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64" r:id="rId2"/>
    <p:sldMasterId id="2147483668" r:id="rId3"/>
  </p:sldMasterIdLst>
  <p:notesMasterIdLst>
    <p:notesMasterId r:id="rId29"/>
  </p:notesMasterIdLst>
  <p:sldIdLst>
    <p:sldId id="260" r:id="rId4"/>
    <p:sldId id="263" r:id="rId5"/>
    <p:sldId id="283" r:id="rId6"/>
    <p:sldId id="265" r:id="rId7"/>
    <p:sldId id="271" r:id="rId8"/>
    <p:sldId id="266" r:id="rId9"/>
    <p:sldId id="272" r:id="rId10"/>
    <p:sldId id="282" r:id="rId11"/>
    <p:sldId id="277" r:id="rId12"/>
    <p:sldId id="268" r:id="rId13"/>
    <p:sldId id="267" r:id="rId14"/>
    <p:sldId id="278" r:id="rId15"/>
    <p:sldId id="262" r:id="rId16"/>
    <p:sldId id="281" r:id="rId17"/>
    <p:sldId id="264" r:id="rId18"/>
    <p:sldId id="274" r:id="rId19"/>
    <p:sldId id="269" r:id="rId20"/>
    <p:sldId id="279" r:id="rId21"/>
    <p:sldId id="280" r:id="rId22"/>
    <p:sldId id="261" r:id="rId23"/>
    <p:sldId id="270" r:id="rId24"/>
    <p:sldId id="273" r:id="rId25"/>
    <p:sldId id="276" r:id="rId26"/>
    <p:sldId id="284" r:id="rId27"/>
    <p:sldId id="285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1F1"/>
    <a:srgbClr val="EAA121"/>
    <a:srgbClr val="229CA6"/>
    <a:srgbClr val="EA4618"/>
    <a:srgbClr val="7A4E48"/>
    <a:srgbClr val="674A29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ags" Target="tags/tag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835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912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226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939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011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26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871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441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163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9043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0310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8079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7253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5811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421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5383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1292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6316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915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763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261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225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39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672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973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84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225206" y="671259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159966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583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68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38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509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33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67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6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8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987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78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173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02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74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06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6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6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377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22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08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40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2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A929840-79EE-469B-A54C-EFF3412EF7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DBE565A8-1BDF-46C3-B26E-A5A9B0F416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EF44D78-B629-4BCF-BD02-6712A97697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81526"/>
            <a:ext cx="2050221" cy="20464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279CA7E-A687-43A1-AE40-79A1250CDFD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1659"/>
            <a:ext cx="12192000" cy="89733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1FADE22-C77E-430A-B33D-D30ECDCDEDB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5828" y="5014121"/>
            <a:ext cx="1670051" cy="14440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ED91967-558D-439F-8668-6045FB1317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"/>
          <a:stretch/>
        </p:blipFill>
        <p:spPr>
          <a:xfrm>
            <a:off x="0" y="6272171"/>
            <a:ext cx="12192000" cy="5858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B6FB0EF-1B3B-4BAF-A806-FA72D41442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5181983"/>
            <a:ext cx="2562775" cy="167601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F46D25C-BF21-4896-8638-5319795E6D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12427"/>
            <a:ext cx="12192000" cy="34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00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1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F46E9B7-16A5-4AE7-92BA-287BC75B97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C154E082-B022-4479-A8F9-424D06B8EBE3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408F8A6-AA9F-42DA-A819-D12F9142C6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54243"/>
            <a:ext cx="2322287" cy="23180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FD4A67A-FF59-4105-B468-C3B4C1831E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1659"/>
            <a:ext cx="12192000" cy="8973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027E655-B325-42AD-82B9-A85796D399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4252" y="4066896"/>
            <a:ext cx="2765512" cy="23912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2185730-5AFE-4724-A59F-AA7BC0019D8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"/>
          <a:stretch/>
        </p:blipFill>
        <p:spPr>
          <a:xfrm>
            <a:off x="0" y="6272171"/>
            <a:ext cx="12192000" cy="5858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75350D85-3830-491E-A0F9-A2C3526A2C4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959575"/>
            <a:ext cx="2902856" cy="18984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E10F698-A635-4763-8440-7F27D65A5E6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12427"/>
            <a:ext cx="12192000" cy="345575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15C619C1-02B1-49B1-B7A5-32BF9A3E369B}"/>
              </a:ext>
            </a:extLst>
          </p:cNvPr>
          <p:cNvGrpSpPr/>
          <p:nvPr/>
        </p:nvGrpSpPr>
        <p:grpSpPr>
          <a:xfrm>
            <a:off x="10147313" y="371535"/>
            <a:ext cx="1377939" cy="1015337"/>
            <a:chOff x="5253037" y="2590800"/>
            <a:chExt cx="2322286" cy="1711183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A3E2D120-3468-4D4B-B4B9-C14444295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="" id="{3A4EF704-B512-4B36-A236-7907CFE37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8F5319F2-4D02-40B1-8520-15B11B51A8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5395" y="2094984"/>
            <a:ext cx="1158195" cy="163053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2002813B-2DDD-4B2C-BEF1-F3ED21D7B9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1379201" y="2094984"/>
            <a:ext cx="1158195" cy="1630532"/>
          </a:xfrm>
          <a:prstGeom prst="rect">
            <a:avLst/>
          </a:prstGeom>
        </p:spPr>
      </p:pic>
      <p:sp>
        <p:nvSpPr>
          <p:cNvPr id="40" name="椭圆 39">
            <a:extLst>
              <a:ext uri="{FF2B5EF4-FFF2-40B4-BE49-F238E27FC236}">
                <a16:creationId xmlns:a16="http://schemas.microsoft.com/office/drawing/2014/main" xmlns="" id="{86FD8E76-3C0E-475B-BF1E-2845ACCA6B48}"/>
              </a:ext>
            </a:extLst>
          </p:cNvPr>
          <p:cNvSpPr/>
          <p:nvPr/>
        </p:nvSpPr>
        <p:spPr>
          <a:xfrm>
            <a:off x="964281" y="1298220"/>
            <a:ext cx="4033723" cy="4033722"/>
          </a:xfrm>
          <a:prstGeom prst="ellipse">
            <a:avLst/>
          </a:prstGeom>
          <a:blipFill dpi="0" rotWithShape="1">
            <a:blip r:embed="rId13" cstate="screen">
              <a:alphaModFix amt="2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F6A8BC6F-B181-4054-AA8B-81B23D186E1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529" y="718912"/>
            <a:ext cx="3567220" cy="4565810"/>
          </a:xfrm>
          <a:prstGeom prst="rect">
            <a:avLst/>
          </a:prstGeom>
        </p:spPr>
      </p:pic>
      <p:sp>
        <p:nvSpPr>
          <p:cNvPr id="47" name="文本框 3">
            <a:extLst>
              <a:ext uri="{FF2B5EF4-FFF2-40B4-BE49-F238E27FC236}">
                <a16:creationId xmlns:a16="http://schemas.microsoft.com/office/drawing/2014/main" xmlns="" id="{C9B4FB08-08B9-4608-8C10-0D95E312CADF}"/>
              </a:ext>
            </a:extLst>
          </p:cNvPr>
          <p:cNvSpPr txBox="1"/>
          <p:nvPr/>
        </p:nvSpPr>
        <p:spPr bwMode="auto">
          <a:xfrm>
            <a:off x="5348505" y="3287384"/>
            <a:ext cx="5004499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This template is exclusively designed by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1PPT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creative and copyrights belong to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1PPT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矩形: 圆角 47">
            <a:extLst>
              <a:ext uri="{FF2B5EF4-FFF2-40B4-BE49-F238E27FC236}">
                <a16:creationId xmlns:a16="http://schemas.microsoft.com/office/drawing/2014/main" xmlns="" id="{7599D525-A046-4D0F-A36D-82DDDE3AE4F0}"/>
              </a:ext>
            </a:extLst>
          </p:cNvPr>
          <p:cNvSpPr/>
          <p:nvPr/>
        </p:nvSpPr>
        <p:spPr>
          <a:xfrm>
            <a:off x="5925821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7A4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矩形: 圆角 48">
            <a:extLst>
              <a:ext uri="{FF2B5EF4-FFF2-40B4-BE49-F238E27FC236}">
                <a16:creationId xmlns:a16="http://schemas.microsoft.com/office/drawing/2014/main" xmlns="" id="{556EB3FC-1993-41C9-A6AD-A9DF79CA9A4D}"/>
              </a:ext>
            </a:extLst>
          </p:cNvPr>
          <p:cNvSpPr/>
          <p:nvPr/>
        </p:nvSpPr>
        <p:spPr>
          <a:xfrm>
            <a:off x="7256146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229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xmlns="" id="{D8BE3567-9D3D-48F6-9B44-6DC418B4DF35}"/>
              </a:ext>
            </a:extLst>
          </p:cNvPr>
          <p:cNvSpPr/>
          <p:nvPr/>
        </p:nvSpPr>
        <p:spPr>
          <a:xfrm>
            <a:off x="8586471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EA4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763EF843-EB7C-481E-A124-E9F55B1268F3}"/>
              </a:ext>
            </a:extLst>
          </p:cNvPr>
          <p:cNvSpPr txBox="1"/>
          <p:nvPr/>
        </p:nvSpPr>
        <p:spPr>
          <a:xfrm>
            <a:off x="5617799" y="1240566"/>
            <a:ext cx="4403132" cy="158409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17513"/>
              </a:avLst>
            </a:prstTxWarp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dirty="0">
                <a:solidFill>
                  <a:srgbClr val="7A4E48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爱</a:t>
            </a:r>
            <a:r>
              <a:rPr lang="zh-CN" altLang="en-US" sz="4000" dirty="0"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 </a:t>
            </a:r>
            <a:r>
              <a:rPr lang="zh-CN" altLang="en-US" sz="4000" dirty="0">
                <a:solidFill>
                  <a:srgbClr val="229CA6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读</a:t>
            </a:r>
            <a:r>
              <a:rPr lang="zh-CN" altLang="en-US" sz="4000" dirty="0"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 </a:t>
            </a:r>
            <a:r>
              <a:rPr lang="zh-CN" altLang="en-US" sz="4000" dirty="0">
                <a:solidFill>
                  <a:srgbClr val="EA4618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书</a:t>
            </a:r>
            <a:r>
              <a:rPr lang="zh-CN" altLang="en-US" sz="4000" dirty="0"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 </a:t>
            </a:r>
            <a:r>
              <a:rPr lang="zh-CN" altLang="en-US" sz="4000" dirty="0">
                <a:solidFill>
                  <a:srgbClr val="EAA121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读</a:t>
            </a:r>
            <a:r>
              <a:rPr lang="zh-CN" altLang="en-US" sz="4000" dirty="0"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 </a:t>
            </a:r>
            <a:r>
              <a:rPr lang="zh-CN" altLang="en-US" sz="4000" dirty="0">
                <a:solidFill>
                  <a:srgbClr val="7A4E48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好</a:t>
            </a:r>
            <a:r>
              <a:rPr lang="zh-CN" altLang="en-US" sz="4000" dirty="0"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 </a:t>
            </a:r>
            <a:r>
              <a:rPr lang="zh-CN" altLang="en-US" sz="4000" dirty="0">
                <a:solidFill>
                  <a:srgbClr val="EA4618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书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D8F13350-310F-4560-B2D5-675494F0E17D}"/>
              </a:ext>
            </a:extLst>
          </p:cNvPr>
          <p:cNvSpPr txBox="1"/>
          <p:nvPr/>
        </p:nvSpPr>
        <p:spPr>
          <a:xfrm>
            <a:off x="6102074" y="4159336"/>
            <a:ext cx="769763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优品</a:t>
            </a:r>
            <a:r>
              <a:rPr lang="en-US" altLang="zh-CN" sz="12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xmlns="" id="{398A16AA-D08C-4D59-8918-CD122D9030BA}"/>
              </a:ext>
            </a:extLst>
          </p:cNvPr>
          <p:cNvSpPr txBox="1"/>
          <p:nvPr/>
        </p:nvSpPr>
        <p:spPr>
          <a:xfrm>
            <a:off x="7350098" y="4159336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三年级二班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xmlns="" id="{E79AB211-2FEE-4D77-9058-CDF188F215AF}"/>
              </a:ext>
            </a:extLst>
          </p:cNvPr>
          <p:cNvSpPr txBox="1"/>
          <p:nvPr/>
        </p:nvSpPr>
        <p:spPr>
          <a:xfrm>
            <a:off x="8774254" y="4159336"/>
            <a:ext cx="1000467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  <a:cs typeface="+mn-ea"/>
                <a:sym typeface="+mn-lt"/>
              </a:rPr>
              <a:t>20XX.06.01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AA42A284-70E2-4978-8E7A-F5E859049DDF}"/>
              </a:ext>
            </a:extLst>
          </p:cNvPr>
          <p:cNvSpPr txBox="1"/>
          <p:nvPr/>
        </p:nvSpPr>
        <p:spPr>
          <a:xfrm>
            <a:off x="4992915" y="1756158"/>
            <a:ext cx="5827236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8800" b="1" dirty="0">
                <a:ln w="15875">
                  <a:solidFill>
                    <a:srgbClr val="674A29"/>
                  </a:solidFill>
                </a:ln>
                <a:noFill/>
                <a:cs typeface="+mn-ea"/>
                <a:sym typeface="+mn-lt"/>
              </a:rPr>
              <a:t>读书分享会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xmlns="" id="{639A61CA-5E12-4003-A05B-D99D6540AC79}"/>
              </a:ext>
            </a:extLst>
          </p:cNvPr>
          <p:cNvSpPr txBox="1"/>
          <p:nvPr/>
        </p:nvSpPr>
        <p:spPr>
          <a:xfrm>
            <a:off x="4937136" y="1724590"/>
            <a:ext cx="5827236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8800" b="1" dirty="0">
                <a:cs typeface="+mn-ea"/>
                <a:sym typeface="+mn-lt"/>
              </a:rPr>
              <a:t>读书分享会</a:t>
            </a:r>
          </a:p>
        </p:txBody>
      </p:sp>
    </p:spTree>
    <p:extLst>
      <p:ext uri="{BB962C8B-B14F-4D97-AF65-F5344CB8AC3E}">
        <p14:creationId xmlns:p14="http://schemas.microsoft.com/office/powerpoint/2010/main" val="14787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7" grpId="0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39" grpId="0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EA88369-655F-412B-91B0-802AE4272F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617075" y="-413162"/>
            <a:ext cx="804203" cy="163053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25293269-4B9F-4BC9-A787-DB448614F20D}"/>
              </a:ext>
            </a:extLst>
          </p:cNvPr>
          <p:cNvSpPr txBox="1"/>
          <p:nvPr/>
        </p:nvSpPr>
        <p:spPr>
          <a:xfrm>
            <a:off x="1964014" y="277489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读书分享会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E61489DD-D188-449D-8C47-9245CE906FB5}"/>
              </a:ext>
            </a:extLst>
          </p:cNvPr>
          <p:cNvCxnSpPr>
            <a:cxnSpLocks/>
          </p:cNvCxnSpPr>
          <p:nvPr/>
        </p:nvCxnSpPr>
        <p:spPr>
          <a:xfrm>
            <a:off x="4403725" y="624115"/>
            <a:ext cx="7788275" cy="0"/>
          </a:xfrm>
          <a:prstGeom prst="line">
            <a:avLst/>
          </a:prstGeom>
          <a:ln w="63500" cmpd="thickThin">
            <a:solidFill>
              <a:srgbClr val="674A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99DF3006-861C-4B86-A72C-B22D2125872E}"/>
              </a:ext>
            </a:extLst>
          </p:cNvPr>
          <p:cNvGrpSpPr/>
          <p:nvPr/>
        </p:nvGrpSpPr>
        <p:grpSpPr>
          <a:xfrm>
            <a:off x="3175278" y="1492548"/>
            <a:ext cx="1551532" cy="1551532"/>
            <a:chOff x="1342671" y="1796393"/>
            <a:chExt cx="2127710" cy="1315356"/>
          </a:xfrm>
        </p:grpSpPr>
        <p:sp>
          <p:nvSpPr>
            <p:cNvPr id="14" name="矩形: 圆角 12">
              <a:extLst>
                <a:ext uri="{FF2B5EF4-FFF2-40B4-BE49-F238E27FC236}">
                  <a16:creationId xmlns:a16="http://schemas.microsoft.com/office/drawing/2014/main" xmlns="" id="{6A391E04-5514-44B2-98D9-3073CC5A463C}"/>
                </a:ext>
              </a:extLst>
            </p:cNvPr>
            <p:cNvSpPr/>
            <p:nvPr/>
          </p:nvSpPr>
          <p:spPr>
            <a:xfrm>
              <a:off x="1342671" y="1796393"/>
              <a:ext cx="2007060" cy="1206500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: 圆角 13">
              <a:extLst>
                <a:ext uri="{FF2B5EF4-FFF2-40B4-BE49-F238E27FC236}">
                  <a16:creationId xmlns:a16="http://schemas.microsoft.com/office/drawing/2014/main" xmlns="" id="{15D8B3FF-9384-4BA4-875B-CE251151DDD6}"/>
                </a:ext>
              </a:extLst>
            </p:cNvPr>
            <p:cNvSpPr/>
            <p:nvPr/>
          </p:nvSpPr>
          <p:spPr>
            <a:xfrm>
              <a:off x="1463321" y="1905249"/>
              <a:ext cx="2007060" cy="1206500"/>
            </a:xfrm>
            <a:prstGeom prst="ellipse">
              <a:avLst/>
            </a:prstGeom>
            <a:noFill/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F88D6162-3EB9-4B86-A57D-82C754C69C6D}"/>
              </a:ext>
            </a:extLst>
          </p:cNvPr>
          <p:cNvGrpSpPr/>
          <p:nvPr/>
        </p:nvGrpSpPr>
        <p:grpSpPr>
          <a:xfrm>
            <a:off x="1964015" y="3142832"/>
            <a:ext cx="1297231" cy="1297231"/>
            <a:chOff x="1342671" y="1796393"/>
            <a:chExt cx="2127710" cy="1315356"/>
          </a:xfrm>
        </p:grpSpPr>
        <p:sp>
          <p:nvSpPr>
            <p:cNvPr id="17" name="矩形: 圆角 12">
              <a:extLst>
                <a:ext uri="{FF2B5EF4-FFF2-40B4-BE49-F238E27FC236}">
                  <a16:creationId xmlns:a16="http://schemas.microsoft.com/office/drawing/2014/main" xmlns="" id="{9C4F7FB8-63E7-4048-AE3A-070AEDF55858}"/>
                </a:ext>
              </a:extLst>
            </p:cNvPr>
            <p:cNvSpPr/>
            <p:nvPr/>
          </p:nvSpPr>
          <p:spPr>
            <a:xfrm>
              <a:off x="1342671" y="1796393"/>
              <a:ext cx="2007061" cy="1206500"/>
            </a:xfrm>
            <a:prstGeom prst="ellipse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: 圆角 13">
              <a:extLst>
                <a:ext uri="{FF2B5EF4-FFF2-40B4-BE49-F238E27FC236}">
                  <a16:creationId xmlns:a16="http://schemas.microsoft.com/office/drawing/2014/main" xmlns="" id="{42560878-3C5E-4ACE-9702-302DDF0E98C1}"/>
                </a:ext>
              </a:extLst>
            </p:cNvPr>
            <p:cNvSpPr/>
            <p:nvPr/>
          </p:nvSpPr>
          <p:spPr>
            <a:xfrm>
              <a:off x="1463321" y="1905249"/>
              <a:ext cx="2007060" cy="1206500"/>
            </a:xfrm>
            <a:prstGeom prst="ellipse">
              <a:avLst/>
            </a:prstGeom>
            <a:noFill/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C7645E11-761C-4EB5-8446-0EA479E9CB38}"/>
              </a:ext>
            </a:extLst>
          </p:cNvPr>
          <p:cNvGrpSpPr/>
          <p:nvPr/>
        </p:nvGrpSpPr>
        <p:grpSpPr>
          <a:xfrm>
            <a:off x="3822682" y="3674368"/>
            <a:ext cx="1414729" cy="1414729"/>
            <a:chOff x="1342671" y="1796393"/>
            <a:chExt cx="2127710" cy="1315356"/>
          </a:xfrm>
        </p:grpSpPr>
        <p:sp>
          <p:nvSpPr>
            <p:cNvPr id="20" name="矩形: 圆角 12">
              <a:extLst>
                <a:ext uri="{FF2B5EF4-FFF2-40B4-BE49-F238E27FC236}">
                  <a16:creationId xmlns:a16="http://schemas.microsoft.com/office/drawing/2014/main" xmlns="" id="{07EE7CBB-03D9-40F1-A292-4F6E3D897CED}"/>
                </a:ext>
              </a:extLst>
            </p:cNvPr>
            <p:cNvSpPr/>
            <p:nvPr/>
          </p:nvSpPr>
          <p:spPr>
            <a:xfrm>
              <a:off x="1342671" y="1796393"/>
              <a:ext cx="2007060" cy="1206500"/>
            </a:xfrm>
            <a:prstGeom prst="ellipse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: 圆角 13">
              <a:extLst>
                <a:ext uri="{FF2B5EF4-FFF2-40B4-BE49-F238E27FC236}">
                  <a16:creationId xmlns:a16="http://schemas.microsoft.com/office/drawing/2014/main" xmlns="" id="{C73F4EBE-20EB-4FD7-9CDE-57F42268A064}"/>
                </a:ext>
              </a:extLst>
            </p:cNvPr>
            <p:cNvSpPr/>
            <p:nvPr/>
          </p:nvSpPr>
          <p:spPr>
            <a:xfrm>
              <a:off x="1463321" y="1905249"/>
              <a:ext cx="2007060" cy="1206500"/>
            </a:xfrm>
            <a:prstGeom prst="ellipse">
              <a:avLst/>
            </a:prstGeom>
            <a:noFill/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620DD435-6D90-4C08-91C9-8F3430571477}"/>
              </a:ext>
            </a:extLst>
          </p:cNvPr>
          <p:cNvGrpSpPr/>
          <p:nvPr/>
        </p:nvGrpSpPr>
        <p:grpSpPr>
          <a:xfrm>
            <a:off x="5773915" y="1939347"/>
            <a:ext cx="4366987" cy="1144242"/>
            <a:chOff x="1646276" y="4921854"/>
            <a:chExt cx="4366986" cy="1144242"/>
          </a:xfrm>
        </p:grpSpPr>
        <p:sp>
          <p:nvSpPr>
            <p:cNvPr id="23" name="文本框 2">
              <a:extLst>
                <a:ext uri="{FF2B5EF4-FFF2-40B4-BE49-F238E27FC236}">
                  <a16:creationId xmlns:a16="http://schemas.microsoft.com/office/drawing/2014/main" xmlns="" id="{A12D2315-7DCB-458E-A112-611377088829}"/>
                </a:ext>
              </a:extLst>
            </p:cNvPr>
            <p:cNvSpPr txBox="1"/>
            <p:nvPr/>
          </p:nvSpPr>
          <p:spPr bwMode="auto">
            <a:xfrm>
              <a:off x="4764472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4" name="文本框 3">
              <a:extLst>
                <a:ext uri="{FF2B5EF4-FFF2-40B4-BE49-F238E27FC236}">
                  <a16:creationId xmlns:a16="http://schemas.microsoft.com/office/drawing/2014/main" xmlns="" id="{48553A65-F594-47D4-9C12-DED51A86B6C0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4366986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1PPTThis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E9CE1EF6-0CB8-41EB-AE99-5419D71F000C}"/>
              </a:ext>
            </a:extLst>
          </p:cNvPr>
          <p:cNvGrpSpPr/>
          <p:nvPr/>
        </p:nvGrpSpPr>
        <p:grpSpPr>
          <a:xfrm>
            <a:off x="5773915" y="3621949"/>
            <a:ext cx="4366987" cy="1144242"/>
            <a:chOff x="1646276" y="4921854"/>
            <a:chExt cx="4366986" cy="1144242"/>
          </a:xfrm>
        </p:grpSpPr>
        <p:sp>
          <p:nvSpPr>
            <p:cNvPr id="26" name="文本框 2">
              <a:extLst>
                <a:ext uri="{FF2B5EF4-FFF2-40B4-BE49-F238E27FC236}">
                  <a16:creationId xmlns:a16="http://schemas.microsoft.com/office/drawing/2014/main" xmlns="" id="{77F51EA2-F445-447C-B0D0-DD3818CFAC3C}"/>
                </a:ext>
              </a:extLst>
            </p:cNvPr>
            <p:cNvSpPr txBox="1"/>
            <p:nvPr/>
          </p:nvSpPr>
          <p:spPr bwMode="auto">
            <a:xfrm>
              <a:off x="4764472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7" name="文本框 3">
              <a:extLst>
                <a:ext uri="{FF2B5EF4-FFF2-40B4-BE49-F238E27FC236}">
                  <a16:creationId xmlns:a16="http://schemas.microsoft.com/office/drawing/2014/main" xmlns="" id="{88B3864C-B03B-4DD2-8B60-789DD9AAB713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4366986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1PPTThis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A233E6FD-BAA0-431C-948B-646F49514E3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10347367" y="1907022"/>
            <a:ext cx="547328" cy="818102"/>
          </a:xfrm>
          <a:custGeom>
            <a:avLst/>
            <a:gdLst>
              <a:gd name="connsiteX0" fmla="*/ 0 w 5117065"/>
              <a:gd name="connsiteY0" fmla="*/ 0 h 1399015"/>
              <a:gd name="connsiteX1" fmla="*/ 5117065 w 5117065"/>
              <a:gd name="connsiteY1" fmla="*/ 0 h 1399015"/>
              <a:gd name="connsiteX2" fmla="*/ 5117065 w 5117065"/>
              <a:gd name="connsiteY2" fmla="*/ 1269068 h 1399015"/>
              <a:gd name="connsiteX3" fmla="*/ 4010134 w 5117065"/>
              <a:gd name="connsiteY3" fmla="*/ 1269068 h 1399015"/>
              <a:gd name="connsiteX4" fmla="*/ 4010134 w 5117065"/>
              <a:gd name="connsiteY4" fmla="*/ 1399015 h 1399015"/>
              <a:gd name="connsiteX5" fmla="*/ 0 w 5117065"/>
              <a:gd name="connsiteY5" fmla="*/ 1399015 h 139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7065" h="1399015">
                <a:moveTo>
                  <a:pt x="0" y="0"/>
                </a:moveTo>
                <a:lnTo>
                  <a:pt x="5117065" y="0"/>
                </a:lnTo>
                <a:lnTo>
                  <a:pt x="5117065" y="1269068"/>
                </a:lnTo>
                <a:lnTo>
                  <a:pt x="4010134" y="1269068"/>
                </a:lnTo>
                <a:lnTo>
                  <a:pt x="4010134" y="1399015"/>
                </a:lnTo>
                <a:lnTo>
                  <a:pt x="0" y="1399015"/>
                </a:lnTo>
                <a:close/>
              </a:path>
            </a:pathLst>
          </a:cu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A4E49458-1BC5-4D80-AFE5-94DDE08AB46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10347367" y="3593752"/>
            <a:ext cx="547328" cy="818102"/>
          </a:xfrm>
          <a:custGeom>
            <a:avLst/>
            <a:gdLst>
              <a:gd name="connsiteX0" fmla="*/ 0 w 5117065"/>
              <a:gd name="connsiteY0" fmla="*/ 0 h 1399015"/>
              <a:gd name="connsiteX1" fmla="*/ 5117065 w 5117065"/>
              <a:gd name="connsiteY1" fmla="*/ 0 h 1399015"/>
              <a:gd name="connsiteX2" fmla="*/ 5117065 w 5117065"/>
              <a:gd name="connsiteY2" fmla="*/ 1269068 h 1399015"/>
              <a:gd name="connsiteX3" fmla="*/ 4010134 w 5117065"/>
              <a:gd name="connsiteY3" fmla="*/ 1269068 h 1399015"/>
              <a:gd name="connsiteX4" fmla="*/ 4010134 w 5117065"/>
              <a:gd name="connsiteY4" fmla="*/ 1399015 h 1399015"/>
              <a:gd name="connsiteX5" fmla="*/ 0 w 5117065"/>
              <a:gd name="connsiteY5" fmla="*/ 1399015 h 139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7065" h="1399015">
                <a:moveTo>
                  <a:pt x="0" y="0"/>
                </a:moveTo>
                <a:lnTo>
                  <a:pt x="5117065" y="0"/>
                </a:lnTo>
                <a:lnTo>
                  <a:pt x="5117065" y="1269068"/>
                </a:lnTo>
                <a:lnTo>
                  <a:pt x="4010134" y="1269068"/>
                </a:lnTo>
                <a:lnTo>
                  <a:pt x="4010134" y="1399015"/>
                </a:lnTo>
                <a:lnTo>
                  <a:pt x="0" y="139901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0094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D9E361A-CB31-496B-B4D1-FD219DACAF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617075" y="-413162"/>
            <a:ext cx="804203" cy="163053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C6D4F49-42A6-47EF-A4C1-E6ADCA5995B1}"/>
              </a:ext>
            </a:extLst>
          </p:cNvPr>
          <p:cNvSpPr txBox="1"/>
          <p:nvPr/>
        </p:nvSpPr>
        <p:spPr>
          <a:xfrm>
            <a:off x="1964014" y="277489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读书分享会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656E8B19-4BAA-413C-8DD5-383E859103BA}"/>
              </a:ext>
            </a:extLst>
          </p:cNvPr>
          <p:cNvCxnSpPr>
            <a:cxnSpLocks/>
          </p:cNvCxnSpPr>
          <p:nvPr/>
        </p:nvCxnSpPr>
        <p:spPr>
          <a:xfrm>
            <a:off x="4403725" y="624115"/>
            <a:ext cx="7788275" cy="0"/>
          </a:xfrm>
          <a:prstGeom prst="line">
            <a:avLst/>
          </a:prstGeom>
          <a:ln w="63500" cmpd="thickThin">
            <a:solidFill>
              <a:srgbClr val="674A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00A5F888-435E-404C-B9BA-53D3187FEBF2}"/>
              </a:ext>
            </a:extLst>
          </p:cNvPr>
          <p:cNvGrpSpPr/>
          <p:nvPr/>
        </p:nvGrpSpPr>
        <p:grpSpPr>
          <a:xfrm flipV="1">
            <a:off x="1130300" y="2953529"/>
            <a:ext cx="9931400" cy="466324"/>
            <a:chOff x="1409699" y="3218931"/>
            <a:chExt cx="8947706" cy="420137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ABFD86EF-EE50-4B07-A337-82C9341E69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09699" y="3218931"/>
              <a:ext cx="1536701" cy="420137"/>
            </a:xfrm>
            <a:custGeom>
              <a:avLst/>
              <a:gdLst>
                <a:gd name="connsiteX0" fmla="*/ 0 w 5117065"/>
                <a:gd name="connsiteY0" fmla="*/ 0 h 1399015"/>
                <a:gd name="connsiteX1" fmla="*/ 5117065 w 5117065"/>
                <a:gd name="connsiteY1" fmla="*/ 0 h 1399015"/>
                <a:gd name="connsiteX2" fmla="*/ 5117065 w 5117065"/>
                <a:gd name="connsiteY2" fmla="*/ 1269068 h 1399015"/>
                <a:gd name="connsiteX3" fmla="*/ 4010134 w 5117065"/>
                <a:gd name="connsiteY3" fmla="*/ 1269068 h 1399015"/>
                <a:gd name="connsiteX4" fmla="*/ 4010134 w 5117065"/>
                <a:gd name="connsiteY4" fmla="*/ 1399015 h 1399015"/>
                <a:gd name="connsiteX5" fmla="*/ 0 w 5117065"/>
                <a:gd name="connsiteY5" fmla="*/ 1399015 h 139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7065" h="1399015">
                  <a:moveTo>
                    <a:pt x="0" y="0"/>
                  </a:moveTo>
                  <a:lnTo>
                    <a:pt x="5117065" y="0"/>
                  </a:lnTo>
                  <a:lnTo>
                    <a:pt x="5117065" y="1269068"/>
                  </a:lnTo>
                  <a:lnTo>
                    <a:pt x="4010134" y="1269068"/>
                  </a:lnTo>
                  <a:lnTo>
                    <a:pt x="4010134" y="1399015"/>
                  </a:lnTo>
                  <a:lnTo>
                    <a:pt x="0" y="1399015"/>
                  </a:lnTo>
                  <a:close/>
                </a:path>
              </a:pathLst>
            </a:cu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5C31747D-96A6-4B71-8BDB-2312CE939F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91900" y="3218931"/>
              <a:ext cx="1536701" cy="420137"/>
            </a:xfrm>
            <a:custGeom>
              <a:avLst/>
              <a:gdLst>
                <a:gd name="connsiteX0" fmla="*/ 0 w 5117065"/>
                <a:gd name="connsiteY0" fmla="*/ 0 h 1399015"/>
                <a:gd name="connsiteX1" fmla="*/ 5117065 w 5117065"/>
                <a:gd name="connsiteY1" fmla="*/ 0 h 1399015"/>
                <a:gd name="connsiteX2" fmla="*/ 5117065 w 5117065"/>
                <a:gd name="connsiteY2" fmla="*/ 1269068 h 1399015"/>
                <a:gd name="connsiteX3" fmla="*/ 4010134 w 5117065"/>
                <a:gd name="connsiteY3" fmla="*/ 1269068 h 1399015"/>
                <a:gd name="connsiteX4" fmla="*/ 4010134 w 5117065"/>
                <a:gd name="connsiteY4" fmla="*/ 1399015 h 1399015"/>
                <a:gd name="connsiteX5" fmla="*/ 0 w 5117065"/>
                <a:gd name="connsiteY5" fmla="*/ 1399015 h 139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7065" h="1399015">
                  <a:moveTo>
                    <a:pt x="0" y="0"/>
                  </a:moveTo>
                  <a:lnTo>
                    <a:pt x="5117065" y="0"/>
                  </a:lnTo>
                  <a:lnTo>
                    <a:pt x="5117065" y="1269068"/>
                  </a:lnTo>
                  <a:lnTo>
                    <a:pt x="4010134" y="1269068"/>
                  </a:lnTo>
                  <a:lnTo>
                    <a:pt x="4010134" y="1399015"/>
                  </a:lnTo>
                  <a:lnTo>
                    <a:pt x="0" y="1399015"/>
                  </a:lnTo>
                  <a:close/>
                </a:path>
              </a:pathLst>
            </a:cu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0A6BB78B-12EF-4F11-8E3E-7279DCC5F8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74101" y="3218931"/>
              <a:ext cx="1536701" cy="420137"/>
            </a:xfrm>
            <a:custGeom>
              <a:avLst/>
              <a:gdLst>
                <a:gd name="connsiteX0" fmla="*/ 0 w 5117065"/>
                <a:gd name="connsiteY0" fmla="*/ 0 h 1399015"/>
                <a:gd name="connsiteX1" fmla="*/ 5117065 w 5117065"/>
                <a:gd name="connsiteY1" fmla="*/ 0 h 1399015"/>
                <a:gd name="connsiteX2" fmla="*/ 5117065 w 5117065"/>
                <a:gd name="connsiteY2" fmla="*/ 1269068 h 1399015"/>
                <a:gd name="connsiteX3" fmla="*/ 4010134 w 5117065"/>
                <a:gd name="connsiteY3" fmla="*/ 1269068 h 1399015"/>
                <a:gd name="connsiteX4" fmla="*/ 4010134 w 5117065"/>
                <a:gd name="connsiteY4" fmla="*/ 1399015 h 1399015"/>
                <a:gd name="connsiteX5" fmla="*/ 0 w 5117065"/>
                <a:gd name="connsiteY5" fmla="*/ 1399015 h 139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7065" h="1399015">
                  <a:moveTo>
                    <a:pt x="0" y="0"/>
                  </a:moveTo>
                  <a:lnTo>
                    <a:pt x="5117065" y="0"/>
                  </a:lnTo>
                  <a:lnTo>
                    <a:pt x="5117065" y="1269068"/>
                  </a:lnTo>
                  <a:lnTo>
                    <a:pt x="4010134" y="1269068"/>
                  </a:lnTo>
                  <a:lnTo>
                    <a:pt x="4010134" y="1399015"/>
                  </a:lnTo>
                  <a:lnTo>
                    <a:pt x="0" y="1399015"/>
                  </a:lnTo>
                  <a:close/>
                </a:path>
              </a:pathLst>
            </a:cu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9724E1FF-8CED-4D39-A93A-F2136227C2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56302" y="3218931"/>
              <a:ext cx="1536701" cy="420137"/>
            </a:xfrm>
            <a:custGeom>
              <a:avLst/>
              <a:gdLst>
                <a:gd name="connsiteX0" fmla="*/ 0 w 5117065"/>
                <a:gd name="connsiteY0" fmla="*/ 0 h 1399015"/>
                <a:gd name="connsiteX1" fmla="*/ 5117065 w 5117065"/>
                <a:gd name="connsiteY1" fmla="*/ 0 h 1399015"/>
                <a:gd name="connsiteX2" fmla="*/ 5117065 w 5117065"/>
                <a:gd name="connsiteY2" fmla="*/ 1269068 h 1399015"/>
                <a:gd name="connsiteX3" fmla="*/ 4010134 w 5117065"/>
                <a:gd name="connsiteY3" fmla="*/ 1269068 h 1399015"/>
                <a:gd name="connsiteX4" fmla="*/ 4010134 w 5117065"/>
                <a:gd name="connsiteY4" fmla="*/ 1399015 h 1399015"/>
                <a:gd name="connsiteX5" fmla="*/ 0 w 5117065"/>
                <a:gd name="connsiteY5" fmla="*/ 1399015 h 139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7065" h="1399015">
                  <a:moveTo>
                    <a:pt x="0" y="0"/>
                  </a:moveTo>
                  <a:lnTo>
                    <a:pt x="5117065" y="0"/>
                  </a:lnTo>
                  <a:lnTo>
                    <a:pt x="5117065" y="1269068"/>
                  </a:lnTo>
                  <a:lnTo>
                    <a:pt x="4010134" y="1269068"/>
                  </a:lnTo>
                  <a:lnTo>
                    <a:pt x="4010134" y="1399015"/>
                  </a:lnTo>
                  <a:lnTo>
                    <a:pt x="0" y="1399015"/>
                  </a:lnTo>
                  <a:close/>
                </a:path>
              </a:pathLst>
            </a:cu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E174A152-B695-4796-80D1-734EA024FA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38503" y="3218931"/>
              <a:ext cx="1536701" cy="420137"/>
            </a:xfrm>
            <a:custGeom>
              <a:avLst/>
              <a:gdLst>
                <a:gd name="connsiteX0" fmla="*/ 0 w 5117065"/>
                <a:gd name="connsiteY0" fmla="*/ 0 h 1399015"/>
                <a:gd name="connsiteX1" fmla="*/ 5117065 w 5117065"/>
                <a:gd name="connsiteY1" fmla="*/ 0 h 1399015"/>
                <a:gd name="connsiteX2" fmla="*/ 5117065 w 5117065"/>
                <a:gd name="connsiteY2" fmla="*/ 1269068 h 1399015"/>
                <a:gd name="connsiteX3" fmla="*/ 4010134 w 5117065"/>
                <a:gd name="connsiteY3" fmla="*/ 1269068 h 1399015"/>
                <a:gd name="connsiteX4" fmla="*/ 4010134 w 5117065"/>
                <a:gd name="connsiteY4" fmla="*/ 1399015 h 1399015"/>
                <a:gd name="connsiteX5" fmla="*/ 0 w 5117065"/>
                <a:gd name="connsiteY5" fmla="*/ 1399015 h 139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7065" h="1399015">
                  <a:moveTo>
                    <a:pt x="0" y="0"/>
                  </a:moveTo>
                  <a:lnTo>
                    <a:pt x="5117065" y="0"/>
                  </a:lnTo>
                  <a:lnTo>
                    <a:pt x="5117065" y="1269068"/>
                  </a:lnTo>
                  <a:lnTo>
                    <a:pt x="4010134" y="1269068"/>
                  </a:lnTo>
                  <a:lnTo>
                    <a:pt x="4010134" y="1399015"/>
                  </a:lnTo>
                  <a:lnTo>
                    <a:pt x="0" y="1399015"/>
                  </a:lnTo>
                  <a:close/>
                </a:path>
              </a:pathLst>
            </a:cu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58455290-3A01-4414-A07F-B87243055D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20704" y="3218931"/>
              <a:ext cx="1536701" cy="420137"/>
            </a:xfrm>
            <a:custGeom>
              <a:avLst/>
              <a:gdLst>
                <a:gd name="connsiteX0" fmla="*/ 0 w 5117065"/>
                <a:gd name="connsiteY0" fmla="*/ 0 h 1399015"/>
                <a:gd name="connsiteX1" fmla="*/ 5117065 w 5117065"/>
                <a:gd name="connsiteY1" fmla="*/ 0 h 1399015"/>
                <a:gd name="connsiteX2" fmla="*/ 5117065 w 5117065"/>
                <a:gd name="connsiteY2" fmla="*/ 1269068 h 1399015"/>
                <a:gd name="connsiteX3" fmla="*/ 4010134 w 5117065"/>
                <a:gd name="connsiteY3" fmla="*/ 1269068 h 1399015"/>
                <a:gd name="connsiteX4" fmla="*/ 4010134 w 5117065"/>
                <a:gd name="connsiteY4" fmla="*/ 1399015 h 1399015"/>
                <a:gd name="connsiteX5" fmla="*/ 0 w 5117065"/>
                <a:gd name="connsiteY5" fmla="*/ 1399015 h 139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7065" h="1399015">
                  <a:moveTo>
                    <a:pt x="0" y="0"/>
                  </a:moveTo>
                  <a:lnTo>
                    <a:pt x="5117065" y="0"/>
                  </a:lnTo>
                  <a:lnTo>
                    <a:pt x="5117065" y="1269068"/>
                  </a:lnTo>
                  <a:lnTo>
                    <a:pt x="4010134" y="1269068"/>
                  </a:lnTo>
                  <a:lnTo>
                    <a:pt x="4010134" y="1399015"/>
                  </a:lnTo>
                  <a:lnTo>
                    <a:pt x="0" y="1399015"/>
                  </a:lnTo>
                  <a:close/>
                </a:path>
              </a:pathLst>
            </a:cu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D844DC22-0574-4CE1-A377-355E4354DBF2}"/>
              </a:ext>
            </a:extLst>
          </p:cNvPr>
          <p:cNvGrpSpPr/>
          <p:nvPr/>
        </p:nvGrpSpPr>
        <p:grpSpPr>
          <a:xfrm>
            <a:off x="1834441" y="3904457"/>
            <a:ext cx="2225707" cy="1144242"/>
            <a:chOff x="1646276" y="4921854"/>
            <a:chExt cx="2225706" cy="1144242"/>
          </a:xfrm>
        </p:grpSpPr>
        <p:sp>
          <p:nvSpPr>
            <p:cNvPr id="13" name="文本框 2">
              <a:extLst>
                <a:ext uri="{FF2B5EF4-FFF2-40B4-BE49-F238E27FC236}">
                  <a16:creationId xmlns:a16="http://schemas.microsoft.com/office/drawing/2014/main" xmlns="" id="{F8BA3672-E46B-47DA-B804-F0852CB7BEB0}"/>
                </a:ext>
              </a:extLst>
            </p:cNvPr>
            <p:cNvSpPr txBox="1"/>
            <p:nvPr/>
          </p:nvSpPr>
          <p:spPr bwMode="auto">
            <a:xfrm>
              <a:off x="1646276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4" name="文本框 3">
              <a:extLst>
                <a:ext uri="{FF2B5EF4-FFF2-40B4-BE49-F238E27FC236}">
                  <a16:creationId xmlns:a16="http://schemas.microsoft.com/office/drawing/2014/main" xmlns="" id="{385CC1D5-1FB1-4EDE-BF30-686A93773E11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2225706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ADD1647C-0A11-4D36-910D-F66B3AE7B11D}"/>
              </a:ext>
            </a:extLst>
          </p:cNvPr>
          <p:cNvGrpSpPr/>
          <p:nvPr/>
        </p:nvGrpSpPr>
        <p:grpSpPr>
          <a:xfrm>
            <a:off x="4168292" y="1509350"/>
            <a:ext cx="2225707" cy="1144242"/>
            <a:chOff x="1646276" y="4921854"/>
            <a:chExt cx="2225706" cy="1144242"/>
          </a:xfrm>
        </p:grpSpPr>
        <p:sp>
          <p:nvSpPr>
            <p:cNvPr id="16" name="文本框 2">
              <a:extLst>
                <a:ext uri="{FF2B5EF4-FFF2-40B4-BE49-F238E27FC236}">
                  <a16:creationId xmlns:a16="http://schemas.microsoft.com/office/drawing/2014/main" xmlns="" id="{D2552460-BE92-42E2-9DEC-6D6573A766C7}"/>
                </a:ext>
              </a:extLst>
            </p:cNvPr>
            <p:cNvSpPr txBox="1"/>
            <p:nvPr/>
          </p:nvSpPr>
          <p:spPr bwMode="auto">
            <a:xfrm>
              <a:off x="1646276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7" name="文本框 3">
              <a:extLst>
                <a:ext uri="{FF2B5EF4-FFF2-40B4-BE49-F238E27FC236}">
                  <a16:creationId xmlns:a16="http://schemas.microsoft.com/office/drawing/2014/main" xmlns="" id="{F4F1273C-19BD-428C-9784-2BF295F112DF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2225706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ED27EEDB-743B-4001-A8F8-B089BF8ECDA2}"/>
              </a:ext>
            </a:extLst>
          </p:cNvPr>
          <p:cNvGrpSpPr/>
          <p:nvPr/>
        </p:nvGrpSpPr>
        <p:grpSpPr>
          <a:xfrm>
            <a:off x="6502142" y="3904457"/>
            <a:ext cx="2225707" cy="1144242"/>
            <a:chOff x="1646276" y="4921854"/>
            <a:chExt cx="2225706" cy="1144242"/>
          </a:xfrm>
        </p:grpSpPr>
        <p:sp>
          <p:nvSpPr>
            <p:cNvPr id="19" name="文本框 2">
              <a:extLst>
                <a:ext uri="{FF2B5EF4-FFF2-40B4-BE49-F238E27FC236}">
                  <a16:creationId xmlns:a16="http://schemas.microsoft.com/office/drawing/2014/main" xmlns="" id="{CE310BBE-9D64-484C-9F3F-F6791D564F37}"/>
                </a:ext>
              </a:extLst>
            </p:cNvPr>
            <p:cNvSpPr txBox="1"/>
            <p:nvPr/>
          </p:nvSpPr>
          <p:spPr bwMode="auto">
            <a:xfrm>
              <a:off x="1646276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0" name="文本框 3">
              <a:extLst>
                <a:ext uri="{FF2B5EF4-FFF2-40B4-BE49-F238E27FC236}">
                  <a16:creationId xmlns:a16="http://schemas.microsoft.com/office/drawing/2014/main" xmlns="" id="{57EEA677-ED7C-4BE7-9512-A6997E0F057C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2225706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70F25C34-657B-4E9F-9585-CC65753134A1}"/>
              </a:ext>
            </a:extLst>
          </p:cNvPr>
          <p:cNvGrpSpPr/>
          <p:nvPr/>
        </p:nvGrpSpPr>
        <p:grpSpPr>
          <a:xfrm>
            <a:off x="8835993" y="1509350"/>
            <a:ext cx="2225707" cy="1144242"/>
            <a:chOff x="1646276" y="4921854"/>
            <a:chExt cx="2225706" cy="1144242"/>
          </a:xfrm>
        </p:grpSpPr>
        <p:sp>
          <p:nvSpPr>
            <p:cNvPr id="22" name="文本框 2">
              <a:extLst>
                <a:ext uri="{FF2B5EF4-FFF2-40B4-BE49-F238E27FC236}">
                  <a16:creationId xmlns:a16="http://schemas.microsoft.com/office/drawing/2014/main" xmlns="" id="{34E30921-FB04-491B-9F50-EE7F41003482}"/>
                </a:ext>
              </a:extLst>
            </p:cNvPr>
            <p:cNvSpPr txBox="1"/>
            <p:nvPr/>
          </p:nvSpPr>
          <p:spPr bwMode="auto">
            <a:xfrm>
              <a:off x="1646276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3" name="文本框 3">
              <a:extLst>
                <a:ext uri="{FF2B5EF4-FFF2-40B4-BE49-F238E27FC236}">
                  <a16:creationId xmlns:a16="http://schemas.microsoft.com/office/drawing/2014/main" xmlns="" id="{D6DE8185-4BEA-454C-A7B1-06C8A101B8C2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2225706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xmlns="" id="{ACF380E5-C646-40A3-866A-CEA85CB17019}"/>
              </a:ext>
            </a:extLst>
          </p:cNvPr>
          <p:cNvCxnSpPr/>
          <p:nvPr/>
        </p:nvCxnSpPr>
        <p:spPr>
          <a:xfrm>
            <a:off x="3990109" y="1509352"/>
            <a:ext cx="0" cy="1444179"/>
          </a:xfrm>
          <a:prstGeom prst="line">
            <a:avLst/>
          </a:prstGeom>
          <a:noFill/>
          <a:ln w="53975" cap="rnd" cmpd="thickThin">
            <a:solidFill>
              <a:srgbClr val="EA4618"/>
            </a:solidFill>
            <a:prstDash val="sysDash"/>
            <a:round/>
            <a:headEnd/>
            <a:tailEnd/>
          </a:ln>
        </p:spPr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xmlns="" id="{7123EBA4-2CA7-4A3E-AF42-CF1DA5E4EB85}"/>
              </a:ext>
            </a:extLst>
          </p:cNvPr>
          <p:cNvCxnSpPr/>
          <p:nvPr/>
        </p:nvCxnSpPr>
        <p:spPr>
          <a:xfrm>
            <a:off x="8727849" y="1509352"/>
            <a:ext cx="0" cy="1444179"/>
          </a:xfrm>
          <a:prstGeom prst="line">
            <a:avLst/>
          </a:prstGeom>
          <a:noFill/>
          <a:ln w="53975" cap="rnd" cmpd="thickThin">
            <a:solidFill>
              <a:srgbClr val="229CA6"/>
            </a:solidFill>
            <a:prstDash val="sysDash"/>
            <a:round/>
            <a:headEnd/>
            <a:tailEnd/>
          </a:ln>
        </p:spPr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xmlns="" id="{8033A20E-D308-45DE-8E0B-5CC9D4EAD02A}"/>
              </a:ext>
            </a:extLst>
          </p:cNvPr>
          <p:cNvCxnSpPr/>
          <p:nvPr/>
        </p:nvCxnSpPr>
        <p:spPr>
          <a:xfrm>
            <a:off x="1671267" y="3495614"/>
            <a:ext cx="0" cy="1444179"/>
          </a:xfrm>
          <a:prstGeom prst="line">
            <a:avLst/>
          </a:prstGeom>
          <a:noFill/>
          <a:ln w="539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xmlns="" id="{6FC748D0-5A71-4134-B2A9-CF6B99DADE2F}"/>
              </a:ext>
            </a:extLst>
          </p:cNvPr>
          <p:cNvCxnSpPr/>
          <p:nvPr/>
        </p:nvCxnSpPr>
        <p:spPr>
          <a:xfrm>
            <a:off x="6411956" y="3495614"/>
            <a:ext cx="0" cy="1444179"/>
          </a:xfrm>
          <a:prstGeom prst="line">
            <a:avLst/>
          </a:prstGeom>
          <a:noFill/>
          <a:ln w="53975" cap="rnd" cmpd="thickThin">
            <a:solidFill>
              <a:srgbClr val="EAA121"/>
            </a:solidFill>
            <a:prstDash val="sysDash"/>
            <a:round/>
            <a:headEnd/>
            <a:tailEnd/>
          </a:ln>
        </p:spPr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B9C9DBAD-15F9-4045-AB3E-000BCB4FAE67}"/>
              </a:ext>
            </a:extLst>
          </p:cNvPr>
          <p:cNvSpPr txBox="1"/>
          <p:nvPr/>
        </p:nvSpPr>
        <p:spPr>
          <a:xfrm>
            <a:off x="1889315" y="1406188"/>
            <a:ext cx="1508746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800" dirty="0">
                <a:solidFill>
                  <a:srgbClr val="7A4E48"/>
                </a:solidFill>
                <a:cs typeface="+mn-ea"/>
                <a:sym typeface="+mn-lt"/>
              </a:rPr>
              <a:t>01</a:t>
            </a:r>
            <a:endParaRPr lang="zh-CN" altLang="en-US" sz="8800" dirty="0">
              <a:solidFill>
                <a:srgbClr val="7A4E48"/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51E43EB6-4B0D-43FF-BA79-D01A5B4F2975}"/>
              </a:ext>
            </a:extLst>
          </p:cNvPr>
          <p:cNvSpPr txBox="1"/>
          <p:nvPr/>
        </p:nvSpPr>
        <p:spPr>
          <a:xfrm>
            <a:off x="4332272" y="3667405"/>
            <a:ext cx="1508746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800" dirty="0">
                <a:solidFill>
                  <a:srgbClr val="EA4618"/>
                </a:solidFill>
                <a:cs typeface="+mn-ea"/>
                <a:sym typeface="+mn-lt"/>
              </a:rPr>
              <a:t>02</a:t>
            </a:r>
            <a:endParaRPr lang="zh-CN" altLang="en-US" sz="8800" dirty="0">
              <a:solidFill>
                <a:srgbClr val="EA4618"/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84815D9F-E620-4C13-B893-BAEDCECE7DEB}"/>
              </a:ext>
            </a:extLst>
          </p:cNvPr>
          <p:cNvSpPr txBox="1"/>
          <p:nvPr/>
        </p:nvSpPr>
        <p:spPr>
          <a:xfrm>
            <a:off x="6459129" y="1406188"/>
            <a:ext cx="1508746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800" dirty="0">
                <a:solidFill>
                  <a:srgbClr val="EAA121"/>
                </a:solidFill>
                <a:cs typeface="+mn-ea"/>
                <a:sym typeface="+mn-lt"/>
              </a:rPr>
              <a:t>03</a:t>
            </a:r>
            <a:endParaRPr lang="zh-CN" altLang="en-US" sz="8800" dirty="0">
              <a:solidFill>
                <a:srgbClr val="EAA121"/>
              </a:solidFill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D401B0DA-2D7E-4521-97F6-50DBF907E5D3}"/>
              </a:ext>
            </a:extLst>
          </p:cNvPr>
          <p:cNvSpPr txBox="1"/>
          <p:nvPr/>
        </p:nvSpPr>
        <p:spPr>
          <a:xfrm>
            <a:off x="8902087" y="3667405"/>
            <a:ext cx="1508746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800" dirty="0">
                <a:solidFill>
                  <a:srgbClr val="229CA6"/>
                </a:solidFill>
                <a:cs typeface="+mn-ea"/>
                <a:sym typeface="+mn-lt"/>
              </a:rPr>
              <a:t>04</a:t>
            </a:r>
            <a:endParaRPr lang="zh-CN" altLang="en-US" sz="8800" dirty="0">
              <a:solidFill>
                <a:srgbClr val="229CA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910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76F434C-8974-48AD-859B-A68F364BA3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617075" y="-413162"/>
            <a:ext cx="804203" cy="163053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B554A239-E0F1-44B6-9EB5-4CF5009A8E16}"/>
              </a:ext>
            </a:extLst>
          </p:cNvPr>
          <p:cNvSpPr txBox="1"/>
          <p:nvPr/>
        </p:nvSpPr>
        <p:spPr>
          <a:xfrm>
            <a:off x="1964014" y="277489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读书分享会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628E4D62-2E17-476D-BCAA-8C33420F6C6E}"/>
              </a:ext>
            </a:extLst>
          </p:cNvPr>
          <p:cNvCxnSpPr>
            <a:cxnSpLocks/>
          </p:cNvCxnSpPr>
          <p:nvPr/>
        </p:nvCxnSpPr>
        <p:spPr>
          <a:xfrm>
            <a:off x="4403725" y="624115"/>
            <a:ext cx="7788275" cy="0"/>
          </a:xfrm>
          <a:prstGeom prst="line">
            <a:avLst/>
          </a:prstGeom>
          <a:ln w="63500" cmpd="thickThin">
            <a:solidFill>
              <a:srgbClr val="674A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22A2E962-AD87-44D8-98E4-9E65D5761A5B}"/>
              </a:ext>
            </a:extLst>
          </p:cNvPr>
          <p:cNvGrpSpPr/>
          <p:nvPr/>
        </p:nvGrpSpPr>
        <p:grpSpPr>
          <a:xfrm>
            <a:off x="5810249" y="1989138"/>
            <a:ext cx="4366987" cy="1144242"/>
            <a:chOff x="1646276" y="4921854"/>
            <a:chExt cx="4366986" cy="1144242"/>
          </a:xfrm>
        </p:grpSpPr>
        <p:sp>
          <p:nvSpPr>
            <p:cNvPr id="6" name="文本框 2">
              <a:extLst>
                <a:ext uri="{FF2B5EF4-FFF2-40B4-BE49-F238E27FC236}">
                  <a16:creationId xmlns:a16="http://schemas.microsoft.com/office/drawing/2014/main" xmlns="" id="{CA812966-9C5C-4CEF-A692-3799EE6AE6D9}"/>
                </a:ext>
              </a:extLst>
            </p:cNvPr>
            <p:cNvSpPr txBox="1"/>
            <p:nvPr/>
          </p:nvSpPr>
          <p:spPr bwMode="auto">
            <a:xfrm>
              <a:off x="1646276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7" name="文本框 3">
              <a:extLst>
                <a:ext uri="{FF2B5EF4-FFF2-40B4-BE49-F238E27FC236}">
                  <a16:creationId xmlns:a16="http://schemas.microsoft.com/office/drawing/2014/main" xmlns="" id="{BE6FE55C-2A1F-4700-9A5A-2D05A76FE68B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4366986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1PPTThis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A27C95C1-8346-42C9-995F-9C14915BC361}"/>
              </a:ext>
            </a:extLst>
          </p:cNvPr>
          <p:cNvGrpSpPr/>
          <p:nvPr/>
        </p:nvGrpSpPr>
        <p:grpSpPr>
          <a:xfrm>
            <a:off x="2258193" y="3816666"/>
            <a:ext cx="4366987" cy="1144242"/>
            <a:chOff x="1646276" y="4921854"/>
            <a:chExt cx="4366986" cy="1144242"/>
          </a:xfrm>
        </p:grpSpPr>
        <p:sp>
          <p:nvSpPr>
            <p:cNvPr id="9" name="文本框 2">
              <a:extLst>
                <a:ext uri="{FF2B5EF4-FFF2-40B4-BE49-F238E27FC236}">
                  <a16:creationId xmlns:a16="http://schemas.microsoft.com/office/drawing/2014/main" xmlns="" id="{D22AA059-56BA-4EB9-8151-4C215C5E9785}"/>
                </a:ext>
              </a:extLst>
            </p:cNvPr>
            <p:cNvSpPr txBox="1"/>
            <p:nvPr/>
          </p:nvSpPr>
          <p:spPr bwMode="auto">
            <a:xfrm>
              <a:off x="1646276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0" name="文本框 3">
              <a:extLst>
                <a:ext uri="{FF2B5EF4-FFF2-40B4-BE49-F238E27FC236}">
                  <a16:creationId xmlns:a16="http://schemas.microsoft.com/office/drawing/2014/main" xmlns="" id="{9A3A528B-C942-4547-AFA5-D0E7C5A4A26E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4366986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1PPTThis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D68143E2-0ABB-4077-B0F1-F8E2A93EB38F}"/>
              </a:ext>
            </a:extLst>
          </p:cNvPr>
          <p:cNvGrpSpPr/>
          <p:nvPr/>
        </p:nvGrpSpPr>
        <p:grpSpPr>
          <a:xfrm>
            <a:off x="1834441" y="1418068"/>
            <a:ext cx="3008939" cy="2059607"/>
            <a:chOff x="1834441" y="1418066"/>
            <a:chExt cx="3008939" cy="2059607"/>
          </a:xfrm>
        </p:grpSpPr>
        <p:sp>
          <p:nvSpPr>
            <p:cNvPr id="11" name="云形 10">
              <a:extLst>
                <a:ext uri="{FF2B5EF4-FFF2-40B4-BE49-F238E27FC236}">
                  <a16:creationId xmlns:a16="http://schemas.microsoft.com/office/drawing/2014/main" xmlns="" id="{DB7E052A-3F5C-4366-881C-A8A2296B9652}"/>
                </a:ext>
              </a:extLst>
            </p:cNvPr>
            <p:cNvSpPr/>
            <p:nvPr/>
          </p:nvSpPr>
          <p:spPr>
            <a:xfrm>
              <a:off x="1834441" y="1418066"/>
              <a:ext cx="2899682" cy="1942363"/>
            </a:xfrm>
            <a:prstGeom prst="cloud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t="24" b="2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云形 11">
              <a:extLst>
                <a:ext uri="{FF2B5EF4-FFF2-40B4-BE49-F238E27FC236}">
                  <a16:creationId xmlns:a16="http://schemas.microsoft.com/office/drawing/2014/main" xmlns="" id="{8CDCB5CF-7C66-433D-B5EE-F2275DAD504A}"/>
                </a:ext>
              </a:extLst>
            </p:cNvPr>
            <p:cNvSpPr/>
            <p:nvPr/>
          </p:nvSpPr>
          <p:spPr>
            <a:xfrm>
              <a:off x="1943698" y="1535310"/>
              <a:ext cx="2899682" cy="1942363"/>
            </a:xfrm>
            <a:prstGeom prst="cloud">
              <a:avLst/>
            </a:prstGeom>
            <a:noFill/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421BB98D-70E4-4665-AD4C-881FB38632CD}"/>
              </a:ext>
            </a:extLst>
          </p:cNvPr>
          <p:cNvGrpSpPr/>
          <p:nvPr/>
        </p:nvGrpSpPr>
        <p:grpSpPr>
          <a:xfrm>
            <a:off x="7168297" y="3158731"/>
            <a:ext cx="3008939" cy="2059607"/>
            <a:chOff x="7168297" y="3158729"/>
            <a:chExt cx="3008939" cy="2059607"/>
          </a:xfrm>
        </p:grpSpPr>
        <p:sp>
          <p:nvSpPr>
            <p:cNvPr id="13" name="云形 12">
              <a:extLst>
                <a:ext uri="{FF2B5EF4-FFF2-40B4-BE49-F238E27FC236}">
                  <a16:creationId xmlns:a16="http://schemas.microsoft.com/office/drawing/2014/main" xmlns="" id="{D547D85B-B106-4DD4-927A-8F0838ABD446}"/>
                </a:ext>
              </a:extLst>
            </p:cNvPr>
            <p:cNvSpPr/>
            <p:nvPr/>
          </p:nvSpPr>
          <p:spPr>
            <a:xfrm>
              <a:off x="7168297" y="3158729"/>
              <a:ext cx="2899682" cy="1942363"/>
            </a:xfrm>
            <a:prstGeom prst="cloud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t="24" b="2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云形 13">
              <a:extLst>
                <a:ext uri="{FF2B5EF4-FFF2-40B4-BE49-F238E27FC236}">
                  <a16:creationId xmlns:a16="http://schemas.microsoft.com/office/drawing/2014/main" xmlns="" id="{843A734B-1EE2-4672-841D-849B55F141F6}"/>
                </a:ext>
              </a:extLst>
            </p:cNvPr>
            <p:cNvSpPr/>
            <p:nvPr/>
          </p:nvSpPr>
          <p:spPr>
            <a:xfrm>
              <a:off x="7277554" y="3275973"/>
              <a:ext cx="2899682" cy="1942363"/>
            </a:xfrm>
            <a:prstGeom prst="cloud">
              <a:avLst/>
            </a:prstGeom>
            <a:noFill/>
            <a:ln w="53975" cap="rnd" cmpd="thickThin">
              <a:solidFill>
                <a:srgbClr val="EA4618"/>
              </a:solidFill>
              <a:prstDash val="sysDash"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056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xmlns="" id="{5835A48A-1C39-4019-80CC-8A92A8D61BCA}"/>
              </a:ext>
            </a:extLst>
          </p:cNvPr>
          <p:cNvSpPr/>
          <p:nvPr/>
        </p:nvSpPr>
        <p:spPr>
          <a:xfrm>
            <a:off x="2743200" y="2166257"/>
            <a:ext cx="6629400" cy="1872888"/>
          </a:xfrm>
          <a:custGeom>
            <a:avLst/>
            <a:gdLst>
              <a:gd name="connsiteX0" fmla="*/ 0 w 6629400"/>
              <a:gd name="connsiteY0" fmla="*/ 642257 h 1872888"/>
              <a:gd name="connsiteX1" fmla="*/ 3331029 w 6629400"/>
              <a:gd name="connsiteY1" fmla="*/ 1861457 h 1872888"/>
              <a:gd name="connsiteX2" fmla="*/ 6629400 w 6629400"/>
              <a:gd name="connsiteY2" fmla="*/ 0 h 187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29400" h="1872888">
                <a:moveTo>
                  <a:pt x="0" y="642257"/>
                </a:moveTo>
                <a:cubicBezTo>
                  <a:pt x="1113064" y="1305378"/>
                  <a:pt x="2226129" y="1968500"/>
                  <a:pt x="3331029" y="1861457"/>
                </a:cubicBezTo>
                <a:cubicBezTo>
                  <a:pt x="4435929" y="1754414"/>
                  <a:pt x="5532664" y="877207"/>
                  <a:pt x="6629400" y="0"/>
                </a:cubicBezTo>
              </a:path>
            </a:pathLst>
          </a:custGeom>
          <a:noFill/>
          <a:ln w="539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BE5B6E8-043D-409C-92E1-CCF215E2D4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8025" y="2354739"/>
            <a:ext cx="1291208" cy="109752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7931272-5E0F-4895-96D9-62004310C1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792" y="3631103"/>
            <a:ext cx="1228416" cy="79802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1475A09-50EE-4328-9F43-48ABC34094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2767" y="1745820"/>
            <a:ext cx="1226688" cy="69074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8226BDD-170E-43E4-9F2C-10CAF651B7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617075" y="-413162"/>
            <a:ext cx="804203" cy="163053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5AAE5AAE-A07E-4C13-992E-0F1F85AF5649}"/>
              </a:ext>
            </a:extLst>
          </p:cNvPr>
          <p:cNvSpPr txBox="1"/>
          <p:nvPr/>
        </p:nvSpPr>
        <p:spPr>
          <a:xfrm>
            <a:off x="1964014" y="277489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读书分享会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DB7746A7-94A7-468B-99BC-B7379F4C2E99}"/>
              </a:ext>
            </a:extLst>
          </p:cNvPr>
          <p:cNvCxnSpPr>
            <a:cxnSpLocks/>
          </p:cNvCxnSpPr>
          <p:nvPr/>
        </p:nvCxnSpPr>
        <p:spPr>
          <a:xfrm>
            <a:off x="4403725" y="624115"/>
            <a:ext cx="7788275" cy="0"/>
          </a:xfrm>
          <a:prstGeom prst="line">
            <a:avLst/>
          </a:prstGeom>
          <a:ln w="63500" cmpd="thickThin">
            <a:solidFill>
              <a:srgbClr val="674A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3EBE92A8-AF63-4CD0-9E0A-EC36C0CCA836}"/>
              </a:ext>
            </a:extLst>
          </p:cNvPr>
          <p:cNvGrpSpPr/>
          <p:nvPr/>
        </p:nvGrpSpPr>
        <p:grpSpPr>
          <a:xfrm>
            <a:off x="1598596" y="3563938"/>
            <a:ext cx="2225707" cy="1144242"/>
            <a:chOff x="1646276" y="4921854"/>
            <a:chExt cx="2225706" cy="1144242"/>
          </a:xfrm>
        </p:grpSpPr>
        <p:sp>
          <p:nvSpPr>
            <p:cNvPr id="12" name="文本框 2">
              <a:extLst>
                <a:ext uri="{FF2B5EF4-FFF2-40B4-BE49-F238E27FC236}">
                  <a16:creationId xmlns:a16="http://schemas.microsoft.com/office/drawing/2014/main" xmlns="" id="{3F36EE80-B4DA-4E69-8831-D6A8FBE07D0F}"/>
                </a:ext>
              </a:extLst>
            </p:cNvPr>
            <p:cNvSpPr txBox="1"/>
            <p:nvPr/>
          </p:nvSpPr>
          <p:spPr bwMode="auto">
            <a:xfrm>
              <a:off x="2134735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3" name="文本框 3">
              <a:extLst>
                <a:ext uri="{FF2B5EF4-FFF2-40B4-BE49-F238E27FC236}">
                  <a16:creationId xmlns:a16="http://schemas.microsoft.com/office/drawing/2014/main" xmlns="" id="{C6BDD703-B278-433D-8083-64F4B6BDC7AC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2225706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48D03246-E58B-4A37-8E94-C4E0109ADAD9}"/>
              </a:ext>
            </a:extLst>
          </p:cNvPr>
          <p:cNvGrpSpPr/>
          <p:nvPr/>
        </p:nvGrpSpPr>
        <p:grpSpPr>
          <a:xfrm>
            <a:off x="4983147" y="2220550"/>
            <a:ext cx="2225707" cy="1144242"/>
            <a:chOff x="1646276" y="4921854"/>
            <a:chExt cx="2225706" cy="1144242"/>
          </a:xfrm>
        </p:grpSpPr>
        <p:sp>
          <p:nvSpPr>
            <p:cNvPr id="15" name="文本框 2">
              <a:extLst>
                <a:ext uri="{FF2B5EF4-FFF2-40B4-BE49-F238E27FC236}">
                  <a16:creationId xmlns:a16="http://schemas.microsoft.com/office/drawing/2014/main" xmlns="" id="{91DD2703-46F1-49EC-8C26-38737CAE3391}"/>
                </a:ext>
              </a:extLst>
            </p:cNvPr>
            <p:cNvSpPr txBox="1"/>
            <p:nvPr/>
          </p:nvSpPr>
          <p:spPr bwMode="auto">
            <a:xfrm>
              <a:off x="2134735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6" name="文本框 3">
              <a:extLst>
                <a:ext uri="{FF2B5EF4-FFF2-40B4-BE49-F238E27FC236}">
                  <a16:creationId xmlns:a16="http://schemas.microsoft.com/office/drawing/2014/main" xmlns="" id="{7D273B43-ECEE-4C8F-A07E-31681272FA72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2225706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EBDA057F-1EFE-4DAA-A570-0DD9E5ED19CD}"/>
              </a:ext>
            </a:extLst>
          </p:cNvPr>
          <p:cNvGrpSpPr/>
          <p:nvPr/>
        </p:nvGrpSpPr>
        <p:grpSpPr>
          <a:xfrm>
            <a:off x="8297861" y="2917607"/>
            <a:ext cx="2225707" cy="1144242"/>
            <a:chOff x="1646276" y="4921854"/>
            <a:chExt cx="2225706" cy="1144242"/>
          </a:xfrm>
        </p:grpSpPr>
        <p:sp>
          <p:nvSpPr>
            <p:cNvPr id="18" name="文本框 2">
              <a:extLst>
                <a:ext uri="{FF2B5EF4-FFF2-40B4-BE49-F238E27FC236}">
                  <a16:creationId xmlns:a16="http://schemas.microsoft.com/office/drawing/2014/main" xmlns="" id="{F338379B-7228-4032-942B-7C9EB6748D1C}"/>
                </a:ext>
              </a:extLst>
            </p:cNvPr>
            <p:cNvSpPr txBox="1"/>
            <p:nvPr/>
          </p:nvSpPr>
          <p:spPr bwMode="auto">
            <a:xfrm>
              <a:off x="2134735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9" name="文本框 3">
              <a:extLst>
                <a:ext uri="{FF2B5EF4-FFF2-40B4-BE49-F238E27FC236}">
                  <a16:creationId xmlns:a16="http://schemas.microsoft.com/office/drawing/2014/main" xmlns="" id="{9A2BE200-91F2-4109-96ED-88DF9CE76F2F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2225706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613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F46E9B7-16A5-4AE7-92BA-287BC75B97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C154E082-B022-4479-A8F9-424D06B8EBE3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AA42A284-70E2-4978-8E7A-F5E859049DDF}"/>
              </a:ext>
            </a:extLst>
          </p:cNvPr>
          <p:cNvSpPr txBox="1"/>
          <p:nvPr/>
        </p:nvSpPr>
        <p:spPr>
          <a:xfrm>
            <a:off x="1576160" y="2194209"/>
            <a:ext cx="6340197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8000" b="1" dirty="0">
                <a:ln w="15875">
                  <a:solidFill>
                    <a:srgbClr val="674A29"/>
                  </a:solidFill>
                </a:ln>
                <a:noFill/>
                <a:cs typeface="+mn-ea"/>
                <a:sym typeface="+mn-lt"/>
              </a:rPr>
              <a:t>标题文字添加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408F8A6-AA9F-42DA-A819-D12F9142C6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54243"/>
            <a:ext cx="2322287" cy="23180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FD4A67A-FF59-4105-B468-C3B4C1831E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1659"/>
            <a:ext cx="12192000" cy="8973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027E655-B325-42AD-82B9-A85796D399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289" y="2368317"/>
            <a:ext cx="4729919" cy="40898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2185730-5AFE-4724-A59F-AA7BC0019D8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"/>
          <a:stretch/>
        </p:blipFill>
        <p:spPr>
          <a:xfrm>
            <a:off x="0" y="6272171"/>
            <a:ext cx="12192000" cy="5858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75350D85-3830-491E-A0F9-A2C3526A2C4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959575"/>
            <a:ext cx="2902856" cy="18984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E10F698-A635-4763-8440-7F27D65A5E6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12427"/>
            <a:ext cx="12192000" cy="345575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15C619C1-02B1-49B1-B7A5-32BF9A3E369B}"/>
              </a:ext>
            </a:extLst>
          </p:cNvPr>
          <p:cNvGrpSpPr/>
          <p:nvPr/>
        </p:nvGrpSpPr>
        <p:grpSpPr>
          <a:xfrm>
            <a:off x="10147313" y="371535"/>
            <a:ext cx="1377939" cy="1015337"/>
            <a:chOff x="5253037" y="2590800"/>
            <a:chExt cx="2322286" cy="1711183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A3E2D120-3468-4D4B-B4B9-C14444295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="" id="{3A4EF704-B512-4B36-A236-7907CFE37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8F5319F2-4D02-40B1-8520-15B11B51A8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5395" y="2094984"/>
            <a:ext cx="1158195" cy="1630532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xmlns="" id="{639A61CA-5E12-4003-A05B-D99D6540AC79}"/>
              </a:ext>
            </a:extLst>
          </p:cNvPr>
          <p:cNvSpPr txBox="1"/>
          <p:nvPr/>
        </p:nvSpPr>
        <p:spPr>
          <a:xfrm>
            <a:off x="1520381" y="2162641"/>
            <a:ext cx="6340197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8000" b="1" dirty="0">
                <a:cs typeface="+mn-ea"/>
                <a:sym typeface="+mn-lt"/>
              </a:rPr>
              <a:t>标题文字添加</a:t>
            </a: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xmlns="" id="{86FD8E76-3C0E-475B-BF1E-2845ACCA6B48}"/>
              </a:ext>
            </a:extLst>
          </p:cNvPr>
          <p:cNvSpPr/>
          <p:nvPr/>
        </p:nvSpPr>
        <p:spPr>
          <a:xfrm>
            <a:off x="2798187" y="1205891"/>
            <a:ext cx="4033723" cy="4033722"/>
          </a:xfrm>
          <a:prstGeom prst="ellipse">
            <a:avLst/>
          </a:prstGeom>
          <a:blipFill dpi="0" rotWithShape="1">
            <a:blip r:embed="rId13" cstate="screen">
              <a:alphaModFix amt="2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7" name="文本框 3">
            <a:extLst>
              <a:ext uri="{FF2B5EF4-FFF2-40B4-BE49-F238E27FC236}">
                <a16:creationId xmlns:a16="http://schemas.microsoft.com/office/drawing/2014/main" xmlns="" id="{C9B4FB08-08B9-4608-8C10-0D95E312CADF}"/>
              </a:ext>
            </a:extLst>
          </p:cNvPr>
          <p:cNvSpPr txBox="1"/>
          <p:nvPr/>
        </p:nvSpPr>
        <p:spPr bwMode="auto">
          <a:xfrm>
            <a:off x="2312800" y="3636533"/>
            <a:ext cx="5004499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This template is exclusively designed by 1PPT creative and copyrights belong to 1PPT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D3553F33-95A8-40AD-BA72-45CE4D0EBE95}"/>
              </a:ext>
            </a:extLst>
          </p:cNvPr>
          <p:cNvSpPr txBox="1"/>
          <p:nvPr/>
        </p:nvSpPr>
        <p:spPr>
          <a:xfrm>
            <a:off x="2923441" y="1084103"/>
            <a:ext cx="378321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dirty="0">
                <a:solidFill>
                  <a:srgbClr val="EA4618"/>
                </a:solidFill>
                <a:cs typeface="+mn-ea"/>
                <a:sym typeface="+mn-lt"/>
              </a:rPr>
              <a:t>PART 03</a:t>
            </a:r>
            <a:endParaRPr lang="zh-CN" altLang="en-US" sz="7200" dirty="0">
              <a:solidFill>
                <a:srgbClr val="EA4618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212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8" grpId="0"/>
      <p:bldP spid="40" grpId="0" animBg="1"/>
      <p:bldP spid="47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D054EC0-6CB6-482E-B374-0910C2508D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2" y="1675654"/>
            <a:ext cx="3497943" cy="343547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513C45D-2B0E-4B19-A7F2-8EB66A247F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617075" y="-413162"/>
            <a:ext cx="804203" cy="163053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DEB75F3F-4368-44C0-B2CC-DEBCF8A03D6B}"/>
              </a:ext>
            </a:extLst>
          </p:cNvPr>
          <p:cNvSpPr txBox="1"/>
          <p:nvPr/>
        </p:nvSpPr>
        <p:spPr>
          <a:xfrm>
            <a:off x="1964014" y="277489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读书分享会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698A0B26-FCBA-4D3B-8575-D51DEA2601CA}"/>
              </a:ext>
            </a:extLst>
          </p:cNvPr>
          <p:cNvCxnSpPr>
            <a:cxnSpLocks/>
          </p:cNvCxnSpPr>
          <p:nvPr/>
        </p:nvCxnSpPr>
        <p:spPr>
          <a:xfrm>
            <a:off x="4403725" y="624115"/>
            <a:ext cx="7788275" cy="0"/>
          </a:xfrm>
          <a:prstGeom prst="line">
            <a:avLst/>
          </a:prstGeom>
          <a:ln w="63500" cmpd="thickThin">
            <a:solidFill>
              <a:srgbClr val="674A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A7A66DB1-698C-405D-86DD-A1B4951261E7}"/>
              </a:ext>
            </a:extLst>
          </p:cNvPr>
          <p:cNvGrpSpPr/>
          <p:nvPr/>
        </p:nvGrpSpPr>
        <p:grpSpPr>
          <a:xfrm>
            <a:off x="6021762" y="1725395"/>
            <a:ext cx="4435875" cy="774910"/>
            <a:chOff x="1646276" y="4921854"/>
            <a:chExt cx="4435874" cy="774910"/>
          </a:xfrm>
        </p:grpSpPr>
        <p:sp>
          <p:nvSpPr>
            <p:cNvPr id="8" name="文本框 2">
              <a:extLst>
                <a:ext uri="{FF2B5EF4-FFF2-40B4-BE49-F238E27FC236}">
                  <a16:creationId xmlns:a16="http://schemas.microsoft.com/office/drawing/2014/main" xmlns="" id="{A3C92D4E-BD17-434E-8E7B-F9562DE198EF}"/>
                </a:ext>
              </a:extLst>
            </p:cNvPr>
            <p:cNvSpPr txBox="1"/>
            <p:nvPr/>
          </p:nvSpPr>
          <p:spPr bwMode="auto">
            <a:xfrm>
              <a:off x="1646276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9" name="文本框 3">
              <a:extLst>
                <a:ext uri="{FF2B5EF4-FFF2-40B4-BE49-F238E27FC236}">
                  <a16:creationId xmlns:a16="http://schemas.microsoft.com/office/drawing/2014/main" xmlns="" id="{F079D753-3463-4358-9766-414BEE093F91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4435874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6741309D-8C02-4861-8F39-A22BB9651905}"/>
              </a:ext>
            </a:extLst>
          </p:cNvPr>
          <p:cNvGrpSpPr/>
          <p:nvPr/>
        </p:nvGrpSpPr>
        <p:grpSpPr>
          <a:xfrm>
            <a:off x="6021762" y="2949785"/>
            <a:ext cx="4435875" cy="774910"/>
            <a:chOff x="1646276" y="4921854"/>
            <a:chExt cx="4435874" cy="774910"/>
          </a:xfrm>
        </p:grpSpPr>
        <p:sp>
          <p:nvSpPr>
            <p:cNvPr id="11" name="文本框 2">
              <a:extLst>
                <a:ext uri="{FF2B5EF4-FFF2-40B4-BE49-F238E27FC236}">
                  <a16:creationId xmlns:a16="http://schemas.microsoft.com/office/drawing/2014/main" xmlns="" id="{2A8D1855-1546-46BA-A2E0-A664EE7B3E66}"/>
                </a:ext>
              </a:extLst>
            </p:cNvPr>
            <p:cNvSpPr txBox="1"/>
            <p:nvPr/>
          </p:nvSpPr>
          <p:spPr bwMode="auto">
            <a:xfrm>
              <a:off x="1646276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2" name="文本框 3">
              <a:extLst>
                <a:ext uri="{FF2B5EF4-FFF2-40B4-BE49-F238E27FC236}">
                  <a16:creationId xmlns:a16="http://schemas.microsoft.com/office/drawing/2014/main" xmlns="" id="{0FB75277-D3B7-4918-8B0E-58272DF4A9BB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4435874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2C73D805-417D-4688-B40B-B49F2F54BC88}"/>
              </a:ext>
            </a:extLst>
          </p:cNvPr>
          <p:cNvGrpSpPr/>
          <p:nvPr/>
        </p:nvGrpSpPr>
        <p:grpSpPr>
          <a:xfrm>
            <a:off x="6021762" y="4174175"/>
            <a:ext cx="4435875" cy="774910"/>
            <a:chOff x="1646276" y="4921854"/>
            <a:chExt cx="4435874" cy="774910"/>
          </a:xfrm>
        </p:grpSpPr>
        <p:sp>
          <p:nvSpPr>
            <p:cNvPr id="14" name="文本框 2">
              <a:extLst>
                <a:ext uri="{FF2B5EF4-FFF2-40B4-BE49-F238E27FC236}">
                  <a16:creationId xmlns:a16="http://schemas.microsoft.com/office/drawing/2014/main" xmlns="" id="{5C3BBD8D-E468-4D55-9D98-D4A33D7194AD}"/>
                </a:ext>
              </a:extLst>
            </p:cNvPr>
            <p:cNvSpPr txBox="1"/>
            <p:nvPr/>
          </p:nvSpPr>
          <p:spPr bwMode="auto">
            <a:xfrm>
              <a:off x="1646276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5" name="文本框 3">
              <a:extLst>
                <a:ext uri="{FF2B5EF4-FFF2-40B4-BE49-F238E27FC236}">
                  <a16:creationId xmlns:a16="http://schemas.microsoft.com/office/drawing/2014/main" xmlns="" id="{0FDCD4AA-1A61-4E9F-8789-FEA2B263C1D8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4435874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6D3B61DC-4947-46ED-A25A-9253772CEF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5412509" y="1782405"/>
            <a:ext cx="480291" cy="717900"/>
          </a:xfrm>
          <a:custGeom>
            <a:avLst/>
            <a:gdLst>
              <a:gd name="connsiteX0" fmla="*/ 0 w 5117065"/>
              <a:gd name="connsiteY0" fmla="*/ 0 h 1399015"/>
              <a:gd name="connsiteX1" fmla="*/ 5117065 w 5117065"/>
              <a:gd name="connsiteY1" fmla="*/ 0 h 1399015"/>
              <a:gd name="connsiteX2" fmla="*/ 5117065 w 5117065"/>
              <a:gd name="connsiteY2" fmla="*/ 1269068 h 1399015"/>
              <a:gd name="connsiteX3" fmla="*/ 4010134 w 5117065"/>
              <a:gd name="connsiteY3" fmla="*/ 1269068 h 1399015"/>
              <a:gd name="connsiteX4" fmla="*/ 4010134 w 5117065"/>
              <a:gd name="connsiteY4" fmla="*/ 1399015 h 1399015"/>
              <a:gd name="connsiteX5" fmla="*/ 0 w 5117065"/>
              <a:gd name="connsiteY5" fmla="*/ 1399015 h 139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7065" h="1399015">
                <a:moveTo>
                  <a:pt x="0" y="0"/>
                </a:moveTo>
                <a:lnTo>
                  <a:pt x="5117065" y="0"/>
                </a:lnTo>
                <a:lnTo>
                  <a:pt x="5117065" y="1269068"/>
                </a:lnTo>
                <a:lnTo>
                  <a:pt x="4010134" y="1269068"/>
                </a:lnTo>
                <a:lnTo>
                  <a:pt x="4010134" y="1399015"/>
                </a:lnTo>
                <a:lnTo>
                  <a:pt x="0" y="1399015"/>
                </a:lnTo>
                <a:close/>
              </a:path>
            </a:pathLst>
          </a:cu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60C9367-2B41-45F3-9214-54DA9EDB1C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5412509" y="3017173"/>
            <a:ext cx="480291" cy="717900"/>
          </a:xfrm>
          <a:custGeom>
            <a:avLst/>
            <a:gdLst>
              <a:gd name="connsiteX0" fmla="*/ 0 w 5117065"/>
              <a:gd name="connsiteY0" fmla="*/ 0 h 1399015"/>
              <a:gd name="connsiteX1" fmla="*/ 5117065 w 5117065"/>
              <a:gd name="connsiteY1" fmla="*/ 0 h 1399015"/>
              <a:gd name="connsiteX2" fmla="*/ 5117065 w 5117065"/>
              <a:gd name="connsiteY2" fmla="*/ 1269068 h 1399015"/>
              <a:gd name="connsiteX3" fmla="*/ 4010134 w 5117065"/>
              <a:gd name="connsiteY3" fmla="*/ 1269068 h 1399015"/>
              <a:gd name="connsiteX4" fmla="*/ 4010134 w 5117065"/>
              <a:gd name="connsiteY4" fmla="*/ 1399015 h 1399015"/>
              <a:gd name="connsiteX5" fmla="*/ 0 w 5117065"/>
              <a:gd name="connsiteY5" fmla="*/ 1399015 h 139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7065" h="1399015">
                <a:moveTo>
                  <a:pt x="0" y="0"/>
                </a:moveTo>
                <a:lnTo>
                  <a:pt x="5117065" y="0"/>
                </a:lnTo>
                <a:lnTo>
                  <a:pt x="5117065" y="1269068"/>
                </a:lnTo>
                <a:lnTo>
                  <a:pt x="4010134" y="1269068"/>
                </a:lnTo>
                <a:lnTo>
                  <a:pt x="4010134" y="1399015"/>
                </a:lnTo>
                <a:lnTo>
                  <a:pt x="0" y="1399015"/>
                </a:lnTo>
                <a:close/>
              </a:path>
            </a:pathLst>
          </a:cu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AD5F4BFB-221F-46FA-A4AD-9D1E9D75C1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5412509" y="4258272"/>
            <a:ext cx="480291" cy="717900"/>
          </a:xfrm>
          <a:custGeom>
            <a:avLst/>
            <a:gdLst>
              <a:gd name="connsiteX0" fmla="*/ 0 w 5117065"/>
              <a:gd name="connsiteY0" fmla="*/ 0 h 1399015"/>
              <a:gd name="connsiteX1" fmla="*/ 5117065 w 5117065"/>
              <a:gd name="connsiteY1" fmla="*/ 0 h 1399015"/>
              <a:gd name="connsiteX2" fmla="*/ 5117065 w 5117065"/>
              <a:gd name="connsiteY2" fmla="*/ 1269068 h 1399015"/>
              <a:gd name="connsiteX3" fmla="*/ 4010134 w 5117065"/>
              <a:gd name="connsiteY3" fmla="*/ 1269068 h 1399015"/>
              <a:gd name="connsiteX4" fmla="*/ 4010134 w 5117065"/>
              <a:gd name="connsiteY4" fmla="*/ 1399015 h 1399015"/>
              <a:gd name="connsiteX5" fmla="*/ 0 w 5117065"/>
              <a:gd name="connsiteY5" fmla="*/ 1399015 h 139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7065" h="1399015">
                <a:moveTo>
                  <a:pt x="0" y="0"/>
                </a:moveTo>
                <a:lnTo>
                  <a:pt x="5117065" y="0"/>
                </a:lnTo>
                <a:lnTo>
                  <a:pt x="5117065" y="1269068"/>
                </a:lnTo>
                <a:lnTo>
                  <a:pt x="4010134" y="1269068"/>
                </a:lnTo>
                <a:lnTo>
                  <a:pt x="4010134" y="1399015"/>
                </a:lnTo>
                <a:lnTo>
                  <a:pt x="0" y="139901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57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34578E0-7B88-43FC-AF1D-76AAF17ACF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617075" y="-413162"/>
            <a:ext cx="804203" cy="163053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4159314C-1BAB-4BAE-A0EE-6A99854C4588}"/>
              </a:ext>
            </a:extLst>
          </p:cNvPr>
          <p:cNvSpPr txBox="1"/>
          <p:nvPr/>
        </p:nvSpPr>
        <p:spPr>
          <a:xfrm>
            <a:off x="1964014" y="277489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读书分享会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4C2F5D1F-4F10-4AC7-9D8D-ABE54DC7CF20}"/>
              </a:ext>
            </a:extLst>
          </p:cNvPr>
          <p:cNvCxnSpPr>
            <a:cxnSpLocks/>
          </p:cNvCxnSpPr>
          <p:nvPr/>
        </p:nvCxnSpPr>
        <p:spPr>
          <a:xfrm>
            <a:off x="4403725" y="624115"/>
            <a:ext cx="7788275" cy="0"/>
          </a:xfrm>
          <a:prstGeom prst="line">
            <a:avLst/>
          </a:prstGeom>
          <a:ln w="63500" cmpd="thickThin">
            <a:solidFill>
              <a:srgbClr val="674A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xtraShape">
            <a:extLst>
              <a:ext uri="{FF2B5EF4-FFF2-40B4-BE49-F238E27FC236}">
                <a16:creationId xmlns:a16="http://schemas.microsoft.com/office/drawing/2014/main" xmlns="" id="{A6C38FF4-12C8-421A-A5D6-5053AF22363B}"/>
              </a:ext>
            </a:extLst>
          </p:cNvPr>
          <p:cNvCxnSpPr>
            <a:cxnSpLocks/>
          </p:cNvCxnSpPr>
          <p:nvPr/>
        </p:nvCxnSpPr>
        <p:spPr>
          <a:xfrm>
            <a:off x="7341004" y="2443913"/>
            <a:ext cx="395695" cy="1"/>
          </a:xfrm>
          <a:prstGeom prst="line">
            <a:avLst/>
          </a:prstGeom>
          <a:noFill/>
          <a:ln w="539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</p:cxnSp>
      <p:cxnSp>
        <p:nvCxnSpPr>
          <p:cNvPr id="7" name="ExtraShape">
            <a:extLst>
              <a:ext uri="{FF2B5EF4-FFF2-40B4-BE49-F238E27FC236}">
                <a16:creationId xmlns:a16="http://schemas.microsoft.com/office/drawing/2014/main" xmlns="" id="{2B81E12D-E088-4938-B19B-7A854FDA99C4}"/>
              </a:ext>
            </a:extLst>
          </p:cNvPr>
          <p:cNvCxnSpPr>
            <a:cxnSpLocks/>
          </p:cNvCxnSpPr>
          <p:nvPr/>
        </p:nvCxnSpPr>
        <p:spPr>
          <a:xfrm>
            <a:off x="4463718" y="2443914"/>
            <a:ext cx="395695" cy="1"/>
          </a:xfrm>
          <a:prstGeom prst="line">
            <a:avLst/>
          </a:prstGeom>
          <a:noFill/>
          <a:ln w="539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</p:cxnSp>
      <p:sp>
        <p:nvSpPr>
          <p:cNvPr id="17" name="ValueText1">
            <a:extLst>
              <a:ext uri="{FF2B5EF4-FFF2-40B4-BE49-F238E27FC236}">
                <a16:creationId xmlns:a16="http://schemas.microsoft.com/office/drawing/2014/main" xmlns="" id="{C7C7C19A-7E96-4957-9BE7-D85A9862B4C6}"/>
              </a:ext>
            </a:extLst>
          </p:cNvPr>
          <p:cNvSpPr txBox="1"/>
          <p:nvPr/>
        </p:nvSpPr>
        <p:spPr>
          <a:xfrm>
            <a:off x="2937299" y="3658747"/>
            <a:ext cx="584203" cy="438150"/>
          </a:xfrm>
          <a:prstGeom prst="rect">
            <a:avLst/>
          </a:prstGeom>
          <a:noFill/>
        </p:spPr>
        <p:txBody>
          <a:bodyPr wrap="none" numCol="1" anchor="ctr" anchorCtr="0">
            <a:prstTxWarp prst="textPlain">
              <a:avLst/>
            </a:prstTxWarp>
            <a:noAutofit/>
          </a:bodyPr>
          <a:lstStyle>
            <a:defPPr>
              <a:defRPr lang="en-US"/>
            </a:defPPr>
            <a:lvl1pPr marR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百变马丁" panose="02010601030101010101" pitchFamily="2" charset="-122"/>
                <a:ea typeface="百变马丁" panose="02010601030101010101" pitchFamily="2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EA4618"/>
                </a:solidFill>
                <a:latin typeface="+mn-lt"/>
                <a:ea typeface="+mn-ea"/>
                <a:cs typeface="+mn-ea"/>
                <a:sym typeface="+mn-lt"/>
              </a:rPr>
              <a:t>78%</a:t>
            </a:r>
            <a:endParaRPr lang="en-US" dirty="0">
              <a:solidFill>
                <a:srgbClr val="EA461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ValueText2">
            <a:extLst>
              <a:ext uri="{FF2B5EF4-FFF2-40B4-BE49-F238E27FC236}">
                <a16:creationId xmlns:a16="http://schemas.microsoft.com/office/drawing/2014/main" xmlns="" id="{AB227A10-06EF-4FA0-97DD-BD77D49E3405}"/>
              </a:ext>
            </a:extLst>
          </p:cNvPr>
          <p:cNvSpPr txBox="1"/>
          <p:nvPr/>
        </p:nvSpPr>
        <p:spPr>
          <a:xfrm>
            <a:off x="5816600" y="3653100"/>
            <a:ext cx="584203" cy="438150"/>
          </a:xfrm>
          <a:prstGeom prst="rect">
            <a:avLst/>
          </a:prstGeom>
          <a:noFill/>
        </p:spPr>
        <p:txBody>
          <a:bodyPr wrap="none" numCol="1" anchor="ctr" anchorCtr="0">
            <a:prstTxWarp prst="textPlain">
              <a:avLst/>
            </a:prstTxWarp>
            <a:noAutofit/>
          </a:bodyPr>
          <a:lstStyle>
            <a:defPPr>
              <a:defRPr lang="en-US"/>
            </a:defPPr>
            <a:lvl1pPr marR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百变马丁" panose="02010601030101010101" pitchFamily="2" charset="-122"/>
                <a:ea typeface="百变马丁" panose="02010601030101010101" pitchFamily="2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229CA6"/>
                </a:solidFill>
                <a:latin typeface="+mn-lt"/>
                <a:ea typeface="+mn-ea"/>
                <a:cs typeface="+mn-ea"/>
                <a:sym typeface="+mn-lt"/>
              </a:rPr>
              <a:t>79%</a:t>
            </a:r>
            <a:endParaRPr lang="en-US" dirty="0">
              <a:solidFill>
                <a:srgbClr val="229CA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ValueText3">
            <a:extLst>
              <a:ext uri="{FF2B5EF4-FFF2-40B4-BE49-F238E27FC236}">
                <a16:creationId xmlns:a16="http://schemas.microsoft.com/office/drawing/2014/main" xmlns="" id="{DE7208FE-5628-4396-9032-D325FE959D68}"/>
              </a:ext>
            </a:extLst>
          </p:cNvPr>
          <p:cNvSpPr txBox="1"/>
          <p:nvPr/>
        </p:nvSpPr>
        <p:spPr>
          <a:xfrm>
            <a:off x="8695900" y="3647460"/>
            <a:ext cx="584203" cy="438150"/>
          </a:xfrm>
          <a:prstGeom prst="rect">
            <a:avLst/>
          </a:prstGeom>
          <a:noFill/>
        </p:spPr>
        <p:txBody>
          <a:bodyPr wrap="none" numCol="1" anchor="ctr" anchorCtr="0">
            <a:prstTxWarp prst="textPlain">
              <a:avLst/>
            </a:prstTxWarp>
            <a:noAutofit/>
          </a:bodyPr>
          <a:lstStyle>
            <a:defPPr>
              <a:defRPr lang="en-US"/>
            </a:defPPr>
            <a:lvl1pPr marR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百变马丁" panose="02010601030101010101" pitchFamily="2" charset="-122"/>
                <a:ea typeface="百变马丁" panose="02010601030101010101" pitchFamily="2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EAA121"/>
                </a:solidFill>
                <a:latin typeface="+mn-lt"/>
                <a:ea typeface="+mn-ea"/>
                <a:cs typeface="+mn-ea"/>
                <a:sym typeface="+mn-lt"/>
              </a:rPr>
              <a:t>71%</a:t>
            </a:r>
            <a:endParaRPr lang="en-US" dirty="0">
              <a:solidFill>
                <a:srgbClr val="EAA12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34B4B35F-8725-4D69-AA2F-F84D60C4BC11}"/>
              </a:ext>
            </a:extLst>
          </p:cNvPr>
          <p:cNvGrpSpPr/>
          <p:nvPr/>
        </p:nvGrpSpPr>
        <p:grpSpPr>
          <a:xfrm>
            <a:off x="2387094" y="1601609"/>
            <a:ext cx="1684615" cy="1684612"/>
            <a:chOff x="2374899" y="1581301"/>
            <a:chExt cx="2250197" cy="2250197"/>
          </a:xfrm>
        </p:grpSpPr>
        <p:sp>
          <p:nvSpPr>
            <p:cNvPr id="8" name="ValueBack1">
              <a:extLst>
                <a:ext uri="{FF2B5EF4-FFF2-40B4-BE49-F238E27FC236}">
                  <a16:creationId xmlns:a16="http://schemas.microsoft.com/office/drawing/2014/main" xmlns="" id="{620831A0-B321-4D4A-BE68-D64EDA00C26C}"/>
                </a:ext>
              </a:extLst>
            </p:cNvPr>
            <p:cNvSpPr/>
            <p:nvPr/>
          </p:nvSpPr>
          <p:spPr>
            <a:xfrm>
              <a:off x="2547369" y="1753771"/>
              <a:ext cx="1905256" cy="1905256"/>
            </a:xfrm>
            <a:prstGeom prst="ellipse">
              <a:avLst/>
            </a:prstGeom>
            <a:solidFill>
              <a:srgbClr val="EA4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ExtraShape">
              <a:extLst>
                <a:ext uri="{FF2B5EF4-FFF2-40B4-BE49-F238E27FC236}">
                  <a16:creationId xmlns:a16="http://schemas.microsoft.com/office/drawing/2014/main" xmlns="" id="{DE48A20E-BFC9-4B4D-BEC4-22F62A0415CB}"/>
                </a:ext>
              </a:extLst>
            </p:cNvPr>
            <p:cNvSpPr/>
            <p:nvPr/>
          </p:nvSpPr>
          <p:spPr>
            <a:xfrm>
              <a:off x="2694450" y="1900852"/>
              <a:ext cx="1611095" cy="16110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ValueShape1">
              <a:extLst>
                <a:ext uri="{FF2B5EF4-FFF2-40B4-BE49-F238E27FC236}">
                  <a16:creationId xmlns:a16="http://schemas.microsoft.com/office/drawing/2014/main" xmlns="" id="{CB936D5C-A77E-4A4C-A707-3CED3F47C63E}"/>
                </a:ext>
              </a:extLst>
            </p:cNvPr>
            <p:cNvSpPr/>
            <p:nvPr/>
          </p:nvSpPr>
          <p:spPr>
            <a:xfrm flipH="1">
              <a:off x="2374899" y="1581301"/>
              <a:ext cx="2250197" cy="2250197"/>
            </a:xfrm>
            <a:prstGeom prst="arc">
              <a:avLst>
                <a:gd name="adj1" fmla="val 16200000"/>
                <a:gd name="adj2" fmla="val 11448000"/>
              </a:avLst>
            </a:prstGeom>
            <a:noFill/>
            <a:ln w="53975" cap="rnd" cmpd="thickThin">
              <a:solidFill>
                <a:srgbClr val="EA4618"/>
              </a:solidFill>
              <a:prstDash val="sysDash"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IconShape1">
              <a:extLst>
                <a:ext uri="{FF2B5EF4-FFF2-40B4-BE49-F238E27FC236}">
                  <a16:creationId xmlns:a16="http://schemas.microsoft.com/office/drawing/2014/main" xmlns="" id="{67507FC5-1425-4F96-877C-A00EEA6B433A}"/>
                </a:ext>
              </a:extLst>
            </p:cNvPr>
            <p:cNvSpPr/>
            <p:nvPr/>
          </p:nvSpPr>
          <p:spPr bwMode="auto">
            <a:xfrm>
              <a:off x="3219492" y="2477554"/>
              <a:ext cx="561010" cy="457691"/>
            </a:xfrm>
            <a:custGeom>
              <a:avLst/>
              <a:gdLst>
                <a:gd name="T0" fmla="*/ 5243 w 5243"/>
                <a:gd name="T1" fmla="*/ 129 h 4284"/>
                <a:gd name="T2" fmla="*/ 5243 w 5243"/>
                <a:gd name="T3" fmla="*/ 1420 h 4284"/>
                <a:gd name="T4" fmla="*/ 4447 w 5243"/>
                <a:gd name="T5" fmla="*/ 1420 h 4284"/>
                <a:gd name="T6" fmla="*/ 1583 w 5243"/>
                <a:gd name="T7" fmla="*/ 4284 h 4284"/>
                <a:gd name="T8" fmla="*/ 0 w 5243"/>
                <a:gd name="T9" fmla="*/ 4284 h 4284"/>
                <a:gd name="T10" fmla="*/ 0 w 5243"/>
                <a:gd name="T11" fmla="*/ 2992 h 4284"/>
                <a:gd name="T12" fmla="*/ 1048 w 5243"/>
                <a:gd name="T13" fmla="*/ 2992 h 4284"/>
                <a:gd name="T14" fmla="*/ 3912 w 5243"/>
                <a:gd name="T15" fmla="*/ 129 h 4284"/>
                <a:gd name="T16" fmla="*/ 5243 w 5243"/>
                <a:gd name="T17" fmla="*/ 129 h 4284"/>
                <a:gd name="T18" fmla="*/ 2429 w 5243"/>
                <a:gd name="T19" fmla="*/ 2 h 4284"/>
                <a:gd name="T20" fmla="*/ 1324 w 5243"/>
                <a:gd name="T21" fmla="*/ 146 h 4284"/>
                <a:gd name="T22" fmla="*/ 1293 w 5243"/>
                <a:gd name="T23" fmla="*/ 177 h 4284"/>
                <a:gd name="T24" fmla="*/ 1314 w 5243"/>
                <a:gd name="T25" fmla="*/ 215 h 4284"/>
                <a:gd name="T26" fmla="*/ 1758 w 5243"/>
                <a:gd name="T27" fmla="*/ 407 h 4284"/>
                <a:gd name="T28" fmla="*/ 1021 w 5243"/>
                <a:gd name="T29" fmla="*/ 1143 h 4284"/>
                <a:gd name="T30" fmla="*/ 1021 w 5243"/>
                <a:gd name="T31" fmla="*/ 1194 h 4284"/>
                <a:gd name="T32" fmla="*/ 1276 w 5243"/>
                <a:gd name="T33" fmla="*/ 1449 h 4284"/>
                <a:gd name="T34" fmla="*/ 1327 w 5243"/>
                <a:gd name="T35" fmla="*/ 1449 h 4284"/>
                <a:gd name="T36" fmla="*/ 2064 w 5243"/>
                <a:gd name="T37" fmla="*/ 713 h 4284"/>
                <a:gd name="T38" fmla="*/ 2256 w 5243"/>
                <a:gd name="T39" fmla="*/ 1157 h 4284"/>
                <a:gd name="T40" fmla="*/ 2294 w 5243"/>
                <a:gd name="T41" fmla="*/ 1178 h 4284"/>
                <a:gd name="T42" fmla="*/ 2315 w 5243"/>
                <a:gd name="T43" fmla="*/ 1168 h 4284"/>
                <a:gd name="T44" fmla="*/ 2325 w 5243"/>
                <a:gd name="T45" fmla="*/ 1147 h 4284"/>
                <a:gd name="T46" fmla="*/ 2469 w 5243"/>
                <a:gd name="T47" fmla="*/ 42 h 4284"/>
                <a:gd name="T48" fmla="*/ 2459 w 5243"/>
                <a:gd name="T49" fmla="*/ 12 h 4284"/>
                <a:gd name="T50" fmla="*/ 2429 w 5243"/>
                <a:gd name="T51" fmla="*/ 2 h 4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43" h="4284">
                  <a:moveTo>
                    <a:pt x="5243" y="129"/>
                  </a:moveTo>
                  <a:lnTo>
                    <a:pt x="5243" y="1420"/>
                  </a:lnTo>
                  <a:lnTo>
                    <a:pt x="4447" y="1420"/>
                  </a:lnTo>
                  <a:lnTo>
                    <a:pt x="1583" y="4284"/>
                  </a:lnTo>
                  <a:lnTo>
                    <a:pt x="0" y="4284"/>
                  </a:lnTo>
                  <a:lnTo>
                    <a:pt x="0" y="2992"/>
                  </a:lnTo>
                  <a:lnTo>
                    <a:pt x="1048" y="2992"/>
                  </a:lnTo>
                  <a:lnTo>
                    <a:pt x="3912" y="129"/>
                  </a:lnTo>
                  <a:lnTo>
                    <a:pt x="5243" y="129"/>
                  </a:lnTo>
                  <a:close/>
                  <a:moveTo>
                    <a:pt x="2429" y="2"/>
                  </a:moveTo>
                  <a:lnTo>
                    <a:pt x="1324" y="146"/>
                  </a:lnTo>
                  <a:cubicBezTo>
                    <a:pt x="1307" y="148"/>
                    <a:pt x="1295" y="161"/>
                    <a:pt x="1293" y="177"/>
                  </a:cubicBezTo>
                  <a:cubicBezTo>
                    <a:pt x="1290" y="193"/>
                    <a:pt x="1299" y="208"/>
                    <a:pt x="1314" y="215"/>
                  </a:cubicBezTo>
                  <a:lnTo>
                    <a:pt x="1758" y="407"/>
                  </a:lnTo>
                  <a:lnTo>
                    <a:pt x="1021" y="1143"/>
                  </a:lnTo>
                  <a:cubicBezTo>
                    <a:pt x="1007" y="1158"/>
                    <a:pt x="1007" y="1180"/>
                    <a:pt x="1021" y="1194"/>
                  </a:cubicBezTo>
                  <a:lnTo>
                    <a:pt x="1276" y="1449"/>
                  </a:lnTo>
                  <a:cubicBezTo>
                    <a:pt x="1290" y="1463"/>
                    <a:pt x="1313" y="1463"/>
                    <a:pt x="1327" y="1449"/>
                  </a:cubicBezTo>
                  <a:lnTo>
                    <a:pt x="2064" y="713"/>
                  </a:lnTo>
                  <a:lnTo>
                    <a:pt x="2256" y="1157"/>
                  </a:lnTo>
                  <a:cubicBezTo>
                    <a:pt x="2262" y="1172"/>
                    <a:pt x="2278" y="1180"/>
                    <a:pt x="2294" y="1178"/>
                  </a:cubicBezTo>
                  <a:cubicBezTo>
                    <a:pt x="2302" y="1177"/>
                    <a:pt x="2309" y="1173"/>
                    <a:pt x="2315" y="1168"/>
                  </a:cubicBezTo>
                  <a:cubicBezTo>
                    <a:pt x="2320" y="1162"/>
                    <a:pt x="2324" y="1155"/>
                    <a:pt x="2325" y="1147"/>
                  </a:cubicBezTo>
                  <a:lnTo>
                    <a:pt x="2469" y="42"/>
                  </a:lnTo>
                  <a:cubicBezTo>
                    <a:pt x="2471" y="31"/>
                    <a:pt x="2467" y="20"/>
                    <a:pt x="2459" y="12"/>
                  </a:cubicBezTo>
                  <a:cubicBezTo>
                    <a:pt x="2451" y="4"/>
                    <a:pt x="2440" y="0"/>
                    <a:pt x="2429" y="2"/>
                  </a:cubicBezTo>
                  <a:close/>
                </a:path>
              </a:pathLst>
            </a:custGeom>
            <a:solidFill>
              <a:srgbClr val="EA4618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C5E41FA1-BB5B-4426-9F6F-7A03B59EB49A}"/>
              </a:ext>
            </a:extLst>
          </p:cNvPr>
          <p:cNvGrpSpPr/>
          <p:nvPr/>
        </p:nvGrpSpPr>
        <p:grpSpPr>
          <a:xfrm>
            <a:off x="5266395" y="1601608"/>
            <a:ext cx="1684615" cy="1684612"/>
            <a:chOff x="4983602" y="1581300"/>
            <a:chExt cx="2250197" cy="2250197"/>
          </a:xfrm>
        </p:grpSpPr>
        <p:sp>
          <p:nvSpPr>
            <p:cNvPr id="11" name="ValueBack2">
              <a:extLst>
                <a:ext uri="{FF2B5EF4-FFF2-40B4-BE49-F238E27FC236}">
                  <a16:creationId xmlns:a16="http://schemas.microsoft.com/office/drawing/2014/main" xmlns="" id="{45D2BB7C-DDDA-45A8-A1C6-706DE48E6358}"/>
                </a:ext>
              </a:extLst>
            </p:cNvPr>
            <p:cNvSpPr/>
            <p:nvPr/>
          </p:nvSpPr>
          <p:spPr>
            <a:xfrm>
              <a:off x="5156071" y="1753770"/>
              <a:ext cx="1905256" cy="1905256"/>
            </a:xfrm>
            <a:prstGeom prst="ellipse">
              <a:avLst/>
            </a:prstGeom>
            <a:solidFill>
              <a:srgbClr val="229C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ExtraShape">
              <a:extLst>
                <a:ext uri="{FF2B5EF4-FFF2-40B4-BE49-F238E27FC236}">
                  <a16:creationId xmlns:a16="http://schemas.microsoft.com/office/drawing/2014/main" xmlns="" id="{E5AF3EB7-D836-41BD-BE6F-67414943451E}"/>
                </a:ext>
              </a:extLst>
            </p:cNvPr>
            <p:cNvSpPr/>
            <p:nvPr/>
          </p:nvSpPr>
          <p:spPr>
            <a:xfrm>
              <a:off x="5303153" y="1900851"/>
              <a:ext cx="1611095" cy="16110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ValueShape2">
              <a:extLst>
                <a:ext uri="{FF2B5EF4-FFF2-40B4-BE49-F238E27FC236}">
                  <a16:creationId xmlns:a16="http://schemas.microsoft.com/office/drawing/2014/main" xmlns="" id="{B613AC4D-E371-498C-BF8E-AD420153E8F6}"/>
                </a:ext>
              </a:extLst>
            </p:cNvPr>
            <p:cNvSpPr/>
            <p:nvPr/>
          </p:nvSpPr>
          <p:spPr>
            <a:xfrm flipH="1">
              <a:off x="4983602" y="1581300"/>
              <a:ext cx="2250197" cy="2250197"/>
            </a:xfrm>
            <a:prstGeom prst="arc">
              <a:avLst>
                <a:gd name="adj1" fmla="val 16200000"/>
                <a:gd name="adj2" fmla="val 11664000"/>
              </a:avLst>
            </a:prstGeom>
            <a:noFill/>
            <a:ln w="53975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IconShape2">
              <a:extLst>
                <a:ext uri="{FF2B5EF4-FFF2-40B4-BE49-F238E27FC236}">
                  <a16:creationId xmlns:a16="http://schemas.microsoft.com/office/drawing/2014/main" xmlns="" id="{7E3B7BD0-10AB-4B67-AE87-B80F9D442F23}"/>
                </a:ext>
              </a:extLst>
            </p:cNvPr>
            <p:cNvSpPr/>
            <p:nvPr/>
          </p:nvSpPr>
          <p:spPr bwMode="auto">
            <a:xfrm>
              <a:off x="5828193" y="2423919"/>
              <a:ext cx="561010" cy="527956"/>
            </a:xfrm>
            <a:custGeom>
              <a:avLst/>
              <a:gdLst>
                <a:gd name="connsiteX0" fmla="*/ 391332 w 608415"/>
                <a:gd name="connsiteY0" fmla="*/ 442445 h 572568"/>
                <a:gd name="connsiteX1" fmla="*/ 593974 w 608415"/>
                <a:gd name="connsiteY1" fmla="*/ 442445 h 572568"/>
                <a:gd name="connsiteX2" fmla="*/ 608415 w 608415"/>
                <a:gd name="connsiteY2" fmla="*/ 456869 h 572568"/>
                <a:gd name="connsiteX3" fmla="*/ 608415 w 608415"/>
                <a:gd name="connsiteY3" fmla="*/ 558144 h 572568"/>
                <a:gd name="connsiteX4" fmla="*/ 593974 w 608415"/>
                <a:gd name="connsiteY4" fmla="*/ 572568 h 572568"/>
                <a:gd name="connsiteX5" fmla="*/ 391332 w 608415"/>
                <a:gd name="connsiteY5" fmla="*/ 572568 h 572568"/>
                <a:gd name="connsiteX6" fmla="*/ 376890 w 608415"/>
                <a:gd name="connsiteY6" fmla="*/ 558144 h 572568"/>
                <a:gd name="connsiteX7" fmla="*/ 376890 w 608415"/>
                <a:gd name="connsiteY7" fmla="*/ 456869 h 572568"/>
                <a:gd name="connsiteX8" fmla="*/ 391332 w 608415"/>
                <a:gd name="connsiteY8" fmla="*/ 442445 h 572568"/>
                <a:gd name="connsiteX9" fmla="*/ 141388 w 608415"/>
                <a:gd name="connsiteY9" fmla="*/ 442445 h 572568"/>
                <a:gd name="connsiteX10" fmla="*/ 344019 w 608415"/>
                <a:gd name="connsiteY10" fmla="*/ 442445 h 572568"/>
                <a:gd name="connsiteX11" fmla="*/ 358613 w 608415"/>
                <a:gd name="connsiteY11" fmla="*/ 456869 h 572568"/>
                <a:gd name="connsiteX12" fmla="*/ 358613 w 608415"/>
                <a:gd name="connsiteY12" fmla="*/ 558144 h 572568"/>
                <a:gd name="connsiteX13" fmla="*/ 344019 w 608415"/>
                <a:gd name="connsiteY13" fmla="*/ 572568 h 572568"/>
                <a:gd name="connsiteX14" fmla="*/ 141388 w 608415"/>
                <a:gd name="connsiteY14" fmla="*/ 572568 h 572568"/>
                <a:gd name="connsiteX15" fmla="*/ 126947 w 608415"/>
                <a:gd name="connsiteY15" fmla="*/ 558144 h 572568"/>
                <a:gd name="connsiteX16" fmla="*/ 126947 w 608415"/>
                <a:gd name="connsiteY16" fmla="*/ 456869 h 572568"/>
                <a:gd name="connsiteX17" fmla="*/ 141388 w 608415"/>
                <a:gd name="connsiteY17" fmla="*/ 442445 h 572568"/>
                <a:gd name="connsiteX18" fmla="*/ 267490 w 608415"/>
                <a:gd name="connsiteY18" fmla="*/ 295034 h 572568"/>
                <a:gd name="connsiteX19" fmla="*/ 470132 w 608415"/>
                <a:gd name="connsiteY19" fmla="*/ 295034 h 572568"/>
                <a:gd name="connsiteX20" fmla="*/ 484573 w 608415"/>
                <a:gd name="connsiteY20" fmla="*/ 309450 h 572568"/>
                <a:gd name="connsiteX21" fmla="*/ 484573 w 608415"/>
                <a:gd name="connsiteY21" fmla="*/ 410516 h 572568"/>
                <a:gd name="connsiteX22" fmla="*/ 470132 w 608415"/>
                <a:gd name="connsiteY22" fmla="*/ 425086 h 572568"/>
                <a:gd name="connsiteX23" fmla="*/ 267490 w 608415"/>
                <a:gd name="connsiteY23" fmla="*/ 425086 h 572568"/>
                <a:gd name="connsiteX24" fmla="*/ 253048 w 608415"/>
                <a:gd name="connsiteY24" fmla="*/ 410516 h 572568"/>
                <a:gd name="connsiteX25" fmla="*/ 253048 w 608415"/>
                <a:gd name="connsiteY25" fmla="*/ 309450 h 572568"/>
                <a:gd name="connsiteX26" fmla="*/ 267490 w 608415"/>
                <a:gd name="connsiteY26" fmla="*/ 295034 h 572568"/>
                <a:gd name="connsiteX27" fmla="*/ 14442 w 608415"/>
                <a:gd name="connsiteY27" fmla="*/ 295034 h 572568"/>
                <a:gd name="connsiteX28" fmla="*/ 217084 w 608415"/>
                <a:gd name="connsiteY28" fmla="*/ 295034 h 572568"/>
                <a:gd name="connsiteX29" fmla="*/ 231525 w 608415"/>
                <a:gd name="connsiteY29" fmla="*/ 309450 h 572568"/>
                <a:gd name="connsiteX30" fmla="*/ 231525 w 608415"/>
                <a:gd name="connsiteY30" fmla="*/ 410516 h 572568"/>
                <a:gd name="connsiteX31" fmla="*/ 217084 w 608415"/>
                <a:gd name="connsiteY31" fmla="*/ 425086 h 572568"/>
                <a:gd name="connsiteX32" fmla="*/ 14442 w 608415"/>
                <a:gd name="connsiteY32" fmla="*/ 425086 h 572568"/>
                <a:gd name="connsiteX33" fmla="*/ 0 w 608415"/>
                <a:gd name="connsiteY33" fmla="*/ 410516 h 572568"/>
                <a:gd name="connsiteX34" fmla="*/ 0 w 608415"/>
                <a:gd name="connsiteY34" fmla="*/ 309450 h 572568"/>
                <a:gd name="connsiteX35" fmla="*/ 14442 w 608415"/>
                <a:gd name="connsiteY35" fmla="*/ 295034 h 572568"/>
                <a:gd name="connsiteX36" fmla="*/ 391332 w 608415"/>
                <a:gd name="connsiteY36" fmla="*/ 147411 h 572568"/>
                <a:gd name="connsiteX37" fmla="*/ 593974 w 608415"/>
                <a:gd name="connsiteY37" fmla="*/ 147411 h 572568"/>
                <a:gd name="connsiteX38" fmla="*/ 608415 w 608415"/>
                <a:gd name="connsiteY38" fmla="*/ 161988 h 572568"/>
                <a:gd name="connsiteX39" fmla="*/ 608415 w 608415"/>
                <a:gd name="connsiteY39" fmla="*/ 263110 h 572568"/>
                <a:gd name="connsiteX40" fmla="*/ 593974 w 608415"/>
                <a:gd name="connsiteY40" fmla="*/ 277534 h 572568"/>
                <a:gd name="connsiteX41" fmla="*/ 391332 w 608415"/>
                <a:gd name="connsiteY41" fmla="*/ 277534 h 572568"/>
                <a:gd name="connsiteX42" fmla="*/ 376890 w 608415"/>
                <a:gd name="connsiteY42" fmla="*/ 263110 h 572568"/>
                <a:gd name="connsiteX43" fmla="*/ 376890 w 608415"/>
                <a:gd name="connsiteY43" fmla="*/ 161988 h 572568"/>
                <a:gd name="connsiteX44" fmla="*/ 391332 w 608415"/>
                <a:gd name="connsiteY44" fmla="*/ 147411 h 572568"/>
                <a:gd name="connsiteX45" fmla="*/ 141322 w 608415"/>
                <a:gd name="connsiteY45" fmla="*/ 147411 h 572568"/>
                <a:gd name="connsiteX46" fmla="*/ 344015 w 608415"/>
                <a:gd name="connsiteY46" fmla="*/ 147411 h 572568"/>
                <a:gd name="connsiteX47" fmla="*/ 358614 w 608415"/>
                <a:gd name="connsiteY47" fmla="*/ 161988 h 572568"/>
                <a:gd name="connsiteX48" fmla="*/ 358614 w 608415"/>
                <a:gd name="connsiteY48" fmla="*/ 263110 h 572568"/>
                <a:gd name="connsiteX49" fmla="*/ 344015 w 608415"/>
                <a:gd name="connsiteY49" fmla="*/ 277534 h 572568"/>
                <a:gd name="connsiteX50" fmla="*/ 141322 w 608415"/>
                <a:gd name="connsiteY50" fmla="*/ 277534 h 572568"/>
                <a:gd name="connsiteX51" fmla="*/ 126877 w 608415"/>
                <a:gd name="connsiteY51" fmla="*/ 263110 h 572568"/>
                <a:gd name="connsiteX52" fmla="*/ 126877 w 608415"/>
                <a:gd name="connsiteY52" fmla="*/ 161988 h 572568"/>
                <a:gd name="connsiteX53" fmla="*/ 141322 w 608415"/>
                <a:gd name="connsiteY53" fmla="*/ 147411 h 572568"/>
                <a:gd name="connsiteX54" fmla="*/ 263188 w 608415"/>
                <a:gd name="connsiteY54" fmla="*/ 0 h 572568"/>
                <a:gd name="connsiteX55" fmla="*/ 465881 w 608415"/>
                <a:gd name="connsiteY55" fmla="*/ 0 h 572568"/>
                <a:gd name="connsiteX56" fmla="*/ 480480 w 608415"/>
                <a:gd name="connsiteY56" fmla="*/ 14424 h 572568"/>
                <a:gd name="connsiteX57" fmla="*/ 480480 w 608415"/>
                <a:gd name="connsiteY57" fmla="*/ 115699 h 572568"/>
                <a:gd name="connsiteX58" fmla="*/ 465881 w 608415"/>
                <a:gd name="connsiteY58" fmla="*/ 130123 h 572568"/>
                <a:gd name="connsiteX59" fmla="*/ 263188 w 608415"/>
                <a:gd name="connsiteY59" fmla="*/ 130123 h 572568"/>
                <a:gd name="connsiteX60" fmla="*/ 248743 w 608415"/>
                <a:gd name="connsiteY60" fmla="*/ 115699 h 572568"/>
                <a:gd name="connsiteX61" fmla="*/ 248743 w 608415"/>
                <a:gd name="connsiteY61" fmla="*/ 14424 h 572568"/>
                <a:gd name="connsiteX62" fmla="*/ 263188 w 608415"/>
                <a:gd name="connsiteY62" fmla="*/ 0 h 57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8415" h="572568">
                  <a:moveTo>
                    <a:pt x="391332" y="442445"/>
                  </a:moveTo>
                  <a:lnTo>
                    <a:pt x="593974" y="442445"/>
                  </a:lnTo>
                  <a:cubicBezTo>
                    <a:pt x="601963" y="442445"/>
                    <a:pt x="608415" y="448890"/>
                    <a:pt x="608415" y="456869"/>
                  </a:cubicBezTo>
                  <a:lnTo>
                    <a:pt x="608415" y="558144"/>
                  </a:lnTo>
                  <a:cubicBezTo>
                    <a:pt x="608415" y="566123"/>
                    <a:pt x="601963" y="572568"/>
                    <a:pt x="593974" y="572568"/>
                  </a:cubicBezTo>
                  <a:lnTo>
                    <a:pt x="391332" y="572568"/>
                  </a:lnTo>
                  <a:cubicBezTo>
                    <a:pt x="383343" y="572568"/>
                    <a:pt x="376890" y="566123"/>
                    <a:pt x="376890" y="558144"/>
                  </a:cubicBezTo>
                  <a:lnTo>
                    <a:pt x="376890" y="456869"/>
                  </a:lnTo>
                  <a:cubicBezTo>
                    <a:pt x="376890" y="448890"/>
                    <a:pt x="383343" y="442445"/>
                    <a:pt x="391332" y="442445"/>
                  </a:cubicBezTo>
                  <a:close/>
                  <a:moveTo>
                    <a:pt x="141388" y="442445"/>
                  </a:moveTo>
                  <a:lnTo>
                    <a:pt x="344019" y="442445"/>
                  </a:lnTo>
                  <a:cubicBezTo>
                    <a:pt x="352007" y="442445"/>
                    <a:pt x="358613" y="448890"/>
                    <a:pt x="358613" y="456869"/>
                  </a:cubicBezTo>
                  <a:lnTo>
                    <a:pt x="358613" y="558144"/>
                  </a:lnTo>
                  <a:cubicBezTo>
                    <a:pt x="358613" y="566123"/>
                    <a:pt x="352007" y="572568"/>
                    <a:pt x="344019" y="572568"/>
                  </a:cubicBezTo>
                  <a:lnTo>
                    <a:pt x="141388" y="572568"/>
                  </a:lnTo>
                  <a:cubicBezTo>
                    <a:pt x="133399" y="572568"/>
                    <a:pt x="126947" y="566123"/>
                    <a:pt x="126947" y="558144"/>
                  </a:cubicBezTo>
                  <a:lnTo>
                    <a:pt x="126947" y="456869"/>
                  </a:lnTo>
                  <a:cubicBezTo>
                    <a:pt x="126947" y="448890"/>
                    <a:pt x="133399" y="442445"/>
                    <a:pt x="141388" y="442445"/>
                  </a:cubicBezTo>
                  <a:close/>
                  <a:moveTo>
                    <a:pt x="267490" y="295034"/>
                  </a:moveTo>
                  <a:lnTo>
                    <a:pt x="470132" y="295034"/>
                  </a:lnTo>
                  <a:cubicBezTo>
                    <a:pt x="478121" y="295034"/>
                    <a:pt x="484573" y="301475"/>
                    <a:pt x="484573" y="309450"/>
                  </a:cubicBezTo>
                  <a:lnTo>
                    <a:pt x="484573" y="410516"/>
                  </a:lnTo>
                  <a:cubicBezTo>
                    <a:pt x="484573" y="418491"/>
                    <a:pt x="478121" y="425086"/>
                    <a:pt x="470132" y="425086"/>
                  </a:cubicBezTo>
                  <a:lnTo>
                    <a:pt x="267490" y="425086"/>
                  </a:lnTo>
                  <a:cubicBezTo>
                    <a:pt x="259501" y="425086"/>
                    <a:pt x="253048" y="418491"/>
                    <a:pt x="253048" y="410516"/>
                  </a:cubicBezTo>
                  <a:lnTo>
                    <a:pt x="253048" y="309450"/>
                  </a:lnTo>
                  <a:cubicBezTo>
                    <a:pt x="253048" y="301475"/>
                    <a:pt x="259501" y="295034"/>
                    <a:pt x="267490" y="295034"/>
                  </a:cubicBezTo>
                  <a:close/>
                  <a:moveTo>
                    <a:pt x="14442" y="295034"/>
                  </a:moveTo>
                  <a:lnTo>
                    <a:pt x="217084" y="295034"/>
                  </a:lnTo>
                  <a:cubicBezTo>
                    <a:pt x="225073" y="295034"/>
                    <a:pt x="231525" y="301475"/>
                    <a:pt x="231525" y="309450"/>
                  </a:cubicBezTo>
                  <a:lnTo>
                    <a:pt x="231525" y="410516"/>
                  </a:lnTo>
                  <a:cubicBezTo>
                    <a:pt x="231525" y="418491"/>
                    <a:pt x="225073" y="425086"/>
                    <a:pt x="217084" y="425086"/>
                  </a:cubicBezTo>
                  <a:lnTo>
                    <a:pt x="14442" y="425086"/>
                  </a:lnTo>
                  <a:cubicBezTo>
                    <a:pt x="6453" y="425086"/>
                    <a:pt x="0" y="418491"/>
                    <a:pt x="0" y="410516"/>
                  </a:cubicBezTo>
                  <a:lnTo>
                    <a:pt x="0" y="309450"/>
                  </a:lnTo>
                  <a:cubicBezTo>
                    <a:pt x="0" y="301475"/>
                    <a:pt x="6453" y="295034"/>
                    <a:pt x="14442" y="295034"/>
                  </a:cubicBezTo>
                  <a:close/>
                  <a:moveTo>
                    <a:pt x="391332" y="147411"/>
                  </a:moveTo>
                  <a:lnTo>
                    <a:pt x="593974" y="147411"/>
                  </a:lnTo>
                  <a:cubicBezTo>
                    <a:pt x="601963" y="147411"/>
                    <a:pt x="608415" y="154009"/>
                    <a:pt x="608415" y="161988"/>
                  </a:cubicBezTo>
                  <a:lnTo>
                    <a:pt x="608415" y="263110"/>
                  </a:lnTo>
                  <a:cubicBezTo>
                    <a:pt x="608415" y="271089"/>
                    <a:pt x="601963" y="277534"/>
                    <a:pt x="593974" y="277534"/>
                  </a:cubicBezTo>
                  <a:lnTo>
                    <a:pt x="391332" y="277534"/>
                  </a:lnTo>
                  <a:cubicBezTo>
                    <a:pt x="383343" y="277534"/>
                    <a:pt x="376890" y="271089"/>
                    <a:pt x="376890" y="263110"/>
                  </a:cubicBezTo>
                  <a:lnTo>
                    <a:pt x="376890" y="161988"/>
                  </a:lnTo>
                  <a:cubicBezTo>
                    <a:pt x="376890" y="154009"/>
                    <a:pt x="383343" y="147411"/>
                    <a:pt x="391332" y="147411"/>
                  </a:cubicBezTo>
                  <a:close/>
                  <a:moveTo>
                    <a:pt x="141322" y="147411"/>
                  </a:moveTo>
                  <a:lnTo>
                    <a:pt x="344015" y="147411"/>
                  </a:lnTo>
                  <a:cubicBezTo>
                    <a:pt x="352006" y="147411"/>
                    <a:pt x="358614" y="154009"/>
                    <a:pt x="358614" y="161988"/>
                  </a:cubicBezTo>
                  <a:lnTo>
                    <a:pt x="358614" y="263110"/>
                  </a:lnTo>
                  <a:cubicBezTo>
                    <a:pt x="358614" y="271089"/>
                    <a:pt x="352006" y="277534"/>
                    <a:pt x="344015" y="277534"/>
                  </a:cubicBezTo>
                  <a:lnTo>
                    <a:pt x="141322" y="277534"/>
                  </a:lnTo>
                  <a:cubicBezTo>
                    <a:pt x="133331" y="277534"/>
                    <a:pt x="126877" y="271089"/>
                    <a:pt x="126877" y="263110"/>
                  </a:cubicBezTo>
                  <a:lnTo>
                    <a:pt x="126877" y="161988"/>
                  </a:lnTo>
                  <a:cubicBezTo>
                    <a:pt x="126877" y="154009"/>
                    <a:pt x="133331" y="147411"/>
                    <a:pt x="141322" y="147411"/>
                  </a:cubicBezTo>
                  <a:close/>
                  <a:moveTo>
                    <a:pt x="263188" y="0"/>
                  </a:moveTo>
                  <a:lnTo>
                    <a:pt x="465881" y="0"/>
                  </a:lnTo>
                  <a:cubicBezTo>
                    <a:pt x="473872" y="0"/>
                    <a:pt x="480480" y="6445"/>
                    <a:pt x="480480" y="14424"/>
                  </a:cubicBezTo>
                  <a:lnTo>
                    <a:pt x="480480" y="115699"/>
                  </a:lnTo>
                  <a:cubicBezTo>
                    <a:pt x="480480" y="123678"/>
                    <a:pt x="473872" y="130123"/>
                    <a:pt x="465881" y="130123"/>
                  </a:cubicBezTo>
                  <a:lnTo>
                    <a:pt x="263188" y="130123"/>
                  </a:lnTo>
                  <a:cubicBezTo>
                    <a:pt x="255197" y="130123"/>
                    <a:pt x="248743" y="123678"/>
                    <a:pt x="248743" y="115699"/>
                  </a:cubicBezTo>
                  <a:lnTo>
                    <a:pt x="248743" y="14424"/>
                  </a:lnTo>
                  <a:cubicBezTo>
                    <a:pt x="248743" y="6445"/>
                    <a:pt x="255197" y="0"/>
                    <a:pt x="263188" y="0"/>
                  </a:cubicBezTo>
                  <a:close/>
                </a:path>
              </a:pathLst>
            </a:custGeom>
            <a:solidFill>
              <a:srgbClr val="229CA6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B3F853AE-5E72-4740-A7ED-12C73C89C111}"/>
              </a:ext>
            </a:extLst>
          </p:cNvPr>
          <p:cNvGrpSpPr/>
          <p:nvPr/>
        </p:nvGrpSpPr>
        <p:grpSpPr>
          <a:xfrm>
            <a:off x="8145695" y="1601607"/>
            <a:ext cx="1684615" cy="1684612"/>
            <a:chOff x="7592304" y="1581299"/>
            <a:chExt cx="2250197" cy="2250197"/>
          </a:xfrm>
        </p:grpSpPr>
        <p:sp>
          <p:nvSpPr>
            <p:cNvPr id="14" name="ValueBack3">
              <a:extLst>
                <a:ext uri="{FF2B5EF4-FFF2-40B4-BE49-F238E27FC236}">
                  <a16:creationId xmlns:a16="http://schemas.microsoft.com/office/drawing/2014/main" xmlns="" id="{5062F629-8885-4C88-BFF1-910CE5079630}"/>
                </a:ext>
              </a:extLst>
            </p:cNvPr>
            <p:cNvSpPr/>
            <p:nvPr/>
          </p:nvSpPr>
          <p:spPr>
            <a:xfrm>
              <a:off x="7764774" y="1753769"/>
              <a:ext cx="1905256" cy="1905256"/>
            </a:xfrm>
            <a:prstGeom prst="ellipse">
              <a:avLst/>
            </a:prstGeom>
            <a:solidFill>
              <a:srgbClr val="EAA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ExtraShape">
              <a:extLst>
                <a:ext uri="{FF2B5EF4-FFF2-40B4-BE49-F238E27FC236}">
                  <a16:creationId xmlns:a16="http://schemas.microsoft.com/office/drawing/2014/main" xmlns="" id="{F41C8F34-CE85-4E91-94D1-97816D4A349E}"/>
                </a:ext>
              </a:extLst>
            </p:cNvPr>
            <p:cNvSpPr/>
            <p:nvPr/>
          </p:nvSpPr>
          <p:spPr>
            <a:xfrm>
              <a:off x="7911855" y="1900850"/>
              <a:ext cx="1611095" cy="16110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ValueShape3">
              <a:extLst>
                <a:ext uri="{FF2B5EF4-FFF2-40B4-BE49-F238E27FC236}">
                  <a16:creationId xmlns:a16="http://schemas.microsoft.com/office/drawing/2014/main" xmlns="" id="{E0257255-9668-4947-B51E-92BE87B39C6B}"/>
                </a:ext>
              </a:extLst>
            </p:cNvPr>
            <p:cNvSpPr/>
            <p:nvPr/>
          </p:nvSpPr>
          <p:spPr>
            <a:xfrm flipH="1">
              <a:off x="7592304" y="1581299"/>
              <a:ext cx="2250197" cy="2250197"/>
            </a:xfrm>
            <a:prstGeom prst="arc">
              <a:avLst>
                <a:gd name="adj1" fmla="val 16200000"/>
                <a:gd name="adj2" fmla="val 9936000"/>
              </a:avLst>
            </a:prstGeom>
            <a:noFill/>
            <a:ln w="53975" cap="rnd" cmpd="thickThin">
              <a:solidFill>
                <a:srgbClr val="EAA121"/>
              </a:solidFill>
              <a:prstDash val="sysDash"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IconShape3">
              <a:extLst>
                <a:ext uri="{FF2B5EF4-FFF2-40B4-BE49-F238E27FC236}">
                  <a16:creationId xmlns:a16="http://schemas.microsoft.com/office/drawing/2014/main" xmlns="" id="{C9EA10BC-A3A9-438F-B3EC-C05DE42B22DD}"/>
                </a:ext>
              </a:extLst>
            </p:cNvPr>
            <p:cNvSpPr/>
            <p:nvPr/>
          </p:nvSpPr>
          <p:spPr bwMode="auto">
            <a:xfrm>
              <a:off x="8436896" y="2407869"/>
              <a:ext cx="561010" cy="560052"/>
            </a:xfrm>
            <a:custGeom>
              <a:avLst/>
              <a:gdLst>
                <a:gd name="connsiteX0" fmla="*/ 54851 w 604083"/>
                <a:gd name="connsiteY0" fmla="*/ 365529 h 603052"/>
                <a:gd name="connsiteX1" fmla="*/ 549161 w 604083"/>
                <a:gd name="connsiteY1" fmla="*/ 365529 h 603052"/>
                <a:gd name="connsiteX2" fmla="*/ 549161 w 604083"/>
                <a:gd name="connsiteY2" fmla="*/ 575640 h 603052"/>
                <a:gd name="connsiteX3" fmla="*/ 521700 w 604083"/>
                <a:gd name="connsiteY3" fmla="*/ 603052 h 603052"/>
                <a:gd name="connsiteX4" fmla="*/ 375329 w 604083"/>
                <a:gd name="connsiteY4" fmla="*/ 603052 h 603052"/>
                <a:gd name="connsiteX5" fmla="*/ 375192 w 604083"/>
                <a:gd name="connsiteY5" fmla="*/ 603052 h 603052"/>
                <a:gd name="connsiteX6" fmla="*/ 347730 w 604083"/>
                <a:gd name="connsiteY6" fmla="*/ 603052 h 603052"/>
                <a:gd name="connsiteX7" fmla="*/ 347730 w 604083"/>
                <a:gd name="connsiteY7" fmla="*/ 527670 h 603052"/>
                <a:gd name="connsiteX8" fmla="*/ 347730 w 604083"/>
                <a:gd name="connsiteY8" fmla="*/ 438581 h 603052"/>
                <a:gd name="connsiteX9" fmla="*/ 256283 w 604083"/>
                <a:gd name="connsiteY9" fmla="*/ 438581 h 603052"/>
                <a:gd name="connsiteX10" fmla="*/ 256283 w 604083"/>
                <a:gd name="connsiteY10" fmla="*/ 527670 h 603052"/>
                <a:gd name="connsiteX11" fmla="*/ 256283 w 604083"/>
                <a:gd name="connsiteY11" fmla="*/ 603052 h 603052"/>
                <a:gd name="connsiteX12" fmla="*/ 228821 w 604083"/>
                <a:gd name="connsiteY12" fmla="*/ 603052 h 603052"/>
                <a:gd name="connsiteX13" fmla="*/ 228684 w 604083"/>
                <a:gd name="connsiteY13" fmla="*/ 603052 h 603052"/>
                <a:gd name="connsiteX14" fmla="*/ 82313 w 604083"/>
                <a:gd name="connsiteY14" fmla="*/ 603052 h 603052"/>
                <a:gd name="connsiteX15" fmla="*/ 54851 w 604083"/>
                <a:gd name="connsiteY15" fmla="*/ 575640 h 603052"/>
                <a:gd name="connsiteX16" fmla="*/ 375222 w 604083"/>
                <a:gd name="connsiteY16" fmla="*/ 0 h 603052"/>
                <a:gd name="connsiteX17" fmla="*/ 402681 w 604083"/>
                <a:gd name="connsiteY17" fmla="*/ 27411 h 603052"/>
                <a:gd name="connsiteX18" fmla="*/ 402681 w 604083"/>
                <a:gd name="connsiteY18" fmla="*/ 54821 h 603052"/>
                <a:gd name="connsiteX19" fmla="*/ 521718 w 604083"/>
                <a:gd name="connsiteY19" fmla="*/ 54821 h 603052"/>
                <a:gd name="connsiteX20" fmla="*/ 548216 w 604083"/>
                <a:gd name="connsiteY20" fmla="*/ 74968 h 603052"/>
                <a:gd name="connsiteX21" fmla="*/ 603135 w 604083"/>
                <a:gd name="connsiteY21" fmla="*/ 276025 h 603052"/>
                <a:gd name="connsiteX22" fmla="*/ 598467 w 604083"/>
                <a:gd name="connsiteY22" fmla="*/ 299873 h 603052"/>
                <a:gd name="connsiteX23" fmla="*/ 576637 w 604083"/>
                <a:gd name="connsiteY23" fmla="*/ 310700 h 603052"/>
                <a:gd name="connsiteX24" fmla="*/ 549178 w 604083"/>
                <a:gd name="connsiteY24" fmla="*/ 310700 h 603052"/>
                <a:gd name="connsiteX25" fmla="*/ 54907 w 604083"/>
                <a:gd name="connsiteY25" fmla="*/ 310700 h 603052"/>
                <a:gd name="connsiteX26" fmla="*/ 27447 w 604083"/>
                <a:gd name="connsiteY26" fmla="*/ 310700 h 603052"/>
                <a:gd name="connsiteX27" fmla="*/ 5617 w 604083"/>
                <a:gd name="connsiteY27" fmla="*/ 299873 h 603052"/>
                <a:gd name="connsiteX28" fmla="*/ 949 w 604083"/>
                <a:gd name="connsiteY28" fmla="*/ 276025 h 603052"/>
                <a:gd name="connsiteX29" fmla="*/ 55868 w 604083"/>
                <a:gd name="connsiteY29" fmla="*/ 74968 h 603052"/>
                <a:gd name="connsiteX30" fmla="*/ 82366 w 604083"/>
                <a:gd name="connsiteY30" fmla="*/ 54821 h 603052"/>
                <a:gd name="connsiteX31" fmla="*/ 347762 w 604083"/>
                <a:gd name="connsiteY31" fmla="*/ 54821 h 603052"/>
                <a:gd name="connsiteX32" fmla="*/ 347762 w 604083"/>
                <a:gd name="connsiteY32" fmla="*/ 27411 h 603052"/>
                <a:gd name="connsiteX33" fmla="*/ 375222 w 604083"/>
                <a:gd name="connsiteY33" fmla="*/ 0 h 6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4083" h="603052">
                  <a:moveTo>
                    <a:pt x="54851" y="365529"/>
                  </a:moveTo>
                  <a:lnTo>
                    <a:pt x="549161" y="365529"/>
                  </a:lnTo>
                  <a:lnTo>
                    <a:pt x="549161" y="575640"/>
                  </a:lnTo>
                  <a:cubicBezTo>
                    <a:pt x="549161" y="590717"/>
                    <a:pt x="536803" y="603052"/>
                    <a:pt x="521700" y="603052"/>
                  </a:cubicBezTo>
                  <a:lnTo>
                    <a:pt x="375329" y="603052"/>
                  </a:lnTo>
                  <a:cubicBezTo>
                    <a:pt x="375329" y="603052"/>
                    <a:pt x="375192" y="603052"/>
                    <a:pt x="375192" y="603052"/>
                  </a:cubicBezTo>
                  <a:lnTo>
                    <a:pt x="347730" y="603052"/>
                  </a:lnTo>
                  <a:lnTo>
                    <a:pt x="347730" y="527670"/>
                  </a:lnTo>
                  <a:lnTo>
                    <a:pt x="347730" y="438581"/>
                  </a:lnTo>
                  <a:lnTo>
                    <a:pt x="256283" y="438581"/>
                  </a:lnTo>
                  <a:lnTo>
                    <a:pt x="256283" y="527670"/>
                  </a:lnTo>
                  <a:lnTo>
                    <a:pt x="256283" y="603052"/>
                  </a:lnTo>
                  <a:lnTo>
                    <a:pt x="228821" y="603052"/>
                  </a:lnTo>
                  <a:cubicBezTo>
                    <a:pt x="228821" y="603052"/>
                    <a:pt x="228684" y="603052"/>
                    <a:pt x="228684" y="603052"/>
                  </a:cubicBezTo>
                  <a:lnTo>
                    <a:pt x="82313" y="603052"/>
                  </a:lnTo>
                  <a:cubicBezTo>
                    <a:pt x="67209" y="603052"/>
                    <a:pt x="54851" y="590717"/>
                    <a:pt x="54851" y="575640"/>
                  </a:cubicBezTo>
                  <a:close/>
                  <a:moveTo>
                    <a:pt x="375222" y="0"/>
                  </a:moveTo>
                  <a:cubicBezTo>
                    <a:pt x="390462" y="0"/>
                    <a:pt x="402681" y="12335"/>
                    <a:pt x="402681" y="27411"/>
                  </a:cubicBezTo>
                  <a:lnTo>
                    <a:pt x="402681" y="54821"/>
                  </a:lnTo>
                  <a:lnTo>
                    <a:pt x="521718" y="54821"/>
                  </a:lnTo>
                  <a:cubicBezTo>
                    <a:pt x="534075" y="54821"/>
                    <a:pt x="544921" y="63045"/>
                    <a:pt x="548216" y="74968"/>
                  </a:cubicBezTo>
                  <a:lnTo>
                    <a:pt x="603135" y="276025"/>
                  </a:lnTo>
                  <a:cubicBezTo>
                    <a:pt x="605332" y="284249"/>
                    <a:pt x="603685" y="293020"/>
                    <a:pt x="598467" y="299873"/>
                  </a:cubicBezTo>
                  <a:cubicBezTo>
                    <a:pt x="593250" y="306725"/>
                    <a:pt x="585149" y="310700"/>
                    <a:pt x="576637" y="310700"/>
                  </a:cubicBezTo>
                  <a:lnTo>
                    <a:pt x="549178" y="310700"/>
                  </a:lnTo>
                  <a:lnTo>
                    <a:pt x="54907" y="310700"/>
                  </a:lnTo>
                  <a:lnTo>
                    <a:pt x="27447" y="310700"/>
                  </a:lnTo>
                  <a:cubicBezTo>
                    <a:pt x="18935" y="310700"/>
                    <a:pt x="10834" y="306725"/>
                    <a:pt x="5617" y="299873"/>
                  </a:cubicBezTo>
                  <a:cubicBezTo>
                    <a:pt x="400" y="293020"/>
                    <a:pt x="-1248" y="284249"/>
                    <a:pt x="949" y="276025"/>
                  </a:cubicBezTo>
                  <a:lnTo>
                    <a:pt x="55868" y="74968"/>
                  </a:lnTo>
                  <a:cubicBezTo>
                    <a:pt x="59163" y="63045"/>
                    <a:pt x="70010" y="54821"/>
                    <a:pt x="82366" y="54821"/>
                  </a:cubicBezTo>
                  <a:lnTo>
                    <a:pt x="347762" y="54821"/>
                  </a:lnTo>
                  <a:lnTo>
                    <a:pt x="347762" y="27411"/>
                  </a:lnTo>
                  <a:cubicBezTo>
                    <a:pt x="347762" y="12335"/>
                    <a:pt x="360119" y="0"/>
                    <a:pt x="375222" y="0"/>
                  </a:cubicBezTo>
                  <a:close/>
                </a:path>
              </a:pathLst>
            </a:custGeom>
            <a:solidFill>
              <a:srgbClr val="EAA12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17285CC3-8C2C-4110-8CBB-7202E27BF722}"/>
              </a:ext>
            </a:extLst>
          </p:cNvPr>
          <p:cNvGrpSpPr/>
          <p:nvPr/>
        </p:nvGrpSpPr>
        <p:grpSpPr>
          <a:xfrm>
            <a:off x="1810597" y="4229114"/>
            <a:ext cx="2837603" cy="959576"/>
            <a:chOff x="1340328" y="4921854"/>
            <a:chExt cx="2837602" cy="959576"/>
          </a:xfrm>
        </p:grpSpPr>
        <p:sp>
          <p:nvSpPr>
            <p:cNvPr id="34" name="文本框 2">
              <a:extLst>
                <a:ext uri="{FF2B5EF4-FFF2-40B4-BE49-F238E27FC236}">
                  <a16:creationId xmlns:a16="http://schemas.microsoft.com/office/drawing/2014/main" xmlns="" id="{6DF1BFBA-CCD3-480F-BA92-7E4FB31AAD0D}"/>
                </a:ext>
              </a:extLst>
            </p:cNvPr>
            <p:cNvSpPr txBox="1"/>
            <p:nvPr/>
          </p:nvSpPr>
          <p:spPr bwMode="auto">
            <a:xfrm>
              <a:off x="2134734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5" name="文本框 3">
              <a:extLst>
                <a:ext uri="{FF2B5EF4-FFF2-40B4-BE49-F238E27FC236}">
                  <a16:creationId xmlns:a16="http://schemas.microsoft.com/office/drawing/2014/main" xmlns="" id="{DEE693E6-9DED-4C1A-8CB9-15C8FD3CB08D}"/>
                </a:ext>
              </a:extLst>
            </p:cNvPr>
            <p:cNvSpPr txBox="1"/>
            <p:nvPr/>
          </p:nvSpPr>
          <p:spPr bwMode="auto">
            <a:xfrm>
              <a:off x="1340328" y="5235099"/>
              <a:ext cx="2837602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A8183621-B67B-4E7D-A016-E1402A3DB069}"/>
              </a:ext>
            </a:extLst>
          </p:cNvPr>
          <p:cNvGrpSpPr/>
          <p:nvPr/>
        </p:nvGrpSpPr>
        <p:grpSpPr>
          <a:xfrm>
            <a:off x="4685624" y="4229114"/>
            <a:ext cx="2837603" cy="959576"/>
            <a:chOff x="1340328" y="4921854"/>
            <a:chExt cx="2837602" cy="959576"/>
          </a:xfrm>
        </p:grpSpPr>
        <p:sp>
          <p:nvSpPr>
            <p:cNvPr id="37" name="文本框 2">
              <a:extLst>
                <a:ext uri="{FF2B5EF4-FFF2-40B4-BE49-F238E27FC236}">
                  <a16:creationId xmlns:a16="http://schemas.microsoft.com/office/drawing/2014/main" xmlns="" id="{20501327-74C0-4C1A-8BB1-0C0F8A7298B1}"/>
                </a:ext>
              </a:extLst>
            </p:cNvPr>
            <p:cNvSpPr txBox="1"/>
            <p:nvPr/>
          </p:nvSpPr>
          <p:spPr bwMode="auto">
            <a:xfrm>
              <a:off x="2134734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8" name="文本框 3">
              <a:extLst>
                <a:ext uri="{FF2B5EF4-FFF2-40B4-BE49-F238E27FC236}">
                  <a16:creationId xmlns:a16="http://schemas.microsoft.com/office/drawing/2014/main" xmlns="" id="{D86EDED8-5E55-4528-8DD5-67A0DA0A595A}"/>
                </a:ext>
              </a:extLst>
            </p:cNvPr>
            <p:cNvSpPr txBox="1"/>
            <p:nvPr/>
          </p:nvSpPr>
          <p:spPr bwMode="auto">
            <a:xfrm>
              <a:off x="1340328" y="5235099"/>
              <a:ext cx="2837602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C7970B05-DF69-4356-88FC-80175EC1FE11}"/>
              </a:ext>
            </a:extLst>
          </p:cNvPr>
          <p:cNvGrpSpPr/>
          <p:nvPr/>
        </p:nvGrpSpPr>
        <p:grpSpPr>
          <a:xfrm>
            <a:off x="7569199" y="4229114"/>
            <a:ext cx="2837603" cy="959576"/>
            <a:chOff x="1340328" y="4921854"/>
            <a:chExt cx="2837602" cy="959576"/>
          </a:xfrm>
        </p:grpSpPr>
        <p:sp>
          <p:nvSpPr>
            <p:cNvPr id="40" name="文本框 2">
              <a:extLst>
                <a:ext uri="{FF2B5EF4-FFF2-40B4-BE49-F238E27FC236}">
                  <a16:creationId xmlns:a16="http://schemas.microsoft.com/office/drawing/2014/main" xmlns="" id="{8DFE45E9-FB22-482D-B311-68BAF1A46FB7}"/>
                </a:ext>
              </a:extLst>
            </p:cNvPr>
            <p:cNvSpPr txBox="1"/>
            <p:nvPr/>
          </p:nvSpPr>
          <p:spPr bwMode="auto">
            <a:xfrm>
              <a:off x="2134734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1" name="文本框 3">
              <a:extLst>
                <a:ext uri="{FF2B5EF4-FFF2-40B4-BE49-F238E27FC236}">
                  <a16:creationId xmlns:a16="http://schemas.microsoft.com/office/drawing/2014/main" xmlns="" id="{A502A07E-6C48-4FA8-BFB9-2C5715F07EDF}"/>
                </a:ext>
              </a:extLst>
            </p:cNvPr>
            <p:cNvSpPr txBox="1"/>
            <p:nvPr/>
          </p:nvSpPr>
          <p:spPr bwMode="auto">
            <a:xfrm>
              <a:off x="1340328" y="5235099"/>
              <a:ext cx="2837602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188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87DB5BE6-9DA8-4DAC-A27D-5EBECC9472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617075" y="-413162"/>
            <a:ext cx="804203" cy="163053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28BF7B6F-B28D-4347-9273-E3C25CFC737A}"/>
              </a:ext>
            </a:extLst>
          </p:cNvPr>
          <p:cNvSpPr txBox="1"/>
          <p:nvPr/>
        </p:nvSpPr>
        <p:spPr>
          <a:xfrm>
            <a:off x="1964014" y="277489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读书分享会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FB2BD53D-FC69-4845-A261-21012724A6E1}"/>
              </a:ext>
            </a:extLst>
          </p:cNvPr>
          <p:cNvCxnSpPr>
            <a:cxnSpLocks/>
          </p:cNvCxnSpPr>
          <p:nvPr/>
        </p:nvCxnSpPr>
        <p:spPr>
          <a:xfrm>
            <a:off x="4403725" y="624115"/>
            <a:ext cx="7788275" cy="0"/>
          </a:xfrm>
          <a:prstGeom prst="line">
            <a:avLst/>
          </a:prstGeom>
          <a:ln w="63500" cmpd="thickThin">
            <a:solidFill>
              <a:srgbClr val="674A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24801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xmlns="" id="{D4BDA7F4-DFBC-4CF7-AD2E-300855B4E40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648225" y="1989138"/>
            <a:ext cx="3267051" cy="3360630"/>
            <a:chOff x="4243213" y="1989373"/>
            <a:chExt cx="4038574" cy="4154252"/>
          </a:xfrm>
        </p:grpSpPr>
        <p:sp>
          <p:nvSpPr>
            <p:cNvPr id="6" name="îṣľidê">
              <a:extLst>
                <a:ext uri="{FF2B5EF4-FFF2-40B4-BE49-F238E27FC236}">
                  <a16:creationId xmlns:a16="http://schemas.microsoft.com/office/drawing/2014/main" xmlns="" id="{90D5829E-CD20-44A9-8C41-31C71FFDC937}"/>
                </a:ext>
              </a:extLst>
            </p:cNvPr>
            <p:cNvSpPr/>
            <p:nvPr/>
          </p:nvSpPr>
          <p:spPr bwMode="auto">
            <a:xfrm>
              <a:off x="4615442" y="1989373"/>
              <a:ext cx="2961116" cy="4154252"/>
            </a:xfrm>
            <a:custGeom>
              <a:avLst/>
              <a:gdLst>
                <a:gd name="T0" fmla="*/ 124 w 247"/>
                <a:gd name="T1" fmla="*/ 273 h 345"/>
                <a:gd name="T2" fmla="*/ 152 w 247"/>
                <a:gd name="T3" fmla="*/ 222 h 345"/>
                <a:gd name="T4" fmla="*/ 183 w 247"/>
                <a:gd name="T5" fmla="*/ 213 h 345"/>
                <a:gd name="T6" fmla="*/ 221 w 247"/>
                <a:gd name="T7" fmla="*/ 209 h 345"/>
                <a:gd name="T8" fmla="*/ 244 w 247"/>
                <a:gd name="T9" fmla="*/ 196 h 345"/>
                <a:gd name="T10" fmla="*/ 233 w 247"/>
                <a:gd name="T11" fmla="*/ 182 h 345"/>
                <a:gd name="T12" fmla="*/ 193 w 247"/>
                <a:gd name="T13" fmla="*/ 179 h 345"/>
                <a:gd name="T14" fmla="*/ 168 w 247"/>
                <a:gd name="T15" fmla="*/ 205 h 345"/>
                <a:gd name="T16" fmla="*/ 206 w 247"/>
                <a:gd name="T17" fmla="*/ 194 h 345"/>
                <a:gd name="T18" fmla="*/ 209 w 247"/>
                <a:gd name="T19" fmla="*/ 194 h 345"/>
                <a:gd name="T20" fmla="*/ 178 w 247"/>
                <a:gd name="T21" fmla="*/ 204 h 345"/>
                <a:gd name="T22" fmla="*/ 137 w 247"/>
                <a:gd name="T23" fmla="*/ 234 h 345"/>
                <a:gd name="T24" fmla="*/ 126 w 247"/>
                <a:gd name="T25" fmla="*/ 260 h 345"/>
                <a:gd name="T26" fmla="*/ 156 w 247"/>
                <a:gd name="T27" fmla="*/ 146 h 345"/>
                <a:gd name="T28" fmla="*/ 187 w 247"/>
                <a:gd name="T29" fmla="*/ 118 h 345"/>
                <a:gd name="T30" fmla="*/ 223 w 247"/>
                <a:gd name="T31" fmla="*/ 105 h 345"/>
                <a:gd name="T32" fmla="*/ 241 w 247"/>
                <a:gd name="T33" fmla="*/ 87 h 345"/>
                <a:gd name="T34" fmla="*/ 228 w 247"/>
                <a:gd name="T35" fmla="*/ 76 h 345"/>
                <a:gd name="T36" fmla="*/ 189 w 247"/>
                <a:gd name="T37" fmla="*/ 83 h 345"/>
                <a:gd name="T38" fmla="*/ 171 w 247"/>
                <a:gd name="T39" fmla="*/ 114 h 345"/>
                <a:gd name="T40" fmla="*/ 204 w 247"/>
                <a:gd name="T41" fmla="*/ 94 h 345"/>
                <a:gd name="T42" fmla="*/ 208 w 247"/>
                <a:gd name="T43" fmla="*/ 93 h 345"/>
                <a:gd name="T44" fmla="*/ 184 w 247"/>
                <a:gd name="T45" fmla="*/ 107 h 345"/>
                <a:gd name="T46" fmla="*/ 149 w 247"/>
                <a:gd name="T47" fmla="*/ 153 h 345"/>
                <a:gd name="T48" fmla="*/ 134 w 247"/>
                <a:gd name="T49" fmla="*/ 55 h 345"/>
                <a:gd name="T50" fmla="*/ 118 w 247"/>
                <a:gd name="T51" fmla="*/ 29 h 345"/>
                <a:gd name="T52" fmla="*/ 139 w 247"/>
                <a:gd name="T53" fmla="*/ 51 h 345"/>
                <a:gd name="T54" fmla="*/ 124 w 247"/>
                <a:gd name="T55" fmla="*/ 12 h 345"/>
                <a:gd name="T56" fmla="*/ 86 w 247"/>
                <a:gd name="T57" fmla="*/ 2 h 345"/>
                <a:gd name="T58" fmla="*/ 79 w 247"/>
                <a:gd name="T59" fmla="*/ 11 h 345"/>
                <a:gd name="T60" fmla="*/ 99 w 247"/>
                <a:gd name="T61" fmla="*/ 40 h 345"/>
                <a:gd name="T62" fmla="*/ 128 w 247"/>
                <a:gd name="T63" fmla="*/ 54 h 345"/>
                <a:gd name="T64" fmla="*/ 135 w 247"/>
                <a:gd name="T65" fmla="*/ 148 h 345"/>
                <a:gd name="T66" fmla="*/ 118 w 247"/>
                <a:gd name="T67" fmla="*/ 134 h 345"/>
                <a:gd name="T68" fmla="*/ 78 w 247"/>
                <a:gd name="T69" fmla="*/ 101 h 345"/>
                <a:gd name="T70" fmla="*/ 63 w 247"/>
                <a:gd name="T71" fmla="*/ 95 h 345"/>
                <a:gd name="T72" fmla="*/ 79 w 247"/>
                <a:gd name="T73" fmla="*/ 100 h 345"/>
                <a:gd name="T74" fmla="*/ 103 w 247"/>
                <a:gd name="T75" fmla="*/ 110 h 345"/>
                <a:gd name="T76" fmla="*/ 71 w 247"/>
                <a:gd name="T77" fmla="*/ 78 h 345"/>
                <a:gd name="T78" fmla="*/ 36 w 247"/>
                <a:gd name="T79" fmla="*/ 85 h 345"/>
                <a:gd name="T80" fmla="*/ 39 w 247"/>
                <a:gd name="T81" fmla="*/ 96 h 345"/>
                <a:gd name="T82" fmla="*/ 69 w 247"/>
                <a:gd name="T83" fmla="*/ 118 h 345"/>
                <a:gd name="T84" fmla="*/ 99 w 247"/>
                <a:gd name="T85" fmla="*/ 121 h 345"/>
                <a:gd name="T86" fmla="*/ 129 w 247"/>
                <a:gd name="T87" fmla="*/ 159 h 345"/>
                <a:gd name="T88" fmla="*/ 119 w 247"/>
                <a:gd name="T89" fmla="*/ 232 h 345"/>
                <a:gd name="T90" fmla="*/ 93 w 247"/>
                <a:gd name="T91" fmla="*/ 197 h 345"/>
                <a:gd name="T92" fmla="*/ 77 w 247"/>
                <a:gd name="T93" fmla="*/ 183 h 345"/>
                <a:gd name="T94" fmla="*/ 55 w 247"/>
                <a:gd name="T95" fmla="*/ 172 h 345"/>
                <a:gd name="T96" fmla="*/ 65 w 247"/>
                <a:gd name="T97" fmla="*/ 175 h 345"/>
                <a:gd name="T98" fmla="*/ 94 w 247"/>
                <a:gd name="T99" fmla="*/ 192 h 345"/>
                <a:gd name="T100" fmla="*/ 70 w 247"/>
                <a:gd name="T101" fmla="*/ 158 h 345"/>
                <a:gd name="T102" fmla="*/ 31 w 247"/>
                <a:gd name="T103" fmla="*/ 158 h 345"/>
                <a:gd name="T104" fmla="*/ 26 w 247"/>
                <a:gd name="T105" fmla="*/ 169 h 345"/>
                <a:gd name="T106" fmla="*/ 53 w 247"/>
                <a:gd name="T107" fmla="*/ 192 h 345"/>
                <a:gd name="T108" fmla="*/ 85 w 247"/>
                <a:gd name="T109" fmla="*/ 198 h 345"/>
                <a:gd name="T110" fmla="*/ 102 w 247"/>
                <a:gd name="T111" fmla="*/ 303 h 345"/>
                <a:gd name="T112" fmla="*/ 247 w 247"/>
                <a:gd name="T113" fmla="*/ 345 h 345"/>
                <a:gd name="T114" fmla="*/ 108 w 247"/>
                <a:gd name="T115" fmla="*/ 23 h 345"/>
                <a:gd name="T116" fmla="*/ 111 w 247"/>
                <a:gd name="T117" fmla="*/ 2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7" h="345">
                  <a:moveTo>
                    <a:pt x="228" y="319"/>
                  </a:moveTo>
                  <a:cubicBezTo>
                    <a:pt x="218" y="314"/>
                    <a:pt x="220" y="328"/>
                    <a:pt x="192" y="305"/>
                  </a:cubicBezTo>
                  <a:cubicBezTo>
                    <a:pt x="165" y="283"/>
                    <a:pt x="150" y="297"/>
                    <a:pt x="125" y="297"/>
                  </a:cubicBezTo>
                  <a:cubicBezTo>
                    <a:pt x="124" y="293"/>
                    <a:pt x="124" y="288"/>
                    <a:pt x="124" y="283"/>
                  </a:cubicBezTo>
                  <a:cubicBezTo>
                    <a:pt x="124" y="280"/>
                    <a:pt x="124" y="276"/>
                    <a:pt x="124" y="273"/>
                  </a:cubicBezTo>
                  <a:cubicBezTo>
                    <a:pt x="125" y="271"/>
                    <a:pt x="127" y="266"/>
                    <a:pt x="129" y="259"/>
                  </a:cubicBezTo>
                  <a:cubicBezTo>
                    <a:pt x="131" y="255"/>
                    <a:pt x="132" y="249"/>
                    <a:pt x="135" y="244"/>
                  </a:cubicBezTo>
                  <a:cubicBezTo>
                    <a:pt x="137" y="242"/>
                    <a:pt x="138" y="239"/>
                    <a:pt x="140" y="236"/>
                  </a:cubicBezTo>
                  <a:cubicBezTo>
                    <a:pt x="142" y="234"/>
                    <a:pt x="144" y="231"/>
                    <a:pt x="146" y="229"/>
                  </a:cubicBezTo>
                  <a:cubicBezTo>
                    <a:pt x="152" y="222"/>
                    <a:pt x="152" y="222"/>
                    <a:pt x="152" y="222"/>
                  </a:cubicBezTo>
                  <a:cubicBezTo>
                    <a:pt x="154" y="220"/>
                    <a:pt x="157" y="218"/>
                    <a:pt x="159" y="217"/>
                  </a:cubicBezTo>
                  <a:cubicBezTo>
                    <a:pt x="163" y="214"/>
                    <a:pt x="167" y="212"/>
                    <a:pt x="171" y="209"/>
                  </a:cubicBezTo>
                  <a:cubicBezTo>
                    <a:pt x="171" y="210"/>
                    <a:pt x="172" y="210"/>
                    <a:pt x="172" y="210"/>
                  </a:cubicBezTo>
                  <a:cubicBezTo>
                    <a:pt x="174" y="211"/>
                    <a:pt x="175" y="211"/>
                    <a:pt x="177" y="212"/>
                  </a:cubicBezTo>
                  <a:cubicBezTo>
                    <a:pt x="179" y="212"/>
                    <a:pt x="181" y="213"/>
                    <a:pt x="183" y="213"/>
                  </a:cubicBezTo>
                  <a:cubicBezTo>
                    <a:pt x="185" y="214"/>
                    <a:pt x="187" y="214"/>
                    <a:pt x="189" y="214"/>
                  </a:cubicBezTo>
                  <a:cubicBezTo>
                    <a:pt x="192" y="214"/>
                    <a:pt x="194" y="215"/>
                    <a:pt x="196" y="215"/>
                  </a:cubicBezTo>
                  <a:cubicBezTo>
                    <a:pt x="198" y="215"/>
                    <a:pt x="201" y="215"/>
                    <a:pt x="203" y="214"/>
                  </a:cubicBezTo>
                  <a:cubicBezTo>
                    <a:pt x="205" y="214"/>
                    <a:pt x="207" y="214"/>
                    <a:pt x="209" y="213"/>
                  </a:cubicBezTo>
                  <a:cubicBezTo>
                    <a:pt x="213" y="212"/>
                    <a:pt x="217" y="211"/>
                    <a:pt x="221" y="209"/>
                  </a:cubicBezTo>
                  <a:cubicBezTo>
                    <a:pt x="223" y="209"/>
                    <a:pt x="225" y="208"/>
                    <a:pt x="227" y="207"/>
                  </a:cubicBezTo>
                  <a:cubicBezTo>
                    <a:pt x="228" y="206"/>
                    <a:pt x="230" y="205"/>
                    <a:pt x="232" y="204"/>
                  </a:cubicBezTo>
                  <a:cubicBezTo>
                    <a:pt x="233" y="203"/>
                    <a:pt x="235" y="202"/>
                    <a:pt x="236" y="201"/>
                  </a:cubicBezTo>
                  <a:cubicBezTo>
                    <a:pt x="238" y="199"/>
                    <a:pt x="239" y="199"/>
                    <a:pt x="241" y="198"/>
                  </a:cubicBezTo>
                  <a:cubicBezTo>
                    <a:pt x="242" y="197"/>
                    <a:pt x="243" y="196"/>
                    <a:pt x="244" y="196"/>
                  </a:cubicBezTo>
                  <a:cubicBezTo>
                    <a:pt x="244" y="195"/>
                    <a:pt x="245" y="195"/>
                    <a:pt x="245" y="195"/>
                  </a:cubicBezTo>
                  <a:cubicBezTo>
                    <a:pt x="245" y="195"/>
                    <a:pt x="245" y="194"/>
                    <a:pt x="244" y="194"/>
                  </a:cubicBezTo>
                  <a:cubicBezTo>
                    <a:pt x="244" y="193"/>
                    <a:pt x="243" y="192"/>
                    <a:pt x="242" y="191"/>
                  </a:cubicBezTo>
                  <a:cubicBezTo>
                    <a:pt x="241" y="189"/>
                    <a:pt x="240" y="188"/>
                    <a:pt x="239" y="186"/>
                  </a:cubicBezTo>
                  <a:cubicBezTo>
                    <a:pt x="237" y="185"/>
                    <a:pt x="235" y="183"/>
                    <a:pt x="233" y="182"/>
                  </a:cubicBezTo>
                  <a:cubicBezTo>
                    <a:pt x="231" y="181"/>
                    <a:pt x="229" y="180"/>
                    <a:pt x="226" y="178"/>
                  </a:cubicBezTo>
                  <a:cubicBezTo>
                    <a:pt x="224" y="177"/>
                    <a:pt x="221" y="177"/>
                    <a:pt x="218" y="176"/>
                  </a:cubicBezTo>
                  <a:cubicBezTo>
                    <a:pt x="216" y="176"/>
                    <a:pt x="213" y="176"/>
                    <a:pt x="210" y="176"/>
                  </a:cubicBezTo>
                  <a:cubicBezTo>
                    <a:pt x="207" y="176"/>
                    <a:pt x="204" y="176"/>
                    <a:pt x="201" y="177"/>
                  </a:cubicBezTo>
                  <a:cubicBezTo>
                    <a:pt x="199" y="177"/>
                    <a:pt x="196" y="178"/>
                    <a:pt x="193" y="179"/>
                  </a:cubicBezTo>
                  <a:cubicBezTo>
                    <a:pt x="191" y="180"/>
                    <a:pt x="188" y="181"/>
                    <a:pt x="186" y="183"/>
                  </a:cubicBezTo>
                  <a:cubicBezTo>
                    <a:pt x="182" y="186"/>
                    <a:pt x="178" y="189"/>
                    <a:pt x="175" y="193"/>
                  </a:cubicBezTo>
                  <a:cubicBezTo>
                    <a:pt x="174" y="195"/>
                    <a:pt x="172" y="197"/>
                    <a:pt x="171" y="198"/>
                  </a:cubicBezTo>
                  <a:cubicBezTo>
                    <a:pt x="170" y="200"/>
                    <a:pt x="170" y="202"/>
                    <a:pt x="169" y="203"/>
                  </a:cubicBezTo>
                  <a:cubicBezTo>
                    <a:pt x="169" y="204"/>
                    <a:pt x="169" y="205"/>
                    <a:pt x="168" y="205"/>
                  </a:cubicBezTo>
                  <a:cubicBezTo>
                    <a:pt x="169" y="205"/>
                    <a:pt x="170" y="204"/>
                    <a:pt x="171" y="204"/>
                  </a:cubicBezTo>
                  <a:cubicBezTo>
                    <a:pt x="175" y="202"/>
                    <a:pt x="182" y="199"/>
                    <a:pt x="188" y="197"/>
                  </a:cubicBezTo>
                  <a:cubicBezTo>
                    <a:pt x="191" y="196"/>
                    <a:pt x="194" y="195"/>
                    <a:pt x="197" y="195"/>
                  </a:cubicBezTo>
                  <a:cubicBezTo>
                    <a:pt x="199" y="194"/>
                    <a:pt x="200" y="194"/>
                    <a:pt x="202" y="194"/>
                  </a:cubicBezTo>
                  <a:cubicBezTo>
                    <a:pt x="203" y="194"/>
                    <a:pt x="205" y="194"/>
                    <a:pt x="206" y="194"/>
                  </a:cubicBezTo>
                  <a:cubicBezTo>
                    <a:pt x="207" y="194"/>
                    <a:pt x="208" y="194"/>
                    <a:pt x="209" y="194"/>
                  </a:cubicBezTo>
                  <a:cubicBezTo>
                    <a:pt x="210" y="194"/>
                    <a:pt x="211" y="194"/>
                    <a:pt x="212" y="194"/>
                  </a:cubicBezTo>
                  <a:cubicBezTo>
                    <a:pt x="213" y="194"/>
                    <a:pt x="214" y="194"/>
                    <a:pt x="214" y="194"/>
                  </a:cubicBezTo>
                  <a:cubicBezTo>
                    <a:pt x="214" y="194"/>
                    <a:pt x="213" y="194"/>
                    <a:pt x="212" y="194"/>
                  </a:cubicBezTo>
                  <a:cubicBezTo>
                    <a:pt x="211" y="194"/>
                    <a:pt x="210" y="194"/>
                    <a:pt x="209" y="194"/>
                  </a:cubicBezTo>
                  <a:cubicBezTo>
                    <a:pt x="208" y="194"/>
                    <a:pt x="207" y="194"/>
                    <a:pt x="206" y="194"/>
                  </a:cubicBezTo>
                  <a:cubicBezTo>
                    <a:pt x="205" y="194"/>
                    <a:pt x="203" y="195"/>
                    <a:pt x="202" y="195"/>
                  </a:cubicBezTo>
                  <a:cubicBezTo>
                    <a:pt x="201" y="195"/>
                    <a:pt x="199" y="196"/>
                    <a:pt x="198" y="196"/>
                  </a:cubicBezTo>
                  <a:cubicBezTo>
                    <a:pt x="195" y="197"/>
                    <a:pt x="192" y="198"/>
                    <a:pt x="189" y="199"/>
                  </a:cubicBezTo>
                  <a:cubicBezTo>
                    <a:pt x="185" y="201"/>
                    <a:pt x="181" y="202"/>
                    <a:pt x="178" y="204"/>
                  </a:cubicBezTo>
                  <a:cubicBezTo>
                    <a:pt x="176" y="205"/>
                    <a:pt x="175" y="205"/>
                    <a:pt x="172" y="206"/>
                  </a:cubicBezTo>
                  <a:cubicBezTo>
                    <a:pt x="168" y="209"/>
                    <a:pt x="163" y="210"/>
                    <a:pt x="158" y="214"/>
                  </a:cubicBezTo>
                  <a:cubicBezTo>
                    <a:pt x="155" y="216"/>
                    <a:pt x="152" y="217"/>
                    <a:pt x="150" y="219"/>
                  </a:cubicBezTo>
                  <a:cubicBezTo>
                    <a:pt x="148" y="222"/>
                    <a:pt x="145" y="224"/>
                    <a:pt x="143" y="226"/>
                  </a:cubicBezTo>
                  <a:cubicBezTo>
                    <a:pt x="141" y="229"/>
                    <a:pt x="139" y="232"/>
                    <a:pt x="137" y="234"/>
                  </a:cubicBezTo>
                  <a:cubicBezTo>
                    <a:pt x="135" y="237"/>
                    <a:pt x="134" y="240"/>
                    <a:pt x="133" y="243"/>
                  </a:cubicBezTo>
                  <a:cubicBezTo>
                    <a:pt x="130" y="248"/>
                    <a:pt x="129" y="254"/>
                    <a:pt x="127" y="258"/>
                  </a:cubicBezTo>
                  <a:cubicBezTo>
                    <a:pt x="126" y="263"/>
                    <a:pt x="125" y="267"/>
                    <a:pt x="125" y="270"/>
                  </a:cubicBezTo>
                  <a:cubicBezTo>
                    <a:pt x="124" y="271"/>
                    <a:pt x="124" y="271"/>
                    <a:pt x="124" y="272"/>
                  </a:cubicBezTo>
                  <a:cubicBezTo>
                    <a:pt x="125" y="268"/>
                    <a:pt x="125" y="264"/>
                    <a:pt x="126" y="260"/>
                  </a:cubicBezTo>
                  <a:cubicBezTo>
                    <a:pt x="127" y="252"/>
                    <a:pt x="129" y="244"/>
                    <a:pt x="132" y="235"/>
                  </a:cubicBezTo>
                  <a:cubicBezTo>
                    <a:pt x="134" y="226"/>
                    <a:pt x="137" y="217"/>
                    <a:pt x="139" y="208"/>
                  </a:cubicBezTo>
                  <a:cubicBezTo>
                    <a:pt x="142" y="198"/>
                    <a:pt x="144" y="189"/>
                    <a:pt x="146" y="179"/>
                  </a:cubicBezTo>
                  <a:cubicBezTo>
                    <a:pt x="147" y="172"/>
                    <a:pt x="148" y="166"/>
                    <a:pt x="149" y="159"/>
                  </a:cubicBezTo>
                  <a:cubicBezTo>
                    <a:pt x="151" y="155"/>
                    <a:pt x="154" y="151"/>
                    <a:pt x="156" y="146"/>
                  </a:cubicBezTo>
                  <a:cubicBezTo>
                    <a:pt x="157" y="143"/>
                    <a:pt x="159" y="140"/>
                    <a:pt x="160" y="138"/>
                  </a:cubicBezTo>
                  <a:cubicBezTo>
                    <a:pt x="162" y="135"/>
                    <a:pt x="164" y="133"/>
                    <a:pt x="166" y="130"/>
                  </a:cubicBezTo>
                  <a:cubicBezTo>
                    <a:pt x="169" y="126"/>
                    <a:pt x="173" y="122"/>
                    <a:pt x="176" y="118"/>
                  </a:cubicBezTo>
                  <a:cubicBezTo>
                    <a:pt x="178" y="118"/>
                    <a:pt x="179" y="118"/>
                    <a:pt x="181" y="118"/>
                  </a:cubicBezTo>
                  <a:cubicBezTo>
                    <a:pt x="183" y="118"/>
                    <a:pt x="185" y="118"/>
                    <a:pt x="187" y="118"/>
                  </a:cubicBezTo>
                  <a:cubicBezTo>
                    <a:pt x="189" y="118"/>
                    <a:pt x="191" y="118"/>
                    <a:pt x="193" y="118"/>
                  </a:cubicBezTo>
                  <a:cubicBezTo>
                    <a:pt x="196" y="117"/>
                    <a:pt x="198" y="117"/>
                    <a:pt x="200" y="116"/>
                  </a:cubicBezTo>
                  <a:cubicBezTo>
                    <a:pt x="202" y="116"/>
                    <a:pt x="204" y="115"/>
                    <a:pt x="206" y="115"/>
                  </a:cubicBezTo>
                  <a:cubicBezTo>
                    <a:pt x="208" y="114"/>
                    <a:pt x="210" y="113"/>
                    <a:pt x="212" y="112"/>
                  </a:cubicBezTo>
                  <a:cubicBezTo>
                    <a:pt x="216" y="110"/>
                    <a:pt x="220" y="108"/>
                    <a:pt x="223" y="105"/>
                  </a:cubicBezTo>
                  <a:cubicBezTo>
                    <a:pt x="224" y="104"/>
                    <a:pt x="226" y="103"/>
                    <a:pt x="227" y="102"/>
                  </a:cubicBezTo>
                  <a:cubicBezTo>
                    <a:pt x="229" y="100"/>
                    <a:pt x="230" y="99"/>
                    <a:pt x="232" y="97"/>
                  </a:cubicBezTo>
                  <a:cubicBezTo>
                    <a:pt x="233" y="96"/>
                    <a:pt x="234" y="95"/>
                    <a:pt x="236" y="93"/>
                  </a:cubicBezTo>
                  <a:cubicBezTo>
                    <a:pt x="237" y="92"/>
                    <a:pt x="238" y="90"/>
                    <a:pt x="239" y="89"/>
                  </a:cubicBezTo>
                  <a:cubicBezTo>
                    <a:pt x="240" y="88"/>
                    <a:pt x="241" y="87"/>
                    <a:pt x="241" y="87"/>
                  </a:cubicBezTo>
                  <a:cubicBezTo>
                    <a:pt x="242" y="86"/>
                    <a:pt x="242" y="86"/>
                    <a:pt x="242" y="86"/>
                  </a:cubicBezTo>
                  <a:cubicBezTo>
                    <a:pt x="242" y="86"/>
                    <a:pt x="242" y="85"/>
                    <a:pt x="241" y="85"/>
                  </a:cubicBezTo>
                  <a:cubicBezTo>
                    <a:pt x="241" y="84"/>
                    <a:pt x="240" y="83"/>
                    <a:pt x="239" y="82"/>
                  </a:cubicBezTo>
                  <a:cubicBezTo>
                    <a:pt x="238" y="81"/>
                    <a:pt x="236" y="80"/>
                    <a:pt x="234" y="79"/>
                  </a:cubicBezTo>
                  <a:cubicBezTo>
                    <a:pt x="233" y="78"/>
                    <a:pt x="230" y="77"/>
                    <a:pt x="228" y="76"/>
                  </a:cubicBezTo>
                  <a:cubicBezTo>
                    <a:pt x="226" y="75"/>
                    <a:pt x="223" y="75"/>
                    <a:pt x="221" y="74"/>
                  </a:cubicBezTo>
                  <a:cubicBezTo>
                    <a:pt x="218" y="74"/>
                    <a:pt x="215" y="74"/>
                    <a:pt x="212" y="74"/>
                  </a:cubicBezTo>
                  <a:cubicBezTo>
                    <a:pt x="209" y="74"/>
                    <a:pt x="207" y="75"/>
                    <a:pt x="204" y="75"/>
                  </a:cubicBezTo>
                  <a:cubicBezTo>
                    <a:pt x="201" y="76"/>
                    <a:pt x="198" y="77"/>
                    <a:pt x="196" y="78"/>
                  </a:cubicBezTo>
                  <a:cubicBezTo>
                    <a:pt x="193" y="80"/>
                    <a:pt x="191" y="81"/>
                    <a:pt x="189" y="83"/>
                  </a:cubicBezTo>
                  <a:cubicBezTo>
                    <a:pt x="186" y="84"/>
                    <a:pt x="184" y="86"/>
                    <a:pt x="182" y="88"/>
                  </a:cubicBezTo>
                  <a:cubicBezTo>
                    <a:pt x="179" y="92"/>
                    <a:pt x="176" y="96"/>
                    <a:pt x="174" y="101"/>
                  </a:cubicBezTo>
                  <a:cubicBezTo>
                    <a:pt x="173" y="103"/>
                    <a:pt x="173" y="105"/>
                    <a:pt x="172" y="107"/>
                  </a:cubicBezTo>
                  <a:cubicBezTo>
                    <a:pt x="171" y="109"/>
                    <a:pt x="171" y="111"/>
                    <a:pt x="171" y="112"/>
                  </a:cubicBezTo>
                  <a:cubicBezTo>
                    <a:pt x="171" y="113"/>
                    <a:pt x="171" y="113"/>
                    <a:pt x="171" y="114"/>
                  </a:cubicBezTo>
                  <a:cubicBezTo>
                    <a:pt x="171" y="113"/>
                    <a:pt x="172" y="113"/>
                    <a:pt x="173" y="112"/>
                  </a:cubicBezTo>
                  <a:cubicBezTo>
                    <a:pt x="177" y="109"/>
                    <a:pt x="182" y="105"/>
                    <a:pt x="188" y="101"/>
                  </a:cubicBezTo>
                  <a:cubicBezTo>
                    <a:pt x="191" y="100"/>
                    <a:pt x="194" y="98"/>
                    <a:pt x="196" y="97"/>
                  </a:cubicBezTo>
                  <a:cubicBezTo>
                    <a:pt x="198" y="96"/>
                    <a:pt x="199" y="96"/>
                    <a:pt x="201" y="95"/>
                  </a:cubicBezTo>
                  <a:cubicBezTo>
                    <a:pt x="202" y="95"/>
                    <a:pt x="203" y="94"/>
                    <a:pt x="204" y="94"/>
                  </a:cubicBezTo>
                  <a:cubicBezTo>
                    <a:pt x="206" y="93"/>
                    <a:pt x="207" y="93"/>
                    <a:pt x="208" y="93"/>
                  </a:cubicBezTo>
                  <a:cubicBezTo>
                    <a:pt x="209" y="93"/>
                    <a:pt x="209" y="93"/>
                    <a:pt x="210" y="93"/>
                  </a:cubicBezTo>
                  <a:cubicBezTo>
                    <a:pt x="212" y="92"/>
                    <a:pt x="212" y="92"/>
                    <a:pt x="212" y="92"/>
                  </a:cubicBezTo>
                  <a:cubicBezTo>
                    <a:pt x="212" y="92"/>
                    <a:pt x="212" y="92"/>
                    <a:pt x="210" y="93"/>
                  </a:cubicBezTo>
                  <a:cubicBezTo>
                    <a:pt x="210" y="93"/>
                    <a:pt x="209" y="93"/>
                    <a:pt x="208" y="93"/>
                  </a:cubicBezTo>
                  <a:cubicBezTo>
                    <a:pt x="207" y="94"/>
                    <a:pt x="206" y="94"/>
                    <a:pt x="205" y="94"/>
                  </a:cubicBezTo>
                  <a:cubicBezTo>
                    <a:pt x="203" y="95"/>
                    <a:pt x="202" y="95"/>
                    <a:pt x="201" y="96"/>
                  </a:cubicBezTo>
                  <a:cubicBezTo>
                    <a:pt x="200" y="97"/>
                    <a:pt x="198" y="97"/>
                    <a:pt x="197" y="98"/>
                  </a:cubicBezTo>
                  <a:cubicBezTo>
                    <a:pt x="194" y="99"/>
                    <a:pt x="192" y="101"/>
                    <a:pt x="189" y="103"/>
                  </a:cubicBezTo>
                  <a:cubicBezTo>
                    <a:pt x="187" y="104"/>
                    <a:pt x="185" y="106"/>
                    <a:pt x="184" y="107"/>
                  </a:cubicBezTo>
                  <a:cubicBezTo>
                    <a:pt x="181" y="109"/>
                    <a:pt x="178" y="111"/>
                    <a:pt x="176" y="114"/>
                  </a:cubicBezTo>
                  <a:cubicBezTo>
                    <a:pt x="171" y="118"/>
                    <a:pt x="167" y="123"/>
                    <a:pt x="163" y="128"/>
                  </a:cubicBezTo>
                  <a:cubicBezTo>
                    <a:pt x="161" y="130"/>
                    <a:pt x="159" y="133"/>
                    <a:pt x="157" y="136"/>
                  </a:cubicBezTo>
                  <a:cubicBezTo>
                    <a:pt x="156" y="139"/>
                    <a:pt x="154" y="141"/>
                    <a:pt x="153" y="144"/>
                  </a:cubicBezTo>
                  <a:cubicBezTo>
                    <a:pt x="152" y="147"/>
                    <a:pt x="150" y="150"/>
                    <a:pt x="149" y="153"/>
                  </a:cubicBezTo>
                  <a:cubicBezTo>
                    <a:pt x="149" y="152"/>
                    <a:pt x="149" y="151"/>
                    <a:pt x="149" y="149"/>
                  </a:cubicBezTo>
                  <a:cubicBezTo>
                    <a:pt x="150" y="140"/>
                    <a:pt x="150" y="130"/>
                    <a:pt x="149" y="121"/>
                  </a:cubicBezTo>
                  <a:cubicBezTo>
                    <a:pt x="150" y="111"/>
                    <a:pt x="148" y="102"/>
                    <a:pt x="146" y="94"/>
                  </a:cubicBezTo>
                  <a:cubicBezTo>
                    <a:pt x="145" y="85"/>
                    <a:pt x="142" y="78"/>
                    <a:pt x="140" y="70"/>
                  </a:cubicBezTo>
                  <a:cubicBezTo>
                    <a:pt x="139" y="65"/>
                    <a:pt x="136" y="60"/>
                    <a:pt x="134" y="55"/>
                  </a:cubicBezTo>
                  <a:cubicBezTo>
                    <a:pt x="135" y="55"/>
                    <a:pt x="135" y="55"/>
                    <a:pt x="136" y="56"/>
                  </a:cubicBezTo>
                  <a:cubicBezTo>
                    <a:pt x="135" y="55"/>
                    <a:pt x="134" y="53"/>
                    <a:pt x="134" y="52"/>
                  </a:cubicBezTo>
                  <a:cubicBezTo>
                    <a:pt x="132" y="49"/>
                    <a:pt x="129" y="45"/>
                    <a:pt x="127" y="42"/>
                  </a:cubicBezTo>
                  <a:cubicBezTo>
                    <a:pt x="126" y="40"/>
                    <a:pt x="125" y="39"/>
                    <a:pt x="124" y="38"/>
                  </a:cubicBezTo>
                  <a:cubicBezTo>
                    <a:pt x="121" y="34"/>
                    <a:pt x="119" y="31"/>
                    <a:pt x="118" y="29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21" y="31"/>
                    <a:pt x="123" y="34"/>
                    <a:pt x="125" y="36"/>
                  </a:cubicBezTo>
                  <a:cubicBezTo>
                    <a:pt x="130" y="41"/>
                    <a:pt x="134" y="46"/>
                    <a:pt x="137" y="50"/>
                  </a:cubicBezTo>
                  <a:cubicBezTo>
                    <a:pt x="137" y="51"/>
                    <a:pt x="138" y="52"/>
                    <a:pt x="138" y="53"/>
                  </a:cubicBezTo>
                  <a:cubicBezTo>
                    <a:pt x="138" y="52"/>
                    <a:pt x="139" y="51"/>
                    <a:pt x="139" y="51"/>
                  </a:cubicBezTo>
                  <a:cubicBezTo>
                    <a:pt x="139" y="49"/>
                    <a:pt x="139" y="47"/>
                    <a:pt x="139" y="45"/>
                  </a:cubicBezTo>
                  <a:cubicBezTo>
                    <a:pt x="139" y="43"/>
                    <a:pt x="139" y="41"/>
                    <a:pt x="139" y="39"/>
                  </a:cubicBezTo>
                  <a:cubicBezTo>
                    <a:pt x="138" y="34"/>
                    <a:pt x="136" y="29"/>
                    <a:pt x="134" y="25"/>
                  </a:cubicBezTo>
                  <a:cubicBezTo>
                    <a:pt x="133" y="22"/>
                    <a:pt x="131" y="20"/>
                    <a:pt x="129" y="18"/>
                  </a:cubicBezTo>
                  <a:cubicBezTo>
                    <a:pt x="128" y="16"/>
                    <a:pt x="126" y="14"/>
                    <a:pt x="124" y="12"/>
                  </a:cubicBezTo>
                  <a:cubicBezTo>
                    <a:pt x="122" y="10"/>
                    <a:pt x="119" y="8"/>
                    <a:pt x="117" y="7"/>
                  </a:cubicBezTo>
                  <a:cubicBezTo>
                    <a:pt x="114" y="5"/>
                    <a:pt x="112" y="4"/>
                    <a:pt x="109" y="3"/>
                  </a:cubicBezTo>
                  <a:cubicBezTo>
                    <a:pt x="106" y="2"/>
                    <a:pt x="104" y="1"/>
                    <a:pt x="101" y="1"/>
                  </a:cubicBezTo>
                  <a:cubicBezTo>
                    <a:pt x="98" y="1"/>
                    <a:pt x="96" y="0"/>
                    <a:pt x="93" y="1"/>
                  </a:cubicBezTo>
                  <a:cubicBezTo>
                    <a:pt x="91" y="1"/>
                    <a:pt x="88" y="1"/>
                    <a:pt x="86" y="2"/>
                  </a:cubicBezTo>
                  <a:cubicBezTo>
                    <a:pt x="85" y="2"/>
                    <a:pt x="83" y="3"/>
                    <a:pt x="81" y="4"/>
                  </a:cubicBezTo>
                  <a:cubicBezTo>
                    <a:pt x="80" y="4"/>
                    <a:pt x="79" y="5"/>
                    <a:pt x="78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7"/>
                    <a:pt x="78" y="8"/>
                  </a:cubicBezTo>
                  <a:cubicBezTo>
                    <a:pt x="78" y="8"/>
                    <a:pt x="78" y="10"/>
                    <a:pt x="79" y="11"/>
                  </a:cubicBezTo>
                  <a:cubicBezTo>
                    <a:pt x="80" y="12"/>
                    <a:pt x="81" y="14"/>
                    <a:pt x="81" y="15"/>
                  </a:cubicBezTo>
                  <a:cubicBezTo>
                    <a:pt x="82" y="17"/>
                    <a:pt x="83" y="19"/>
                    <a:pt x="84" y="20"/>
                  </a:cubicBezTo>
                  <a:cubicBezTo>
                    <a:pt x="85" y="22"/>
                    <a:pt x="86" y="24"/>
                    <a:pt x="87" y="26"/>
                  </a:cubicBezTo>
                  <a:cubicBezTo>
                    <a:pt x="88" y="27"/>
                    <a:pt x="89" y="29"/>
                    <a:pt x="90" y="31"/>
                  </a:cubicBezTo>
                  <a:cubicBezTo>
                    <a:pt x="93" y="34"/>
                    <a:pt x="96" y="37"/>
                    <a:pt x="99" y="40"/>
                  </a:cubicBezTo>
                  <a:cubicBezTo>
                    <a:pt x="101" y="41"/>
                    <a:pt x="102" y="43"/>
                    <a:pt x="104" y="44"/>
                  </a:cubicBezTo>
                  <a:cubicBezTo>
                    <a:pt x="106" y="45"/>
                    <a:pt x="108" y="46"/>
                    <a:pt x="110" y="47"/>
                  </a:cubicBezTo>
                  <a:cubicBezTo>
                    <a:pt x="112" y="48"/>
                    <a:pt x="114" y="49"/>
                    <a:pt x="116" y="50"/>
                  </a:cubicBezTo>
                  <a:cubicBezTo>
                    <a:pt x="118" y="51"/>
                    <a:pt x="120" y="52"/>
                    <a:pt x="122" y="52"/>
                  </a:cubicBezTo>
                  <a:cubicBezTo>
                    <a:pt x="124" y="53"/>
                    <a:pt x="126" y="54"/>
                    <a:pt x="128" y="54"/>
                  </a:cubicBezTo>
                  <a:cubicBezTo>
                    <a:pt x="129" y="60"/>
                    <a:pt x="131" y="66"/>
                    <a:pt x="132" y="73"/>
                  </a:cubicBezTo>
                  <a:cubicBezTo>
                    <a:pt x="133" y="80"/>
                    <a:pt x="135" y="87"/>
                    <a:pt x="136" y="95"/>
                  </a:cubicBezTo>
                  <a:cubicBezTo>
                    <a:pt x="136" y="104"/>
                    <a:pt x="137" y="112"/>
                    <a:pt x="137" y="121"/>
                  </a:cubicBezTo>
                  <a:cubicBezTo>
                    <a:pt x="137" y="125"/>
                    <a:pt x="137" y="130"/>
                    <a:pt x="137" y="135"/>
                  </a:cubicBezTo>
                  <a:cubicBezTo>
                    <a:pt x="136" y="139"/>
                    <a:pt x="136" y="144"/>
                    <a:pt x="135" y="148"/>
                  </a:cubicBezTo>
                  <a:cubicBezTo>
                    <a:pt x="135" y="155"/>
                    <a:pt x="134" y="161"/>
                    <a:pt x="133" y="168"/>
                  </a:cubicBezTo>
                  <a:cubicBezTo>
                    <a:pt x="133" y="168"/>
                    <a:pt x="133" y="167"/>
                    <a:pt x="133" y="167"/>
                  </a:cubicBezTo>
                  <a:cubicBezTo>
                    <a:pt x="133" y="165"/>
                    <a:pt x="133" y="162"/>
                    <a:pt x="131" y="158"/>
                  </a:cubicBezTo>
                  <a:cubicBezTo>
                    <a:pt x="130" y="154"/>
                    <a:pt x="129" y="150"/>
                    <a:pt x="126" y="146"/>
                  </a:cubicBezTo>
                  <a:cubicBezTo>
                    <a:pt x="124" y="142"/>
                    <a:pt x="121" y="138"/>
                    <a:pt x="118" y="134"/>
                  </a:cubicBezTo>
                  <a:cubicBezTo>
                    <a:pt x="114" y="130"/>
                    <a:pt x="111" y="126"/>
                    <a:pt x="107" y="123"/>
                  </a:cubicBezTo>
                  <a:cubicBezTo>
                    <a:pt x="104" y="119"/>
                    <a:pt x="100" y="117"/>
                    <a:pt x="97" y="115"/>
                  </a:cubicBezTo>
                  <a:cubicBezTo>
                    <a:pt x="96" y="114"/>
                    <a:pt x="96" y="114"/>
                    <a:pt x="95" y="113"/>
                  </a:cubicBezTo>
                  <a:cubicBezTo>
                    <a:pt x="92" y="111"/>
                    <a:pt x="89" y="108"/>
                    <a:pt x="86" y="106"/>
                  </a:cubicBezTo>
                  <a:cubicBezTo>
                    <a:pt x="84" y="104"/>
                    <a:pt x="81" y="102"/>
                    <a:pt x="78" y="101"/>
                  </a:cubicBezTo>
                  <a:cubicBezTo>
                    <a:pt x="77" y="100"/>
                    <a:pt x="75" y="99"/>
                    <a:pt x="74" y="99"/>
                  </a:cubicBezTo>
                  <a:cubicBezTo>
                    <a:pt x="73" y="98"/>
                    <a:pt x="72" y="98"/>
                    <a:pt x="71" y="97"/>
                  </a:cubicBezTo>
                  <a:cubicBezTo>
                    <a:pt x="69" y="97"/>
                    <a:pt x="68" y="97"/>
                    <a:pt x="67" y="96"/>
                  </a:cubicBezTo>
                  <a:cubicBezTo>
                    <a:pt x="66" y="96"/>
                    <a:pt x="66" y="96"/>
                    <a:pt x="65" y="96"/>
                  </a:cubicBezTo>
                  <a:cubicBezTo>
                    <a:pt x="63" y="95"/>
                    <a:pt x="63" y="95"/>
                    <a:pt x="63" y="95"/>
                  </a:cubicBezTo>
                  <a:cubicBezTo>
                    <a:pt x="63" y="95"/>
                    <a:pt x="63" y="95"/>
                    <a:pt x="65" y="95"/>
                  </a:cubicBezTo>
                  <a:cubicBezTo>
                    <a:pt x="66" y="96"/>
                    <a:pt x="67" y="96"/>
                    <a:pt x="67" y="96"/>
                  </a:cubicBezTo>
                  <a:cubicBezTo>
                    <a:pt x="68" y="96"/>
                    <a:pt x="70" y="96"/>
                    <a:pt x="71" y="97"/>
                  </a:cubicBezTo>
                  <a:cubicBezTo>
                    <a:pt x="72" y="97"/>
                    <a:pt x="73" y="97"/>
                    <a:pt x="75" y="98"/>
                  </a:cubicBezTo>
                  <a:cubicBezTo>
                    <a:pt x="76" y="99"/>
                    <a:pt x="77" y="99"/>
                    <a:pt x="79" y="100"/>
                  </a:cubicBezTo>
                  <a:cubicBezTo>
                    <a:pt x="82" y="101"/>
                    <a:pt x="85" y="103"/>
                    <a:pt x="87" y="104"/>
                  </a:cubicBezTo>
                  <a:cubicBezTo>
                    <a:pt x="93" y="108"/>
                    <a:pt x="98" y="112"/>
                    <a:pt x="102" y="115"/>
                  </a:cubicBezTo>
                  <a:cubicBezTo>
                    <a:pt x="103" y="116"/>
                    <a:pt x="104" y="116"/>
                    <a:pt x="104" y="117"/>
                  </a:cubicBezTo>
                  <a:cubicBezTo>
                    <a:pt x="104" y="116"/>
                    <a:pt x="104" y="116"/>
                    <a:pt x="104" y="115"/>
                  </a:cubicBezTo>
                  <a:cubicBezTo>
                    <a:pt x="104" y="113"/>
                    <a:pt x="104" y="112"/>
                    <a:pt x="103" y="110"/>
                  </a:cubicBezTo>
                  <a:cubicBezTo>
                    <a:pt x="103" y="108"/>
                    <a:pt x="102" y="106"/>
                    <a:pt x="101" y="104"/>
                  </a:cubicBezTo>
                  <a:cubicBezTo>
                    <a:pt x="99" y="99"/>
                    <a:pt x="96" y="95"/>
                    <a:pt x="93" y="91"/>
                  </a:cubicBezTo>
                  <a:cubicBezTo>
                    <a:pt x="91" y="89"/>
                    <a:pt x="89" y="87"/>
                    <a:pt x="86" y="86"/>
                  </a:cubicBezTo>
                  <a:cubicBezTo>
                    <a:pt x="84" y="84"/>
                    <a:pt x="82" y="83"/>
                    <a:pt x="79" y="81"/>
                  </a:cubicBezTo>
                  <a:cubicBezTo>
                    <a:pt x="77" y="80"/>
                    <a:pt x="74" y="79"/>
                    <a:pt x="71" y="78"/>
                  </a:cubicBezTo>
                  <a:cubicBezTo>
                    <a:pt x="68" y="78"/>
                    <a:pt x="66" y="77"/>
                    <a:pt x="63" y="77"/>
                  </a:cubicBezTo>
                  <a:cubicBezTo>
                    <a:pt x="60" y="77"/>
                    <a:pt x="57" y="77"/>
                    <a:pt x="55" y="77"/>
                  </a:cubicBezTo>
                  <a:cubicBezTo>
                    <a:pt x="52" y="77"/>
                    <a:pt x="49" y="78"/>
                    <a:pt x="47" y="79"/>
                  </a:cubicBezTo>
                  <a:cubicBezTo>
                    <a:pt x="45" y="80"/>
                    <a:pt x="43" y="81"/>
                    <a:pt x="41" y="82"/>
                  </a:cubicBezTo>
                  <a:cubicBezTo>
                    <a:pt x="39" y="83"/>
                    <a:pt x="37" y="84"/>
                    <a:pt x="36" y="85"/>
                  </a:cubicBezTo>
                  <a:cubicBezTo>
                    <a:pt x="35" y="86"/>
                    <a:pt x="34" y="87"/>
                    <a:pt x="34" y="87"/>
                  </a:cubicBezTo>
                  <a:cubicBezTo>
                    <a:pt x="33" y="88"/>
                    <a:pt x="33" y="89"/>
                    <a:pt x="33" y="89"/>
                  </a:cubicBezTo>
                  <a:cubicBezTo>
                    <a:pt x="33" y="89"/>
                    <a:pt x="33" y="89"/>
                    <a:pt x="34" y="90"/>
                  </a:cubicBezTo>
                  <a:cubicBezTo>
                    <a:pt x="34" y="90"/>
                    <a:pt x="35" y="91"/>
                    <a:pt x="36" y="92"/>
                  </a:cubicBezTo>
                  <a:cubicBezTo>
                    <a:pt x="37" y="93"/>
                    <a:pt x="38" y="95"/>
                    <a:pt x="39" y="96"/>
                  </a:cubicBezTo>
                  <a:cubicBezTo>
                    <a:pt x="41" y="97"/>
                    <a:pt x="42" y="99"/>
                    <a:pt x="43" y="100"/>
                  </a:cubicBezTo>
                  <a:cubicBezTo>
                    <a:pt x="45" y="102"/>
                    <a:pt x="46" y="103"/>
                    <a:pt x="48" y="104"/>
                  </a:cubicBezTo>
                  <a:cubicBezTo>
                    <a:pt x="49" y="106"/>
                    <a:pt x="51" y="107"/>
                    <a:pt x="52" y="108"/>
                  </a:cubicBezTo>
                  <a:cubicBezTo>
                    <a:pt x="55" y="111"/>
                    <a:pt x="59" y="113"/>
                    <a:pt x="63" y="115"/>
                  </a:cubicBezTo>
                  <a:cubicBezTo>
                    <a:pt x="65" y="116"/>
                    <a:pt x="67" y="117"/>
                    <a:pt x="69" y="118"/>
                  </a:cubicBezTo>
                  <a:cubicBezTo>
                    <a:pt x="71" y="118"/>
                    <a:pt x="73" y="119"/>
                    <a:pt x="75" y="119"/>
                  </a:cubicBezTo>
                  <a:cubicBezTo>
                    <a:pt x="77" y="120"/>
                    <a:pt x="80" y="120"/>
                    <a:pt x="82" y="121"/>
                  </a:cubicBezTo>
                  <a:cubicBezTo>
                    <a:pt x="84" y="121"/>
                    <a:pt x="86" y="121"/>
                    <a:pt x="88" y="121"/>
                  </a:cubicBezTo>
                  <a:cubicBezTo>
                    <a:pt x="90" y="121"/>
                    <a:pt x="92" y="121"/>
                    <a:pt x="94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0" y="121"/>
                    <a:pt x="101" y="120"/>
                  </a:cubicBezTo>
                  <a:cubicBezTo>
                    <a:pt x="102" y="122"/>
                    <a:pt x="104" y="123"/>
                    <a:pt x="105" y="125"/>
                  </a:cubicBezTo>
                  <a:cubicBezTo>
                    <a:pt x="109" y="128"/>
                    <a:pt x="112" y="132"/>
                    <a:pt x="115" y="136"/>
                  </a:cubicBezTo>
                  <a:cubicBezTo>
                    <a:pt x="118" y="140"/>
                    <a:pt x="121" y="143"/>
                    <a:pt x="124" y="148"/>
                  </a:cubicBezTo>
                  <a:cubicBezTo>
                    <a:pt x="126" y="152"/>
                    <a:pt x="128" y="155"/>
                    <a:pt x="129" y="159"/>
                  </a:cubicBezTo>
                  <a:cubicBezTo>
                    <a:pt x="131" y="162"/>
                    <a:pt x="132" y="165"/>
                    <a:pt x="132" y="167"/>
                  </a:cubicBezTo>
                  <a:cubicBezTo>
                    <a:pt x="133" y="168"/>
                    <a:pt x="133" y="168"/>
                    <a:pt x="133" y="169"/>
                  </a:cubicBezTo>
                  <a:cubicBezTo>
                    <a:pt x="132" y="171"/>
                    <a:pt x="132" y="174"/>
                    <a:pt x="132" y="176"/>
                  </a:cubicBezTo>
                  <a:cubicBezTo>
                    <a:pt x="130" y="186"/>
                    <a:pt x="128" y="196"/>
                    <a:pt x="126" y="204"/>
                  </a:cubicBezTo>
                  <a:cubicBezTo>
                    <a:pt x="123" y="214"/>
                    <a:pt x="121" y="223"/>
                    <a:pt x="119" y="232"/>
                  </a:cubicBezTo>
                  <a:cubicBezTo>
                    <a:pt x="119" y="234"/>
                    <a:pt x="118" y="236"/>
                    <a:pt x="118" y="239"/>
                  </a:cubicBezTo>
                  <a:cubicBezTo>
                    <a:pt x="117" y="236"/>
                    <a:pt x="116" y="233"/>
                    <a:pt x="115" y="230"/>
                  </a:cubicBezTo>
                  <a:cubicBezTo>
                    <a:pt x="113" y="225"/>
                    <a:pt x="110" y="221"/>
                    <a:pt x="107" y="216"/>
                  </a:cubicBezTo>
                  <a:cubicBezTo>
                    <a:pt x="102" y="209"/>
                    <a:pt x="96" y="203"/>
                    <a:pt x="92" y="197"/>
                  </a:cubicBezTo>
                  <a:cubicBezTo>
                    <a:pt x="92" y="197"/>
                    <a:pt x="92" y="197"/>
                    <a:pt x="93" y="197"/>
                  </a:cubicBezTo>
                  <a:cubicBezTo>
                    <a:pt x="92" y="196"/>
                    <a:pt x="91" y="195"/>
                    <a:pt x="90" y="194"/>
                  </a:cubicBezTo>
                  <a:cubicBezTo>
                    <a:pt x="88" y="193"/>
                    <a:pt x="86" y="190"/>
                    <a:pt x="83" y="188"/>
                  </a:cubicBezTo>
                  <a:cubicBezTo>
                    <a:pt x="81" y="186"/>
                    <a:pt x="80" y="185"/>
                    <a:pt x="80" y="185"/>
                  </a:cubicBezTo>
                  <a:cubicBezTo>
                    <a:pt x="80" y="185"/>
                    <a:pt x="81" y="186"/>
                    <a:pt x="81" y="187"/>
                  </a:cubicBezTo>
                  <a:cubicBezTo>
                    <a:pt x="80" y="185"/>
                    <a:pt x="78" y="184"/>
                    <a:pt x="77" y="183"/>
                  </a:cubicBezTo>
                  <a:cubicBezTo>
                    <a:pt x="74" y="181"/>
                    <a:pt x="71" y="179"/>
                    <a:pt x="68" y="178"/>
                  </a:cubicBezTo>
                  <a:cubicBezTo>
                    <a:pt x="67" y="177"/>
                    <a:pt x="66" y="176"/>
                    <a:pt x="65" y="176"/>
                  </a:cubicBezTo>
                  <a:cubicBezTo>
                    <a:pt x="63" y="175"/>
                    <a:pt x="62" y="175"/>
                    <a:pt x="61" y="174"/>
                  </a:cubicBezTo>
                  <a:cubicBezTo>
                    <a:pt x="60" y="174"/>
                    <a:pt x="59" y="173"/>
                    <a:pt x="58" y="173"/>
                  </a:cubicBezTo>
                  <a:cubicBezTo>
                    <a:pt x="57" y="173"/>
                    <a:pt x="56" y="173"/>
                    <a:pt x="55" y="172"/>
                  </a:cubicBezTo>
                  <a:cubicBezTo>
                    <a:pt x="54" y="172"/>
                    <a:pt x="53" y="172"/>
                    <a:pt x="53" y="172"/>
                  </a:cubicBezTo>
                  <a:cubicBezTo>
                    <a:pt x="53" y="172"/>
                    <a:pt x="54" y="172"/>
                    <a:pt x="55" y="172"/>
                  </a:cubicBezTo>
                  <a:cubicBezTo>
                    <a:pt x="56" y="172"/>
                    <a:pt x="57" y="172"/>
                    <a:pt x="58" y="173"/>
                  </a:cubicBezTo>
                  <a:cubicBezTo>
                    <a:pt x="59" y="173"/>
                    <a:pt x="60" y="173"/>
                    <a:pt x="61" y="173"/>
                  </a:cubicBezTo>
                  <a:cubicBezTo>
                    <a:pt x="62" y="174"/>
                    <a:pt x="64" y="174"/>
                    <a:pt x="65" y="175"/>
                  </a:cubicBezTo>
                  <a:cubicBezTo>
                    <a:pt x="66" y="175"/>
                    <a:pt x="68" y="176"/>
                    <a:pt x="69" y="176"/>
                  </a:cubicBezTo>
                  <a:cubicBezTo>
                    <a:pt x="72" y="178"/>
                    <a:pt x="75" y="179"/>
                    <a:pt x="78" y="181"/>
                  </a:cubicBezTo>
                  <a:cubicBezTo>
                    <a:pt x="83" y="185"/>
                    <a:pt x="89" y="189"/>
                    <a:pt x="93" y="192"/>
                  </a:cubicBezTo>
                  <a:cubicBezTo>
                    <a:pt x="93" y="193"/>
                    <a:pt x="94" y="193"/>
                    <a:pt x="95" y="194"/>
                  </a:cubicBezTo>
                  <a:cubicBezTo>
                    <a:pt x="95" y="193"/>
                    <a:pt x="95" y="192"/>
                    <a:pt x="94" y="192"/>
                  </a:cubicBezTo>
                  <a:cubicBezTo>
                    <a:pt x="94" y="190"/>
                    <a:pt x="94" y="188"/>
                    <a:pt x="93" y="186"/>
                  </a:cubicBezTo>
                  <a:cubicBezTo>
                    <a:pt x="93" y="184"/>
                    <a:pt x="92" y="182"/>
                    <a:pt x="91" y="180"/>
                  </a:cubicBezTo>
                  <a:cubicBezTo>
                    <a:pt x="89" y="176"/>
                    <a:pt x="87" y="172"/>
                    <a:pt x="83" y="168"/>
                  </a:cubicBezTo>
                  <a:cubicBezTo>
                    <a:pt x="81" y="166"/>
                    <a:pt x="79" y="164"/>
                    <a:pt x="77" y="162"/>
                  </a:cubicBezTo>
                  <a:cubicBezTo>
                    <a:pt x="75" y="161"/>
                    <a:pt x="72" y="159"/>
                    <a:pt x="70" y="158"/>
                  </a:cubicBezTo>
                  <a:cubicBezTo>
                    <a:pt x="67" y="157"/>
                    <a:pt x="64" y="156"/>
                    <a:pt x="62" y="155"/>
                  </a:cubicBezTo>
                  <a:cubicBezTo>
                    <a:pt x="59" y="154"/>
                    <a:pt x="56" y="154"/>
                    <a:pt x="53" y="154"/>
                  </a:cubicBezTo>
                  <a:cubicBezTo>
                    <a:pt x="50" y="153"/>
                    <a:pt x="48" y="153"/>
                    <a:pt x="45" y="154"/>
                  </a:cubicBezTo>
                  <a:cubicBezTo>
                    <a:pt x="42" y="154"/>
                    <a:pt x="40" y="155"/>
                    <a:pt x="37" y="155"/>
                  </a:cubicBezTo>
                  <a:cubicBezTo>
                    <a:pt x="35" y="156"/>
                    <a:pt x="33" y="157"/>
                    <a:pt x="31" y="158"/>
                  </a:cubicBezTo>
                  <a:cubicBezTo>
                    <a:pt x="29" y="159"/>
                    <a:pt x="28" y="161"/>
                    <a:pt x="27" y="162"/>
                  </a:cubicBezTo>
                  <a:cubicBezTo>
                    <a:pt x="25" y="163"/>
                    <a:pt x="24" y="164"/>
                    <a:pt x="24" y="164"/>
                  </a:cubicBezTo>
                  <a:cubicBezTo>
                    <a:pt x="23" y="165"/>
                    <a:pt x="23" y="165"/>
                    <a:pt x="23" y="165"/>
                  </a:cubicBezTo>
                  <a:cubicBezTo>
                    <a:pt x="23" y="165"/>
                    <a:pt x="23" y="166"/>
                    <a:pt x="24" y="166"/>
                  </a:cubicBezTo>
                  <a:cubicBezTo>
                    <a:pt x="25" y="167"/>
                    <a:pt x="25" y="168"/>
                    <a:pt x="26" y="169"/>
                  </a:cubicBezTo>
                  <a:cubicBezTo>
                    <a:pt x="27" y="170"/>
                    <a:pt x="28" y="171"/>
                    <a:pt x="30" y="173"/>
                  </a:cubicBezTo>
                  <a:cubicBezTo>
                    <a:pt x="31" y="174"/>
                    <a:pt x="32" y="176"/>
                    <a:pt x="34" y="177"/>
                  </a:cubicBezTo>
                  <a:cubicBezTo>
                    <a:pt x="35" y="178"/>
                    <a:pt x="36" y="180"/>
                    <a:pt x="38" y="181"/>
                  </a:cubicBezTo>
                  <a:cubicBezTo>
                    <a:pt x="39" y="182"/>
                    <a:pt x="41" y="184"/>
                    <a:pt x="43" y="185"/>
                  </a:cubicBezTo>
                  <a:cubicBezTo>
                    <a:pt x="46" y="188"/>
                    <a:pt x="49" y="190"/>
                    <a:pt x="53" y="192"/>
                  </a:cubicBezTo>
                  <a:cubicBezTo>
                    <a:pt x="55" y="193"/>
                    <a:pt x="57" y="193"/>
                    <a:pt x="59" y="194"/>
                  </a:cubicBezTo>
                  <a:cubicBezTo>
                    <a:pt x="61" y="195"/>
                    <a:pt x="63" y="196"/>
                    <a:pt x="66" y="196"/>
                  </a:cubicBezTo>
                  <a:cubicBezTo>
                    <a:pt x="68" y="197"/>
                    <a:pt x="70" y="197"/>
                    <a:pt x="72" y="197"/>
                  </a:cubicBezTo>
                  <a:cubicBezTo>
                    <a:pt x="74" y="198"/>
                    <a:pt x="76" y="198"/>
                    <a:pt x="79" y="198"/>
                  </a:cubicBezTo>
                  <a:cubicBezTo>
                    <a:pt x="81" y="198"/>
                    <a:pt x="83" y="198"/>
                    <a:pt x="85" y="198"/>
                  </a:cubicBezTo>
                  <a:cubicBezTo>
                    <a:pt x="86" y="198"/>
                    <a:pt x="88" y="198"/>
                    <a:pt x="89" y="198"/>
                  </a:cubicBezTo>
                  <a:cubicBezTo>
                    <a:pt x="93" y="203"/>
                    <a:pt x="99" y="211"/>
                    <a:pt x="104" y="218"/>
                  </a:cubicBezTo>
                  <a:cubicBezTo>
                    <a:pt x="110" y="227"/>
                    <a:pt x="115" y="235"/>
                    <a:pt x="117" y="243"/>
                  </a:cubicBezTo>
                  <a:cubicBezTo>
                    <a:pt x="117" y="243"/>
                    <a:pt x="117" y="243"/>
                    <a:pt x="117" y="243"/>
                  </a:cubicBezTo>
                  <a:cubicBezTo>
                    <a:pt x="115" y="257"/>
                    <a:pt x="102" y="289"/>
                    <a:pt x="102" y="303"/>
                  </a:cubicBezTo>
                  <a:cubicBezTo>
                    <a:pt x="98" y="304"/>
                    <a:pt x="92" y="303"/>
                    <a:pt x="84" y="300"/>
                  </a:cubicBezTo>
                  <a:cubicBezTo>
                    <a:pt x="65" y="291"/>
                    <a:pt x="44" y="296"/>
                    <a:pt x="40" y="310"/>
                  </a:cubicBezTo>
                  <a:cubicBezTo>
                    <a:pt x="36" y="324"/>
                    <a:pt x="23" y="317"/>
                    <a:pt x="17" y="321"/>
                  </a:cubicBezTo>
                  <a:cubicBezTo>
                    <a:pt x="6" y="328"/>
                    <a:pt x="0" y="337"/>
                    <a:pt x="0" y="345"/>
                  </a:cubicBezTo>
                  <a:cubicBezTo>
                    <a:pt x="247" y="345"/>
                    <a:pt x="247" y="345"/>
                    <a:pt x="247" y="345"/>
                  </a:cubicBezTo>
                  <a:cubicBezTo>
                    <a:pt x="247" y="336"/>
                    <a:pt x="240" y="327"/>
                    <a:pt x="228" y="319"/>
                  </a:cubicBezTo>
                  <a:close/>
                  <a:moveTo>
                    <a:pt x="117" y="30"/>
                  </a:moveTo>
                  <a:cubicBezTo>
                    <a:pt x="116" y="29"/>
                    <a:pt x="115" y="28"/>
                    <a:pt x="114" y="27"/>
                  </a:cubicBezTo>
                  <a:cubicBezTo>
                    <a:pt x="113" y="26"/>
                    <a:pt x="112" y="26"/>
                    <a:pt x="111" y="25"/>
                  </a:cubicBezTo>
                  <a:cubicBezTo>
                    <a:pt x="110" y="24"/>
                    <a:pt x="109" y="23"/>
                    <a:pt x="108" y="23"/>
                  </a:cubicBezTo>
                  <a:cubicBezTo>
                    <a:pt x="107" y="22"/>
                    <a:pt x="107" y="22"/>
                    <a:pt x="106" y="22"/>
                  </a:cubicBezTo>
                  <a:cubicBezTo>
                    <a:pt x="105" y="21"/>
                    <a:pt x="104" y="21"/>
                    <a:pt x="104" y="21"/>
                  </a:cubicBezTo>
                  <a:cubicBezTo>
                    <a:pt x="104" y="21"/>
                    <a:pt x="105" y="21"/>
                    <a:pt x="106" y="22"/>
                  </a:cubicBezTo>
                  <a:cubicBezTo>
                    <a:pt x="107" y="22"/>
                    <a:pt x="108" y="22"/>
                    <a:pt x="108" y="23"/>
                  </a:cubicBezTo>
                  <a:cubicBezTo>
                    <a:pt x="109" y="23"/>
                    <a:pt x="110" y="24"/>
                    <a:pt x="111" y="24"/>
                  </a:cubicBezTo>
                  <a:cubicBezTo>
                    <a:pt x="112" y="25"/>
                    <a:pt x="114" y="26"/>
                    <a:pt x="115" y="26"/>
                  </a:cubicBezTo>
                  <a:cubicBezTo>
                    <a:pt x="116" y="27"/>
                    <a:pt x="116" y="28"/>
                    <a:pt x="117" y="28"/>
                  </a:cubicBezTo>
                  <a:cubicBezTo>
                    <a:pt x="117" y="29"/>
                    <a:pt x="118" y="30"/>
                    <a:pt x="118" y="31"/>
                  </a:cubicBezTo>
                  <a:cubicBezTo>
                    <a:pt x="118" y="31"/>
                    <a:pt x="118" y="31"/>
                    <a:pt x="117" y="30"/>
                  </a:cubicBezTo>
                  <a:close/>
                </a:path>
              </a:pathLst>
            </a:custGeom>
            <a:solidFill>
              <a:srgbClr val="7A4E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9" name="ïŝľiḓè">
              <a:extLst>
                <a:ext uri="{FF2B5EF4-FFF2-40B4-BE49-F238E27FC236}">
                  <a16:creationId xmlns:a16="http://schemas.microsoft.com/office/drawing/2014/main" xmlns="" id="{9D6E7666-CB67-4BA4-9C77-EABD9D14F2EE}"/>
                </a:ext>
              </a:extLst>
            </p:cNvPr>
            <p:cNvGrpSpPr/>
            <p:nvPr/>
          </p:nvGrpSpPr>
          <p:grpSpPr>
            <a:xfrm>
              <a:off x="4243213" y="2475772"/>
              <a:ext cx="953230" cy="953228"/>
              <a:chOff x="7828426" y="1707625"/>
              <a:chExt cx="682538" cy="682537"/>
            </a:xfrm>
          </p:grpSpPr>
          <p:sp>
            <p:nvSpPr>
              <p:cNvPr id="31" name="iś1ïḓê">
                <a:extLst>
                  <a:ext uri="{FF2B5EF4-FFF2-40B4-BE49-F238E27FC236}">
                    <a16:creationId xmlns:a16="http://schemas.microsoft.com/office/drawing/2014/main" xmlns="" id="{3441A69A-CBF3-48C9-9D72-D4D9F65369F7}"/>
                  </a:ext>
                </a:extLst>
              </p:cNvPr>
              <p:cNvSpPr/>
              <p:nvPr/>
            </p:nvSpPr>
            <p:spPr>
              <a:xfrm>
                <a:off x="7828426" y="1707625"/>
                <a:ext cx="682538" cy="682537"/>
              </a:xfrm>
              <a:prstGeom prst="ellipse">
                <a:avLst/>
              </a:prstGeom>
              <a:solidFill>
                <a:srgbClr val="229CA6"/>
              </a:solidFill>
              <a:ln w="53975" cap="rnd" cmpd="thickThin">
                <a:solidFill>
                  <a:schemeClr val="bg1">
                    <a:lumMod val="9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iSlîḓe">
                <a:extLst>
                  <a:ext uri="{FF2B5EF4-FFF2-40B4-BE49-F238E27FC236}">
                    <a16:creationId xmlns:a16="http://schemas.microsoft.com/office/drawing/2014/main" xmlns="" id="{D28AF593-1B61-4609-8668-B23857FBF713}"/>
                  </a:ext>
                </a:extLst>
              </p:cNvPr>
              <p:cNvSpPr/>
              <p:nvPr/>
            </p:nvSpPr>
            <p:spPr bwMode="auto">
              <a:xfrm>
                <a:off x="8066864" y="1842685"/>
                <a:ext cx="205663" cy="412418"/>
              </a:xfrm>
              <a:custGeom>
                <a:avLst/>
                <a:gdLst>
                  <a:gd name="connsiteX0" fmla="*/ 102172 w 302980"/>
                  <a:gd name="connsiteY0" fmla="*/ 160819 h 607568"/>
                  <a:gd name="connsiteX1" fmla="*/ 108318 w 302980"/>
                  <a:gd name="connsiteY1" fmla="*/ 160819 h 607568"/>
                  <a:gd name="connsiteX2" fmla="*/ 151491 w 302980"/>
                  <a:gd name="connsiteY2" fmla="*/ 170638 h 607568"/>
                  <a:gd name="connsiteX3" fmla="*/ 194663 w 302980"/>
                  <a:gd name="connsiteY3" fmla="*/ 160819 h 607568"/>
                  <a:gd name="connsiteX4" fmla="*/ 200809 w 302980"/>
                  <a:gd name="connsiteY4" fmla="*/ 160819 h 607568"/>
                  <a:gd name="connsiteX5" fmla="*/ 285157 w 302980"/>
                  <a:gd name="connsiteY5" fmla="*/ 238141 h 607568"/>
                  <a:gd name="connsiteX6" fmla="*/ 302826 w 302980"/>
                  <a:gd name="connsiteY6" fmla="*/ 361948 h 607568"/>
                  <a:gd name="connsiteX7" fmla="*/ 297602 w 302980"/>
                  <a:gd name="connsiteY7" fmla="*/ 373148 h 607568"/>
                  <a:gd name="connsiteX8" fmla="*/ 246901 w 302980"/>
                  <a:gd name="connsiteY8" fmla="*/ 404598 h 607568"/>
                  <a:gd name="connsiteX9" fmla="*/ 223240 w 302980"/>
                  <a:gd name="connsiteY9" fmla="*/ 570288 h 607568"/>
                  <a:gd name="connsiteX10" fmla="*/ 182833 w 302980"/>
                  <a:gd name="connsiteY10" fmla="*/ 607568 h 607568"/>
                  <a:gd name="connsiteX11" fmla="*/ 120148 w 302980"/>
                  <a:gd name="connsiteY11" fmla="*/ 607568 h 607568"/>
                  <a:gd name="connsiteX12" fmla="*/ 79741 w 302980"/>
                  <a:gd name="connsiteY12" fmla="*/ 570134 h 607568"/>
                  <a:gd name="connsiteX13" fmla="*/ 56080 w 302980"/>
                  <a:gd name="connsiteY13" fmla="*/ 404598 h 607568"/>
                  <a:gd name="connsiteX14" fmla="*/ 5379 w 302980"/>
                  <a:gd name="connsiteY14" fmla="*/ 373148 h 607568"/>
                  <a:gd name="connsiteX15" fmla="*/ 155 w 302980"/>
                  <a:gd name="connsiteY15" fmla="*/ 361948 h 607568"/>
                  <a:gd name="connsiteX16" fmla="*/ 17824 w 302980"/>
                  <a:gd name="connsiteY16" fmla="*/ 238294 h 607568"/>
                  <a:gd name="connsiteX17" fmla="*/ 102172 w 302980"/>
                  <a:gd name="connsiteY17" fmla="*/ 160819 h 607568"/>
                  <a:gd name="connsiteX18" fmla="*/ 151490 w 302980"/>
                  <a:gd name="connsiteY18" fmla="*/ 0 h 607568"/>
                  <a:gd name="connsiteX19" fmla="*/ 222020 w 302980"/>
                  <a:gd name="connsiteY19" fmla="*/ 70813 h 607568"/>
                  <a:gd name="connsiteX20" fmla="*/ 151490 w 302980"/>
                  <a:gd name="connsiteY20" fmla="*/ 141626 h 607568"/>
                  <a:gd name="connsiteX21" fmla="*/ 80960 w 302980"/>
                  <a:gd name="connsiteY21" fmla="*/ 70813 h 607568"/>
                  <a:gd name="connsiteX22" fmla="*/ 151490 w 302980"/>
                  <a:gd name="connsiteY22" fmla="*/ 0 h 607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02980" h="607568">
                    <a:moveTo>
                      <a:pt x="102172" y="160819"/>
                    </a:moveTo>
                    <a:lnTo>
                      <a:pt x="108318" y="160819"/>
                    </a:lnTo>
                    <a:cubicBezTo>
                      <a:pt x="121377" y="167109"/>
                      <a:pt x="136127" y="170638"/>
                      <a:pt x="151491" y="170638"/>
                    </a:cubicBezTo>
                    <a:cubicBezTo>
                      <a:pt x="166855" y="170638"/>
                      <a:pt x="181604" y="167109"/>
                      <a:pt x="194663" y="160819"/>
                    </a:cubicBezTo>
                    <a:lnTo>
                      <a:pt x="200809" y="160819"/>
                    </a:lnTo>
                    <a:cubicBezTo>
                      <a:pt x="240755" y="160819"/>
                      <a:pt x="278704" y="195491"/>
                      <a:pt x="285157" y="238141"/>
                    </a:cubicBezTo>
                    <a:lnTo>
                      <a:pt x="302826" y="361948"/>
                    </a:lnTo>
                    <a:cubicBezTo>
                      <a:pt x="303594" y="366397"/>
                      <a:pt x="301443" y="370846"/>
                      <a:pt x="297602" y="373148"/>
                    </a:cubicBezTo>
                    <a:lnTo>
                      <a:pt x="246901" y="404598"/>
                    </a:lnTo>
                    <a:lnTo>
                      <a:pt x="223240" y="570288"/>
                    </a:lnTo>
                    <a:cubicBezTo>
                      <a:pt x="220475" y="591153"/>
                      <a:pt x="202653" y="607568"/>
                      <a:pt x="182833" y="607568"/>
                    </a:cubicBezTo>
                    <a:lnTo>
                      <a:pt x="120148" y="607568"/>
                    </a:lnTo>
                    <a:cubicBezTo>
                      <a:pt x="100328" y="607568"/>
                      <a:pt x="82506" y="591153"/>
                      <a:pt x="79741" y="570134"/>
                    </a:cubicBezTo>
                    <a:lnTo>
                      <a:pt x="56080" y="404598"/>
                    </a:lnTo>
                    <a:lnTo>
                      <a:pt x="5379" y="373148"/>
                    </a:lnTo>
                    <a:cubicBezTo>
                      <a:pt x="1538" y="370846"/>
                      <a:pt x="-613" y="366397"/>
                      <a:pt x="155" y="361948"/>
                    </a:cubicBezTo>
                    <a:lnTo>
                      <a:pt x="17824" y="238294"/>
                    </a:lnTo>
                    <a:cubicBezTo>
                      <a:pt x="24277" y="195491"/>
                      <a:pt x="62226" y="160819"/>
                      <a:pt x="102172" y="160819"/>
                    </a:cubicBezTo>
                    <a:close/>
                    <a:moveTo>
                      <a:pt x="151490" y="0"/>
                    </a:moveTo>
                    <a:cubicBezTo>
                      <a:pt x="190443" y="0"/>
                      <a:pt x="222020" y="31704"/>
                      <a:pt x="222020" y="70813"/>
                    </a:cubicBezTo>
                    <a:cubicBezTo>
                      <a:pt x="222020" y="109922"/>
                      <a:pt x="190443" y="141626"/>
                      <a:pt x="151490" y="141626"/>
                    </a:cubicBezTo>
                    <a:cubicBezTo>
                      <a:pt x="112537" y="141626"/>
                      <a:pt x="80960" y="109922"/>
                      <a:pt x="80960" y="70813"/>
                    </a:cubicBezTo>
                    <a:cubicBezTo>
                      <a:pt x="80960" y="31704"/>
                      <a:pt x="112537" y="0"/>
                      <a:pt x="1514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íṥļiḑe">
              <a:extLst>
                <a:ext uri="{FF2B5EF4-FFF2-40B4-BE49-F238E27FC236}">
                  <a16:creationId xmlns:a16="http://schemas.microsoft.com/office/drawing/2014/main" xmlns="" id="{71BC31AB-E348-42DB-83E0-C4C8A7F6D3F4}"/>
                </a:ext>
              </a:extLst>
            </p:cNvPr>
            <p:cNvGrpSpPr/>
            <p:nvPr/>
          </p:nvGrpSpPr>
          <p:grpSpPr>
            <a:xfrm>
              <a:off x="4386828" y="3589885"/>
              <a:ext cx="953230" cy="953228"/>
              <a:chOff x="7828426" y="1707625"/>
              <a:chExt cx="682538" cy="682537"/>
            </a:xfrm>
          </p:grpSpPr>
          <p:sp>
            <p:nvSpPr>
              <p:cNvPr id="29" name="iśļiḋè">
                <a:extLst>
                  <a:ext uri="{FF2B5EF4-FFF2-40B4-BE49-F238E27FC236}">
                    <a16:creationId xmlns:a16="http://schemas.microsoft.com/office/drawing/2014/main" xmlns="" id="{586C5FC0-205F-44DD-84BB-195B6FF7C89D}"/>
                  </a:ext>
                </a:extLst>
              </p:cNvPr>
              <p:cNvSpPr/>
              <p:nvPr/>
            </p:nvSpPr>
            <p:spPr>
              <a:xfrm>
                <a:off x="7828426" y="1707625"/>
                <a:ext cx="682538" cy="682537"/>
              </a:xfrm>
              <a:prstGeom prst="ellipse">
                <a:avLst/>
              </a:prstGeom>
              <a:solidFill>
                <a:srgbClr val="EAA121"/>
              </a:solidFill>
              <a:ln w="53975" cap="rnd" cmpd="thickThin">
                <a:solidFill>
                  <a:schemeClr val="bg1">
                    <a:lumMod val="9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iṩļïḓé">
                <a:extLst>
                  <a:ext uri="{FF2B5EF4-FFF2-40B4-BE49-F238E27FC236}">
                    <a16:creationId xmlns:a16="http://schemas.microsoft.com/office/drawing/2014/main" xmlns="" id="{15CD9378-22CA-4FE2-ADF5-F8092FBD3E1B}"/>
                  </a:ext>
                </a:extLst>
              </p:cNvPr>
              <p:cNvSpPr/>
              <p:nvPr/>
            </p:nvSpPr>
            <p:spPr bwMode="auto">
              <a:xfrm>
                <a:off x="8066864" y="1842685"/>
                <a:ext cx="205663" cy="412418"/>
              </a:xfrm>
              <a:custGeom>
                <a:avLst/>
                <a:gdLst>
                  <a:gd name="connsiteX0" fmla="*/ 102172 w 302980"/>
                  <a:gd name="connsiteY0" fmla="*/ 160819 h 607568"/>
                  <a:gd name="connsiteX1" fmla="*/ 108318 w 302980"/>
                  <a:gd name="connsiteY1" fmla="*/ 160819 h 607568"/>
                  <a:gd name="connsiteX2" fmla="*/ 151491 w 302980"/>
                  <a:gd name="connsiteY2" fmla="*/ 170638 h 607568"/>
                  <a:gd name="connsiteX3" fmla="*/ 194663 w 302980"/>
                  <a:gd name="connsiteY3" fmla="*/ 160819 h 607568"/>
                  <a:gd name="connsiteX4" fmla="*/ 200809 w 302980"/>
                  <a:gd name="connsiteY4" fmla="*/ 160819 h 607568"/>
                  <a:gd name="connsiteX5" fmla="*/ 285157 w 302980"/>
                  <a:gd name="connsiteY5" fmla="*/ 238141 h 607568"/>
                  <a:gd name="connsiteX6" fmla="*/ 302826 w 302980"/>
                  <a:gd name="connsiteY6" fmla="*/ 361948 h 607568"/>
                  <a:gd name="connsiteX7" fmla="*/ 297602 w 302980"/>
                  <a:gd name="connsiteY7" fmla="*/ 373148 h 607568"/>
                  <a:gd name="connsiteX8" fmla="*/ 246901 w 302980"/>
                  <a:gd name="connsiteY8" fmla="*/ 404598 h 607568"/>
                  <a:gd name="connsiteX9" fmla="*/ 223240 w 302980"/>
                  <a:gd name="connsiteY9" fmla="*/ 570288 h 607568"/>
                  <a:gd name="connsiteX10" fmla="*/ 182833 w 302980"/>
                  <a:gd name="connsiteY10" fmla="*/ 607568 h 607568"/>
                  <a:gd name="connsiteX11" fmla="*/ 120148 w 302980"/>
                  <a:gd name="connsiteY11" fmla="*/ 607568 h 607568"/>
                  <a:gd name="connsiteX12" fmla="*/ 79741 w 302980"/>
                  <a:gd name="connsiteY12" fmla="*/ 570134 h 607568"/>
                  <a:gd name="connsiteX13" fmla="*/ 56080 w 302980"/>
                  <a:gd name="connsiteY13" fmla="*/ 404598 h 607568"/>
                  <a:gd name="connsiteX14" fmla="*/ 5379 w 302980"/>
                  <a:gd name="connsiteY14" fmla="*/ 373148 h 607568"/>
                  <a:gd name="connsiteX15" fmla="*/ 155 w 302980"/>
                  <a:gd name="connsiteY15" fmla="*/ 361948 h 607568"/>
                  <a:gd name="connsiteX16" fmla="*/ 17824 w 302980"/>
                  <a:gd name="connsiteY16" fmla="*/ 238294 h 607568"/>
                  <a:gd name="connsiteX17" fmla="*/ 102172 w 302980"/>
                  <a:gd name="connsiteY17" fmla="*/ 160819 h 607568"/>
                  <a:gd name="connsiteX18" fmla="*/ 151490 w 302980"/>
                  <a:gd name="connsiteY18" fmla="*/ 0 h 607568"/>
                  <a:gd name="connsiteX19" fmla="*/ 222020 w 302980"/>
                  <a:gd name="connsiteY19" fmla="*/ 70813 h 607568"/>
                  <a:gd name="connsiteX20" fmla="*/ 151490 w 302980"/>
                  <a:gd name="connsiteY20" fmla="*/ 141626 h 607568"/>
                  <a:gd name="connsiteX21" fmla="*/ 80960 w 302980"/>
                  <a:gd name="connsiteY21" fmla="*/ 70813 h 607568"/>
                  <a:gd name="connsiteX22" fmla="*/ 151490 w 302980"/>
                  <a:gd name="connsiteY22" fmla="*/ 0 h 607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02980" h="607568">
                    <a:moveTo>
                      <a:pt x="102172" y="160819"/>
                    </a:moveTo>
                    <a:lnTo>
                      <a:pt x="108318" y="160819"/>
                    </a:lnTo>
                    <a:cubicBezTo>
                      <a:pt x="121377" y="167109"/>
                      <a:pt x="136127" y="170638"/>
                      <a:pt x="151491" y="170638"/>
                    </a:cubicBezTo>
                    <a:cubicBezTo>
                      <a:pt x="166855" y="170638"/>
                      <a:pt x="181604" y="167109"/>
                      <a:pt x="194663" y="160819"/>
                    </a:cubicBezTo>
                    <a:lnTo>
                      <a:pt x="200809" y="160819"/>
                    </a:lnTo>
                    <a:cubicBezTo>
                      <a:pt x="240755" y="160819"/>
                      <a:pt x="278704" y="195491"/>
                      <a:pt x="285157" y="238141"/>
                    </a:cubicBezTo>
                    <a:lnTo>
                      <a:pt x="302826" y="361948"/>
                    </a:lnTo>
                    <a:cubicBezTo>
                      <a:pt x="303594" y="366397"/>
                      <a:pt x="301443" y="370846"/>
                      <a:pt x="297602" y="373148"/>
                    </a:cubicBezTo>
                    <a:lnTo>
                      <a:pt x="246901" y="404598"/>
                    </a:lnTo>
                    <a:lnTo>
                      <a:pt x="223240" y="570288"/>
                    </a:lnTo>
                    <a:cubicBezTo>
                      <a:pt x="220475" y="591153"/>
                      <a:pt x="202653" y="607568"/>
                      <a:pt x="182833" y="607568"/>
                    </a:cubicBezTo>
                    <a:lnTo>
                      <a:pt x="120148" y="607568"/>
                    </a:lnTo>
                    <a:cubicBezTo>
                      <a:pt x="100328" y="607568"/>
                      <a:pt x="82506" y="591153"/>
                      <a:pt x="79741" y="570134"/>
                    </a:cubicBezTo>
                    <a:lnTo>
                      <a:pt x="56080" y="404598"/>
                    </a:lnTo>
                    <a:lnTo>
                      <a:pt x="5379" y="373148"/>
                    </a:lnTo>
                    <a:cubicBezTo>
                      <a:pt x="1538" y="370846"/>
                      <a:pt x="-613" y="366397"/>
                      <a:pt x="155" y="361948"/>
                    </a:cubicBezTo>
                    <a:lnTo>
                      <a:pt x="17824" y="238294"/>
                    </a:lnTo>
                    <a:cubicBezTo>
                      <a:pt x="24277" y="195491"/>
                      <a:pt x="62226" y="160819"/>
                      <a:pt x="102172" y="160819"/>
                    </a:cubicBezTo>
                    <a:close/>
                    <a:moveTo>
                      <a:pt x="151490" y="0"/>
                    </a:moveTo>
                    <a:cubicBezTo>
                      <a:pt x="190443" y="0"/>
                      <a:pt x="222020" y="31704"/>
                      <a:pt x="222020" y="70813"/>
                    </a:cubicBezTo>
                    <a:cubicBezTo>
                      <a:pt x="222020" y="109922"/>
                      <a:pt x="190443" y="141626"/>
                      <a:pt x="151490" y="141626"/>
                    </a:cubicBezTo>
                    <a:cubicBezTo>
                      <a:pt x="112537" y="141626"/>
                      <a:pt x="80960" y="109922"/>
                      <a:pt x="80960" y="70813"/>
                    </a:cubicBezTo>
                    <a:cubicBezTo>
                      <a:pt x="80960" y="31704"/>
                      <a:pt x="112537" y="0"/>
                      <a:pt x="1514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íšḷíḍè">
              <a:extLst>
                <a:ext uri="{FF2B5EF4-FFF2-40B4-BE49-F238E27FC236}">
                  <a16:creationId xmlns:a16="http://schemas.microsoft.com/office/drawing/2014/main" xmlns="" id="{55E20B91-89D3-4EB2-9581-F220B9932FB0}"/>
                </a:ext>
              </a:extLst>
            </p:cNvPr>
            <p:cNvGrpSpPr/>
            <p:nvPr/>
          </p:nvGrpSpPr>
          <p:grpSpPr>
            <a:xfrm>
              <a:off x="7328557" y="2475772"/>
              <a:ext cx="953230" cy="953228"/>
              <a:chOff x="7828426" y="1707625"/>
              <a:chExt cx="682538" cy="682537"/>
            </a:xfrm>
          </p:grpSpPr>
          <p:sp>
            <p:nvSpPr>
              <p:cNvPr id="27" name="íṧľïďè">
                <a:extLst>
                  <a:ext uri="{FF2B5EF4-FFF2-40B4-BE49-F238E27FC236}">
                    <a16:creationId xmlns:a16="http://schemas.microsoft.com/office/drawing/2014/main" xmlns="" id="{FA3C8305-3E87-42E3-8521-43DE63A6D374}"/>
                  </a:ext>
                </a:extLst>
              </p:cNvPr>
              <p:cNvSpPr/>
              <p:nvPr/>
            </p:nvSpPr>
            <p:spPr>
              <a:xfrm>
                <a:off x="7828426" y="1707625"/>
                <a:ext cx="682538" cy="682537"/>
              </a:xfrm>
              <a:prstGeom prst="ellipse">
                <a:avLst/>
              </a:prstGeom>
              <a:solidFill>
                <a:srgbClr val="EAA121"/>
              </a:solidFill>
              <a:ln w="53975" cap="rnd" cmpd="thickThin">
                <a:solidFill>
                  <a:schemeClr val="bg1">
                    <a:lumMod val="9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í$ḻídé">
                <a:extLst>
                  <a:ext uri="{FF2B5EF4-FFF2-40B4-BE49-F238E27FC236}">
                    <a16:creationId xmlns:a16="http://schemas.microsoft.com/office/drawing/2014/main" xmlns="" id="{6FCA668D-500E-4D58-B24F-C04E801D08BC}"/>
                  </a:ext>
                </a:extLst>
              </p:cNvPr>
              <p:cNvSpPr/>
              <p:nvPr/>
            </p:nvSpPr>
            <p:spPr bwMode="auto">
              <a:xfrm>
                <a:off x="8066864" y="1842685"/>
                <a:ext cx="205663" cy="412418"/>
              </a:xfrm>
              <a:custGeom>
                <a:avLst/>
                <a:gdLst>
                  <a:gd name="connsiteX0" fmla="*/ 102172 w 302980"/>
                  <a:gd name="connsiteY0" fmla="*/ 160819 h 607568"/>
                  <a:gd name="connsiteX1" fmla="*/ 108318 w 302980"/>
                  <a:gd name="connsiteY1" fmla="*/ 160819 h 607568"/>
                  <a:gd name="connsiteX2" fmla="*/ 151491 w 302980"/>
                  <a:gd name="connsiteY2" fmla="*/ 170638 h 607568"/>
                  <a:gd name="connsiteX3" fmla="*/ 194663 w 302980"/>
                  <a:gd name="connsiteY3" fmla="*/ 160819 h 607568"/>
                  <a:gd name="connsiteX4" fmla="*/ 200809 w 302980"/>
                  <a:gd name="connsiteY4" fmla="*/ 160819 h 607568"/>
                  <a:gd name="connsiteX5" fmla="*/ 285157 w 302980"/>
                  <a:gd name="connsiteY5" fmla="*/ 238141 h 607568"/>
                  <a:gd name="connsiteX6" fmla="*/ 302826 w 302980"/>
                  <a:gd name="connsiteY6" fmla="*/ 361948 h 607568"/>
                  <a:gd name="connsiteX7" fmla="*/ 297602 w 302980"/>
                  <a:gd name="connsiteY7" fmla="*/ 373148 h 607568"/>
                  <a:gd name="connsiteX8" fmla="*/ 246901 w 302980"/>
                  <a:gd name="connsiteY8" fmla="*/ 404598 h 607568"/>
                  <a:gd name="connsiteX9" fmla="*/ 223240 w 302980"/>
                  <a:gd name="connsiteY9" fmla="*/ 570288 h 607568"/>
                  <a:gd name="connsiteX10" fmla="*/ 182833 w 302980"/>
                  <a:gd name="connsiteY10" fmla="*/ 607568 h 607568"/>
                  <a:gd name="connsiteX11" fmla="*/ 120148 w 302980"/>
                  <a:gd name="connsiteY11" fmla="*/ 607568 h 607568"/>
                  <a:gd name="connsiteX12" fmla="*/ 79741 w 302980"/>
                  <a:gd name="connsiteY12" fmla="*/ 570134 h 607568"/>
                  <a:gd name="connsiteX13" fmla="*/ 56080 w 302980"/>
                  <a:gd name="connsiteY13" fmla="*/ 404598 h 607568"/>
                  <a:gd name="connsiteX14" fmla="*/ 5379 w 302980"/>
                  <a:gd name="connsiteY14" fmla="*/ 373148 h 607568"/>
                  <a:gd name="connsiteX15" fmla="*/ 155 w 302980"/>
                  <a:gd name="connsiteY15" fmla="*/ 361948 h 607568"/>
                  <a:gd name="connsiteX16" fmla="*/ 17824 w 302980"/>
                  <a:gd name="connsiteY16" fmla="*/ 238294 h 607568"/>
                  <a:gd name="connsiteX17" fmla="*/ 102172 w 302980"/>
                  <a:gd name="connsiteY17" fmla="*/ 160819 h 607568"/>
                  <a:gd name="connsiteX18" fmla="*/ 151490 w 302980"/>
                  <a:gd name="connsiteY18" fmla="*/ 0 h 607568"/>
                  <a:gd name="connsiteX19" fmla="*/ 222020 w 302980"/>
                  <a:gd name="connsiteY19" fmla="*/ 70813 h 607568"/>
                  <a:gd name="connsiteX20" fmla="*/ 151490 w 302980"/>
                  <a:gd name="connsiteY20" fmla="*/ 141626 h 607568"/>
                  <a:gd name="connsiteX21" fmla="*/ 80960 w 302980"/>
                  <a:gd name="connsiteY21" fmla="*/ 70813 h 607568"/>
                  <a:gd name="connsiteX22" fmla="*/ 151490 w 302980"/>
                  <a:gd name="connsiteY22" fmla="*/ 0 h 607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02980" h="607568">
                    <a:moveTo>
                      <a:pt x="102172" y="160819"/>
                    </a:moveTo>
                    <a:lnTo>
                      <a:pt x="108318" y="160819"/>
                    </a:lnTo>
                    <a:cubicBezTo>
                      <a:pt x="121377" y="167109"/>
                      <a:pt x="136127" y="170638"/>
                      <a:pt x="151491" y="170638"/>
                    </a:cubicBezTo>
                    <a:cubicBezTo>
                      <a:pt x="166855" y="170638"/>
                      <a:pt x="181604" y="167109"/>
                      <a:pt x="194663" y="160819"/>
                    </a:cubicBezTo>
                    <a:lnTo>
                      <a:pt x="200809" y="160819"/>
                    </a:lnTo>
                    <a:cubicBezTo>
                      <a:pt x="240755" y="160819"/>
                      <a:pt x="278704" y="195491"/>
                      <a:pt x="285157" y="238141"/>
                    </a:cubicBezTo>
                    <a:lnTo>
                      <a:pt x="302826" y="361948"/>
                    </a:lnTo>
                    <a:cubicBezTo>
                      <a:pt x="303594" y="366397"/>
                      <a:pt x="301443" y="370846"/>
                      <a:pt x="297602" y="373148"/>
                    </a:cubicBezTo>
                    <a:lnTo>
                      <a:pt x="246901" y="404598"/>
                    </a:lnTo>
                    <a:lnTo>
                      <a:pt x="223240" y="570288"/>
                    </a:lnTo>
                    <a:cubicBezTo>
                      <a:pt x="220475" y="591153"/>
                      <a:pt x="202653" y="607568"/>
                      <a:pt x="182833" y="607568"/>
                    </a:cubicBezTo>
                    <a:lnTo>
                      <a:pt x="120148" y="607568"/>
                    </a:lnTo>
                    <a:cubicBezTo>
                      <a:pt x="100328" y="607568"/>
                      <a:pt x="82506" y="591153"/>
                      <a:pt x="79741" y="570134"/>
                    </a:cubicBezTo>
                    <a:lnTo>
                      <a:pt x="56080" y="404598"/>
                    </a:lnTo>
                    <a:lnTo>
                      <a:pt x="5379" y="373148"/>
                    </a:lnTo>
                    <a:cubicBezTo>
                      <a:pt x="1538" y="370846"/>
                      <a:pt x="-613" y="366397"/>
                      <a:pt x="155" y="361948"/>
                    </a:cubicBezTo>
                    <a:lnTo>
                      <a:pt x="17824" y="238294"/>
                    </a:lnTo>
                    <a:cubicBezTo>
                      <a:pt x="24277" y="195491"/>
                      <a:pt x="62226" y="160819"/>
                      <a:pt x="102172" y="160819"/>
                    </a:cubicBezTo>
                    <a:close/>
                    <a:moveTo>
                      <a:pt x="151490" y="0"/>
                    </a:moveTo>
                    <a:cubicBezTo>
                      <a:pt x="190443" y="0"/>
                      <a:pt x="222020" y="31704"/>
                      <a:pt x="222020" y="70813"/>
                    </a:cubicBezTo>
                    <a:cubicBezTo>
                      <a:pt x="222020" y="109922"/>
                      <a:pt x="190443" y="141626"/>
                      <a:pt x="151490" y="141626"/>
                    </a:cubicBezTo>
                    <a:cubicBezTo>
                      <a:pt x="112537" y="141626"/>
                      <a:pt x="80960" y="109922"/>
                      <a:pt x="80960" y="70813"/>
                    </a:cubicBezTo>
                    <a:cubicBezTo>
                      <a:pt x="80960" y="31704"/>
                      <a:pt x="112537" y="0"/>
                      <a:pt x="1514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íšḻïḓé">
              <a:extLst>
                <a:ext uri="{FF2B5EF4-FFF2-40B4-BE49-F238E27FC236}">
                  <a16:creationId xmlns:a16="http://schemas.microsoft.com/office/drawing/2014/main" xmlns="" id="{07586DCD-3E30-44FA-AA15-E35166AB8C97}"/>
                </a:ext>
              </a:extLst>
            </p:cNvPr>
            <p:cNvGrpSpPr/>
            <p:nvPr/>
          </p:nvGrpSpPr>
          <p:grpSpPr>
            <a:xfrm>
              <a:off x="7139170" y="3877876"/>
              <a:ext cx="953230" cy="953228"/>
              <a:chOff x="7828426" y="1707625"/>
              <a:chExt cx="682538" cy="682537"/>
            </a:xfrm>
          </p:grpSpPr>
          <p:sp>
            <p:nvSpPr>
              <p:cNvPr id="25" name="ïšḻîde">
                <a:extLst>
                  <a:ext uri="{FF2B5EF4-FFF2-40B4-BE49-F238E27FC236}">
                    <a16:creationId xmlns:a16="http://schemas.microsoft.com/office/drawing/2014/main" xmlns="" id="{DE7533C3-EAB1-4E8F-A5C8-EF7746181823}"/>
                  </a:ext>
                </a:extLst>
              </p:cNvPr>
              <p:cNvSpPr/>
              <p:nvPr/>
            </p:nvSpPr>
            <p:spPr>
              <a:xfrm>
                <a:off x="7828426" y="1707625"/>
                <a:ext cx="682538" cy="682537"/>
              </a:xfrm>
              <a:prstGeom prst="ellipse">
                <a:avLst/>
              </a:prstGeom>
              <a:solidFill>
                <a:srgbClr val="EA4618"/>
              </a:solidFill>
              <a:ln w="53975" cap="rnd" cmpd="thickThin">
                <a:solidFill>
                  <a:schemeClr val="bg1">
                    <a:lumMod val="9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îṥļidé">
                <a:extLst>
                  <a:ext uri="{FF2B5EF4-FFF2-40B4-BE49-F238E27FC236}">
                    <a16:creationId xmlns:a16="http://schemas.microsoft.com/office/drawing/2014/main" xmlns="" id="{8EF7DE95-53DB-4CA0-95F7-C9EC29F12005}"/>
                  </a:ext>
                </a:extLst>
              </p:cNvPr>
              <p:cNvSpPr/>
              <p:nvPr/>
            </p:nvSpPr>
            <p:spPr bwMode="auto">
              <a:xfrm>
                <a:off x="8066864" y="1842685"/>
                <a:ext cx="205663" cy="412418"/>
              </a:xfrm>
              <a:custGeom>
                <a:avLst/>
                <a:gdLst>
                  <a:gd name="connsiteX0" fmla="*/ 102172 w 302980"/>
                  <a:gd name="connsiteY0" fmla="*/ 160819 h 607568"/>
                  <a:gd name="connsiteX1" fmla="*/ 108318 w 302980"/>
                  <a:gd name="connsiteY1" fmla="*/ 160819 h 607568"/>
                  <a:gd name="connsiteX2" fmla="*/ 151491 w 302980"/>
                  <a:gd name="connsiteY2" fmla="*/ 170638 h 607568"/>
                  <a:gd name="connsiteX3" fmla="*/ 194663 w 302980"/>
                  <a:gd name="connsiteY3" fmla="*/ 160819 h 607568"/>
                  <a:gd name="connsiteX4" fmla="*/ 200809 w 302980"/>
                  <a:gd name="connsiteY4" fmla="*/ 160819 h 607568"/>
                  <a:gd name="connsiteX5" fmla="*/ 285157 w 302980"/>
                  <a:gd name="connsiteY5" fmla="*/ 238141 h 607568"/>
                  <a:gd name="connsiteX6" fmla="*/ 302826 w 302980"/>
                  <a:gd name="connsiteY6" fmla="*/ 361948 h 607568"/>
                  <a:gd name="connsiteX7" fmla="*/ 297602 w 302980"/>
                  <a:gd name="connsiteY7" fmla="*/ 373148 h 607568"/>
                  <a:gd name="connsiteX8" fmla="*/ 246901 w 302980"/>
                  <a:gd name="connsiteY8" fmla="*/ 404598 h 607568"/>
                  <a:gd name="connsiteX9" fmla="*/ 223240 w 302980"/>
                  <a:gd name="connsiteY9" fmla="*/ 570288 h 607568"/>
                  <a:gd name="connsiteX10" fmla="*/ 182833 w 302980"/>
                  <a:gd name="connsiteY10" fmla="*/ 607568 h 607568"/>
                  <a:gd name="connsiteX11" fmla="*/ 120148 w 302980"/>
                  <a:gd name="connsiteY11" fmla="*/ 607568 h 607568"/>
                  <a:gd name="connsiteX12" fmla="*/ 79741 w 302980"/>
                  <a:gd name="connsiteY12" fmla="*/ 570134 h 607568"/>
                  <a:gd name="connsiteX13" fmla="*/ 56080 w 302980"/>
                  <a:gd name="connsiteY13" fmla="*/ 404598 h 607568"/>
                  <a:gd name="connsiteX14" fmla="*/ 5379 w 302980"/>
                  <a:gd name="connsiteY14" fmla="*/ 373148 h 607568"/>
                  <a:gd name="connsiteX15" fmla="*/ 155 w 302980"/>
                  <a:gd name="connsiteY15" fmla="*/ 361948 h 607568"/>
                  <a:gd name="connsiteX16" fmla="*/ 17824 w 302980"/>
                  <a:gd name="connsiteY16" fmla="*/ 238294 h 607568"/>
                  <a:gd name="connsiteX17" fmla="*/ 102172 w 302980"/>
                  <a:gd name="connsiteY17" fmla="*/ 160819 h 607568"/>
                  <a:gd name="connsiteX18" fmla="*/ 151490 w 302980"/>
                  <a:gd name="connsiteY18" fmla="*/ 0 h 607568"/>
                  <a:gd name="connsiteX19" fmla="*/ 222020 w 302980"/>
                  <a:gd name="connsiteY19" fmla="*/ 70813 h 607568"/>
                  <a:gd name="connsiteX20" fmla="*/ 151490 w 302980"/>
                  <a:gd name="connsiteY20" fmla="*/ 141626 h 607568"/>
                  <a:gd name="connsiteX21" fmla="*/ 80960 w 302980"/>
                  <a:gd name="connsiteY21" fmla="*/ 70813 h 607568"/>
                  <a:gd name="connsiteX22" fmla="*/ 151490 w 302980"/>
                  <a:gd name="connsiteY22" fmla="*/ 0 h 607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02980" h="607568">
                    <a:moveTo>
                      <a:pt x="102172" y="160819"/>
                    </a:moveTo>
                    <a:lnTo>
                      <a:pt x="108318" y="160819"/>
                    </a:lnTo>
                    <a:cubicBezTo>
                      <a:pt x="121377" y="167109"/>
                      <a:pt x="136127" y="170638"/>
                      <a:pt x="151491" y="170638"/>
                    </a:cubicBezTo>
                    <a:cubicBezTo>
                      <a:pt x="166855" y="170638"/>
                      <a:pt x="181604" y="167109"/>
                      <a:pt x="194663" y="160819"/>
                    </a:cubicBezTo>
                    <a:lnTo>
                      <a:pt x="200809" y="160819"/>
                    </a:lnTo>
                    <a:cubicBezTo>
                      <a:pt x="240755" y="160819"/>
                      <a:pt x="278704" y="195491"/>
                      <a:pt x="285157" y="238141"/>
                    </a:cubicBezTo>
                    <a:lnTo>
                      <a:pt x="302826" y="361948"/>
                    </a:lnTo>
                    <a:cubicBezTo>
                      <a:pt x="303594" y="366397"/>
                      <a:pt x="301443" y="370846"/>
                      <a:pt x="297602" y="373148"/>
                    </a:cubicBezTo>
                    <a:lnTo>
                      <a:pt x="246901" y="404598"/>
                    </a:lnTo>
                    <a:lnTo>
                      <a:pt x="223240" y="570288"/>
                    </a:lnTo>
                    <a:cubicBezTo>
                      <a:pt x="220475" y="591153"/>
                      <a:pt x="202653" y="607568"/>
                      <a:pt x="182833" y="607568"/>
                    </a:cubicBezTo>
                    <a:lnTo>
                      <a:pt x="120148" y="607568"/>
                    </a:lnTo>
                    <a:cubicBezTo>
                      <a:pt x="100328" y="607568"/>
                      <a:pt x="82506" y="591153"/>
                      <a:pt x="79741" y="570134"/>
                    </a:cubicBezTo>
                    <a:lnTo>
                      <a:pt x="56080" y="404598"/>
                    </a:lnTo>
                    <a:lnTo>
                      <a:pt x="5379" y="373148"/>
                    </a:lnTo>
                    <a:cubicBezTo>
                      <a:pt x="1538" y="370846"/>
                      <a:pt x="-613" y="366397"/>
                      <a:pt x="155" y="361948"/>
                    </a:cubicBezTo>
                    <a:lnTo>
                      <a:pt x="17824" y="238294"/>
                    </a:lnTo>
                    <a:cubicBezTo>
                      <a:pt x="24277" y="195491"/>
                      <a:pt x="62226" y="160819"/>
                      <a:pt x="102172" y="160819"/>
                    </a:cubicBezTo>
                    <a:close/>
                    <a:moveTo>
                      <a:pt x="151490" y="0"/>
                    </a:moveTo>
                    <a:cubicBezTo>
                      <a:pt x="190443" y="0"/>
                      <a:pt x="222020" y="31704"/>
                      <a:pt x="222020" y="70813"/>
                    </a:cubicBezTo>
                    <a:cubicBezTo>
                      <a:pt x="222020" y="109922"/>
                      <a:pt x="190443" y="141626"/>
                      <a:pt x="151490" y="141626"/>
                    </a:cubicBezTo>
                    <a:cubicBezTo>
                      <a:pt x="112537" y="141626"/>
                      <a:pt x="80960" y="109922"/>
                      <a:pt x="80960" y="70813"/>
                    </a:cubicBezTo>
                    <a:cubicBezTo>
                      <a:pt x="80960" y="31704"/>
                      <a:pt x="112537" y="0"/>
                      <a:pt x="1514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6481097F-AA53-4909-B29A-51ED5427B4E7}"/>
              </a:ext>
            </a:extLst>
          </p:cNvPr>
          <p:cNvGrpSpPr/>
          <p:nvPr/>
        </p:nvGrpSpPr>
        <p:grpSpPr>
          <a:xfrm>
            <a:off x="8278640" y="1819717"/>
            <a:ext cx="2225707" cy="1144242"/>
            <a:chOff x="1646276" y="4921854"/>
            <a:chExt cx="2225706" cy="1144242"/>
          </a:xfrm>
        </p:grpSpPr>
        <p:sp>
          <p:nvSpPr>
            <p:cNvPr id="34" name="文本框 2">
              <a:extLst>
                <a:ext uri="{FF2B5EF4-FFF2-40B4-BE49-F238E27FC236}">
                  <a16:creationId xmlns:a16="http://schemas.microsoft.com/office/drawing/2014/main" xmlns="" id="{D8E6B33E-29F5-4F9C-A38A-033DA395E273}"/>
                </a:ext>
              </a:extLst>
            </p:cNvPr>
            <p:cNvSpPr txBox="1"/>
            <p:nvPr/>
          </p:nvSpPr>
          <p:spPr bwMode="auto">
            <a:xfrm>
              <a:off x="1646276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5" name="文本框 3">
              <a:extLst>
                <a:ext uri="{FF2B5EF4-FFF2-40B4-BE49-F238E27FC236}">
                  <a16:creationId xmlns:a16="http://schemas.microsoft.com/office/drawing/2014/main" xmlns="" id="{BB74F0D0-B780-45C5-A477-2596B0C2A580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2225706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C718C70A-C2B7-49B4-8B51-823F5D1B011B}"/>
              </a:ext>
            </a:extLst>
          </p:cNvPr>
          <p:cNvGrpSpPr/>
          <p:nvPr/>
        </p:nvGrpSpPr>
        <p:grpSpPr>
          <a:xfrm>
            <a:off x="8278640" y="3630520"/>
            <a:ext cx="2225707" cy="1144242"/>
            <a:chOff x="1646276" y="4921854"/>
            <a:chExt cx="2225706" cy="1144242"/>
          </a:xfrm>
        </p:grpSpPr>
        <p:sp>
          <p:nvSpPr>
            <p:cNvPr id="37" name="文本框 2">
              <a:extLst>
                <a:ext uri="{FF2B5EF4-FFF2-40B4-BE49-F238E27FC236}">
                  <a16:creationId xmlns:a16="http://schemas.microsoft.com/office/drawing/2014/main" xmlns="" id="{89BDFE9D-C74A-419A-8314-2CD0166D897F}"/>
                </a:ext>
              </a:extLst>
            </p:cNvPr>
            <p:cNvSpPr txBox="1"/>
            <p:nvPr/>
          </p:nvSpPr>
          <p:spPr bwMode="auto">
            <a:xfrm>
              <a:off x="1646276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8" name="文本框 3">
              <a:extLst>
                <a:ext uri="{FF2B5EF4-FFF2-40B4-BE49-F238E27FC236}">
                  <a16:creationId xmlns:a16="http://schemas.microsoft.com/office/drawing/2014/main" xmlns="" id="{FD26E963-3107-4EBC-A1C0-7D5B31AAA0CA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2225706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7F1CCD01-FFFF-4AD7-97B3-B70D2A588B4D}"/>
              </a:ext>
            </a:extLst>
          </p:cNvPr>
          <p:cNvGrpSpPr/>
          <p:nvPr/>
        </p:nvGrpSpPr>
        <p:grpSpPr>
          <a:xfrm>
            <a:off x="1690609" y="1819717"/>
            <a:ext cx="2225707" cy="1144242"/>
            <a:chOff x="1646276" y="4921854"/>
            <a:chExt cx="2225706" cy="1144242"/>
          </a:xfrm>
        </p:grpSpPr>
        <p:sp>
          <p:nvSpPr>
            <p:cNvPr id="40" name="文本框 2">
              <a:extLst>
                <a:ext uri="{FF2B5EF4-FFF2-40B4-BE49-F238E27FC236}">
                  <a16:creationId xmlns:a16="http://schemas.microsoft.com/office/drawing/2014/main" xmlns="" id="{1213C102-6E7F-4E89-B8B3-D2B2C6D2E59F}"/>
                </a:ext>
              </a:extLst>
            </p:cNvPr>
            <p:cNvSpPr txBox="1"/>
            <p:nvPr/>
          </p:nvSpPr>
          <p:spPr bwMode="auto">
            <a:xfrm>
              <a:off x="2623192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1" name="文本框 3">
              <a:extLst>
                <a:ext uri="{FF2B5EF4-FFF2-40B4-BE49-F238E27FC236}">
                  <a16:creationId xmlns:a16="http://schemas.microsoft.com/office/drawing/2014/main" xmlns="" id="{D3EECFAC-E379-4959-96F8-37115A42F754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2225706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xmlns="" id="{2A9CD533-C956-461E-B963-870B6F53B41F}"/>
              </a:ext>
            </a:extLst>
          </p:cNvPr>
          <p:cNvGrpSpPr/>
          <p:nvPr/>
        </p:nvGrpSpPr>
        <p:grpSpPr>
          <a:xfrm>
            <a:off x="1690609" y="3630520"/>
            <a:ext cx="2225707" cy="1144242"/>
            <a:chOff x="1646276" y="4921854"/>
            <a:chExt cx="2225706" cy="1144242"/>
          </a:xfrm>
        </p:grpSpPr>
        <p:sp>
          <p:nvSpPr>
            <p:cNvPr id="43" name="文本框 2">
              <a:extLst>
                <a:ext uri="{FF2B5EF4-FFF2-40B4-BE49-F238E27FC236}">
                  <a16:creationId xmlns:a16="http://schemas.microsoft.com/office/drawing/2014/main" xmlns="" id="{B66456DB-05D1-48B7-AABA-A5AA4B93154F}"/>
                </a:ext>
              </a:extLst>
            </p:cNvPr>
            <p:cNvSpPr txBox="1"/>
            <p:nvPr/>
          </p:nvSpPr>
          <p:spPr bwMode="auto">
            <a:xfrm>
              <a:off x="2623192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4" name="文本框 3">
              <a:extLst>
                <a:ext uri="{FF2B5EF4-FFF2-40B4-BE49-F238E27FC236}">
                  <a16:creationId xmlns:a16="http://schemas.microsoft.com/office/drawing/2014/main" xmlns="" id="{35F83863-8A99-43AE-B71A-002620D2EC55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2225706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270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C78D803-BC20-40EF-A76F-1D1F495BB4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775" y="2973695"/>
            <a:ext cx="3384551" cy="208917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E95183C-7B0E-4D2E-9366-0E25B96CAF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617075" y="-413162"/>
            <a:ext cx="804203" cy="163053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2A546A33-F370-4A1B-8061-8A7E7247C1E3}"/>
              </a:ext>
            </a:extLst>
          </p:cNvPr>
          <p:cNvSpPr txBox="1"/>
          <p:nvPr/>
        </p:nvSpPr>
        <p:spPr>
          <a:xfrm>
            <a:off x="1964014" y="277489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读书分享会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C4B20B03-7713-48E4-ADA5-A83CED93D882}"/>
              </a:ext>
            </a:extLst>
          </p:cNvPr>
          <p:cNvCxnSpPr>
            <a:cxnSpLocks/>
          </p:cNvCxnSpPr>
          <p:nvPr/>
        </p:nvCxnSpPr>
        <p:spPr>
          <a:xfrm>
            <a:off x="4403725" y="624115"/>
            <a:ext cx="7788275" cy="0"/>
          </a:xfrm>
          <a:prstGeom prst="line">
            <a:avLst/>
          </a:prstGeom>
          <a:ln w="63500" cmpd="thickThin">
            <a:solidFill>
              <a:srgbClr val="674A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785025A0-9E1A-4C90-A392-93AE3EF70D81}"/>
              </a:ext>
            </a:extLst>
          </p:cNvPr>
          <p:cNvGrpSpPr/>
          <p:nvPr/>
        </p:nvGrpSpPr>
        <p:grpSpPr>
          <a:xfrm>
            <a:off x="1573197" y="3805238"/>
            <a:ext cx="2225707" cy="1144242"/>
            <a:chOff x="1646276" y="4921854"/>
            <a:chExt cx="2225706" cy="1144242"/>
          </a:xfrm>
        </p:grpSpPr>
        <p:sp>
          <p:nvSpPr>
            <p:cNvPr id="10" name="文本框 2">
              <a:extLst>
                <a:ext uri="{FF2B5EF4-FFF2-40B4-BE49-F238E27FC236}">
                  <a16:creationId xmlns:a16="http://schemas.microsoft.com/office/drawing/2014/main" xmlns="" id="{43C34A27-57BA-4881-9AA4-BF38EF65ADEF}"/>
                </a:ext>
              </a:extLst>
            </p:cNvPr>
            <p:cNvSpPr txBox="1"/>
            <p:nvPr/>
          </p:nvSpPr>
          <p:spPr bwMode="auto">
            <a:xfrm>
              <a:off x="2134735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1" name="文本框 3">
              <a:extLst>
                <a:ext uri="{FF2B5EF4-FFF2-40B4-BE49-F238E27FC236}">
                  <a16:creationId xmlns:a16="http://schemas.microsoft.com/office/drawing/2014/main" xmlns="" id="{A897C8F9-A126-4B12-8590-53D591BBA0F5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2225706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0DAB496E-E4C0-410E-AD8E-1A85B79798B1}"/>
              </a:ext>
            </a:extLst>
          </p:cNvPr>
          <p:cNvGrpSpPr/>
          <p:nvPr/>
        </p:nvGrpSpPr>
        <p:grpSpPr>
          <a:xfrm>
            <a:off x="8431197" y="3805238"/>
            <a:ext cx="2225707" cy="1144242"/>
            <a:chOff x="1646276" y="4921854"/>
            <a:chExt cx="2225706" cy="1144242"/>
          </a:xfrm>
        </p:grpSpPr>
        <p:sp>
          <p:nvSpPr>
            <p:cNvPr id="13" name="文本框 2">
              <a:extLst>
                <a:ext uri="{FF2B5EF4-FFF2-40B4-BE49-F238E27FC236}">
                  <a16:creationId xmlns:a16="http://schemas.microsoft.com/office/drawing/2014/main" xmlns="" id="{7B897FC4-400F-4A02-BFAC-A8B706DE43CE}"/>
                </a:ext>
              </a:extLst>
            </p:cNvPr>
            <p:cNvSpPr txBox="1"/>
            <p:nvPr/>
          </p:nvSpPr>
          <p:spPr bwMode="auto">
            <a:xfrm>
              <a:off x="2134735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4" name="文本框 3">
              <a:extLst>
                <a:ext uri="{FF2B5EF4-FFF2-40B4-BE49-F238E27FC236}">
                  <a16:creationId xmlns:a16="http://schemas.microsoft.com/office/drawing/2014/main" xmlns="" id="{388E5E32-63CB-4279-AE17-376F331DAFD5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2225706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文本框 3">
            <a:extLst>
              <a:ext uri="{FF2B5EF4-FFF2-40B4-BE49-F238E27FC236}">
                <a16:creationId xmlns:a16="http://schemas.microsoft.com/office/drawing/2014/main" xmlns="" id="{DAF080F5-9591-4014-8664-FCA7704C830D}"/>
              </a:ext>
            </a:extLst>
          </p:cNvPr>
          <p:cNvSpPr txBox="1"/>
          <p:nvPr/>
        </p:nvSpPr>
        <p:spPr bwMode="auto">
          <a:xfrm>
            <a:off x="1701802" y="1724697"/>
            <a:ext cx="8788399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This template is exclusively designed by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1PPT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creative and copyrights belong to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1PPTThis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template is exclusively designed by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1PPT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creative and copyrights belong to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1PPTThis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template is exclusively designed by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1PPT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creative and copyrights </a:t>
            </a:r>
          </a:p>
          <a:p>
            <a:pPr algn="ctr">
              <a:defRPr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belong to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1PPTThis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template is exclusively designed by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1PPT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creative and copyrights belong to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1PPT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xmlns="" id="{5A6F7CE0-0804-4FE1-AC21-94D5CC4E2738}"/>
              </a:ext>
            </a:extLst>
          </p:cNvPr>
          <p:cNvGrpSpPr/>
          <p:nvPr/>
        </p:nvGrpSpPr>
        <p:grpSpPr>
          <a:xfrm>
            <a:off x="2384164" y="2838986"/>
            <a:ext cx="603773" cy="603771"/>
            <a:chOff x="5784283" y="3117283"/>
            <a:chExt cx="623435" cy="623435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xmlns="" id="{32900F2D-114A-442C-B2B5-D01A6CC75FEA}"/>
                </a:ext>
              </a:extLst>
            </p:cNvPr>
            <p:cNvSpPr/>
            <p:nvPr/>
          </p:nvSpPr>
          <p:spPr>
            <a:xfrm>
              <a:off x="5784283" y="3117283"/>
              <a:ext cx="623435" cy="623435"/>
            </a:xfrm>
            <a:prstGeom prst="ellipse">
              <a:avLst/>
            </a:prstGeom>
            <a:solidFill>
              <a:srgbClr val="229CA6"/>
            </a:solidFill>
            <a:ln w="25400" cap="rnd" cmpd="thickThin">
              <a:solidFill>
                <a:schemeClr val="bg1">
                  <a:lumMod val="95000"/>
                </a:schemeClr>
              </a:solidFill>
              <a:prstDash val="sysDash"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Oval 8">
              <a:extLst>
                <a:ext uri="{FF2B5EF4-FFF2-40B4-BE49-F238E27FC236}">
                  <a16:creationId xmlns:a16="http://schemas.microsoft.com/office/drawing/2014/main" xmlns="" id="{BBB591A6-EC2A-4FB4-BC34-93FD2D591008}"/>
                </a:ext>
              </a:extLst>
            </p:cNvPr>
            <p:cNvSpPr/>
            <p:nvPr/>
          </p:nvSpPr>
          <p:spPr>
            <a:xfrm>
              <a:off x="5945270" y="3278501"/>
              <a:ext cx="301460" cy="300997"/>
            </a:xfrm>
            <a:custGeom>
              <a:avLst/>
              <a:gdLst>
                <a:gd name="connsiteX0" fmla="*/ 437722 w 608502"/>
                <a:gd name="connsiteY0" fmla="*/ 512587 h 607568"/>
                <a:gd name="connsiteX1" fmla="*/ 532663 w 608502"/>
                <a:gd name="connsiteY1" fmla="*/ 592838 h 607568"/>
                <a:gd name="connsiteX2" fmla="*/ 558318 w 608502"/>
                <a:gd name="connsiteY2" fmla="*/ 606494 h 607568"/>
                <a:gd name="connsiteX3" fmla="*/ 552019 w 608502"/>
                <a:gd name="connsiteY3" fmla="*/ 607568 h 607568"/>
                <a:gd name="connsiteX4" fmla="*/ 457233 w 608502"/>
                <a:gd name="connsiteY4" fmla="*/ 607568 h 607568"/>
                <a:gd name="connsiteX5" fmla="*/ 437722 w 608502"/>
                <a:gd name="connsiteY5" fmla="*/ 588081 h 607568"/>
                <a:gd name="connsiteX6" fmla="*/ 282247 w 608502"/>
                <a:gd name="connsiteY6" fmla="*/ 408856 h 607568"/>
                <a:gd name="connsiteX7" fmla="*/ 322821 w 608502"/>
                <a:gd name="connsiteY7" fmla="*/ 482050 h 607568"/>
                <a:gd name="connsiteX8" fmla="*/ 365393 w 608502"/>
                <a:gd name="connsiteY8" fmla="*/ 515347 h 607568"/>
                <a:gd name="connsiteX9" fmla="*/ 365393 w 608502"/>
                <a:gd name="connsiteY9" fmla="*/ 588081 h 607568"/>
                <a:gd name="connsiteX10" fmla="*/ 345875 w 608502"/>
                <a:gd name="connsiteY10" fmla="*/ 607568 h 607568"/>
                <a:gd name="connsiteX11" fmla="*/ 250895 w 608502"/>
                <a:gd name="connsiteY11" fmla="*/ 607568 h 607568"/>
                <a:gd name="connsiteX12" fmla="*/ 231530 w 608502"/>
                <a:gd name="connsiteY12" fmla="*/ 588081 h 607568"/>
                <a:gd name="connsiteX13" fmla="*/ 231530 w 608502"/>
                <a:gd name="connsiteY13" fmla="*/ 422973 h 607568"/>
                <a:gd name="connsiteX14" fmla="*/ 255659 w 608502"/>
                <a:gd name="connsiteY14" fmla="*/ 418523 h 607568"/>
                <a:gd name="connsiteX15" fmla="*/ 29361 w 608502"/>
                <a:gd name="connsiteY15" fmla="*/ 292846 h 607568"/>
                <a:gd name="connsiteX16" fmla="*/ 39346 w 608502"/>
                <a:gd name="connsiteY16" fmla="*/ 306963 h 607568"/>
                <a:gd name="connsiteX17" fmla="*/ 96334 w 608502"/>
                <a:gd name="connsiteY17" fmla="*/ 336425 h 607568"/>
                <a:gd name="connsiteX18" fmla="*/ 150250 w 608502"/>
                <a:gd name="connsiteY18" fmla="*/ 336425 h 607568"/>
                <a:gd name="connsiteX19" fmla="*/ 163153 w 608502"/>
                <a:gd name="connsiteY19" fmla="*/ 369877 h 607568"/>
                <a:gd name="connsiteX20" fmla="*/ 163153 w 608502"/>
                <a:gd name="connsiteY20" fmla="*/ 588080 h 607568"/>
                <a:gd name="connsiteX21" fmla="*/ 143799 w 608502"/>
                <a:gd name="connsiteY21" fmla="*/ 607568 h 607568"/>
                <a:gd name="connsiteX22" fmla="*/ 48869 w 608502"/>
                <a:gd name="connsiteY22" fmla="*/ 607568 h 607568"/>
                <a:gd name="connsiteX23" fmla="*/ 29361 w 608502"/>
                <a:gd name="connsiteY23" fmla="*/ 588080 h 607568"/>
                <a:gd name="connsiteX24" fmla="*/ 457241 w 608502"/>
                <a:gd name="connsiteY24" fmla="*/ 201464 h 607568"/>
                <a:gd name="connsiteX25" fmla="*/ 552067 w 608502"/>
                <a:gd name="connsiteY25" fmla="*/ 201464 h 607568"/>
                <a:gd name="connsiteX26" fmla="*/ 571585 w 608502"/>
                <a:gd name="connsiteY26" fmla="*/ 220945 h 607568"/>
                <a:gd name="connsiteX27" fmla="*/ 571585 w 608502"/>
                <a:gd name="connsiteY27" fmla="*/ 443362 h 607568"/>
                <a:gd name="connsiteX28" fmla="*/ 498429 w 608502"/>
                <a:gd name="connsiteY28" fmla="*/ 381545 h 607568"/>
                <a:gd name="connsiteX29" fmla="*/ 440027 w 608502"/>
                <a:gd name="connsiteY29" fmla="*/ 366360 h 607568"/>
                <a:gd name="connsiteX30" fmla="*/ 437722 w 608502"/>
                <a:gd name="connsiteY30" fmla="*/ 366820 h 607568"/>
                <a:gd name="connsiteX31" fmla="*/ 437722 w 608502"/>
                <a:gd name="connsiteY31" fmla="*/ 220945 h 607568"/>
                <a:gd name="connsiteX32" fmla="*/ 457241 w 608502"/>
                <a:gd name="connsiteY32" fmla="*/ 201464 h 607568"/>
                <a:gd name="connsiteX33" fmla="*/ 35985 w 608502"/>
                <a:gd name="connsiteY33" fmla="*/ 143719 h 607568"/>
                <a:gd name="connsiteX34" fmla="*/ 55922 w 608502"/>
                <a:gd name="connsiteY34" fmla="*/ 156337 h 607568"/>
                <a:gd name="connsiteX35" fmla="*/ 112160 w 608502"/>
                <a:gd name="connsiteY35" fmla="*/ 236261 h 607568"/>
                <a:gd name="connsiteX36" fmla="*/ 198055 w 608502"/>
                <a:gd name="connsiteY36" fmla="*/ 236261 h 607568"/>
                <a:gd name="connsiteX37" fmla="*/ 226635 w 608502"/>
                <a:gd name="connsiteY37" fmla="*/ 255897 h 607568"/>
                <a:gd name="connsiteX38" fmla="*/ 249222 w 608502"/>
                <a:gd name="connsiteY38" fmla="*/ 314038 h 607568"/>
                <a:gd name="connsiteX39" fmla="*/ 303463 w 608502"/>
                <a:gd name="connsiteY39" fmla="*/ 294095 h 607568"/>
                <a:gd name="connsiteX40" fmla="*/ 340956 w 608502"/>
                <a:gd name="connsiteY40" fmla="*/ 307902 h 607568"/>
                <a:gd name="connsiteX41" fmla="*/ 399806 w 608502"/>
                <a:gd name="connsiteY41" fmla="*/ 413906 h 607568"/>
                <a:gd name="connsiteX42" fmla="*/ 447594 w 608502"/>
                <a:gd name="connsiteY42" fmla="*/ 404548 h 607568"/>
                <a:gd name="connsiteX43" fmla="*/ 473254 w 608502"/>
                <a:gd name="connsiteY43" fmla="*/ 411298 h 607568"/>
                <a:gd name="connsiteX44" fmla="*/ 597563 w 608502"/>
                <a:gd name="connsiteY44" fmla="*/ 516228 h 607568"/>
                <a:gd name="connsiteX45" fmla="*/ 601251 w 608502"/>
                <a:gd name="connsiteY45" fmla="*/ 559488 h 607568"/>
                <a:gd name="connsiteX46" fmla="*/ 577741 w 608502"/>
                <a:gd name="connsiteY46" fmla="*/ 570380 h 607568"/>
                <a:gd name="connsiteX47" fmla="*/ 557919 w 608502"/>
                <a:gd name="connsiteY47" fmla="*/ 563017 h 607568"/>
                <a:gd name="connsiteX48" fmla="*/ 444828 w 608502"/>
                <a:gd name="connsiteY48" fmla="*/ 467598 h 607568"/>
                <a:gd name="connsiteX49" fmla="*/ 389665 w 608502"/>
                <a:gd name="connsiteY49" fmla="*/ 478336 h 607568"/>
                <a:gd name="connsiteX50" fmla="*/ 356936 w 608502"/>
                <a:gd name="connsiteY50" fmla="*/ 463149 h 607568"/>
                <a:gd name="connsiteX51" fmla="*/ 300083 w 608502"/>
                <a:gd name="connsiteY51" fmla="*/ 360827 h 607568"/>
                <a:gd name="connsiteX52" fmla="*/ 242154 w 608502"/>
                <a:gd name="connsiteY52" fmla="*/ 382151 h 607568"/>
                <a:gd name="connsiteX53" fmla="*/ 202818 w 608502"/>
                <a:gd name="connsiteY53" fmla="*/ 364356 h 607568"/>
                <a:gd name="connsiteX54" fmla="*/ 177004 w 608502"/>
                <a:gd name="connsiteY54" fmla="*/ 297624 h 607568"/>
                <a:gd name="connsiteX55" fmla="*/ 96334 w 608502"/>
                <a:gd name="connsiteY55" fmla="*/ 297624 h 607568"/>
                <a:gd name="connsiteX56" fmla="*/ 71134 w 608502"/>
                <a:gd name="connsiteY56" fmla="*/ 284584 h 607568"/>
                <a:gd name="connsiteX57" fmla="*/ 5523 w 608502"/>
                <a:gd name="connsiteY57" fmla="*/ 191620 h 607568"/>
                <a:gd name="connsiteX58" fmla="*/ 13052 w 608502"/>
                <a:gd name="connsiteY58" fmla="*/ 148820 h 607568"/>
                <a:gd name="connsiteX59" fmla="*/ 35985 w 608502"/>
                <a:gd name="connsiteY59" fmla="*/ 143719 h 607568"/>
                <a:gd name="connsiteX60" fmla="*/ 250895 w 608502"/>
                <a:gd name="connsiteY60" fmla="*/ 99286 h 607568"/>
                <a:gd name="connsiteX61" fmla="*/ 345875 w 608502"/>
                <a:gd name="connsiteY61" fmla="*/ 99286 h 607568"/>
                <a:gd name="connsiteX62" fmla="*/ 365393 w 608502"/>
                <a:gd name="connsiteY62" fmla="*/ 118615 h 607568"/>
                <a:gd name="connsiteX63" fmla="*/ 365393 w 608502"/>
                <a:gd name="connsiteY63" fmla="*/ 275699 h 607568"/>
                <a:gd name="connsiteX64" fmla="*/ 289932 w 608502"/>
                <a:gd name="connsiteY64" fmla="*/ 257598 h 607568"/>
                <a:gd name="connsiteX65" fmla="*/ 271643 w 608502"/>
                <a:gd name="connsiteY65" fmla="*/ 264347 h 607568"/>
                <a:gd name="connsiteX66" fmla="*/ 263036 w 608502"/>
                <a:gd name="connsiteY66" fmla="*/ 241951 h 607568"/>
                <a:gd name="connsiteX67" fmla="*/ 231530 w 608502"/>
                <a:gd name="connsiteY67" fmla="*/ 206054 h 607568"/>
                <a:gd name="connsiteX68" fmla="*/ 231530 w 608502"/>
                <a:gd name="connsiteY68" fmla="*/ 118615 h 607568"/>
                <a:gd name="connsiteX69" fmla="*/ 250895 w 608502"/>
                <a:gd name="connsiteY69" fmla="*/ 99286 h 607568"/>
                <a:gd name="connsiteX70" fmla="*/ 48869 w 608502"/>
                <a:gd name="connsiteY70" fmla="*/ 0 h 607568"/>
                <a:gd name="connsiteX71" fmla="*/ 143799 w 608502"/>
                <a:gd name="connsiteY71" fmla="*/ 0 h 607568"/>
                <a:gd name="connsiteX72" fmla="*/ 163153 w 608502"/>
                <a:gd name="connsiteY72" fmla="*/ 19483 h 607568"/>
                <a:gd name="connsiteX73" fmla="*/ 163153 w 608502"/>
                <a:gd name="connsiteY73" fmla="*/ 197442 h 607568"/>
                <a:gd name="connsiteX74" fmla="*/ 132432 w 608502"/>
                <a:gd name="connsiteY74" fmla="*/ 197442 h 607568"/>
                <a:gd name="connsiteX75" fmla="*/ 87732 w 608502"/>
                <a:gd name="connsiteY75" fmla="*/ 133929 h 607568"/>
                <a:gd name="connsiteX76" fmla="*/ 29361 w 608502"/>
                <a:gd name="connsiteY76" fmla="*/ 104320 h 607568"/>
                <a:gd name="connsiteX77" fmla="*/ 29361 w 608502"/>
                <a:gd name="connsiteY77" fmla="*/ 19483 h 607568"/>
                <a:gd name="connsiteX78" fmla="*/ 48869 w 608502"/>
                <a:gd name="connsiteY78" fmla="*/ 0 h 60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08502" h="607568">
                  <a:moveTo>
                    <a:pt x="437722" y="512587"/>
                  </a:moveTo>
                  <a:lnTo>
                    <a:pt x="532663" y="592838"/>
                  </a:lnTo>
                  <a:cubicBezTo>
                    <a:pt x="540344" y="599282"/>
                    <a:pt x="549101" y="603886"/>
                    <a:pt x="558318" y="606494"/>
                  </a:cubicBezTo>
                  <a:cubicBezTo>
                    <a:pt x="556321" y="607108"/>
                    <a:pt x="554324" y="607568"/>
                    <a:pt x="552019" y="607568"/>
                  </a:cubicBezTo>
                  <a:lnTo>
                    <a:pt x="457233" y="607568"/>
                  </a:lnTo>
                  <a:cubicBezTo>
                    <a:pt x="446479" y="607568"/>
                    <a:pt x="437722" y="598822"/>
                    <a:pt x="437722" y="588081"/>
                  </a:cubicBezTo>
                  <a:close/>
                  <a:moveTo>
                    <a:pt x="282247" y="408856"/>
                  </a:moveTo>
                  <a:lnTo>
                    <a:pt x="322821" y="482050"/>
                  </a:lnTo>
                  <a:cubicBezTo>
                    <a:pt x="332196" y="498775"/>
                    <a:pt x="347719" y="510591"/>
                    <a:pt x="365393" y="515347"/>
                  </a:cubicBezTo>
                  <a:lnTo>
                    <a:pt x="365393" y="588081"/>
                  </a:lnTo>
                  <a:cubicBezTo>
                    <a:pt x="365393" y="598822"/>
                    <a:pt x="356633" y="607568"/>
                    <a:pt x="345875" y="607568"/>
                  </a:cubicBezTo>
                  <a:lnTo>
                    <a:pt x="250895" y="607568"/>
                  </a:lnTo>
                  <a:cubicBezTo>
                    <a:pt x="240137" y="607568"/>
                    <a:pt x="231530" y="598822"/>
                    <a:pt x="231530" y="588081"/>
                  </a:cubicBezTo>
                  <a:lnTo>
                    <a:pt x="231530" y="422973"/>
                  </a:lnTo>
                  <a:cubicBezTo>
                    <a:pt x="239522" y="422973"/>
                    <a:pt x="247667" y="421592"/>
                    <a:pt x="255659" y="418523"/>
                  </a:cubicBezTo>
                  <a:close/>
                  <a:moveTo>
                    <a:pt x="29361" y="292846"/>
                  </a:moveTo>
                  <a:lnTo>
                    <a:pt x="39346" y="306963"/>
                  </a:lnTo>
                  <a:cubicBezTo>
                    <a:pt x="52402" y="325531"/>
                    <a:pt x="73600" y="336425"/>
                    <a:pt x="96334" y="336425"/>
                  </a:cubicBezTo>
                  <a:lnTo>
                    <a:pt x="150250" y="336425"/>
                  </a:lnTo>
                  <a:lnTo>
                    <a:pt x="163153" y="369877"/>
                  </a:lnTo>
                  <a:lnTo>
                    <a:pt x="163153" y="588080"/>
                  </a:lnTo>
                  <a:cubicBezTo>
                    <a:pt x="163153" y="598822"/>
                    <a:pt x="154551" y="607568"/>
                    <a:pt x="143799" y="607568"/>
                  </a:cubicBezTo>
                  <a:lnTo>
                    <a:pt x="48869" y="607568"/>
                  </a:lnTo>
                  <a:cubicBezTo>
                    <a:pt x="38117" y="607568"/>
                    <a:pt x="29361" y="598822"/>
                    <a:pt x="29361" y="588080"/>
                  </a:cubicBezTo>
                  <a:close/>
                  <a:moveTo>
                    <a:pt x="457241" y="201464"/>
                  </a:moveTo>
                  <a:lnTo>
                    <a:pt x="552067" y="201464"/>
                  </a:lnTo>
                  <a:cubicBezTo>
                    <a:pt x="562825" y="201464"/>
                    <a:pt x="571585" y="210207"/>
                    <a:pt x="571585" y="220945"/>
                  </a:cubicBezTo>
                  <a:lnTo>
                    <a:pt x="571585" y="443362"/>
                  </a:lnTo>
                  <a:lnTo>
                    <a:pt x="498429" y="381545"/>
                  </a:lnTo>
                  <a:cubicBezTo>
                    <a:pt x="482292" y="367894"/>
                    <a:pt x="460775" y="362372"/>
                    <a:pt x="440027" y="366360"/>
                  </a:cubicBezTo>
                  <a:lnTo>
                    <a:pt x="437722" y="366820"/>
                  </a:lnTo>
                  <a:lnTo>
                    <a:pt x="437722" y="220945"/>
                  </a:lnTo>
                  <a:cubicBezTo>
                    <a:pt x="437722" y="210207"/>
                    <a:pt x="446482" y="201464"/>
                    <a:pt x="457241" y="201464"/>
                  </a:cubicBezTo>
                  <a:close/>
                  <a:moveTo>
                    <a:pt x="35985" y="143719"/>
                  </a:moveTo>
                  <a:cubicBezTo>
                    <a:pt x="43745" y="145061"/>
                    <a:pt x="51005" y="149357"/>
                    <a:pt x="55922" y="156337"/>
                  </a:cubicBezTo>
                  <a:lnTo>
                    <a:pt x="112160" y="236261"/>
                  </a:lnTo>
                  <a:lnTo>
                    <a:pt x="198055" y="236261"/>
                  </a:lnTo>
                  <a:cubicBezTo>
                    <a:pt x="210808" y="236261"/>
                    <a:pt x="222179" y="244085"/>
                    <a:pt x="226635" y="255897"/>
                  </a:cubicBezTo>
                  <a:lnTo>
                    <a:pt x="249222" y="314038"/>
                  </a:lnTo>
                  <a:lnTo>
                    <a:pt x="303463" y="294095"/>
                  </a:lnTo>
                  <a:cubicBezTo>
                    <a:pt x="317753" y="288880"/>
                    <a:pt x="333580" y="294709"/>
                    <a:pt x="340956" y="307902"/>
                  </a:cubicBezTo>
                  <a:lnTo>
                    <a:pt x="399806" y="413906"/>
                  </a:lnTo>
                  <a:lnTo>
                    <a:pt x="447594" y="404548"/>
                  </a:lnTo>
                  <a:cubicBezTo>
                    <a:pt x="456659" y="402707"/>
                    <a:pt x="466186" y="405162"/>
                    <a:pt x="473254" y="411298"/>
                  </a:cubicBezTo>
                  <a:lnTo>
                    <a:pt x="597563" y="516228"/>
                  </a:lnTo>
                  <a:cubicBezTo>
                    <a:pt x="610624" y="527120"/>
                    <a:pt x="612160" y="546602"/>
                    <a:pt x="601251" y="559488"/>
                  </a:cubicBezTo>
                  <a:cubicBezTo>
                    <a:pt x="595104" y="566698"/>
                    <a:pt x="586499" y="570380"/>
                    <a:pt x="577741" y="570380"/>
                  </a:cubicBezTo>
                  <a:cubicBezTo>
                    <a:pt x="570673" y="570380"/>
                    <a:pt x="563605" y="567926"/>
                    <a:pt x="557919" y="563017"/>
                  </a:cubicBezTo>
                  <a:lnTo>
                    <a:pt x="444828" y="467598"/>
                  </a:lnTo>
                  <a:lnTo>
                    <a:pt x="389665" y="478336"/>
                  </a:lnTo>
                  <a:cubicBezTo>
                    <a:pt x="376604" y="480944"/>
                    <a:pt x="363390" y="474808"/>
                    <a:pt x="356936" y="463149"/>
                  </a:cubicBezTo>
                  <a:lnTo>
                    <a:pt x="300083" y="360827"/>
                  </a:lnTo>
                  <a:lnTo>
                    <a:pt x="242154" y="382151"/>
                  </a:lnTo>
                  <a:cubicBezTo>
                    <a:pt x="226328" y="387980"/>
                    <a:pt x="208964" y="380003"/>
                    <a:pt x="202818" y="364356"/>
                  </a:cubicBezTo>
                  <a:lnTo>
                    <a:pt x="177004" y="297624"/>
                  </a:lnTo>
                  <a:lnTo>
                    <a:pt x="96334" y="297624"/>
                  </a:lnTo>
                  <a:cubicBezTo>
                    <a:pt x="86346" y="297624"/>
                    <a:pt x="76973" y="292715"/>
                    <a:pt x="71134" y="284584"/>
                  </a:cubicBezTo>
                  <a:lnTo>
                    <a:pt x="5523" y="191620"/>
                  </a:lnTo>
                  <a:cubicBezTo>
                    <a:pt x="-4158" y="177814"/>
                    <a:pt x="-777" y="158638"/>
                    <a:pt x="13052" y="148820"/>
                  </a:cubicBezTo>
                  <a:cubicBezTo>
                    <a:pt x="19966" y="143987"/>
                    <a:pt x="28225" y="142377"/>
                    <a:pt x="35985" y="143719"/>
                  </a:cubicBezTo>
                  <a:close/>
                  <a:moveTo>
                    <a:pt x="250895" y="99286"/>
                  </a:moveTo>
                  <a:lnTo>
                    <a:pt x="345875" y="99286"/>
                  </a:lnTo>
                  <a:cubicBezTo>
                    <a:pt x="356633" y="99286"/>
                    <a:pt x="365393" y="107876"/>
                    <a:pt x="365393" y="118615"/>
                  </a:cubicBezTo>
                  <a:lnTo>
                    <a:pt x="365393" y="275699"/>
                  </a:lnTo>
                  <a:cubicBezTo>
                    <a:pt x="346643" y="255450"/>
                    <a:pt x="316981" y="247626"/>
                    <a:pt x="289932" y="257598"/>
                  </a:cubicBezTo>
                  <a:lnTo>
                    <a:pt x="271643" y="264347"/>
                  </a:lnTo>
                  <a:lnTo>
                    <a:pt x="263036" y="241951"/>
                  </a:lnTo>
                  <a:cubicBezTo>
                    <a:pt x="256889" y="226303"/>
                    <a:pt x="245516" y="213724"/>
                    <a:pt x="231530" y="206054"/>
                  </a:cubicBezTo>
                  <a:lnTo>
                    <a:pt x="231530" y="118615"/>
                  </a:lnTo>
                  <a:cubicBezTo>
                    <a:pt x="231530" y="107876"/>
                    <a:pt x="240137" y="99286"/>
                    <a:pt x="250895" y="99286"/>
                  </a:cubicBezTo>
                  <a:close/>
                  <a:moveTo>
                    <a:pt x="48869" y="0"/>
                  </a:moveTo>
                  <a:lnTo>
                    <a:pt x="143799" y="0"/>
                  </a:lnTo>
                  <a:cubicBezTo>
                    <a:pt x="154551" y="0"/>
                    <a:pt x="163153" y="8744"/>
                    <a:pt x="163153" y="19483"/>
                  </a:cubicBezTo>
                  <a:lnTo>
                    <a:pt x="163153" y="197442"/>
                  </a:lnTo>
                  <a:lnTo>
                    <a:pt x="132432" y="197442"/>
                  </a:lnTo>
                  <a:lnTo>
                    <a:pt x="87732" y="133929"/>
                  </a:lnTo>
                  <a:cubicBezTo>
                    <a:pt x="73907" y="114292"/>
                    <a:pt x="51788" y="104014"/>
                    <a:pt x="29361" y="104320"/>
                  </a:cubicBezTo>
                  <a:lnTo>
                    <a:pt x="29361" y="19483"/>
                  </a:lnTo>
                  <a:cubicBezTo>
                    <a:pt x="29361" y="8744"/>
                    <a:pt x="38117" y="0"/>
                    <a:pt x="488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Group 10">
            <a:extLst>
              <a:ext uri="{FF2B5EF4-FFF2-40B4-BE49-F238E27FC236}">
                <a16:creationId xmlns:a16="http://schemas.microsoft.com/office/drawing/2014/main" xmlns="" id="{DCE70B6E-AEAD-475A-9A63-065AD117FDD0}"/>
              </a:ext>
            </a:extLst>
          </p:cNvPr>
          <p:cNvGrpSpPr/>
          <p:nvPr/>
        </p:nvGrpSpPr>
        <p:grpSpPr>
          <a:xfrm>
            <a:off x="9242164" y="2838986"/>
            <a:ext cx="603773" cy="603771"/>
            <a:chOff x="5784283" y="3117283"/>
            <a:chExt cx="623435" cy="623435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0D1AF210-C5F3-4E81-A1AF-12323CC26083}"/>
                </a:ext>
              </a:extLst>
            </p:cNvPr>
            <p:cNvSpPr/>
            <p:nvPr/>
          </p:nvSpPr>
          <p:spPr>
            <a:xfrm>
              <a:off x="5784283" y="3117283"/>
              <a:ext cx="623435" cy="623435"/>
            </a:xfrm>
            <a:prstGeom prst="ellipse">
              <a:avLst/>
            </a:prstGeom>
            <a:solidFill>
              <a:srgbClr val="EA4618"/>
            </a:solidFill>
            <a:ln w="25400" cap="rnd" cmpd="thickThin">
              <a:solidFill>
                <a:schemeClr val="bg1">
                  <a:lumMod val="95000"/>
                </a:schemeClr>
              </a:solidFill>
              <a:prstDash val="sysDash"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Oval 12">
              <a:extLst>
                <a:ext uri="{FF2B5EF4-FFF2-40B4-BE49-F238E27FC236}">
                  <a16:creationId xmlns:a16="http://schemas.microsoft.com/office/drawing/2014/main" xmlns="" id="{2C54DC4C-A9AB-46BE-8DD8-653F588E918F}"/>
                </a:ext>
              </a:extLst>
            </p:cNvPr>
            <p:cNvSpPr/>
            <p:nvPr/>
          </p:nvSpPr>
          <p:spPr>
            <a:xfrm>
              <a:off x="5945270" y="3278497"/>
              <a:ext cx="301460" cy="301005"/>
            </a:xfrm>
            <a:custGeom>
              <a:avLst/>
              <a:gdLst>
                <a:gd name="connsiteX0" fmla="*/ 129243 w 607561"/>
                <a:gd name="connsiteY0" fmla="*/ 432873 h 606645"/>
                <a:gd name="connsiteX1" fmla="*/ 148582 w 607561"/>
                <a:gd name="connsiteY1" fmla="*/ 433539 h 606645"/>
                <a:gd name="connsiteX2" fmla="*/ 161134 w 607561"/>
                <a:gd name="connsiteY2" fmla="*/ 467045 h 606645"/>
                <a:gd name="connsiteX3" fmla="*/ 151876 w 607561"/>
                <a:gd name="connsiteY3" fmla="*/ 505618 h 606645"/>
                <a:gd name="connsiteX4" fmla="*/ 126505 w 607561"/>
                <a:gd name="connsiteY4" fmla="*/ 530858 h 606645"/>
                <a:gd name="connsiteX5" fmla="*/ 101224 w 607561"/>
                <a:gd name="connsiteY5" fmla="*/ 505618 h 606645"/>
                <a:gd name="connsiteX6" fmla="*/ 115111 w 607561"/>
                <a:gd name="connsiteY6" fmla="*/ 446071 h 606645"/>
                <a:gd name="connsiteX7" fmla="*/ 129243 w 607561"/>
                <a:gd name="connsiteY7" fmla="*/ 432873 h 606645"/>
                <a:gd name="connsiteX8" fmla="*/ 230233 w 607561"/>
                <a:gd name="connsiteY8" fmla="*/ 359160 h 606645"/>
                <a:gd name="connsiteX9" fmla="*/ 260234 w 607561"/>
                <a:gd name="connsiteY9" fmla="*/ 378534 h 606645"/>
                <a:gd name="connsiteX10" fmla="*/ 240738 w 607561"/>
                <a:gd name="connsiteY10" fmla="*/ 408573 h 606645"/>
                <a:gd name="connsiteX11" fmla="*/ 201033 w 607561"/>
                <a:gd name="connsiteY11" fmla="*/ 423326 h 606645"/>
                <a:gd name="connsiteX12" fmla="*/ 188392 w 607561"/>
                <a:gd name="connsiteY12" fmla="*/ 426703 h 606645"/>
                <a:gd name="connsiteX13" fmla="*/ 166492 w 607561"/>
                <a:gd name="connsiteY13" fmla="*/ 414083 h 606645"/>
                <a:gd name="connsiteX14" fmla="*/ 175661 w 607561"/>
                <a:gd name="connsiteY14" fmla="*/ 379601 h 606645"/>
                <a:gd name="connsiteX15" fmla="*/ 230233 w 607561"/>
                <a:gd name="connsiteY15" fmla="*/ 359160 h 606645"/>
                <a:gd name="connsiteX16" fmla="*/ 466517 w 607561"/>
                <a:gd name="connsiteY16" fmla="*/ 300854 h 606645"/>
                <a:gd name="connsiteX17" fmla="*/ 485587 w 607561"/>
                <a:gd name="connsiteY17" fmla="*/ 304187 h 606645"/>
                <a:gd name="connsiteX18" fmla="*/ 493425 w 607561"/>
                <a:gd name="connsiteY18" fmla="*/ 339114 h 606645"/>
                <a:gd name="connsiteX19" fmla="*/ 446133 w 607561"/>
                <a:gd name="connsiteY19" fmla="*/ 380884 h 606645"/>
                <a:gd name="connsiteX20" fmla="*/ 434376 w 607561"/>
                <a:gd name="connsiteY20" fmla="*/ 383728 h 606645"/>
                <a:gd name="connsiteX21" fmla="*/ 411933 w 607561"/>
                <a:gd name="connsiteY21" fmla="*/ 370219 h 606645"/>
                <a:gd name="connsiteX22" fmla="*/ 422620 w 607561"/>
                <a:gd name="connsiteY22" fmla="*/ 336092 h 606645"/>
                <a:gd name="connsiteX23" fmla="*/ 450586 w 607561"/>
                <a:gd name="connsiteY23" fmla="*/ 311919 h 606645"/>
                <a:gd name="connsiteX24" fmla="*/ 466517 w 607561"/>
                <a:gd name="connsiteY24" fmla="*/ 300854 h 606645"/>
                <a:gd name="connsiteX25" fmla="*/ 50624 w 607561"/>
                <a:gd name="connsiteY25" fmla="*/ 202164 h 606645"/>
                <a:gd name="connsiteX26" fmla="*/ 151905 w 607561"/>
                <a:gd name="connsiteY26" fmla="*/ 202164 h 606645"/>
                <a:gd name="connsiteX27" fmla="*/ 177181 w 607561"/>
                <a:gd name="connsiteY27" fmla="*/ 227494 h 606645"/>
                <a:gd name="connsiteX28" fmla="*/ 151905 w 607561"/>
                <a:gd name="connsiteY28" fmla="*/ 252735 h 606645"/>
                <a:gd name="connsiteX29" fmla="*/ 74209 w 607561"/>
                <a:gd name="connsiteY29" fmla="*/ 252735 h 606645"/>
                <a:gd name="connsiteX30" fmla="*/ 52493 w 607561"/>
                <a:gd name="connsiteY30" fmla="*/ 556074 h 606645"/>
                <a:gd name="connsiteX31" fmla="*/ 555070 w 607561"/>
                <a:gd name="connsiteY31" fmla="*/ 556074 h 606645"/>
                <a:gd name="connsiteX32" fmla="*/ 533354 w 607561"/>
                <a:gd name="connsiteY32" fmla="*/ 252735 h 606645"/>
                <a:gd name="connsiteX33" fmla="*/ 455658 w 607561"/>
                <a:gd name="connsiteY33" fmla="*/ 252735 h 606645"/>
                <a:gd name="connsiteX34" fmla="*/ 430382 w 607561"/>
                <a:gd name="connsiteY34" fmla="*/ 227494 h 606645"/>
                <a:gd name="connsiteX35" fmla="*/ 455658 w 607561"/>
                <a:gd name="connsiteY35" fmla="*/ 202164 h 606645"/>
                <a:gd name="connsiteX36" fmla="*/ 556939 w 607561"/>
                <a:gd name="connsiteY36" fmla="*/ 202164 h 606645"/>
                <a:gd name="connsiteX37" fmla="*/ 582125 w 607561"/>
                <a:gd name="connsiteY37" fmla="*/ 225717 h 606645"/>
                <a:gd name="connsiteX38" fmla="*/ 607490 w 607561"/>
                <a:gd name="connsiteY38" fmla="*/ 579627 h 606645"/>
                <a:gd name="connsiteX39" fmla="*/ 600726 w 607561"/>
                <a:gd name="connsiteY39" fmla="*/ 598646 h 606645"/>
                <a:gd name="connsiteX40" fmla="*/ 582214 w 607561"/>
                <a:gd name="connsiteY40" fmla="*/ 606645 h 606645"/>
                <a:gd name="connsiteX41" fmla="*/ 25260 w 607561"/>
                <a:gd name="connsiteY41" fmla="*/ 606645 h 606645"/>
                <a:gd name="connsiteX42" fmla="*/ 6748 w 607561"/>
                <a:gd name="connsiteY42" fmla="*/ 598646 h 606645"/>
                <a:gd name="connsiteX43" fmla="*/ 73 w 607561"/>
                <a:gd name="connsiteY43" fmla="*/ 579627 h 606645"/>
                <a:gd name="connsiteX44" fmla="*/ 25349 w 607561"/>
                <a:gd name="connsiteY44" fmla="*/ 225717 h 606645"/>
                <a:gd name="connsiteX45" fmla="*/ 50624 w 607561"/>
                <a:gd name="connsiteY45" fmla="*/ 202164 h 606645"/>
                <a:gd name="connsiteX46" fmla="*/ 303736 w 607561"/>
                <a:gd name="connsiteY46" fmla="*/ 101117 h 606645"/>
                <a:gd name="connsiteX47" fmla="*/ 278455 w 607561"/>
                <a:gd name="connsiteY47" fmla="*/ 126357 h 606645"/>
                <a:gd name="connsiteX48" fmla="*/ 303736 w 607561"/>
                <a:gd name="connsiteY48" fmla="*/ 151596 h 606645"/>
                <a:gd name="connsiteX49" fmla="*/ 329106 w 607561"/>
                <a:gd name="connsiteY49" fmla="*/ 126357 h 606645"/>
                <a:gd name="connsiteX50" fmla="*/ 303736 w 607561"/>
                <a:gd name="connsiteY50" fmla="*/ 101117 h 606645"/>
                <a:gd name="connsiteX51" fmla="*/ 275662 w 607561"/>
                <a:gd name="connsiteY51" fmla="*/ 3114 h 606645"/>
                <a:gd name="connsiteX52" fmla="*/ 332845 w 607561"/>
                <a:gd name="connsiteY52" fmla="*/ 3270 h 606645"/>
                <a:gd name="connsiteX53" fmla="*/ 424534 w 607561"/>
                <a:gd name="connsiteY53" fmla="*/ 88320 h 606645"/>
                <a:gd name="connsiteX54" fmla="*/ 416611 w 607561"/>
                <a:gd name="connsiteY54" fmla="*/ 182968 h 606645"/>
                <a:gd name="connsiteX55" fmla="*/ 416611 w 607561"/>
                <a:gd name="connsiteY55" fmla="*/ 183057 h 606645"/>
                <a:gd name="connsiteX56" fmla="*/ 413763 w 607561"/>
                <a:gd name="connsiteY56" fmla="*/ 188478 h 606645"/>
                <a:gd name="connsiteX57" fmla="*/ 393556 w 607561"/>
                <a:gd name="connsiteY57" fmla="*/ 231759 h 606645"/>
                <a:gd name="connsiteX58" fmla="*/ 341925 w 607561"/>
                <a:gd name="connsiteY58" fmla="*/ 353957 h 606645"/>
                <a:gd name="connsiteX59" fmla="*/ 359105 w 607561"/>
                <a:gd name="connsiteY59" fmla="*/ 352890 h 606645"/>
                <a:gd name="connsiteX60" fmla="*/ 386790 w 607561"/>
                <a:gd name="connsiteY60" fmla="*/ 375553 h 606645"/>
                <a:gd name="connsiteX61" fmla="*/ 364090 w 607561"/>
                <a:gd name="connsiteY61" fmla="*/ 403192 h 606645"/>
                <a:gd name="connsiteX62" fmla="*/ 326169 w 607561"/>
                <a:gd name="connsiteY62" fmla="*/ 404969 h 606645"/>
                <a:gd name="connsiteX63" fmla="*/ 310234 w 607561"/>
                <a:gd name="connsiteY63" fmla="*/ 404703 h 606645"/>
                <a:gd name="connsiteX64" fmla="*/ 307030 w 607561"/>
                <a:gd name="connsiteY64" fmla="*/ 403992 h 606645"/>
                <a:gd name="connsiteX65" fmla="*/ 303736 w 607561"/>
                <a:gd name="connsiteY65" fmla="*/ 404436 h 606645"/>
                <a:gd name="connsiteX66" fmla="*/ 280413 w 607561"/>
                <a:gd name="connsiteY66" fmla="*/ 388972 h 606645"/>
                <a:gd name="connsiteX67" fmla="*/ 214718 w 607561"/>
                <a:gd name="connsiteY67" fmla="*/ 233803 h 606645"/>
                <a:gd name="connsiteX68" fmla="*/ 194155 w 607561"/>
                <a:gd name="connsiteY68" fmla="*/ 189189 h 606645"/>
                <a:gd name="connsiteX69" fmla="*/ 190772 w 607561"/>
                <a:gd name="connsiteY69" fmla="*/ 182701 h 606645"/>
                <a:gd name="connsiteX70" fmla="*/ 177152 w 607561"/>
                <a:gd name="connsiteY70" fmla="*/ 126357 h 606645"/>
                <a:gd name="connsiteX71" fmla="*/ 224688 w 607561"/>
                <a:gd name="connsiteY71" fmla="*/ 27620 h 606645"/>
                <a:gd name="connsiteX72" fmla="*/ 275662 w 607561"/>
                <a:gd name="connsiteY72" fmla="*/ 3114 h 60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607561" h="606645">
                  <a:moveTo>
                    <a:pt x="129243" y="432873"/>
                  </a:moveTo>
                  <a:cubicBezTo>
                    <a:pt x="135318" y="430606"/>
                    <a:pt x="142262" y="430651"/>
                    <a:pt x="148582" y="433539"/>
                  </a:cubicBezTo>
                  <a:cubicBezTo>
                    <a:pt x="161312" y="439316"/>
                    <a:pt x="166920" y="454336"/>
                    <a:pt x="161134" y="467045"/>
                  </a:cubicBezTo>
                  <a:cubicBezTo>
                    <a:pt x="151965" y="487220"/>
                    <a:pt x="151876" y="504818"/>
                    <a:pt x="151876" y="505618"/>
                  </a:cubicBezTo>
                  <a:cubicBezTo>
                    <a:pt x="151876" y="519571"/>
                    <a:pt x="140481" y="530858"/>
                    <a:pt x="126505" y="530858"/>
                  </a:cubicBezTo>
                  <a:cubicBezTo>
                    <a:pt x="112529" y="530858"/>
                    <a:pt x="101224" y="519571"/>
                    <a:pt x="101224" y="505618"/>
                  </a:cubicBezTo>
                  <a:cubicBezTo>
                    <a:pt x="101224" y="500729"/>
                    <a:pt x="101847" y="475044"/>
                    <a:pt x="115111" y="446071"/>
                  </a:cubicBezTo>
                  <a:cubicBezTo>
                    <a:pt x="117960" y="439716"/>
                    <a:pt x="123167" y="435139"/>
                    <a:pt x="129243" y="432873"/>
                  </a:cubicBezTo>
                  <a:close/>
                  <a:moveTo>
                    <a:pt x="230233" y="359160"/>
                  </a:moveTo>
                  <a:cubicBezTo>
                    <a:pt x="243854" y="356138"/>
                    <a:pt x="257296" y="364937"/>
                    <a:pt x="260234" y="378534"/>
                  </a:cubicBezTo>
                  <a:cubicBezTo>
                    <a:pt x="263172" y="392221"/>
                    <a:pt x="254448" y="405640"/>
                    <a:pt x="240738" y="408573"/>
                  </a:cubicBezTo>
                  <a:cubicBezTo>
                    <a:pt x="225782" y="411773"/>
                    <a:pt x="212428" y="416661"/>
                    <a:pt x="201033" y="423326"/>
                  </a:cubicBezTo>
                  <a:cubicBezTo>
                    <a:pt x="197027" y="425637"/>
                    <a:pt x="192665" y="426703"/>
                    <a:pt x="188392" y="426703"/>
                  </a:cubicBezTo>
                  <a:cubicBezTo>
                    <a:pt x="179667" y="426703"/>
                    <a:pt x="171121" y="422171"/>
                    <a:pt x="166492" y="414083"/>
                  </a:cubicBezTo>
                  <a:cubicBezTo>
                    <a:pt x="159370" y="401997"/>
                    <a:pt x="163554" y="386533"/>
                    <a:pt x="175661" y="379601"/>
                  </a:cubicBezTo>
                  <a:cubicBezTo>
                    <a:pt x="191686" y="370269"/>
                    <a:pt x="210025" y="363426"/>
                    <a:pt x="230233" y="359160"/>
                  </a:cubicBezTo>
                  <a:close/>
                  <a:moveTo>
                    <a:pt x="466517" y="300854"/>
                  </a:moveTo>
                  <a:cubicBezTo>
                    <a:pt x="472851" y="299454"/>
                    <a:pt x="479709" y="300454"/>
                    <a:pt x="485587" y="304187"/>
                  </a:cubicBezTo>
                  <a:cubicBezTo>
                    <a:pt x="497433" y="311741"/>
                    <a:pt x="500906" y="327383"/>
                    <a:pt x="493425" y="339114"/>
                  </a:cubicBezTo>
                  <a:cubicBezTo>
                    <a:pt x="482559" y="356089"/>
                    <a:pt x="466617" y="370131"/>
                    <a:pt x="446133" y="380884"/>
                  </a:cubicBezTo>
                  <a:cubicBezTo>
                    <a:pt x="442392" y="382840"/>
                    <a:pt x="438384" y="383728"/>
                    <a:pt x="434376" y="383728"/>
                  </a:cubicBezTo>
                  <a:cubicBezTo>
                    <a:pt x="425292" y="383728"/>
                    <a:pt x="416475" y="378840"/>
                    <a:pt x="411933" y="370219"/>
                  </a:cubicBezTo>
                  <a:cubicBezTo>
                    <a:pt x="405431" y="357866"/>
                    <a:pt x="410240" y="342580"/>
                    <a:pt x="422620" y="336092"/>
                  </a:cubicBezTo>
                  <a:cubicBezTo>
                    <a:pt x="435178" y="329516"/>
                    <a:pt x="444618" y="321339"/>
                    <a:pt x="450586" y="311919"/>
                  </a:cubicBezTo>
                  <a:cubicBezTo>
                    <a:pt x="454371" y="306053"/>
                    <a:pt x="460182" y="302254"/>
                    <a:pt x="466517" y="300854"/>
                  </a:cubicBezTo>
                  <a:close/>
                  <a:moveTo>
                    <a:pt x="50624" y="202164"/>
                  </a:moveTo>
                  <a:lnTo>
                    <a:pt x="151905" y="202164"/>
                  </a:lnTo>
                  <a:cubicBezTo>
                    <a:pt x="165878" y="202164"/>
                    <a:pt x="177181" y="213541"/>
                    <a:pt x="177181" y="227494"/>
                  </a:cubicBezTo>
                  <a:cubicBezTo>
                    <a:pt x="177181" y="241448"/>
                    <a:pt x="165878" y="252735"/>
                    <a:pt x="151905" y="252735"/>
                  </a:cubicBezTo>
                  <a:lnTo>
                    <a:pt x="74209" y="252735"/>
                  </a:lnTo>
                  <a:lnTo>
                    <a:pt x="52493" y="556074"/>
                  </a:lnTo>
                  <a:lnTo>
                    <a:pt x="555070" y="556074"/>
                  </a:lnTo>
                  <a:lnTo>
                    <a:pt x="533354" y="252735"/>
                  </a:lnTo>
                  <a:lnTo>
                    <a:pt x="455658" y="252735"/>
                  </a:lnTo>
                  <a:cubicBezTo>
                    <a:pt x="441685" y="252735"/>
                    <a:pt x="430382" y="241448"/>
                    <a:pt x="430382" y="227494"/>
                  </a:cubicBezTo>
                  <a:cubicBezTo>
                    <a:pt x="430382" y="213541"/>
                    <a:pt x="441685" y="202164"/>
                    <a:pt x="455658" y="202164"/>
                  </a:cubicBezTo>
                  <a:lnTo>
                    <a:pt x="556939" y="202164"/>
                  </a:lnTo>
                  <a:cubicBezTo>
                    <a:pt x="570200" y="202164"/>
                    <a:pt x="581235" y="212474"/>
                    <a:pt x="582125" y="225717"/>
                  </a:cubicBezTo>
                  <a:lnTo>
                    <a:pt x="607490" y="579627"/>
                  </a:lnTo>
                  <a:cubicBezTo>
                    <a:pt x="608024" y="586648"/>
                    <a:pt x="605532" y="593491"/>
                    <a:pt x="600726" y="598646"/>
                  </a:cubicBezTo>
                  <a:cubicBezTo>
                    <a:pt x="596009" y="603801"/>
                    <a:pt x="589245" y="606645"/>
                    <a:pt x="582214" y="606645"/>
                  </a:cubicBezTo>
                  <a:lnTo>
                    <a:pt x="25260" y="606645"/>
                  </a:lnTo>
                  <a:cubicBezTo>
                    <a:pt x="18318" y="606645"/>
                    <a:pt x="11554" y="603801"/>
                    <a:pt x="6748" y="598646"/>
                  </a:cubicBezTo>
                  <a:cubicBezTo>
                    <a:pt x="1942" y="593491"/>
                    <a:pt x="-461" y="586648"/>
                    <a:pt x="73" y="579627"/>
                  </a:cubicBezTo>
                  <a:lnTo>
                    <a:pt x="25349" y="225717"/>
                  </a:lnTo>
                  <a:cubicBezTo>
                    <a:pt x="26328" y="212474"/>
                    <a:pt x="37364" y="202164"/>
                    <a:pt x="50624" y="202164"/>
                  </a:cubicBezTo>
                  <a:close/>
                  <a:moveTo>
                    <a:pt x="303736" y="101117"/>
                  </a:moveTo>
                  <a:cubicBezTo>
                    <a:pt x="289760" y="101117"/>
                    <a:pt x="278455" y="112404"/>
                    <a:pt x="278455" y="126357"/>
                  </a:cubicBezTo>
                  <a:cubicBezTo>
                    <a:pt x="278455" y="140310"/>
                    <a:pt x="289760" y="151596"/>
                    <a:pt x="303736" y="151596"/>
                  </a:cubicBezTo>
                  <a:cubicBezTo>
                    <a:pt x="317712" y="151596"/>
                    <a:pt x="329106" y="140310"/>
                    <a:pt x="329106" y="126357"/>
                  </a:cubicBezTo>
                  <a:cubicBezTo>
                    <a:pt x="329106" y="112404"/>
                    <a:pt x="317712" y="101117"/>
                    <a:pt x="303736" y="101117"/>
                  </a:cubicBezTo>
                  <a:close/>
                  <a:moveTo>
                    <a:pt x="275662" y="3114"/>
                  </a:moveTo>
                  <a:cubicBezTo>
                    <a:pt x="294100" y="-1041"/>
                    <a:pt x="313573" y="-1085"/>
                    <a:pt x="332845" y="3270"/>
                  </a:cubicBezTo>
                  <a:cubicBezTo>
                    <a:pt x="375752" y="12868"/>
                    <a:pt x="411715" y="46284"/>
                    <a:pt x="424534" y="88320"/>
                  </a:cubicBezTo>
                  <a:cubicBezTo>
                    <a:pt x="434504" y="120758"/>
                    <a:pt x="431744" y="153552"/>
                    <a:pt x="416611" y="182968"/>
                  </a:cubicBezTo>
                  <a:lnTo>
                    <a:pt x="416611" y="183057"/>
                  </a:lnTo>
                  <a:lnTo>
                    <a:pt x="413763" y="188478"/>
                  </a:lnTo>
                  <a:cubicBezTo>
                    <a:pt x="406107" y="203231"/>
                    <a:pt x="398897" y="217272"/>
                    <a:pt x="393556" y="231759"/>
                  </a:cubicBezTo>
                  <a:lnTo>
                    <a:pt x="341925" y="353957"/>
                  </a:lnTo>
                  <a:cubicBezTo>
                    <a:pt x="347800" y="353690"/>
                    <a:pt x="353675" y="353424"/>
                    <a:pt x="359105" y="352890"/>
                  </a:cubicBezTo>
                  <a:cubicBezTo>
                    <a:pt x="372903" y="351469"/>
                    <a:pt x="385455" y="361689"/>
                    <a:pt x="386790" y="375553"/>
                  </a:cubicBezTo>
                  <a:cubicBezTo>
                    <a:pt x="388214" y="389417"/>
                    <a:pt x="378066" y="401859"/>
                    <a:pt x="364090" y="403192"/>
                  </a:cubicBezTo>
                  <a:cubicBezTo>
                    <a:pt x="352251" y="404436"/>
                    <a:pt x="339432" y="404969"/>
                    <a:pt x="326169" y="404969"/>
                  </a:cubicBezTo>
                  <a:cubicBezTo>
                    <a:pt x="321006" y="404969"/>
                    <a:pt x="315754" y="404880"/>
                    <a:pt x="310234" y="404703"/>
                  </a:cubicBezTo>
                  <a:cubicBezTo>
                    <a:pt x="309077" y="404703"/>
                    <a:pt x="308098" y="404169"/>
                    <a:pt x="307030" y="403992"/>
                  </a:cubicBezTo>
                  <a:cubicBezTo>
                    <a:pt x="305873" y="404081"/>
                    <a:pt x="304893" y="404436"/>
                    <a:pt x="303736" y="404436"/>
                  </a:cubicBezTo>
                  <a:cubicBezTo>
                    <a:pt x="293588" y="404436"/>
                    <a:pt x="284419" y="398393"/>
                    <a:pt x="280413" y="388972"/>
                  </a:cubicBezTo>
                  <a:lnTo>
                    <a:pt x="214718" y="233803"/>
                  </a:lnTo>
                  <a:cubicBezTo>
                    <a:pt x="208932" y="218072"/>
                    <a:pt x="201721" y="204031"/>
                    <a:pt x="194155" y="189189"/>
                  </a:cubicBezTo>
                  <a:lnTo>
                    <a:pt x="190772" y="182701"/>
                  </a:lnTo>
                  <a:cubicBezTo>
                    <a:pt x="181781" y="165016"/>
                    <a:pt x="177152" y="145997"/>
                    <a:pt x="177152" y="126357"/>
                  </a:cubicBezTo>
                  <a:cubicBezTo>
                    <a:pt x="177152" y="87787"/>
                    <a:pt x="194511" y="51794"/>
                    <a:pt x="224688" y="27620"/>
                  </a:cubicBezTo>
                  <a:cubicBezTo>
                    <a:pt x="239821" y="15534"/>
                    <a:pt x="257224" y="7269"/>
                    <a:pt x="275662" y="31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398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F46E9B7-16A5-4AE7-92BA-287BC75B97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C154E082-B022-4479-A8F9-424D06B8EBE3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AA42A284-70E2-4978-8E7A-F5E859049DDF}"/>
              </a:ext>
            </a:extLst>
          </p:cNvPr>
          <p:cNvSpPr txBox="1"/>
          <p:nvPr/>
        </p:nvSpPr>
        <p:spPr>
          <a:xfrm>
            <a:off x="1576160" y="2194209"/>
            <a:ext cx="6340197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8000" b="1" dirty="0">
                <a:ln w="15875">
                  <a:solidFill>
                    <a:srgbClr val="674A29"/>
                  </a:solidFill>
                </a:ln>
                <a:noFill/>
                <a:cs typeface="+mn-ea"/>
                <a:sym typeface="+mn-lt"/>
              </a:rPr>
              <a:t>标题文字添加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408F8A6-AA9F-42DA-A819-D12F9142C6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54243"/>
            <a:ext cx="2322287" cy="23180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FD4A67A-FF59-4105-B468-C3B4C1831E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1659"/>
            <a:ext cx="12192000" cy="8973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027E655-B325-42AD-82B9-A85796D399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289" y="2368317"/>
            <a:ext cx="4729919" cy="40898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2185730-5AFE-4724-A59F-AA7BC0019D8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"/>
          <a:stretch/>
        </p:blipFill>
        <p:spPr>
          <a:xfrm>
            <a:off x="0" y="6272171"/>
            <a:ext cx="12192000" cy="5858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75350D85-3830-491E-A0F9-A2C3526A2C4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959575"/>
            <a:ext cx="2902856" cy="18984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E10F698-A635-4763-8440-7F27D65A5E6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12427"/>
            <a:ext cx="12192000" cy="345575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15C619C1-02B1-49B1-B7A5-32BF9A3E369B}"/>
              </a:ext>
            </a:extLst>
          </p:cNvPr>
          <p:cNvGrpSpPr/>
          <p:nvPr/>
        </p:nvGrpSpPr>
        <p:grpSpPr>
          <a:xfrm>
            <a:off x="10147313" y="371535"/>
            <a:ext cx="1377939" cy="1015337"/>
            <a:chOff x="5253037" y="2590800"/>
            <a:chExt cx="2322286" cy="1711183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A3E2D120-3468-4D4B-B4B9-C14444295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="" id="{3A4EF704-B512-4B36-A236-7907CFE37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8F5319F2-4D02-40B1-8520-15B11B51A8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5395" y="2094984"/>
            <a:ext cx="1158195" cy="1630532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xmlns="" id="{639A61CA-5E12-4003-A05B-D99D6540AC79}"/>
              </a:ext>
            </a:extLst>
          </p:cNvPr>
          <p:cNvSpPr txBox="1"/>
          <p:nvPr/>
        </p:nvSpPr>
        <p:spPr>
          <a:xfrm>
            <a:off x="1520381" y="2162641"/>
            <a:ext cx="6340197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8000" b="1" dirty="0">
                <a:cs typeface="+mn-ea"/>
                <a:sym typeface="+mn-lt"/>
              </a:rPr>
              <a:t>标题文字添加</a:t>
            </a: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xmlns="" id="{86FD8E76-3C0E-475B-BF1E-2845ACCA6B48}"/>
              </a:ext>
            </a:extLst>
          </p:cNvPr>
          <p:cNvSpPr/>
          <p:nvPr/>
        </p:nvSpPr>
        <p:spPr>
          <a:xfrm>
            <a:off x="2798187" y="1205891"/>
            <a:ext cx="4033723" cy="4033722"/>
          </a:xfrm>
          <a:prstGeom prst="ellipse">
            <a:avLst/>
          </a:prstGeom>
          <a:blipFill dpi="0" rotWithShape="1">
            <a:blip r:embed="rId13" cstate="screen">
              <a:alphaModFix amt="2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7" name="文本框 3">
            <a:extLst>
              <a:ext uri="{FF2B5EF4-FFF2-40B4-BE49-F238E27FC236}">
                <a16:creationId xmlns:a16="http://schemas.microsoft.com/office/drawing/2014/main" xmlns="" id="{C9B4FB08-08B9-4608-8C10-0D95E312CADF}"/>
              </a:ext>
            </a:extLst>
          </p:cNvPr>
          <p:cNvSpPr txBox="1"/>
          <p:nvPr/>
        </p:nvSpPr>
        <p:spPr bwMode="auto">
          <a:xfrm>
            <a:off x="2312800" y="3636533"/>
            <a:ext cx="5004499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This template is exclusively designed by 1PPT creative and copyrights belong to 1PPT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D3553F33-95A8-40AD-BA72-45CE4D0EBE95}"/>
              </a:ext>
            </a:extLst>
          </p:cNvPr>
          <p:cNvSpPr txBox="1"/>
          <p:nvPr/>
        </p:nvSpPr>
        <p:spPr>
          <a:xfrm>
            <a:off x="2923443" y="1084103"/>
            <a:ext cx="378321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dirty="0">
                <a:solidFill>
                  <a:srgbClr val="EAA121"/>
                </a:solidFill>
                <a:cs typeface="+mn-ea"/>
                <a:sym typeface="+mn-lt"/>
              </a:rPr>
              <a:t>PART 04</a:t>
            </a:r>
            <a:endParaRPr lang="zh-CN" altLang="en-US" sz="7200" dirty="0">
              <a:solidFill>
                <a:srgbClr val="EAA12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982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8" grpId="0"/>
      <p:bldP spid="40" grpId="0" animBg="1"/>
      <p:bldP spid="47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1FE5CF13-0FB0-4668-869F-28D05C268027}"/>
              </a:ext>
            </a:extLst>
          </p:cNvPr>
          <p:cNvGrpSpPr/>
          <p:nvPr/>
        </p:nvGrpSpPr>
        <p:grpSpPr>
          <a:xfrm>
            <a:off x="1460274" y="1765732"/>
            <a:ext cx="4618231" cy="1158789"/>
            <a:chOff x="1460273" y="1765730"/>
            <a:chExt cx="4618231" cy="1158789"/>
          </a:xfrm>
        </p:grpSpPr>
        <p:sp>
          <p:nvSpPr>
            <p:cNvPr id="9" name="文本框 2">
              <a:extLst>
                <a:ext uri="{FF2B5EF4-FFF2-40B4-BE49-F238E27FC236}">
                  <a16:creationId xmlns:a16="http://schemas.microsoft.com/office/drawing/2014/main" xmlns="" id="{37BF8F64-C00C-4C4B-AB1C-865F1DDC9CA2}"/>
                </a:ext>
              </a:extLst>
            </p:cNvPr>
            <p:cNvSpPr txBox="1"/>
            <p:nvPr/>
          </p:nvSpPr>
          <p:spPr bwMode="auto">
            <a:xfrm>
              <a:off x="3171117" y="1934910"/>
              <a:ext cx="2068540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0" name="文本框 3">
              <a:extLst>
                <a:ext uri="{FF2B5EF4-FFF2-40B4-BE49-F238E27FC236}">
                  <a16:creationId xmlns:a16="http://schemas.microsoft.com/office/drawing/2014/main" xmlns="" id="{F61A1CFD-B30D-4C49-A863-4BB4160C8EA8}"/>
                </a:ext>
              </a:extLst>
            </p:cNvPr>
            <p:cNvSpPr txBox="1"/>
            <p:nvPr/>
          </p:nvSpPr>
          <p:spPr bwMode="auto">
            <a:xfrm>
              <a:off x="3171118" y="2324355"/>
              <a:ext cx="2907386" cy="6001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xmlns="" id="{397CB6BA-F4B2-44B0-BE03-163203B2A40D}"/>
                </a:ext>
              </a:extLst>
            </p:cNvPr>
            <p:cNvGrpSpPr/>
            <p:nvPr/>
          </p:nvGrpSpPr>
          <p:grpSpPr>
            <a:xfrm>
              <a:off x="1460273" y="1765730"/>
              <a:ext cx="1544118" cy="1158692"/>
              <a:chOff x="1460273" y="1765730"/>
              <a:chExt cx="1544118" cy="1158692"/>
            </a:xfrm>
          </p:grpSpPr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xmlns="" id="{1F2E012B-1377-4008-AEA3-96E9558352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60273" y="1765730"/>
                <a:ext cx="1544118" cy="1158692"/>
              </a:xfrm>
              <a:custGeom>
                <a:avLst/>
                <a:gdLst>
                  <a:gd name="connsiteX0" fmla="*/ 0 w 3033713"/>
                  <a:gd name="connsiteY0" fmla="*/ 0 h 2276475"/>
                  <a:gd name="connsiteX1" fmla="*/ 2193125 w 3033713"/>
                  <a:gd name="connsiteY1" fmla="*/ 0 h 2276475"/>
                  <a:gd name="connsiteX2" fmla="*/ 2412320 w 3033713"/>
                  <a:gd name="connsiteY2" fmla="*/ 538855 h 2276475"/>
                  <a:gd name="connsiteX3" fmla="*/ 3033713 w 3033713"/>
                  <a:gd name="connsiteY3" fmla="*/ 557685 h 2276475"/>
                  <a:gd name="connsiteX4" fmla="*/ 3033713 w 3033713"/>
                  <a:gd name="connsiteY4" fmla="*/ 2276475 h 2276475"/>
                  <a:gd name="connsiteX5" fmla="*/ 0 w 3033713"/>
                  <a:gd name="connsiteY5" fmla="*/ 2276475 h 2276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33713" h="2276475">
                    <a:moveTo>
                      <a:pt x="0" y="0"/>
                    </a:moveTo>
                    <a:lnTo>
                      <a:pt x="2193125" y="0"/>
                    </a:lnTo>
                    <a:lnTo>
                      <a:pt x="2412320" y="538855"/>
                    </a:lnTo>
                    <a:lnTo>
                      <a:pt x="3033713" y="557685"/>
                    </a:lnTo>
                    <a:lnTo>
                      <a:pt x="3033713" y="2276475"/>
                    </a:lnTo>
                    <a:lnTo>
                      <a:pt x="0" y="2276475"/>
                    </a:lnTo>
                    <a:close/>
                  </a:path>
                </a:pathLst>
              </a:custGeom>
            </p:spPr>
          </p:pic>
          <p:sp>
            <p:nvSpPr>
              <p:cNvPr id="31" name="文本框 2">
                <a:extLst>
                  <a:ext uri="{FF2B5EF4-FFF2-40B4-BE49-F238E27FC236}">
                    <a16:creationId xmlns:a16="http://schemas.microsoft.com/office/drawing/2014/main" xmlns="" id="{CD34E217-5C23-43EE-B778-DC032E3134C6}"/>
                  </a:ext>
                </a:extLst>
              </p:cNvPr>
              <p:cNvSpPr txBox="1"/>
              <p:nvPr/>
            </p:nvSpPr>
            <p:spPr bwMode="auto">
              <a:xfrm rot="20689080">
                <a:off x="1689260" y="1844062"/>
                <a:ext cx="7658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dist" fontAlgn="auto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7A4E48"/>
                    </a:solidFill>
                    <a:cs typeface="+mn-ea"/>
                  </a:defRPr>
                </a:lvl1pPr>
              </a:lstStyle>
              <a:p>
                <a:r>
                  <a:rPr lang="en-US" altLang="zh-CN" dirty="0">
                    <a:sym typeface="+mn-lt"/>
                  </a:rPr>
                  <a:t>01</a:t>
                </a:r>
                <a:endParaRPr lang="zh-CN" altLang="en-US" dirty="0">
                  <a:sym typeface="+mn-lt"/>
                </a:endParaRPr>
              </a:p>
            </p:txBody>
          </p:sp>
        </p:grp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617075" y="-413162"/>
            <a:ext cx="804203" cy="1630532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B2E1E550-66D0-44E7-95A8-55131FC24545}"/>
              </a:ext>
            </a:extLst>
          </p:cNvPr>
          <p:cNvSpPr txBox="1"/>
          <p:nvPr/>
        </p:nvSpPr>
        <p:spPr>
          <a:xfrm>
            <a:off x="1964014" y="277489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读书分享会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xmlns="" id="{5FA6561A-7F6E-4D5C-9350-E115F5B2D976}"/>
              </a:ext>
            </a:extLst>
          </p:cNvPr>
          <p:cNvCxnSpPr>
            <a:cxnSpLocks/>
          </p:cNvCxnSpPr>
          <p:nvPr/>
        </p:nvCxnSpPr>
        <p:spPr>
          <a:xfrm>
            <a:off x="4403725" y="624115"/>
            <a:ext cx="7788275" cy="0"/>
          </a:xfrm>
          <a:prstGeom prst="line">
            <a:avLst/>
          </a:prstGeom>
          <a:ln w="63500" cmpd="thickThin">
            <a:solidFill>
              <a:srgbClr val="674A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715F65CB-1F86-4D74-9A17-43BAEE57D180}"/>
              </a:ext>
            </a:extLst>
          </p:cNvPr>
          <p:cNvGrpSpPr/>
          <p:nvPr/>
        </p:nvGrpSpPr>
        <p:grpSpPr>
          <a:xfrm>
            <a:off x="1460274" y="3594531"/>
            <a:ext cx="4618231" cy="1158789"/>
            <a:chOff x="1460273" y="1765730"/>
            <a:chExt cx="4618231" cy="1158789"/>
          </a:xfrm>
        </p:grpSpPr>
        <p:sp>
          <p:nvSpPr>
            <p:cNvPr id="35" name="文本框 2">
              <a:extLst>
                <a:ext uri="{FF2B5EF4-FFF2-40B4-BE49-F238E27FC236}">
                  <a16:creationId xmlns:a16="http://schemas.microsoft.com/office/drawing/2014/main" xmlns="" id="{6068E47A-660A-4E21-B7CC-AD43CE3605E1}"/>
                </a:ext>
              </a:extLst>
            </p:cNvPr>
            <p:cNvSpPr txBox="1"/>
            <p:nvPr/>
          </p:nvSpPr>
          <p:spPr bwMode="auto">
            <a:xfrm>
              <a:off x="3171117" y="1934910"/>
              <a:ext cx="2068540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36" name="文本框 3">
              <a:extLst>
                <a:ext uri="{FF2B5EF4-FFF2-40B4-BE49-F238E27FC236}">
                  <a16:creationId xmlns:a16="http://schemas.microsoft.com/office/drawing/2014/main" xmlns="" id="{267919B4-30B5-4B99-90D6-BE3C1F0D32FB}"/>
                </a:ext>
              </a:extLst>
            </p:cNvPr>
            <p:cNvSpPr txBox="1"/>
            <p:nvPr/>
          </p:nvSpPr>
          <p:spPr bwMode="auto">
            <a:xfrm>
              <a:off x="3171118" y="2324355"/>
              <a:ext cx="2907386" cy="6001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xmlns="" id="{B1931285-3BCB-4D9F-B021-653B9FE16D0D}"/>
                </a:ext>
              </a:extLst>
            </p:cNvPr>
            <p:cNvGrpSpPr/>
            <p:nvPr/>
          </p:nvGrpSpPr>
          <p:grpSpPr>
            <a:xfrm>
              <a:off x="1460273" y="1765730"/>
              <a:ext cx="1544118" cy="1158692"/>
              <a:chOff x="1460273" y="1765730"/>
              <a:chExt cx="1544118" cy="1158692"/>
            </a:xfrm>
          </p:grpSpPr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xmlns="" id="{2A5DB4A3-071E-430A-B750-B2C07B17CE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60273" y="1765730"/>
                <a:ext cx="1544118" cy="1158692"/>
              </a:xfrm>
              <a:custGeom>
                <a:avLst/>
                <a:gdLst>
                  <a:gd name="connsiteX0" fmla="*/ 0 w 3033713"/>
                  <a:gd name="connsiteY0" fmla="*/ 0 h 2276475"/>
                  <a:gd name="connsiteX1" fmla="*/ 2193125 w 3033713"/>
                  <a:gd name="connsiteY1" fmla="*/ 0 h 2276475"/>
                  <a:gd name="connsiteX2" fmla="*/ 2412320 w 3033713"/>
                  <a:gd name="connsiteY2" fmla="*/ 538855 h 2276475"/>
                  <a:gd name="connsiteX3" fmla="*/ 3033713 w 3033713"/>
                  <a:gd name="connsiteY3" fmla="*/ 557685 h 2276475"/>
                  <a:gd name="connsiteX4" fmla="*/ 3033713 w 3033713"/>
                  <a:gd name="connsiteY4" fmla="*/ 2276475 h 2276475"/>
                  <a:gd name="connsiteX5" fmla="*/ 0 w 3033713"/>
                  <a:gd name="connsiteY5" fmla="*/ 2276475 h 2276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33713" h="2276475">
                    <a:moveTo>
                      <a:pt x="0" y="0"/>
                    </a:moveTo>
                    <a:lnTo>
                      <a:pt x="2193125" y="0"/>
                    </a:lnTo>
                    <a:lnTo>
                      <a:pt x="2412320" y="538855"/>
                    </a:lnTo>
                    <a:lnTo>
                      <a:pt x="3033713" y="557685"/>
                    </a:lnTo>
                    <a:lnTo>
                      <a:pt x="3033713" y="2276475"/>
                    </a:lnTo>
                    <a:lnTo>
                      <a:pt x="0" y="2276475"/>
                    </a:lnTo>
                    <a:close/>
                  </a:path>
                </a:pathLst>
              </a:custGeom>
            </p:spPr>
          </p:pic>
          <p:sp>
            <p:nvSpPr>
              <p:cNvPr id="39" name="文本框 2">
                <a:extLst>
                  <a:ext uri="{FF2B5EF4-FFF2-40B4-BE49-F238E27FC236}">
                    <a16:creationId xmlns:a16="http://schemas.microsoft.com/office/drawing/2014/main" xmlns="" id="{9601C01A-B7D0-485B-9791-36F9F595587C}"/>
                  </a:ext>
                </a:extLst>
              </p:cNvPr>
              <p:cNvSpPr txBox="1"/>
              <p:nvPr/>
            </p:nvSpPr>
            <p:spPr bwMode="auto">
              <a:xfrm rot="20689080">
                <a:off x="1703240" y="1853669"/>
                <a:ext cx="69242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dirty="0">
                    <a:solidFill>
                      <a:srgbClr val="7A4E48"/>
                    </a:solidFill>
                    <a:cs typeface="+mn-ea"/>
                    <a:sym typeface="+mn-lt"/>
                  </a:rPr>
                  <a:t>03</a:t>
                </a:r>
                <a:endParaRPr lang="zh-CN" altLang="en-US" sz="3200" dirty="0">
                  <a:solidFill>
                    <a:srgbClr val="7A4E48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xmlns="" id="{8EA1CD01-06C4-49D9-AD85-91A0CB366977}"/>
              </a:ext>
            </a:extLst>
          </p:cNvPr>
          <p:cNvGrpSpPr/>
          <p:nvPr/>
        </p:nvGrpSpPr>
        <p:grpSpPr>
          <a:xfrm>
            <a:off x="6327550" y="1765732"/>
            <a:ext cx="4618231" cy="1158789"/>
            <a:chOff x="1460273" y="1765730"/>
            <a:chExt cx="4618231" cy="1158789"/>
          </a:xfrm>
        </p:grpSpPr>
        <p:sp>
          <p:nvSpPr>
            <p:cNvPr id="41" name="文本框 2">
              <a:extLst>
                <a:ext uri="{FF2B5EF4-FFF2-40B4-BE49-F238E27FC236}">
                  <a16:creationId xmlns:a16="http://schemas.microsoft.com/office/drawing/2014/main" xmlns="" id="{BDEF89BB-0173-468D-9F16-F868F751A886}"/>
                </a:ext>
              </a:extLst>
            </p:cNvPr>
            <p:cNvSpPr txBox="1"/>
            <p:nvPr/>
          </p:nvSpPr>
          <p:spPr bwMode="auto">
            <a:xfrm>
              <a:off x="3171117" y="1934910"/>
              <a:ext cx="2068540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2" name="文本框 3">
              <a:extLst>
                <a:ext uri="{FF2B5EF4-FFF2-40B4-BE49-F238E27FC236}">
                  <a16:creationId xmlns:a16="http://schemas.microsoft.com/office/drawing/2014/main" xmlns="" id="{9BE20C89-ED76-4788-99FD-DBF96CF38B02}"/>
                </a:ext>
              </a:extLst>
            </p:cNvPr>
            <p:cNvSpPr txBox="1"/>
            <p:nvPr/>
          </p:nvSpPr>
          <p:spPr bwMode="auto">
            <a:xfrm>
              <a:off x="3171118" y="2324355"/>
              <a:ext cx="2907386" cy="6001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xmlns="" id="{D7C4370E-43CF-43DC-B802-72D80DF468FC}"/>
                </a:ext>
              </a:extLst>
            </p:cNvPr>
            <p:cNvGrpSpPr/>
            <p:nvPr/>
          </p:nvGrpSpPr>
          <p:grpSpPr>
            <a:xfrm>
              <a:off x="1460273" y="1765730"/>
              <a:ext cx="1544118" cy="1158692"/>
              <a:chOff x="1460273" y="1765730"/>
              <a:chExt cx="1544118" cy="1158692"/>
            </a:xfrm>
          </p:grpSpPr>
          <p:pic>
            <p:nvPicPr>
              <p:cNvPr id="44" name="图片 43">
                <a:extLst>
                  <a:ext uri="{FF2B5EF4-FFF2-40B4-BE49-F238E27FC236}">
                    <a16:creationId xmlns:a16="http://schemas.microsoft.com/office/drawing/2014/main" xmlns="" id="{65085C00-ACDD-4FF8-AADD-71C2CA765C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60273" y="1765730"/>
                <a:ext cx="1544118" cy="1158692"/>
              </a:xfrm>
              <a:custGeom>
                <a:avLst/>
                <a:gdLst>
                  <a:gd name="connsiteX0" fmla="*/ 0 w 3033713"/>
                  <a:gd name="connsiteY0" fmla="*/ 0 h 2276475"/>
                  <a:gd name="connsiteX1" fmla="*/ 2193125 w 3033713"/>
                  <a:gd name="connsiteY1" fmla="*/ 0 h 2276475"/>
                  <a:gd name="connsiteX2" fmla="*/ 2412320 w 3033713"/>
                  <a:gd name="connsiteY2" fmla="*/ 538855 h 2276475"/>
                  <a:gd name="connsiteX3" fmla="*/ 3033713 w 3033713"/>
                  <a:gd name="connsiteY3" fmla="*/ 557685 h 2276475"/>
                  <a:gd name="connsiteX4" fmla="*/ 3033713 w 3033713"/>
                  <a:gd name="connsiteY4" fmla="*/ 2276475 h 2276475"/>
                  <a:gd name="connsiteX5" fmla="*/ 0 w 3033713"/>
                  <a:gd name="connsiteY5" fmla="*/ 2276475 h 2276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33713" h="2276475">
                    <a:moveTo>
                      <a:pt x="0" y="0"/>
                    </a:moveTo>
                    <a:lnTo>
                      <a:pt x="2193125" y="0"/>
                    </a:lnTo>
                    <a:lnTo>
                      <a:pt x="2412320" y="538855"/>
                    </a:lnTo>
                    <a:lnTo>
                      <a:pt x="3033713" y="557685"/>
                    </a:lnTo>
                    <a:lnTo>
                      <a:pt x="3033713" y="2276475"/>
                    </a:lnTo>
                    <a:lnTo>
                      <a:pt x="0" y="2276475"/>
                    </a:lnTo>
                    <a:close/>
                  </a:path>
                </a:pathLst>
              </a:custGeom>
            </p:spPr>
          </p:pic>
          <p:sp>
            <p:nvSpPr>
              <p:cNvPr id="45" name="文本框 2">
                <a:extLst>
                  <a:ext uri="{FF2B5EF4-FFF2-40B4-BE49-F238E27FC236}">
                    <a16:creationId xmlns:a16="http://schemas.microsoft.com/office/drawing/2014/main" xmlns="" id="{7BA1581F-1536-407D-B985-23AAF10D15B1}"/>
                  </a:ext>
                </a:extLst>
              </p:cNvPr>
              <p:cNvSpPr txBox="1"/>
              <p:nvPr/>
            </p:nvSpPr>
            <p:spPr bwMode="auto">
              <a:xfrm rot="20689080">
                <a:off x="1692420" y="1854862"/>
                <a:ext cx="67316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dirty="0">
                    <a:solidFill>
                      <a:srgbClr val="7A4E48"/>
                    </a:solidFill>
                    <a:cs typeface="+mn-ea"/>
                    <a:sym typeface="+mn-lt"/>
                  </a:rPr>
                  <a:t>02</a:t>
                </a:r>
                <a:endParaRPr lang="zh-CN" altLang="en-US" sz="3200" dirty="0">
                  <a:solidFill>
                    <a:srgbClr val="7A4E48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xmlns="" id="{7250C44F-FB34-4FE6-80E0-2F0AFDF4C6C1}"/>
              </a:ext>
            </a:extLst>
          </p:cNvPr>
          <p:cNvGrpSpPr/>
          <p:nvPr/>
        </p:nvGrpSpPr>
        <p:grpSpPr>
          <a:xfrm>
            <a:off x="6327550" y="3594531"/>
            <a:ext cx="4618231" cy="1158789"/>
            <a:chOff x="1460273" y="1765730"/>
            <a:chExt cx="4618231" cy="1158789"/>
          </a:xfrm>
        </p:grpSpPr>
        <p:sp>
          <p:nvSpPr>
            <p:cNvPr id="47" name="文本框 2">
              <a:extLst>
                <a:ext uri="{FF2B5EF4-FFF2-40B4-BE49-F238E27FC236}">
                  <a16:creationId xmlns:a16="http://schemas.microsoft.com/office/drawing/2014/main" xmlns="" id="{6C98B524-C473-4702-AAD4-6FE406F6CFC7}"/>
                </a:ext>
              </a:extLst>
            </p:cNvPr>
            <p:cNvSpPr txBox="1"/>
            <p:nvPr/>
          </p:nvSpPr>
          <p:spPr bwMode="auto">
            <a:xfrm>
              <a:off x="3171117" y="1934910"/>
              <a:ext cx="2068540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8" name="文本框 3">
              <a:extLst>
                <a:ext uri="{FF2B5EF4-FFF2-40B4-BE49-F238E27FC236}">
                  <a16:creationId xmlns:a16="http://schemas.microsoft.com/office/drawing/2014/main" xmlns="" id="{F57F1853-C3DC-4700-A720-5F6D52D36D7E}"/>
                </a:ext>
              </a:extLst>
            </p:cNvPr>
            <p:cNvSpPr txBox="1"/>
            <p:nvPr/>
          </p:nvSpPr>
          <p:spPr bwMode="auto">
            <a:xfrm>
              <a:off x="3171118" y="2324355"/>
              <a:ext cx="2907386" cy="6001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xmlns="" id="{D7AB5E7C-A065-4A86-A85D-2B96583CB742}"/>
                </a:ext>
              </a:extLst>
            </p:cNvPr>
            <p:cNvGrpSpPr/>
            <p:nvPr/>
          </p:nvGrpSpPr>
          <p:grpSpPr>
            <a:xfrm>
              <a:off x="1460273" y="1765730"/>
              <a:ext cx="1544118" cy="1158692"/>
              <a:chOff x="1460273" y="1765730"/>
              <a:chExt cx="1544118" cy="1158692"/>
            </a:xfrm>
          </p:grpSpPr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xmlns="" id="{CA53C31D-9B25-40AB-A506-BC1217C2C5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60273" y="1765730"/>
                <a:ext cx="1544118" cy="1158692"/>
              </a:xfrm>
              <a:custGeom>
                <a:avLst/>
                <a:gdLst>
                  <a:gd name="connsiteX0" fmla="*/ 0 w 3033713"/>
                  <a:gd name="connsiteY0" fmla="*/ 0 h 2276475"/>
                  <a:gd name="connsiteX1" fmla="*/ 2193125 w 3033713"/>
                  <a:gd name="connsiteY1" fmla="*/ 0 h 2276475"/>
                  <a:gd name="connsiteX2" fmla="*/ 2412320 w 3033713"/>
                  <a:gd name="connsiteY2" fmla="*/ 538855 h 2276475"/>
                  <a:gd name="connsiteX3" fmla="*/ 3033713 w 3033713"/>
                  <a:gd name="connsiteY3" fmla="*/ 557685 h 2276475"/>
                  <a:gd name="connsiteX4" fmla="*/ 3033713 w 3033713"/>
                  <a:gd name="connsiteY4" fmla="*/ 2276475 h 2276475"/>
                  <a:gd name="connsiteX5" fmla="*/ 0 w 3033713"/>
                  <a:gd name="connsiteY5" fmla="*/ 2276475 h 2276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33713" h="2276475">
                    <a:moveTo>
                      <a:pt x="0" y="0"/>
                    </a:moveTo>
                    <a:lnTo>
                      <a:pt x="2193125" y="0"/>
                    </a:lnTo>
                    <a:lnTo>
                      <a:pt x="2412320" y="538855"/>
                    </a:lnTo>
                    <a:lnTo>
                      <a:pt x="3033713" y="557685"/>
                    </a:lnTo>
                    <a:lnTo>
                      <a:pt x="3033713" y="2276475"/>
                    </a:lnTo>
                    <a:lnTo>
                      <a:pt x="0" y="2276475"/>
                    </a:lnTo>
                    <a:close/>
                  </a:path>
                </a:pathLst>
              </a:custGeom>
            </p:spPr>
          </p:pic>
          <p:sp>
            <p:nvSpPr>
              <p:cNvPr id="51" name="文本框 2">
                <a:extLst>
                  <a:ext uri="{FF2B5EF4-FFF2-40B4-BE49-F238E27FC236}">
                    <a16:creationId xmlns:a16="http://schemas.microsoft.com/office/drawing/2014/main" xmlns="" id="{53B60BD2-6668-40D5-BE48-FD99AE2E2620}"/>
                  </a:ext>
                </a:extLst>
              </p:cNvPr>
              <p:cNvSpPr txBox="1"/>
              <p:nvPr/>
            </p:nvSpPr>
            <p:spPr bwMode="auto">
              <a:xfrm rot="20689080">
                <a:off x="1693714" y="1853669"/>
                <a:ext cx="69242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dirty="0">
                    <a:solidFill>
                      <a:srgbClr val="7A4E48"/>
                    </a:solidFill>
                    <a:cs typeface="+mn-ea"/>
                    <a:sym typeface="+mn-lt"/>
                  </a:rPr>
                  <a:t>04</a:t>
                </a:r>
                <a:endParaRPr lang="zh-CN" altLang="en-US" sz="3200" dirty="0">
                  <a:solidFill>
                    <a:srgbClr val="7A4E48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4678532" y="976544"/>
            <a:ext cx="1953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F1F1F1"/>
                </a:solidFill>
              </a:rPr>
              <a:t>https://www.ypppt.com/</a:t>
            </a:r>
            <a:endParaRPr lang="zh-CN" altLang="en-US" sz="1100" dirty="0">
              <a:solidFill>
                <a:srgbClr val="F1F1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EC6EC73-3FCC-44CC-B7D4-A38A4FE6AA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617075" y="-413162"/>
            <a:ext cx="804203" cy="163053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BBCC671D-37BD-479B-880B-688944B037A8}"/>
              </a:ext>
            </a:extLst>
          </p:cNvPr>
          <p:cNvSpPr txBox="1"/>
          <p:nvPr/>
        </p:nvSpPr>
        <p:spPr>
          <a:xfrm>
            <a:off x="1964014" y="277489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读书分享会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CA8AB1E9-789C-438F-B80E-12FDF5E7DDD3}"/>
              </a:ext>
            </a:extLst>
          </p:cNvPr>
          <p:cNvCxnSpPr>
            <a:cxnSpLocks/>
          </p:cNvCxnSpPr>
          <p:nvPr/>
        </p:nvCxnSpPr>
        <p:spPr>
          <a:xfrm>
            <a:off x="4403725" y="624115"/>
            <a:ext cx="7788275" cy="0"/>
          </a:xfrm>
          <a:prstGeom prst="line">
            <a:avLst/>
          </a:prstGeom>
          <a:ln w="63500" cmpd="thickThin">
            <a:solidFill>
              <a:srgbClr val="674A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15AAD2F6-3AC8-4989-BD1A-89D8CFFDCFB1}"/>
              </a:ext>
            </a:extLst>
          </p:cNvPr>
          <p:cNvGrpSpPr/>
          <p:nvPr/>
        </p:nvGrpSpPr>
        <p:grpSpPr>
          <a:xfrm>
            <a:off x="1367807" y="1668680"/>
            <a:ext cx="1551532" cy="1551532"/>
            <a:chOff x="1342671" y="1796393"/>
            <a:chExt cx="2127710" cy="1315356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xmlns="" id="{4A7E0A13-29D3-4D9C-8DD3-48EDF26402B7}"/>
                </a:ext>
              </a:extLst>
            </p:cNvPr>
            <p:cNvSpPr/>
            <p:nvPr/>
          </p:nvSpPr>
          <p:spPr>
            <a:xfrm>
              <a:off x="1342671" y="1796393"/>
              <a:ext cx="2007060" cy="1206500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xmlns="" id="{7894BE1A-D7C9-4CD2-8AF0-3CEC423F7CDD}"/>
                </a:ext>
              </a:extLst>
            </p:cNvPr>
            <p:cNvSpPr/>
            <p:nvPr/>
          </p:nvSpPr>
          <p:spPr>
            <a:xfrm>
              <a:off x="1463321" y="1905249"/>
              <a:ext cx="2007060" cy="1206500"/>
            </a:xfrm>
            <a:prstGeom prst="ellipse">
              <a:avLst/>
            </a:prstGeom>
            <a:noFill/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6FBE25D2-58F9-462D-B913-4BC5A5BE07AD}"/>
              </a:ext>
            </a:extLst>
          </p:cNvPr>
          <p:cNvGrpSpPr/>
          <p:nvPr/>
        </p:nvGrpSpPr>
        <p:grpSpPr>
          <a:xfrm>
            <a:off x="1071547" y="3621949"/>
            <a:ext cx="2225707" cy="1144242"/>
            <a:chOff x="1646276" y="4921854"/>
            <a:chExt cx="2225706" cy="1144242"/>
          </a:xfrm>
        </p:grpSpPr>
        <p:sp>
          <p:nvSpPr>
            <p:cNvPr id="16" name="文本框 2">
              <a:extLst>
                <a:ext uri="{FF2B5EF4-FFF2-40B4-BE49-F238E27FC236}">
                  <a16:creationId xmlns:a16="http://schemas.microsoft.com/office/drawing/2014/main" xmlns="" id="{430CE267-6ECE-4590-8064-01468BD53FBE}"/>
                </a:ext>
              </a:extLst>
            </p:cNvPr>
            <p:cNvSpPr txBox="1"/>
            <p:nvPr/>
          </p:nvSpPr>
          <p:spPr bwMode="auto">
            <a:xfrm>
              <a:off x="2134735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7" name="文本框 3">
              <a:extLst>
                <a:ext uri="{FF2B5EF4-FFF2-40B4-BE49-F238E27FC236}">
                  <a16:creationId xmlns:a16="http://schemas.microsoft.com/office/drawing/2014/main" xmlns="" id="{F0AB412D-2C89-4B22-A2E1-AA22232E6DDB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2225706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7D86ABD0-946E-4BA3-9DB0-D8F5C2BD5BB2}"/>
              </a:ext>
            </a:extLst>
          </p:cNvPr>
          <p:cNvGrpSpPr/>
          <p:nvPr/>
        </p:nvGrpSpPr>
        <p:grpSpPr>
          <a:xfrm>
            <a:off x="3975541" y="1668680"/>
            <a:ext cx="1551532" cy="1551532"/>
            <a:chOff x="1342671" y="1796393"/>
            <a:chExt cx="2127710" cy="1315356"/>
          </a:xfrm>
        </p:grpSpPr>
        <p:sp>
          <p:nvSpPr>
            <p:cNvPr id="24" name="矩形: 圆角 12">
              <a:extLst>
                <a:ext uri="{FF2B5EF4-FFF2-40B4-BE49-F238E27FC236}">
                  <a16:creationId xmlns:a16="http://schemas.microsoft.com/office/drawing/2014/main" xmlns="" id="{91ED8FA6-805D-41D7-BDA8-561557875ED5}"/>
                </a:ext>
              </a:extLst>
            </p:cNvPr>
            <p:cNvSpPr/>
            <p:nvPr/>
          </p:nvSpPr>
          <p:spPr>
            <a:xfrm>
              <a:off x="1342671" y="1796393"/>
              <a:ext cx="2007060" cy="1206500"/>
            </a:xfrm>
            <a:prstGeom prst="ellipse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: 圆角 13">
              <a:extLst>
                <a:ext uri="{FF2B5EF4-FFF2-40B4-BE49-F238E27FC236}">
                  <a16:creationId xmlns:a16="http://schemas.microsoft.com/office/drawing/2014/main" xmlns="" id="{35F714F5-F679-4F19-8273-DD18BCDD9536}"/>
                </a:ext>
              </a:extLst>
            </p:cNvPr>
            <p:cNvSpPr/>
            <p:nvPr/>
          </p:nvSpPr>
          <p:spPr>
            <a:xfrm>
              <a:off x="1463321" y="1905249"/>
              <a:ext cx="2007060" cy="1206500"/>
            </a:xfrm>
            <a:prstGeom prst="ellipse">
              <a:avLst/>
            </a:prstGeom>
            <a:noFill/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C52504D4-73F6-4DE1-8592-6A501DEC6123}"/>
              </a:ext>
            </a:extLst>
          </p:cNvPr>
          <p:cNvGrpSpPr/>
          <p:nvPr/>
        </p:nvGrpSpPr>
        <p:grpSpPr>
          <a:xfrm>
            <a:off x="3679280" y="3621949"/>
            <a:ext cx="2225707" cy="1144242"/>
            <a:chOff x="1646276" y="4921854"/>
            <a:chExt cx="2225706" cy="1144242"/>
          </a:xfrm>
        </p:grpSpPr>
        <p:sp>
          <p:nvSpPr>
            <p:cNvPr id="22" name="文本框 2">
              <a:extLst>
                <a:ext uri="{FF2B5EF4-FFF2-40B4-BE49-F238E27FC236}">
                  <a16:creationId xmlns:a16="http://schemas.microsoft.com/office/drawing/2014/main" xmlns="" id="{2F47FEB8-601D-48AE-8503-DA05552C63F6}"/>
                </a:ext>
              </a:extLst>
            </p:cNvPr>
            <p:cNvSpPr txBox="1"/>
            <p:nvPr/>
          </p:nvSpPr>
          <p:spPr bwMode="auto">
            <a:xfrm>
              <a:off x="2134735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3" name="文本框 3">
              <a:extLst>
                <a:ext uri="{FF2B5EF4-FFF2-40B4-BE49-F238E27FC236}">
                  <a16:creationId xmlns:a16="http://schemas.microsoft.com/office/drawing/2014/main" xmlns="" id="{81A17B4E-1E68-4711-AD9E-6FBE4408B04C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2225706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B1271DE1-7279-4273-B097-4A050045C151}"/>
              </a:ext>
            </a:extLst>
          </p:cNvPr>
          <p:cNvGrpSpPr/>
          <p:nvPr/>
        </p:nvGrpSpPr>
        <p:grpSpPr>
          <a:xfrm>
            <a:off x="6583274" y="1668680"/>
            <a:ext cx="1551532" cy="1551532"/>
            <a:chOff x="1342671" y="1796393"/>
            <a:chExt cx="2127710" cy="1315356"/>
          </a:xfrm>
        </p:grpSpPr>
        <p:sp>
          <p:nvSpPr>
            <p:cNvPr id="31" name="矩形: 圆角 12">
              <a:extLst>
                <a:ext uri="{FF2B5EF4-FFF2-40B4-BE49-F238E27FC236}">
                  <a16:creationId xmlns:a16="http://schemas.microsoft.com/office/drawing/2014/main" xmlns="" id="{150C84C0-49A3-4A01-8FBF-E0E1E0268BF2}"/>
                </a:ext>
              </a:extLst>
            </p:cNvPr>
            <p:cNvSpPr/>
            <p:nvPr/>
          </p:nvSpPr>
          <p:spPr>
            <a:xfrm>
              <a:off x="1342671" y="1796393"/>
              <a:ext cx="2007060" cy="1206500"/>
            </a:xfrm>
            <a:prstGeom prst="ellipse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: 圆角 13">
              <a:extLst>
                <a:ext uri="{FF2B5EF4-FFF2-40B4-BE49-F238E27FC236}">
                  <a16:creationId xmlns:a16="http://schemas.microsoft.com/office/drawing/2014/main" xmlns="" id="{DFBB64D4-0DE6-4915-8331-D7B8DCD3D03F}"/>
                </a:ext>
              </a:extLst>
            </p:cNvPr>
            <p:cNvSpPr/>
            <p:nvPr/>
          </p:nvSpPr>
          <p:spPr>
            <a:xfrm>
              <a:off x="1463321" y="1905249"/>
              <a:ext cx="2007060" cy="1206500"/>
            </a:xfrm>
            <a:prstGeom prst="ellipse">
              <a:avLst/>
            </a:prstGeom>
            <a:noFill/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A0355EA9-2689-46AE-867B-7032296E55CE}"/>
              </a:ext>
            </a:extLst>
          </p:cNvPr>
          <p:cNvGrpSpPr/>
          <p:nvPr/>
        </p:nvGrpSpPr>
        <p:grpSpPr>
          <a:xfrm>
            <a:off x="6287013" y="3621949"/>
            <a:ext cx="2225707" cy="1144242"/>
            <a:chOff x="1646276" y="4921854"/>
            <a:chExt cx="2225706" cy="1144242"/>
          </a:xfrm>
        </p:grpSpPr>
        <p:sp>
          <p:nvSpPr>
            <p:cNvPr id="29" name="文本框 2">
              <a:extLst>
                <a:ext uri="{FF2B5EF4-FFF2-40B4-BE49-F238E27FC236}">
                  <a16:creationId xmlns:a16="http://schemas.microsoft.com/office/drawing/2014/main" xmlns="" id="{6AA85E25-C763-4FB4-B2F3-C661E0564F39}"/>
                </a:ext>
              </a:extLst>
            </p:cNvPr>
            <p:cNvSpPr txBox="1"/>
            <p:nvPr/>
          </p:nvSpPr>
          <p:spPr bwMode="auto">
            <a:xfrm>
              <a:off x="2134735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0" name="文本框 3">
              <a:extLst>
                <a:ext uri="{FF2B5EF4-FFF2-40B4-BE49-F238E27FC236}">
                  <a16:creationId xmlns:a16="http://schemas.microsoft.com/office/drawing/2014/main" xmlns="" id="{DAA1093C-B49B-443B-AAC9-42B8B2C37E18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2225706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7FC93CF3-3C0A-4083-A70F-724599EE8AF7}"/>
              </a:ext>
            </a:extLst>
          </p:cNvPr>
          <p:cNvGrpSpPr/>
          <p:nvPr/>
        </p:nvGrpSpPr>
        <p:grpSpPr>
          <a:xfrm>
            <a:off x="9191007" y="1668680"/>
            <a:ext cx="1551532" cy="1551532"/>
            <a:chOff x="1342671" y="1796393"/>
            <a:chExt cx="2127710" cy="1315356"/>
          </a:xfrm>
        </p:grpSpPr>
        <p:sp>
          <p:nvSpPr>
            <p:cNvPr id="38" name="矩形: 圆角 12">
              <a:extLst>
                <a:ext uri="{FF2B5EF4-FFF2-40B4-BE49-F238E27FC236}">
                  <a16:creationId xmlns:a16="http://schemas.microsoft.com/office/drawing/2014/main" xmlns="" id="{6A5D0ECB-3C16-4A20-AD94-A05290FB7A0A}"/>
                </a:ext>
              </a:extLst>
            </p:cNvPr>
            <p:cNvSpPr/>
            <p:nvPr/>
          </p:nvSpPr>
          <p:spPr>
            <a:xfrm>
              <a:off x="1342671" y="1796393"/>
              <a:ext cx="2007060" cy="1206500"/>
            </a:xfrm>
            <a:prstGeom prst="ellipse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: 圆角 13">
              <a:extLst>
                <a:ext uri="{FF2B5EF4-FFF2-40B4-BE49-F238E27FC236}">
                  <a16:creationId xmlns:a16="http://schemas.microsoft.com/office/drawing/2014/main" xmlns="" id="{8928A40F-C96F-44A1-945E-875F1BF75C00}"/>
                </a:ext>
              </a:extLst>
            </p:cNvPr>
            <p:cNvSpPr/>
            <p:nvPr/>
          </p:nvSpPr>
          <p:spPr>
            <a:xfrm>
              <a:off x="1463321" y="1905249"/>
              <a:ext cx="2007060" cy="1206500"/>
            </a:xfrm>
            <a:prstGeom prst="ellipse">
              <a:avLst/>
            </a:prstGeom>
            <a:noFill/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6A4311CC-BE50-4254-B8F7-026C11BFF3EB}"/>
              </a:ext>
            </a:extLst>
          </p:cNvPr>
          <p:cNvGrpSpPr/>
          <p:nvPr/>
        </p:nvGrpSpPr>
        <p:grpSpPr>
          <a:xfrm>
            <a:off x="8894747" y="3621949"/>
            <a:ext cx="2225707" cy="1144242"/>
            <a:chOff x="1646276" y="4921854"/>
            <a:chExt cx="2225706" cy="1144242"/>
          </a:xfrm>
        </p:grpSpPr>
        <p:sp>
          <p:nvSpPr>
            <p:cNvPr id="36" name="文本框 2">
              <a:extLst>
                <a:ext uri="{FF2B5EF4-FFF2-40B4-BE49-F238E27FC236}">
                  <a16:creationId xmlns:a16="http://schemas.microsoft.com/office/drawing/2014/main" xmlns="" id="{2DC3D094-C742-4A58-9B28-DE9CD9B9FAA8}"/>
                </a:ext>
              </a:extLst>
            </p:cNvPr>
            <p:cNvSpPr txBox="1"/>
            <p:nvPr/>
          </p:nvSpPr>
          <p:spPr bwMode="auto">
            <a:xfrm>
              <a:off x="2134735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7" name="文本框 3">
              <a:extLst>
                <a:ext uri="{FF2B5EF4-FFF2-40B4-BE49-F238E27FC236}">
                  <a16:creationId xmlns:a16="http://schemas.microsoft.com/office/drawing/2014/main" xmlns="" id="{426A73E4-C1C5-4021-93C6-FA36A4962321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2225706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27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B1BCED2-262A-45E3-B342-3A98440427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617075" y="-413162"/>
            <a:ext cx="804203" cy="163053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EE0281E5-DB3E-470A-8D7E-01513E11BB4F}"/>
              </a:ext>
            </a:extLst>
          </p:cNvPr>
          <p:cNvSpPr txBox="1"/>
          <p:nvPr/>
        </p:nvSpPr>
        <p:spPr>
          <a:xfrm>
            <a:off x="1964014" y="277489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读书分享会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DFB05998-1E2C-4037-AD2D-72B10F9DBB9F}"/>
              </a:ext>
            </a:extLst>
          </p:cNvPr>
          <p:cNvCxnSpPr>
            <a:cxnSpLocks/>
          </p:cNvCxnSpPr>
          <p:nvPr/>
        </p:nvCxnSpPr>
        <p:spPr>
          <a:xfrm>
            <a:off x="4403725" y="624115"/>
            <a:ext cx="7788275" cy="0"/>
          </a:xfrm>
          <a:prstGeom prst="line">
            <a:avLst/>
          </a:prstGeom>
          <a:ln w="63500" cmpd="thickThin">
            <a:solidFill>
              <a:srgbClr val="674A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ïšľïďe">
            <a:extLst>
              <a:ext uri="{FF2B5EF4-FFF2-40B4-BE49-F238E27FC236}">
                <a16:creationId xmlns:a16="http://schemas.microsoft.com/office/drawing/2014/main" xmlns="" id="{AD334742-B5CF-4DA1-82D4-BF0E929FD14E}"/>
              </a:ext>
            </a:extLst>
          </p:cNvPr>
          <p:cNvGrpSpPr/>
          <p:nvPr/>
        </p:nvGrpSpPr>
        <p:grpSpPr>
          <a:xfrm>
            <a:off x="2863761" y="1678453"/>
            <a:ext cx="2844356" cy="2037887"/>
            <a:chOff x="5051869" y="2680914"/>
            <a:chExt cx="2088263" cy="1496171"/>
          </a:xfrm>
        </p:grpSpPr>
        <p:sp>
          <p:nvSpPr>
            <p:cNvPr id="23" name="iŝ1iḍe">
              <a:extLst>
                <a:ext uri="{FF2B5EF4-FFF2-40B4-BE49-F238E27FC236}">
                  <a16:creationId xmlns:a16="http://schemas.microsoft.com/office/drawing/2014/main" xmlns="" id="{3A3F8FD7-742B-4003-8799-D47998585EE3}"/>
                </a:ext>
              </a:extLst>
            </p:cNvPr>
            <p:cNvSpPr/>
            <p:nvPr/>
          </p:nvSpPr>
          <p:spPr bwMode="auto">
            <a:xfrm>
              <a:off x="5051869" y="2680914"/>
              <a:ext cx="2088263" cy="1496171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>
                <a:cs typeface="+mn-ea"/>
                <a:sym typeface="+mn-lt"/>
              </a:endParaRPr>
            </a:p>
          </p:txBody>
        </p:sp>
        <p:sp>
          <p:nvSpPr>
            <p:cNvPr id="24" name="ïsḻîdé">
              <a:extLst>
                <a:ext uri="{FF2B5EF4-FFF2-40B4-BE49-F238E27FC236}">
                  <a16:creationId xmlns:a16="http://schemas.microsoft.com/office/drawing/2014/main" xmlns="" id="{109DC4CC-6BAD-48BA-9314-6E0942235C6A}"/>
                </a:ext>
              </a:extLst>
            </p:cNvPr>
            <p:cNvSpPr/>
            <p:nvPr/>
          </p:nvSpPr>
          <p:spPr bwMode="auto">
            <a:xfrm>
              <a:off x="5163048" y="2777440"/>
              <a:ext cx="1866767" cy="1280708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EA4618"/>
            </a:solidFill>
            <a:ln>
              <a:noFill/>
            </a:ln>
          </p:spPr>
          <p:txBody>
            <a:bodyPr vert="horz" wrap="square" lIns="91440" tIns="45720" rIns="91440" bIns="45720" anchor="b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b="1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25" name="îšļïďê">
              <a:extLst>
                <a:ext uri="{FF2B5EF4-FFF2-40B4-BE49-F238E27FC236}">
                  <a16:creationId xmlns:a16="http://schemas.microsoft.com/office/drawing/2014/main" xmlns="" id="{07A30E5B-CB99-46A3-A72C-C2836E2DA4B4}"/>
                </a:ext>
              </a:extLst>
            </p:cNvPr>
            <p:cNvSpPr/>
            <p:nvPr/>
          </p:nvSpPr>
          <p:spPr bwMode="auto">
            <a:xfrm>
              <a:off x="5793426" y="3004054"/>
              <a:ext cx="606011" cy="580757"/>
            </a:xfrm>
            <a:custGeom>
              <a:avLst/>
              <a:gdLst>
                <a:gd name="connsiteX0" fmla="*/ 198217 w 606011"/>
                <a:gd name="connsiteY0" fmla="*/ 249979 h 580757"/>
                <a:gd name="connsiteX1" fmla="*/ 205792 w 606011"/>
                <a:gd name="connsiteY1" fmla="*/ 249979 h 580757"/>
                <a:gd name="connsiteX2" fmla="*/ 212104 w 606011"/>
                <a:gd name="connsiteY2" fmla="*/ 249979 h 580757"/>
                <a:gd name="connsiteX3" fmla="*/ 219680 w 606011"/>
                <a:gd name="connsiteY3" fmla="*/ 252495 h 580757"/>
                <a:gd name="connsiteX4" fmla="*/ 227255 w 606011"/>
                <a:gd name="connsiteY4" fmla="*/ 257525 h 580757"/>
                <a:gd name="connsiteX5" fmla="*/ 233567 w 606011"/>
                <a:gd name="connsiteY5" fmla="*/ 263814 h 580757"/>
                <a:gd name="connsiteX6" fmla="*/ 313106 w 606011"/>
                <a:gd name="connsiteY6" fmla="*/ 341792 h 580757"/>
                <a:gd name="connsiteX7" fmla="*/ 318156 w 606011"/>
                <a:gd name="connsiteY7" fmla="*/ 346823 h 580757"/>
                <a:gd name="connsiteX8" fmla="*/ 320681 w 606011"/>
                <a:gd name="connsiteY8" fmla="*/ 353111 h 580757"/>
                <a:gd name="connsiteX9" fmla="*/ 320681 w 606011"/>
                <a:gd name="connsiteY9" fmla="*/ 358142 h 580757"/>
                <a:gd name="connsiteX10" fmla="*/ 320681 w 606011"/>
                <a:gd name="connsiteY10" fmla="*/ 364431 h 580757"/>
                <a:gd name="connsiteX11" fmla="*/ 318156 w 606011"/>
                <a:gd name="connsiteY11" fmla="*/ 369462 h 580757"/>
                <a:gd name="connsiteX12" fmla="*/ 313106 w 606011"/>
                <a:gd name="connsiteY12" fmla="*/ 371977 h 580757"/>
                <a:gd name="connsiteX13" fmla="*/ 306794 w 606011"/>
                <a:gd name="connsiteY13" fmla="*/ 375750 h 580757"/>
                <a:gd name="connsiteX14" fmla="*/ 297956 w 606011"/>
                <a:gd name="connsiteY14" fmla="*/ 377008 h 580757"/>
                <a:gd name="connsiteX15" fmla="*/ 246192 w 606011"/>
                <a:gd name="connsiteY15" fmla="*/ 377008 h 580757"/>
                <a:gd name="connsiteX16" fmla="*/ 246192 w 606011"/>
                <a:gd name="connsiteY16" fmla="*/ 540510 h 580757"/>
                <a:gd name="connsiteX17" fmla="*/ 244930 w 606011"/>
                <a:gd name="connsiteY17" fmla="*/ 548057 h 580757"/>
                <a:gd name="connsiteX18" fmla="*/ 242405 w 606011"/>
                <a:gd name="connsiteY18" fmla="*/ 555603 h 580757"/>
                <a:gd name="connsiteX19" fmla="*/ 238617 w 606011"/>
                <a:gd name="connsiteY19" fmla="*/ 561891 h 580757"/>
                <a:gd name="connsiteX20" fmla="*/ 233567 w 606011"/>
                <a:gd name="connsiteY20" fmla="*/ 568180 h 580757"/>
                <a:gd name="connsiteX21" fmla="*/ 227255 w 606011"/>
                <a:gd name="connsiteY21" fmla="*/ 573211 h 580757"/>
                <a:gd name="connsiteX22" fmla="*/ 220942 w 606011"/>
                <a:gd name="connsiteY22" fmla="*/ 576984 h 580757"/>
                <a:gd name="connsiteX23" fmla="*/ 213367 w 606011"/>
                <a:gd name="connsiteY23" fmla="*/ 579499 h 580757"/>
                <a:gd name="connsiteX24" fmla="*/ 205792 w 606011"/>
                <a:gd name="connsiteY24" fmla="*/ 580757 h 580757"/>
                <a:gd name="connsiteX25" fmla="*/ 198217 w 606011"/>
                <a:gd name="connsiteY25" fmla="*/ 579499 h 580757"/>
                <a:gd name="connsiteX26" fmla="*/ 189379 w 606011"/>
                <a:gd name="connsiteY26" fmla="*/ 576984 h 580757"/>
                <a:gd name="connsiteX27" fmla="*/ 181804 w 606011"/>
                <a:gd name="connsiteY27" fmla="*/ 573211 h 580757"/>
                <a:gd name="connsiteX28" fmla="*/ 175491 w 606011"/>
                <a:gd name="connsiteY28" fmla="*/ 568180 h 580757"/>
                <a:gd name="connsiteX29" fmla="*/ 171704 w 606011"/>
                <a:gd name="connsiteY29" fmla="*/ 561891 h 580757"/>
                <a:gd name="connsiteX30" fmla="*/ 167916 w 606011"/>
                <a:gd name="connsiteY30" fmla="*/ 555603 h 580757"/>
                <a:gd name="connsiteX31" fmla="*/ 165391 w 606011"/>
                <a:gd name="connsiteY31" fmla="*/ 548057 h 580757"/>
                <a:gd name="connsiteX32" fmla="*/ 165391 w 606011"/>
                <a:gd name="connsiteY32" fmla="*/ 540510 h 580757"/>
                <a:gd name="connsiteX33" fmla="*/ 165391 w 606011"/>
                <a:gd name="connsiteY33" fmla="*/ 377008 h 580757"/>
                <a:gd name="connsiteX34" fmla="*/ 108578 w 606011"/>
                <a:gd name="connsiteY34" fmla="*/ 377008 h 580757"/>
                <a:gd name="connsiteX35" fmla="*/ 101002 w 606011"/>
                <a:gd name="connsiteY35" fmla="*/ 375750 h 580757"/>
                <a:gd name="connsiteX36" fmla="*/ 94690 w 606011"/>
                <a:gd name="connsiteY36" fmla="*/ 374493 h 580757"/>
                <a:gd name="connsiteX37" fmla="*/ 89640 w 606011"/>
                <a:gd name="connsiteY37" fmla="*/ 369462 h 580757"/>
                <a:gd name="connsiteX38" fmla="*/ 88377 w 606011"/>
                <a:gd name="connsiteY38" fmla="*/ 364431 h 580757"/>
                <a:gd name="connsiteX39" fmla="*/ 88377 w 606011"/>
                <a:gd name="connsiteY39" fmla="*/ 359400 h 580757"/>
                <a:gd name="connsiteX40" fmla="*/ 88377 w 606011"/>
                <a:gd name="connsiteY40" fmla="*/ 353111 h 580757"/>
                <a:gd name="connsiteX41" fmla="*/ 92165 w 606011"/>
                <a:gd name="connsiteY41" fmla="*/ 346823 h 580757"/>
                <a:gd name="connsiteX42" fmla="*/ 97215 w 606011"/>
                <a:gd name="connsiteY42" fmla="*/ 341792 h 580757"/>
                <a:gd name="connsiteX43" fmla="*/ 175491 w 606011"/>
                <a:gd name="connsiteY43" fmla="*/ 263814 h 580757"/>
                <a:gd name="connsiteX44" fmla="*/ 183066 w 606011"/>
                <a:gd name="connsiteY44" fmla="*/ 257525 h 580757"/>
                <a:gd name="connsiteX45" fmla="*/ 189379 w 606011"/>
                <a:gd name="connsiteY45" fmla="*/ 252495 h 580757"/>
                <a:gd name="connsiteX46" fmla="*/ 404740 w 606011"/>
                <a:gd name="connsiteY46" fmla="*/ 249977 h 580757"/>
                <a:gd name="connsiteX47" fmla="*/ 414895 w 606011"/>
                <a:gd name="connsiteY47" fmla="*/ 249977 h 580757"/>
                <a:gd name="connsiteX48" fmla="*/ 422511 w 606011"/>
                <a:gd name="connsiteY48" fmla="*/ 249977 h 580757"/>
                <a:gd name="connsiteX49" fmla="*/ 430127 w 606011"/>
                <a:gd name="connsiteY49" fmla="*/ 252493 h 580757"/>
                <a:gd name="connsiteX50" fmla="*/ 436474 w 606011"/>
                <a:gd name="connsiteY50" fmla="*/ 256266 h 580757"/>
                <a:gd name="connsiteX51" fmla="*/ 442821 w 606011"/>
                <a:gd name="connsiteY51" fmla="*/ 260039 h 580757"/>
                <a:gd name="connsiteX52" fmla="*/ 447898 w 606011"/>
                <a:gd name="connsiteY52" fmla="*/ 266327 h 580757"/>
                <a:gd name="connsiteX53" fmla="*/ 451706 w 606011"/>
                <a:gd name="connsiteY53" fmla="*/ 273874 h 580757"/>
                <a:gd name="connsiteX54" fmla="*/ 454245 w 606011"/>
                <a:gd name="connsiteY54" fmla="*/ 282678 h 580757"/>
                <a:gd name="connsiteX55" fmla="*/ 455515 w 606011"/>
                <a:gd name="connsiteY55" fmla="*/ 290224 h 580757"/>
                <a:gd name="connsiteX56" fmla="*/ 455515 w 606011"/>
                <a:gd name="connsiteY56" fmla="*/ 453726 h 580757"/>
                <a:gd name="connsiteX57" fmla="*/ 505019 w 606011"/>
                <a:gd name="connsiteY57" fmla="*/ 453726 h 580757"/>
                <a:gd name="connsiteX58" fmla="*/ 515174 w 606011"/>
                <a:gd name="connsiteY58" fmla="*/ 453726 h 580757"/>
                <a:gd name="connsiteX59" fmla="*/ 522790 w 606011"/>
                <a:gd name="connsiteY59" fmla="*/ 456242 h 580757"/>
                <a:gd name="connsiteX60" fmla="*/ 527868 w 606011"/>
                <a:gd name="connsiteY60" fmla="*/ 461273 h 580757"/>
                <a:gd name="connsiteX61" fmla="*/ 530406 w 606011"/>
                <a:gd name="connsiteY61" fmla="*/ 465046 h 580757"/>
                <a:gd name="connsiteX62" fmla="*/ 530406 w 606011"/>
                <a:gd name="connsiteY62" fmla="*/ 470077 h 580757"/>
                <a:gd name="connsiteX63" fmla="*/ 529137 w 606011"/>
                <a:gd name="connsiteY63" fmla="*/ 476365 h 580757"/>
                <a:gd name="connsiteX64" fmla="*/ 527868 w 606011"/>
                <a:gd name="connsiteY64" fmla="*/ 482654 h 580757"/>
                <a:gd name="connsiteX65" fmla="*/ 522790 w 606011"/>
                <a:gd name="connsiteY65" fmla="*/ 487685 h 580757"/>
                <a:gd name="connsiteX66" fmla="*/ 442821 w 606011"/>
                <a:gd name="connsiteY66" fmla="*/ 565663 h 580757"/>
                <a:gd name="connsiteX67" fmla="*/ 435205 w 606011"/>
                <a:gd name="connsiteY67" fmla="*/ 571951 h 580757"/>
                <a:gd name="connsiteX68" fmla="*/ 428858 w 606011"/>
                <a:gd name="connsiteY68" fmla="*/ 575724 h 580757"/>
                <a:gd name="connsiteX69" fmla="*/ 421242 w 606011"/>
                <a:gd name="connsiteY69" fmla="*/ 579497 h 580757"/>
                <a:gd name="connsiteX70" fmla="*/ 412357 w 606011"/>
                <a:gd name="connsiteY70" fmla="*/ 580755 h 580757"/>
                <a:gd name="connsiteX71" fmla="*/ 407279 w 606011"/>
                <a:gd name="connsiteY71" fmla="*/ 579497 h 580757"/>
                <a:gd name="connsiteX72" fmla="*/ 398394 w 606011"/>
                <a:gd name="connsiteY72" fmla="*/ 575724 h 580757"/>
                <a:gd name="connsiteX73" fmla="*/ 392047 w 606011"/>
                <a:gd name="connsiteY73" fmla="*/ 571951 h 580757"/>
                <a:gd name="connsiteX74" fmla="*/ 384431 w 606011"/>
                <a:gd name="connsiteY74" fmla="*/ 565663 h 580757"/>
                <a:gd name="connsiteX75" fmla="*/ 304462 w 606011"/>
                <a:gd name="connsiteY75" fmla="*/ 487685 h 580757"/>
                <a:gd name="connsiteX76" fmla="*/ 299384 w 606011"/>
                <a:gd name="connsiteY76" fmla="*/ 481396 h 580757"/>
                <a:gd name="connsiteX77" fmla="*/ 296846 w 606011"/>
                <a:gd name="connsiteY77" fmla="*/ 475107 h 580757"/>
                <a:gd name="connsiteX78" fmla="*/ 295576 w 606011"/>
                <a:gd name="connsiteY78" fmla="*/ 470077 h 580757"/>
                <a:gd name="connsiteX79" fmla="*/ 296846 w 606011"/>
                <a:gd name="connsiteY79" fmla="*/ 463788 h 580757"/>
                <a:gd name="connsiteX80" fmla="*/ 298115 w 606011"/>
                <a:gd name="connsiteY80" fmla="*/ 460015 h 580757"/>
                <a:gd name="connsiteX81" fmla="*/ 303192 w 606011"/>
                <a:gd name="connsiteY81" fmla="*/ 456242 h 580757"/>
                <a:gd name="connsiteX82" fmla="*/ 309539 w 606011"/>
                <a:gd name="connsiteY82" fmla="*/ 453726 h 580757"/>
                <a:gd name="connsiteX83" fmla="*/ 317155 w 606011"/>
                <a:gd name="connsiteY83" fmla="*/ 453726 h 580757"/>
                <a:gd name="connsiteX84" fmla="*/ 374276 w 606011"/>
                <a:gd name="connsiteY84" fmla="*/ 453726 h 580757"/>
                <a:gd name="connsiteX85" fmla="*/ 374276 w 606011"/>
                <a:gd name="connsiteY85" fmla="*/ 290224 h 580757"/>
                <a:gd name="connsiteX86" fmla="*/ 374276 w 606011"/>
                <a:gd name="connsiteY86" fmla="*/ 282678 h 580757"/>
                <a:gd name="connsiteX87" fmla="*/ 376815 w 606011"/>
                <a:gd name="connsiteY87" fmla="*/ 273874 h 580757"/>
                <a:gd name="connsiteX88" fmla="*/ 379353 w 606011"/>
                <a:gd name="connsiteY88" fmla="*/ 266327 h 580757"/>
                <a:gd name="connsiteX89" fmla="*/ 384431 w 606011"/>
                <a:gd name="connsiteY89" fmla="*/ 260039 h 580757"/>
                <a:gd name="connsiteX90" fmla="*/ 390778 w 606011"/>
                <a:gd name="connsiteY90" fmla="*/ 256266 h 580757"/>
                <a:gd name="connsiteX91" fmla="*/ 397124 w 606011"/>
                <a:gd name="connsiteY91" fmla="*/ 252493 h 580757"/>
                <a:gd name="connsiteX92" fmla="*/ 303006 w 606011"/>
                <a:gd name="connsiteY92" fmla="*/ 0 h 580757"/>
                <a:gd name="connsiteX93" fmla="*/ 321944 w 606011"/>
                <a:gd name="connsiteY93" fmla="*/ 1262 h 580757"/>
                <a:gd name="connsiteX94" fmla="*/ 338356 w 606011"/>
                <a:gd name="connsiteY94" fmla="*/ 2525 h 580757"/>
                <a:gd name="connsiteX95" fmla="*/ 356032 w 606011"/>
                <a:gd name="connsiteY95" fmla="*/ 7575 h 580757"/>
                <a:gd name="connsiteX96" fmla="*/ 372444 w 606011"/>
                <a:gd name="connsiteY96" fmla="*/ 12625 h 580757"/>
                <a:gd name="connsiteX97" fmla="*/ 388857 w 606011"/>
                <a:gd name="connsiteY97" fmla="*/ 18938 h 580757"/>
                <a:gd name="connsiteX98" fmla="*/ 402745 w 606011"/>
                <a:gd name="connsiteY98" fmla="*/ 26513 h 580757"/>
                <a:gd name="connsiteX99" fmla="*/ 416633 w 606011"/>
                <a:gd name="connsiteY99" fmla="*/ 34088 h 580757"/>
                <a:gd name="connsiteX100" fmla="*/ 429258 w 606011"/>
                <a:gd name="connsiteY100" fmla="*/ 45450 h 580757"/>
                <a:gd name="connsiteX101" fmla="*/ 439358 w 606011"/>
                <a:gd name="connsiteY101" fmla="*/ 54288 h 580757"/>
                <a:gd name="connsiteX102" fmla="*/ 450721 w 606011"/>
                <a:gd name="connsiteY102" fmla="*/ 66913 h 580757"/>
                <a:gd name="connsiteX103" fmla="*/ 460821 w 606011"/>
                <a:gd name="connsiteY103" fmla="*/ 79538 h 580757"/>
                <a:gd name="connsiteX104" fmla="*/ 465871 w 606011"/>
                <a:gd name="connsiteY104" fmla="*/ 92163 h 580757"/>
                <a:gd name="connsiteX105" fmla="*/ 472184 w 606011"/>
                <a:gd name="connsiteY105" fmla="*/ 106051 h 580757"/>
                <a:gd name="connsiteX106" fmla="*/ 477234 w 606011"/>
                <a:gd name="connsiteY106" fmla="*/ 119938 h 580757"/>
                <a:gd name="connsiteX107" fmla="*/ 481021 w 606011"/>
                <a:gd name="connsiteY107" fmla="*/ 135088 h 580757"/>
                <a:gd name="connsiteX108" fmla="*/ 481021 w 606011"/>
                <a:gd name="connsiteY108" fmla="*/ 148976 h 580757"/>
                <a:gd name="connsiteX109" fmla="*/ 481021 w 606011"/>
                <a:gd name="connsiteY109" fmla="*/ 154026 h 580757"/>
                <a:gd name="connsiteX110" fmla="*/ 494909 w 606011"/>
                <a:gd name="connsiteY110" fmla="*/ 157813 h 580757"/>
                <a:gd name="connsiteX111" fmla="*/ 507534 w 606011"/>
                <a:gd name="connsiteY111" fmla="*/ 160339 h 580757"/>
                <a:gd name="connsiteX112" fmla="*/ 520160 w 606011"/>
                <a:gd name="connsiteY112" fmla="*/ 166651 h 580757"/>
                <a:gd name="connsiteX113" fmla="*/ 530260 w 606011"/>
                <a:gd name="connsiteY113" fmla="*/ 171701 h 580757"/>
                <a:gd name="connsiteX114" fmla="*/ 541623 w 606011"/>
                <a:gd name="connsiteY114" fmla="*/ 178014 h 580757"/>
                <a:gd name="connsiteX115" fmla="*/ 552985 w 606011"/>
                <a:gd name="connsiteY115" fmla="*/ 185589 h 580757"/>
                <a:gd name="connsiteX116" fmla="*/ 561823 w 606011"/>
                <a:gd name="connsiteY116" fmla="*/ 193164 h 580757"/>
                <a:gd name="connsiteX117" fmla="*/ 569398 w 606011"/>
                <a:gd name="connsiteY117" fmla="*/ 203264 h 580757"/>
                <a:gd name="connsiteX118" fmla="*/ 576973 w 606011"/>
                <a:gd name="connsiteY118" fmla="*/ 210839 h 580757"/>
                <a:gd name="connsiteX119" fmla="*/ 584548 w 606011"/>
                <a:gd name="connsiteY119" fmla="*/ 220939 h 580757"/>
                <a:gd name="connsiteX120" fmla="*/ 590861 w 606011"/>
                <a:gd name="connsiteY120" fmla="*/ 231039 h 580757"/>
                <a:gd name="connsiteX121" fmla="*/ 595911 w 606011"/>
                <a:gd name="connsiteY121" fmla="*/ 241139 h 580757"/>
                <a:gd name="connsiteX122" fmla="*/ 600961 w 606011"/>
                <a:gd name="connsiteY122" fmla="*/ 252502 h 580757"/>
                <a:gd name="connsiteX123" fmla="*/ 603486 w 606011"/>
                <a:gd name="connsiteY123" fmla="*/ 263865 h 580757"/>
                <a:gd name="connsiteX124" fmla="*/ 606011 w 606011"/>
                <a:gd name="connsiteY124" fmla="*/ 276490 h 580757"/>
                <a:gd name="connsiteX125" fmla="*/ 606011 w 606011"/>
                <a:gd name="connsiteY125" fmla="*/ 286590 h 580757"/>
                <a:gd name="connsiteX126" fmla="*/ 606011 w 606011"/>
                <a:gd name="connsiteY126" fmla="*/ 299215 h 580757"/>
                <a:gd name="connsiteX127" fmla="*/ 603486 w 606011"/>
                <a:gd name="connsiteY127" fmla="*/ 311840 h 580757"/>
                <a:gd name="connsiteX128" fmla="*/ 600961 w 606011"/>
                <a:gd name="connsiteY128" fmla="*/ 323202 h 580757"/>
                <a:gd name="connsiteX129" fmla="*/ 595911 w 606011"/>
                <a:gd name="connsiteY129" fmla="*/ 333302 h 580757"/>
                <a:gd name="connsiteX130" fmla="*/ 589598 w 606011"/>
                <a:gd name="connsiteY130" fmla="*/ 344665 h 580757"/>
                <a:gd name="connsiteX131" fmla="*/ 583286 w 606011"/>
                <a:gd name="connsiteY131" fmla="*/ 356028 h 580757"/>
                <a:gd name="connsiteX132" fmla="*/ 576973 w 606011"/>
                <a:gd name="connsiteY132" fmla="*/ 364865 h 580757"/>
                <a:gd name="connsiteX133" fmla="*/ 568136 w 606011"/>
                <a:gd name="connsiteY133" fmla="*/ 374965 h 580757"/>
                <a:gd name="connsiteX134" fmla="*/ 558035 w 606011"/>
                <a:gd name="connsiteY134" fmla="*/ 383803 h 580757"/>
                <a:gd name="connsiteX135" fmla="*/ 549198 w 606011"/>
                <a:gd name="connsiteY135" fmla="*/ 391378 h 580757"/>
                <a:gd name="connsiteX136" fmla="*/ 537835 w 606011"/>
                <a:gd name="connsiteY136" fmla="*/ 397690 h 580757"/>
                <a:gd name="connsiteX137" fmla="*/ 527735 w 606011"/>
                <a:gd name="connsiteY137" fmla="*/ 404003 h 580757"/>
                <a:gd name="connsiteX138" fmla="*/ 515110 w 606011"/>
                <a:gd name="connsiteY138" fmla="*/ 410316 h 580757"/>
                <a:gd name="connsiteX139" fmla="*/ 502484 w 606011"/>
                <a:gd name="connsiteY139" fmla="*/ 415366 h 580757"/>
                <a:gd name="connsiteX140" fmla="*/ 488597 w 606011"/>
                <a:gd name="connsiteY140" fmla="*/ 417891 h 580757"/>
                <a:gd name="connsiteX141" fmla="*/ 474709 w 606011"/>
                <a:gd name="connsiteY141" fmla="*/ 421678 h 580757"/>
                <a:gd name="connsiteX142" fmla="*/ 474709 w 606011"/>
                <a:gd name="connsiteY142" fmla="*/ 290377 h 580757"/>
                <a:gd name="connsiteX143" fmla="*/ 474709 w 606011"/>
                <a:gd name="connsiteY143" fmla="*/ 277752 h 580757"/>
                <a:gd name="connsiteX144" fmla="*/ 469659 w 606011"/>
                <a:gd name="connsiteY144" fmla="*/ 266390 h 580757"/>
                <a:gd name="connsiteX145" fmla="*/ 464609 w 606011"/>
                <a:gd name="connsiteY145" fmla="*/ 256289 h 580757"/>
                <a:gd name="connsiteX146" fmla="*/ 457034 w 606011"/>
                <a:gd name="connsiteY146" fmla="*/ 246189 h 580757"/>
                <a:gd name="connsiteX147" fmla="*/ 448196 w 606011"/>
                <a:gd name="connsiteY147" fmla="*/ 239877 h 580757"/>
                <a:gd name="connsiteX148" fmla="*/ 438096 w 606011"/>
                <a:gd name="connsiteY148" fmla="*/ 233564 h 580757"/>
                <a:gd name="connsiteX149" fmla="*/ 425470 w 606011"/>
                <a:gd name="connsiteY149" fmla="*/ 231039 h 580757"/>
                <a:gd name="connsiteX150" fmla="*/ 415370 w 606011"/>
                <a:gd name="connsiteY150" fmla="*/ 229776 h 580757"/>
                <a:gd name="connsiteX151" fmla="*/ 402745 w 606011"/>
                <a:gd name="connsiteY151" fmla="*/ 231039 h 580757"/>
                <a:gd name="connsiteX152" fmla="*/ 390120 w 606011"/>
                <a:gd name="connsiteY152" fmla="*/ 233564 h 580757"/>
                <a:gd name="connsiteX153" fmla="*/ 380020 w 606011"/>
                <a:gd name="connsiteY153" fmla="*/ 239877 h 580757"/>
                <a:gd name="connsiteX154" fmla="*/ 371182 w 606011"/>
                <a:gd name="connsiteY154" fmla="*/ 246189 h 580757"/>
                <a:gd name="connsiteX155" fmla="*/ 363607 w 606011"/>
                <a:gd name="connsiteY155" fmla="*/ 256289 h 580757"/>
                <a:gd name="connsiteX156" fmla="*/ 358557 w 606011"/>
                <a:gd name="connsiteY156" fmla="*/ 266390 h 580757"/>
                <a:gd name="connsiteX157" fmla="*/ 353507 w 606011"/>
                <a:gd name="connsiteY157" fmla="*/ 277752 h 580757"/>
                <a:gd name="connsiteX158" fmla="*/ 353507 w 606011"/>
                <a:gd name="connsiteY158" fmla="*/ 290377 h 580757"/>
                <a:gd name="connsiteX159" fmla="*/ 353507 w 606011"/>
                <a:gd name="connsiteY159" fmla="*/ 424203 h 580757"/>
                <a:gd name="connsiteX160" fmla="*/ 265130 w 606011"/>
                <a:gd name="connsiteY160" fmla="*/ 424203 h 580757"/>
                <a:gd name="connsiteX161" fmla="*/ 265130 w 606011"/>
                <a:gd name="connsiteY161" fmla="*/ 397690 h 580757"/>
                <a:gd name="connsiteX162" fmla="*/ 296693 w 606011"/>
                <a:gd name="connsiteY162" fmla="*/ 397690 h 580757"/>
                <a:gd name="connsiteX163" fmla="*/ 310581 w 606011"/>
                <a:gd name="connsiteY163" fmla="*/ 395165 h 580757"/>
                <a:gd name="connsiteX164" fmla="*/ 321944 w 606011"/>
                <a:gd name="connsiteY164" fmla="*/ 391378 h 580757"/>
                <a:gd name="connsiteX165" fmla="*/ 326994 w 606011"/>
                <a:gd name="connsiteY165" fmla="*/ 386328 h 580757"/>
                <a:gd name="connsiteX166" fmla="*/ 332044 w 606011"/>
                <a:gd name="connsiteY166" fmla="*/ 382540 h 580757"/>
                <a:gd name="connsiteX167" fmla="*/ 335831 w 606011"/>
                <a:gd name="connsiteY167" fmla="*/ 377490 h 580757"/>
                <a:gd name="connsiteX168" fmla="*/ 338356 w 606011"/>
                <a:gd name="connsiteY168" fmla="*/ 372440 h 580757"/>
                <a:gd name="connsiteX169" fmla="*/ 339619 w 606011"/>
                <a:gd name="connsiteY169" fmla="*/ 359815 h 580757"/>
                <a:gd name="connsiteX170" fmla="*/ 338356 w 606011"/>
                <a:gd name="connsiteY170" fmla="*/ 349715 h 580757"/>
                <a:gd name="connsiteX171" fmla="*/ 333306 w 606011"/>
                <a:gd name="connsiteY171" fmla="*/ 338353 h 580757"/>
                <a:gd name="connsiteX172" fmla="*/ 325731 w 606011"/>
                <a:gd name="connsiteY172" fmla="*/ 326990 h 580757"/>
                <a:gd name="connsiteX173" fmla="*/ 246192 w 606011"/>
                <a:gd name="connsiteY173" fmla="*/ 249977 h 580757"/>
                <a:gd name="connsiteX174" fmla="*/ 237355 w 606011"/>
                <a:gd name="connsiteY174" fmla="*/ 239877 h 580757"/>
                <a:gd name="connsiteX175" fmla="*/ 225992 w 606011"/>
                <a:gd name="connsiteY175" fmla="*/ 233564 h 580757"/>
                <a:gd name="connsiteX176" fmla="*/ 214629 w 606011"/>
                <a:gd name="connsiteY176" fmla="*/ 231039 h 580757"/>
                <a:gd name="connsiteX177" fmla="*/ 204529 w 606011"/>
                <a:gd name="connsiteY177" fmla="*/ 229776 h 580757"/>
                <a:gd name="connsiteX178" fmla="*/ 191904 w 606011"/>
                <a:gd name="connsiteY178" fmla="*/ 231039 h 580757"/>
                <a:gd name="connsiteX179" fmla="*/ 180541 w 606011"/>
                <a:gd name="connsiteY179" fmla="*/ 233564 h 580757"/>
                <a:gd name="connsiteX180" fmla="*/ 171703 w 606011"/>
                <a:gd name="connsiteY180" fmla="*/ 239877 h 580757"/>
                <a:gd name="connsiteX181" fmla="*/ 160341 w 606011"/>
                <a:gd name="connsiteY181" fmla="*/ 249977 h 580757"/>
                <a:gd name="connsiteX182" fmla="*/ 82064 w 606011"/>
                <a:gd name="connsiteY182" fmla="*/ 326990 h 580757"/>
                <a:gd name="connsiteX183" fmla="*/ 73226 w 606011"/>
                <a:gd name="connsiteY183" fmla="*/ 338353 h 580757"/>
                <a:gd name="connsiteX184" fmla="*/ 68176 w 606011"/>
                <a:gd name="connsiteY184" fmla="*/ 350978 h 580757"/>
                <a:gd name="connsiteX185" fmla="*/ 66913 w 606011"/>
                <a:gd name="connsiteY185" fmla="*/ 362340 h 580757"/>
                <a:gd name="connsiteX186" fmla="*/ 68176 w 606011"/>
                <a:gd name="connsiteY186" fmla="*/ 372440 h 580757"/>
                <a:gd name="connsiteX187" fmla="*/ 71964 w 606011"/>
                <a:gd name="connsiteY187" fmla="*/ 378753 h 580757"/>
                <a:gd name="connsiteX188" fmla="*/ 74489 w 606011"/>
                <a:gd name="connsiteY188" fmla="*/ 383803 h 580757"/>
                <a:gd name="connsiteX189" fmla="*/ 79539 w 606011"/>
                <a:gd name="connsiteY189" fmla="*/ 386328 h 580757"/>
                <a:gd name="connsiteX190" fmla="*/ 84589 w 606011"/>
                <a:gd name="connsiteY190" fmla="*/ 391378 h 580757"/>
                <a:gd name="connsiteX191" fmla="*/ 94689 w 606011"/>
                <a:gd name="connsiteY191" fmla="*/ 396428 h 580757"/>
                <a:gd name="connsiteX192" fmla="*/ 107315 w 606011"/>
                <a:gd name="connsiteY192" fmla="*/ 397690 h 580757"/>
                <a:gd name="connsiteX193" fmla="*/ 143928 w 606011"/>
                <a:gd name="connsiteY193" fmla="*/ 397690 h 580757"/>
                <a:gd name="connsiteX194" fmla="*/ 143928 w 606011"/>
                <a:gd name="connsiteY194" fmla="*/ 422941 h 580757"/>
                <a:gd name="connsiteX195" fmla="*/ 127515 w 606011"/>
                <a:gd name="connsiteY195" fmla="*/ 421678 h 580757"/>
                <a:gd name="connsiteX196" fmla="*/ 113627 w 606011"/>
                <a:gd name="connsiteY196" fmla="*/ 417891 h 580757"/>
                <a:gd name="connsiteX197" fmla="*/ 99740 w 606011"/>
                <a:gd name="connsiteY197" fmla="*/ 412841 h 580757"/>
                <a:gd name="connsiteX198" fmla="*/ 87114 w 606011"/>
                <a:gd name="connsiteY198" fmla="*/ 409053 h 580757"/>
                <a:gd name="connsiteX199" fmla="*/ 74489 w 606011"/>
                <a:gd name="connsiteY199" fmla="*/ 402740 h 580757"/>
                <a:gd name="connsiteX200" fmla="*/ 61863 w 606011"/>
                <a:gd name="connsiteY200" fmla="*/ 395165 h 580757"/>
                <a:gd name="connsiteX201" fmla="*/ 51763 w 606011"/>
                <a:gd name="connsiteY201" fmla="*/ 386328 h 580757"/>
                <a:gd name="connsiteX202" fmla="*/ 41663 w 606011"/>
                <a:gd name="connsiteY202" fmla="*/ 378753 h 580757"/>
                <a:gd name="connsiteX203" fmla="*/ 32825 w 606011"/>
                <a:gd name="connsiteY203" fmla="*/ 368653 h 580757"/>
                <a:gd name="connsiteX204" fmla="*/ 25250 w 606011"/>
                <a:gd name="connsiteY204" fmla="*/ 358553 h 580757"/>
                <a:gd name="connsiteX205" fmla="*/ 16413 w 606011"/>
                <a:gd name="connsiteY205" fmla="*/ 347190 h 580757"/>
                <a:gd name="connsiteX206" fmla="*/ 10100 w 606011"/>
                <a:gd name="connsiteY206" fmla="*/ 337090 h 580757"/>
                <a:gd name="connsiteX207" fmla="*/ 6312 w 606011"/>
                <a:gd name="connsiteY207" fmla="*/ 324465 h 580757"/>
                <a:gd name="connsiteX208" fmla="*/ 2525 w 606011"/>
                <a:gd name="connsiteY208" fmla="*/ 313102 h 580757"/>
                <a:gd name="connsiteX209" fmla="*/ 1262 w 606011"/>
                <a:gd name="connsiteY209" fmla="*/ 299215 h 580757"/>
                <a:gd name="connsiteX210" fmla="*/ 0 w 606011"/>
                <a:gd name="connsiteY210" fmla="*/ 286590 h 580757"/>
                <a:gd name="connsiteX211" fmla="*/ 1262 w 606011"/>
                <a:gd name="connsiteY211" fmla="*/ 276490 h 580757"/>
                <a:gd name="connsiteX212" fmla="*/ 2525 w 606011"/>
                <a:gd name="connsiteY212" fmla="*/ 263865 h 580757"/>
                <a:gd name="connsiteX213" fmla="*/ 6312 w 606011"/>
                <a:gd name="connsiteY213" fmla="*/ 252502 h 580757"/>
                <a:gd name="connsiteX214" fmla="*/ 8837 w 606011"/>
                <a:gd name="connsiteY214" fmla="*/ 241139 h 580757"/>
                <a:gd name="connsiteX215" fmla="*/ 15150 w 606011"/>
                <a:gd name="connsiteY215" fmla="*/ 231039 h 580757"/>
                <a:gd name="connsiteX216" fmla="*/ 20200 w 606011"/>
                <a:gd name="connsiteY216" fmla="*/ 220939 h 580757"/>
                <a:gd name="connsiteX217" fmla="*/ 27775 w 606011"/>
                <a:gd name="connsiteY217" fmla="*/ 210839 h 580757"/>
                <a:gd name="connsiteX218" fmla="*/ 35350 w 606011"/>
                <a:gd name="connsiteY218" fmla="*/ 203264 h 580757"/>
                <a:gd name="connsiteX219" fmla="*/ 45451 w 606011"/>
                <a:gd name="connsiteY219" fmla="*/ 193164 h 580757"/>
                <a:gd name="connsiteX220" fmla="*/ 54288 w 606011"/>
                <a:gd name="connsiteY220" fmla="*/ 185589 h 580757"/>
                <a:gd name="connsiteX221" fmla="*/ 63126 w 606011"/>
                <a:gd name="connsiteY221" fmla="*/ 178014 h 580757"/>
                <a:gd name="connsiteX222" fmla="*/ 74489 w 606011"/>
                <a:gd name="connsiteY222" fmla="*/ 171701 h 580757"/>
                <a:gd name="connsiteX223" fmla="*/ 87114 w 606011"/>
                <a:gd name="connsiteY223" fmla="*/ 166651 h 580757"/>
                <a:gd name="connsiteX224" fmla="*/ 99740 w 606011"/>
                <a:gd name="connsiteY224" fmla="*/ 160339 h 580757"/>
                <a:gd name="connsiteX225" fmla="*/ 112365 w 606011"/>
                <a:gd name="connsiteY225" fmla="*/ 157813 h 580757"/>
                <a:gd name="connsiteX226" fmla="*/ 124990 w 606011"/>
                <a:gd name="connsiteY226" fmla="*/ 154026 h 580757"/>
                <a:gd name="connsiteX227" fmla="*/ 124990 w 606011"/>
                <a:gd name="connsiteY227" fmla="*/ 148976 h 580757"/>
                <a:gd name="connsiteX228" fmla="*/ 126253 w 606011"/>
                <a:gd name="connsiteY228" fmla="*/ 135088 h 580757"/>
                <a:gd name="connsiteX229" fmla="*/ 127515 w 606011"/>
                <a:gd name="connsiteY229" fmla="*/ 119938 h 580757"/>
                <a:gd name="connsiteX230" fmla="*/ 132565 w 606011"/>
                <a:gd name="connsiteY230" fmla="*/ 106051 h 580757"/>
                <a:gd name="connsiteX231" fmla="*/ 138878 w 606011"/>
                <a:gd name="connsiteY231" fmla="*/ 92163 h 580757"/>
                <a:gd name="connsiteX232" fmla="*/ 146453 w 606011"/>
                <a:gd name="connsiteY232" fmla="*/ 79538 h 580757"/>
                <a:gd name="connsiteX233" fmla="*/ 155291 w 606011"/>
                <a:gd name="connsiteY233" fmla="*/ 66913 h 580757"/>
                <a:gd name="connsiteX234" fmla="*/ 165391 w 606011"/>
                <a:gd name="connsiteY234" fmla="*/ 54288 h 580757"/>
                <a:gd name="connsiteX235" fmla="*/ 178016 w 606011"/>
                <a:gd name="connsiteY235" fmla="*/ 45450 h 580757"/>
                <a:gd name="connsiteX236" fmla="*/ 190641 w 606011"/>
                <a:gd name="connsiteY236" fmla="*/ 34088 h 580757"/>
                <a:gd name="connsiteX237" fmla="*/ 203266 w 606011"/>
                <a:gd name="connsiteY237" fmla="*/ 26513 h 580757"/>
                <a:gd name="connsiteX238" fmla="*/ 218417 w 606011"/>
                <a:gd name="connsiteY238" fmla="*/ 18938 h 580757"/>
                <a:gd name="connsiteX239" fmla="*/ 233567 w 606011"/>
                <a:gd name="connsiteY239" fmla="*/ 12625 h 580757"/>
                <a:gd name="connsiteX240" fmla="*/ 249980 w 606011"/>
                <a:gd name="connsiteY240" fmla="*/ 7575 h 580757"/>
                <a:gd name="connsiteX241" fmla="*/ 266393 w 606011"/>
                <a:gd name="connsiteY241" fmla="*/ 2525 h 580757"/>
                <a:gd name="connsiteX242" fmla="*/ 285330 w 606011"/>
                <a:gd name="connsiteY242" fmla="*/ 1262 h 5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606011" h="580757">
                  <a:moveTo>
                    <a:pt x="198217" y="249979"/>
                  </a:moveTo>
                  <a:lnTo>
                    <a:pt x="205792" y="249979"/>
                  </a:lnTo>
                  <a:lnTo>
                    <a:pt x="212104" y="249979"/>
                  </a:lnTo>
                  <a:lnTo>
                    <a:pt x="219680" y="252495"/>
                  </a:lnTo>
                  <a:lnTo>
                    <a:pt x="227255" y="257525"/>
                  </a:lnTo>
                  <a:lnTo>
                    <a:pt x="233567" y="263814"/>
                  </a:lnTo>
                  <a:lnTo>
                    <a:pt x="313106" y="341792"/>
                  </a:lnTo>
                  <a:lnTo>
                    <a:pt x="318156" y="346823"/>
                  </a:lnTo>
                  <a:lnTo>
                    <a:pt x="320681" y="353111"/>
                  </a:lnTo>
                  <a:lnTo>
                    <a:pt x="320681" y="358142"/>
                  </a:lnTo>
                  <a:lnTo>
                    <a:pt x="320681" y="364431"/>
                  </a:lnTo>
                  <a:lnTo>
                    <a:pt x="318156" y="369462"/>
                  </a:lnTo>
                  <a:lnTo>
                    <a:pt x="313106" y="371977"/>
                  </a:lnTo>
                  <a:lnTo>
                    <a:pt x="306794" y="375750"/>
                  </a:lnTo>
                  <a:lnTo>
                    <a:pt x="297956" y="377008"/>
                  </a:lnTo>
                  <a:lnTo>
                    <a:pt x="246192" y="377008"/>
                  </a:lnTo>
                  <a:lnTo>
                    <a:pt x="246192" y="540510"/>
                  </a:lnTo>
                  <a:lnTo>
                    <a:pt x="244930" y="548057"/>
                  </a:lnTo>
                  <a:lnTo>
                    <a:pt x="242405" y="555603"/>
                  </a:lnTo>
                  <a:lnTo>
                    <a:pt x="238617" y="561891"/>
                  </a:lnTo>
                  <a:lnTo>
                    <a:pt x="233567" y="568180"/>
                  </a:lnTo>
                  <a:lnTo>
                    <a:pt x="227255" y="573211"/>
                  </a:lnTo>
                  <a:lnTo>
                    <a:pt x="220942" y="576984"/>
                  </a:lnTo>
                  <a:lnTo>
                    <a:pt x="213367" y="579499"/>
                  </a:lnTo>
                  <a:lnTo>
                    <a:pt x="205792" y="580757"/>
                  </a:lnTo>
                  <a:lnTo>
                    <a:pt x="198217" y="579499"/>
                  </a:lnTo>
                  <a:lnTo>
                    <a:pt x="189379" y="576984"/>
                  </a:lnTo>
                  <a:lnTo>
                    <a:pt x="181804" y="573211"/>
                  </a:lnTo>
                  <a:lnTo>
                    <a:pt x="175491" y="568180"/>
                  </a:lnTo>
                  <a:lnTo>
                    <a:pt x="171704" y="561891"/>
                  </a:lnTo>
                  <a:lnTo>
                    <a:pt x="167916" y="555603"/>
                  </a:lnTo>
                  <a:lnTo>
                    <a:pt x="165391" y="548057"/>
                  </a:lnTo>
                  <a:lnTo>
                    <a:pt x="165391" y="540510"/>
                  </a:lnTo>
                  <a:lnTo>
                    <a:pt x="165391" y="377008"/>
                  </a:lnTo>
                  <a:lnTo>
                    <a:pt x="108578" y="377008"/>
                  </a:lnTo>
                  <a:lnTo>
                    <a:pt x="101002" y="375750"/>
                  </a:lnTo>
                  <a:lnTo>
                    <a:pt x="94690" y="374493"/>
                  </a:lnTo>
                  <a:lnTo>
                    <a:pt x="89640" y="369462"/>
                  </a:lnTo>
                  <a:lnTo>
                    <a:pt x="88377" y="364431"/>
                  </a:lnTo>
                  <a:lnTo>
                    <a:pt x="88377" y="359400"/>
                  </a:lnTo>
                  <a:lnTo>
                    <a:pt x="88377" y="353111"/>
                  </a:lnTo>
                  <a:lnTo>
                    <a:pt x="92165" y="346823"/>
                  </a:lnTo>
                  <a:lnTo>
                    <a:pt x="97215" y="341792"/>
                  </a:lnTo>
                  <a:lnTo>
                    <a:pt x="175491" y="263814"/>
                  </a:lnTo>
                  <a:lnTo>
                    <a:pt x="183066" y="257525"/>
                  </a:lnTo>
                  <a:lnTo>
                    <a:pt x="189379" y="252495"/>
                  </a:lnTo>
                  <a:close/>
                  <a:moveTo>
                    <a:pt x="404740" y="249977"/>
                  </a:moveTo>
                  <a:lnTo>
                    <a:pt x="414895" y="249977"/>
                  </a:lnTo>
                  <a:lnTo>
                    <a:pt x="422511" y="249977"/>
                  </a:lnTo>
                  <a:lnTo>
                    <a:pt x="430127" y="252493"/>
                  </a:lnTo>
                  <a:lnTo>
                    <a:pt x="436474" y="256266"/>
                  </a:lnTo>
                  <a:lnTo>
                    <a:pt x="442821" y="260039"/>
                  </a:lnTo>
                  <a:lnTo>
                    <a:pt x="447898" y="266327"/>
                  </a:lnTo>
                  <a:lnTo>
                    <a:pt x="451706" y="273874"/>
                  </a:lnTo>
                  <a:lnTo>
                    <a:pt x="454245" y="282678"/>
                  </a:lnTo>
                  <a:lnTo>
                    <a:pt x="455515" y="290224"/>
                  </a:lnTo>
                  <a:lnTo>
                    <a:pt x="455515" y="453726"/>
                  </a:lnTo>
                  <a:lnTo>
                    <a:pt x="505019" y="453726"/>
                  </a:lnTo>
                  <a:lnTo>
                    <a:pt x="515174" y="453726"/>
                  </a:lnTo>
                  <a:lnTo>
                    <a:pt x="522790" y="456242"/>
                  </a:lnTo>
                  <a:lnTo>
                    <a:pt x="527868" y="461273"/>
                  </a:lnTo>
                  <a:lnTo>
                    <a:pt x="530406" y="465046"/>
                  </a:lnTo>
                  <a:lnTo>
                    <a:pt x="530406" y="470077"/>
                  </a:lnTo>
                  <a:lnTo>
                    <a:pt x="529137" y="476365"/>
                  </a:lnTo>
                  <a:lnTo>
                    <a:pt x="527868" y="482654"/>
                  </a:lnTo>
                  <a:lnTo>
                    <a:pt x="522790" y="487685"/>
                  </a:lnTo>
                  <a:lnTo>
                    <a:pt x="442821" y="565663"/>
                  </a:lnTo>
                  <a:lnTo>
                    <a:pt x="435205" y="571951"/>
                  </a:lnTo>
                  <a:lnTo>
                    <a:pt x="428858" y="575724"/>
                  </a:lnTo>
                  <a:lnTo>
                    <a:pt x="421242" y="579497"/>
                  </a:lnTo>
                  <a:lnTo>
                    <a:pt x="412357" y="580755"/>
                  </a:lnTo>
                  <a:lnTo>
                    <a:pt x="407279" y="579497"/>
                  </a:lnTo>
                  <a:lnTo>
                    <a:pt x="398394" y="575724"/>
                  </a:lnTo>
                  <a:lnTo>
                    <a:pt x="392047" y="571951"/>
                  </a:lnTo>
                  <a:lnTo>
                    <a:pt x="384431" y="565663"/>
                  </a:lnTo>
                  <a:lnTo>
                    <a:pt x="304462" y="487685"/>
                  </a:lnTo>
                  <a:lnTo>
                    <a:pt x="299384" y="481396"/>
                  </a:lnTo>
                  <a:lnTo>
                    <a:pt x="296846" y="475107"/>
                  </a:lnTo>
                  <a:lnTo>
                    <a:pt x="295576" y="470077"/>
                  </a:lnTo>
                  <a:lnTo>
                    <a:pt x="296846" y="463788"/>
                  </a:lnTo>
                  <a:lnTo>
                    <a:pt x="298115" y="460015"/>
                  </a:lnTo>
                  <a:lnTo>
                    <a:pt x="303192" y="456242"/>
                  </a:lnTo>
                  <a:lnTo>
                    <a:pt x="309539" y="453726"/>
                  </a:lnTo>
                  <a:lnTo>
                    <a:pt x="317155" y="453726"/>
                  </a:lnTo>
                  <a:lnTo>
                    <a:pt x="374276" y="453726"/>
                  </a:lnTo>
                  <a:lnTo>
                    <a:pt x="374276" y="290224"/>
                  </a:lnTo>
                  <a:lnTo>
                    <a:pt x="374276" y="282678"/>
                  </a:lnTo>
                  <a:lnTo>
                    <a:pt x="376815" y="273874"/>
                  </a:lnTo>
                  <a:lnTo>
                    <a:pt x="379353" y="266327"/>
                  </a:lnTo>
                  <a:lnTo>
                    <a:pt x="384431" y="260039"/>
                  </a:lnTo>
                  <a:lnTo>
                    <a:pt x="390778" y="256266"/>
                  </a:lnTo>
                  <a:lnTo>
                    <a:pt x="397124" y="252493"/>
                  </a:lnTo>
                  <a:close/>
                  <a:moveTo>
                    <a:pt x="303006" y="0"/>
                  </a:moveTo>
                  <a:lnTo>
                    <a:pt x="321944" y="1262"/>
                  </a:lnTo>
                  <a:lnTo>
                    <a:pt x="338356" y="2525"/>
                  </a:lnTo>
                  <a:lnTo>
                    <a:pt x="356032" y="7575"/>
                  </a:lnTo>
                  <a:lnTo>
                    <a:pt x="372444" y="12625"/>
                  </a:lnTo>
                  <a:lnTo>
                    <a:pt x="388857" y="18938"/>
                  </a:lnTo>
                  <a:lnTo>
                    <a:pt x="402745" y="26513"/>
                  </a:lnTo>
                  <a:lnTo>
                    <a:pt x="416633" y="34088"/>
                  </a:lnTo>
                  <a:lnTo>
                    <a:pt x="429258" y="45450"/>
                  </a:lnTo>
                  <a:lnTo>
                    <a:pt x="439358" y="54288"/>
                  </a:lnTo>
                  <a:lnTo>
                    <a:pt x="450721" y="66913"/>
                  </a:lnTo>
                  <a:lnTo>
                    <a:pt x="460821" y="79538"/>
                  </a:lnTo>
                  <a:lnTo>
                    <a:pt x="465871" y="92163"/>
                  </a:lnTo>
                  <a:lnTo>
                    <a:pt x="472184" y="106051"/>
                  </a:lnTo>
                  <a:lnTo>
                    <a:pt x="477234" y="119938"/>
                  </a:lnTo>
                  <a:lnTo>
                    <a:pt x="481021" y="135088"/>
                  </a:lnTo>
                  <a:lnTo>
                    <a:pt x="481021" y="148976"/>
                  </a:lnTo>
                  <a:lnTo>
                    <a:pt x="481021" y="154026"/>
                  </a:lnTo>
                  <a:lnTo>
                    <a:pt x="494909" y="157813"/>
                  </a:lnTo>
                  <a:lnTo>
                    <a:pt x="507534" y="160339"/>
                  </a:lnTo>
                  <a:lnTo>
                    <a:pt x="520160" y="166651"/>
                  </a:lnTo>
                  <a:lnTo>
                    <a:pt x="530260" y="171701"/>
                  </a:lnTo>
                  <a:lnTo>
                    <a:pt x="541623" y="178014"/>
                  </a:lnTo>
                  <a:lnTo>
                    <a:pt x="552985" y="185589"/>
                  </a:lnTo>
                  <a:lnTo>
                    <a:pt x="561823" y="193164"/>
                  </a:lnTo>
                  <a:lnTo>
                    <a:pt x="569398" y="203264"/>
                  </a:lnTo>
                  <a:lnTo>
                    <a:pt x="576973" y="210839"/>
                  </a:lnTo>
                  <a:lnTo>
                    <a:pt x="584548" y="220939"/>
                  </a:lnTo>
                  <a:lnTo>
                    <a:pt x="590861" y="231039"/>
                  </a:lnTo>
                  <a:lnTo>
                    <a:pt x="595911" y="241139"/>
                  </a:lnTo>
                  <a:lnTo>
                    <a:pt x="600961" y="252502"/>
                  </a:lnTo>
                  <a:lnTo>
                    <a:pt x="603486" y="263865"/>
                  </a:lnTo>
                  <a:lnTo>
                    <a:pt x="606011" y="276490"/>
                  </a:lnTo>
                  <a:lnTo>
                    <a:pt x="606011" y="286590"/>
                  </a:lnTo>
                  <a:lnTo>
                    <a:pt x="606011" y="299215"/>
                  </a:lnTo>
                  <a:lnTo>
                    <a:pt x="603486" y="311840"/>
                  </a:lnTo>
                  <a:lnTo>
                    <a:pt x="600961" y="323202"/>
                  </a:lnTo>
                  <a:lnTo>
                    <a:pt x="595911" y="333302"/>
                  </a:lnTo>
                  <a:lnTo>
                    <a:pt x="589598" y="344665"/>
                  </a:lnTo>
                  <a:lnTo>
                    <a:pt x="583286" y="356028"/>
                  </a:lnTo>
                  <a:lnTo>
                    <a:pt x="576973" y="364865"/>
                  </a:lnTo>
                  <a:lnTo>
                    <a:pt x="568136" y="374965"/>
                  </a:lnTo>
                  <a:lnTo>
                    <a:pt x="558035" y="383803"/>
                  </a:lnTo>
                  <a:lnTo>
                    <a:pt x="549198" y="391378"/>
                  </a:lnTo>
                  <a:lnTo>
                    <a:pt x="537835" y="397690"/>
                  </a:lnTo>
                  <a:lnTo>
                    <a:pt x="527735" y="404003"/>
                  </a:lnTo>
                  <a:lnTo>
                    <a:pt x="515110" y="410316"/>
                  </a:lnTo>
                  <a:lnTo>
                    <a:pt x="502484" y="415366"/>
                  </a:lnTo>
                  <a:lnTo>
                    <a:pt x="488597" y="417891"/>
                  </a:lnTo>
                  <a:lnTo>
                    <a:pt x="474709" y="421678"/>
                  </a:lnTo>
                  <a:lnTo>
                    <a:pt x="474709" y="290377"/>
                  </a:lnTo>
                  <a:lnTo>
                    <a:pt x="474709" y="277752"/>
                  </a:lnTo>
                  <a:lnTo>
                    <a:pt x="469659" y="266390"/>
                  </a:lnTo>
                  <a:lnTo>
                    <a:pt x="464609" y="256289"/>
                  </a:lnTo>
                  <a:lnTo>
                    <a:pt x="457034" y="246189"/>
                  </a:lnTo>
                  <a:lnTo>
                    <a:pt x="448196" y="239877"/>
                  </a:lnTo>
                  <a:lnTo>
                    <a:pt x="438096" y="233564"/>
                  </a:lnTo>
                  <a:lnTo>
                    <a:pt x="425470" y="231039"/>
                  </a:lnTo>
                  <a:lnTo>
                    <a:pt x="415370" y="229776"/>
                  </a:lnTo>
                  <a:lnTo>
                    <a:pt x="402745" y="231039"/>
                  </a:lnTo>
                  <a:lnTo>
                    <a:pt x="390120" y="233564"/>
                  </a:lnTo>
                  <a:lnTo>
                    <a:pt x="380020" y="239877"/>
                  </a:lnTo>
                  <a:lnTo>
                    <a:pt x="371182" y="246189"/>
                  </a:lnTo>
                  <a:lnTo>
                    <a:pt x="363607" y="256289"/>
                  </a:lnTo>
                  <a:lnTo>
                    <a:pt x="358557" y="266390"/>
                  </a:lnTo>
                  <a:lnTo>
                    <a:pt x="353507" y="277752"/>
                  </a:lnTo>
                  <a:lnTo>
                    <a:pt x="353507" y="290377"/>
                  </a:lnTo>
                  <a:lnTo>
                    <a:pt x="353507" y="424203"/>
                  </a:lnTo>
                  <a:lnTo>
                    <a:pt x="265130" y="424203"/>
                  </a:lnTo>
                  <a:lnTo>
                    <a:pt x="265130" y="397690"/>
                  </a:lnTo>
                  <a:lnTo>
                    <a:pt x="296693" y="397690"/>
                  </a:lnTo>
                  <a:lnTo>
                    <a:pt x="310581" y="395165"/>
                  </a:lnTo>
                  <a:lnTo>
                    <a:pt x="321944" y="391378"/>
                  </a:lnTo>
                  <a:lnTo>
                    <a:pt x="326994" y="386328"/>
                  </a:lnTo>
                  <a:lnTo>
                    <a:pt x="332044" y="382540"/>
                  </a:lnTo>
                  <a:lnTo>
                    <a:pt x="335831" y="377490"/>
                  </a:lnTo>
                  <a:lnTo>
                    <a:pt x="338356" y="372440"/>
                  </a:lnTo>
                  <a:lnTo>
                    <a:pt x="339619" y="359815"/>
                  </a:lnTo>
                  <a:lnTo>
                    <a:pt x="338356" y="349715"/>
                  </a:lnTo>
                  <a:lnTo>
                    <a:pt x="333306" y="338353"/>
                  </a:lnTo>
                  <a:lnTo>
                    <a:pt x="325731" y="326990"/>
                  </a:lnTo>
                  <a:lnTo>
                    <a:pt x="246192" y="249977"/>
                  </a:lnTo>
                  <a:lnTo>
                    <a:pt x="237355" y="239877"/>
                  </a:lnTo>
                  <a:lnTo>
                    <a:pt x="225992" y="233564"/>
                  </a:lnTo>
                  <a:lnTo>
                    <a:pt x="214629" y="231039"/>
                  </a:lnTo>
                  <a:lnTo>
                    <a:pt x="204529" y="229776"/>
                  </a:lnTo>
                  <a:lnTo>
                    <a:pt x="191904" y="231039"/>
                  </a:lnTo>
                  <a:lnTo>
                    <a:pt x="180541" y="233564"/>
                  </a:lnTo>
                  <a:lnTo>
                    <a:pt x="171703" y="239877"/>
                  </a:lnTo>
                  <a:lnTo>
                    <a:pt x="160341" y="249977"/>
                  </a:lnTo>
                  <a:lnTo>
                    <a:pt x="82064" y="326990"/>
                  </a:lnTo>
                  <a:lnTo>
                    <a:pt x="73226" y="338353"/>
                  </a:lnTo>
                  <a:lnTo>
                    <a:pt x="68176" y="350978"/>
                  </a:lnTo>
                  <a:lnTo>
                    <a:pt x="66913" y="362340"/>
                  </a:lnTo>
                  <a:lnTo>
                    <a:pt x="68176" y="372440"/>
                  </a:lnTo>
                  <a:lnTo>
                    <a:pt x="71964" y="378753"/>
                  </a:lnTo>
                  <a:lnTo>
                    <a:pt x="74489" y="383803"/>
                  </a:lnTo>
                  <a:lnTo>
                    <a:pt x="79539" y="386328"/>
                  </a:lnTo>
                  <a:lnTo>
                    <a:pt x="84589" y="391378"/>
                  </a:lnTo>
                  <a:lnTo>
                    <a:pt x="94689" y="396428"/>
                  </a:lnTo>
                  <a:lnTo>
                    <a:pt x="107315" y="397690"/>
                  </a:lnTo>
                  <a:lnTo>
                    <a:pt x="143928" y="397690"/>
                  </a:lnTo>
                  <a:lnTo>
                    <a:pt x="143928" y="422941"/>
                  </a:lnTo>
                  <a:lnTo>
                    <a:pt x="127515" y="421678"/>
                  </a:lnTo>
                  <a:lnTo>
                    <a:pt x="113627" y="417891"/>
                  </a:lnTo>
                  <a:lnTo>
                    <a:pt x="99740" y="412841"/>
                  </a:lnTo>
                  <a:lnTo>
                    <a:pt x="87114" y="409053"/>
                  </a:lnTo>
                  <a:lnTo>
                    <a:pt x="74489" y="402740"/>
                  </a:lnTo>
                  <a:lnTo>
                    <a:pt x="61863" y="395165"/>
                  </a:lnTo>
                  <a:lnTo>
                    <a:pt x="51763" y="386328"/>
                  </a:lnTo>
                  <a:lnTo>
                    <a:pt x="41663" y="378753"/>
                  </a:lnTo>
                  <a:lnTo>
                    <a:pt x="32825" y="368653"/>
                  </a:lnTo>
                  <a:lnTo>
                    <a:pt x="25250" y="358553"/>
                  </a:lnTo>
                  <a:lnTo>
                    <a:pt x="16413" y="347190"/>
                  </a:lnTo>
                  <a:lnTo>
                    <a:pt x="10100" y="337090"/>
                  </a:lnTo>
                  <a:lnTo>
                    <a:pt x="6312" y="324465"/>
                  </a:lnTo>
                  <a:lnTo>
                    <a:pt x="2525" y="313102"/>
                  </a:lnTo>
                  <a:lnTo>
                    <a:pt x="1262" y="299215"/>
                  </a:lnTo>
                  <a:lnTo>
                    <a:pt x="0" y="286590"/>
                  </a:lnTo>
                  <a:lnTo>
                    <a:pt x="1262" y="276490"/>
                  </a:lnTo>
                  <a:lnTo>
                    <a:pt x="2525" y="263865"/>
                  </a:lnTo>
                  <a:lnTo>
                    <a:pt x="6312" y="252502"/>
                  </a:lnTo>
                  <a:lnTo>
                    <a:pt x="8837" y="241139"/>
                  </a:lnTo>
                  <a:lnTo>
                    <a:pt x="15150" y="231039"/>
                  </a:lnTo>
                  <a:lnTo>
                    <a:pt x="20200" y="220939"/>
                  </a:lnTo>
                  <a:lnTo>
                    <a:pt x="27775" y="210839"/>
                  </a:lnTo>
                  <a:lnTo>
                    <a:pt x="35350" y="203264"/>
                  </a:lnTo>
                  <a:lnTo>
                    <a:pt x="45451" y="193164"/>
                  </a:lnTo>
                  <a:lnTo>
                    <a:pt x="54288" y="185589"/>
                  </a:lnTo>
                  <a:lnTo>
                    <a:pt x="63126" y="178014"/>
                  </a:lnTo>
                  <a:lnTo>
                    <a:pt x="74489" y="171701"/>
                  </a:lnTo>
                  <a:lnTo>
                    <a:pt x="87114" y="166651"/>
                  </a:lnTo>
                  <a:lnTo>
                    <a:pt x="99740" y="160339"/>
                  </a:lnTo>
                  <a:lnTo>
                    <a:pt x="112365" y="157813"/>
                  </a:lnTo>
                  <a:lnTo>
                    <a:pt x="124990" y="154026"/>
                  </a:lnTo>
                  <a:lnTo>
                    <a:pt x="124990" y="148976"/>
                  </a:lnTo>
                  <a:lnTo>
                    <a:pt x="126253" y="135088"/>
                  </a:lnTo>
                  <a:lnTo>
                    <a:pt x="127515" y="119938"/>
                  </a:lnTo>
                  <a:lnTo>
                    <a:pt x="132565" y="106051"/>
                  </a:lnTo>
                  <a:lnTo>
                    <a:pt x="138878" y="92163"/>
                  </a:lnTo>
                  <a:lnTo>
                    <a:pt x="146453" y="79538"/>
                  </a:lnTo>
                  <a:lnTo>
                    <a:pt x="155291" y="66913"/>
                  </a:lnTo>
                  <a:lnTo>
                    <a:pt x="165391" y="54288"/>
                  </a:lnTo>
                  <a:lnTo>
                    <a:pt x="178016" y="45450"/>
                  </a:lnTo>
                  <a:lnTo>
                    <a:pt x="190641" y="34088"/>
                  </a:lnTo>
                  <a:lnTo>
                    <a:pt x="203266" y="26513"/>
                  </a:lnTo>
                  <a:lnTo>
                    <a:pt x="218417" y="18938"/>
                  </a:lnTo>
                  <a:lnTo>
                    <a:pt x="233567" y="12625"/>
                  </a:lnTo>
                  <a:lnTo>
                    <a:pt x="249980" y="7575"/>
                  </a:lnTo>
                  <a:lnTo>
                    <a:pt x="266393" y="2525"/>
                  </a:lnTo>
                  <a:lnTo>
                    <a:pt x="285330" y="126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CB4E486A-90CF-4F8F-AAE7-6A016D791B6D}"/>
              </a:ext>
            </a:extLst>
          </p:cNvPr>
          <p:cNvCxnSpPr>
            <a:cxnSpLocks/>
            <a:stCxn id="23" idx="1"/>
          </p:cNvCxnSpPr>
          <p:nvPr/>
        </p:nvCxnSpPr>
        <p:spPr>
          <a:xfrm flipV="1">
            <a:off x="5258185" y="2118590"/>
            <a:ext cx="1604239" cy="199390"/>
          </a:xfrm>
          <a:prstGeom prst="line">
            <a:avLst/>
          </a:prstGeom>
          <a:solidFill>
            <a:srgbClr val="7A4E48"/>
          </a:solidFill>
          <a:ln w="539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E9B93ECA-FBCD-4DE2-BAE9-00CDA2EE9D00}"/>
              </a:ext>
            </a:extLst>
          </p:cNvPr>
          <p:cNvCxnSpPr>
            <a:cxnSpLocks/>
            <a:stCxn id="23" idx="23"/>
          </p:cNvCxnSpPr>
          <p:nvPr/>
        </p:nvCxnSpPr>
        <p:spPr>
          <a:xfrm>
            <a:off x="5136897" y="3176552"/>
            <a:ext cx="2005323" cy="837386"/>
          </a:xfrm>
          <a:prstGeom prst="line">
            <a:avLst/>
          </a:prstGeom>
          <a:solidFill>
            <a:srgbClr val="7A4E48"/>
          </a:solidFill>
          <a:ln w="539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</p:cxnSp>
      <p:grpSp>
        <p:nvGrpSpPr>
          <p:cNvPr id="11" name="îṣľiďê">
            <a:extLst>
              <a:ext uri="{FF2B5EF4-FFF2-40B4-BE49-F238E27FC236}">
                <a16:creationId xmlns:a16="http://schemas.microsoft.com/office/drawing/2014/main" xmlns="" id="{7CB8DD09-FF96-45BB-BED0-788150ECD2C2}"/>
              </a:ext>
            </a:extLst>
          </p:cNvPr>
          <p:cNvGrpSpPr/>
          <p:nvPr/>
        </p:nvGrpSpPr>
        <p:grpSpPr>
          <a:xfrm>
            <a:off x="6731764" y="1681997"/>
            <a:ext cx="891899" cy="891898"/>
            <a:chOff x="7015547" y="2494219"/>
            <a:chExt cx="536448" cy="536448"/>
          </a:xfrm>
        </p:grpSpPr>
        <p:sp>
          <p:nvSpPr>
            <p:cNvPr id="21" name="îšḷïḋe">
              <a:extLst>
                <a:ext uri="{FF2B5EF4-FFF2-40B4-BE49-F238E27FC236}">
                  <a16:creationId xmlns:a16="http://schemas.microsoft.com/office/drawing/2014/main" xmlns="" id="{E05A89A5-C275-4DA7-84E7-1DBF6CE2642A}"/>
                </a:ext>
              </a:extLst>
            </p:cNvPr>
            <p:cNvSpPr/>
            <p:nvPr/>
          </p:nvSpPr>
          <p:spPr>
            <a:xfrm>
              <a:off x="7015547" y="2494219"/>
              <a:ext cx="536448" cy="536448"/>
            </a:xfrm>
            <a:prstGeom prst="ellipse">
              <a:avLst/>
            </a:prstGeom>
            <a:solidFill>
              <a:srgbClr val="EAA121"/>
            </a:solidFill>
            <a:ln w="53975" cap="rnd" cmpd="thickThin">
              <a:solidFill>
                <a:schemeClr val="bg1">
                  <a:lumMod val="95000"/>
                </a:schemeClr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îSlîḑé">
              <a:extLst>
                <a:ext uri="{FF2B5EF4-FFF2-40B4-BE49-F238E27FC236}">
                  <a16:creationId xmlns:a16="http://schemas.microsoft.com/office/drawing/2014/main" xmlns="" id="{9C8DC1B4-149A-4F97-873A-96938B5F053F}"/>
                </a:ext>
              </a:extLst>
            </p:cNvPr>
            <p:cNvSpPr/>
            <p:nvPr/>
          </p:nvSpPr>
          <p:spPr bwMode="auto">
            <a:xfrm>
              <a:off x="7137223" y="2615519"/>
              <a:ext cx="293098" cy="293849"/>
            </a:xfrm>
            <a:custGeom>
              <a:avLst/>
              <a:gdLst>
                <a:gd name="connsiteX0" fmla="*/ 283655 w 606580"/>
                <a:gd name="connsiteY0" fmla="*/ 180789 h 608133"/>
                <a:gd name="connsiteX1" fmla="*/ 463969 w 606580"/>
                <a:gd name="connsiteY1" fmla="*/ 329895 h 608133"/>
                <a:gd name="connsiteX2" fmla="*/ 467288 w 606580"/>
                <a:gd name="connsiteY2" fmla="*/ 329803 h 608133"/>
                <a:gd name="connsiteX3" fmla="*/ 606580 w 606580"/>
                <a:gd name="connsiteY3" fmla="*/ 468968 h 608133"/>
                <a:gd name="connsiteX4" fmla="*/ 467288 w 606580"/>
                <a:gd name="connsiteY4" fmla="*/ 608133 h 608133"/>
                <a:gd name="connsiteX5" fmla="*/ 92278 w 606580"/>
                <a:gd name="connsiteY5" fmla="*/ 608133 h 608133"/>
                <a:gd name="connsiteX6" fmla="*/ 0 w 606580"/>
                <a:gd name="connsiteY6" fmla="*/ 508177 h 608133"/>
                <a:gd name="connsiteX7" fmla="*/ 100113 w 606580"/>
                <a:gd name="connsiteY7" fmla="*/ 408221 h 608133"/>
                <a:gd name="connsiteX8" fmla="*/ 105829 w 606580"/>
                <a:gd name="connsiteY8" fmla="*/ 408774 h 608133"/>
                <a:gd name="connsiteX9" fmla="*/ 100113 w 606580"/>
                <a:gd name="connsiteY9" fmla="*/ 364042 h 608133"/>
                <a:gd name="connsiteX10" fmla="*/ 283655 w 606580"/>
                <a:gd name="connsiteY10" fmla="*/ 180789 h 608133"/>
                <a:gd name="connsiteX11" fmla="*/ 399230 w 606580"/>
                <a:gd name="connsiteY11" fmla="*/ 97945 h 608133"/>
                <a:gd name="connsiteX12" fmla="*/ 506377 w 606580"/>
                <a:gd name="connsiteY12" fmla="*/ 204910 h 608133"/>
                <a:gd name="connsiteX13" fmla="*/ 476133 w 606580"/>
                <a:gd name="connsiteY13" fmla="*/ 235195 h 608133"/>
                <a:gd name="connsiteX14" fmla="*/ 445888 w 606580"/>
                <a:gd name="connsiteY14" fmla="*/ 204910 h 608133"/>
                <a:gd name="connsiteX15" fmla="*/ 399230 w 606580"/>
                <a:gd name="connsiteY15" fmla="*/ 158424 h 608133"/>
                <a:gd name="connsiteX16" fmla="*/ 368986 w 606580"/>
                <a:gd name="connsiteY16" fmla="*/ 128230 h 608133"/>
                <a:gd name="connsiteX17" fmla="*/ 399230 w 606580"/>
                <a:gd name="connsiteY17" fmla="*/ 97945 h 608133"/>
                <a:gd name="connsiteX18" fmla="*/ 403459 w 606580"/>
                <a:gd name="connsiteY18" fmla="*/ 0 h 608133"/>
                <a:gd name="connsiteX19" fmla="*/ 403552 w 606580"/>
                <a:gd name="connsiteY19" fmla="*/ 0 h 608133"/>
                <a:gd name="connsiteX20" fmla="*/ 604533 w 606580"/>
                <a:gd name="connsiteY20" fmla="*/ 200633 h 608133"/>
                <a:gd name="connsiteX21" fmla="*/ 574294 w 606580"/>
                <a:gd name="connsiteY21" fmla="*/ 230820 h 608133"/>
                <a:gd name="connsiteX22" fmla="*/ 574201 w 606580"/>
                <a:gd name="connsiteY22" fmla="*/ 230820 h 608133"/>
                <a:gd name="connsiteX23" fmla="*/ 543962 w 606580"/>
                <a:gd name="connsiteY23" fmla="*/ 200633 h 608133"/>
                <a:gd name="connsiteX24" fmla="*/ 403552 w 606580"/>
                <a:gd name="connsiteY24" fmla="*/ 60466 h 608133"/>
                <a:gd name="connsiteX25" fmla="*/ 403459 w 606580"/>
                <a:gd name="connsiteY25" fmla="*/ 60466 h 608133"/>
                <a:gd name="connsiteX26" fmla="*/ 373220 w 606580"/>
                <a:gd name="connsiteY26" fmla="*/ 30187 h 608133"/>
                <a:gd name="connsiteX27" fmla="*/ 403459 w 606580"/>
                <a:gd name="connsiteY27" fmla="*/ 0 h 60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6580" h="608133">
                  <a:moveTo>
                    <a:pt x="283655" y="180789"/>
                  </a:moveTo>
                  <a:cubicBezTo>
                    <a:pt x="373351" y="180789"/>
                    <a:pt x="447929" y="245034"/>
                    <a:pt x="463969" y="329895"/>
                  </a:cubicBezTo>
                  <a:cubicBezTo>
                    <a:pt x="465075" y="329895"/>
                    <a:pt x="466089" y="329803"/>
                    <a:pt x="467288" y="329803"/>
                  </a:cubicBezTo>
                  <a:cubicBezTo>
                    <a:pt x="544263" y="329803"/>
                    <a:pt x="606580" y="392022"/>
                    <a:pt x="606580" y="468968"/>
                  </a:cubicBezTo>
                  <a:cubicBezTo>
                    <a:pt x="606580" y="545730"/>
                    <a:pt x="544263" y="608133"/>
                    <a:pt x="467288" y="608133"/>
                  </a:cubicBezTo>
                  <a:lnTo>
                    <a:pt x="92278" y="608133"/>
                  </a:lnTo>
                  <a:cubicBezTo>
                    <a:pt x="40101" y="604636"/>
                    <a:pt x="0" y="561101"/>
                    <a:pt x="0" y="508177"/>
                  </a:cubicBezTo>
                  <a:cubicBezTo>
                    <a:pt x="0" y="452953"/>
                    <a:pt x="44802" y="408221"/>
                    <a:pt x="100113" y="408221"/>
                  </a:cubicBezTo>
                  <a:cubicBezTo>
                    <a:pt x="102049" y="408221"/>
                    <a:pt x="103893" y="408589"/>
                    <a:pt x="105829" y="408774"/>
                  </a:cubicBezTo>
                  <a:cubicBezTo>
                    <a:pt x="102234" y="394415"/>
                    <a:pt x="100113" y="379505"/>
                    <a:pt x="100113" y="364042"/>
                  </a:cubicBezTo>
                  <a:cubicBezTo>
                    <a:pt x="100113" y="262797"/>
                    <a:pt x="182251" y="180789"/>
                    <a:pt x="283655" y="180789"/>
                  </a:cubicBezTo>
                  <a:close/>
                  <a:moveTo>
                    <a:pt x="399230" y="97945"/>
                  </a:moveTo>
                  <a:cubicBezTo>
                    <a:pt x="458336" y="97945"/>
                    <a:pt x="506377" y="145997"/>
                    <a:pt x="506377" y="204910"/>
                  </a:cubicBezTo>
                  <a:cubicBezTo>
                    <a:pt x="506377" y="221664"/>
                    <a:pt x="492822" y="235195"/>
                    <a:pt x="476133" y="235195"/>
                  </a:cubicBezTo>
                  <a:cubicBezTo>
                    <a:pt x="459443" y="235195"/>
                    <a:pt x="445888" y="221664"/>
                    <a:pt x="445888" y="204910"/>
                  </a:cubicBezTo>
                  <a:cubicBezTo>
                    <a:pt x="445888" y="179227"/>
                    <a:pt x="424957" y="158424"/>
                    <a:pt x="399230" y="158424"/>
                  </a:cubicBezTo>
                  <a:cubicBezTo>
                    <a:pt x="382541" y="158424"/>
                    <a:pt x="368986" y="144892"/>
                    <a:pt x="368986" y="128230"/>
                  </a:cubicBezTo>
                  <a:cubicBezTo>
                    <a:pt x="368986" y="111477"/>
                    <a:pt x="382541" y="97945"/>
                    <a:pt x="399230" y="97945"/>
                  </a:cubicBezTo>
                  <a:close/>
                  <a:moveTo>
                    <a:pt x="403459" y="0"/>
                  </a:moveTo>
                  <a:lnTo>
                    <a:pt x="403552" y="0"/>
                  </a:lnTo>
                  <a:cubicBezTo>
                    <a:pt x="514276" y="0"/>
                    <a:pt x="604441" y="90009"/>
                    <a:pt x="604533" y="200633"/>
                  </a:cubicBezTo>
                  <a:cubicBezTo>
                    <a:pt x="604533" y="217291"/>
                    <a:pt x="590981" y="230820"/>
                    <a:pt x="574294" y="230820"/>
                  </a:cubicBezTo>
                  <a:lnTo>
                    <a:pt x="574201" y="230820"/>
                  </a:lnTo>
                  <a:cubicBezTo>
                    <a:pt x="557514" y="230820"/>
                    <a:pt x="543962" y="217291"/>
                    <a:pt x="543962" y="200633"/>
                  </a:cubicBezTo>
                  <a:cubicBezTo>
                    <a:pt x="543962" y="123325"/>
                    <a:pt x="480902" y="60466"/>
                    <a:pt x="403552" y="60466"/>
                  </a:cubicBezTo>
                  <a:lnTo>
                    <a:pt x="403459" y="60466"/>
                  </a:lnTo>
                  <a:cubicBezTo>
                    <a:pt x="386772" y="60466"/>
                    <a:pt x="373220" y="46937"/>
                    <a:pt x="373220" y="30187"/>
                  </a:cubicBezTo>
                  <a:cubicBezTo>
                    <a:pt x="373220" y="13529"/>
                    <a:pt x="386772" y="0"/>
                    <a:pt x="4034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i$ḷïḓé">
            <a:extLst>
              <a:ext uri="{FF2B5EF4-FFF2-40B4-BE49-F238E27FC236}">
                <a16:creationId xmlns:a16="http://schemas.microsoft.com/office/drawing/2014/main" xmlns="" id="{F81E8D1D-7127-41FC-8EE5-E07522BDA6A8}"/>
              </a:ext>
            </a:extLst>
          </p:cNvPr>
          <p:cNvGrpSpPr/>
          <p:nvPr/>
        </p:nvGrpSpPr>
        <p:grpSpPr>
          <a:xfrm>
            <a:off x="6940548" y="3656551"/>
            <a:ext cx="891899" cy="891898"/>
            <a:chOff x="6872900" y="2219115"/>
            <a:chExt cx="536448" cy="536448"/>
          </a:xfrm>
        </p:grpSpPr>
        <p:sp>
          <p:nvSpPr>
            <p:cNvPr id="19" name="ïSḷïḓé">
              <a:extLst>
                <a:ext uri="{FF2B5EF4-FFF2-40B4-BE49-F238E27FC236}">
                  <a16:creationId xmlns:a16="http://schemas.microsoft.com/office/drawing/2014/main" xmlns="" id="{F30569DB-30B9-45FB-A9CD-D3C8571CB2DA}"/>
                </a:ext>
              </a:extLst>
            </p:cNvPr>
            <p:cNvSpPr/>
            <p:nvPr/>
          </p:nvSpPr>
          <p:spPr>
            <a:xfrm>
              <a:off x="6872900" y="2219115"/>
              <a:ext cx="536448" cy="536448"/>
            </a:xfrm>
            <a:prstGeom prst="ellipse">
              <a:avLst/>
            </a:prstGeom>
            <a:solidFill>
              <a:srgbClr val="229CA6"/>
            </a:solidFill>
            <a:ln w="53975" cap="rnd" cmpd="thickThin">
              <a:solidFill>
                <a:schemeClr val="bg1">
                  <a:lumMod val="95000"/>
                </a:schemeClr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iš1iḑé">
              <a:extLst>
                <a:ext uri="{FF2B5EF4-FFF2-40B4-BE49-F238E27FC236}">
                  <a16:creationId xmlns:a16="http://schemas.microsoft.com/office/drawing/2014/main" xmlns="" id="{3F923AE8-1CDA-456C-A815-D30B7B230D8B}"/>
                </a:ext>
              </a:extLst>
            </p:cNvPr>
            <p:cNvSpPr/>
            <p:nvPr/>
          </p:nvSpPr>
          <p:spPr bwMode="auto">
            <a:xfrm>
              <a:off x="6994199" y="2370153"/>
              <a:ext cx="293849" cy="234368"/>
            </a:xfrm>
            <a:custGeom>
              <a:avLst/>
              <a:gdLst>
                <a:gd name="connsiteX0" fmla="*/ 457745 w 608415"/>
                <a:gd name="connsiteY0" fmla="*/ 362801 h 485261"/>
                <a:gd name="connsiteX1" fmla="*/ 434896 w 608415"/>
                <a:gd name="connsiteY1" fmla="*/ 385613 h 485261"/>
                <a:gd name="connsiteX2" fmla="*/ 457745 w 608415"/>
                <a:gd name="connsiteY2" fmla="*/ 408330 h 485261"/>
                <a:gd name="connsiteX3" fmla="*/ 480594 w 608415"/>
                <a:gd name="connsiteY3" fmla="*/ 385613 h 485261"/>
                <a:gd name="connsiteX4" fmla="*/ 457745 w 608415"/>
                <a:gd name="connsiteY4" fmla="*/ 362801 h 485261"/>
                <a:gd name="connsiteX5" fmla="*/ 504782 w 608415"/>
                <a:gd name="connsiteY5" fmla="*/ 315841 h 485261"/>
                <a:gd name="connsiteX6" fmla="*/ 481933 w 608415"/>
                <a:gd name="connsiteY6" fmla="*/ 338653 h 485261"/>
                <a:gd name="connsiteX7" fmla="*/ 504782 w 608415"/>
                <a:gd name="connsiteY7" fmla="*/ 361369 h 485261"/>
                <a:gd name="connsiteX8" fmla="*/ 527631 w 608415"/>
                <a:gd name="connsiteY8" fmla="*/ 338653 h 485261"/>
                <a:gd name="connsiteX9" fmla="*/ 504782 w 608415"/>
                <a:gd name="connsiteY9" fmla="*/ 315841 h 485261"/>
                <a:gd name="connsiteX10" fmla="*/ 410709 w 608415"/>
                <a:gd name="connsiteY10" fmla="*/ 315841 h 485261"/>
                <a:gd name="connsiteX11" fmla="*/ 387955 w 608415"/>
                <a:gd name="connsiteY11" fmla="*/ 338653 h 485261"/>
                <a:gd name="connsiteX12" fmla="*/ 410709 w 608415"/>
                <a:gd name="connsiteY12" fmla="*/ 361369 h 485261"/>
                <a:gd name="connsiteX13" fmla="*/ 433558 w 608415"/>
                <a:gd name="connsiteY13" fmla="*/ 338653 h 485261"/>
                <a:gd name="connsiteX14" fmla="*/ 410709 w 608415"/>
                <a:gd name="connsiteY14" fmla="*/ 315841 h 485261"/>
                <a:gd name="connsiteX15" fmla="*/ 457745 w 608415"/>
                <a:gd name="connsiteY15" fmla="*/ 268880 h 485261"/>
                <a:gd name="connsiteX16" fmla="*/ 434896 w 608415"/>
                <a:gd name="connsiteY16" fmla="*/ 291692 h 485261"/>
                <a:gd name="connsiteX17" fmla="*/ 457745 w 608415"/>
                <a:gd name="connsiteY17" fmla="*/ 314409 h 485261"/>
                <a:gd name="connsiteX18" fmla="*/ 480594 w 608415"/>
                <a:gd name="connsiteY18" fmla="*/ 291692 h 485261"/>
                <a:gd name="connsiteX19" fmla="*/ 457745 w 608415"/>
                <a:gd name="connsiteY19" fmla="*/ 268880 h 485261"/>
                <a:gd name="connsiteX20" fmla="*/ 131932 w 608415"/>
                <a:gd name="connsiteY20" fmla="*/ 267926 h 485261"/>
                <a:gd name="connsiteX21" fmla="*/ 121511 w 608415"/>
                <a:gd name="connsiteY21" fmla="*/ 278330 h 485261"/>
                <a:gd name="connsiteX22" fmla="*/ 121511 w 608415"/>
                <a:gd name="connsiteY22" fmla="*/ 313264 h 485261"/>
                <a:gd name="connsiteX23" fmla="*/ 86425 w 608415"/>
                <a:gd name="connsiteY23" fmla="*/ 313264 h 485261"/>
                <a:gd name="connsiteX24" fmla="*/ 76004 w 608415"/>
                <a:gd name="connsiteY24" fmla="*/ 323763 h 485261"/>
                <a:gd name="connsiteX25" fmla="*/ 76004 w 608415"/>
                <a:gd name="connsiteY25" fmla="*/ 353543 h 485261"/>
                <a:gd name="connsiteX26" fmla="*/ 86425 w 608415"/>
                <a:gd name="connsiteY26" fmla="*/ 363946 h 485261"/>
                <a:gd name="connsiteX27" fmla="*/ 121511 w 608415"/>
                <a:gd name="connsiteY27" fmla="*/ 363946 h 485261"/>
                <a:gd name="connsiteX28" fmla="*/ 121511 w 608415"/>
                <a:gd name="connsiteY28" fmla="*/ 398976 h 485261"/>
                <a:gd name="connsiteX29" fmla="*/ 131932 w 608415"/>
                <a:gd name="connsiteY29" fmla="*/ 409380 h 485261"/>
                <a:gd name="connsiteX30" fmla="*/ 161855 w 608415"/>
                <a:gd name="connsiteY30" fmla="*/ 409380 h 485261"/>
                <a:gd name="connsiteX31" fmla="*/ 172276 w 608415"/>
                <a:gd name="connsiteY31" fmla="*/ 398976 h 485261"/>
                <a:gd name="connsiteX32" fmla="*/ 172276 w 608415"/>
                <a:gd name="connsiteY32" fmla="*/ 363946 h 485261"/>
                <a:gd name="connsiteX33" fmla="*/ 207266 w 608415"/>
                <a:gd name="connsiteY33" fmla="*/ 363946 h 485261"/>
                <a:gd name="connsiteX34" fmla="*/ 217687 w 608415"/>
                <a:gd name="connsiteY34" fmla="*/ 353543 h 485261"/>
                <a:gd name="connsiteX35" fmla="*/ 217687 w 608415"/>
                <a:gd name="connsiteY35" fmla="*/ 323763 h 485261"/>
                <a:gd name="connsiteX36" fmla="*/ 207266 w 608415"/>
                <a:gd name="connsiteY36" fmla="*/ 313264 h 485261"/>
                <a:gd name="connsiteX37" fmla="*/ 172276 w 608415"/>
                <a:gd name="connsiteY37" fmla="*/ 313264 h 485261"/>
                <a:gd name="connsiteX38" fmla="*/ 172276 w 608415"/>
                <a:gd name="connsiteY38" fmla="*/ 278330 h 485261"/>
                <a:gd name="connsiteX39" fmla="*/ 161855 w 608415"/>
                <a:gd name="connsiteY39" fmla="*/ 267926 h 485261"/>
                <a:gd name="connsiteX40" fmla="*/ 286043 w 608415"/>
                <a:gd name="connsiteY40" fmla="*/ 155297 h 485261"/>
                <a:gd name="connsiteX41" fmla="*/ 322276 w 608415"/>
                <a:gd name="connsiteY41" fmla="*/ 155297 h 485261"/>
                <a:gd name="connsiteX42" fmla="*/ 332697 w 608415"/>
                <a:gd name="connsiteY42" fmla="*/ 165701 h 485261"/>
                <a:gd name="connsiteX43" fmla="*/ 332697 w 608415"/>
                <a:gd name="connsiteY43" fmla="*/ 191949 h 485261"/>
                <a:gd name="connsiteX44" fmla="*/ 461474 w 608415"/>
                <a:gd name="connsiteY44" fmla="*/ 191949 h 485261"/>
                <a:gd name="connsiteX45" fmla="*/ 608415 w 608415"/>
                <a:gd name="connsiteY45" fmla="*/ 338653 h 485261"/>
                <a:gd name="connsiteX46" fmla="*/ 461474 w 608415"/>
                <a:gd name="connsiteY46" fmla="*/ 485261 h 485261"/>
                <a:gd name="connsiteX47" fmla="*/ 331359 w 608415"/>
                <a:gd name="connsiteY47" fmla="*/ 406421 h 485261"/>
                <a:gd name="connsiteX48" fmla="*/ 277056 w 608415"/>
                <a:gd name="connsiteY48" fmla="*/ 406421 h 485261"/>
                <a:gd name="connsiteX49" fmla="*/ 146846 w 608415"/>
                <a:gd name="connsiteY49" fmla="*/ 485261 h 485261"/>
                <a:gd name="connsiteX50" fmla="*/ 0 w 608415"/>
                <a:gd name="connsiteY50" fmla="*/ 338653 h 485261"/>
                <a:gd name="connsiteX51" fmla="*/ 146846 w 608415"/>
                <a:gd name="connsiteY51" fmla="*/ 191949 h 485261"/>
                <a:gd name="connsiteX52" fmla="*/ 275622 w 608415"/>
                <a:gd name="connsiteY52" fmla="*/ 191949 h 485261"/>
                <a:gd name="connsiteX53" fmla="*/ 275622 w 608415"/>
                <a:gd name="connsiteY53" fmla="*/ 165701 h 485261"/>
                <a:gd name="connsiteX54" fmla="*/ 286043 w 608415"/>
                <a:gd name="connsiteY54" fmla="*/ 155297 h 485261"/>
                <a:gd name="connsiteX55" fmla="*/ 304137 w 608415"/>
                <a:gd name="connsiteY55" fmla="*/ 59217 h 485261"/>
                <a:gd name="connsiteX56" fmla="*/ 381900 w 608415"/>
                <a:gd name="connsiteY56" fmla="*/ 91270 h 485261"/>
                <a:gd name="connsiteX57" fmla="*/ 381900 w 608415"/>
                <a:gd name="connsiteY57" fmla="*/ 112830 h 485261"/>
                <a:gd name="connsiteX58" fmla="*/ 371097 w 608415"/>
                <a:gd name="connsiteY58" fmla="*/ 117219 h 485261"/>
                <a:gd name="connsiteX59" fmla="*/ 360389 w 608415"/>
                <a:gd name="connsiteY59" fmla="*/ 112830 h 485261"/>
                <a:gd name="connsiteX60" fmla="*/ 247956 w 608415"/>
                <a:gd name="connsiteY60" fmla="*/ 112830 h 485261"/>
                <a:gd name="connsiteX61" fmla="*/ 226445 w 608415"/>
                <a:gd name="connsiteY61" fmla="*/ 112830 h 485261"/>
                <a:gd name="connsiteX62" fmla="*/ 226445 w 608415"/>
                <a:gd name="connsiteY62" fmla="*/ 91270 h 485261"/>
                <a:gd name="connsiteX63" fmla="*/ 304137 w 608415"/>
                <a:gd name="connsiteY63" fmla="*/ 59217 h 485261"/>
                <a:gd name="connsiteX64" fmla="*/ 304196 w 608415"/>
                <a:gd name="connsiteY64" fmla="*/ 0 h 485261"/>
                <a:gd name="connsiteX65" fmla="*/ 411937 w 608415"/>
                <a:gd name="connsiteY65" fmla="*/ 44507 h 485261"/>
                <a:gd name="connsiteX66" fmla="*/ 411937 w 608415"/>
                <a:gd name="connsiteY66" fmla="*/ 65974 h 485261"/>
                <a:gd name="connsiteX67" fmla="*/ 390429 w 608415"/>
                <a:gd name="connsiteY67" fmla="*/ 65974 h 485261"/>
                <a:gd name="connsiteX68" fmla="*/ 217986 w 608415"/>
                <a:gd name="connsiteY68" fmla="*/ 65974 h 485261"/>
                <a:gd name="connsiteX69" fmla="*/ 207184 w 608415"/>
                <a:gd name="connsiteY69" fmla="*/ 70362 h 485261"/>
                <a:gd name="connsiteX70" fmla="*/ 196383 w 608415"/>
                <a:gd name="connsiteY70" fmla="*/ 65974 h 485261"/>
                <a:gd name="connsiteX71" fmla="*/ 196383 w 608415"/>
                <a:gd name="connsiteY71" fmla="*/ 44507 h 485261"/>
                <a:gd name="connsiteX72" fmla="*/ 304196 w 608415"/>
                <a:gd name="connsiteY72" fmla="*/ 0 h 48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608415" h="485261">
                  <a:moveTo>
                    <a:pt x="457745" y="362801"/>
                  </a:moveTo>
                  <a:cubicBezTo>
                    <a:pt x="445126" y="362801"/>
                    <a:pt x="434896" y="373014"/>
                    <a:pt x="434896" y="385613"/>
                  </a:cubicBezTo>
                  <a:cubicBezTo>
                    <a:pt x="434896" y="398117"/>
                    <a:pt x="445126" y="408330"/>
                    <a:pt x="457745" y="408330"/>
                  </a:cubicBezTo>
                  <a:cubicBezTo>
                    <a:pt x="470365" y="408330"/>
                    <a:pt x="480594" y="398117"/>
                    <a:pt x="480594" y="385613"/>
                  </a:cubicBezTo>
                  <a:cubicBezTo>
                    <a:pt x="480594" y="373014"/>
                    <a:pt x="470365" y="362801"/>
                    <a:pt x="457745" y="362801"/>
                  </a:cubicBezTo>
                  <a:close/>
                  <a:moveTo>
                    <a:pt x="504782" y="315841"/>
                  </a:moveTo>
                  <a:cubicBezTo>
                    <a:pt x="492162" y="315841"/>
                    <a:pt x="481933" y="326054"/>
                    <a:pt x="481933" y="338653"/>
                  </a:cubicBezTo>
                  <a:cubicBezTo>
                    <a:pt x="481933" y="351156"/>
                    <a:pt x="492162" y="361369"/>
                    <a:pt x="504782" y="361369"/>
                  </a:cubicBezTo>
                  <a:cubicBezTo>
                    <a:pt x="517401" y="361369"/>
                    <a:pt x="527631" y="351156"/>
                    <a:pt x="527631" y="338653"/>
                  </a:cubicBezTo>
                  <a:cubicBezTo>
                    <a:pt x="527631" y="326054"/>
                    <a:pt x="517401" y="315841"/>
                    <a:pt x="504782" y="315841"/>
                  </a:cubicBezTo>
                  <a:close/>
                  <a:moveTo>
                    <a:pt x="410709" y="315841"/>
                  </a:moveTo>
                  <a:cubicBezTo>
                    <a:pt x="398089" y="315841"/>
                    <a:pt x="387955" y="326054"/>
                    <a:pt x="387955" y="338653"/>
                  </a:cubicBezTo>
                  <a:cubicBezTo>
                    <a:pt x="387955" y="351156"/>
                    <a:pt x="398089" y="361369"/>
                    <a:pt x="410709" y="361369"/>
                  </a:cubicBezTo>
                  <a:cubicBezTo>
                    <a:pt x="423328" y="361369"/>
                    <a:pt x="433558" y="351156"/>
                    <a:pt x="433558" y="338653"/>
                  </a:cubicBezTo>
                  <a:cubicBezTo>
                    <a:pt x="433558" y="326054"/>
                    <a:pt x="423328" y="315841"/>
                    <a:pt x="410709" y="315841"/>
                  </a:cubicBezTo>
                  <a:close/>
                  <a:moveTo>
                    <a:pt x="457745" y="268880"/>
                  </a:moveTo>
                  <a:cubicBezTo>
                    <a:pt x="445126" y="268880"/>
                    <a:pt x="434896" y="279093"/>
                    <a:pt x="434896" y="291692"/>
                  </a:cubicBezTo>
                  <a:cubicBezTo>
                    <a:pt x="434896" y="304291"/>
                    <a:pt x="445126" y="314409"/>
                    <a:pt x="457745" y="314409"/>
                  </a:cubicBezTo>
                  <a:cubicBezTo>
                    <a:pt x="470365" y="314409"/>
                    <a:pt x="480594" y="304291"/>
                    <a:pt x="480594" y="291692"/>
                  </a:cubicBezTo>
                  <a:cubicBezTo>
                    <a:pt x="480594" y="279093"/>
                    <a:pt x="470365" y="268880"/>
                    <a:pt x="457745" y="268880"/>
                  </a:cubicBezTo>
                  <a:close/>
                  <a:moveTo>
                    <a:pt x="131932" y="267926"/>
                  </a:moveTo>
                  <a:cubicBezTo>
                    <a:pt x="126195" y="267926"/>
                    <a:pt x="121511" y="272603"/>
                    <a:pt x="121511" y="278330"/>
                  </a:cubicBezTo>
                  <a:lnTo>
                    <a:pt x="121511" y="313264"/>
                  </a:lnTo>
                  <a:lnTo>
                    <a:pt x="86425" y="313264"/>
                  </a:lnTo>
                  <a:cubicBezTo>
                    <a:pt x="80689" y="313264"/>
                    <a:pt x="76004" y="317941"/>
                    <a:pt x="76004" y="323763"/>
                  </a:cubicBezTo>
                  <a:lnTo>
                    <a:pt x="76004" y="353543"/>
                  </a:lnTo>
                  <a:cubicBezTo>
                    <a:pt x="76004" y="359270"/>
                    <a:pt x="80689" y="363946"/>
                    <a:pt x="86425" y="363946"/>
                  </a:cubicBezTo>
                  <a:lnTo>
                    <a:pt x="121511" y="363946"/>
                  </a:lnTo>
                  <a:lnTo>
                    <a:pt x="121511" y="398976"/>
                  </a:lnTo>
                  <a:cubicBezTo>
                    <a:pt x="121511" y="404703"/>
                    <a:pt x="126195" y="409380"/>
                    <a:pt x="131932" y="409380"/>
                  </a:cubicBezTo>
                  <a:lnTo>
                    <a:pt x="161855" y="409380"/>
                  </a:lnTo>
                  <a:cubicBezTo>
                    <a:pt x="167591" y="409380"/>
                    <a:pt x="172276" y="404703"/>
                    <a:pt x="172276" y="398976"/>
                  </a:cubicBezTo>
                  <a:lnTo>
                    <a:pt x="172276" y="363946"/>
                  </a:lnTo>
                  <a:lnTo>
                    <a:pt x="207266" y="363946"/>
                  </a:lnTo>
                  <a:cubicBezTo>
                    <a:pt x="213003" y="363946"/>
                    <a:pt x="217687" y="359270"/>
                    <a:pt x="217687" y="353543"/>
                  </a:cubicBezTo>
                  <a:lnTo>
                    <a:pt x="217687" y="323763"/>
                  </a:lnTo>
                  <a:cubicBezTo>
                    <a:pt x="217687" y="317941"/>
                    <a:pt x="213003" y="313264"/>
                    <a:pt x="207266" y="313264"/>
                  </a:cubicBezTo>
                  <a:lnTo>
                    <a:pt x="172276" y="313264"/>
                  </a:lnTo>
                  <a:lnTo>
                    <a:pt x="172276" y="278330"/>
                  </a:lnTo>
                  <a:cubicBezTo>
                    <a:pt x="172276" y="272603"/>
                    <a:pt x="167591" y="267926"/>
                    <a:pt x="161855" y="267926"/>
                  </a:cubicBezTo>
                  <a:close/>
                  <a:moveTo>
                    <a:pt x="286043" y="155297"/>
                  </a:moveTo>
                  <a:lnTo>
                    <a:pt x="322276" y="155297"/>
                  </a:lnTo>
                  <a:cubicBezTo>
                    <a:pt x="328108" y="155297"/>
                    <a:pt x="332697" y="159974"/>
                    <a:pt x="332697" y="165701"/>
                  </a:cubicBezTo>
                  <a:lnTo>
                    <a:pt x="332697" y="191949"/>
                  </a:lnTo>
                  <a:lnTo>
                    <a:pt x="461474" y="191949"/>
                  </a:lnTo>
                  <a:cubicBezTo>
                    <a:pt x="542640" y="191949"/>
                    <a:pt x="608415" y="257617"/>
                    <a:pt x="608415" y="338653"/>
                  </a:cubicBezTo>
                  <a:cubicBezTo>
                    <a:pt x="608415" y="419593"/>
                    <a:pt x="542640" y="485261"/>
                    <a:pt x="461474" y="485261"/>
                  </a:cubicBezTo>
                  <a:cubicBezTo>
                    <a:pt x="404877" y="485261"/>
                    <a:pt x="355833" y="453286"/>
                    <a:pt x="331359" y="406421"/>
                  </a:cubicBezTo>
                  <a:lnTo>
                    <a:pt x="277056" y="406421"/>
                  </a:lnTo>
                  <a:cubicBezTo>
                    <a:pt x="252486" y="453286"/>
                    <a:pt x="203442" y="485261"/>
                    <a:pt x="146846" y="485261"/>
                  </a:cubicBezTo>
                  <a:cubicBezTo>
                    <a:pt x="65775" y="485261"/>
                    <a:pt x="0" y="419593"/>
                    <a:pt x="0" y="338653"/>
                  </a:cubicBezTo>
                  <a:cubicBezTo>
                    <a:pt x="0" y="257617"/>
                    <a:pt x="65775" y="191949"/>
                    <a:pt x="146846" y="191949"/>
                  </a:cubicBezTo>
                  <a:lnTo>
                    <a:pt x="275622" y="191949"/>
                  </a:lnTo>
                  <a:lnTo>
                    <a:pt x="275622" y="165701"/>
                  </a:lnTo>
                  <a:cubicBezTo>
                    <a:pt x="275622" y="159974"/>
                    <a:pt x="280307" y="155297"/>
                    <a:pt x="286043" y="155297"/>
                  </a:cubicBezTo>
                  <a:close/>
                  <a:moveTo>
                    <a:pt x="304137" y="59217"/>
                  </a:moveTo>
                  <a:cubicBezTo>
                    <a:pt x="332281" y="59217"/>
                    <a:pt x="360437" y="69901"/>
                    <a:pt x="381900" y="91270"/>
                  </a:cubicBezTo>
                  <a:cubicBezTo>
                    <a:pt x="387828" y="97280"/>
                    <a:pt x="387828" y="106820"/>
                    <a:pt x="381900" y="112830"/>
                  </a:cubicBezTo>
                  <a:cubicBezTo>
                    <a:pt x="378937" y="115788"/>
                    <a:pt x="375017" y="117219"/>
                    <a:pt x="371097" y="117219"/>
                  </a:cubicBezTo>
                  <a:cubicBezTo>
                    <a:pt x="367177" y="117219"/>
                    <a:pt x="363353" y="115788"/>
                    <a:pt x="360389" y="112830"/>
                  </a:cubicBezTo>
                  <a:cubicBezTo>
                    <a:pt x="329413" y="81921"/>
                    <a:pt x="278932" y="81921"/>
                    <a:pt x="247956" y="112830"/>
                  </a:cubicBezTo>
                  <a:cubicBezTo>
                    <a:pt x="242028" y="118745"/>
                    <a:pt x="232372" y="118745"/>
                    <a:pt x="226445" y="112830"/>
                  </a:cubicBezTo>
                  <a:cubicBezTo>
                    <a:pt x="220517" y="106820"/>
                    <a:pt x="220517" y="97280"/>
                    <a:pt x="226445" y="91270"/>
                  </a:cubicBezTo>
                  <a:cubicBezTo>
                    <a:pt x="247861" y="69901"/>
                    <a:pt x="275993" y="59217"/>
                    <a:pt x="304137" y="59217"/>
                  </a:cubicBezTo>
                  <a:close/>
                  <a:moveTo>
                    <a:pt x="304196" y="0"/>
                  </a:moveTo>
                  <a:cubicBezTo>
                    <a:pt x="343232" y="0"/>
                    <a:pt x="382257" y="14836"/>
                    <a:pt x="411937" y="44507"/>
                  </a:cubicBezTo>
                  <a:cubicBezTo>
                    <a:pt x="417959" y="50422"/>
                    <a:pt x="417959" y="60059"/>
                    <a:pt x="411937" y="65974"/>
                  </a:cubicBezTo>
                  <a:cubicBezTo>
                    <a:pt x="406010" y="71889"/>
                    <a:pt x="396451" y="71889"/>
                    <a:pt x="390429" y="65974"/>
                  </a:cubicBezTo>
                  <a:cubicBezTo>
                    <a:pt x="342826" y="18461"/>
                    <a:pt x="265494" y="18556"/>
                    <a:pt x="217986" y="65974"/>
                  </a:cubicBezTo>
                  <a:cubicBezTo>
                    <a:pt x="215022" y="68931"/>
                    <a:pt x="211103" y="70362"/>
                    <a:pt x="207184" y="70362"/>
                  </a:cubicBezTo>
                  <a:cubicBezTo>
                    <a:pt x="203265" y="70362"/>
                    <a:pt x="199441" y="68931"/>
                    <a:pt x="196383" y="65974"/>
                  </a:cubicBezTo>
                  <a:cubicBezTo>
                    <a:pt x="190456" y="60059"/>
                    <a:pt x="190456" y="50422"/>
                    <a:pt x="196383" y="44507"/>
                  </a:cubicBezTo>
                  <a:cubicBezTo>
                    <a:pt x="226111" y="14836"/>
                    <a:pt x="265159" y="0"/>
                    <a:pt x="3041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A30BFD6B-217E-4F79-BC29-377AC45B3889}"/>
              </a:ext>
            </a:extLst>
          </p:cNvPr>
          <p:cNvGrpSpPr/>
          <p:nvPr/>
        </p:nvGrpSpPr>
        <p:grpSpPr>
          <a:xfrm>
            <a:off x="7886069" y="1564047"/>
            <a:ext cx="2225707" cy="1144242"/>
            <a:chOff x="1646276" y="4921854"/>
            <a:chExt cx="2225706" cy="1144242"/>
          </a:xfrm>
        </p:grpSpPr>
        <p:sp>
          <p:nvSpPr>
            <p:cNvPr id="31" name="文本框 2">
              <a:extLst>
                <a:ext uri="{FF2B5EF4-FFF2-40B4-BE49-F238E27FC236}">
                  <a16:creationId xmlns:a16="http://schemas.microsoft.com/office/drawing/2014/main" xmlns="" id="{574A6548-519B-4372-BFF1-4181D1F04A59}"/>
                </a:ext>
              </a:extLst>
            </p:cNvPr>
            <p:cNvSpPr txBox="1"/>
            <p:nvPr/>
          </p:nvSpPr>
          <p:spPr bwMode="auto">
            <a:xfrm>
              <a:off x="1646276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2" name="文本框 3">
              <a:extLst>
                <a:ext uri="{FF2B5EF4-FFF2-40B4-BE49-F238E27FC236}">
                  <a16:creationId xmlns:a16="http://schemas.microsoft.com/office/drawing/2014/main" xmlns="" id="{9DC2CC56-67CC-49C7-9161-CCE9C0986DDE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2225706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5A13B297-9DC8-4B70-95F3-9BEFE4A3FFA2}"/>
              </a:ext>
            </a:extLst>
          </p:cNvPr>
          <p:cNvGrpSpPr/>
          <p:nvPr/>
        </p:nvGrpSpPr>
        <p:grpSpPr>
          <a:xfrm>
            <a:off x="8182709" y="3554338"/>
            <a:ext cx="2225707" cy="1144242"/>
            <a:chOff x="1646276" y="4921854"/>
            <a:chExt cx="2225706" cy="1144242"/>
          </a:xfrm>
        </p:grpSpPr>
        <p:sp>
          <p:nvSpPr>
            <p:cNvPr id="34" name="文本框 2">
              <a:extLst>
                <a:ext uri="{FF2B5EF4-FFF2-40B4-BE49-F238E27FC236}">
                  <a16:creationId xmlns:a16="http://schemas.microsoft.com/office/drawing/2014/main" xmlns="" id="{522D8E54-AFA9-432D-BB9B-EB6C8AFA7DA0}"/>
                </a:ext>
              </a:extLst>
            </p:cNvPr>
            <p:cNvSpPr txBox="1"/>
            <p:nvPr/>
          </p:nvSpPr>
          <p:spPr bwMode="auto">
            <a:xfrm>
              <a:off x="1646276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5" name="文本框 3">
              <a:extLst>
                <a:ext uri="{FF2B5EF4-FFF2-40B4-BE49-F238E27FC236}">
                  <a16:creationId xmlns:a16="http://schemas.microsoft.com/office/drawing/2014/main" xmlns="" id="{A65471E6-553B-4007-A77D-A06D7E5B363B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2225706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48AC22D9-5655-4ADF-86DF-E0231215BD65}"/>
              </a:ext>
            </a:extLst>
          </p:cNvPr>
          <p:cNvGrpSpPr/>
          <p:nvPr/>
        </p:nvGrpSpPr>
        <p:grpSpPr>
          <a:xfrm>
            <a:off x="1887543" y="3716338"/>
            <a:ext cx="2225707" cy="1144242"/>
            <a:chOff x="1646276" y="4921854"/>
            <a:chExt cx="2225706" cy="1144242"/>
          </a:xfrm>
        </p:grpSpPr>
        <p:sp>
          <p:nvSpPr>
            <p:cNvPr id="37" name="文本框 2">
              <a:extLst>
                <a:ext uri="{FF2B5EF4-FFF2-40B4-BE49-F238E27FC236}">
                  <a16:creationId xmlns:a16="http://schemas.microsoft.com/office/drawing/2014/main" xmlns="" id="{7755243C-8CC1-481D-983A-5C59B8340CF5}"/>
                </a:ext>
              </a:extLst>
            </p:cNvPr>
            <p:cNvSpPr txBox="1"/>
            <p:nvPr/>
          </p:nvSpPr>
          <p:spPr bwMode="auto">
            <a:xfrm>
              <a:off x="1646276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8" name="文本框 3">
              <a:extLst>
                <a:ext uri="{FF2B5EF4-FFF2-40B4-BE49-F238E27FC236}">
                  <a16:creationId xmlns:a16="http://schemas.microsoft.com/office/drawing/2014/main" xmlns="" id="{96C7BE19-B2C1-47C7-8013-61557CA1D43C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2225706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006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D43F7743-BD75-49D1-AAC2-551203AF8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617075" y="-413162"/>
            <a:ext cx="804203" cy="163053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06C1DAED-FAC7-464A-95AB-9C1F959876C0}"/>
              </a:ext>
            </a:extLst>
          </p:cNvPr>
          <p:cNvSpPr txBox="1"/>
          <p:nvPr/>
        </p:nvSpPr>
        <p:spPr>
          <a:xfrm>
            <a:off x="1964014" y="277489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读书分享会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DBEB8D30-8DB6-484F-A859-1814216FF7E9}"/>
              </a:ext>
            </a:extLst>
          </p:cNvPr>
          <p:cNvCxnSpPr>
            <a:cxnSpLocks/>
          </p:cNvCxnSpPr>
          <p:nvPr/>
        </p:nvCxnSpPr>
        <p:spPr>
          <a:xfrm>
            <a:off x="4403725" y="624115"/>
            <a:ext cx="7788275" cy="0"/>
          </a:xfrm>
          <a:prstGeom prst="line">
            <a:avLst/>
          </a:prstGeom>
          <a:ln w="63500" cmpd="thickThin">
            <a:solidFill>
              <a:srgbClr val="674A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C7A24276-2408-44E4-8C97-225CDD0BC0C3}"/>
              </a:ext>
            </a:extLst>
          </p:cNvPr>
          <p:cNvGrpSpPr/>
          <p:nvPr/>
        </p:nvGrpSpPr>
        <p:grpSpPr>
          <a:xfrm>
            <a:off x="2770819" y="1556247"/>
            <a:ext cx="6620832" cy="2288182"/>
            <a:chOff x="2770818" y="1556247"/>
            <a:chExt cx="6620832" cy="2288182"/>
          </a:xfrm>
        </p:grpSpPr>
        <p:sp>
          <p:nvSpPr>
            <p:cNvPr id="6" name="ExtraShape1">
              <a:extLst>
                <a:ext uri="{FF2B5EF4-FFF2-40B4-BE49-F238E27FC236}">
                  <a16:creationId xmlns:a16="http://schemas.microsoft.com/office/drawing/2014/main" xmlns="" id="{99B1ECA1-902C-4848-A188-FEFC69535ADE}"/>
                </a:ext>
              </a:extLst>
            </p:cNvPr>
            <p:cNvSpPr/>
            <p:nvPr/>
          </p:nvSpPr>
          <p:spPr bwMode="auto">
            <a:xfrm>
              <a:off x="5409257" y="1679627"/>
              <a:ext cx="1871564" cy="1983320"/>
            </a:xfrm>
            <a:custGeom>
              <a:avLst/>
              <a:gdLst>
                <a:gd name="T0" fmla="*/ 662 w 1323"/>
                <a:gd name="T1" fmla="*/ 449 h 1402"/>
                <a:gd name="T2" fmla="*/ 1110 w 1323"/>
                <a:gd name="T3" fmla="*/ 449 h 1402"/>
                <a:gd name="T4" fmla="*/ 1323 w 1323"/>
                <a:gd name="T5" fmla="*/ 269 h 1402"/>
                <a:gd name="T6" fmla="*/ 1110 w 1323"/>
                <a:gd name="T7" fmla="*/ 90 h 1402"/>
                <a:gd name="T8" fmla="*/ 662 w 1323"/>
                <a:gd name="T9" fmla="*/ 90 h 1402"/>
                <a:gd name="T10" fmla="*/ 662 w 1323"/>
                <a:gd name="T11" fmla="*/ 0 h 1402"/>
                <a:gd name="T12" fmla="*/ 527 w 1323"/>
                <a:gd name="T13" fmla="*/ 0 h 1402"/>
                <a:gd name="T14" fmla="*/ 527 w 1323"/>
                <a:gd name="T15" fmla="*/ 90 h 1402"/>
                <a:gd name="T16" fmla="*/ 0 w 1323"/>
                <a:gd name="T17" fmla="*/ 90 h 1402"/>
                <a:gd name="T18" fmla="*/ 0 w 1323"/>
                <a:gd name="T19" fmla="*/ 449 h 1402"/>
                <a:gd name="T20" fmla="*/ 527 w 1323"/>
                <a:gd name="T21" fmla="*/ 449 h 1402"/>
                <a:gd name="T22" fmla="*/ 527 w 1323"/>
                <a:gd name="T23" fmla="*/ 1312 h 1402"/>
                <a:gd name="T24" fmla="*/ 392 w 1323"/>
                <a:gd name="T25" fmla="*/ 1312 h 1402"/>
                <a:gd name="T26" fmla="*/ 392 w 1323"/>
                <a:gd name="T27" fmla="*/ 1402 h 1402"/>
                <a:gd name="T28" fmla="*/ 785 w 1323"/>
                <a:gd name="T29" fmla="*/ 1402 h 1402"/>
                <a:gd name="T30" fmla="*/ 785 w 1323"/>
                <a:gd name="T31" fmla="*/ 1312 h 1402"/>
                <a:gd name="T32" fmla="*/ 662 w 1323"/>
                <a:gd name="T33" fmla="*/ 1312 h 1402"/>
                <a:gd name="T34" fmla="*/ 662 w 1323"/>
                <a:gd name="T35" fmla="*/ 449 h 1402"/>
                <a:gd name="T36" fmla="*/ 45 w 1323"/>
                <a:gd name="T37" fmla="*/ 415 h 1402"/>
                <a:gd name="T38" fmla="*/ 45 w 1323"/>
                <a:gd name="T39" fmla="*/ 135 h 1402"/>
                <a:gd name="T40" fmla="*/ 1088 w 1323"/>
                <a:gd name="T41" fmla="*/ 135 h 1402"/>
                <a:gd name="T42" fmla="*/ 1256 w 1323"/>
                <a:gd name="T43" fmla="*/ 269 h 1402"/>
                <a:gd name="T44" fmla="*/ 1088 w 1323"/>
                <a:gd name="T45" fmla="*/ 415 h 1402"/>
                <a:gd name="T46" fmla="*/ 45 w 1323"/>
                <a:gd name="T47" fmla="*/ 415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23" h="1402">
                  <a:moveTo>
                    <a:pt x="662" y="449"/>
                  </a:moveTo>
                  <a:lnTo>
                    <a:pt x="1110" y="449"/>
                  </a:lnTo>
                  <a:lnTo>
                    <a:pt x="1323" y="269"/>
                  </a:lnTo>
                  <a:lnTo>
                    <a:pt x="1110" y="90"/>
                  </a:lnTo>
                  <a:lnTo>
                    <a:pt x="662" y="90"/>
                  </a:lnTo>
                  <a:lnTo>
                    <a:pt x="662" y="0"/>
                  </a:lnTo>
                  <a:lnTo>
                    <a:pt x="527" y="0"/>
                  </a:lnTo>
                  <a:lnTo>
                    <a:pt x="527" y="90"/>
                  </a:lnTo>
                  <a:lnTo>
                    <a:pt x="0" y="90"/>
                  </a:lnTo>
                  <a:lnTo>
                    <a:pt x="0" y="449"/>
                  </a:lnTo>
                  <a:lnTo>
                    <a:pt x="527" y="449"/>
                  </a:lnTo>
                  <a:lnTo>
                    <a:pt x="527" y="1312"/>
                  </a:lnTo>
                  <a:lnTo>
                    <a:pt x="392" y="1312"/>
                  </a:lnTo>
                  <a:lnTo>
                    <a:pt x="392" y="1402"/>
                  </a:lnTo>
                  <a:lnTo>
                    <a:pt x="785" y="1402"/>
                  </a:lnTo>
                  <a:lnTo>
                    <a:pt x="785" y="1312"/>
                  </a:lnTo>
                  <a:lnTo>
                    <a:pt x="662" y="1312"/>
                  </a:lnTo>
                  <a:lnTo>
                    <a:pt x="662" y="449"/>
                  </a:lnTo>
                  <a:close/>
                  <a:moveTo>
                    <a:pt x="45" y="415"/>
                  </a:moveTo>
                  <a:lnTo>
                    <a:pt x="45" y="135"/>
                  </a:lnTo>
                  <a:lnTo>
                    <a:pt x="1088" y="135"/>
                  </a:lnTo>
                  <a:lnTo>
                    <a:pt x="1256" y="269"/>
                  </a:lnTo>
                  <a:lnTo>
                    <a:pt x="1088" y="415"/>
                  </a:lnTo>
                  <a:lnTo>
                    <a:pt x="45" y="415"/>
                  </a:lnTo>
                  <a:close/>
                </a:path>
              </a:pathLst>
            </a:custGeom>
            <a:solidFill>
              <a:srgbClr val="7A4E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ExtraShape2">
              <a:extLst>
                <a:ext uri="{FF2B5EF4-FFF2-40B4-BE49-F238E27FC236}">
                  <a16:creationId xmlns:a16="http://schemas.microsoft.com/office/drawing/2014/main" xmlns="" id="{E0EECCAC-F09C-46A4-AF91-66E12C0F9406}"/>
                </a:ext>
              </a:extLst>
            </p:cNvPr>
            <p:cNvSpPr/>
            <p:nvPr/>
          </p:nvSpPr>
          <p:spPr bwMode="auto">
            <a:xfrm>
              <a:off x="5672806" y="1967843"/>
              <a:ext cx="185452" cy="226270"/>
            </a:xfrm>
            <a:custGeom>
              <a:avLst/>
              <a:gdLst>
                <a:gd name="T0" fmla="*/ 0 w 29"/>
                <a:gd name="T1" fmla="*/ 24 h 33"/>
                <a:gd name="T2" fmla="*/ 9 w 29"/>
                <a:gd name="T3" fmla="*/ 22 h 33"/>
                <a:gd name="T4" fmla="*/ 15 w 29"/>
                <a:gd name="T5" fmla="*/ 26 h 33"/>
                <a:gd name="T6" fmla="*/ 19 w 29"/>
                <a:gd name="T7" fmla="*/ 24 h 33"/>
                <a:gd name="T8" fmla="*/ 18 w 29"/>
                <a:gd name="T9" fmla="*/ 22 h 33"/>
                <a:gd name="T10" fmla="*/ 15 w 29"/>
                <a:gd name="T11" fmla="*/ 21 h 33"/>
                <a:gd name="T12" fmla="*/ 4 w 29"/>
                <a:gd name="T13" fmla="*/ 17 h 33"/>
                <a:gd name="T14" fmla="*/ 2 w 29"/>
                <a:gd name="T15" fmla="*/ 11 h 33"/>
                <a:gd name="T16" fmla="*/ 5 w 29"/>
                <a:gd name="T17" fmla="*/ 3 h 33"/>
                <a:gd name="T18" fmla="*/ 15 w 29"/>
                <a:gd name="T19" fmla="*/ 0 h 33"/>
                <a:gd name="T20" fmla="*/ 28 w 29"/>
                <a:gd name="T21" fmla="*/ 8 h 33"/>
                <a:gd name="T22" fmla="*/ 20 w 29"/>
                <a:gd name="T23" fmla="*/ 11 h 33"/>
                <a:gd name="T24" fmla="*/ 15 w 29"/>
                <a:gd name="T25" fmla="*/ 8 h 33"/>
                <a:gd name="T26" fmla="*/ 12 w 29"/>
                <a:gd name="T27" fmla="*/ 10 h 33"/>
                <a:gd name="T28" fmla="*/ 12 w 29"/>
                <a:gd name="T29" fmla="*/ 11 h 33"/>
                <a:gd name="T30" fmla="*/ 15 w 29"/>
                <a:gd name="T31" fmla="*/ 12 h 33"/>
                <a:gd name="T32" fmla="*/ 23 w 29"/>
                <a:gd name="T33" fmla="*/ 14 h 33"/>
                <a:gd name="T34" fmla="*/ 27 w 29"/>
                <a:gd name="T35" fmla="*/ 17 h 33"/>
                <a:gd name="T36" fmla="*/ 29 w 29"/>
                <a:gd name="T37" fmla="*/ 23 h 33"/>
                <a:gd name="T38" fmla="*/ 25 w 29"/>
                <a:gd name="T39" fmla="*/ 30 h 33"/>
                <a:gd name="T40" fmla="*/ 15 w 29"/>
                <a:gd name="T41" fmla="*/ 33 h 33"/>
                <a:gd name="T42" fmla="*/ 0 w 29"/>
                <a:gd name="T43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33">
                  <a:moveTo>
                    <a:pt x="0" y="24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10" y="25"/>
                    <a:pt x="12" y="26"/>
                    <a:pt x="15" y="26"/>
                  </a:cubicBezTo>
                  <a:cubicBezTo>
                    <a:pt x="18" y="26"/>
                    <a:pt x="19" y="25"/>
                    <a:pt x="19" y="24"/>
                  </a:cubicBezTo>
                  <a:cubicBezTo>
                    <a:pt x="19" y="23"/>
                    <a:pt x="19" y="23"/>
                    <a:pt x="18" y="22"/>
                  </a:cubicBezTo>
                  <a:cubicBezTo>
                    <a:pt x="17" y="22"/>
                    <a:pt x="16" y="22"/>
                    <a:pt x="15" y="21"/>
                  </a:cubicBezTo>
                  <a:cubicBezTo>
                    <a:pt x="9" y="20"/>
                    <a:pt x="6" y="19"/>
                    <a:pt x="4" y="17"/>
                  </a:cubicBezTo>
                  <a:cubicBezTo>
                    <a:pt x="3" y="15"/>
                    <a:pt x="2" y="13"/>
                    <a:pt x="2" y="11"/>
                  </a:cubicBezTo>
                  <a:cubicBezTo>
                    <a:pt x="2" y="8"/>
                    <a:pt x="3" y="5"/>
                    <a:pt x="5" y="3"/>
                  </a:cubicBezTo>
                  <a:cubicBezTo>
                    <a:pt x="7" y="1"/>
                    <a:pt x="11" y="0"/>
                    <a:pt x="15" y="0"/>
                  </a:cubicBezTo>
                  <a:cubicBezTo>
                    <a:pt x="22" y="0"/>
                    <a:pt x="26" y="3"/>
                    <a:pt x="28" y="8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9"/>
                    <a:pt x="17" y="8"/>
                    <a:pt x="15" y="8"/>
                  </a:cubicBezTo>
                  <a:cubicBezTo>
                    <a:pt x="13" y="8"/>
                    <a:pt x="12" y="8"/>
                    <a:pt x="12" y="10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13" y="11"/>
                    <a:pt x="14" y="12"/>
                    <a:pt x="15" y="12"/>
                  </a:cubicBezTo>
                  <a:cubicBezTo>
                    <a:pt x="19" y="13"/>
                    <a:pt x="22" y="13"/>
                    <a:pt x="23" y="14"/>
                  </a:cubicBezTo>
                  <a:cubicBezTo>
                    <a:pt x="25" y="15"/>
                    <a:pt x="26" y="16"/>
                    <a:pt x="27" y="17"/>
                  </a:cubicBezTo>
                  <a:cubicBezTo>
                    <a:pt x="28" y="19"/>
                    <a:pt x="29" y="21"/>
                    <a:pt x="29" y="23"/>
                  </a:cubicBezTo>
                  <a:cubicBezTo>
                    <a:pt x="29" y="26"/>
                    <a:pt x="28" y="28"/>
                    <a:pt x="25" y="30"/>
                  </a:cubicBezTo>
                  <a:cubicBezTo>
                    <a:pt x="22" y="32"/>
                    <a:pt x="19" y="33"/>
                    <a:pt x="15" y="33"/>
                  </a:cubicBezTo>
                  <a:cubicBezTo>
                    <a:pt x="7" y="33"/>
                    <a:pt x="2" y="30"/>
                    <a:pt x="0" y="24"/>
                  </a:cubicBezTo>
                  <a:close/>
                </a:path>
              </a:pathLst>
            </a:custGeom>
            <a:solidFill>
              <a:srgbClr val="7A4E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ExtraShape3">
              <a:extLst>
                <a:ext uri="{FF2B5EF4-FFF2-40B4-BE49-F238E27FC236}">
                  <a16:creationId xmlns:a16="http://schemas.microsoft.com/office/drawing/2014/main" xmlns="" id="{AB9F8D27-22B9-4C3D-827D-4D8F69466636}"/>
                </a:ext>
              </a:extLst>
            </p:cNvPr>
            <p:cNvSpPr/>
            <p:nvPr/>
          </p:nvSpPr>
          <p:spPr bwMode="auto">
            <a:xfrm>
              <a:off x="5871568" y="1967843"/>
              <a:ext cx="179241" cy="226270"/>
            </a:xfrm>
            <a:custGeom>
              <a:avLst/>
              <a:gdLst>
                <a:gd name="T0" fmla="*/ 19 w 28"/>
                <a:gd name="T1" fmla="*/ 21 h 33"/>
                <a:gd name="T2" fmla="*/ 28 w 28"/>
                <a:gd name="T3" fmla="*/ 21 h 33"/>
                <a:gd name="T4" fmla="*/ 24 w 28"/>
                <a:gd name="T5" fmla="*/ 30 h 33"/>
                <a:gd name="T6" fmla="*/ 15 w 28"/>
                <a:gd name="T7" fmla="*/ 33 h 33"/>
                <a:gd name="T8" fmla="*/ 4 w 28"/>
                <a:gd name="T9" fmla="*/ 29 h 33"/>
                <a:gd name="T10" fmla="*/ 0 w 28"/>
                <a:gd name="T11" fmla="*/ 17 h 33"/>
                <a:gd name="T12" fmla="*/ 4 w 28"/>
                <a:gd name="T13" fmla="*/ 5 h 33"/>
                <a:gd name="T14" fmla="*/ 15 w 28"/>
                <a:gd name="T15" fmla="*/ 0 h 33"/>
                <a:gd name="T16" fmla="*/ 24 w 28"/>
                <a:gd name="T17" fmla="*/ 4 h 33"/>
                <a:gd name="T18" fmla="*/ 28 w 28"/>
                <a:gd name="T19" fmla="*/ 13 h 33"/>
                <a:gd name="T20" fmla="*/ 19 w 28"/>
                <a:gd name="T21" fmla="*/ 14 h 33"/>
                <a:gd name="T22" fmla="*/ 18 w 28"/>
                <a:gd name="T23" fmla="*/ 9 h 33"/>
                <a:gd name="T24" fmla="*/ 15 w 28"/>
                <a:gd name="T25" fmla="*/ 8 h 33"/>
                <a:gd name="T26" fmla="*/ 10 w 28"/>
                <a:gd name="T27" fmla="*/ 17 h 33"/>
                <a:gd name="T28" fmla="*/ 11 w 28"/>
                <a:gd name="T29" fmla="*/ 24 h 33"/>
                <a:gd name="T30" fmla="*/ 15 w 28"/>
                <a:gd name="T31" fmla="*/ 26 h 33"/>
                <a:gd name="T32" fmla="*/ 19 w 28"/>
                <a:gd name="T33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3">
                  <a:moveTo>
                    <a:pt x="19" y="21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8" y="25"/>
                    <a:pt x="26" y="28"/>
                    <a:pt x="24" y="30"/>
                  </a:cubicBezTo>
                  <a:cubicBezTo>
                    <a:pt x="21" y="32"/>
                    <a:pt x="18" y="33"/>
                    <a:pt x="15" y="33"/>
                  </a:cubicBezTo>
                  <a:cubicBezTo>
                    <a:pt x="10" y="33"/>
                    <a:pt x="7" y="32"/>
                    <a:pt x="4" y="29"/>
                  </a:cubicBezTo>
                  <a:cubicBezTo>
                    <a:pt x="2" y="26"/>
                    <a:pt x="0" y="22"/>
                    <a:pt x="0" y="17"/>
                  </a:cubicBezTo>
                  <a:cubicBezTo>
                    <a:pt x="0" y="12"/>
                    <a:pt x="1" y="8"/>
                    <a:pt x="4" y="5"/>
                  </a:cubicBezTo>
                  <a:cubicBezTo>
                    <a:pt x="7" y="2"/>
                    <a:pt x="10" y="0"/>
                    <a:pt x="15" y="0"/>
                  </a:cubicBezTo>
                  <a:cubicBezTo>
                    <a:pt x="19" y="0"/>
                    <a:pt x="22" y="2"/>
                    <a:pt x="24" y="4"/>
                  </a:cubicBezTo>
                  <a:cubicBezTo>
                    <a:pt x="27" y="6"/>
                    <a:pt x="28" y="9"/>
                    <a:pt x="28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2"/>
                    <a:pt x="19" y="10"/>
                    <a:pt x="18" y="9"/>
                  </a:cubicBezTo>
                  <a:cubicBezTo>
                    <a:pt x="17" y="8"/>
                    <a:pt x="16" y="8"/>
                    <a:pt x="15" y="8"/>
                  </a:cubicBezTo>
                  <a:cubicBezTo>
                    <a:pt x="12" y="8"/>
                    <a:pt x="10" y="11"/>
                    <a:pt x="10" y="17"/>
                  </a:cubicBezTo>
                  <a:cubicBezTo>
                    <a:pt x="10" y="21"/>
                    <a:pt x="11" y="23"/>
                    <a:pt x="11" y="24"/>
                  </a:cubicBezTo>
                  <a:cubicBezTo>
                    <a:pt x="12" y="25"/>
                    <a:pt x="13" y="26"/>
                    <a:pt x="15" y="26"/>
                  </a:cubicBezTo>
                  <a:cubicBezTo>
                    <a:pt x="17" y="26"/>
                    <a:pt x="19" y="24"/>
                    <a:pt x="19" y="21"/>
                  </a:cubicBezTo>
                  <a:close/>
                </a:path>
              </a:pathLst>
            </a:custGeom>
            <a:solidFill>
              <a:srgbClr val="7A4E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ExtraShape4">
              <a:extLst>
                <a:ext uri="{FF2B5EF4-FFF2-40B4-BE49-F238E27FC236}">
                  <a16:creationId xmlns:a16="http://schemas.microsoft.com/office/drawing/2014/main" xmlns="" id="{66EC869C-DE66-4589-A000-715699C98A9D}"/>
                </a:ext>
              </a:extLst>
            </p:cNvPr>
            <p:cNvSpPr/>
            <p:nvPr/>
          </p:nvSpPr>
          <p:spPr bwMode="auto">
            <a:xfrm>
              <a:off x="6075654" y="1974941"/>
              <a:ext cx="173030" cy="219172"/>
            </a:xfrm>
            <a:custGeom>
              <a:avLst/>
              <a:gdLst>
                <a:gd name="T0" fmla="*/ 195 w 195"/>
                <a:gd name="T1" fmla="*/ 0 h 247"/>
                <a:gd name="T2" fmla="*/ 195 w 195"/>
                <a:gd name="T3" fmla="*/ 247 h 247"/>
                <a:gd name="T4" fmla="*/ 123 w 195"/>
                <a:gd name="T5" fmla="*/ 247 h 247"/>
                <a:gd name="T6" fmla="*/ 123 w 195"/>
                <a:gd name="T7" fmla="*/ 154 h 247"/>
                <a:gd name="T8" fmla="*/ 73 w 195"/>
                <a:gd name="T9" fmla="*/ 154 h 247"/>
                <a:gd name="T10" fmla="*/ 73 w 195"/>
                <a:gd name="T11" fmla="*/ 247 h 247"/>
                <a:gd name="T12" fmla="*/ 0 w 195"/>
                <a:gd name="T13" fmla="*/ 247 h 247"/>
                <a:gd name="T14" fmla="*/ 0 w 195"/>
                <a:gd name="T15" fmla="*/ 0 h 247"/>
                <a:gd name="T16" fmla="*/ 73 w 195"/>
                <a:gd name="T17" fmla="*/ 0 h 247"/>
                <a:gd name="T18" fmla="*/ 73 w 195"/>
                <a:gd name="T19" fmla="*/ 92 h 247"/>
                <a:gd name="T20" fmla="*/ 123 w 195"/>
                <a:gd name="T21" fmla="*/ 92 h 247"/>
                <a:gd name="T22" fmla="*/ 123 w 195"/>
                <a:gd name="T23" fmla="*/ 0 h 247"/>
                <a:gd name="T24" fmla="*/ 195 w 195"/>
                <a:gd name="T25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7">
                  <a:moveTo>
                    <a:pt x="195" y="0"/>
                  </a:moveTo>
                  <a:lnTo>
                    <a:pt x="195" y="247"/>
                  </a:lnTo>
                  <a:lnTo>
                    <a:pt x="123" y="247"/>
                  </a:lnTo>
                  <a:lnTo>
                    <a:pt x="123" y="154"/>
                  </a:lnTo>
                  <a:lnTo>
                    <a:pt x="73" y="154"/>
                  </a:lnTo>
                  <a:lnTo>
                    <a:pt x="73" y="247"/>
                  </a:lnTo>
                  <a:lnTo>
                    <a:pt x="0" y="247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92"/>
                  </a:lnTo>
                  <a:lnTo>
                    <a:pt x="123" y="92"/>
                  </a:lnTo>
                  <a:lnTo>
                    <a:pt x="123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7A4E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ExtraShape5">
              <a:extLst>
                <a:ext uri="{FF2B5EF4-FFF2-40B4-BE49-F238E27FC236}">
                  <a16:creationId xmlns:a16="http://schemas.microsoft.com/office/drawing/2014/main" xmlns="" id="{86BFFFF2-6846-41AF-B0EA-9DBF3A364F82}"/>
                </a:ext>
              </a:extLst>
            </p:cNvPr>
            <p:cNvSpPr/>
            <p:nvPr/>
          </p:nvSpPr>
          <p:spPr bwMode="auto">
            <a:xfrm>
              <a:off x="6274417" y="1967843"/>
              <a:ext cx="191664" cy="226270"/>
            </a:xfrm>
            <a:custGeom>
              <a:avLst/>
              <a:gdLst>
                <a:gd name="T0" fmla="*/ 15 w 30"/>
                <a:gd name="T1" fmla="*/ 33 h 33"/>
                <a:gd name="T2" fmla="*/ 4 w 30"/>
                <a:gd name="T3" fmla="*/ 29 h 33"/>
                <a:gd name="T4" fmla="*/ 0 w 30"/>
                <a:gd name="T5" fmla="*/ 17 h 33"/>
                <a:gd name="T6" fmla="*/ 4 w 30"/>
                <a:gd name="T7" fmla="*/ 5 h 33"/>
                <a:gd name="T8" fmla="*/ 15 w 30"/>
                <a:gd name="T9" fmla="*/ 0 h 33"/>
                <a:gd name="T10" fmla="*/ 26 w 30"/>
                <a:gd name="T11" fmla="*/ 5 h 33"/>
                <a:gd name="T12" fmla="*/ 30 w 30"/>
                <a:gd name="T13" fmla="*/ 17 h 33"/>
                <a:gd name="T14" fmla="*/ 26 w 30"/>
                <a:gd name="T15" fmla="*/ 29 h 33"/>
                <a:gd name="T16" fmla="*/ 15 w 30"/>
                <a:gd name="T17" fmla="*/ 33 h 33"/>
                <a:gd name="T18" fmla="*/ 15 w 30"/>
                <a:gd name="T19" fmla="*/ 26 h 33"/>
                <a:gd name="T20" fmla="*/ 19 w 30"/>
                <a:gd name="T21" fmla="*/ 24 h 33"/>
                <a:gd name="T22" fmla="*/ 20 w 30"/>
                <a:gd name="T23" fmla="*/ 16 h 33"/>
                <a:gd name="T24" fmla="*/ 15 w 30"/>
                <a:gd name="T25" fmla="*/ 8 h 33"/>
                <a:gd name="T26" fmla="*/ 11 w 30"/>
                <a:gd name="T27" fmla="*/ 17 h 33"/>
                <a:gd name="T28" fmla="*/ 15 w 30"/>
                <a:gd name="T29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3">
                  <a:moveTo>
                    <a:pt x="15" y="33"/>
                  </a:moveTo>
                  <a:cubicBezTo>
                    <a:pt x="11" y="33"/>
                    <a:pt x="7" y="32"/>
                    <a:pt x="4" y="29"/>
                  </a:cubicBezTo>
                  <a:cubicBezTo>
                    <a:pt x="1" y="26"/>
                    <a:pt x="0" y="22"/>
                    <a:pt x="0" y="17"/>
                  </a:cubicBezTo>
                  <a:cubicBezTo>
                    <a:pt x="0" y="12"/>
                    <a:pt x="1" y="8"/>
                    <a:pt x="4" y="5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20" y="0"/>
                    <a:pt x="23" y="2"/>
                    <a:pt x="26" y="5"/>
                  </a:cubicBezTo>
                  <a:cubicBezTo>
                    <a:pt x="29" y="8"/>
                    <a:pt x="30" y="12"/>
                    <a:pt x="30" y="17"/>
                  </a:cubicBezTo>
                  <a:cubicBezTo>
                    <a:pt x="30" y="22"/>
                    <a:pt x="29" y="26"/>
                    <a:pt x="26" y="29"/>
                  </a:cubicBezTo>
                  <a:cubicBezTo>
                    <a:pt x="23" y="32"/>
                    <a:pt x="20" y="33"/>
                    <a:pt x="15" y="33"/>
                  </a:cubicBezTo>
                  <a:close/>
                  <a:moveTo>
                    <a:pt x="15" y="26"/>
                  </a:moveTo>
                  <a:cubicBezTo>
                    <a:pt x="17" y="26"/>
                    <a:pt x="18" y="25"/>
                    <a:pt x="19" y="24"/>
                  </a:cubicBezTo>
                  <a:cubicBezTo>
                    <a:pt x="20" y="23"/>
                    <a:pt x="20" y="20"/>
                    <a:pt x="20" y="16"/>
                  </a:cubicBezTo>
                  <a:cubicBezTo>
                    <a:pt x="20" y="11"/>
                    <a:pt x="18" y="8"/>
                    <a:pt x="15" y="8"/>
                  </a:cubicBezTo>
                  <a:cubicBezTo>
                    <a:pt x="12" y="8"/>
                    <a:pt x="11" y="11"/>
                    <a:pt x="11" y="17"/>
                  </a:cubicBezTo>
                  <a:cubicBezTo>
                    <a:pt x="11" y="23"/>
                    <a:pt x="12" y="26"/>
                    <a:pt x="15" y="26"/>
                  </a:cubicBezTo>
                  <a:close/>
                </a:path>
              </a:pathLst>
            </a:custGeom>
            <a:solidFill>
              <a:srgbClr val="7A4E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ExtraShape6">
              <a:extLst>
                <a:ext uri="{FF2B5EF4-FFF2-40B4-BE49-F238E27FC236}">
                  <a16:creationId xmlns:a16="http://schemas.microsoft.com/office/drawing/2014/main" xmlns="" id="{319C4BF6-F561-4D7E-A0D8-6B83DC408552}"/>
                </a:ext>
              </a:extLst>
            </p:cNvPr>
            <p:cNvSpPr/>
            <p:nvPr/>
          </p:nvSpPr>
          <p:spPr bwMode="auto">
            <a:xfrm>
              <a:off x="6485602" y="1967843"/>
              <a:ext cx="197875" cy="226270"/>
            </a:xfrm>
            <a:custGeom>
              <a:avLst/>
              <a:gdLst>
                <a:gd name="T0" fmla="*/ 15 w 31"/>
                <a:gd name="T1" fmla="*/ 33 h 33"/>
                <a:gd name="T2" fmla="*/ 4 w 31"/>
                <a:gd name="T3" fmla="*/ 29 h 33"/>
                <a:gd name="T4" fmla="*/ 0 w 31"/>
                <a:gd name="T5" fmla="*/ 17 h 33"/>
                <a:gd name="T6" fmla="*/ 4 w 31"/>
                <a:gd name="T7" fmla="*/ 5 h 33"/>
                <a:gd name="T8" fmla="*/ 16 w 31"/>
                <a:gd name="T9" fmla="*/ 0 h 33"/>
                <a:gd name="T10" fmla="*/ 26 w 31"/>
                <a:gd name="T11" fmla="*/ 5 h 33"/>
                <a:gd name="T12" fmla="*/ 31 w 31"/>
                <a:gd name="T13" fmla="*/ 17 h 33"/>
                <a:gd name="T14" fmla="*/ 26 w 31"/>
                <a:gd name="T15" fmla="*/ 29 h 33"/>
                <a:gd name="T16" fmla="*/ 15 w 31"/>
                <a:gd name="T17" fmla="*/ 33 h 33"/>
                <a:gd name="T18" fmla="*/ 15 w 31"/>
                <a:gd name="T19" fmla="*/ 26 h 33"/>
                <a:gd name="T20" fmla="*/ 19 w 31"/>
                <a:gd name="T21" fmla="*/ 24 h 33"/>
                <a:gd name="T22" fmla="*/ 20 w 31"/>
                <a:gd name="T23" fmla="*/ 16 h 33"/>
                <a:gd name="T24" fmla="*/ 16 w 31"/>
                <a:gd name="T25" fmla="*/ 8 h 33"/>
                <a:gd name="T26" fmla="*/ 11 w 31"/>
                <a:gd name="T27" fmla="*/ 17 h 33"/>
                <a:gd name="T28" fmla="*/ 15 w 31"/>
                <a:gd name="T29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cubicBezTo>
                    <a:pt x="11" y="33"/>
                    <a:pt x="7" y="32"/>
                    <a:pt x="4" y="29"/>
                  </a:cubicBezTo>
                  <a:cubicBezTo>
                    <a:pt x="2" y="26"/>
                    <a:pt x="0" y="22"/>
                    <a:pt x="0" y="17"/>
                  </a:cubicBezTo>
                  <a:cubicBezTo>
                    <a:pt x="0" y="12"/>
                    <a:pt x="2" y="8"/>
                    <a:pt x="4" y="5"/>
                  </a:cubicBezTo>
                  <a:cubicBezTo>
                    <a:pt x="7" y="2"/>
                    <a:pt x="11" y="0"/>
                    <a:pt x="16" y="0"/>
                  </a:cubicBezTo>
                  <a:cubicBezTo>
                    <a:pt x="20" y="0"/>
                    <a:pt x="24" y="2"/>
                    <a:pt x="26" y="5"/>
                  </a:cubicBezTo>
                  <a:cubicBezTo>
                    <a:pt x="29" y="8"/>
                    <a:pt x="31" y="12"/>
                    <a:pt x="31" y="17"/>
                  </a:cubicBezTo>
                  <a:cubicBezTo>
                    <a:pt x="31" y="22"/>
                    <a:pt x="29" y="26"/>
                    <a:pt x="26" y="29"/>
                  </a:cubicBezTo>
                  <a:cubicBezTo>
                    <a:pt x="24" y="32"/>
                    <a:pt x="20" y="33"/>
                    <a:pt x="15" y="33"/>
                  </a:cubicBezTo>
                  <a:close/>
                  <a:moveTo>
                    <a:pt x="15" y="26"/>
                  </a:moveTo>
                  <a:cubicBezTo>
                    <a:pt x="17" y="26"/>
                    <a:pt x="18" y="25"/>
                    <a:pt x="19" y="24"/>
                  </a:cubicBezTo>
                  <a:cubicBezTo>
                    <a:pt x="20" y="23"/>
                    <a:pt x="20" y="20"/>
                    <a:pt x="20" y="16"/>
                  </a:cubicBezTo>
                  <a:cubicBezTo>
                    <a:pt x="20" y="11"/>
                    <a:pt x="19" y="8"/>
                    <a:pt x="16" y="8"/>
                  </a:cubicBezTo>
                  <a:cubicBezTo>
                    <a:pt x="12" y="8"/>
                    <a:pt x="11" y="11"/>
                    <a:pt x="11" y="17"/>
                  </a:cubicBezTo>
                  <a:cubicBezTo>
                    <a:pt x="11" y="23"/>
                    <a:pt x="12" y="26"/>
                    <a:pt x="15" y="26"/>
                  </a:cubicBezTo>
                  <a:close/>
                </a:path>
              </a:pathLst>
            </a:custGeom>
            <a:solidFill>
              <a:srgbClr val="7A4E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ExtraShape7">
              <a:extLst>
                <a:ext uri="{FF2B5EF4-FFF2-40B4-BE49-F238E27FC236}">
                  <a16:creationId xmlns:a16="http://schemas.microsoft.com/office/drawing/2014/main" xmlns="" id="{695C4952-F539-4935-83BA-6181B52FBA4B}"/>
                </a:ext>
              </a:extLst>
            </p:cNvPr>
            <p:cNvSpPr/>
            <p:nvPr/>
          </p:nvSpPr>
          <p:spPr bwMode="auto">
            <a:xfrm>
              <a:off x="6709210" y="1974941"/>
              <a:ext cx="141086" cy="219172"/>
            </a:xfrm>
            <a:custGeom>
              <a:avLst/>
              <a:gdLst>
                <a:gd name="T0" fmla="*/ 159 w 159"/>
                <a:gd name="T1" fmla="*/ 185 h 247"/>
                <a:gd name="T2" fmla="*/ 159 w 159"/>
                <a:gd name="T3" fmla="*/ 247 h 247"/>
                <a:gd name="T4" fmla="*/ 0 w 159"/>
                <a:gd name="T5" fmla="*/ 247 h 247"/>
                <a:gd name="T6" fmla="*/ 0 w 159"/>
                <a:gd name="T7" fmla="*/ 0 h 247"/>
                <a:gd name="T8" fmla="*/ 72 w 159"/>
                <a:gd name="T9" fmla="*/ 0 h 247"/>
                <a:gd name="T10" fmla="*/ 72 w 159"/>
                <a:gd name="T11" fmla="*/ 185 h 247"/>
                <a:gd name="T12" fmla="*/ 159 w 159"/>
                <a:gd name="T13" fmla="*/ 18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247">
                  <a:moveTo>
                    <a:pt x="159" y="185"/>
                  </a:moveTo>
                  <a:lnTo>
                    <a:pt x="159" y="247"/>
                  </a:lnTo>
                  <a:lnTo>
                    <a:pt x="0" y="247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185"/>
                  </a:lnTo>
                  <a:lnTo>
                    <a:pt x="159" y="185"/>
                  </a:lnTo>
                  <a:close/>
                </a:path>
              </a:pathLst>
            </a:custGeom>
            <a:solidFill>
              <a:srgbClr val="7A4E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IconShape">
              <a:extLst>
                <a:ext uri="{FF2B5EF4-FFF2-40B4-BE49-F238E27FC236}">
                  <a16:creationId xmlns:a16="http://schemas.microsoft.com/office/drawing/2014/main" xmlns="" id="{459144BA-9E5D-4404-BB74-D4B27EBD4811}"/>
                </a:ext>
              </a:extLst>
            </p:cNvPr>
            <p:cNvSpPr/>
            <p:nvPr/>
          </p:nvSpPr>
          <p:spPr bwMode="auto">
            <a:xfrm>
              <a:off x="5356798" y="2625618"/>
              <a:ext cx="600579" cy="1037328"/>
            </a:xfrm>
            <a:custGeom>
              <a:avLst/>
              <a:gdLst>
                <a:gd name="connsiteX0" fmla="*/ 157266 w 480172"/>
                <a:gd name="connsiteY0" fmla="*/ 308242 h 829359"/>
                <a:gd name="connsiteX1" fmla="*/ 209378 w 480172"/>
                <a:gd name="connsiteY1" fmla="*/ 308242 h 829359"/>
                <a:gd name="connsiteX2" fmla="*/ 271725 w 480172"/>
                <a:gd name="connsiteY2" fmla="*/ 308242 h 829359"/>
                <a:gd name="connsiteX3" fmla="*/ 334073 w 480172"/>
                <a:gd name="connsiteY3" fmla="*/ 308242 h 829359"/>
                <a:gd name="connsiteX4" fmla="*/ 480172 w 480172"/>
                <a:gd name="connsiteY4" fmla="*/ 506453 h 829359"/>
                <a:gd name="connsiteX5" fmla="*/ 417824 w 480172"/>
                <a:gd name="connsiteY5" fmla="*/ 516689 h 829359"/>
                <a:gd name="connsiteX6" fmla="*/ 323837 w 480172"/>
                <a:gd name="connsiteY6" fmla="*/ 391063 h 829359"/>
                <a:gd name="connsiteX7" fmla="*/ 323837 w 480172"/>
                <a:gd name="connsiteY7" fmla="*/ 464577 h 829359"/>
                <a:gd name="connsiteX8" fmla="*/ 417824 w 480172"/>
                <a:gd name="connsiteY8" fmla="*/ 651621 h 829359"/>
                <a:gd name="connsiteX9" fmla="*/ 313601 w 480172"/>
                <a:gd name="connsiteY9" fmla="*/ 651621 h 829359"/>
                <a:gd name="connsiteX10" fmla="*/ 313601 w 480172"/>
                <a:gd name="connsiteY10" fmla="*/ 808887 h 829359"/>
                <a:gd name="connsiteX11" fmla="*/ 334073 w 480172"/>
                <a:gd name="connsiteY11" fmla="*/ 808887 h 829359"/>
                <a:gd name="connsiteX12" fmla="*/ 334073 w 480172"/>
                <a:gd name="connsiteY12" fmla="*/ 829359 h 829359"/>
                <a:gd name="connsiteX13" fmla="*/ 261489 w 480172"/>
                <a:gd name="connsiteY13" fmla="*/ 829359 h 829359"/>
                <a:gd name="connsiteX14" fmla="*/ 261489 w 480172"/>
                <a:gd name="connsiteY14" fmla="*/ 808887 h 829359"/>
                <a:gd name="connsiteX15" fmla="*/ 261489 w 480172"/>
                <a:gd name="connsiteY15" fmla="*/ 651621 h 829359"/>
                <a:gd name="connsiteX16" fmla="*/ 229850 w 480172"/>
                <a:gd name="connsiteY16" fmla="*/ 651621 h 829359"/>
                <a:gd name="connsiteX17" fmla="*/ 229850 w 480172"/>
                <a:gd name="connsiteY17" fmla="*/ 808887 h 829359"/>
                <a:gd name="connsiteX18" fmla="*/ 229850 w 480172"/>
                <a:gd name="connsiteY18" fmla="*/ 829359 h 829359"/>
                <a:gd name="connsiteX19" fmla="*/ 157266 w 480172"/>
                <a:gd name="connsiteY19" fmla="*/ 829359 h 829359"/>
                <a:gd name="connsiteX20" fmla="*/ 157266 w 480172"/>
                <a:gd name="connsiteY20" fmla="*/ 808887 h 829359"/>
                <a:gd name="connsiteX21" fmla="*/ 177738 w 480172"/>
                <a:gd name="connsiteY21" fmla="*/ 808887 h 829359"/>
                <a:gd name="connsiteX22" fmla="*/ 177738 w 480172"/>
                <a:gd name="connsiteY22" fmla="*/ 651621 h 829359"/>
                <a:gd name="connsiteX23" fmla="*/ 41876 w 480172"/>
                <a:gd name="connsiteY23" fmla="*/ 651621 h 829359"/>
                <a:gd name="connsiteX24" fmla="*/ 157266 w 480172"/>
                <a:gd name="connsiteY24" fmla="*/ 464577 h 829359"/>
                <a:gd name="connsiteX25" fmla="*/ 146099 w 480172"/>
                <a:gd name="connsiteY25" fmla="*/ 401299 h 829359"/>
                <a:gd name="connsiteX26" fmla="*/ 31639 w 480172"/>
                <a:gd name="connsiteY26" fmla="*/ 537161 h 829359"/>
                <a:gd name="connsiteX27" fmla="*/ 0 w 480172"/>
                <a:gd name="connsiteY27" fmla="*/ 485050 h 829359"/>
                <a:gd name="connsiteX28" fmla="*/ 230486 w 480172"/>
                <a:gd name="connsiteY28" fmla="*/ 105414 h 829359"/>
                <a:gd name="connsiteX29" fmla="*/ 172881 w 480172"/>
                <a:gd name="connsiteY29" fmla="*/ 162912 h 829359"/>
                <a:gd name="connsiteX30" fmla="*/ 163281 w 480172"/>
                <a:gd name="connsiteY30" fmla="*/ 124580 h 829359"/>
                <a:gd name="connsiteX31" fmla="*/ 134478 w 480172"/>
                <a:gd name="connsiteY31" fmla="*/ 162912 h 829359"/>
                <a:gd name="connsiteX32" fmla="*/ 230486 w 480172"/>
                <a:gd name="connsiteY32" fmla="*/ 258743 h 829359"/>
                <a:gd name="connsiteX33" fmla="*/ 336095 w 480172"/>
                <a:gd name="connsiteY33" fmla="*/ 162912 h 829359"/>
                <a:gd name="connsiteX34" fmla="*/ 336095 w 480172"/>
                <a:gd name="connsiteY34" fmla="*/ 153329 h 829359"/>
                <a:gd name="connsiteX35" fmla="*/ 326495 w 480172"/>
                <a:gd name="connsiteY35" fmla="*/ 153329 h 829359"/>
                <a:gd name="connsiteX36" fmla="*/ 230486 w 480172"/>
                <a:gd name="connsiteY36" fmla="*/ 153329 h 829359"/>
                <a:gd name="connsiteX37" fmla="*/ 230486 w 480172"/>
                <a:gd name="connsiteY37" fmla="*/ 105414 h 829359"/>
                <a:gd name="connsiteX38" fmla="*/ 220886 w 480172"/>
                <a:gd name="connsiteY38" fmla="*/ 0 h 829359"/>
                <a:gd name="connsiteX39" fmla="*/ 364898 w 480172"/>
                <a:gd name="connsiteY39" fmla="*/ 124580 h 829359"/>
                <a:gd name="connsiteX40" fmla="*/ 374499 w 480172"/>
                <a:gd name="connsiteY40" fmla="*/ 153329 h 829359"/>
                <a:gd name="connsiteX41" fmla="*/ 393700 w 480172"/>
                <a:gd name="connsiteY41" fmla="*/ 297075 h 829359"/>
                <a:gd name="connsiteX42" fmla="*/ 364898 w 480172"/>
                <a:gd name="connsiteY42" fmla="*/ 191661 h 829359"/>
                <a:gd name="connsiteX43" fmla="*/ 230486 w 480172"/>
                <a:gd name="connsiteY43" fmla="*/ 297075 h 829359"/>
                <a:gd name="connsiteX44" fmla="*/ 96075 w 480172"/>
                <a:gd name="connsiteY44" fmla="*/ 182078 h 829359"/>
                <a:gd name="connsiteX45" fmla="*/ 57672 w 480172"/>
                <a:gd name="connsiteY45" fmla="*/ 297075 h 829359"/>
                <a:gd name="connsiteX46" fmla="*/ 96075 w 480172"/>
                <a:gd name="connsiteY46" fmla="*/ 153329 h 829359"/>
                <a:gd name="connsiteX47" fmla="*/ 96075 w 480172"/>
                <a:gd name="connsiteY47" fmla="*/ 114997 h 829359"/>
                <a:gd name="connsiteX48" fmla="*/ 220886 w 480172"/>
                <a:gd name="connsiteY48" fmla="*/ 0 h 82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80172" h="829359">
                  <a:moveTo>
                    <a:pt x="157266" y="308242"/>
                  </a:moveTo>
                  <a:lnTo>
                    <a:pt x="209378" y="308242"/>
                  </a:lnTo>
                  <a:lnTo>
                    <a:pt x="271725" y="308242"/>
                  </a:lnTo>
                  <a:lnTo>
                    <a:pt x="334073" y="308242"/>
                  </a:lnTo>
                  <a:lnTo>
                    <a:pt x="480172" y="506453"/>
                  </a:lnTo>
                  <a:lnTo>
                    <a:pt x="417824" y="516689"/>
                  </a:lnTo>
                  <a:lnTo>
                    <a:pt x="323837" y="391063"/>
                  </a:lnTo>
                  <a:lnTo>
                    <a:pt x="323837" y="464577"/>
                  </a:lnTo>
                  <a:lnTo>
                    <a:pt x="417824" y="651621"/>
                  </a:lnTo>
                  <a:lnTo>
                    <a:pt x="313601" y="651621"/>
                  </a:lnTo>
                  <a:lnTo>
                    <a:pt x="313601" y="808887"/>
                  </a:lnTo>
                  <a:lnTo>
                    <a:pt x="334073" y="808887"/>
                  </a:lnTo>
                  <a:lnTo>
                    <a:pt x="334073" y="829359"/>
                  </a:lnTo>
                  <a:lnTo>
                    <a:pt x="261489" y="829359"/>
                  </a:lnTo>
                  <a:lnTo>
                    <a:pt x="261489" y="808887"/>
                  </a:lnTo>
                  <a:lnTo>
                    <a:pt x="261489" y="651621"/>
                  </a:lnTo>
                  <a:lnTo>
                    <a:pt x="229850" y="651621"/>
                  </a:lnTo>
                  <a:lnTo>
                    <a:pt x="229850" y="808887"/>
                  </a:lnTo>
                  <a:lnTo>
                    <a:pt x="229850" y="829359"/>
                  </a:lnTo>
                  <a:lnTo>
                    <a:pt x="157266" y="829359"/>
                  </a:lnTo>
                  <a:lnTo>
                    <a:pt x="157266" y="808887"/>
                  </a:lnTo>
                  <a:lnTo>
                    <a:pt x="177738" y="808887"/>
                  </a:lnTo>
                  <a:lnTo>
                    <a:pt x="177738" y="651621"/>
                  </a:lnTo>
                  <a:lnTo>
                    <a:pt x="41876" y="651621"/>
                  </a:lnTo>
                  <a:lnTo>
                    <a:pt x="157266" y="464577"/>
                  </a:lnTo>
                  <a:lnTo>
                    <a:pt x="146099" y="401299"/>
                  </a:lnTo>
                  <a:lnTo>
                    <a:pt x="31639" y="537161"/>
                  </a:lnTo>
                  <a:lnTo>
                    <a:pt x="0" y="485050"/>
                  </a:lnTo>
                  <a:close/>
                  <a:moveTo>
                    <a:pt x="230486" y="105414"/>
                  </a:moveTo>
                  <a:cubicBezTo>
                    <a:pt x="230486" y="105414"/>
                    <a:pt x="201684" y="172495"/>
                    <a:pt x="172881" y="162912"/>
                  </a:cubicBezTo>
                  <a:cubicBezTo>
                    <a:pt x="172881" y="124580"/>
                    <a:pt x="163281" y="124580"/>
                    <a:pt x="163281" y="124580"/>
                  </a:cubicBezTo>
                  <a:cubicBezTo>
                    <a:pt x="163281" y="124580"/>
                    <a:pt x="153680" y="153329"/>
                    <a:pt x="134478" y="162912"/>
                  </a:cubicBezTo>
                  <a:cubicBezTo>
                    <a:pt x="134478" y="220411"/>
                    <a:pt x="172881" y="258743"/>
                    <a:pt x="230486" y="258743"/>
                  </a:cubicBezTo>
                  <a:cubicBezTo>
                    <a:pt x="288091" y="258743"/>
                    <a:pt x="336095" y="220411"/>
                    <a:pt x="336095" y="162912"/>
                  </a:cubicBezTo>
                  <a:cubicBezTo>
                    <a:pt x="336095" y="162912"/>
                    <a:pt x="336095" y="162912"/>
                    <a:pt x="336095" y="153329"/>
                  </a:cubicBezTo>
                  <a:cubicBezTo>
                    <a:pt x="336095" y="153329"/>
                    <a:pt x="336095" y="153329"/>
                    <a:pt x="326495" y="153329"/>
                  </a:cubicBezTo>
                  <a:cubicBezTo>
                    <a:pt x="326495" y="153329"/>
                    <a:pt x="259289" y="162912"/>
                    <a:pt x="230486" y="153329"/>
                  </a:cubicBezTo>
                  <a:cubicBezTo>
                    <a:pt x="230486" y="153329"/>
                    <a:pt x="230486" y="153329"/>
                    <a:pt x="230486" y="105414"/>
                  </a:cubicBezTo>
                  <a:close/>
                  <a:moveTo>
                    <a:pt x="220886" y="0"/>
                  </a:moveTo>
                  <a:cubicBezTo>
                    <a:pt x="326495" y="0"/>
                    <a:pt x="364898" y="86248"/>
                    <a:pt x="364898" y="124580"/>
                  </a:cubicBezTo>
                  <a:cubicBezTo>
                    <a:pt x="364898" y="134163"/>
                    <a:pt x="374499" y="143746"/>
                    <a:pt x="374499" y="153329"/>
                  </a:cubicBezTo>
                  <a:cubicBezTo>
                    <a:pt x="451305" y="162912"/>
                    <a:pt x="508910" y="297075"/>
                    <a:pt x="393700" y="297075"/>
                  </a:cubicBezTo>
                  <a:cubicBezTo>
                    <a:pt x="393700" y="258743"/>
                    <a:pt x="374499" y="210828"/>
                    <a:pt x="364898" y="191661"/>
                  </a:cubicBezTo>
                  <a:cubicBezTo>
                    <a:pt x="355297" y="258743"/>
                    <a:pt x="297692" y="297075"/>
                    <a:pt x="230486" y="297075"/>
                  </a:cubicBezTo>
                  <a:cubicBezTo>
                    <a:pt x="163281" y="297075"/>
                    <a:pt x="105676" y="249160"/>
                    <a:pt x="96075" y="182078"/>
                  </a:cubicBezTo>
                  <a:cubicBezTo>
                    <a:pt x="76873" y="191661"/>
                    <a:pt x="48071" y="229994"/>
                    <a:pt x="57672" y="297075"/>
                  </a:cubicBezTo>
                  <a:cubicBezTo>
                    <a:pt x="-19135" y="297075"/>
                    <a:pt x="-28736" y="172495"/>
                    <a:pt x="96075" y="153329"/>
                  </a:cubicBezTo>
                  <a:cubicBezTo>
                    <a:pt x="96075" y="143746"/>
                    <a:pt x="96075" y="134163"/>
                    <a:pt x="96075" y="114997"/>
                  </a:cubicBezTo>
                  <a:cubicBezTo>
                    <a:pt x="105676" y="76665"/>
                    <a:pt x="124877" y="9583"/>
                    <a:pt x="220886" y="0"/>
                  </a:cubicBezTo>
                  <a:close/>
                </a:path>
              </a:pathLst>
            </a:custGeom>
            <a:solidFill>
              <a:srgbClr val="EA461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IconShape">
              <a:extLst>
                <a:ext uri="{FF2B5EF4-FFF2-40B4-BE49-F238E27FC236}">
                  <a16:creationId xmlns:a16="http://schemas.microsoft.com/office/drawing/2014/main" xmlns="" id="{D259511D-DDD6-45CA-897A-2EB0022C7903}"/>
                </a:ext>
              </a:extLst>
            </p:cNvPr>
            <p:cNvSpPr/>
            <p:nvPr/>
          </p:nvSpPr>
          <p:spPr bwMode="auto">
            <a:xfrm>
              <a:off x="4711717" y="2625618"/>
              <a:ext cx="600579" cy="1037328"/>
            </a:xfrm>
            <a:custGeom>
              <a:avLst/>
              <a:gdLst>
                <a:gd name="connsiteX0" fmla="*/ 157266 w 480172"/>
                <a:gd name="connsiteY0" fmla="*/ 308242 h 829359"/>
                <a:gd name="connsiteX1" fmla="*/ 209378 w 480172"/>
                <a:gd name="connsiteY1" fmla="*/ 308242 h 829359"/>
                <a:gd name="connsiteX2" fmla="*/ 271725 w 480172"/>
                <a:gd name="connsiteY2" fmla="*/ 308242 h 829359"/>
                <a:gd name="connsiteX3" fmla="*/ 334073 w 480172"/>
                <a:gd name="connsiteY3" fmla="*/ 308242 h 829359"/>
                <a:gd name="connsiteX4" fmla="*/ 480172 w 480172"/>
                <a:gd name="connsiteY4" fmla="*/ 506453 h 829359"/>
                <a:gd name="connsiteX5" fmla="*/ 417824 w 480172"/>
                <a:gd name="connsiteY5" fmla="*/ 516689 h 829359"/>
                <a:gd name="connsiteX6" fmla="*/ 323837 w 480172"/>
                <a:gd name="connsiteY6" fmla="*/ 391063 h 829359"/>
                <a:gd name="connsiteX7" fmla="*/ 323837 w 480172"/>
                <a:gd name="connsiteY7" fmla="*/ 464577 h 829359"/>
                <a:gd name="connsiteX8" fmla="*/ 417824 w 480172"/>
                <a:gd name="connsiteY8" fmla="*/ 651621 h 829359"/>
                <a:gd name="connsiteX9" fmla="*/ 313601 w 480172"/>
                <a:gd name="connsiteY9" fmla="*/ 651621 h 829359"/>
                <a:gd name="connsiteX10" fmla="*/ 313601 w 480172"/>
                <a:gd name="connsiteY10" fmla="*/ 808887 h 829359"/>
                <a:gd name="connsiteX11" fmla="*/ 334073 w 480172"/>
                <a:gd name="connsiteY11" fmla="*/ 808887 h 829359"/>
                <a:gd name="connsiteX12" fmla="*/ 334073 w 480172"/>
                <a:gd name="connsiteY12" fmla="*/ 829359 h 829359"/>
                <a:gd name="connsiteX13" fmla="*/ 261489 w 480172"/>
                <a:gd name="connsiteY13" fmla="*/ 829359 h 829359"/>
                <a:gd name="connsiteX14" fmla="*/ 261489 w 480172"/>
                <a:gd name="connsiteY14" fmla="*/ 808887 h 829359"/>
                <a:gd name="connsiteX15" fmla="*/ 261489 w 480172"/>
                <a:gd name="connsiteY15" fmla="*/ 651621 h 829359"/>
                <a:gd name="connsiteX16" fmla="*/ 229850 w 480172"/>
                <a:gd name="connsiteY16" fmla="*/ 651621 h 829359"/>
                <a:gd name="connsiteX17" fmla="*/ 229850 w 480172"/>
                <a:gd name="connsiteY17" fmla="*/ 808887 h 829359"/>
                <a:gd name="connsiteX18" fmla="*/ 229850 w 480172"/>
                <a:gd name="connsiteY18" fmla="*/ 829359 h 829359"/>
                <a:gd name="connsiteX19" fmla="*/ 157266 w 480172"/>
                <a:gd name="connsiteY19" fmla="*/ 829359 h 829359"/>
                <a:gd name="connsiteX20" fmla="*/ 157266 w 480172"/>
                <a:gd name="connsiteY20" fmla="*/ 808887 h 829359"/>
                <a:gd name="connsiteX21" fmla="*/ 177738 w 480172"/>
                <a:gd name="connsiteY21" fmla="*/ 808887 h 829359"/>
                <a:gd name="connsiteX22" fmla="*/ 177738 w 480172"/>
                <a:gd name="connsiteY22" fmla="*/ 651621 h 829359"/>
                <a:gd name="connsiteX23" fmla="*/ 41876 w 480172"/>
                <a:gd name="connsiteY23" fmla="*/ 651621 h 829359"/>
                <a:gd name="connsiteX24" fmla="*/ 157266 w 480172"/>
                <a:gd name="connsiteY24" fmla="*/ 464577 h 829359"/>
                <a:gd name="connsiteX25" fmla="*/ 146099 w 480172"/>
                <a:gd name="connsiteY25" fmla="*/ 401299 h 829359"/>
                <a:gd name="connsiteX26" fmla="*/ 31639 w 480172"/>
                <a:gd name="connsiteY26" fmla="*/ 537161 h 829359"/>
                <a:gd name="connsiteX27" fmla="*/ 0 w 480172"/>
                <a:gd name="connsiteY27" fmla="*/ 485050 h 829359"/>
                <a:gd name="connsiteX28" fmla="*/ 230486 w 480172"/>
                <a:gd name="connsiteY28" fmla="*/ 105414 h 829359"/>
                <a:gd name="connsiteX29" fmla="*/ 172881 w 480172"/>
                <a:gd name="connsiteY29" fmla="*/ 162912 h 829359"/>
                <a:gd name="connsiteX30" fmla="*/ 163281 w 480172"/>
                <a:gd name="connsiteY30" fmla="*/ 124580 h 829359"/>
                <a:gd name="connsiteX31" fmla="*/ 134478 w 480172"/>
                <a:gd name="connsiteY31" fmla="*/ 162912 h 829359"/>
                <a:gd name="connsiteX32" fmla="*/ 230486 w 480172"/>
                <a:gd name="connsiteY32" fmla="*/ 258743 h 829359"/>
                <a:gd name="connsiteX33" fmla="*/ 336095 w 480172"/>
                <a:gd name="connsiteY33" fmla="*/ 162912 h 829359"/>
                <a:gd name="connsiteX34" fmla="*/ 336095 w 480172"/>
                <a:gd name="connsiteY34" fmla="*/ 153329 h 829359"/>
                <a:gd name="connsiteX35" fmla="*/ 326495 w 480172"/>
                <a:gd name="connsiteY35" fmla="*/ 153329 h 829359"/>
                <a:gd name="connsiteX36" fmla="*/ 230486 w 480172"/>
                <a:gd name="connsiteY36" fmla="*/ 153329 h 829359"/>
                <a:gd name="connsiteX37" fmla="*/ 230486 w 480172"/>
                <a:gd name="connsiteY37" fmla="*/ 105414 h 829359"/>
                <a:gd name="connsiteX38" fmla="*/ 220886 w 480172"/>
                <a:gd name="connsiteY38" fmla="*/ 0 h 829359"/>
                <a:gd name="connsiteX39" fmla="*/ 364898 w 480172"/>
                <a:gd name="connsiteY39" fmla="*/ 124580 h 829359"/>
                <a:gd name="connsiteX40" fmla="*/ 374499 w 480172"/>
                <a:gd name="connsiteY40" fmla="*/ 153329 h 829359"/>
                <a:gd name="connsiteX41" fmla="*/ 393700 w 480172"/>
                <a:gd name="connsiteY41" fmla="*/ 297075 h 829359"/>
                <a:gd name="connsiteX42" fmla="*/ 364898 w 480172"/>
                <a:gd name="connsiteY42" fmla="*/ 191661 h 829359"/>
                <a:gd name="connsiteX43" fmla="*/ 230486 w 480172"/>
                <a:gd name="connsiteY43" fmla="*/ 297075 h 829359"/>
                <a:gd name="connsiteX44" fmla="*/ 96075 w 480172"/>
                <a:gd name="connsiteY44" fmla="*/ 182078 h 829359"/>
                <a:gd name="connsiteX45" fmla="*/ 57672 w 480172"/>
                <a:gd name="connsiteY45" fmla="*/ 297075 h 829359"/>
                <a:gd name="connsiteX46" fmla="*/ 96075 w 480172"/>
                <a:gd name="connsiteY46" fmla="*/ 153329 h 829359"/>
                <a:gd name="connsiteX47" fmla="*/ 96075 w 480172"/>
                <a:gd name="connsiteY47" fmla="*/ 114997 h 829359"/>
                <a:gd name="connsiteX48" fmla="*/ 220886 w 480172"/>
                <a:gd name="connsiteY48" fmla="*/ 0 h 82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80172" h="829359">
                  <a:moveTo>
                    <a:pt x="157266" y="308242"/>
                  </a:moveTo>
                  <a:lnTo>
                    <a:pt x="209378" y="308242"/>
                  </a:lnTo>
                  <a:lnTo>
                    <a:pt x="271725" y="308242"/>
                  </a:lnTo>
                  <a:lnTo>
                    <a:pt x="334073" y="308242"/>
                  </a:lnTo>
                  <a:lnTo>
                    <a:pt x="480172" y="506453"/>
                  </a:lnTo>
                  <a:lnTo>
                    <a:pt x="417824" y="516689"/>
                  </a:lnTo>
                  <a:lnTo>
                    <a:pt x="323837" y="391063"/>
                  </a:lnTo>
                  <a:lnTo>
                    <a:pt x="323837" y="464577"/>
                  </a:lnTo>
                  <a:lnTo>
                    <a:pt x="417824" y="651621"/>
                  </a:lnTo>
                  <a:lnTo>
                    <a:pt x="313601" y="651621"/>
                  </a:lnTo>
                  <a:lnTo>
                    <a:pt x="313601" y="808887"/>
                  </a:lnTo>
                  <a:lnTo>
                    <a:pt x="334073" y="808887"/>
                  </a:lnTo>
                  <a:lnTo>
                    <a:pt x="334073" y="829359"/>
                  </a:lnTo>
                  <a:lnTo>
                    <a:pt x="261489" y="829359"/>
                  </a:lnTo>
                  <a:lnTo>
                    <a:pt x="261489" y="808887"/>
                  </a:lnTo>
                  <a:lnTo>
                    <a:pt x="261489" y="651621"/>
                  </a:lnTo>
                  <a:lnTo>
                    <a:pt x="229850" y="651621"/>
                  </a:lnTo>
                  <a:lnTo>
                    <a:pt x="229850" y="808887"/>
                  </a:lnTo>
                  <a:lnTo>
                    <a:pt x="229850" y="829359"/>
                  </a:lnTo>
                  <a:lnTo>
                    <a:pt x="157266" y="829359"/>
                  </a:lnTo>
                  <a:lnTo>
                    <a:pt x="157266" y="808887"/>
                  </a:lnTo>
                  <a:lnTo>
                    <a:pt x="177738" y="808887"/>
                  </a:lnTo>
                  <a:lnTo>
                    <a:pt x="177738" y="651621"/>
                  </a:lnTo>
                  <a:lnTo>
                    <a:pt x="41876" y="651621"/>
                  </a:lnTo>
                  <a:lnTo>
                    <a:pt x="157266" y="464577"/>
                  </a:lnTo>
                  <a:lnTo>
                    <a:pt x="146099" y="401299"/>
                  </a:lnTo>
                  <a:lnTo>
                    <a:pt x="31639" y="537161"/>
                  </a:lnTo>
                  <a:lnTo>
                    <a:pt x="0" y="485050"/>
                  </a:lnTo>
                  <a:close/>
                  <a:moveTo>
                    <a:pt x="230486" y="105414"/>
                  </a:moveTo>
                  <a:cubicBezTo>
                    <a:pt x="230486" y="105414"/>
                    <a:pt x="201684" y="172495"/>
                    <a:pt x="172881" y="162912"/>
                  </a:cubicBezTo>
                  <a:cubicBezTo>
                    <a:pt x="172881" y="124580"/>
                    <a:pt x="163281" y="124580"/>
                    <a:pt x="163281" y="124580"/>
                  </a:cubicBezTo>
                  <a:cubicBezTo>
                    <a:pt x="163281" y="124580"/>
                    <a:pt x="153680" y="153329"/>
                    <a:pt x="134478" y="162912"/>
                  </a:cubicBezTo>
                  <a:cubicBezTo>
                    <a:pt x="134478" y="220411"/>
                    <a:pt x="172881" y="258743"/>
                    <a:pt x="230486" y="258743"/>
                  </a:cubicBezTo>
                  <a:cubicBezTo>
                    <a:pt x="288091" y="258743"/>
                    <a:pt x="336095" y="220411"/>
                    <a:pt x="336095" y="162912"/>
                  </a:cubicBezTo>
                  <a:cubicBezTo>
                    <a:pt x="336095" y="162912"/>
                    <a:pt x="336095" y="162912"/>
                    <a:pt x="336095" y="153329"/>
                  </a:cubicBezTo>
                  <a:cubicBezTo>
                    <a:pt x="336095" y="153329"/>
                    <a:pt x="336095" y="153329"/>
                    <a:pt x="326495" y="153329"/>
                  </a:cubicBezTo>
                  <a:cubicBezTo>
                    <a:pt x="326495" y="153329"/>
                    <a:pt x="259289" y="162912"/>
                    <a:pt x="230486" y="153329"/>
                  </a:cubicBezTo>
                  <a:cubicBezTo>
                    <a:pt x="230486" y="153329"/>
                    <a:pt x="230486" y="153329"/>
                    <a:pt x="230486" y="105414"/>
                  </a:cubicBezTo>
                  <a:close/>
                  <a:moveTo>
                    <a:pt x="220886" y="0"/>
                  </a:moveTo>
                  <a:cubicBezTo>
                    <a:pt x="326495" y="0"/>
                    <a:pt x="364898" y="86248"/>
                    <a:pt x="364898" y="124580"/>
                  </a:cubicBezTo>
                  <a:cubicBezTo>
                    <a:pt x="364898" y="134163"/>
                    <a:pt x="374499" y="143746"/>
                    <a:pt x="374499" y="153329"/>
                  </a:cubicBezTo>
                  <a:cubicBezTo>
                    <a:pt x="451305" y="162912"/>
                    <a:pt x="508910" y="297075"/>
                    <a:pt x="393700" y="297075"/>
                  </a:cubicBezTo>
                  <a:cubicBezTo>
                    <a:pt x="393700" y="258743"/>
                    <a:pt x="374499" y="210828"/>
                    <a:pt x="364898" y="191661"/>
                  </a:cubicBezTo>
                  <a:cubicBezTo>
                    <a:pt x="355297" y="258743"/>
                    <a:pt x="297692" y="297075"/>
                    <a:pt x="230486" y="297075"/>
                  </a:cubicBezTo>
                  <a:cubicBezTo>
                    <a:pt x="163281" y="297075"/>
                    <a:pt x="105676" y="249160"/>
                    <a:pt x="96075" y="182078"/>
                  </a:cubicBezTo>
                  <a:cubicBezTo>
                    <a:pt x="76873" y="191661"/>
                    <a:pt x="48071" y="229994"/>
                    <a:pt x="57672" y="297075"/>
                  </a:cubicBezTo>
                  <a:cubicBezTo>
                    <a:pt x="-19135" y="297075"/>
                    <a:pt x="-28736" y="172495"/>
                    <a:pt x="96075" y="153329"/>
                  </a:cubicBezTo>
                  <a:cubicBezTo>
                    <a:pt x="96075" y="143746"/>
                    <a:pt x="96075" y="134163"/>
                    <a:pt x="96075" y="114997"/>
                  </a:cubicBezTo>
                  <a:cubicBezTo>
                    <a:pt x="105676" y="76665"/>
                    <a:pt x="124877" y="9583"/>
                    <a:pt x="220886" y="0"/>
                  </a:cubicBezTo>
                  <a:close/>
                </a:path>
              </a:pathLst>
            </a:custGeom>
            <a:solidFill>
              <a:srgbClr val="EA461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IconShape">
              <a:extLst>
                <a:ext uri="{FF2B5EF4-FFF2-40B4-BE49-F238E27FC236}">
                  <a16:creationId xmlns:a16="http://schemas.microsoft.com/office/drawing/2014/main" xmlns="" id="{EE7F972C-C11A-4AD7-80A1-C9CDF71B6F9B}"/>
                </a:ext>
              </a:extLst>
            </p:cNvPr>
            <p:cNvSpPr/>
            <p:nvPr/>
          </p:nvSpPr>
          <p:spPr bwMode="auto">
            <a:xfrm>
              <a:off x="4066636" y="2625618"/>
              <a:ext cx="600579" cy="1037328"/>
            </a:xfrm>
            <a:custGeom>
              <a:avLst/>
              <a:gdLst>
                <a:gd name="connsiteX0" fmla="*/ 157266 w 480172"/>
                <a:gd name="connsiteY0" fmla="*/ 308242 h 829359"/>
                <a:gd name="connsiteX1" fmla="*/ 209378 w 480172"/>
                <a:gd name="connsiteY1" fmla="*/ 308242 h 829359"/>
                <a:gd name="connsiteX2" fmla="*/ 271725 w 480172"/>
                <a:gd name="connsiteY2" fmla="*/ 308242 h 829359"/>
                <a:gd name="connsiteX3" fmla="*/ 334073 w 480172"/>
                <a:gd name="connsiteY3" fmla="*/ 308242 h 829359"/>
                <a:gd name="connsiteX4" fmla="*/ 480172 w 480172"/>
                <a:gd name="connsiteY4" fmla="*/ 506453 h 829359"/>
                <a:gd name="connsiteX5" fmla="*/ 417824 w 480172"/>
                <a:gd name="connsiteY5" fmla="*/ 516689 h 829359"/>
                <a:gd name="connsiteX6" fmla="*/ 323837 w 480172"/>
                <a:gd name="connsiteY6" fmla="*/ 391063 h 829359"/>
                <a:gd name="connsiteX7" fmla="*/ 323837 w 480172"/>
                <a:gd name="connsiteY7" fmla="*/ 464577 h 829359"/>
                <a:gd name="connsiteX8" fmla="*/ 417824 w 480172"/>
                <a:gd name="connsiteY8" fmla="*/ 651621 h 829359"/>
                <a:gd name="connsiteX9" fmla="*/ 313601 w 480172"/>
                <a:gd name="connsiteY9" fmla="*/ 651621 h 829359"/>
                <a:gd name="connsiteX10" fmla="*/ 313601 w 480172"/>
                <a:gd name="connsiteY10" fmla="*/ 808887 h 829359"/>
                <a:gd name="connsiteX11" fmla="*/ 334073 w 480172"/>
                <a:gd name="connsiteY11" fmla="*/ 808887 h 829359"/>
                <a:gd name="connsiteX12" fmla="*/ 334073 w 480172"/>
                <a:gd name="connsiteY12" fmla="*/ 829359 h 829359"/>
                <a:gd name="connsiteX13" fmla="*/ 261489 w 480172"/>
                <a:gd name="connsiteY13" fmla="*/ 829359 h 829359"/>
                <a:gd name="connsiteX14" fmla="*/ 261489 w 480172"/>
                <a:gd name="connsiteY14" fmla="*/ 808887 h 829359"/>
                <a:gd name="connsiteX15" fmla="*/ 261489 w 480172"/>
                <a:gd name="connsiteY15" fmla="*/ 651621 h 829359"/>
                <a:gd name="connsiteX16" fmla="*/ 229850 w 480172"/>
                <a:gd name="connsiteY16" fmla="*/ 651621 h 829359"/>
                <a:gd name="connsiteX17" fmla="*/ 229850 w 480172"/>
                <a:gd name="connsiteY17" fmla="*/ 808887 h 829359"/>
                <a:gd name="connsiteX18" fmla="*/ 229850 w 480172"/>
                <a:gd name="connsiteY18" fmla="*/ 829359 h 829359"/>
                <a:gd name="connsiteX19" fmla="*/ 157266 w 480172"/>
                <a:gd name="connsiteY19" fmla="*/ 829359 h 829359"/>
                <a:gd name="connsiteX20" fmla="*/ 157266 w 480172"/>
                <a:gd name="connsiteY20" fmla="*/ 808887 h 829359"/>
                <a:gd name="connsiteX21" fmla="*/ 177738 w 480172"/>
                <a:gd name="connsiteY21" fmla="*/ 808887 h 829359"/>
                <a:gd name="connsiteX22" fmla="*/ 177738 w 480172"/>
                <a:gd name="connsiteY22" fmla="*/ 651621 h 829359"/>
                <a:gd name="connsiteX23" fmla="*/ 41876 w 480172"/>
                <a:gd name="connsiteY23" fmla="*/ 651621 h 829359"/>
                <a:gd name="connsiteX24" fmla="*/ 157266 w 480172"/>
                <a:gd name="connsiteY24" fmla="*/ 464577 h 829359"/>
                <a:gd name="connsiteX25" fmla="*/ 146099 w 480172"/>
                <a:gd name="connsiteY25" fmla="*/ 401299 h 829359"/>
                <a:gd name="connsiteX26" fmla="*/ 31639 w 480172"/>
                <a:gd name="connsiteY26" fmla="*/ 537161 h 829359"/>
                <a:gd name="connsiteX27" fmla="*/ 0 w 480172"/>
                <a:gd name="connsiteY27" fmla="*/ 485050 h 829359"/>
                <a:gd name="connsiteX28" fmla="*/ 230486 w 480172"/>
                <a:gd name="connsiteY28" fmla="*/ 105414 h 829359"/>
                <a:gd name="connsiteX29" fmla="*/ 172881 w 480172"/>
                <a:gd name="connsiteY29" fmla="*/ 162912 h 829359"/>
                <a:gd name="connsiteX30" fmla="*/ 163281 w 480172"/>
                <a:gd name="connsiteY30" fmla="*/ 124580 h 829359"/>
                <a:gd name="connsiteX31" fmla="*/ 134478 w 480172"/>
                <a:gd name="connsiteY31" fmla="*/ 162912 h 829359"/>
                <a:gd name="connsiteX32" fmla="*/ 230486 w 480172"/>
                <a:gd name="connsiteY32" fmla="*/ 258743 h 829359"/>
                <a:gd name="connsiteX33" fmla="*/ 336095 w 480172"/>
                <a:gd name="connsiteY33" fmla="*/ 162912 h 829359"/>
                <a:gd name="connsiteX34" fmla="*/ 336095 w 480172"/>
                <a:gd name="connsiteY34" fmla="*/ 153329 h 829359"/>
                <a:gd name="connsiteX35" fmla="*/ 326495 w 480172"/>
                <a:gd name="connsiteY35" fmla="*/ 153329 h 829359"/>
                <a:gd name="connsiteX36" fmla="*/ 230486 w 480172"/>
                <a:gd name="connsiteY36" fmla="*/ 153329 h 829359"/>
                <a:gd name="connsiteX37" fmla="*/ 230486 w 480172"/>
                <a:gd name="connsiteY37" fmla="*/ 105414 h 829359"/>
                <a:gd name="connsiteX38" fmla="*/ 220886 w 480172"/>
                <a:gd name="connsiteY38" fmla="*/ 0 h 829359"/>
                <a:gd name="connsiteX39" fmla="*/ 364898 w 480172"/>
                <a:gd name="connsiteY39" fmla="*/ 124580 h 829359"/>
                <a:gd name="connsiteX40" fmla="*/ 374499 w 480172"/>
                <a:gd name="connsiteY40" fmla="*/ 153329 h 829359"/>
                <a:gd name="connsiteX41" fmla="*/ 393700 w 480172"/>
                <a:gd name="connsiteY41" fmla="*/ 297075 h 829359"/>
                <a:gd name="connsiteX42" fmla="*/ 364898 w 480172"/>
                <a:gd name="connsiteY42" fmla="*/ 191661 h 829359"/>
                <a:gd name="connsiteX43" fmla="*/ 230486 w 480172"/>
                <a:gd name="connsiteY43" fmla="*/ 297075 h 829359"/>
                <a:gd name="connsiteX44" fmla="*/ 96075 w 480172"/>
                <a:gd name="connsiteY44" fmla="*/ 182078 h 829359"/>
                <a:gd name="connsiteX45" fmla="*/ 57672 w 480172"/>
                <a:gd name="connsiteY45" fmla="*/ 297075 h 829359"/>
                <a:gd name="connsiteX46" fmla="*/ 96075 w 480172"/>
                <a:gd name="connsiteY46" fmla="*/ 153329 h 829359"/>
                <a:gd name="connsiteX47" fmla="*/ 96075 w 480172"/>
                <a:gd name="connsiteY47" fmla="*/ 114997 h 829359"/>
                <a:gd name="connsiteX48" fmla="*/ 220886 w 480172"/>
                <a:gd name="connsiteY48" fmla="*/ 0 h 82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80172" h="829359">
                  <a:moveTo>
                    <a:pt x="157266" y="308242"/>
                  </a:moveTo>
                  <a:lnTo>
                    <a:pt x="209378" y="308242"/>
                  </a:lnTo>
                  <a:lnTo>
                    <a:pt x="271725" y="308242"/>
                  </a:lnTo>
                  <a:lnTo>
                    <a:pt x="334073" y="308242"/>
                  </a:lnTo>
                  <a:lnTo>
                    <a:pt x="480172" y="506453"/>
                  </a:lnTo>
                  <a:lnTo>
                    <a:pt x="417824" y="516689"/>
                  </a:lnTo>
                  <a:lnTo>
                    <a:pt x="323837" y="391063"/>
                  </a:lnTo>
                  <a:lnTo>
                    <a:pt x="323837" y="464577"/>
                  </a:lnTo>
                  <a:lnTo>
                    <a:pt x="417824" y="651621"/>
                  </a:lnTo>
                  <a:lnTo>
                    <a:pt x="313601" y="651621"/>
                  </a:lnTo>
                  <a:lnTo>
                    <a:pt x="313601" y="808887"/>
                  </a:lnTo>
                  <a:lnTo>
                    <a:pt x="334073" y="808887"/>
                  </a:lnTo>
                  <a:lnTo>
                    <a:pt x="334073" y="829359"/>
                  </a:lnTo>
                  <a:lnTo>
                    <a:pt x="261489" y="829359"/>
                  </a:lnTo>
                  <a:lnTo>
                    <a:pt x="261489" y="808887"/>
                  </a:lnTo>
                  <a:lnTo>
                    <a:pt x="261489" y="651621"/>
                  </a:lnTo>
                  <a:lnTo>
                    <a:pt x="229850" y="651621"/>
                  </a:lnTo>
                  <a:lnTo>
                    <a:pt x="229850" y="808887"/>
                  </a:lnTo>
                  <a:lnTo>
                    <a:pt x="229850" y="829359"/>
                  </a:lnTo>
                  <a:lnTo>
                    <a:pt x="157266" y="829359"/>
                  </a:lnTo>
                  <a:lnTo>
                    <a:pt x="157266" y="808887"/>
                  </a:lnTo>
                  <a:lnTo>
                    <a:pt x="177738" y="808887"/>
                  </a:lnTo>
                  <a:lnTo>
                    <a:pt x="177738" y="651621"/>
                  </a:lnTo>
                  <a:lnTo>
                    <a:pt x="41876" y="651621"/>
                  </a:lnTo>
                  <a:lnTo>
                    <a:pt x="157266" y="464577"/>
                  </a:lnTo>
                  <a:lnTo>
                    <a:pt x="146099" y="401299"/>
                  </a:lnTo>
                  <a:lnTo>
                    <a:pt x="31639" y="537161"/>
                  </a:lnTo>
                  <a:lnTo>
                    <a:pt x="0" y="485050"/>
                  </a:lnTo>
                  <a:close/>
                  <a:moveTo>
                    <a:pt x="230486" y="105414"/>
                  </a:moveTo>
                  <a:cubicBezTo>
                    <a:pt x="230486" y="105414"/>
                    <a:pt x="201684" y="172495"/>
                    <a:pt x="172881" y="162912"/>
                  </a:cubicBezTo>
                  <a:cubicBezTo>
                    <a:pt x="172881" y="124580"/>
                    <a:pt x="163281" y="124580"/>
                    <a:pt x="163281" y="124580"/>
                  </a:cubicBezTo>
                  <a:cubicBezTo>
                    <a:pt x="163281" y="124580"/>
                    <a:pt x="153680" y="153329"/>
                    <a:pt x="134478" y="162912"/>
                  </a:cubicBezTo>
                  <a:cubicBezTo>
                    <a:pt x="134478" y="220411"/>
                    <a:pt x="172881" y="258743"/>
                    <a:pt x="230486" y="258743"/>
                  </a:cubicBezTo>
                  <a:cubicBezTo>
                    <a:pt x="288091" y="258743"/>
                    <a:pt x="336095" y="220411"/>
                    <a:pt x="336095" y="162912"/>
                  </a:cubicBezTo>
                  <a:cubicBezTo>
                    <a:pt x="336095" y="162912"/>
                    <a:pt x="336095" y="162912"/>
                    <a:pt x="336095" y="153329"/>
                  </a:cubicBezTo>
                  <a:cubicBezTo>
                    <a:pt x="336095" y="153329"/>
                    <a:pt x="336095" y="153329"/>
                    <a:pt x="326495" y="153329"/>
                  </a:cubicBezTo>
                  <a:cubicBezTo>
                    <a:pt x="326495" y="153329"/>
                    <a:pt x="259289" y="162912"/>
                    <a:pt x="230486" y="153329"/>
                  </a:cubicBezTo>
                  <a:cubicBezTo>
                    <a:pt x="230486" y="153329"/>
                    <a:pt x="230486" y="153329"/>
                    <a:pt x="230486" y="105414"/>
                  </a:cubicBezTo>
                  <a:close/>
                  <a:moveTo>
                    <a:pt x="220886" y="0"/>
                  </a:moveTo>
                  <a:cubicBezTo>
                    <a:pt x="326495" y="0"/>
                    <a:pt x="364898" y="86248"/>
                    <a:pt x="364898" y="124580"/>
                  </a:cubicBezTo>
                  <a:cubicBezTo>
                    <a:pt x="364898" y="134163"/>
                    <a:pt x="374499" y="143746"/>
                    <a:pt x="374499" y="153329"/>
                  </a:cubicBezTo>
                  <a:cubicBezTo>
                    <a:pt x="451305" y="162912"/>
                    <a:pt x="508910" y="297075"/>
                    <a:pt x="393700" y="297075"/>
                  </a:cubicBezTo>
                  <a:cubicBezTo>
                    <a:pt x="393700" y="258743"/>
                    <a:pt x="374499" y="210828"/>
                    <a:pt x="364898" y="191661"/>
                  </a:cubicBezTo>
                  <a:cubicBezTo>
                    <a:pt x="355297" y="258743"/>
                    <a:pt x="297692" y="297075"/>
                    <a:pt x="230486" y="297075"/>
                  </a:cubicBezTo>
                  <a:cubicBezTo>
                    <a:pt x="163281" y="297075"/>
                    <a:pt x="105676" y="249160"/>
                    <a:pt x="96075" y="182078"/>
                  </a:cubicBezTo>
                  <a:cubicBezTo>
                    <a:pt x="76873" y="191661"/>
                    <a:pt x="48071" y="229994"/>
                    <a:pt x="57672" y="297075"/>
                  </a:cubicBezTo>
                  <a:cubicBezTo>
                    <a:pt x="-19135" y="297075"/>
                    <a:pt x="-28736" y="172495"/>
                    <a:pt x="96075" y="153329"/>
                  </a:cubicBezTo>
                  <a:cubicBezTo>
                    <a:pt x="96075" y="143746"/>
                    <a:pt x="96075" y="134163"/>
                    <a:pt x="96075" y="114997"/>
                  </a:cubicBezTo>
                  <a:cubicBezTo>
                    <a:pt x="105676" y="76665"/>
                    <a:pt x="124877" y="9583"/>
                    <a:pt x="220886" y="0"/>
                  </a:cubicBezTo>
                  <a:close/>
                </a:path>
              </a:pathLst>
            </a:custGeom>
            <a:solidFill>
              <a:srgbClr val="EA461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IconShape">
              <a:extLst>
                <a:ext uri="{FF2B5EF4-FFF2-40B4-BE49-F238E27FC236}">
                  <a16:creationId xmlns:a16="http://schemas.microsoft.com/office/drawing/2014/main" xmlns="" id="{0FE22B82-FE1F-4536-A269-A00749C16F93}"/>
                </a:ext>
              </a:extLst>
            </p:cNvPr>
            <p:cNvSpPr/>
            <p:nvPr/>
          </p:nvSpPr>
          <p:spPr bwMode="auto">
            <a:xfrm>
              <a:off x="3415636" y="2625618"/>
              <a:ext cx="600579" cy="1037328"/>
            </a:xfrm>
            <a:custGeom>
              <a:avLst/>
              <a:gdLst>
                <a:gd name="connsiteX0" fmla="*/ 157266 w 480172"/>
                <a:gd name="connsiteY0" fmla="*/ 308242 h 829359"/>
                <a:gd name="connsiteX1" fmla="*/ 209377 w 480172"/>
                <a:gd name="connsiteY1" fmla="*/ 308242 h 829359"/>
                <a:gd name="connsiteX2" fmla="*/ 271725 w 480172"/>
                <a:gd name="connsiteY2" fmla="*/ 308242 h 829359"/>
                <a:gd name="connsiteX3" fmla="*/ 334073 w 480172"/>
                <a:gd name="connsiteY3" fmla="*/ 308242 h 829359"/>
                <a:gd name="connsiteX4" fmla="*/ 480172 w 480172"/>
                <a:gd name="connsiteY4" fmla="*/ 506453 h 829359"/>
                <a:gd name="connsiteX5" fmla="*/ 417824 w 480172"/>
                <a:gd name="connsiteY5" fmla="*/ 516689 h 829359"/>
                <a:gd name="connsiteX6" fmla="*/ 323837 w 480172"/>
                <a:gd name="connsiteY6" fmla="*/ 391063 h 829359"/>
                <a:gd name="connsiteX7" fmla="*/ 323837 w 480172"/>
                <a:gd name="connsiteY7" fmla="*/ 464577 h 829359"/>
                <a:gd name="connsiteX8" fmla="*/ 417824 w 480172"/>
                <a:gd name="connsiteY8" fmla="*/ 651621 h 829359"/>
                <a:gd name="connsiteX9" fmla="*/ 313601 w 480172"/>
                <a:gd name="connsiteY9" fmla="*/ 651621 h 829359"/>
                <a:gd name="connsiteX10" fmla="*/ 313601 w 480172"/>
                <a:gd name="connsiteY10" fmla="*/ 808887 h 829359"/>
                <a:gd name="connsiteX11" fmla="*/ 334073 w 480172"/>
                <a:gd name="connsiteY11" fmla="*/ 808887 h 829359"/>
                <a:gd name="connsiteX12" fmla="*/ 334073 w 480172"/>
                <a:gd name="connsiteY12" fmla="*/ 829359 h 829359"/>
                <a:gd name="connsiteX13" fmla="*/ 261489 w 480172"/>
                <a:gd name="connsiteY13" fmla="*/ 829359 h 829359"/>
                <a:gd name="connsiteX14" fmla="*/ 261489 w 480172"/>
                <a:gd name="connsiteY14" fmla="*/ 808887 h 829359"/>
                <a:gd name="connsiteX15" fmla="*/ 261489 w 480172"/>
                <a:gd name="connsiteY15" fmla="*/ 651621 h 829359"/>
                <a:gd name="connsiteX16" fmla="*/ 229850 w 480172"/>
                <a:gd name="connsiteY16" fmla="*/ 651621 h 829359"/>
                <a:gd name="connsiteX17" fmla="*/ 229850 w 480172"/>
                <a:gd name="connsiteY17" fmla="*/ 808887 h 829359"/>
                <a:gd name="connsiteX18" fmla="*/ 229850 w 480172"/>
                <a:gd name="connsiteY18" fmla="*/ 829359 h 829359"/>
                <a:gd name="connsiteX19" fmla="*/ 157266 w 480172"/>
                <a:gd name="connsiteY19" fmla="*/ 829359 h 829359"/>
                <a:gd name="connsiteX20" fmla="*/ 157266 w 480172"/>
                <a:gd name="connsiteY20" fmla="*/ 808887 h 829359"/>
                <a:gd name="connsiteX21" fmla="*/ 177738 w 480172"/>
                <a:gd name="connsiteY21" fmla="*/ 808887 h 829359"/>
                <a:gd name="connsiteX22" fmla="*/ 177738 w 480172"/>
                <a:gd name="connsiteY22" fmla="*/ 651621 h 829359"/>
                <a:gd name="connsiteX23" fmla="*/ 41876 w 480172"/>
                <a:gd name="connsiteY23" fmla="*/ 651621 h 829359"/>
                <a:gd name="connsiteX24" fmla="*/ 157266 w 480172"/>
                <a:gd name="connsiteY24" fmla="*/ 464577 h 829359"/>
                <a:gd name="connsiteX25" fmla="*/ 146099 w 480172"/>
                <a:gd name="connsiteY25" fmla="*/ 401299 h 829359"/>
                <a:gd name="connsiteX26" fmla="*/ 31639 w 480172"/>
                <a:gd name="connsiteY26" fmla="*/ 537161 h 829359"/>
                <a:gd name="connsiteX27" fmla="*/ 0 w 480172"/>
                <a:gd name="connsiteY27" fmla="*/ 485050 h 829359"/>
                <a:gd name="connsiteX28" fmla="*/ 230486 w 480172"/>
                <a:gd name="connsiteY28" fmla="*/ 105414 h 829359"/>
                <a:gd name="connsiteX29" fmla="*/ 172881 w 480172"/>
                <a:gd name="connsiteY29" fmla="*/ 162912 h 829359"/>
                <a:gd name="connsiteX30" fmla="*/ 163281 w 480172"/>
                <a:gd name="connsiteY30" fmla="*/ 124580 h 829359"/>
                <a:gd name="connsiteX31" fmla="*/ 134478 w 480172"/>
                <a:gd name="connsiteY31" fmla="*/ 162912 h 829359"/>
                <a:gd name="connsiteX32" fmla="*/ 230486 w 480172"/>
                <a:gd name="connsiteY32" fmla="*/ 258743 h 829359"/>
                <a:gd name="connsiteX33" fmla="*/ 336095 w 480172"/>
                <a:gd name="connsiteY33" fmla="*/ 162912 h 829359"/>
                <a:gd name="connsiteX34" fmla="*/ 336095 w 480172"/>
                <a:gd name="connsiteY34" fmla="*/ 153329 h 829359"/>
                <a:gd name="connsiteX35" fmla="*/ 326495 w 480172"/>
                <a:gd name="connsiteY35" fmla="*/ 153329 h 829359"/>
                <a:gd name="connsiteX36" fmla="*/ 230486 w 480172"/>
                <a:gd name="connsiteY36" fmla="*/ 153329 h 829359"/>
                <a:gd name="connsiteX37" fmla="*/ 230486 w 480172"/>
                <a:gd name="connsiteY37" fmla="*/ 105414 h 829359"/>
                <a:gd name="connsiteX38" fmla="*/ 220885 w 480172"/>
                <a:gd name="connsiteY38" fmla="*/ 0 h 829359"/>
                <a:gd name="connsiteX39" fmla="*/ 364898 w 480172"/>
                <a:gd name="connsiteY39" fmla="*/ 124580 h 829359"/>
                <a:gd name="connsiteX40" fmla="*/ 374499 w 480172"/>
                <a:gd name="connsiteY40" fmla="*/ 153329 h 829359"/>
                <a:gd name="connsiteX41" fmla="*/ 393700 w 480172"/>
                <a:gd name="connsiteY41" fmla="*/ 297075 h 829359"/>
                <a:gd name="connsiteX42" fmla="*/ 364898 w 480172"/>
                <a:gd name="connsiteY42" fmla="*/ 191661 h 829359"/>
                <a:gd name="connsiteX43" fmla="*/ 230486 w 480172"/>
                <a:gd name="connsiteY43" fmla="*/ 297075 h 829359"/>
                <a:gd name="connsiteX44" fmla="*/ 96075 w 480172"/>
                <a:gd name="connsiteY44" fmla="*/ 182078 h 829359"/>
                <a:gd name="connsiteX45" fmla="*/ 57672 w 480172"/>
                <a:gd name="connsiteY45" fmla="*/ 297075 h 829359"/>
                <a:gd name="connsiteX46" fmla="*/ 96075 w 480172"/>
                <a:gd name="connsiteY46" fmla="*/ 153329 h 829359"/>
                <a:gd name="connsiteX47" fmla="*/ 96075 w 480172"/>
                <a:gd name="connsiteY47" fmla="*/ 114997 h 829359"/>
                <a:gd name="connsiteX48" fmla="*/ 220885 w 480172"/>
                <a:gd name="connsiteY48" fmla="*/ 0 h 82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80172" h="829359">
                  <a:moveTo>
                    <a:pt x="157266" y="308242"/>
                  </a:moveTo>
                  <a:lnTo>
                    <a:pt x="209377" y="308242"/>
                  </a:lnTo>
                  <a:lnTo>
                    <a:pt x="271725" y="308242"/>
                  </a:lnTo>
                  <a:lnTo>
                    <a:pt x="334073" y="308242"/>
                  </a:lnTo>
                  <a:lnTo>
                    <a:pt x="480172" y="506453"/>
                  </a:lnTo>
                  <a:lnTo>
                    <a:pt x="417824" y="516689"/>
                  </a:lnTo>
                  <a:lnTo>
                    <a:pt x="323837" y="391063"/>
                  </a:lnTo>
                  <a:lnTo>
                    <a:pt x="323837" y="464577"/>
                  </a:lnTo>
                  <a:lnTo>
                    <a:pt x="417824" y="651621"/>
                  </a:lnTo>
                  <a:lnTo>
                    <a:pt x="313601" y="651621"/>
                  </a:lnTo>
                  <a:lnTo>
                    <a:pt x="313601" y="808887"/>
                  </a:lnTo>
                  <a:lnTo>
                    <a:pt x="334073" y="808887"/>
                  </a:lnTo>
                  <a:lnTo>
                    <a:pt x="334073" y="829359"/>
                  </a:lnTo>
                  <a:lnTo>
                    <a:pt x="261489" y="829359"/>
                  </a:lnTo>
                  <a:lnTo>
                    <a:pt x="261489" y="808887"/>
                  </a:lnTo>
                  <a:lnTo>
                    <a:pt x="261489" y="651621"/>
                  </a:lnTo>
                  <a:lnTo>
                    <a:pt x="229850" y="651621"/>
                  </a:lnTo>
                  <a:lnTo>
                    <a:pt x="229850" y="808887"/>
                  </a:lnTo>
                  <a:lnTo>
                    <a:pt x="229850" y="829359"/>
                  </a:lnTo>
                  <a:lnTo>
                    <a:pt x="157266" y="829359"/>
                  </a:lnTo>
                  <a:lnTo>
                    <a:pt x="157266" y="808887"/>
                  </a:lnTo>
                  <a:lnTo>
                    <a:pt x="177738" y="808887"/>
                  </a:lnTo>
                  <a:lnTo>
                    <a:pt x="177738" y="651621"/>
                  </a:lnTo>
                  <a:lnTo>
                    <a:pt x="41876" y="651621"/>
                  </a:lnTo>
                  <a:lnTo>
                    <a:pt x="157266" y="464577"/>
                  </a:lnTo>
                  <a:lnTo>
                    <a:pt x="146099" y="401299"/>
                  </a:lnTo>
                  <a:lnTo>
                    <a:pt x="31639" y="537161"/>
                  </a:lnTo>
                  <a:lnTo>
                    <a:pt x="0" y="485050"/>
                  </a:lnTo>
                  <a:close/>
                  <a:moveTo>
                    <a:pt x="230486" y="105414"/>
                  </a:moveTo>
                  <a:cubicBezTo>
                    <a:pt x="230486" y="105414"/>
                    <a:pt x="201684" y="172495"/>
                    <a:pt x="172881" y="162912"/>
                  </a:cubicBezTo>
                  <a:cubicBezTo>
                    <a:pt x="172881" y="124580"/>
                    <a:pt x="163281" y="124580"/>
                    <a:pt x="163281" y="124580"/>
                  </a:cubicBezTo>
                  <a:cubicBezTo>
                    <a:pt x="163281" y="124580"/>
                    <a:pt x="153680" y="153329"/>
                    <a:pt x="134478" y="162912"/>
                  </a:cubicBezTo>
                  <a:cubicBezTo>
                    <a:pt x="134478" y="220411"/>
                    <a:pt x="172881" y="258743"/>
                    <a:pt x="230486" y="258743"/>
                  </a:cubicBezTo>
                  <a:cubicBezTo>
                    <a:pt x="288091" y="258743"/>
                    <a:pt x="336095" y="220411"/>
                    <a:pt x="336095" y="162912"/>
                  </a:cubicBezTo>
                  <a:cubicBezTo>
                    <a:pt x="336095" y="162912"/>
                    <a:pt x="336095" y="162912"/>
                    <a:pt x="336095" y="153329"/>
                  </a:cubicBezTo>
                  <a:cubicBezTo>
                    <a:pt x="336095" y="153329"/>
                    <a:pt x="336095" y="153329"/>
                    <a:pt x="326495" y="153329"/>
                  </a:cubicBezTo>
                  <a:cubicBezTo>
                    <a:pt x="326495" y="153329"/>
                    <a:pt x="259289" y="162912"/>
                    <a:pt x="230486" y="153329"/>
                  </a:cubicBezTo>
                  <a:cubicBezTo>
                    <a:pt x="230486" y="153329"/>
                    <a:pt x="230486" y="153329"/>
                    <a:pt x="230486" y="105414"/>
                  </a:cubicBezTo>
                  <a:close/>
                  <a:moveTo>
                    <a:pt x="220885" y="0"/>
                  </a:moveTo>
                  <a:cubicBezTo>
                    <a:pt x="326495" y="0"/>
                    <a:pt x="364898" y="86248"/>
                    <a:pt x="364898" y="124580"/>
                  </a:cubicBezTo>
                  <a:cubicBezTo>
                    <a:pt x="364898" y="134163"/>
                    <a:pt x="374499" y="143746"/>
                    <a:pt x="374499" y="153329"/>
                  </a:cubicBezTo>
                  <a:cubicBezTo>
                    <a:pt x="451305" y="162912"/>
                    <a:pt x="508910" y="297075"/>
                    <a:pt x="393700" y="297075"/>
                  </a:cubicBezTo>
                  <a:cubicBezTo>
                    <a:pt x="393700" y="258743"/>
                    <a:pt x="374499" y="210828"/>
                    <a:pt x="364898" y="191661"/>
                  </a:cubicBezTo>
                  <a:cubicBezTo>
                    <a:pt x="355297" y="258743"/>
                    <a:pt x="297692" y="297075"/>
                    <a:pt x="230486" y="297075"/>
                  </a:cubicBezTo>
                  <a:cubicBezTo>
                    <a:pt x="163281" y="297075"/>
                    <a:pt x="105676" y="249160"/>
                    <a:pt x="96075" y="182078"/>
                  </a:cubicBezTo>
                  <a:cubicBezTo>
                    <a:pt x="76873" y="191661"/>
                    <a:pt x="48071" y="229994"/>
                    <a:pt x="57672" y="297075"/>
                  </a:cubicBezTo>
                  <a:cubicBezTo>
                    <a:pt x="-19135" y="297075"/>
                    <a:pt x="-28736" y="172495"/>
                    <a:pt x="96075" y="153329"/>
                  </a:cubicBezTo>
                  <a:cubicBezTo>
                    <a:pt x="96075" y="143746"/>
                    <a:pt x="96075" y="134163"/>
                    <a:pt x="96075" y="114997"/>
                  </a:cubicBezTo>
                  <a:cubicBezTo>
                    <a:pt x="105676" y="76665"/>
                    <a:pt x="124877" y="9583"/>
                    <a:pt x="220885" y="0"/>
                  </a:cubicBezTo>
                  <a:close/>
                </a:path>
              </a:pathLst>
            </a:custGeom>
            <a:solidFill>
              <a:srgbClr val="7A4E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IconShape">
              <a:extLst>
                <a:ext uri="{FF2B5EF4-FFF2-40B4-BE49-F238E27FC236}">
                  <a16:creationId xmlns:a16="http://schemas.microsoft.com/office/drawing/2014/main" xmlns="" id="{6B9C0331-E61C-4048-B8AA-025788FF8C46}"/>
                </a:ext>
              </a:extLst>
            </p:cNvPr>
            <p:cNvSpPr/>
            <p:nvPr/>
          </p:nvSpPr>
          <p:spPr bwMode="auto">
            <a:xfrm>
              <a:off x="2770818" y="2625618"/>
              <a:ext cx="600579" cy="1037328"/>
            </a:xfrm>
            <a:custGeom>
              <a:avLst/>
              <a:gdLst>
                <a:gd name="connsiteX0" fmla="*/ 157266 w 480172"/>
                <a:gd name="connsiteY0" fmla="*/ 308242 h 829359"/>
                <a:gd name="connsiteX1" fmla="*/ 209377 w 480172"/>
                <a:gd name="connsiteY1" fmla="*/ 308242 h 829359"/>
                <a:gd name="connsiteX2" fmla="*/ 271725 w 480172"/>
                <a:gd name="connsiteY2" fmla="*/ 308242 h 829359"/>
                <a:gd name="connsiteX3" fmla="*/ 334073 w 480172"/>
                <a:gd name="connsiteY3" fmla="*/ 308242 h 829359"/>
                <a:gd name="connsiteX4" fmla="*/ 480172 w 480172"/>
                <a:gd name="connsiteY4" fmla="*/ 506453 h 829359"/>
                <a:gd name="connsiteX5" fmla="*/ 417824 w 480172"/>
                <a:gd name="connsiteY5" fmla="*/ 516689 h 829359"/>
                <a:gd name="connsiteX6" fmla="*/ 323837 w 480172"/>
                <a:gd name="connsiteY6" fmla="*/ 391063 h 829359"/>
                <a:gd name="connsiteX7" fmla="*/ 323837 w 480172"/>
                <a:gd name="connsiteY7" fmla="*/ 464577 h 829359"/>
                <a:gd name="connsiteX8" fmla="*/ 417824 w 480172"/>
                <a:gd name="connsiteY8" fmla="*/ 651621 h 829359"/>
                <a:gd name="connsiteX9" fmla="*/ 313601 w 480172"/>
                <a:gd name="connsiteY9" fmla="*/ 651621 h 829359"/>
                <a:gd name="connsiteX10" fmla="*/ 313601 w 480172"/>
                <a:gd name="connsiteY10" fmla="*/ 808887 h 829359"/>
                <a:gd name="connsiteX11" fmla="*/ 334073 w 480172"/>
                <a:gd name="connsiteY11" fmla="*/ 808887 h 829359"/>
                <a:gd name="connsiteX12" fmla="*/ 334073 w 480172"/>
                <a:gd name="connsiteY12" fmla="*/ 829359 h 829359"/>
                <a:gd name="connsiteX13" fmla="*/ 261489 w 480172"/>
                <a:gd name="connsiteY13" fmla="*/ 829359 h 829359"/>
                <a:gd name="connsiteX14" fmla="*/ 261489 w 480172"/>
                <a:gd name="connsiteY14" fmla="*/ 808887 h 829359"/>
                <a:gd name="connsiteX15" fmla="*/ 261489 w 480172"/>
                <a:gd name="connsiteY15" fmla="*/ 651621 h 829359"/>
                <a:gd name="connsiteX16" fmla="*/ 229850 w 480172"/>
                <a:gd name="connsiteY16" fmla="*/ 651621 h 829359"/>
                <a:gd name="connsiteX17" fmla="*/ 229850 w 480172"/>
                <a:gd name="connsiteY17" fmla="*/ 808887 h 829359"/>
                <a:gd name="connsiteX18" fmla="*/ 229850 w 480172"/>
                <a:gd name="connsiteY18" fmla="*/ 829359 h 829359"/>
                <a:gd name="connsiteX19" fmla="*/ 157266 w 480172"/>
                <a:gd name="connsiteY19" fmla="*/ 829359 h 829359"/>
                <a:gd name="connsiteX20" fmla="*/ 157266 w 480172"/>
                <a:gd name="connsiteY20" fmla="*/ 808887 h 829359"/>
                <a:gd name="connsiteX21" fmla="*/ 177738 w 480172"/>
                <a:gd name="connsiteY21" fmla="*/ 808887 h 829359"/>
                <a:gd name="connsiteX22" fmla="*/ 177738 w 480172"/>
                <a:gd name="connsiteY22" fmla="*/ 651621 h 829359"/>
                <a:gd name="connsiteX23" fmla="*/ 41876 w 480172"/>
                <a:gd name="connsiteY23" fmla="*/ 651621 h 829359"/>
                <a:gd name="connsiteX24" fmla="*/ 157266 w 480172"/>
                <a:gd name="connsiteY24" fmla="*/ 464577 h 829359"/>
                <a:gd name="connsiteX25" fmla="*/ 146099 w 480172"/>
                <a:gd name="connsiteY25" fmla="*/ 401299 h 829359"/>
                <a:gd name="connsiteX26" fmla="*/ 31639 w 480172"/>
                <a:gd name="connsiteY26" fmla="*/ 537161 h 829359"/>
                <a:gd name="connsiteX27" fmla="*/ 0 w 480172"/>
                <a:gd name="connsiteY27" fmla="*/ 485050 h 829359"/>
                <a:gd name="connsiteX28" fmla="*/ 230486 w 480172"/>
                <a:gd name="connsiteY28" fmla="*/ 105414 h 829359"/>
                <a:gd name="connsiteX29" fmla="*/ 172881 w 480172"/>
                <a:gd name="connsiteY29" fmla="*/ 162912 h 829359"/>
                <a:gd name="connsiteX30" fmla="*/ 163281 w 480172"/>
                <a:gd name="connsiteY30" fmla="*/ 124580 h 829359"/>
                <a:gd name="connsiteX31" fmla="*/ 134478 w 480172"/>
                <a:gd name="connsiteY31" fmla="*/ 162912 h 829359"/>
                <a:gd name="connsiteX32" fmla="*/ 230486 w 480172"/>
                <a:gd name="connsiteY32" fmla="*/ 258743 h 829359"/>
                <a:gd name="connsiteX33" fmla="*/ 336095 w 480172"/>
                <a:gd name="connsiteY33" fmla="*/ 162912 h 829359"/>
                <a:gd name="connsiteX34" fmla="*/ 336095 w 480172"/>
                <a:gd name="connsiteY34" fmla="*/ 153329 h 829359"/>
                <a:gd name="connsiteX35" fmla="*/ 326495 w 480172"/>
                <a:gd name="connsiteY35" fmla="*/ 153329 h 829359"/>
                <a:gd name="connsiteX36" fmla="*/ 230486 w 480172"/>
                <a:gd name="connsiteY36" fmla="*/ 153329 h 829359"/>
                <a:gd name="connsiteX37" fmla="*/ 230486 w 480172"/>
                <a:gd name="connsiteY37" fmla="*/ 105414 h 829359"/>
                <a:gd name="connsiteX38" fmla="*/ 220885 w 480172"/>
                <a:gd name="connsiteY38" fmla="*/ 0 h 829359"/>
                <a:gd name="connsiteX39" fmla="*/ 364898 w 480172"/>
                <a:gd name="connsiteY39" fmla="*/ 124580 h 829359"/>
                <a:gd name="connsiteX40" fmla="*/ 374499 w 480172"/>
                <a:gd name="connsiteY40" fmla="*/ 153329 h 829359"/>
                <a:gd name="connsiteX41" fmla="*/ 393700 w 480172"/>
                <a:gd name="connsiteY41" fmla="*/ 297075 h 829359"/>
                <a:gd name="connsiteX42" fmla="*/ 364898 w 480172"/>
                <a:gd name="connsiteY42" fmla="*/ 191661 h 829359"/>
                <a:gd name="connsiteX43" fmla="*/ 230486 w 480172"/>
                <a:gd name="connsiteY43" fmla="*/ 297075 h 829359"/>
                <a:gd name="connsiteX44" fmla="*/ 96075 w 480172"/>
                <a:gd name="connsiteY44" fmla="*/ 182078 h 829359"/>
                <a:gd name="connsiteX45" fmla="*/ 57672 w 480172"/>
                <a:gd name="connsiteY45" fmla="*/ 297075 h 829359"/>
                <a:gd name="connsiteX46" fmla="*/ 96075 w 480172"/>
                <a:gd name="connsiteY46" fmla="*/ 153329 h 829359"/>
                <a:gd name="connsiteX47" fmla="*/ 96075 w 480172"/>
                <a:gd name="connsiteY47" fmla="*/ 114997 h 829359"/>
                <a:gd name="connsiteX48" fmla="*/ 220885 w 480172"/>
                <a:gd name="connsiteY48" fmla="*/ 0 h 82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80172" h="829359">
                  <a:moveTo>
                    <a:pt x="157266" y="308242"/>
                  </a:moveTo>
                  <a:lnTo>
                    <a:pt x="209377" y="308242"/>
                  </a:lnTo>
                  <a:lnTo>
                    <a:pt x="271725" y="308242"/>
                  </a:lnTo>
                  <a:lnTo>
                    <a:pt x="334073" y="308242"/>
                  </a:lnTo>
                  <a:lnTo>
                    <a:pt x="480172" y="506453"/>
                  </a:lnTo>
                  <a:lnTo>
                    <a:pt x="417824" y="516689"/>
                  </a:lnTo>
                  <a:lnTo>
                    <a:pt x="323837" y="391063"/>
                  </a:lnTo>
                  <a:lnTo>
                    <a:pt x="323837" y="464577"/>
                  </a:lnTo>
                  <a:lnTo>
                    <a:pt x="417824" y="651621"/>
                  </a:lnTo>
                  <a:lnTo>
                    <a:pt x="313601" y="651621"/>
                  </a:lnTo>
                  <a:lnTo>
                    <a:pt x="313601" y="808887"/>
                  </a:lnTo>
                  <a:lnTo>
                    <a:pt x="334073" y="808887"/>
                  </a:lnTo>
                  <a:lnTo>
                    <a:pt x="334073" y="829359"/>
                  </a:lnTo>
                  <a:lnTo>
                    <a:pt x="261489" y="829359"/>
                  </a:lnTo>
                  <a:lnTo>
                    <a:pt x="261489" y="808887"/>
                  </a:lnTo>
                  <a:lnTo>
                    <a:pt x="261489" y="651621"/>
                  </a:lnTo>
                  <a:lnTo>
                    <a:pt x="229850" y="651621"/>
                  </a:lnTo>
                  <a:lnTo>
                    <a:pt x="229850" y="808887"/>
                  </a:lnTo>
                  <a:lnTo>
                    <a:pt x="229850" y="829359"/>
                  </a:lnTo>
                  <a:lnTo>
                    <a:pt x="157266" y="829359"/>
                  </a:lnTo>
                  <a:lnTo>
                    <a:pt x="157266" y="808887"/>
                  </a:lnTo>
                  <a:lnTo>
                    <a:pt x="177738" y="808887"/>
                  </a:lnTo>
                  <a:lnTo>
                    <a:pt x="177738" y="651621"/>
                  </a:lnTo>
                  <a:lnTo>
                    <a:pt x="41876" y="651621"/>
                  </a:lnTo>
                  <a:lnTo>
                    <a:pt x="157266" y="464577"/>
                  </a:lnTo>
                  <a:lnTo>
                    <a:pt x="146099" y="401299"/>
                  </a:lnTo>
                  <a:lnTo>
                    <a:pt x="31639" y="537161"/>
                  </a:lnTo>
                  <a:lnTo>
                    <a:pt x="0" y="485050"/>
                  </a:lnTo>
                  <a:close/>
                  <a:moveTo>
                    <a:pt x="230486" y="105414"/>
                  </a:moveTo>
                  <a:cubicBezTo>
                    <a:pt x="230486" y="105414"/>
                    <a:pt x="201684" y="172495"/>
                    <a:pt x="172881" y="162912"/>
                  </a:cubicBezTo>
                  <a:cubicBezTo>
                    <a:pt x="172881" y="124580"/>
                    <a:pt x="163281" y="124580"/>
                    <a:pt x="163281" y="124580"/>
                  </a:cubicBezTo>
                  <a:cubicBezTo>
                    <a:pt x="163281" y="124580"/>
                    <a:pt x="153680" y="153329"/>
                    <a:pt x="134478" y="162912"/>
                  </a:cubicBezTo>
                  <a:cubicBezTo>
                    <a:pt x="134478" y="220411"/>
                    <a:pt x="172881" y="258743"/>
                    <a:pt x="230486" y="258743"/>
                  </a:cubicBezTo>
                  <a:cubicBezTo>
                    <a:pt x="288091" y="258743"/>
                    <a:pt x="336095" y="220411"/>
                    <a:pt x="336095" y="162912"/>
                  </a:cubicBezTo>
                  <a:cubicBezTo>
                    <a:pt x="336095" y="162912"/>
                    <a:pt x="336095" y="162912"/>
                    <a:pt x="336095" y="153329"/>
                  </a:cubicBezTo>
                  <a:cubicBezTo>
                    <a:pt x="336095" y="153329"/>
                    <a:pt x="336095" y="153329"/>
                    <a:pt x="326495" y="153329"/>
                  </a:cubicBezTo>
                  <a:cubicBezTo>
                    <a:pt x="326495" y="153329"/>
                    <a:pt x="259289" y="162912"/>
                    <a:pt x="230486" y="153329"/>
                  </a:cubicBezTo>
                  <a:cubicBezTo>
                    <a:pt x="230486" y="153329"/>
                    <a:pt x="230486" y="153329"/>
                    <a:pt x="230486" y="105414"/>
                  </a:cubicBezTo>
                  <a:close/>
                  <a:moveTo>
                    <a:pt x="220885" y="0"/>
                  </a:moveTo>
                  <a:cubicBezTo>
                    <a:pt x="326495" y="0"/>
                    <a:pt x="364898" y="86248"/>
                    <a:pt x="364898" y="124580"/>
                  </a:cubicBezTo>
                  <a:cubicBezTo>
                    <a:pt x="364898" y="134163"/>
                    <a:pt x="374499" y="143746"/>
                    <a:pt x="374499" y="153329"/>
                  </a:cubicBezTo>
                  <a:cubicBezTo>
                    <a:pt x="451305" y="162912"/>
                    <a:pt x="508910" y="297075"/>
                    <a:pt x="393700" y="297075"/>
                  </a:cubicBezTo>
                  <a:cubicBezTo>
                    <a:pt x="393700" y="258743"/>
                    <a:pt x="374499" y="210828"/>
                    <a:pt x="364898" y="191661"/>
                  </a:cubicBezTo>
                  <a:cubicBezTo>
                    <a:pt x="355297" y="258743"/>
                    <a:pt x="297692" y="297075"/>
                    <a:pt x="230486" y="297075"/>
                  </a:cubicBezTo>
                  <a:cubicBezTo>
                    <a:pt x="163281" y="297075"/>
                    <a:pt x="105676" y="249160"/>
                    <a:pt x="96075" y="182078"/>
                  </a:cubicBezTo>
                  <a:cubicBezTo>
                    <a:pt x="76873" y="191661"/>
                    <a:pt x="48071" y="229994"/>
                    <a:pt x="57672" y="297075"/>
                  </a:cubicBezTo>
                  <a:cubicBezTo>
                    <a:pt x="-19135" y="297075"/>
                    <a:pt x="-28736" y="172495"/>
                    <a:pt x="96075" y="153329"/>
                  </a:cubicBezTo>
                  <a:cubicBezTo>
                    <a:pt x="96075" y="143746"/>
                    <a:pt x="96075" y="134163"/>
                    <a:pt x="96075" y="114997"/>
                  </a:cubicBezTo>
                  <a:cubicBezTo>
                    <a:pt x="105676" y="76665"/>
                    <a:pt x="124877" y="9583"/>
                    <a:pt x="220885" y="0"/>
                  </a:cubicBezTo>
                  <a:close/>
                </a:path>
              </a:pathLst>
            </a:custGeom>
            <a:solidFill>
              <a:srgbClr val="7A4E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IconShape1">
              <a:extLst>
                <a:ext uri="{FF2B5EF4-FFF2-40B4-BE49-F238E27FC236}">
                  <a16:creationId xmlns:a16="http://schemas.microsoft.com/office/drawing/2014/main" xmlns="" id="{8A47BD16-45B8-499A-9E5E-30939759BA31}"/>
                </a:ext>
              </a:extLst>
            </p:cNvPr>
            <p:cNvSpPr/>
            <p:nvPr/>
          </p:nvSpPr>
          <p:spPr bwMode="auto">
            <a:xfrm>
              <a:off x="6528475" y="2645688"/>
              <a:ext cx="561005" cy="1017258"/>
            </a:xfrm>
            <a:custGeom>
              <a:avLst/>
              <a:gdLst>
                <a:gd name="connsiteX0" fmla="*/ 146099 w 448532"/>
                <a:gd name="connsiteY0" fmla="*/ 292197 h 813313"/>
                <a:gd name="connsiteX1" fmla="*/ 323837 w 448532"/>
                <a:gd name="connsiteY1" fmla="*/ 292197 h 813313"/>
                <a:gd name="connsiteX2" fmla="*/ 448532 w 448532"/>
                <a:gd name="connsiteY2" fmla="*/ 480171 h 813313"/>
                <a:gd name="connsiteX3" fmla="*/ 417824 w 448532"/>
                <a:gd name="connsiteY3" fmla="*/ 532283 h 813313"/>
                <a:gd name="connsiteX4" fmla="*/ 334073 w 448532"/>
                <a:gd name="connsiteY4" fmla="*/ 416893 h 813313"/>
                <a:gd name="connsiteX5" fmla="*/ 334073 w 448532"/>
                <a:gd name="connsiteY5" fmla="*/ 625339 h 813313"/>
                <a:gd name="connsiteX6" fmla="*/ 302434 w 448532"/>
                <a:gd name="connsiteY6" fmla="*/ 625339 h 813313"/>
                <a:gd name="connsiteX7" fmla="*/ 302434 w 448532"/>
                <a:gd name="connsiteY7" fmla="*/ 792841 h 813313"/>
                <a:gd name="connsiteX8" fmla="*/ 323837 w 448532"/>
                <a:gd name="connsiteY8" fmla="*/ 792841 h 813313"/>
                <a:gd name="connsiteX9" fmla="*/ 323837 w 448532"/>
                <a:gd name="connsiteY9" fmla="*/ 813313 h 813313"/>
                <a:gd name="connsiteX10" fmla="*/ 250322 w 448532"/>
                <a:gd name="connsiteY10" fmla="*/ 813313 h 813313"/>
                <a:gd name="connsiteX11" fmla="*/ 250322 w 448532"/>
                <a:gd name="connsiteY11" fmla="*/ 792841 h 813313"/>
                <a:gd name="connsiteX12" fmla="*/ 250322 w 448532"/>
                <a:gd name="connsiteY12" fmla="*/ 625339 h 813313"/>
                <a:gd name="connsiteX13" fmla="*/ 218683 w 448532"/>
                <a:gd name="connsiteY13" fmla="*/ 625339 h 813313"/>
                <a:gd name="connsiteX14" fmla="*/ 218683 w 448532"/>
                <a:gd name="connsiteY14" fmla="*/ 792841 h 813313"/>
                <a:gd name="connsiteX15" fmla="*/ 218683 w 448532"/>
                <a:gd name="connsiteY15" fmla="*/ 813313 h 813313"/>
                <a:gd name="connsiteX16" fmla="*/ 146099 w 448532"/>
                <a:gd name="connsiteY16" fmla="*/ 813313 h 813313"/>
                <a:gd name="connsiteX17" fmla="*/ 146099 w 448532"/>
                <a:gd name="connsiteY17" fmla="*/ 792841 h 813313"/>
                <a:gd name="connsiteX18" fmla="*/ 156335 w 448532"/>
                <a:gd name="connsiteY18" fmla="*/ 792841 h 813313"/>
                <a:gd name="connsiteX19" fmla="*/ 156335 w 448532"/>
                <a:gd name="connsiteY19" fmla="*/ 625339 h 813313"/>
                <a:gd name="connsiteX20" fmla="*/ 135863 w 448532"/>
                <a:gd name="connsiteY20" fmla="*/ 625339 h 813313"/>
                <a:gd name="connsiteX21" fmla="*/ 135863 w 448532"/>
                <a:gd name="connsiteY21" fmla="*/ 396420 h 813313"/>
                <a:gd name="connsiteX22" fmla="*/ 41876 w 448532"/>
                <a:gd name="connsiteY22" fmla="*/ 562991 h 813313"/>
                <a:gd name="connsiteX23" fmla="*/ 0 w 448532"/>
                <a:gd name="connsiteY23" fmla="*/ 510880 h 813313"/>
                <a:gd name="connsiteX24" fmla="*/ 219036 w 448532"/>
                <a:gd name="connsiteY24" fmla="*/ 104151 h 813313"/>
                <a:gd name="connsiteX25" fmla="*/ 177193 w 448532"/>
                <a:gd name="connsiteY25" fmla="*/ 124982 h 813313"/>
                <a:gd name="connsiteX26" fmla="*/ 135349 w 448532"/>
                <a:gd name="connsiteY26" fmla="*/ 124982 h 813313"/>
                <a:gd name="connsiteX27" fmla="*/ 135349 w 448532"/>
                <a:gd name="connsiteY27" fmla="*/ 135397 h 813313"/>
                <a:gd name="connsiteX28" fmla="*/ 229497 w 448532"/>
                <a:gd name="connsiteY28" fmla="*/ 239548 h 813313"/>
                <a:gd name="connsiteX29" fmla="*/ 323644 w 448532"/>
                <a:gd name="connsiteY29" fmla="*/ 135397 h 813313"/>
                <a:gd name="connsiteX30" fmla="*/ 323644 w 448532"/>
                <a:gd name="connsiteY30" fmla="*/ 124982 h 813313"/>
                <a:gd name="connsiteX31" fmla="*/ 219036 w 448532"/>
                <a:gd name="connsiteY31" fmla="*/ 124982 h 813313"/>
                <a:gd name="connsiteX32" fmla="*/ 219036 w 448532"/>
                <a:gd name="connsiteY32" fmla="*/ 104151 h 813313"/>
                <a:gd name="connsiteX33" fmla="*/ 198114 w 448532"/>
                <a:gd name="connsiteY33" fmla="*/ 0 h 813313"/>
                <a:gd name="connsiteX34" fmla="*/ 344566 w 448532"/>
                <a:gd name="connsiteY34" fmla="*/ 20830 h 813313"/>
                <a:gd name="connsiteX35" fmla="*/ 355027 w 448532"/>
                <a:gd name="connsiteY35" fmla="*/ 135397 h 813313"/>
                <a:gd name="connsiteX36" fmla="*/ 229497 w 448532"/>
                <a:gd name="connsiteY36" fmla="*/ 270794 h 813313"/>
                <a:gd name="connsiteX37" fmla="*/ 93506 w 448532"/>
                <a:gd name="connsiteY37" fmla="*/ 135397 h 813313"/>
                <a:gd name="connsiteX38" fmla="*/ 103967 w 448532"/>
                <a:gd name="connsiteY38" fmla="*/ 52076 h 813313"/>
                <a:gd name="connsiteX39" fmla="*/ 198114 w 448532"/>
                <a:gd name="connsiteY39" fmla="*/ 0 h 81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48532" h="813313">
                  <a:moveTo>
                    <a:pt x="146099" y="292197"/>
                  </a:moveTo>
                  <a:lnTo>
                    <a:pt x="323837" y="292197"/>
                  </a:lnTo>
                  <a:lnTo>
                    <a:pt x="448532" y="480171"/>
                  </a:lnTo>
                  <a:lnTo>
                    <a:pt x="417824" y="532283"/>
                  </a:lnTo>
                  <a:lnTo>
                    <a:pt x="334073" y="416893"/>
                  </a:lnTo>
                  <a:lnTo>
                    <a:pt x="334073" y="625339"/>
                  </a:lnTo>
                  <a:lnTo>
                    <a:pt x="302434" y="625339"/>
                  </a:lnTo>
                  <a:lnTo>
                    <a:pt x="302434" y="792841"/>
                  </a:lnTo>
                  <a:lnTo>
                    <a:pt x="323837" y="792841"/>
                  </a:lnTo>
                  <a:lnTo>
                    <a:pt x="323837" y="813313"/>
                  </a:lnTo>
                  <a:lnTo>
                    <a:pt x="250322" y="813313"/>
                  </a:lnTo>
                  <a:lnTo>
                    <a:pt x="250322" y="792841"/>
                  </a:lnTo>
                  <a:lnTo>
                    <a:pt x="250322" y="625339"/>
                  </a:lnTo>
                  <a:lnTo>
                    <a:pt x="218683" y="625339"/>
                  </a:lnTo>
                  <a:lnTo>
                    <a:pt x="218683" y="792841"/>
                  </a:lnTo>
                  <a:lnTo>
                    <a:pt x="218683" y="813313"/>
                  </a:lnTo>
                  <a:lnTo>
                    <a:pt x="146099" y="813313"/>
                  </a:lnTo>
                  <a:lnTo>
                    <a:pt x="146099" y="792841"/>
                  </a:lnTo>
                  <a:lnTo>
                    <a:pt x="156335" y="792841"/>
                  </a:lnTo>
                  <a:lnTo>
                    <a:pt x="156335" y="625339"/>
                  </a:lnTo>
                  <a:lnTo>
                    <a:pt x="135863" y="625339"/>
                  </a:lnTo>
                  <a:lnTo>
                    <a:pt x="135863" y="396420"/>
                  </a:lnTo>
                  <a:lnTo>
                    <a:pt x="41876" y="562991"/>
                  </a:lnTo>
                  <a:lnTo>
                    <a:pt x="0" y="510880"/>
                  </a:lnTo>
                  <a:close/>
                  <a:moveTo>
                    <a:pt x="219036" y="104151"/>
                  </a:moveTo>
                  <a:cubicBezTo>
                    <a:pt x="219036" y="104151"/>
                    <a:pt x="219036" y="104151"/>
                    <a:pt x="177193" y="124982"/>
                  </a:cubicBezTo>
                  <a:cubicBezTo>
                    <a:pt x="177193" y="124982"/>
                    <a:pt x="156271" y="114567"/>
                    <a:pt x="135349" y="124982"/>
                  </a:cubicBezTo>
                  <a:cubicBezTo>
                    <a:pt x="135349" y="124982"/>
                    <a:pt x="135349" y="135397"/>
                    <a:pt x="135349" y="135397"/>
                  </a:cubicBezTo>
                  <a:cubicBezTo>
                    <a:pt x="135349" y="187473"/>
                    <a:pt x="177193" y="239548"/>
                    <a:pt x="229497" y="239548"/>
                  </a:cubicBezTo>
                  <a:cubicBezTo>
                    <a:pt x="281801" y="239548"/>
                    <a:pt x="323644" y="187473"/>
                    <a:pt x="323644" y="135397"/>
                  </a:cubicBezTo>
                  <a:cubicBezTo>
                    <a:pt x="323644" y="135397"/>
                    <a:pt x="323644" y="124982"/>
                    <a:pt x="323644" y="124982"/>
                  </a:cubicBezTo>
                  <a:cubicBezTo>
                    <a:pt x="302722" y="114567"/>
                    <a:pt x="260879" y="114567"/>
                    <a:pt x="219036" y="124982"/>
                  </a:cubicBezTo>
                  <a:cubicBezTo>
                    <a:pt x="198114" y="135397"/>
                    <a:pt x="219036" y="104151"/>
                    <a:pt x="219036" y="104151"/>
                  </a:cubicBezTo>
                  <a:close/>
                  <a:moveTo>
                    <a:pt x="198114" y="0"/>
                  </a:moveTo>
                  <a:cubicBezTo>
                    <a:pt x="229497" y="0"/>
                    <a:pt x="323644" y="10415"/>
                    <a:pt x="344566" y="20830"/>
                  </a:cubicBezTo>
                  <a:cubicBezTo>
                    <a:pt x="375948" y="52076"/>
                    <a:pt x="355027" y="93736"/>
                    <a:pt x="355027" y="135397"/>
                  </a:cubicBezTo>
                  <a:cubicBezTo>
                    <a:pt x="355027" y="208303"/>
                    <a:pt x="302722" y="270794"/>
                    <a:pt x="229497" y="270794"/>
                  </a:cubicBezTo>
                  <a:cubicBezTo>
                    <a:pt x="156271" y="270794"/>
                    <a:pt x="93506" y="208303"/>
                    <a:pt x="93506" y="135397"/>
                  </a:cubicBezTo>
                  <a:cubicBezTo>
                    <a:pt x="93506" y="93736"/>
                    <a:pt x="72584" y="72906"/>
                    <a:pt x="103967" y="52076"/>
                  </a:cubicBezTo>
                  <a:cubicBezTo>
                    <a:pt x="124888" y="31245"/>
                    <a:pt x="166732" y="0"/>
                    <a:pt x="198114" y="0"/>
                  </a:cubicBezTo>
                  <a:close/>
                </a:path>
              </a:pathLst>
            </a:custGeom>
            <a:solidFill>
              <a:srgbClr val="229CA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IconShape1">
              <a:extLst>
                <a:ext uri="{FF2B5EF4-FFF2-40B4-BE49-F238E27FC236}">
                  <a16:creationId xmlns:a16="http://schemas.microsoft.com/office/drawing/2014/main" xmlns="" id="{458A2099-79B4-4372-9BC9-F64BD142F51F}"/>
                </a:ext>
              </a:extLst>
            </p:cNvPr>
            <p:cNvSpPr/>
            <p:nvPr/>
          </p:nvSpPr>
          <p:spPr bwMode="auto">
            <a:xfrm>
              <a:off x="7102538" y="2645688"/>
              <a:ext cx="561005" cy="1017258"/>
            </a:xfrm>
            <a:custGeom>
              <a:avLst/>
              <a:gdLst>
                <a:gd name="connsiteX0" fmla="*/ 146099 w 448532"/>
                <a:gd name="connsiteY0" fmla="*/ 292197 h 813313"/>
                <a:gd name="connsiteX1" fmla="*/ 323837 w 448532"/>
                <a:gd name="connsiteY1" fmla="*/ 292197 h 813313"/>
                <a:gd name="connsiteX2" fmla="*/ 448532 w 448532"/>
                <a:gd name="connsiteY2" fmla="*/ 480171 h 813313"/>
                <a:gd name="connsiteX3" fmla="*/ 417824 w 448532"/>
                <a:gd name="connsiteY3" fmla="*/ 532283 h 813313"/>
                <a:gd name="connsiteX4" fmla="*/ 334073 w 448532"/>
                <a:gd name="connsiteY4" fmla="*/ 416893 h 813313"/>
                <a:gd name="connsiteX5" fmla="*/ 334073 w 448532"/>
                <a:gd name="connsiteY5" fmla="*/ 625339 h 813313"/>
                <a:gd name="connsiteX6" fmla="*/ 302434 w 448532"/>
                <a:gd name="connsiteY6" fmla="*/ 625339 h 813313"/>
                <a:gd name="connsiteX7" fmla="*/ 302434 w 448532"/>
                <a:gd name="connsiteY7" fmla="*/ 792841 h 813313"/>
                <a:gd name="connsiteX8" fmla="*/ 323837 w 448532"/>
                <a:gd name="connsiteY8" fmla="*/ 792841 h 813313"/>
                <a:gd name="connsiteX9" fmla="*/ 323837 w 448532"/>
                <a:gd name="connsiteY9" fmla="*/ 813313 h 813313"/>
                <a:gd name="connsiteX10" fmla="*/ 250322 w 448532"/>
                <a:gd name="connsiteY10" fmla="*/ 813313 h 813313"/>
                <a:gd name="connsiteX11" fmla="*/ 250322 w 448532"/>
                <a:gd name="connsiteY11" fmla="*/ 792841 h 813313"/>
                <a:gd name="connsiteX12" fmla="*/ 250322 w 448532"/>
                <a:gd name="connsiteY12" fmla="*/ 625339 h 813313"/>
                <a:gd name="connsiteX13" fmla="*/ 218683 w 448532"/>
                <a:gd name="connsiteY13" fmla="*/ 625339 h 813313"/>
                <a:gd name="connsiteX14" fmla="*/ 218683 w 448532"/>
                <a:gd name="connsiteY14" fmla="*/ 792841 h 813313"/>
                <a:gd name="connsiteX15" fmla="*/ 218683 w 448532"/>
                <a:gd name="connsiteY15" fmla="*/ 813313 h 813313"/>
                <a:gd name="connsiteX16" fmla="*/ 146099 w 448532"/>
                <a:gd name="connsiteY16" fmla="*/ 813313 h 813313"/>
                <a:gd name="connsiteX17" fmla="*/ 146099 w 448532"/>
                <a:gd name="connsiteY17" fmla="*/ 792841 h 813313"/>
                <a:gd name="connsiteX18" fmla="*/ 156335 w 448532"/>
                <a:gd name="connsiteY18" fmla="*/ 792841 h 813313"/>
                <a:gd name="connsiteX19" fmla="*/ 156335 w 448532"/>
                <a:gd name="connsiteY19" fmla="*/ 625339 h 813313"/>
                <a:gd name="connsiteX20" fmla="*/ 135863 w 448532"/>
                <a:gd name="connsiteY20" fmla="*/ 625339 h 813313"/>
                <a:gd name="connsiteX21" fmla="*/ 135863 w 448532"/>
                <a:gd name="connsiteY21" fmla="*/ 396420 h 813313"/>
                <a:gd name="connsiteX22" fmla="*/ 41875 w 448532"/>
                <a:gd name="connsiteY22" fmla="*/ 562991 h 813313"/>
                <a:gd name="connsiteX23" fmla="*/ 0 w 448532"/>
                <a:gd name="connsiteY23" fmla="*/ 510880 h 813313"/>
                <a:gd name="connsiteX24" fmla="*/ 219036 w 448532"/>
                <a:gd name="connsiteY24" fmla="*/ 104152 h 813313"/>
                <a:gd name="connsiteX25" fmla="*/ 177193 w 448532"/>
                <a:gd name="connsiteY25" fmla="*/ 124982 h 813313"/>
                <a:gd name="connsiteX26" fmla="*/ 135349 w 448532"/>
                <a:gd name="connsiteY26" fmla="*/ 124982 h 813313"/>
                <a:gd name="connsiteX27" fmla="*/ 135349 w 448532"/>
                <a:gd name="connsiteY27" fmla="*/ 135397 h 813313"/>
                <a:gd name="connsiteX28" fmla="*/ 229497 w 448532"/>
                <a:gd name="connsiteY28" fmla="*/ 239549 h 813313"/>
                <a:gd name="connsiteX29" fmla="*/ 323644 w 448532"/>
                <a:gd name="connsiteY29" fmla="*/ 135397 h 813313"/>
                <a:gd name="connsiteX30" fmla="*/ 323644 w 448532"/>
                <a:gd name="connsiteY30" fmla="*/ 124982 h 813313"/>
                <a:gd name="connsiteX31" fmla="*/ 219036 w 448532"/>
                <a:gd name="connsiteY31" fmla="*/ 124982 h 813313"/>
                <a:gd name="connsiteX32" fmla="*/ 219036 w 448532"/>
                <a:gd name="connsiteY32" fmla="*/ 104152 h 813313"/>
                <a:gd name="connsiteX33" fmla="*/ 198114 w 448532"/>
                <a:gd name="connsiteY33" fmla="*/ 0 h 813313"/>
                <a:gd name="connsiteX34" fmla="*/ 344566 w 448532"/>
                <a:gd name="connsiteY34" fmla="*/ 20830 h 813313"/>
                <a:gd name="connsiteX35" fmla="*/ 355027 w 448532"/>
                <a:gd name="connsiteY35" fmla="*/ 135397 h 813313"/>
                <a:gd name="connsiteX36" fmla="*/ 229497 w 448532"/>
                <a:gd name="connsiteY36" fmla="*/ 270794 h 813313"/>
                <a:gd name="connsiteX37" fmla="*/ 93506 w 448532"/>
                <a:gd name="connsiteY37" fmla="*/ 135397 h 813313"/>
                <a:gd name="connsiteX38" fmla="*/ 103967 w 448532"/>
                <a:gd name="connsiteY38" fmla="*/ 52076 h 813313"/>
                <a:gd name="connsiteX39" fmla="*/ 198114 w 448532"/>
                <a:gd name="connsiteY39" fmla="*/ 0 h 81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48532" h="813313">
                  <a:moveTo>
                    <a:pt x="146099" y="292197"/>
                  </a:moveTo>
                  <a:lnTo>
                    <a:pt x="323837" y="292197"/>
                  </a:lnTo>
                  <a:lnTo>
                    <a:pt x="448532" y="480171"/>
                  </a:lnTo>
                  <a:lnTo>
                    <a:pt x="417824" y="532283"/>
                  </a:lnTo>
                  <a:lnTo>
                    <a:pt x="334073" y="416893"/>
                  </a:lnTo>
                  <a:lnTo>
                    <a:pt x="334073" y="625339"/>
                  </a:lnTo>
                  <a:lnTo>
                    <a:pt x="302434" y="625339"/>
                  </a:lnTo>
                  <a:lnTo>
                    <a:pt x="302434" y="792841"/>
                  </a:lnTo>
                  <a:lnTo>
                    <a:pt x="323837" y="792841"/>
                  </a:lnTo>
                  <a:lnTo>
                    <a:pt x="323837" y="813313"/>
                  </a:lnTo>
                  <a:lnTo>
                    <a:pt x="250322" y="813313"/>
                  </a:lnTo>
                  <a:lnTo>
                    <a:pt x="250322" y="792841"/>
                  </a:lnTo>
                  <a:lnTo>
                    <a:pt x="250322" y="625339"/>
                  </a:lnTo>
                  <a:lnTo>
                    <a:pt x="218683" y="625339"/>
                  </a:lnTo>
                  <a:lnTo>
                    <a:pt x="218683" y="792841"/>
                  </a:lnTo>
                  <a:lnTo>
                    <a:pt x="218683" y="813313"/>
                  </a:lnTo>
                  <a:lnTo>
                    <a:pt x="146099" y="813313"/>
                  </a:lnTo>
                  <a:lnTo>
                    <a:pt x="146099" y="792841"/>
                  </a:lnTo>
                  <a:lnTo>
                    <a:pt x="156335" y="792841"/>
                  </a:lnTo>
                  <a:lnTo>
                    <a:pt x="156335" y="625339"/>
                  </a:lnTo>
                  <a:lnTo>
                    <a:pt x="135863" y="625339"/>
                  </a:lnTo>
                  <a:lnTo>
                    <a:pt x="135863" y="396420"/>
                  </a:lnTo>
                  <a:lnTo>
                    <a:pt x="41875" y="562991"/>
                  </a:lnTo>
                  <a:lnTo>
                    <a:pt x="0" y="510880"/>
                  </a:lnTo>
                  <a:close/>
                  <a:moveTo>
                    <a:pt x="219036" y="104152"/>
                  </a:moveTo>
                  <a:cubicBezTo>
                    <a:pt x="219036" y="104152"/>
                    <a:pt x="219036" y="104152"/>
                    <a:pt x="177193" y="124982"/>
                  </a:cubicBezTo>
                  <a:cubicBezTo>
                    <a:pt x="177193" y="124982"/>
                    <a:pt x="156271" y="114567"/>
                    <a:pt x="135349" y="124982"/>
                  </a:cubicBezTo>
                  <a:cubicBezTo>
                    <a:pt x="135349" y="124982"/>
                    <a:pt x="135349" y="135397"/>
                    <a:pt x="135349" y="135397"/>
                  </a:cubicBezTo>
                  <a:cubicBezTo>
                    <a:pt x="135349" y="187473"/>
                    <a:pt x="177193" y="239549"/>
                    <a:pt x="229497" y="239549"/>
                  </a:cubicBezTo>
                  <a:cubicBezTo>
                    <a:pt x="281801" y="239549"/>
                    <a:pt x="323644" y="187473"/>
                    <a:pt x="323644" y="135397"/>
                  </a:cubicBezTo>
                  <a:cubicBezTo>
                    <a:pt x="323644" y="135397"/>
                    <a:pt x="323644" y="124982"/>
                    <a:pt x="323644" y="124982"/>
                  </a:cubicBezTo>
                  <a:cubicBezTo>
                    <a:pt x="302722" y="114567"/>
                    <a:pt x="260879" y="114567"/>
                    <a:pt x="219036" y="124982"/>
                  </a:cubicBezTo>
                  <a:cubicBezTo>
                    <a:pt x="198114" y="135397"/>
                    <a:pt x="219036" y="104152"/>
                    <a:pt x="219036" y="104152"/>
                  </a:cubicBezTo>
                  <a:close/>
                  <a:moveTo>
                    <a:pt x="198114" y="0"/>
                  </a:moveTo>
                  <a:cubicBezTo>
                    <a:pt x="229497" y="0"/>
                    <a:pt x="323644" y="10415"/>
                    <a:pt x="344566" y="20830"/>
                  </a:cubicBezTo>
                  <a:cubicBezTo>
                    <a:pt x="375948" y="52076"/>
                    <a:pt x="355027" y="93737"/>
                    <a:pt x="355027" y="135397"/>
                  </a:cubicBezTo>
                  <a:cubicBezTo>
                    <a:pt x="355027" y="208303"/>
                    <a:pt x="302722" y="270794"/>
                    <a:pt x="229497" y="270794"/>
                  </a:cubicBezTo>
                  <a:cubicBezTo>
                    <a:pt x="156271" y="270794"/>
                    <a:pt x="93506" y="208303"/>
                    <a:pt x="93506" y="135397"/>
                  </a:cubicBezTo>
                  <a:cubicBezTo>
                    <a:pt x="93506" y="93737"/>
                    <a:pt x="72584" y="72906"/>
                    <a:pt x="103967" y="52076"/>
                  </a:cubicBezTo>
                  <a:cubicBezTo>
                    <a:pt x="124888" y="31246"/>
                    <a:pt x="166732" y="0"/>
                    <a:pt x="198114" y="0"/>
                  </a:cubicBezTo>
                  <a:close/>
                </a:path>
              </a:pathLst>
            </a:custGeom>
            <a:solidFill>
              <a:srgbClr val="229CA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IconShape1">
              <a:extLst>
                <a:ext uri="{FF2B5EF4-FFF2-40B4-BE49-F238E27FC236}">
                  <a16:creationId xmlns:a16="http://schemas.microsoft.com/office/drawing/2014/main" xmlns="" id="{96FACC13-862D-4C04-BE13-D7BB87CDE3A8}"/>
                </a:ext>
              </a:extLst>
            </p:cNvPr>
            <p:cNvSpPr/>
            <p:nvPr/>
          </p:nvSpPr>
          <p:spPr bwMode="auto">
            <a:xfrm>
              <a:off x="7682520" y="2645688"/>
              <a:ext cx="561005" cy="1017258"/>
            </a:xfrm>
            <a:custGeom>
              <a:avLst/>
              <a:gdLst>
                <a:gd name="connsiteX0" fmla="*/ 146099 w 448532"/>
                <a:gd name="connsiteY0" fmla="*/ 292197 h 813313"/>
                <a:gd name="connsiteX1" fmla="*/ 323837 w 448532"/>
                <a:gd name="connsiteY1" fmla="*/ 292197 h 813313"/>
                <a:gd name="connsiteX2" fmla="*/ 448532 w 448532"/>
                <a:gd name="connsiteY2" fmla="*/ 480171 h 813313"/>
                <a:gd name="connsiteX3" fmla="*/ 417824 w 448532"/>
                <a:gd name="connsiteY3" fmla="*/ 532283 h 813313"/>
                <a:gd name="connsiteX4" fmla="*/ 334073 w 448532"/>
                <a:gd name="connsiteY4" fmla="*/ 416893 h 813313"/>
                <a:gd name="connsiteX5" fmla="*/ 334073 w 448532"/>
                <a:gd name="connsiteY5" fmla="*/ 625339 h 813313"/>
                <a:gd name="connsiteX6" fmla="*/ 302434 w 448532"/>
                <a:gd name="connsiteY6" fmla="*/ 625339 h 813313"/>
                <a:gd name="connsiteX7" fmla="*/ 302434 w 448532"/>
                <a:gd name="connsiteY7" fmla="*/ 792841 h 813313"/>
                <a:gd name="connsiteX8" fmla="*/ 323837 w 448532"/>
                <a:gd name="connsiteY8" fmla="*/ 792841 h 813313"/>
                <a:gd name="connsiteX9" fmla="*/ 323837 w 448532"/>
                <a:gd name="connsiteY9" fmla="*/ 813313 h 813313"/>
                <a:gd name="connsiteX10" fmla="*/ 250322 w 448532"/>
                <a:gd name="connsiteY10" fmla="*/ 813313 h 813313"/>
                <a:gd name="connsiteX11" fmla="*/ 250322 w 448532"/>
                <a:gd name="connsiteY11" fmla="*/ 792841 h 813313"/>
                <a:gd name="connsiteX12" fmla="*/ 250322 w 448532"/>
                <a:gd name="connsiteY12" fmla="*/ 625339 h 813313"/>
                <a:gd name="connsiteX13" fmla="*/ 218683 w 448532"/>
                <a:gd name="connsiteY13" fmla="*/ 625339 h 813313"/>
                <a:gd name="connsiteX14" fmla="*/ 218683 w 448532"/>
                <a:gd name="connsiteY14" fmla="*/ 792841 h 813313"/>
                <a:gd name="connsiteX15" fmla="*/ 218683 w 448532"/>
                <a:gd name="connsiteY15" fmla="*/ 813313 h 813313"/>
                <a:gd name="connsiteX16" fmla="*/ 146099 w 448532"/>
                <a:gd name="connsiteY16" fmla="*/ 813313 h 813313"/>
                <a:gd name="connsiteX17" fmla="*/ 146099 w 448532"/>
                <a:gd name="connsiteY17" fmla="*/ 792841 h 813313"/>
                <a:gd name="connsiteX18" fmla="*/ 156335 w 448532"/>
                <a:gd name="connsiteY18" fmla="*/ 792841 h 813313"/>
                <a:gd name="connsiteX19" fmla="*/ 156335 w 448532"/>
                <a:gd name="connsiteY19" fmla="*/ 625339 h 813313"/>
                <a:gd name="connsiteX20" fmla="*/ 135863 w 448532"/>
                <a:gd name="connsiteY20" fmla="*/ 625339 h 813313"/>
                <a:gd name="connsiteX21" fmla="*/ 135863 w 448532"/>
                <a:gd name="connsiteY21" fmla="*/ 396420 h 813313"/>
                <a:gd name="connsiteX22" fmla="*/ 41875 w 448532"/>
                <a:gd name="connsiteY22" fmla="*/ 562991 h 813313"/>
                <a:gd name="connsiteX23" fmla="*/ 0 w 448532"/>
                <a:gd name="connsiteY23" fmla="*/ 510880 h 813313"/>
                <a:gd name="connsiteX24" fmla="*/ 219036 w 448532"/>
                <a:gd name="connsiteY24" fmla="*/ 104152 h 813313"/>
                <a:gd name="connsiteX25" fmla="*/ 177193 w 448532"/>
                <a:gd name="connsiteY25" fmla="*/ 124982 h 813313"/>
                <a:gd name="connsiteX26" fmla="*/ 135349 w 448532"/>
                <a:gd name="connsiteY26" fmla="*/ 124982 h 813313"/>
                <a:gd name="connsiteX27" fmla="*/ 135349 w 448532"/>
                <a:gd name="connsiteY27" fmla="*/ 135397 h 813313"/>
                <a:gd name="connsiteX28" fmla="*/ 229497 w 448532"/>
                <a:gd name="connsiteY28" fmla="*/ 239549 h 813313"/>
                <a:gd name="connsiteX29" fmla="*/ 323644 w 448532"/>
                <a:gd name="connsiteY29" fmla="*/ 135397 h 813313"/>
                <a:gd name="connsiteX30" fmla="*/ 323644 w 448532"/>
                <a:gd name="connsiteY30" fmla="*/ 124982 h 813313"/>
                <a:gd name="connsiteX31" fmla="*/ 219036 w 448532"/>
                <a:gd name="connsiteY31" fmla="*/ 124982 h 813313"/>
                <a:gd name="connsiteX32" fmla="*/ 219036 w 448532"/>
                <a:gd name="connsiteY32" fmla="*/ 104152 h 813313"/>
                <a:gd name="connsiteX33" fmla="*/ 198114 w 448532"/>
                <a:gd name="connsiteY33" fmla="*/ 0 h 813313"/>
                <a:gd name="connsiteX34" fmla="*/ 344566 w 448532"/>
                <a:gd name="connsiteY34" fmla="*/ 20830 h 813313"/>
                <a:gd name="connsiteX35" fmla="*/ 355027 w 448532"/>
                <a:gd name="connsiteY35" fmla="*/ 135397 h 813313"/>
                <a:gd name="connsiteX36" fmla="*/ 229497 w 448532"/>
                <a:gd name="connsiteY36" fmla="*/ 270794 h 813313"/>
                <a:gd name="connsiteX37" fmla="*/ 93506 w 448532"/>
                <a:gd name="connsiteY37" fmla="*/ 135397 h 813313"/>
                <a:gd name="connsiteX38" fmla="*/ 103967 w 448532"/>
                <a:gd name="connsiteY38" fmla="*/ 52076 h 813313"/>
                <a:gd name="connsiteX39" fmla="*/ 198114 w 448532"/>
                <a:gd name="connsiteY39" fmla="*/ 0 h 81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48532" h="813313">
                  <a:moveTo>
                    <a:pt x="146099" y="292197"/>
                  </a:moveTo>
                  <a:lnTo>
                    <a:pt x="323837" y="292197"/>
                  </a:lnTo>
                  <a:lnTo>
                    <a:pt x="448532" y="480171"/>
                  </a:lnTo>
                  <a:lnTo>
                    <a:pt x="417824" y="532283"/>
                  </a:lnTo>
                  <a:lnTo>
                    <a:pt x="334073" y="416893"/>
                  </a:lnTo>
                  <a:lnTo>
                    <a:pt x="334073" y="625339"/>
                  </a:lnTo>
                  <a:lnTo>
                    <a:pt x="302434" y="625339"/>
                  </a:lnTo>
                  <a:lnTo>
                    <a:pt x="302434" y="792841"/>
                  </a:lnTo>
                  <a:lnTo>
                    <a:pt x="323837" y="792841"/>
                  </a:lnTo>
                  <a:lnTo>
                    <a:pt x="323837" y="813313"/>
                  </a:lnTo>
                  <a:lnTo>
                    <a:pt x="250322" y="813313"/>
                  </a:lnTo>
                  <a:lnTo>
                    <a:pt x="250322" y="792841"/>
                  </a:lnTo>
                  <a:lnTo>
                    <a:pt x="250322" y="625339"/>
                  </a:lnTo>
                  <a:lnTo>
                    <a:pt x="218683" y="625339"/>
                  </a:lnTo>
                  <a:lnTo>
                    <a:pt x="218683" y="792841"/>
                  </a:lnTo>
                  <a:lnTo>
                    <a:pt x="218683" y="813313"/>
                  </a:lnTo>
                  <a:lnTo>
                    <a:pt x="146099" y="813313"/>
                  </a:lnTo>
                  <a:lnTo>
                    <a:pt x="146099" y="792841"/>
                  </a:lnTo>
                  <a:lnTo>
                    <a:pt x="156335" y="792841"/>
                  </a:lnTo>
                  <a:lnTo>
                    <a:pt x="156335" y="625339"/>
                  </a:lnTo>
                  <a:lnTo>
                    <a:pt x="135863" y="625339"/>
                  </a:lnTo>
                  <a:lnTo>
                    <a:pt x="135863" y="396420"/>
                  </a:lnTo>
                  <a:lnTo>
                    <a:pt x="41875" y="562991"/>
                  </a:lnTo>
                  <a:lnTo>
                    <a:pt x="0" y="510880"/>
                  </a:lnTo>
                  <a:close/>
                  <a:moveTo>
                    <a:pt x="219036" y="104152"/>
                  </a:moveTo>
                  <a:cubicBezTo>
                    <a:pt x="219036" y="104152"/>
                    <a:pt x="219036" y="104152"/>
                    <a:pt x="177193" y="124982"/>
                  </a:cubicBezTo>
                  <a:cubicBezTo>
                    <a:pt x="177193" y="124982"/>
                    <a:pt x="156271" y="114567"/>
                    <a:pt x="135349" y="124982"/>
                  </a:cubicBezTo>
                  <a:cubicBezTo>
                    <a:pt x="135349" y="124982"/>
                    <a:pt x="135349" y="135397"/>
                    <a:pt x="135349" y="135397"/>
                  </a:cubicBezTo>
                  <a:cubicBezTo>
                    <a:pt x="135349" y="187473"/>
                    <a:pt x="177193" y="239549"/>
                    <a:pt x="229497" y="239549"/>
                  </a:cubicBezTo>
                  <a:cubicBezTo>
                    <a:pt x="281801" y="239549"/>
                    <a:pt x="323644" y="187473"/>
                    <a:pt x="323644" y="135397"/>
                  </a:cubicBezTo>
                  <a:cubicBezTo>
                    <a:pt x="323644" y="135397"/>
                    <a:pt x="323644" y="124982"/>
                    <a:pt x="323644" y="124982"/>
                  </a:cubicBezTo>
                  <a:cubicBezTo>
                    <a:pt x="302722" y="114567"/>
                    <a:pt x="260879" y="114567"/>
                    <a:pt x="219036" y="124982"/>
                  </a:cubicBezTo>
                  <a:cubicBezTo>
                    <a:pt x="198114" y="135397"/>
                    <a:pt x="219036" y="104152"/>
                    <a:pt x="219036" y="104152"/>
                  </a:cubicBezTo>
                  <a:close/>
                  <a:moveTo>
                    <a:pt x="198114" y="0"/>
                  </a:moveTo>
                  <a:cubicBezTo>
                    <a:pt x="229497" y="0"/>
                    <a:pt x="323644" y="10415"/>
                    <a:pt x="344566" y="20830"/>
                  </a:cubicBezTo>
                  <a:cubicBezTo>
                    <a:pt x="375948" y="52076"/>
                    <a:pt x="355027" y="93737"/>
                    <a:pt x="355027" y="135397"/>
                  </a:cubicBezTo>
                  <a:cubicBezTo>
                    <a:pt x="355027" y="208303"/>
                    <a:pt x="302722" y="270794"/>
                    <a:pt x="229497" y="270794"/>
                  </a:cubicBezTo>
                  <a:cubicBezTo>
                    <a:pt x="156271" y="270794"/>
                    <a:pt x="93506" y="208303"/>
                    <a:pt x="93506" y="135397"/>
                  </a:cubicBezTo>
                  <a:cubicBezTo>
                    <a:pt x="93506" y="93737"/>
                    <a:pt x="72584" y="72906"/>
                    <a:pt x="103967" y="52076"/>
                  </a:cubicBezTo>
                  <a:cubicBezTo>
                    <a:pt x="124888" y="31246"/>
                    <a:pt x="166732" y="0"/>
                    <a:pt x="198114" y="0"/>
                  </a:cubicBezTo>
                  <a:close/>
                </a:path>
              </a:pathLst>
            </a:custGeom>
            <a:solidFill>
              <a:srgbClr val="229CA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IconShape1">
              <a:extLst>
                <a:ext uri="{FF2B5EF4-FFF2-40B4-BE49-F238E27FC236}">
                  <a16:creationId xmlns:a16="http://schemas.microsoft.com/office/drawing/2014/main" xmlns="" id="{0D94A474-0716-4AB1-8C49-2989B7E35E0D}"/>
                </a:ext>
              </a:extLst>
            </p:cNvPr>
            <p:cNvSpPr/>
            <p:nvPr/>
          </p:nvSpPr>
          <p:spPr bwMode="auto">
            <a:xfrm>
              <a:off x="8256583" y="2645688"/>
              <a:ext cx="561005" cy="1017258"/>
            </a:xfrm>
            <a:custGeom>
              <a:avLst/>
              <a:gdLst>
                <a:gd name="connsiteX0" fmla="*/ 146099 w 448532"/>
                <a:gd name="connsiteY0" fmla="*/ 292197 h 813313"/>
                <a:gd name="connsiteX1" fmla="*/ 323837 w 448532"/>
                <a:gd name="connsiteY1" fmla="*/ 292197 h 813313"/>
                <a:gd name="connsiteX2" fmla="*/ 448532 w 448532"/>
                <a:gd name="connsiteY2" fmla="*/ 480171 h 813313"/>
                <a:gd name="connsiteX3" fmla="*/ 417824 w 448532"/>
                <a:gd name="connsiteY3" fmla="*/ 532283 h 813313"/>
                <a:gd name="connsiteX4" fmla="*/ 334073 w 448532"/>
                <a:gd name="connsiteY4" fmla="*/ 416893 h 813313"/>
                <a:gd name="connsiteX5" fmla="*/ 334073 w 448532"/>
                <a:gd name="connsiteY5" fmla="*/ 625339 h 813313"/>
                <a:gd name="connsiteX6" fmla="*/ 302434 w 448532"/>
                <a:gd name="connsiteY6" fmla="*/ 625339 h 813313"/>
                <a:gd name="connsiteX7" fmla="*/ 302434 w 448532"/>
                <a:gd name="connsiteY7" fmla="*/ 792841 h 813313"/>
                <a:gd name="connsiteX8" fmla="*/ 323837 w 448532"/>
                <a:gd name="connsiteY8" fmla="*/ 792841 h 813313"/>
                <a:gd name="connsiteX9" fmla="*/ 323837 w 448532"/>
                <a:gd name="connsiteY9" fmla="*/ 813313 h 813313"/>
                <a:gd name="connsiteX10" fmla="*/ 250322 w 448532"/>
                <a:gd name="connsiteY10" fmla="*/ 813313 h 813313"/>
                <a:gd name="connsiteX11" fmla="*/ 250322 w 448532"/>
                <a:gd name="connsiteY11" fmla="*/ 792841 h 813313"/>
                <a:gd name="connsiteX12" fmla="*/ 250322 w 448532"/>
                <a:gd name="connsiteY12" fmla="*/ 625339 h 813313"/>
                <a:gd name="connsiteX13" fmla="*/ 218683 w 448532"/>
                <a:gd name="connsiteY13" fmla="*/ 625339 h 813313"/>
                <a:gd name="connsiteX14" fmla="*/ 218683 w 448532"/>
                <a:gd name="connsiteY14" fmla="*/ 792841 h 813313"/>
                <a:gd name="connsiteX15" fmla="*/ 218683 w 448532"/>
                <a:gd name="connsiteY15" fmla="*/ 813313 h 813313"/>
                <a:gd name="connsiteX16" fmla="*/ 146099 w 448532"/>
                <a:gd name="connsiteY16" fmla="*/ 813313 h 813313"/>
                <a:gd name="connsiteX17" fmla="*/ 146099 w 448532"/>
                <a:gd name="connsiteY17" fmla="*/ 792841 h 813313"/>
                <a:gd name="connsiteX18" fmla="*/ 156335 w 448532"/>
                <a:gd name="connsiteY18" fmla="*/ 792841 h 813313"/>
                <a:gd name="connsiteX19" fmla="*/ 156335 w 448532"/>
                <a:gd name="connsiteY19" fmla="*/ 625339 h 813313"/>
                <a:gd name="connsiteX20" fmla="*/ 135863 w 448532"/>
                <a:gd name="connsiteY20" fmla="*/ 625339 h 813313"/>
                <a:gd name="connsiteX21" fmla="*/ 135863 w 448532"/>
                <a:gd name="connsiteY21" fmla="*/ 396420 h 813313"/>
                <a:gd name="connsiteX22" fmla="*/ 41875 w 448532"/>
                <a:gd name="connsiteY22" fmla="*/ 562991 h 813313"/>
                <a:gd name="connsiteX23" fmla="*/ 0 w 448532"/>
                <a:gd name="connsiteY23" fmla="*/ 510880 h 813313"/>
                <a:gd name="connsiteX24" fmla="*/ 219036 w 448532"/>
                <a:gd name="connsiteY24" fmla="*/ 104152 h 813313"/>
                <a:gd name="connsiteX25" fmla="*/ 177193 w 448532"/>
                <a:gd name="connsiteY25" fmla="*/ 124982 h 813313"/>
                <a:gd name="connsiteX26" fmla="*/ 135349 w 448532"/>
                <a:gd name="connsiteY26" fmla="*/ 124982 h 813313"/>
                <a:gd name="connsiteX27" fmla="*/ 135349 w 448532"/>
                <a:gd name="connsiteY27" fmla="*/ 135397 h 813313"/>
                <a:gd name="connsiteX28" fmla="*/ 229497 w 448532"/>
                <a:gd name="connsiteY28" fmla="*/ 239549 h 813313"/>
                <a:gd name="connsiteX29" fmla="*/ 323644 w 448532"/>
                <a:gd name="connsiteY29" fmla="*/ 135397 h 813313"/>
                <a:gd name="connsiteX30" fmla="*/ 323644 w 448532"/>
                <a:gd name="connsiteY30" fmla="*/ 124982 h 813313"/>
                <a:gd name="connsiteX31" fmla="*/ 219036 w 448532"/>
                <a:gd name="connsiteY31" fmla="*/ 124982 h 813313"/>
                <a:gd name="connsiteX32" fmla="*/ 219036 w 448532"/>
                <a:gd name="connsiteY32" fmla="*/ 104152 h 813313"/>
                <a:gd name="connsiteX33" fmla="*/ 198114 w 448532"/>
                <a:gd name="connsiteY33" fmla="*/ 0 h 813313"/>
                <a:gd name="connsiteX34" fmla="*/ 344566 w 448532"/>
                <a:gd name="connsiteY34" fmla="*/ 20830 h 813313"/>
                <a:gd name="connsiteX35" fmla="*/ 355027 w 448532"/>
                <a:gd name="connsiteY35" fmla="*/ 135397 h 813313"/>
                <a:gd name="connsiteX36" fmla="*/ 229497 w 448532"/>
                <a:gd name="connsiteY36" fmla="*/ 270794 h 813313"/>
                <a:gd name="connsiteX37" fmla="*/ 93506 w 448532"/>
                <a:gd name="connsiteY37" fmla="*/ 135397 h 813313"/>
                <a:gd name="connsiteX38" fmla="*/ 103967 w 448532"/>
                <a:gd name="connsiteY38" fmla="*/ 52076 h 813313"/>
                <a:gd name="connsiteX39" fmla="*/ 198114 w 448532"/>
                <a:gd name="connsiteY39" fmla="*/ 0 h 81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48532" h="813313">
                  <a:moveTo>
                    <a:pt x="146099" y="292197"/>
                  </a:moveTo>
                  <a:lnTo>
                    <a:pt x="323837" y="292197"/>
                  </a:lnTo>
                  <a:lnTo>
                    <a:pt x="448532" y="480171"/>
                  </a:lnTo>
                  <a:lnTo>
                    <a:pt x="417824" y="532283"/>
                  </a:lnTo>
                  <a:lnTo>
                    <a:pt x="334073" y="416893"/>
                  </a:lnTo>
                  <a:lnTo>
                    <a:pt x="334073" y="625339"/>
                  </a:lnTo>
                  <a:lnTo>
                    <a:pt x="302434" y="625339"/>
                  </a:lnTo>
                  <a:lnTo>
                    <a:pt x="302434" y="792841"/>
                  </a:lnTo>
                  <a:lnTo>
                    <a:pt x="323837" y="792841"/>
                  </a:lnTo>
                  <a:lnTo>
                    <a:pt x="323837" y="813313"/>
                  </a:lnTo>
                  <a:lnTo>
                    <a:pt x="250322" y="813313"/>
                  </a:lnTo>
                  <a:lnTo>
                    <a:pt x="250322" y="792841"/>
                  </a:lnTo>
                  <a:lnTo>
                    <a:pt x="250322" y="625339"/>
                  </a:lnTo>
                  <a:lnTo>
                    <a:pt x="218683" y="625339"/>
                  </a:lnTo>
                  <a:lnTo>
                    <a:pt x="218683" y="792841"/>
                  </a:lnTo>
                  <a:lnTo>
                    <a:pt x="218683" y="813313"/>
                  </a:lnTo>
                  <a:lnTo>
                    <a:pt x="146099" y="813313"/>
                  </a:lnTo>
                  <a:lnTo>
                    <a:pt x="146099" y="792841"/>
                  </a:lnTo>
                  <a:lnTo>
                    <a:pt x="156335" y="792841"/>
                  </a:lnTo>
                  <a:lnTo>
                    <a:pt x="156335" y="625339"/>
                  </a:lnTo>
                  <a:lnTo>
                    <a:pt x="135863" y="625339"/>
                  </a:lnTo>
                  <a:lnTo>
                    <a:pt x="135863" y="396420"/>
                  </a:lnTo>
                  <a:lnTo>
                    <a:pt x="41875" y="562991"/>
                  </a:lnTo>
                  <a:lnTo>
                    <a:pt x="0" y="510880"/>
                  </a:lnTo>
                  <a:close/>
                  <a:moveTo>
                    <a:pt x="219036" y="104152"/>
                  </a:moveTo>
                  <a:cubicBezTo>
                    <a:pt x="219036" y="104152"/>
                    <a:pt x="219036" y="104152"/>
                    <a:pt x="177193" y="124982"/>
                  </a:cubicBezTo>
                  <a:cubicBezTo>
                    <a:pt x="177193" y="124982"/>
                    <a:pt x="156271" y="114567"/>
                    <a:pt x="135349" y="124982"/>
                  </a:cubicBezTo>
                  <a:cubicBezTo>
                    <a:pt x="135349" y="124982"/>
                    <a:pt x="135349" y="135397"/>
                    <a:pt x="135349" y="135397"/>
                  </a:cubicBezTo>
                  <a:cubicBezTo>
                    <a:pt x="135349" y="187473"/>
                    <a:pt x="177193" y="239549"/>
                    <a:pt x="229497" y="239549"/>
                  </a:cubicBezTo>
                  <a:cubicBezTo>
                    <a:pt x="281801" y="239549"/>
                    <a:pt x="323644" y="187473"/>
                    <a:pt x="323644" y="135397"/>
                  </a:cubicBezTo>
                  <a:cubicBezTo>
                    <a:pt x="323644" y="135397"/>
                    <a:pt x="323644" y="124982"/>
                    <a:pt x="323644" y="124982"/>
                  </a:cubicBezTo>
                  <a:cubicBezTo>
                    <a:pt x="302722" y="114567"/>
                    <a:pt x="260879" y="114567"/>
                    <a:pt x="219036" y="124982"/>
                  </a:cubicBezTo>
                  <a:cubicBezTo>
                    <a:pt x="198114" y="135397"/>
                    <a:pt x="219036" y="104152"/>
                    <a:pt x="219036" y="104152"/>
                  </a:cubicBezTo>
                  <a:close/>
                  <a:moveTo>
                    <a:pt x="198114" y="0"/>
                  </a:moveTo>
                  <a:cubicBezTo>
                    <a:pt x="229497" y="0"/>
                    <a:pt x="323644" y="10415"/>
                    <a:pt x="344566" y="20830"/>
                  </a:cubicBezTo>
                  <a:cubicBezTo>
                    <a:pt x="375948" y="52076"/>
                    <a:pt x="355027" y="93737"/>
                    <a:pt x="355027" y="135397"/>
                  </a:cubicBezTo>
                  <a:cubicBezTo>
                    <a:pt x="355027" y="208303"/>
                    <a:pt x="302722" y="270794"/>
                    <a:pt x="229497" y="270794"/>
                  </a:cubicBezTo>
                  <a:cubicBezTo>
                    <a:pt x="156271" y="270794"/>
                    <a:pt x="93506" y="208303"/>
                    <a:pt x="93506" y="135397"/>
                  </a:cubicBezTo>
                  <a:cubicBezTo>
                    <a:pt x="93506" y="93737"/>
                    <a:pt x="72584" y="72906"/>
                    <a:pt x="103967" y="52076"/>
                  </a:cubicBezTo>
                  <a:cubicBezTo>
                    <a:pt x="124888" y="31246"/>
                    <a:pt x="166732" y="0"/>
                    <a:pt x="198114" y="0"/>
                  </a:cubicBezTo>
                  <a:close/>
                </a:path>
              </a:pathLst>
            </a:custGeom>
            <a:solidFill>
              <a:srgbClr val="229CA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IconShape1">
              <a:extLst>
                <a:ext uri="{FF2B5EF4-FFF2-40B4-BE49-F238E27FC236}">
                  <a16:creationId xmlns:a16="http://schemas.microsoft.com/office/drawing/2014/main" xmlns="" id="{20996AB8-29A7-44E0-B282-1B58ADEDE3F0}"/>
                </a:ext>
              </a:extLst>
            </p:cNvPr>
            <p:cNvSpPr/>
            <p:nvPr/>
          </p:nvSpPr>
          <p:spPr bwMode="auto">
            <a:xfrm>
              <a:off x="8830645" y="2645688"/>
              <a:ext cx="561005" cy="1017258"/>
            </a:xfrm>
            <a:custGeom>
              <a:avLst/>
              <a:gdLst>
                <a:gd name="connsiteX0" fmla="*/ 146099 w 448532"/>
                <a:gd name="connsiteY0" fmla="*/ 292197 h 813313"/>
                <a:gd name="connsiteX1" fmla="*/ 323837 w 448532"/>
                <a:gd name="connsiteY1" fmla="*/ 292197 h 813313"/>
                <a:gd name="connsiteX2" fmla="*/ 448532 w 448532"/>
                <a:gd name="connsiteY2" fmla="*/ 480171 h 813313"/>
                <a:gd name="connsiteX3" fmla="*/ 417824 w 448532"/>
                <a:gd name="connsiteY3" fmla="*/ 532283 h 813313"/>
                <a:gd name="connsiteX4" fmla="*/ 334073 w 448532"/>
                <a:gd name="connsiteY4" fmla="*/ 416893 h 813313"/>
                <a:gd name="connsiteX5" fmla="*/ 334073 w 448532"/>
                <a:gd name="connsiteY5" fmla="*/ 625339 h 813313"/>
                <a:gd name="connsiteX6" fmla="*/ 302434 w 448532"/>
                <a:gd name="connsiteY6" fmla="*/ 625339 h 813313"/>
                <a:gd name="connsiteX7" fmla="*/ 302434 w 448532"/>
                <a:gd name="connsiteY7" fmla="*/ 792841 h 813313"/>
                <a:gd name="connsiteX8" fmla="*/ 323837 w 448532"/>
                <a:gd name="connsiteY8" fmla="*/ 792841 h 813313"/>
                <a:gd name="connsiteX9" fmla="*/ 323837 w 448532"/>
                <a:gd name="connsiteY9" fmla="*/ 813313 h 813313"/>
                <a:gd name="connsiteX10" fmla="*/ 250322 w 448532"/>
                <a:gd name="connsiteY10" fmla="*/ 813313 h 813313"/>
                <a:gd name="connsiteX11" fmla="*/ 250322 w 448532"/>
                <a:gd name="connsiteY11" fmla="*/ 792841 h 813313"/>
                <a:gd name="connsiteX12" fmla="*/ 250322 w 448532"/>
                <a:gd name="connsiteY12" fmla="*/ 625339 h 813313"/>
                <a:gd name="connsiteX13" fmla="*/ 218683 w 448532"/>
                <a:gd name="connsiteY13" fmla="*/ 625339 h 813313"/>
                <a:gd name="connsiteX14" fmla="*/ 218683 w 448532"/>
                <a:gd name="connsiteY14" fmla="*/ 792841 h 813313"/>
                <a:gd name="connsiteX15" fmla="*/ 218683 w 448532"/>
                <a:gd name="connsiteY15" fmla="*/ 813313 h 813313"/>
                <a:gd name="connsiteX16" fmla="*/ 146099 w 448532"/>
                <a:gd name="connsiteY16" fmla="*/ 813313 h 813313"/>
                <a:gd name="connsiteX17" fmla="*/ 146099 w 448532"/>
                <a:gd name="connsiteY17" fmla="*/ 792841 h 813313"/>
                <a:gd name="connsiteX18" fmla="*/ 156335 w 448532"/>
                <a:gd name="connsiteY18" fmla="*/ 792841 h 813313"/>
                <a:gd name="connsiteX19" fmla="*/ 156335 w 448532"/>
                <a:gd name="connsiteY19" fmla="*/ 625339 h 813313"/>
                <a:gd name="connsiteX20" fmla="*/ 135863 w 448532"/>
                <a:gd name="connsiteY20" fmla="*/ 625339 h 813313"/>
                <a:gd name="connsiteX21" fmla="*/ 135863 w 448532"/>
                <a:gd name="connsiteY21" fmla="*/ 396420 h 813313"/>
                <a:gd name="connsiteX22" fmla="*/ 41875 w 448532"/>
                <a:gd name="connsiteY22" fmla="*/ 562991 h 813313"/>
                <a:gd name="connsiteX23" fmla="*/ 0 w 448532"/>
                <a:gd name="connsiteY23" fmla="*/ 510880 h 813313"/>
                <a:gd name="connsiteX24" fmla="*/ 219036 w 448532"/>
                <a:gd name="connsiteY24" fmla="*/ 104152 h 813313"/>
                <a:gd name="connsiteX25" fmla="*/ 177193 w 448532"/>
                <a:gd name="connsiteY25" fmla="*/ 124982 h 813313"/>
                <a:gd name="connsiteX26" fmla="*/ 135349 w 448532"/>
                <a:gd name="connsiteY26" fmla="*/ 124982 h 813313"/>
                <a:gd name="connsiteX27" fmla="*/ 135349 w 448532"/>
                <a:gd name="connsiteY27" fmla="*/ 135397 h 813313"/>
                <a:gd name="connsiteX28" fmla="*/ 229497 w 448532"/>
                <a:gd name="connsiteY28" fmla="*/ 239549 h 813313"/>
                <a:gd name="connsiteX29" fmla="*/ 323644 w 448532"/>
                <a:gd name="connsiteY29" fmla="*/ 135397 h 813313"/>
                <a:gd name="connsiteX30" fmla="*/ 323644 w 448532"/>
                <a:gd name="connsiteY30" fmla="*/ 124982 h 813313"/>
                <a:gd name="connsiteX31" fmla="*/ 219036 w 448532"/>
                <a:gd name="connsiteY31" fmla="*/ 124982 h 813313"/>
                <a:gd name="connsiteX32" fmla="*/ 219036 w 448532"/>
                <a:gd name="connsiteY32" fmla="*/ 104152 h 813313"/>
                <a:gd name="connsiteX33" fmla="*/ 198114 w 448532"/>
                <a:gd name="connsiteY33" fmla="*/ 0 h 813313"/>
                <a:gd name="connsiteX34" fmla="*/ 344566 w 448532"/>
                <a:gd name="connsiteY34" fmla="*/ 20830 h 813313"/>
                <a:gd name="connsiteX35" fmla="*/ 355027 w 448532"/>
                <a:gd name="connsiteY35" fmla="*/ 135397 h 813313"/>
                <a:gd name="connsiteX36" fmla="*/ 229497 w 448532"/>
                <a:gd name="connsiteY36" fmla="*/ 270794 h 813313"/>
                <a:gd name="connsiteX37" fmla="*/ 93506 w 448532"/>
                <a:gd name="connsiteY37" fmla="*/ 135397 h 813313"/>
                <a:gd name="connsiteX38" fmla="*/ 103967 w 448532"/>
                <a:gd name="connsiteY38" fmla="*/ 52076 h 813313"/>
                <a:gd name="connsiteX39" fmla="*/ 198114 w 448532"/>
                <a:gd name="connsiteY39" fmla="*/ 0 h 81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48532" h="813313">
                  <a:moveTo>
                    <a:pt x="146099" y="292197"/>
                  </a:moveTo>
                  <a:lnTo>
                    <a:pt x="323837" y="292197"/>
                  </a:lnTo>
                  <a:lnTo>
                    <a:pt x="448532" y="480171"/>
                  </a:lnTo>
                  <a:lnTo>
                    <a:pt x="417824" y="532283"/>
                  </a:lnTo>
                  <a:lnTo>
                    <a:pt x="334073" y="416893"/>
                  </a:lnTo>
                  <a:lnTo>
                    <a:pt x="334073" y="625339"/>
                  </a:lnTo>
                  <a:lnTo>
                    <a:pt x="302434" y="625339"/>
                  </a:lnTo>
                  <a:lnTo>
                    <a:pt x="302434" y="792841"/>
                  </a:lnTo>
                  <a:lnTo>
                    <a:pt x="323837" y="792841"/>
                  </a:lnTo>
                  <a:lnTo>
                    <a:pt x="323837" y="813313"/>
                  </a:lnTo>
                  <a:lnTo>
                    <a:pt x="250322" y="813313"/>
                  </a:lnTo>
                  <a:lnTo>
                    <a:pt x="250322" y="792841"/>
                  </a:lnTo>
                  <a:lnTo>
                    <a:pt x="250322" y="625339"/>
                  </a:lnTo>
                  <a:lnTo>
                    <a:pt x="218683" y="625339"/>
                  </a:lnTo>
                  <a:lnTo>
                    <a:pt x="218683" y="792841"/>
                  </a:lnTo>
                  <a:lnTo>
                    <a:pt x="218683" y="813313"/>
                  </a:lnTo>
                  <a:lnTo>
                    <a:pt x="146099" y="813313"/>
                  </a:lnTo>
                  <a:lnTo>
                    <a:pt x="146099" y="792841"/>
                  </a:lnTo>
                  <a:lnTo>
                    <a:pt x="156335" y="792841"/>
                  </a:lnTo>
                  <a:lnTo>
                    <a:pt x="156335" y="625339"/>
                  </a:lnTo>
                  <a:lnTo>
                    <a:pt x="135863" y="625339"/>
                  </a:lnTo>
                  <a:lnTo>
                    <a:pt x="135863" y="396420"/>
                  </a:lnTo>
                  <a:lnTo>
                    <a:pt x="41875" y="562991"/>
                  </a:lnTo>
                  <a:lnTo>
                    <a:pt x="0" y="510880"/>
                  </a:lnTo>
                  <a:close/>
                  <a:moveTo>
                    <a:pt x="219036" y="104152"/>
                  </a:moveTo>
                  <a:cubicBezTo>
                    <a:pt x="219036" y="104152"/>
                    <a:pt x="219036" y="104152"/>
                    <a:pt x="177193" y="124982"/>
                  </a:cubicBezTo>
                  <a:cubicBezTo>
                    <a:pt x="177193" y="124982"/>
                    <a:pt x="156271" y="114567"/>
                    <a:pt x="135349" y="124982"/>
                  </a:cubicBezTo>
                  <a:cubicBezTo>
                    <a:pt x="135349" y="124982"/>
                    <a:pt x="135349" y="135397"/>
                    <a:pt x="135349" y="135397"/>
                  </a:cubicBezTo>
                  <a:cubicBezTo>
                    <a:pt x="135349" y="187473"/>
                    <a:pt x="177193" y="239549"/>
                    <a:pt x="229497" y="239549"/>
                  </a:cubicBezTo>
                  <a:cubicBezTo>
                    <a:pt x="281801" y="239549"/>
                    <a:pt x="323644" y="187473"/>
                    <a:pt x="323644" y="135397"/>
                  </a:cubicBezTo>
                  <a:cubicBezTo>
                    <a:pt x="323644" y="135397"/>
                    <a:pt x="323644" y="124982"/>
                    <a:pt x="323644" y="124982"/>
                  </a:cubicBezTo>
                  <a:cubicBezTo>
                    <a:pt x="302722" y="114567"/>
                    <a:pt x="260879" y="114567"/>
                    <a:pt x="219036" y="124982"/>
                  </a:cubicBezTo>
                  <a:cubicBezTo>
                    <a:pt x="198114" y="135397"/>
                    <a:pt x="219036" y="104152"/>
                    <a:pt x="219036" y="104152"/>
                  </a:cubicBezTo>
                  <a:close/>
                  <a:moveTo>
                    <a:pt x="198114" y="0"/>
                  </a:moveTo>
                  <a:cubicBezTo>
                    <a:pt x="229497" y="0"/>
                    <a:pt x="323644" y="10415"/>
                    <a:pt x="344566" y="20830"/>
                  </a:cubicBezTo>
                  <a:cubicBezTo>
                    <a:pt x="375948" y="52076"/>
                    <a:pt x="355027" y="93737"/>
                    <a:pt x="355027" y="135397"/>
                  </a:cubicBezTo>
                  <a:cubicBezTo>
                    <a:pt x="355027" y="208303"/>
                    <a:pt x="302722" y="270794"/>
                    <a:pt x="229497" y="270794"/>
                  </a:cubicBezTo>
                  <a:cubicBezTo>
                    <a:pt x="156271" y="270794"/>
                    <a:pt x="93506" y="208303"/>
                    <a:pt x="93506" y="135397"/>
                  </a:cubicBezTo>
                  <a:cubicBezTo>
                    <a:pt x="93506" y="93737"/>
                    <a:pt x="72584" y="72906"/>
                    <a:pt x="103967" y="52076"/>
                  </a:cubicBezTo>
                  <a:cubicBezTo>
                    <a:pt x="124888" y="31246"/>
                    <a:pt x="166732" y="0"/>
                    <a:pt x="198114" y="0"/>
                  </a:cubicBezTo>
                  <a:close/>
                </a:path>
              </a:pathLst>
            </a:custGeom>
            <a:solidFill>
              <a:srgbClr val="7A4E48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5" name="ExtraShape">
              <a:extLst>
                <a:ext uri="{FF2B5EF4-FFF2-40B4-BE49-F238E27FC236}">
                  <a16:creationId xmlns:a16="http://schemas.microsoft.com/office/drawing/2014/main" xmlns="" id="{60E1133C-7B66-4E08-A73B-6B86D64C3867}"/>
                </a:ext>
              </a:extLst>
            </p:cNvPr>
            <p:cNvCxnSpPr>
              <a:cxnSpLocks/>
            </p:cNvCxnSpPr>
            <p:nvPr/>
          </p:nvCxnSpPr>
          <p:spPr>
            <a:xfrm>
              <a:off x="2770818" y="3844429"/>
              <a:ext cx="6620832" cy="0"/>
            </a:xfrm>
            <a:prstGeom prst="line">
              <a:avLst/>
            </a:prstGeom>
            <a:noFill/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</p:cxnSp>
        <p:sp>
          <p:nvSpPr>
            <p:cNvPr id="26" name="SorbShape1">
              <a:extLst>
                <a:ext uri="{FF2B5EF4-FFF2-40B4-BE49-F238E27FC236}">
                  <a16:creationId xmlns:a16="http://schemas.microsoft.com/office/drawing/2014/main" xmlns="" id="{D58C2B6C-C1BA-4A74-A077-2B2944391893}"/>
                </a:ext>
              </a:extLst>
            </p:cNvPr>
            <p:cNvSpPr/>
            <p:nvPr/>
          </p:nvSpPr>
          <p:spPr bwMode="auto">
            <a:xfrm rot="9581742">
              <a:off x="4116770" y="1556247"/>
              <a:ext cx="726518" cy="1046077"/>
            </a:xfrm>
            <a:custGeom>
              <a:avLst/>
              <a:gdLst>
                <a:gd name="T0" fmla="*/ 790 w 1940"/>
                <a:gd name="T1" fmla="*/ 0 h 2792"/>
                <a:gd name="T2" fmla="*/ 1940 w 1940"/>
                <a:gd name="T3" fmla="*/ 1822 h 2792"/>
                <a:gd name="T4" fmla="*/ 970 w 1940"/>
                <a:gd name="T5" fmla="*/ 2792 h 2792"/>
                <a:gd name="T6" fmla="*/ 0 w 1940"/>
                <a:gd name="T7" fmla="*/ 1822 h 2792"/>
                <a:gd name="T8" fmla="*/ 790 w 1940"/>
                <a:gd name="T9" fmla="*/ 0 h 2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0" h="2792">
                  <a:moveTo>
                    <a:pt x="790" y="0"/>
                  </a:moveTo>
                  <a:cubicBezTo>
                    <a:pt x="1488" y="375"/>
                    <a:pt x="1940" y="1287"/>
                    <a:pt x="1940" y="1822"/>
                  </a:cubicBezTo>
                  <a:cubicBezTo>
                    <a:pt x="1940" y="2358"/>
                    <a:pt x="1506" y="2792"/>
                    <a:pt x="970" y="2792"/>
                  </a:cubicBezTo>
                  <a:cubicBezTo>
                    <a:pt x="435" y="2792"/>
                    <a:pt x="0" y="2358"/>
                    <a:pt x="0" y="1822"/>
                  </a:cubicBezTo>
                  <a:cubicBezTo>
                    <a:pt x="0" y="1287"/>
                    <a:pt x="997" y="552"/>
                    <a:pt x="790" y="0"/>
                  </a:cubicBezTo>
                  <a:close/>
                </a:path>
              </a:pathLst>
            </a:custGeom>
            <a:solidFill>
              <a:srgbClr val="EA4618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ValueText1">
              <a:extLst>
                <a:ext uri="{FF2B5EF4-FFF2-40B4-BE49-F238E27FC236}">
                  <a16:creationId xmlns:a16="http://schemas.microsoft.com/office/drawing/2014/main" xmlns="" id="{D01A439B-25EB-485B-B6F3-F92C146A4DD8}"/>
                </a:ext>
              </a:extLst>
            </p:cNvPr>
            <p:cNvSpPr txBox="1"/>
            <p:nvPr/>
          </p:nvSpPr>
          <p:spPr>
            <a:xfrm rot="20057473">
              <a:off x="4202710" y="1813972"/>
              <a:ext cx="425030" cy="318772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60%</a:t>
              </a:r>
            </a:p>
          </p:txBody>
        </p:sp>
        <p:sp>
          <p:nvSpPr>
            <p:cNvPr id="28" name="SorbShape2">
              <a:extLst>
                <a:ext uri="{FF2B5EF4-FFF2-40B4-BE49-F238E27FC236}">
                  <a16:creationId xmlns:a16="http://schemas.microsoft.com/office/drawing/2014/main" xmlns="" id="{A3317D5A-A53A-4AEC-BE6A-AE33DCA1EC8A}"/>
                </a:ext>
              </a:extLst>
            </p:cNvPr>
            <p:cNvSpPr/>
            <p:nvPr/>
          </p:nvSpPr>
          <p:spPr bwMode="auto">
            <a:xfrm rot="12018258" flipH="1">
              <a:off x="8094760" y="1556247"/>
              <a:ext cx="726518" cy="1046077"/>
            </a:xfrm>
            <a:custGeom>
              <a:avLst/>
              <a:gdLst>
                <a:gd name="T0" fmla="*/ 790 w 1940"/>
                <a:gd name="T1" fmla="*/ 0 h 2792"/>
                <a:gd name="T2" fmla="*/ 1940 w 1940"/>
                <a:gd name="T3" fmla="*/ 1822 h 2792"/>
                <a:gd name="T4" fmla="*/ 970 w 1940"/>
                <a:gd name="T5" fmla="*/ 2792 h 2792"/>
                <a:gd name="T6" fmla="*/ 0 w 1940"/>
                <a:gd name="T7" fmla="*/ 1822 h 2792"/>
                <a:gd name="T8" fmla="*/ 790 w 1940"/>
                <a:gd name="T9" fmla="*/ 0 h 2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0" h="2792">
                  <a:moveTo>
                    <a:pt x="790" y="0"/>
                  </a:moveTo>
                  <a:cubicBezTo>
                    <a:pt x="1488" y="375"/>
                    <a:pt x="1940" y="1287"/>
                    <a:pt x="1940" y="1822"/>
                  </a:cubicBezTo>
                  <a:cubicBezTo>
                    <a:pt x="1940" y="2358"/>
                    <a:pt x="1506" y="2792"/>
                    <a:pt x="970" y="2792"/>
                  </a:cubicBezTo>
                  <a:cubicBezTo>
                    <a:pt x="435" y="2792"/>
                    <a:pt x="0" y="2358"/>
                    <a:pt x="0" y="1822"/>
                  </a:cubicBezTo>
                  <a:cubicBezTo>
                    <a:pt x="0" y="1287"/>
                    <a:pt x="997" y="552"/>
                    <a:pt x="790" y="0"/>
                  </a:cubicBezTo>
                  <a:close/>
                </a:path>
              </a:pathLst>
            </a:custGeom>
            <a:solidFill>
              <a:srgbClr val="229CA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ValueText2">
              <a:extLst>
                <a:ext uri="{FF2B5EF4-FFF2-40B4-BE49-F238E27FC236}">
                  <a16:creationId xmlns:a16="http://schemas.microsoft.com/office/drawing/2014/main" xmlns="" id="{27F79794-BD43-42E8-802C-61445516A5EA}"/>
                </a:ext>
              </a:extLst>
            </p:cNvPr>
            <p:cNvSpPr txBox="1"/>
            <p:nvPr/>
          </p:nvSpPr>
          <p:spPr>
            <a:xfrm rot="1054647">
              <a:off x="8298278" y="1833647"/>
              <a:ext cx="425030" cy="318772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80%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1DB7D7B4-F43B-4365-B624-ED6526B67E02}"/>
              </a:ext>
            </a:extLst>
          </p:cNvPr>
          <p:cNvGrpSpPr/>
          <p:nvPr/>
        </p:nvGrpSpPr>
        <p:grpSpPr>
          <a:xfrm>
            <a:off x="2672637" y="4319395"/>
            <a:ext cx="6992065" cy="1102709"/>
            <a:chOff x="5262220" y="2372950"/>
            <a:chExt cx="6992065" cy="1102709"/>
          </a:xfrm>
        </p:grpSpPr>
        <p:sp>
          <p:nvSpPr>
            <p:cNvPr id="31" name="文本框 2">
              <a:extLst>
                <a:ext uri="{FF2B5EF4-FFF2-40B4-BE49-F238E27FC236}">
                  <a16:creationId xmlns:a16="http://schemas.microsoft.com/office/drawing/2014/main" xmlns="" id="{BCA46953-CAED-4805-9963-34A6C463386D}"/>
                </a:ext>
              </a:extLst>
            </p:cNvPr>
            <p:cNvSpPr txBox="1"/>
            <p:nvPr/>
          </p:nvSpPr>
          <p:spPr bwMode="auto">
            <a:xfrm>
              <a:off x="5262221" y="2372950"/>
              <a:ext cx="1248791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2" name="文本框 3">
              <a:extLst>
                <a:ext uri="{FF2B5EF4-FFF2-40B4-BE49-F238E27FC236}">
                  <a16:creationId xmlns:a16="http://schemas.microsoft.com/office/drawing/2014/main" xmlns="" id="{664AA525-6C60-4A25-A11B-4390C4991B86}"/>
                </a:ext>
              </a:extLst>
            </p:cNvPr>
            <p:cNvSpPr txBox="1"/>
            <p:nvPr/>
          </p:nvSpPr>
          <p:spPr bwMode="auto">
            <a:xfrm>
              <a:off x="5262220" y="2736995"/>
              <a:ext cx="6992065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1PPTThis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template is exclusively designed by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854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ECAFFEFF-1FEE-4B18-A7C9-588EBCB493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617075" y="-413162"/>
            <a:ext cx="804203" cy="163053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97953AF3-035B-4B4E-8759-D68B3A29C5BD}"/>
              </a:ext>
            </a:extLst>
          </p:cNvPr>
          <p:cNvSpPr txBox="1"/>
          <p:nvPr/>
        </p:nvSpPr>
        <p:spPr>
          <a:xfrm>
            <a:off x="1964014" y="277489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读书分享会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30AF98F8-8840-4DBA-92A2-514E810960D6}"/>
              </a:ext>
            </a:extLst>
          </p:cNvPr>
          <p:cNvCxnSpPr>
            <a:cxnSpLocks/>
          </p:cNvCxnSpPr>
          <p:nvPr/>
        </p:nvCxnSpPr>
        <p:spPr>
          <a:xfrm>
            <a:off x="4403725" y="624115"/>
            <a:ext cx="7788275" cy="0"/>
          </a:xfrm>
          <a:prstGeom prst="line">
            <a:avLst/>
          </a:prstGeom>
          <a:ln w="63500" cmpd="thickThin">
            <a:solidFill>
              <a:srgbClr val="674A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5E102C46-099F-48A7-8834-9BCD5C81E351}"/>
              </a:ext>
            </a:extLst>
          </p:cNvPr>
          <p:cNvGrpSpPr/>
          <p:nvPr/>
        </p:nvGrpSpPr>
        <p:grpSpPr>
          <a:xfrm>
            <a:off x="1342671" y="1682093"/>
            <a:ext cx="2127711" cy="1315356"/>
            <a:chOff x="1342671" y="1796393"/>
            <a:chExt cx="2127710" cy="1315356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xmlns="" id="{5AEB220A-D810-4D20-8F7D-C4D5E38B7B77}"/>
                </a:ext>
              </a:extLst>
            </p:cNvPr>
            <p:cNvSpPr/>
            <p:nvPr/>
          </p:nvSpPr>
          <p:spPr>
            <a:xfrm>
              <a:off x="1342671" y="1796393"/>
              <a:ext cx="2007060" cy="1206500"/>
            </a:xfrm>
            <a:prstGeom prst="round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xmlns="" id="{0A3AFF10-7BD5-4EB0-82D2-ADC5B2CFEC0C}"/>
                </a:ext>
              </a:extLst>
            </p:cNvPr>
            <p:cNvSpPr/>
            <p:nvPr/>
          </p:nvSpPr>
          <p:spPr>
            <a:xfrm>
              <a:off x="1463321" y="1905249"/>
              <a:ext cx="2007060" cy="1206500"/>
            </a:xfrm>
            <a:prstGeom prst="roundRect">
              <a:avLst/>
            </a:prstGeom>
            <a:noFill/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A308230B-6338-4317-B309-BB5653EDD158}"/>
              </a:ext>
            </a:extLst>
          </p:cNvPr>
          <p:cNvGrpSpPr/>
          <p:nvPr/>
        </p:nvGrpSpPr>
        <p:grpSpPr>
          <a:xfrm>
            <a:off x="3870293" y="1859983"/>
            <a:ext cx="2225707" cy="1144242"/>
            <a:chOff x="1646276" y="4921854"/>
            <a:chExt cx="2225706" cy="1144242"/>
          </a:xfrm>
        </p:grpSpPr>
        <p:sp>
          <p:nvSpPr>
            <p:cNvPr id="9" name="文本框 2">
              <a:extLst>
                <a:ext uri="{FF2B5EF4-FFF2-40B4-BE49-F238E27FC236}">
                  <a16:creationId xmlns:a16="http://schemas.microsoft.com/office/drawing/2014/main" xmlns="" id="{101F2F34-FC2F-460A-AF25-1FAFAA45F101}"/>
                </a:ext>
              </a:extLst>
            </p:cNvPr>
            <p:cNvSpPr txBox="1"/>
            <p:nvPr/>
          </p:nvSpPr>
          <p:spPr bwMode="auto">
            <a:xfrm>
              <a:off x="1646276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0" name="文本框 3">
              <a:extLst>
                <a:ext uri="{FF2B5EF4-FFF2-40B4-BE49-F238E27FC236}">
                  <a16:creationId xmlns:a16="http://schemas.microsoft.com/office/drawing/2014/main" xmlns="" id="{9814178A-7207-4B87-93A0-7FC7B20716C5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2225706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D75C4AB3-68EF-420B-A704-342605F217B2}"/>
              </a:ext>
            </a:extLst>
          </p:cNvPr>
          <p:cNvGrpSpPr/>
          <p:nvPr/>
        </p:nvGrpSpPr>
        <p:grpSpPr>
          <a:xfrm>
            <a:off x="1342671" y="3429000"/>
            <a:ext cx="2127711" cy="1315356"/>
            <a:chOff x="1342671" y="1796393"/>
            <a:chExt cx="2127710" cy="1315356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xmlns="" id="{C256003E-EC2E-47B8-AD9C-BD428A23697C}"/>
                </a:ext>
              </a:extLst>
            </p:cNvPr>
            <p:cNvSpPr/>
            <p:nvPr/>
          </p:nvSpPr>
          <p:spPr>
            <a:xfrm>
              <a:off x="1342671" y="1796393"/>
              <a:ext cx="2007060" cy="1206500"/>
            </a:xfrm>
            <a:prstGeom prst="round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xmlns="" id="{6B538254-6F79-4058-8A54-BBC31F471955}"/>
                </a:ext>
              </a:extLst>
            </p:cNvPr>
            <p:cNvSpPr/>
            <p:nvPr/>
          </p:nvSpPr>
          <p:spPr>
            <a:xfrm>
              <a:off x="1463321" y="1905249"/>
              <a:ext cx="2007060" cy="1206500"/>
            </a:xfrm>
            <a:prstGeom prst="roundRect">
              <a:avLst/>
            </a:prstGeom>
            <a:noFill/>
            <a:ln w="53975" cap="rnd" cmpd="thickThin">
              <a:solidFill>
                <a:srgbClr val="EAA121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395A48E5-4EEC-4BA0-A119-E650AC63F392}"/>
              </a:ext>
            </a:extLst>
          </p:cNvPr>
          <p:cNvGrpSpPr/>
          <p:nvPr/>
        </p:nvGrpSpPr>
        <p:grpSpPr>
          <a:xfrm>
            <a:off x="3870293" y="3606890"/>
            <a:ext cx="2225707" cy="1144242"/>
            <a:chOff x="1646276" y="4921854"/>
            <a:chExt cx="2225706" cy="1144242"/>
          </a:xfrm>
        </p:grpSpPr>
        <p:sp>
          <p:nvSpPr>
            <p:cNvPr id="15" name="文本框 2">
              <a:extLst>
                <a:ext uri="{FF2B5EF4-FFF2-40B4-BE49-F238E27FC236}">
                  <a16:creationId xmlns:a16="http://schemas.microsoft.com/office/drawing/2014/main" xmlns="" id="{324496A9-CE7C-4469-B886-C42DD2C89294}"/>
                </a:ext>
              </a:extLst>
            </p:cNvPr>
            <p:cNvSpPr txBox="1"/>
            <p:nvPr/>
          </p:nvSpPr>
          <p:spPr bwMode="auto">
            <a:xfrm>
              <a:off x="1646276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6" name="文本框 3">
              <a:extLst>
                <a:ext uri="{FF2B5EF4-FFF2-40B4-BE49-F238E27FC236}">
                  <a16:creationId xmlns:a16="http://schemas.microsoft.com/office/drawing/2014/main" xmlns="" id="{A723D9AF-2CBF-4D98-B217-8638E0A9E8B6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2225706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BB286ADF-1991-4FAE-AC4F-927B4ED97A2E}"/>
              </a:ext>
            </a:extLst>
          </p:cNvPr>
          <p:cNvGrpSpPr/>
          <p:nvPr/>
        </p:nvGrpSpPr>
        <p:grpSpPr>
          <a:xfrm>
            <a:off x="6419497" y="1682093"/>
            <a:ext cx="2127711" cy="1315356"/>
            <a:chOff x="1342671" y="1796393"/>
            <a:chExt cx="2127710" cy="1315356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xmlns="" id="{C240E526-3A5C-42FE-9B06-52D4F00E220A}"/>
                </a:ext>
              </a:extLst>
            </p:cNvPr>
            <p:cNvSpPr/>
            <p:nvPr/>
          </p:nvSpPr>
          <p:spPr>
            <a:xfrm>
              <a:off x="1342671" y="1796393"/>
              <a:ext cx="2007060" cy="1206500"/>
            </a:xfrm>
            <a:prstGeom prst="round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xmlns="" id="{A43119B3-CF3A-47A8-AA67-D27277317735}"/>
                </a:ext>
              </a:extLst>
            </p:cNvPr>
            <p:cNvSpPr/>
            <p:nvPr/>
          </p:nvSpPr>
          <p:spPr>
            <a:xfrm>
              <a:off x="1463321" y="1905249"/>
              <a:ext cx="2007060" cy="1206500"/>
            </a:xfrm>
            <a:prstGeom prst="roundRect">
              <a:avLst/>
            </a:prstGeom>
            <a:noFill/>
            <a:ln w="53975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D12BBBCE-748B-4E1B-A949-DA788AA2E3C1}"/>
              </a:ext>
            </a:extLst>
          </p:cNvPr>
          <p:cNvGrpSpPr/>
          <p:nvPr/>
        </p:nvGrpSpPr>
        <p:grpSpPr>
          <a:xfrm>
            <a:off x="8947119" y="1859983"/>
            <a:ext cx="2225707" cy="1144242"/>
            <a:chOff x="1646276" y="4921854"/>
            <a:chExt cx="2225706" cy="1144242"/>
          </a:xfrm>
        </p:grpSpPr>
        <p:sp>
          <p:nvSpPr>
            <p:cNvPr id="21" name="文本框 2">
              <a:extLst>
                <a:ext uri="{FF2B5EF4-FFF2-40B4-BE49-F238E27FC236}">
                  <a16:creationId xmlns:a16="http://schemas.microsoft.com/office/drawing/2014/main" xmlns="" id="{A1CDCC14-F415-4F30-A551-7B656833F246}"/>
                </a:ext>
              </a:extLst>
            </p:cNvPr>
            <p:cNvSpPr txBox="1"/>
            <p:nvPr/>
          </p:nvSpPr>
          <p:spPr bwMode="auto">
            <a:xfrm>
              <a:off x="1646276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2" name="文本框 3">
              <a:extLst>
                <a:ext uri="{FF2B5EF4-FFF2-40B4-BE49-F238E27FC236}">
                  <a16:creationId xmlns:a16="http://schemas.microsoft.com/office/drawing/2014/main" xmlns="" id="{D90FAEDF-9468-4380-B069-8B2084E5A2E4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2225706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69F8933F-D180-423D-8924-5C29195171CA}"/>
              </a:ext>
            </a:extLst>
          </p:cNvPr>
          <p:cNvGrpSpPr/>
          <p:nvPr/>
        </p:nvGrpSpPr>
        <p:grpSpPr>
          <a:xfrm>
            <a:off x="6419497" y="3429000"/>
            <a:ext cx="2127711" cy="1315356"/>
            <a:chOff x="1342671" y="1796393"/>
            <a:chExt cx="2127710" cy="1315356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xmlns="" id="{23D25831-E280-46DE-885B-BBA57AEDB63E}"/>
                </a:ext>
              </a:extLst>
            </p:cNvPr>
            <p:cNvSpPr/>
            <p:nvPr/>
          </p:nvSpPr>
          <p:spPr>
            <a:xfrm>
              <a:off x="1342671" y="1796393"/>
              <a:ext cx="2007060" cy="1206500"/>
            </a:xfrm>
            <a:prstGeom prst="roundRect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xmlns="" id="{EC472BDD-E6A8-420B-86A7-915A4D6A2E8B}"/>
                </a:ext>
              </a:extLst>
            </p:cNvPr>
            <p:cNvSpPr/>
            <p:nvPr/>
          </p:nvSpPr>
          <p:spPr>
            <a:xfrm>
              <a:off x="1463321" y="1905249"/>
              <a:ext cx="2007060" cy="1206500"/>
            </a:xfrm>
            <a:prstGeom prst="roundRect">
              <a:avLst/>
            </a:prstGeom>
            <a:noFill/>
            <a:ln w="53975" cap="rnd" cmpd="thickThin">
              <a:solidFill>
                <a:srgbClr val="EA461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A60C6207-C292-467A-B85E-51B8D9AA2AD0}"/>
              </a:ext>
            </a:extLst>
          </p:cNvPr>
          <p:cNvGrpSpPr/>
          <p:nvPr/>
        </p:nvGrpSpPr>
        <p:grpSpPr>
          <a:xfrm>
            <a:off x="8947119" y="3606890"/>
            <a:ext cx="2225707" cy="1144242"/>
            <a:chOff x="1646276" y="4921854"/>
            <a:chExt cx="2225706" cy="1144242"/>
          </a:xfrm>
        </p:grpSpPr>
        <p:sp>
          <p:nvSpPr>
            <p:cNvPr id="27" name="文本框 2">
              <a:extLst>
                <a:ext uri="{FF2B5EF4-FFF2-40B4-BE49-F238E27FC236}">
                  <a16:creationId xmlns:a16="http://schemas.microsoft.com/office/drawing/2014/main" xmlns="" id="{2A349AA8-B938-4808-8342-90AF87704A0F}"/>
                </a:ext>
              </a:extLst>
            </p:cNvPr>
            <p:cNvSpPr txBox="1"/>
            <p:nvPr/>
          </p:nvSpPr>
          <p:spPr bwMode="auto">
            <a:xfrm>
              <a:off x="1646276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8" name="文本框 3">
              <a:extLst>
                <a:ext uri="{FF2B5EF4-FFF2-40B4-BE49-F238E27FC236}">
                  <a16:creationId xmlns:a16="http://schemas.microsoft.com/office/drawing/2014/main" xmlns="" id="{DE56B5C0-043B-4448-A027-1FEBE6EDD3B1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2225706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224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F46E9B7-16A5-4AE7-92BA-287BC75B97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C154E082-B022-4479-A8F9-424D06B8EBE3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408F8A6-AA9F-42DA-A819-D12F9142C6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54243"/>
            <a:ext cx="2322287" cy="23180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FD4A67A-FF59-4105-B468-C3B4C1831E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1659"/>
            <a:ext cx="12192000" cy="8973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027E655-B325-42AD-82B9-A85796D399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4252" y="4066896"/>
            <a:ext cx="2765512" cy="23912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2185730-5AFE-4724-A59F-AA7BC0019D8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"/>
          <a:stretch/>
        </p:blipFill>
        <p:spPr>
          <a:xfrm>
            <a:off x="0" y="6272171"/>
            <a:ext cx="12192000" cy="5858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75350D85-3830-491E-A0F9-A2C3526A2C4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959575"/>
            <a:ext cx="2902856" cy="18984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E10F698-A635-4763-8440-7F27D65A5E6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12427"/>
            <a:ext cx="12192000" cy="345575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15C619C1-02B1-49B1-B7A5-32BF9A3E369B}"/>
              </a:ext>
            </a:extLst>
          </p:cNvPr>
          <p:cNvGrpSpPr/>
          <p:nvPr/>
        </p:nvGrpSpPr>
        <p:grpSpPr>
          <a:xfrm>
            <a:off x="10147313" y="371535"/>
            <a:ext cx="1377939" cy="1015337"/>
            <a:chOff x="5253037" y="2590800"/>
            <a:chExt cx="2322286" cy="1711183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A3E2D120-3468-4D4B-B4B9-C14444295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="" id="{3A4EF704-B512-4B36-A236-7907CFE37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8F5319F2-4D02-40B1-8520-15B11B51A8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5395" y="2094984"/>
            <a:ext cx="1158195" cy="163053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2002813B-2DDD-4B2C-BEF1-F3ED21D7B9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1379201" y="2094984"/>
            <a:ext cx="1158195" cy="1630532"/>
          </a:xfrm>
          <a:prstGeom prst="rect">
            <a:avLst/>
          </a:prstGeom>
        </p:spPr>
      </p:pic>
      <p:sp>
        <p:nvSpPr>
          <p:cNvPr id="40" name="椭圆 39">
            <a:extLst>
              <a:ext uri="{FF2B5EF4-FFF2-40B4-BE49-F238E27FC236}">
                <a16:creationId xmlns:a16="http://schemas.microsoft.com/office/drawing/2014/main" xmlns="" id="{86FD8E76-3C0E-475B-BF1E-2845ACCA6B48}"/>
              </a:ext>
            </a:extLst>
          </p:cNvPr>
          <p:cNvSpPr/>
          <p:nvPr/>
        </p:nvSpPr>
        <p:spPr>
          <a:xfrm>
            <a:off x="964281" y="1298220"/>
            <a:ext cx="4033723" cy="4033722"/>
          </a:xfrm>
          <a:prstGeom prst="ellipse">
            <a:avLst/>
          </a:prstGeom>
          <a:blipFill dpi="0" rotWithShape="1">
            <a:blip r:embed="rId13" cstate="screen">
              <a:alphaModFix amt="2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F6A8BC6F-B181-4054-AA8B-81B23D186E1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529" y="718912"/>
            <a:ext cx="3567220" cy="4565810"/>
          </a:xfrm>
          <a:prstGeom prst="rect">
            <a:avLst/>
          </a:prstGeom>
        </p:spPr>
      </p:pic>
      <p:sp>
        <p:nvSpPr>
          <p:cNvPr id="47" name="文本框 3">
            <a:extLst>
              <a:ext uri="{FF2B5EF4-FFF2-40B4-BE49-F238E27FC236}">
                <a16:creationId xmlns:a16="http://schemas.microsoft.com/office/drawing/2014/main" xmlns="" id="{C9B4FB08-08B9-4608-8C10-0D95E312CADF}"/>
              </a:ext>
            </a:extLst>
          </p:cNvPr>
          <p:cNvSpPr txBox="1"/>
          <p:nvPr/>
        </p:nvSpPr>
        <p:spPr bwMode="auto">
          <a:xfrm>
            <a:off x="5348505" y="3198486"/>
            <a:ext cx="50044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This template is exclusively designed by </a:t>
            </a: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1PPT 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creative and copyrights belong to </a:t>
            </a: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1PPT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矩形: 圆角 47">
            <a:extLst>
              <a:ext uri="{FF2B5EF4-FFF2-40B4-BE49-F238E27FC236}">
                <a16:creationId xmlns:a16="http://schemas.microsoft.com/office/drawing/2014/main" xmlns="" id="{7599D525-A046-4D0F-A36D-82DDDE3AE4F0}"/>
              </a:ext>
            </a:extLst>
          </p:cNvPr>
          <p:cNvSpPr/>
          <p:nvPr/>
        </p:nvSpPr>
        <p:spPr>
          <a:xfrm>
            <a:off x="5925821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7A4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矩形: 圆角 48">
            <a:extLst>
              <a:ext uri="{FF2B5EF4-FFF2-40B4-BE49-F238E27FC236}">
                <a16:creationId xmlns:a16="http://schemas.microsoft.com/office/drawing/2014/main" xmlns="" id="{556EB3FC-1993-41C9-A6AD-A9DF79CA9A4D}"/>
              </a:ext>
            </a:extLst>
          </p:cNvPr>
          <p:cNvSpPr/>
          <p:nvPr/>
        </p:nvSpPr>
        <p:spPr>
          <a:xfrm>
            <a:off x="7256146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229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xmlns="" id="{D8BE3567-9D3D-48F6-9B44-6DC418B4DF35}"/>
              </a:ext>
            </a:extLst>
          </p:cNvPr>
          <p:cNvSpPr/>
          <p:nvPr/>
        </p:nvSpPr>
        <p:spPr>
          <a:xfrm>
            <a:off x="8586471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EA4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763EF843-EB7C-481E-A124-E9F55B1268F3}"/>
              </a:ext>
            </a:extLst>
          </p:cNvPr>
          <p:cNvSpPr txBox="1"/>
          <p:nvPr/>
        </p:nvSpPr>
        <p:spPr>
          <a:xfrm>
            <a:off x="5617799" y="1215166"/>
            <a:ext cx="4403132" cy="158409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17513"/>
              </a:avLst>
            </a:prstTxWarp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dirty="0">
                <a:solidFill>
                  <a:srgbClr val="7A4E48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爱</a:t>
            </a:r>
            <a:r>
              <a:rPr lang="zh-CN" altLang="en-US" sz="4000" dirty="0"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 </a:t>
            </a:r>
            <a:r>
              <a:rPr lang="zh-CN" altLang="en-US" sz="4000" dirty="0">
                <a:solidFill>
                  <a:srgbClr val="229CA6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读</a:t>
            </a:r>
            <a:r>
              <a:rPr lang="zh-CN" altLang="en-US" sz="4000" dirty="0"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 </a:t>
            </a:r>
            <a:r>
              <a:rPr lang="zh-CN" altLang="en-US" sz="4000" dirty="0">
                <a:solidFill>
                  <a:srgbClr val="EA4618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书</a:t>
            </a:r>
            <a:r>
              <a:rPr lang="zh-CN" altLang="en-US" sz="4000" dirty="0"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 </a:t>
            </a:r>
            <a:r>
              <a:rPr lang="zh-CN" altLang="en-US" sz="4000" dirty="0">
                <a:solidFill>
                  <a:srgbClr val="EAA121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读</a:t>
            </a:r>
            <a:r>
              <a:rPr lang="zh-CN" altLang="en-US" sz="4000" dirty="0"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 </a:t>
            </a:r>
            <a:r>
              <a:rPr lang="zh-CN" altLang="en-US" sz="4000" dirty="0">
                <a:solidFill>
                  <a:srgbClr val="7A4E48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好</a:t>
            </a:r>
            <a:r>
              <a:rPr lang="zh-CN" altLang="en-US" sz="4000" dirty="0"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 </a:t>
            </a:r>
            <a:r>
              <a:rPr lang="zh-CN" altLang="en-US" sz="4000" dirty="0">
                <a:solidFill>
                  <a:srgbClr val="EA4618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书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D8F13350-310F-4560-B2D5-675494F0E17D}"/>
              </a:ext>
            </a:extLst>
          </p:cNvPr>
          <p:cNvSpPr txBox="1"/>
          <p:nvPr/>
        </p:nvSpPr>
        <p:spPr>
          <a:xfrm>
            <a:off x="6102074" y="4159336"/>
            <a:ext cx="769763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优品</a:t>
            </a:r>
            <a:r>
              <a:rPr lang="en-US" altLang="zh-CN" sz="12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xmlns="" id="{398A16AA-D08C-4D59-8918-CD122D9030BA}"/>
              </a:ext>
            </a:extLst>
          </p:cNvPr>
          <p:cNvSpPr txBox="1"/>
          <p:nvPr/>
        </p:nvSpPr>
        <p:spPr>
          <a:xfrm>
            <a:off x="7350098" y="4159336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三年级二班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xmlns="" id="{E79AB211-2FEE-4D77-9058-CDF188F215AF}"/>
              </a:ext>
            </a:extLst>
          </p:cNvPr>
          <p:cNvSpPr txBox="1"/>
          <p:nvPr/>
        </p:nvSpPr>
        <p:spPr>
          <a:xfrm>
            <a:off x="8672654" y="4159336"/>
            <a:ext cx="1000467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  <a:cs typeface="+mn-ea"/>
                <a:sym typeface="+mn-lt"/>
              </a:rPr>
              <a:t>20XX.06.01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AA42A284-70E2-4978-8E7A-F5E859049DDF}"/>
              </a:ext>
            </a:extLst>
          </p:cNvPr>
          <p:cNvSpPr txBox="1"/>
          <p:nvPr/>
        </p:nvSpPr>
        <p:spPr>
          <a:xfrm>
            <a:off x="4789717" y="1756160"/>
            <a:ext cx="6340197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8000" b="1" dirty="0">
                <a:ln w="15875">
                  <a:solidFill>
                    <a:srgbClr val="674A29"/>
                  </a:solidFill>
                </a:ln>
                <a:noFill/>
                <a:cs typeface="+mn-ea"/>
                <a:sym typeface="+mn-lt"/>
              </a:rPr>
              <a:t>感谢您的观看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xmlns="" id="{639A61CA-5E12-4003-A05B-D99D6540AC79}"/>
              </a:ext>
            </a:extLst>
          </p:cNvPr>
          <p:cNvSpPr txBox="1"/>
          <p:nvPr/>
        </p:nvSpPr>
        <p:spPr>
          <a:xfrm>
            <a:off x="4733938" y="1724592"/>
            <a:ext cx="6340197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8000" b="1" dirty="0">
                <a:cs typeface="+mn-ea"/>
                <a:sym typeface="+mn-lt"/>
              </a:rPr>
              <a:t>感谢您的观看</a:t>
            </a:r>
          </a:p>
        </p:txBody>
      </p:sp>
    </p:spTree>
    <p:extLst>
      <p:ext uri="{BB962C8B-B14F-4D97-AF65-F5344CB8AC3E}">
        <p14:creationId xmlns:p14="http://schemas.microsoft.com/office/powerpoint/2010/main" val="339688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7" grpId="0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39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defTabSz="914400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914400"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366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F46E9B7-16A5-4AE7-92BA-287BC75B97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C154E082-B022-4479-A8F9-424D06B8EBE3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AA42A284-70E2-4978-8E7A-F5E859049DDF}"/>
              </a:ext>
            </a:extLst>
          </p:cNvPr>
          <p:cNvSpPr txBox="1"/>
          <p:nvPr/>
        </p:nvSpPr>
        <p:spPr>
          <a:xfrm>
            <a:off x="1576160" y="2194209"/>
            <a:ext cx="6340197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8000" b="1" dirty="0">
                <a:ln w="15875">
                  <a:solidFill>
                    <a:srgbClr val="674A29"/>
                  </a:solidFill>
                </a:ln>
                <a:noFill/>
                <a:cs typeface="+mn-ea"/>
                <a:sym typeface="+mn-lt"/>
              </a:rPr>
              <a:t>标题文字添加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408F8A6-AA9F-42DA-A819-D12F9142C6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54243"/>
            <a:ext cx="2322287" cy="23180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FD4A67A-FF59-4105-B468-C3B4C1831E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1659"/>
            <a:ext cx="12192000" cy="8973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027E655-B325-42AD-82B9-A85796D399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289" y="2368317"/>
            <a:ext cx="4729919" cy="40898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2185730-5AFE-4724-A59F-AA7BC0019D8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"/>
          <a:stretch/>
        </p:blipFill>
        <p:spPr>
          <a:xfrm>
            <a:off x="0" y="6272171"/>
            <a:ext cx="12192000" cy="5858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75350D85-3830-491E-A0F9-A2C3526A2C4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959575"/>
            <a:ext cx="2902856" cy="18984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E10F698-A635-4763-8440-7F27D65A5E6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12427"/>
            <a:ext cx="12192000" cy="345575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15C619C1-02B1-49B1-B7A5-32BF9A3E369B}"/>
              </a:ext>
            </a:extLst>
          </p:cNvPr>
          <p:cNvGrpSpPr/>
          <p:nvPr/>
        </p:nvGrpSpPr>
        <p:grpSpPr>
          <a:xfrm>
            <a:off x="10147313" y="371535"/>
            <a:ext cx="1377939" cy="1015337"/>
            <a:chOff x="5253037" y="2590800"/>
            <a:chExt cx="2322286" cy="1711183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A3E2D120-3468-4D4B-B4B9-C14444295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="" id="{3A4EF704-B512-4B36-A236-7907CFE37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8F5319F2-4D02-40B1-8520-15B11B51A8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5395" y="2094984"/>
            <a:ext cx="1158195" cy="1630532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xmlns="" id="{639A61CA-5E12-4003-A05B-D99D6540AC79}"/>
              </a:ext>
            </a:extLst>
          </p:cNvPr>
          <p:cNvSpPr txBox="1"/>
          <p:nvPr/>
        </p:nvSpPr>
        <p:spPr>
          <a:xfrm>
            <a:off x="1520381" y="2162641"/>
            <a:ext cx="6340197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8000" b="1" dirty="0">
                <a:cs typeface="+mn-ea"/>
                <a:sym typeface="+mn-lt"/>
              </a:rPr>
              <a:t>标题文字添加</a:t>
            </a: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xmlns="" id="{86FD8E76-3C0E-475B-BF1E-2845ACCA6B48}"/>
              </a:ext>
            </a:extLst>
          </p:cNvPr>
          <p:cNvSpPr/>
          <p:nvPr/>
        </p:nvSpPr>
        <p:spPr>
          <a:xfrm>
            <a:off x="2798187" y="1205891"/>
            <a:ext cx="4033723" cy="4033722"/>
          </a:xfrm>
          <a:prstGeom prst="ellipse">
            <a:avLst/>
          </a:prstGeom>
          <a:blipFill dpi="0" rotWithShape="1">
            <a:blip r:embed="rId13" cstate="screen">
              <a:alphaModFix amt="2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7" name="文本框 3">
            <a:extLst>
              <a:ext uri="{FF2B5EF4-FFF2-40B4-BE49-F238E27FC236}">
                <a16:creationId xmlns:a16="http://schemas.microsoft.com/office/drawing/2014/main" xmlns="" id="{C9B4FB08-08B9-4608-8C10-0D95E312CADF}"/>
              </a:ext>
            </a:extLst>
          </p:cNvPr>
          <p:cNvSpPr txBox="1"/>
          <p:nvPr/>
        </p:nvSpPr>
        <p:spPr bwMode="auto">
          <a:xfrm>
            <a:off x="2312800" y="3636533"/>
            <a:ext cx="5004499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This template is exclusively designed by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1PPT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creative and copyrights belong to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1PPT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D3553F33-95A8-40AD-BA72-45CE4D0EBE95}"/>
              </a:ext>
            </a:extLst>
          </p:cNvPr>
          <p:cNvSpPr txBox="1"/>
          <p:nvPr/>
        </p:nvSpPr>
        <p:spPr>
          <a:xfrm>
            <a:off x="2923441" y="1084103"/>
            <a:ext cx="378321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dirty="0">
                <a:solidFill>
                  <a:srgbClr val="7A4E48"/>
                </a:solidFill>
                <a:cs typeface="+mn-ea"/>
                <a:sym typeface="+mn-lt"/>
              </a:rPr>
              <a:t>PART 01</a:t>
            </a:r>
            <a:endParaRPr lang="zh-CN" altLang="en-US" sz="7200" dirty="0">
              <a:solidFill>
                <a:srgbClr val="7A4E48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13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8" grpId="0"/>
      <p:bldP spid="40" grpId="0" animBg="1"/>
      <p:bldP spid="47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4DC3787-4A73-4B89-B4D7-3492023C7D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1" y="1566941"/>
            <a:ext cx="3008087" cy="348413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D2FFCB9-9072-49BF-BA35-ADA601C4E4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617075" y="-413162"/>
            <a:ext cx="804203" cy="163053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17C54A70-3EA7-473A-89B1-51D8B1AA8A3C}"/>
              </a:ext>
            </a:extLst>
          </p:cNvPr>
          <p:cNvSpPr txBox="1"/>
          <p:nvPr/>
        </p:nvSpPr>
        <p:spPr>
          <a:xfrm>
            <a:off x="1964014" y="277489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读书分享会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4E6F7005-E62D-434E-8EA7-E16A38DEAC3D}"/>
              </a:ext>
            </a:extLst>
          </p:cNvPr>
          <p:cNvCxnSpPr>
            <a:cxnSpLocks/>
          </p:cNvCxnSpPr>
          <p:nvPr/>
        </p:nvCxnSpPr>
        <p:spPr>
          <a:xfrm>
            <a:off x="4403725" y="624115"/>
            <a:ext cx="7788275" cy="0"/>
          </a:xfrm>
          <a:prstGeom prst="line">
            <a:avLst/>
          </a:prstGeom>
          <a:ln w="63500" cmpd="thickThin">
            <a:solidFill>
              <a:srgbClr val="674A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9">
            <a:extLst>
              <a:ext uri="{FF2B5EF4-FFF2-40B4-BE49-F238E27FC236}">
                <a16:creationId xmlns:a16="http://schemas.microsoft.com/office/drawing/2014/main" xmlns="" id="{5E07DF30-21F7-4CFB-BDC2-6D25871C3021}"/>
              </a:ext>
            </a:extLst>
          </p:cNvPr>
          <p:cNvGrpSpPr/>
          <p:nvPr/>
        </p:nvGrpSpPr>
        <p:grpSpPr>
          <a:xfrm>
            <a:off x="1694294" y="2992230"/>
            <a:ext cx="603773" cy="603771"/>
            <a:chOff x="5784283" y="3117283"/>
            <a:chExt cx="623435" cy="623435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xmlns="" id="{8D551367-E517-4340-B989-C780ECF766D5}"/>
                </a:ext>
              </a:extLst>
            </p:cNvPr>
            <p:cNvSpPr/>
            <p:nvPr/>
          </p:nvSpPr>
          <p:spPr>
            <a:xfrm>
              <a:off x="5784283" y="3117283"/>
              <a:ext cx="623435" cy="623435"/>
            </a:xfrm>
            <a:prstGeom prst="ellipse">
              <a:avLst/>
            </a:prstGeom>
            <a:solidFill>
              <a:srgbClr val="7A4E48"/>
            </a:solidFill>
            <a:ln w="25400" cap="rnd" cmpd="thickThin">
              <a:solidFill>
                <a:schemeClr val="bg1">
                  <a:lumMod val="95000"/>
                </a:schemeClr>
              </a:solidFill>
              <a:prstDash val="sysDash"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8EFAD37-1938-4B90-9C6E-5B0161A50548}"/>
                </a:ext>
              </a:extLst>
            </p:cNvPr>
            <p:cNvSpPr/>
            <p:nvPr/>
          </p:nvSpPr>
          <p:spPr>
            <a:xfrm>
              <a:off x="5945270" y="3278501"/>
              <a:ext cx="301460" cy="300997"/>
            </a:xfrm>
            <a:custGeom>
              <a:avLst/>
              <a:gdLst>
                <a:gd name="connsiteX0" fmla="*/ 437722 w 608502"/>
                <a:gd name="connsiteY0" fmla="*/ 512587 h 607568"/>
                <a:gd name="connsiteX1" fmla="*/ 532663 w 608502"/>
                <a:gd name="connsiteY1" fmla="*/ 592838 h 607568"/>
                <a:gd name="connsiteX2" fmla="*/ 558318 w 608502"/>
                <a:gd name="connsiteY2" fmla="*/ 606494 h 607568"/>
                <a:gd name="connsiteX3" fmla="*/ 552019 w 608502"/>
                <a:gd name="connsiteY3" fmla="*/ 607568 h 607568"/>
                <a:gd name="connsiteX4" fmla="*/ 457233 w 608502"/>
                <a:gd name="connsiteY4" fmla="*/ 607568 h 607568"/>
                <a:gd name="connsiteX5" fmla="*/ 437722 w 608502"/>
                <a:gd name="connsiteY5" fmla="*/ 588081 h 607568"/>
                <a:gd name="connsiteX6" fmla="*/ 282247 w 608502"/>
                <a:gd name="connsiteY6" fmla="*/ 408856 h 607568"/>
                <a:gd name="connsiteX7" fmla="*/ 322821 w 608502"/>
                <a:gd name="connsiteY7" fmla="*/ 482050 h 607568"/>
                <a:gd name="connsiteX8" fmla="*/ 365393 w 608502"/>
                <a:gd name="connsiteY8" fmla="*/ 515347 h 607568"/>
                <a:gd name="connsiteX9" fmla="*/ 365393 w 608502"/>
                <a:gd name="connsiteY9" fmla="*/ 588081 h 607568"/>
                <a:gd name="connsiteX10" fmla="*/ 345875 w 608502"/>
                <a:gd name="connsiteY10" fmla="*/ 607568 h 607568"/>
                <a:gd name="connsiteX11" fmla="*/ 250895 w 608502"/>
                <a:gd name="connsiteY11" fmla="*/ 607568 h 607568"/>
                <a:gd name="connsiteX12" fmla="*/ 231530 w 608502"/>
                <a:gd name="connsiteY12" fmla="*/ 588081 h 607568"/>
                <a:gd name="connsiteX13" fmla="*/ 231530 w 608502"/>
                <a:gd name="connsiteY13" fmla="*/ 422973 h 607568"/>
                <a:gd name="connsiteX14" fmla="*/ 255659 w 608502"/>
                <a:gd name="connsiteY14" fmla="*/ 418523 h 607568"/>
                <a:gd name="connsiteX15" fmla="*/ 29361 w 608502"/>
                <a:gd name="connsiteY15" fmla="*/ 292846 h 607568"/>
                <a:gd name="connsiteX16" fmla="*/ 39346 w 608502"/>
                <a:gd name="connsiteY16" fmla="*/ 306963 h 607568"/>
                <a:gd name="connsiteX17" fmla="*/ 96334 w 608502"/>
                <a:gd name="connsiteY17" fmla="*/ 336425 h 607568"/>
                <a:gd name="connsiteX18" fmla="*/ 150250 w 608502"/>
                <a:gd name="connsiteY18" fmla="*/ 336425 h 607568"/>
                <a:gd name="connsiteX19" fmla="*/ 163153 w 608502"/>
                <a:gd name="connsiteY19" fmla="*/ 369877 h 607568"/>
                <a:gd name="connsiteX20" fmla="*/ 163153 w 608502"/>
                <a:gd name="connsiteY20" fmla="*/ 588080 h 607568"/>
                <a:gd name="connsiteX21" fmla="*/ 143799 w 608502"/>
                <a:gd name="connsiteY21" fmla="*/ 607568 h 607568"/>
                <a:gd name="connsiteX22" fmla="*/ 48869 w 608502"/>
                <a:gd name="connsiteY22" fmla="*/ 607568 h 607568"/>
                <a:gd name="connsiteX23" fmla="*/ 29361 w 608502"/>
                <a:gd name="connsiteY23" fmla="*/ 588080 h 607568"/>
                <a:gd name="connsiteX24" fmla="*/ 457241 w 608502"/>
                <a:gd name="connsiteY24" fmla="*/ 201464 h 607568"/>
                <a:gd name="connsiteX25" fmla="*/ 552067 w 608502"/>
                <a:gd name="connsiteY25" fmla="*/ 201464 h 607568"/>
                <a:gd name="connsiteX26" fmla="*/ 571585 w 608502"/>
                <a:gd name="connsiteY26" fmla="*/ 220945 h 607568"/>
                <a:gd name="connsiteX27" fmla="*/ 571585 w 608502"/>
                <a:gd name="connsiteY27" fmla="*/ 443362 h 607568"/>
                <a:gd name="connsiteX28" fmla="*/ 498429 w 608502"/>
                <a:gd name="connsiteY28" fmla="*/ 381545 h 607568"/>
                <a:gd name="connsiteX29" fmla="*/ 440027 w 608502"/>
                <a:gd name="connsiteY29" fmla="*/ 366360 h 607568"/>
                <a:gd name="connsiteX30" fmla="*/ 437722 w 608502"/>
                <a:gd name="connsiteY30" fmla="*/ 366820 h 607568"/>
                <a:gd name="connsiteX31" fmla="*/ 437722 w 608502"/>
                <a:gd name="connsiteY31" fmla="*/ 220945 h 607568"/>
                <a:gd name="connsiteX32" fmla="*/ 457241 w 608502"/>
                <a:gd name="connsiteY32" fmla="*/ 201464 h 607568"/>
                <a:gd name="connsiteX33" fmla="*/ 35985 w 608502"/>
                <a:gd name="connsiteY33" fmla="*/ 143719 h 607568"/>
                <a:gd name="connsiteX34" fmla="*/ 55922 w 608502"/>
                <a:gd name="connsiteY34" fmla="*/ 156337 h 607568"/>
                <a:gd name="connsiteX35" fmla="*/ 112160 w 608502"/>
                <a:gd name="connsiteY35" fmla="*/ 236261 h 607568"/>
                <a:gd name="connsiteX36" fmla="*/ 198055 w 608502"/>
                <a:gd name="connsiteY36" fmla="*/ 236261 h 607568"/>
                <a:gd name="connsiteX37" fmla="*/ 226635 w 608502"/>
                <a:gd name="connsiteY37" fmla="*/ 255897 h 607568"/>
                <a:gd name="connsiteX38" fmla="*/ 249222 w 608502"/>
                <a:gd name="connsiteY38" fmla="*/ 314038 h 607568"/>
                <a:gd name="connsiteX39" fmla="*/ 303463 w 608502"/>
                <a:gd name="connsiteY39" fmla="*/ 294095 h 607568"/>
                <a:gd name="connsiteX40" fmla="*/ 340956 w 608502"/>
                <a:gd name="connsiteY40" fmla="*/ 307902 h 607568"/>
                <a:gd name="connsiteX41" fmla="*/ 399806 w 608502"/>
                <a:gd name="connsiteY41" fmla="*/ 413906 h 607568"/>
                <a:gd name="connsiteX42" fmla="*/ 447594 w 608502"/>
                <a:gd name="connsiteY42" fmla="*/ 404548 h 607568"/>
                <a:gd name="connsiteX43" fmla="*/ 473254 w 608502"/>
                <a:gd name="connsiteY43" fmla="*/ 411298 h 607568"/>
                <a:gd name="connsiteX44" fmla="*/ 597563 w 608502"/>
                <a:gd name="connsiteY44" fmla="*/ 516228 h 607568"/>
                <a:gd name="connsiteX45" fmla="*/ 601251 w 608502"/>
                <a:gd name="connsiteY45" fmla="*/ 559488 h 607568"/>
                <a:gd name="connsiteX46" fmla="*/ 577741 w 608502"/>
                <a:gd name="connsiteY46" fmla="*/ 570380 h 607568"/>
                <a:gd name="connsiteX47" fmla="*/ 557919 w 608502"/>
                <a:gd name="connsiteY47" fmla="*/ 563017 h 607568"/>
                <a:gd name="connsiteX48" fmla="*/ 444828 w 608502"/>
                <a:gd name="connsiteY48" fmla="*/ 467598 h 607568"/>
                <a:gd name="connsiteX49" fmla="*/ 389665 w 608502"/>
                <a:gd name="connsiteY49" fmla="*/ 478336 h 607568"/>
                <a:gd name="connsiteX50" fmla="*/ 356936 w 608502"/>
                <a:gd name="connsiteY50" fmla="*/ 463149 h 607568"/>
                <a:gd name="connsiteX51" fmla="*/ 300083 w 608502"/>
                <a:gd name="connsiteY51" fmla="*/ 360827 h 607568"/>
                <a:gd name="connsiteX52" fmla="*/ 242154 w 608502"/>
                <a:gd name="connsiteY52" fmla="*/ 382151 h 607568"/>
                <a:gd name="connsiteX53" fmla="*/ 202818 w 608502"/>
                <a:gd name="connsiteY53" fmla="*/ 364356 h 607568"/>
                <a:gd name="connsiteX54" fmla="*/ 177004 w 608502"/>
                <a:gd name="connsiteY54" fmla="*/ 297624 h 607568"/>
                <a:gd name="connsiteX55" fmla="*/ 96334 w 608502"/>
                <a:gd name="connsiteY55" fmla="*/ 297624 h 607568"/>
                <a:gd name="connsiteX56" fmla="*/ 71134 w 608502"/>
                <a:gd name="connsiteY56" fmla="*/ 284584 h 607568"/>
                <a:gd name="connsiteX57" fmla="*/ 5523 w 608502"/>
                <a:gd name="connsiteY57" fmla="*/ 191620 h 607568"/>
                <a:gd name="connsiteX58" fmla="*/ 13052 w 608502"/>
                <a:gd name="connsiteY58" fmla="*/ 148820 h 607568"/>
                <a:gd name="connsiteX59" fmla="*/ 35985 w 608502"/>
                <a:gd name="connsiteY59" fmla="*/ 143719 h 607568"/>
                <a:gd name="connsiteX60" fmla="*/ 250895 w 608502"/>
                <a:gd name="connsiteY60" fmla="*/ 99286 h 607568"/>
                <a:gd name="connsiteX61" fmla="*/ 345875 w 608502"/>
                <a:gd name="connsiteY61" fmla="*/ 99286 h 607568"/>
                <a:gd name="connsiteX62" fmla="*/ 365393 w 608502"/>
                <a:gd name="connsiteY62" fmla="*/ 118615 h 607568"/>
                <a:gd name="connsiteX63" fmla="*/ 365393 w 608502"/>
                <a:gd name="connsiteY63" fmla="*/ 275699 h 607568"/>
                <a:gd name="connsiteX64" fmla="*/ 289932 w 608502"/>
                <a:gd name="connsiteY64" fmla="*/ 257598 h 607568"/>
                <a:gd name="connsiteX65" fmla="*/ 271643 w 608502"/>
                <a:gd name="connsiteY65" fmla="*/ 264347 h 607568"/>
                <a:gd name="connsiteX66" fmla="*/ 263036 w 608502"/>
                <a:gd name="connsiteY66" fmla="*/ 241951 h 607568"/>
                <a:gd name="connsiteX67" fmla="*/ 231530 w 608502"/>
                <a:gd name="connsiteY67" fmla="*/ 206054 h 607568"/>
                <a:gd name="connsiteX68" fmla="*/ 231530 w 608502"/>
                <a:gd name="connsiteY68" fmla="*/ 118615 h 607568"/>
                <a:gd name="connsiteX69" fmla="*/ 250895 w 608502"/>
                <a:gd name="connsiteY69" fmla="*/ 99286 h 607568"/>
                <a:gd name="connsiteX70" fmla="*/ 48869 w 608502"/>
                <a:gd name="connsiteY70" fmla="*/ 0 h 607568"/>
                <a:gd name="connsiteX71" fmla="*/ 143799 w 608502"/>
                <a:gd name="connsiteY71" fmla="*/ 0 h 607568"/>
                <a:gd name="connsiteX72" fmla="*/ 163153 w 608502"/>
                <a:gd name="connsiteY72" fmla="*/ 19483 h 607568"/>
                <a:gd name="connsiteX73" fmla="*/ 163153 w 608502"/>
                <a:gd name="connsiteY73" fmla="*/ 197442 h 607568"/>
                <a:gd name="connsiteX74" fmla="*/ 132432 w 608502"/>
                <a:gd name="connsiteY74" fmla="*/ 197442 h 607568"/>
                <a:gd name="connsiteX75" fmla="*/ 87732 w 608502"/>
                <a:gd name="connsiteY75" fmla="*/ 133929 h 607568"/>
                <a:gd name="connsiteX76" fmla="*/ 29361 w 608502"/>
                <a:gd name="connsiteY76" fmla="*/ 104320 h 607568"/>
                <a:gd name="connsiteX77" fmla="*/ 29361 w 608502"/>
                <a:gd name="connsiteY77" fmla="*/ 19483 h 607568"/>
                <a:gd name="connsiteX78" fmla="*/ 48869 w 608502"/>
                <a:gd name="connsiteY78" fmla="*/ 0 h 60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08502" h="607568">
                  <a:moveTo>
                    <a:pt x="437722" y="512587"/>
                  </a:moveTo>
                  <a:lnTo>
                    <a:pt x="532663" y="592838"/>
                  </a:lnTo>
                  <a:cubicBezTo>
                    <a:pt x="540344" y="599282"/>
                    <a:pt x="549101" y="603886"/>
                    <a:pt x="558318" y="606494"/>
                  </a:cubicBezTo>
                  <a:cubicBezTo>
                    <a:pt x="556321" y="607108"/>
                    <a:pt x="554324" y="607568"/>
                    <a:pt x="552019" y="607568"/>
                  </a:cubicBezTo>
                  <a:lnTo>
                    <a:pt x="457233" y="607568"/>
                  </a:lnTo>
                  <a:cubicBezTo>
                    <a:pt x="446479" y="607568"/>
                    <a:pt x="437722" y="598822"/>
                    <a:pt x="437722" y="588081"/>
                  </a:cubicBezTo>
                  <a:close/>
                  <a:moveTo>
                    <a:pt x="282247" y="408856"/>
                  </a:moveTo>
                  <a:lnTo>
                    <a:pt x="322821" y="482050"/>
                  </a:lnTo>
                  <a:cubicBezTo>
                    <a:pt x="332196" y="498775"/>
                    <a:pt x="347719" y="510591"/>
                    <a:pt x="365393" y="515347"/>
                  </a:cubicBezTo>
                  <a:lnTo>
                    <a:pt x="365393" y="588081"/>
                  </a:lnTo>
                  <a:cubicBezTo>
                    <a:pt x="365393" y="598822"/>
                    <a:pt x="356633" y="607568"/>
                    <a:pt x="345875" y="607568"/>
                  </a:cubicBezTo>
                  <a:lnTo>
                    <a:pt x="250895" y="607568"/>
                  </a:lnTo>
                  <a:cubicBezTo>
                    <a:pt x="240137" y="607568"/>
                    <a:pt x="231530" y="598822"/>
                    <a:pt x="231530" y="588081"/>
                  </a:cubicBezTo>
                  <a:lnTo>
                    <a:pt x="231530" y="422973"/>
                  </a:lnTo>
                  <a:cubicBezTo>
                    <a:pt x="239522" y="422973"/>
                    <a:pt x="247667" y="421592"/>
                    <a:pt x="255659" y="418523"/>
                  </a:cubicBezTo>
                  <a:close/>
                  <a:moveTo>
                    <a:pt x="29361" y="292846"/>
                  </a:moveTo>
                  <a:lnTo>
                    <a:pt x="39346" y="306963"/>
                  </a:lnTo>
                  <a:cubicBezTo>
                    <a:pt x="52402" y="325531"/>
                    <a:pt x="73600" y="336425"/>
                    <a:pt x="96334" y="336425"/>
                  </a:cubicBezTo>
                  <a:lnTo>
                    <a:pt x="150250" y="336425"/>
                  </a:lnTo>
                  <a:lnTo>
                    <a:pt x="163153" y="369877"/>
                  </a:lnTo>
                  <a:lnTo>
                    <a:pt x="163153" y="588080"/>
                  </a:lnTo>
                  <a:cubicBezTo>
                    <a:pt x="163153" y="598822"/>
                    <a:pt x="154551" y="607568"/>
                    <a:pt x="143799" y="607568"/>
                  </a:cubicBezTo>
                  <a:lnTo>
                    <a:pt x="48869" y="607568"/>
                  </a:lnTo>
                  <a:cubicBezTo>
                    <a:pt x="38117" y="607568"/>
                    <a:pt x="29361" y="598822"/>
                    <a:pt x="29361" y="588080"/>
                  </a:cubicBezTo>
                  <a:close/>
                  <a:moveTo>
                    <a:pt x="457241" y="201464"/>
                  </a:moveTo>
                  <a:lnTo>
                    <a:pt x="552067" y="201464"/>
                  </a:lnTo>
                  <a:cubicBezTo>
                    <a:pt x="562825" y="201464"/>
                    <a:pt x="571585" y="210207"/>
                    <a:pt x="571585" y="220945"/>
                  </a:cubicBezTo>
                  <a:lnTo>
                    <a:pt x="571585" y="443362"/>
                  </a:lnTo>
                  <a:lnTo>
                    <a:pt x="498429" y="381545"/>
                  </a:lnTo>
                  <a:cubicBezTo>
                    <a:pt x="482292" y="367894"/>
                    <a:pt x="460775" y="362372"/>
                    <a:pt x="440027" y="366360"/>
                  </a:cubicBezTo>
                  <a:lnTo>
                    <a:pt x="437722" y="366820"/>
                  </a:lnTo>
                  <a:lnTo>
                    <a:pt x="437722" y="220945"/>
                  </a:lnTo>
                  <a:cubicBezTo>
                    <a:pt x="437722" y="210207"/>
                    <a:pt x="446482" y="201464"/>
                    <a:pt x="457241" y="201464"/>
                  </a:cubicBezTo>
                  <a:close/>
                  <a:moveTo>
                    <a:pt x="35985" y="143719"/>
                  </a:moveTo>
                  <a:cubicBezTo>
                    <a:pt x="43745" y="145061"/>
                    <a:pt x="51005" y="149357"/>
                    <a:pt x="55922" y="156337"/>
                  </a:cubicBezTo>
                  <a:lnTo>
                    <a:pt x="112160" y="236261"/>
                  </a:lnTo>
                  <a:lnTo>
                    <a:pt x="198055" y="236261"/>
                  </a:lnTo>
                  <a:cubicBezTo>
                    <a:pt x="210808" y="236261"/>
                    <a:pt x="222179" y="244085"/>
                    <a:pt x="226635" y="255897"/>
                  </a:cubicBezTo>
                  <a:lnTo>
                    <a:pt x="249222" y="314038"/>
                  </a:lnTo>
                  <a:lnTo>
                    <a:pt x="303463" y="294095"/>
                  </a:lnTo>
                  <a:cubicBezTo>
                    <a:pt x="317753" y="288880"/>
                    <a:pt x="333580" y="294709"/>
                    <a:pt x="340956" y="307902"/>
                  </a:cubicBezTo>
                  <a:lnTo>
                    <a:pt x="399806" y="413906"/>
                  </a:lnTo>
                  <a:lnTo>
                    <a:pt x="447594" y="404548"/>
                  </a:lnTo>
                  <a:cubicBezTo>
                    <a:pt x="456659" y="402707"/>
                    <a:pt x="466186" y="405162"/>
                    <a:pt x="473254" y="411298"/>
                  </a:cubicBezTo>
                  <a:lnTo>
                    <a:pt x="597563" y="516228"/>
                  </a:lnTo>
                  <a:cubicBezTo>
                    <a:pt x="610624" y="527120"/>
                    <a:pt x="612160" y="546602"/>
                    <a:pt x="601251" y="559488"/>
                  </a:cubicBezTo>
                  <a:cubicBezTo>
                    <a:pt x="595104" y="566698"/>
                    <a:pt x="586499" y="570380"/>
                    <a:pt x="577741" y="570380"/>
                  </a:cubicBezTo>
                  <a:cubicBezTo>
                    <a:pt x="570673" y="570380"/>
                    <a:pt x="563605" y="567926"/>
                    <a:pt x="557919" y="563017"/>
                  </a:cubicBezTo>
                  <a:lnTo>
                    <a:pt x="444828" y="467598"/>
                  </a:lnTo>
                  <a:lnTo>
                    <a:pt x="389665" y="478336"/>
                  </a:lnTo>
                  <a:cubicBezTo>
                    <a:pt x="376604" y="480944"/>
                    <a:pt x="363390" y="474808"/>
                    <a:pt x="356936" y="463149"/>
                  </a:cubicBezTo>
                  <a:lnTo>
                    <a:pt x="300083" y="360827"/>
                  </a:lnTo>
                  <a:lnTo>
                    <a:pt x="242154" y="382151"/>
                  </a:lnTo>
                  <a:cubicBezTo>
                    <a:pt x="226328" y="387980"/>
                    <a:pt x="208964" y="380003"/>
                    <a:pt x="202818" y="364356"/>
                  </a:cubicBezTo>
                  <a:lnTo>
                    <a:pt x="177004" y="297624"/>
                  </a:lnTo>
                  <a:lnTo>
                    <a:pt x="96334" y="297624"/>
                  </a:lnTo>
                  <a:cubicBezTo>
                    <a:pt x="86346" y="297624"/>
                    <a:pt x="76973" y="292715"/>
                    <a:pt x="71134" y="284584"/>
                  </a:cubicBezTo>
                  <a:lnTo>
                    <a:pt x="5523" y="191620"/>
                  </a:lnTo>
                  <a:cubicBezTo>
                    <a:pt x="-4158" y="177814"/>
                    <a:pt x="-777" y="158638"/>
                    <a:pt x="13052" y="148820"/>
                  </a:cubicBezTo>
                  <a:cubicBezTo>
                    <a:pt x="19966" y="143987"/>
                    <a:pt x="28225" y="142377"/>
                    <a:pt x="35985" y="143719"/>
                  </a:cubicBezTo>
                  <a:close/>
                  <a:moveTo>
                    <a:pt x="250895" y="99286"/>
                  </a:moveTo>
                  <a:lnTo>
                    <a:pt x="345875" y="99286"/>
                  </a:lnTo>
                  <a:cubicBezTo>
                    <a:pt x="356633" y="99286"/>
                    <a:pt x="365393" y="107876"/>
                    <a:pt x="365393" y="118615"/>
                  </a:cubicBezTo>
                  <a:lnTo>
                    <a:pt x="365393" y="275699"/>
                  </a:lnTo>
                  <a:cubicBezTo>
                    <a:pt x="346643" y="255450"/>
                    <a:pt x="316981" y="247626"/>
                    <a:pt x="289932" y="257598"/>
                  </a:cubicBezTo>
                  <a:lnTo>
                    <a:pt x="271643" y="264347"/>
                  </a:lnTo>
                  <a:lnTo>
                    <a:pt x="263036" y="241951"/>
                  </a:lnTo>
                  <a:cubicBezTo>
                    <a:pt x="256889" y="226303"/>
                    <a:pt x="245516" y="213724"/>
                    <a:pt x="231530" y="206054"/>
                  </a:cubicBezTo>
                  <a:lnTo>
                    <a:pt x="231530" y="118615"/>
                  </a:lnTo>
                  <a:cubicBezTo>
                    <a:pt x="231530" y="107876"/>
                    <a:pt x="240137" y="99286"/>
                    <a:pt x="250895" y="99286"/>
                  </a:cubicBezTo>
                  <a:close/>
                  <a:moveTo>
                    <a:pt x="48869" y="0"/>
                  </a:moveTo>
                  <a:lnTo>
                    <a:pt x="143799" y="0"/>
                  </a:lnTo>
                  <a:cubicBezTo>
                    <a:pt x="154551" y="0"/>
                    <a:pt x="163153" y="8744"/>
                    <a:pt x="163153" y="19483"/>
                  </a:cubicBezTo>
                  <a:lnTo>
                    <a:pt x="163153" y="197442"/>
                  </a:lnTo>
                  <a:lnTo>
                    <a:pt x="132432" y="197442"/>
                  </a:lnTo>
                  <a:lnTo>
                    <a:pt x="87732" y="133929"/>
                  </a:lnTo>
                  <a:cubicBezTo>
                    <a:pt x="73907" y="114292"/>
                    <a:pt x="51788" y="104014"/>
                    <a:pt x="29361" y="104320"/>
                  </a:cubicBezTo>
                  <a:lnTo>
                    <a:pt x="29361" y="19483"/>
                  </a:lnTo>
                  <a:cubicBezTo>
                    <a:pt x="29361" y="8744"/>
                    <a:pt x="38117" y="0"/>
                    <a:pt x="488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xmlns="" id="{A0938CAE-9C75-48A8-AB11-D0F2FEE6E9F0}"/>
              </a:ext>
            </a:extLst>
          </p:cNvPr>
          <p:cNvGrpSpPr/>
          <p:nvPr/>
        </p:nvGrpSpPr>
        <p:grpSpPr>
          <a:xfrm>
            <a:off x="1694294" y="3997016"/>
            <a:ext cx="603773" cy="603771"/>
            <a:chOff x="5784283" y="3117283"/>
            <a:chExt cx="623435" cy="623435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xmlns="" id="{7829BC94-E5B0-477A-8EEB-A40FEE102F53}"/>
                </a:ext>
              </a:extLst>
            </p:cNvPr>
            <p:cNvSpPr/>
            <p:nvPr/>
          </p:nvSpPr>
          <p:spPr>
            <a:xfrm>
              <a:off x="5784283" y="3117283"/>
              <a:ext cx="623435" cy="623435"/>
            </a:xfrm>
            <a:prstGeom prst="ellipse">
              <a:avLst/>
            </a:prstGeom>
            <a:solidFill>
              <a:srgbClr val="EA4618"/>
            </a:solidFill>
            <a:ln w="25400" cap="rnd" cmpd="thickThin">
              <a:solidFill>
                <a:schemeClr val="bg1">
                  <a:lumMod val="95000"/>
                </a:schemeClr>
              </a:solidFill>
              <a:prstDash val="sysDash"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xmlns="" id="{3E509833-BD19-4792-BE79-04E60D9F07E5}"/>
                </a:ext>
              </a:extLst>
            </p:cNvPr>
            <p:cNvSpPr/>
            <p:nvPr/>
          </p:nvSpPr>
          <p:spPr>
            <a:xfrm>
              <a:off x="5945270" y="3278497"/>
              <a:ext cx="301460" cy="301005"/>
            </a:xfrm>
            <a:custGeom>
              <a:avLst/>
              <a:gdLst>
                <a:gd name="connsiteX0" fmla="*/ 129243 w 607561"/>
                <a:gd name="connsiteY0" fmla="*/ 432873 h 606645"/>
                <a:gd name="connsiteX1" fmla="*/ 148582 w 607561"/>
                <a:gd name="connsiteY1" fmla="*/ 433539 h 606645"/>
                <a:gd name="connsiteX2" fmla="*/ 161134 w 607561"/>
                <a:gd name="connsiteY2" fmla="*/ 467045 h 606645"/>
                <a:gd name="connsiteX3" fmla="*/ 151876 w 607561"/>
                <a:gd name="connsiteY3" fmla="*/ 505618 h 606645"/>
                <a:gd name="connsiteX4" fmla="*/ 126505 w 607561"/>
                <a:gd name="connsiteY4" fmla="*/ 530858 h 606645"/>
                <a:gd name="connsiteX5" fmla="*/ 101224 w 607561"/>
                <a:gd name="connsiteY5" fmla="*/ 505618 h 606645"/>
                <a:gd name="connsiteX6" fmla="*/ 115111 w 607561"/>
                <a:gd name="connsiteY6" fmla="*/ 446071 h 606645"/>
                <a:gd name="connsiteX7" fmla="*/ 129243 w 607561"/>
                <a:gd name="connsiteY7" fmla="*/ 432873 h 606645"/>
                <a:gd name="connsiteX8" fmla="*/ 230233 w 607561"/>
                <a:gd name="connsiteY8" fmla="*/ 359160 h 606645"/>
                <a:gd name="connsiteX9" fmla="*/ 260234 w 607561"/>
                <a:gd name="connsiteY9" fmla="*/ 378534 h 606645"/>
                <a:gd name="connsiteX10" fmla="*/ 240738 w 607561"/>
                <a:gd name="connsiteY10" fmla="*/ 408573 h 606645"/>
                <a:gd name="connsiteX11" fmla="*/ 201033 w 607561"/>
                <a:gd name="connsiteY11" fmla="*/ 423326 h 606645"/>
                <a:gd name="connsiteX12" fmla="*/ 188392 w 607561"/>
                <a:gd name="connsiteY12" fmla="*/ 426703 h 606645"/>
                <a:gd name="connsiteX13" fmla="*/ 166492 w 607561"/>
                <a:gd name="connsiteY13" fmla="*/ 414083 h 606645"/>
                <a:gd name="connsiteX14" fmla="*/ 175661 w 607561"/>
                <a:gd name="connsiteY14" fmla="*/ 379601 h 606645"/>
                <a:gd name="connsiteX15" fmla="*/ 230233 w 607561"/>
                <a:gd name="connsiteY15" fmla="*/ 359160 h 606645"/>
                <a:gd name="connsiteX16" fmla="*/ 466517 w 607561"/>
                <a:gd name="connsiteY16" fmla="*/ 300854 h 606645"/>
                <a:gd name="connsiteX17" fmla="*/ 485587 w 607561"/>
                <a:gd name="connsiteY17" fmla="*/ 304187 h 606645"/>
                <a:gd name="connsiteX18" fmla="*/ 493425 w 607561"/>
                <a:gd name="connsiteY18" fmla="*/ 339114 h 606645"/>
                <a:gd name="connsiteX19" fmla="*/ 446133 w 607561"/>
                <a:gd name="connsiteY19" fmla="*/ 380884 h 606645"/>
                <a:gd name="connsiteX20" fmla="*/ 434376 w 607561"/>
                <a:gd name="connsiteY20" fmla="*/ 383728 h 606645"/>
                <a:gd name="connsiteX21" fmla="*/ 411933 w 607561"/>
                <a:gd name="connsiteY21" fmla="*/ 370219 h 606645"/>
                <a:gd name="connsiteX22" fmla="*/ 422620 w 607561"/>
                <a:gd name="connsiteY22" fmla="*/ 336092 h 606645"/>
                <a:gd name="connsiteX23" fmla="*/ 450586 w 607561"/>
                <a:gd name="connsiteY23" fmla="*/ 311919 h 606645"/>
                <a:gd name="connsiteX24" fmla="*/ 466517 w 607561"/>
                <a:gd name="connsiteY24" fmla="*/ 300854 h 606645"/>
                <a:gd name="connsiteX25" fmla="*/ 50624 w 607561"/>
                <a:gd name="connsiteY25" fmla="*/ 202164 h 606645"/>
                <a:gd name="connsiteX26" fmla="*/ 151905 w 607561"/>
                <a:gd name="connsiteY26" fmla="*/ 202164 h 606645"/>
                <a:gd name="connsiteX27" fmla="*/ 177181 w 607561"/>
                <a:gd name="connsiteY27" fmla="*/ 227494 h 606645"/>
                <a:gd name="connsiteX28" fmla="*/ 151905 w 607561"/>
                <a:gd name="connsiteY28" fmla="*/ 252735 h 606645"/>
                <a:gd name="connsiteX29" fmla="*/ 74209 w 607561"/>
                <a:gd name="connsiteY29" fmla="*/ 252735 h 606645"/>
                <a:gd name="connsiteX30" fmla="*/ 52493 w 607561"/>
                <a:gd name="connsiteY30" fmla="*/ 556074 h 606645"/>
                <a:gd name="connsiteX31" fmla="*/ 555070 w 607561"/>
                <a:gd name="connsiteY31" fmla="*/ 556074 h 606645"/>
                <a:gd name="connsiteX32" fmla="*/ 533354 w 607561"/>
                <a:gd name="connsiteY32" fmla="*/ 252735 h 606645"/>
                <a:gd name="connsiteX33" fmla="*/ 455658 w 607561"/>
                <a:gd name="connsiteY33" fmla="*/ 252735 h 606645"/>
                <a:gd name="connsiteX34" fmla="*/ 430382 w 607561"/>
                <a:gd name="connsiteY34" fmla="*/ 227494 h 606645"/>
                <a:gd name="connsiteX35" fmla="*/ 455658 w 607561"/>
                <a:gd name="connsiteY35" fmla="*/ 202164 h 606645"/>
                <a:gd name="connsiteX36" fmla="*/ 556939 w 607561"/>
                <a:gd name="connsiteY36" fmla="*/ 202164 h 606645"/>
                <a:gd name="connsiteX37" fmla="*/ 582125 w 607561"/>
                <a:gd name="connsiteY37" fmla="*/ 225717 h 606645"/>
                <a:gd name="connsiteX38" fmla="*/ 607490 w 607561"/>
                <a:gd name="connsiteY38" fmla="*/ 579627 h 606645"/>
                <a:gd name="connsiteX39" fmla="*/ 600726 w 607561"/>
                <a:gd name="connsiteY39" fmla="*/ 598646 h 606645"/>
                <a:gd name="connsiteX40" fmla="*/ 582214 w 607561"/>
                <a:gd name="connsiteY40" fmla="*/ 606645 h 606645"/>
                <a:gd name="connsiteX41" fmla="*/ 25260 w 607561"/>
                <a:gd name="connsiteY41" fmla="*/ 606645 h 606645"/>
                <a:gd name="connsiteX42" fmla="*/ 6748 w 607561"/>
                <a:gd name="connsiteY42" fmla="*/ 598646 h 606645"/>
                <a:gd name="connsiteX43" fmla="*/ 73 w 607561"/>
                <a:gd name="connsiteY43" fmla="*/ 579627 h 606645"/>
                <a:gd name="connsiteX44" fmla="*/ 25349 w 607561"/>
                <a:gd name="connsiteY44" fmla="*/ 225717 h 606645"/>
                <a:gd name="connsiteX45" fmla="*/ 50624 w 607561"/>
                <a:gd name="connsiteY45" fmla="*/ 202164 h 606645"/>
                <a:gd name="connsiteX46" fmla="*/ 303736 w 607561"/>
                <a:gd name="connsiteY46" fmla="*/ 101117 h 606645"/>
                <a:gd name="connsiteX47" fmla="*/ 278455 w 607561"/>
                <a:gd name="connsiteY47" fmla="*/ 126357 h 606645"/>
                <a:gd name="connsiteX48" fmla="*/ 303736 w 607561"/>
                <a:gd name="connsiteY48" fmla="*/ 151596 h 606645"/>
                <a:gd name="connsiteX49" fmla="*/ 329106 w 607561"/>
                <a:gd name="connsiteY49" fmla="*/ 126357 h 606645"/>
                <a:gd name="connsiteX50" fmla="*/ 303736 w 607561"/>
                <a:gd name="connsiteY50" fmla="*/ 101117 h 606645"/>
                <a:gd name="connsiteX51" fmla="*/ 275662 w 607561"/>
                <a:gd name="connsiteY51" fmla="*/ 3114 h 606645"/>
                <a:gd name="connsiteX52" fmla="*/ 332845 w 607561"/>
                <a:gd name="connsiteY52" fmla="*/ 3270 h 606645"/>
                <a:gd name="connsiteX53" fmla="*/ 424534 w 607561"/>
                <a:gd name="connsiteY53" fmla="*/ 88320 h 606645"/>
                <a:gd name="connsiteX54" fmla="*/ 416611 w 607561"/>
                <a:gd name="connsiteY54" fmla="*/ 182968 h 606645"/>
                <a:gd name="connsiteX55" fmla="*/ 416611 w 607561"/>
                <a:gd name="connsiteY55" fmla="*/ 183057 h 606645"/>
                <a:gd name="connsiteX56" fmla="*/ 413763 w 607561"/>
                <a:gd name="connsiteY56" fmla="*/ 188478 h 606645"/>
                <a:gd name="connsiteX57" fmla="*/ 393556 w 607561"/>
                <a:gd name="connsiteY57" fmla="*/ 231759 h 606645"/>
                <a:gd name="connsiteX58" fmla="*/ 341925 w 607561"/>
                <a:gd name="connsiteY58" fmla="*/ 353957 h 606645"/>
                <a:gd name="connsiteX59" fmla="*/ 359105 w 607561"/>
                <a:gd name="connsiteY59" fmla="*/ 352890 h 606645"/>
                <a:gd name="connsiteX60" fmla="*/ 386790 w 607561"/>
                <a:gd name="connsiteY60" fmla="*/ 375553 h 606645"/>
                <a:gd name="connsiteX61" fmla="*/ 364090 w 607561"/>
                <a:gd name="connsiteY61" fmla="*/ 403192 h 606645"/>
                <a:gd name="connsiteX62" fmla="*/ 326169 w 607561"/>
                <a:gd name="connsiteY62" fmla="*/ 404969 h 606645"/>
                <a:gd name="connsiteX63" fmla="*/ 310234 w 607561"/>
                <a:gd name="connsiteY63" fmla="*/ 404703 h 606645"/>
                <a:gd name="connsiteX64" fmla="*/ 307030 w 607561"/>
                <a:gd name="connsiteY64" fmla="*/ 403992 h 606645"/>
                <a:gd name="connsiteX65" fmla="*/ 303736 w 607561"/>
                <a:gd name="connsiteY65" fmla="*/ 404436 h 606645"/>
                <a:gd name="connsiteX66" fmla="*/ 280413 w 607561"/>
                <a:gd name="connsiteY66" fmla="*/ 388972 h 606645"/>
                <a:gd name="connsiteX67" fmla="*/ 214718 w 607561"/>
                <a:gd name="connsiteY67" fmla="*/ 233803 h 606645"/>
                <a:gd name="connsiteX68" fmla="*/ 194155 w 607561"/>
                <a:gd name="connsiteY68" fmla="*/ 189189 h 606645"/>
                <a:gd name="connsiteX69" fmla="*/ 190772 w 607561"/>
                <a:gd name="connsiteY69" fmla="*/ 182701 h 606645"/>
                <a:gd name="connsiteX70" fmla="*/ 177152 w 607561"/>
                <a:gd name="connsiteY70" fmla="*/ 126357 h 606645"/>
                <a:gd name="connsiteX71" fmla="*/ 224688 w 607561"/>
                <a:gd name="connsiteY71" fmla="*/ 27620 h 606645"/>
                <a:gd name="connsiteX72" fmla="*/ 275662 w 607561"/>
                <a:gd name="connsiteY72" fmla="*/ 3114 h 60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607561" h="606645">
                  <a:moveTo>
                    <a:pt x="129243" y="432873"/>
                  </a:moveTo>
                  <a:cubicBezTo>
                    <a:pt x="135318" y="430606"/>
                    <a:pt x="142262" y="430651"/>
                    <a:pt x="148582" y="433539"/>
                  </a:cubicBezTo>
                  <a:cubicBezTo>
                    <a:pt x="161312" y="439316"/>
                    <a:pt x="166920" y="454336"/>
                    <a:pt x="161134" y="467045"/>
                  </a:cubicBezTo>
                  <a:cubicBezTo>
                    <a:pt x="151965" y="487220"/>
                    <a:pt x="151876" y="504818"/>
                    <a:pt x="151876" y="505618"/>
                  </a:cubicBezTo>
                  <a:cubicBezTo>
                    <a:pt x="151876" y="519571"/>
                    <a:pt x="140481" y="530858"/>
                    <a:pt x="126505" y="530858"/>
                  </a:cubicBezTo>
                  <a:cubicBezTo>
                    <a:pt x="112529" y="530858"/>
                    <a:pt x="101224" y="519571"/>
                    <a:pt x="101224" y="505618"/>
                  </a:cubicBezTo>
                  <a:cubicBezTo>
                    <a:pt x="101224" y="500729"/>
                    <a:pt x="101847" y="475044"/>
                    <a:pt x="115111" y="446071"/>
                  </a:cubicBezTo>
                  <a:cubicBezTo>
                    <a:pt x="117960" y="439716"/>
                    <a:pt x="123167" y="435139"/>
                    <a:pt x="129243" y="432873"/>
                  </a:cubicBezTo>
                  <a:close/>
                  <a:moveTo>
                    <a:pt x="230233" y="359160"/>
                  </a:moveTo>
                  <a:cubicBezTo>
                    <a:pt x="243854" y="356138"/>
                    <a:pt x="257296" y="364937"/>
                    <a:pt x="260234" y="378534"/>
                  </a:cubicBezTo>
                  <a:cubicBezTo>
                    <a:pt x="263172" y="392221"/>
                    <a:pt x="254448" y="405640"/>
                    <a:pt x="240738" y="408573"/>
                  </a:cubicBezTo>
                  <a:cubicBezTo>
                    <a:pt x="225782" y="411773"/>
                    <a:pt x="212428" y="416661"/>
                    <a:pt x="201033" y="423326"/>
                  </a:cubicBezTo>
                  <a:cubicBezTo>
                    <a:pt x="197027" y="425637"/>
                    <a:pt x="192665" y="426703"/>
                    <a:pt x="188392" y="426703"/>
                  </a:cubicBezTo>
                  <a:cubicBezTo>
                    <a:pt x="179667" y="426703"/>
                    <a:pt x="171121" y="422171"/>
                    <a:pt x="166492" y="414083"/>
                  </a:cubicBezTo>
                  <a:cubicBezTo>
                    <a:pt x="159370" y="401997"/>
                    <a:pt x="163554" y="386533"/>
                    <a:pt x="175661" y="379601"/>
                  </a:cubicBezTo>
                  <a:cubicBezTo>
                    <a:pt x="191686" y="370269"/>
                    <a:pt x="210025" y="363426"/>
                    <a:pt x="230233" y="359160"/>
                  </a:cubicBezTo>
                  <a:close/>
                  <a:moveTo>
                    <a:pt x="466517" y="300854"/>
                  </a:moveTo>
                  <a:cubicBezTo>
                    <a:pt x="472851" y="299454"/>
                    <a:pt x="479709" y="300454"/>
                    <a:pt x="485587" y="304187"/>
                  </a:cubicBezTo>
                  <a:cubicBezTo>
                    <a:pt x="497433" y="311741"/>
                    <a:pt x="500906" y="327383"/>
                    <a:pt x="493425" y="339114"/>
                  </a:cubicBezTo>
                  <a:cubicBezTo>
                    <a:pt x="482559" y="356089"/>
                    <a:pt x="466617" y="370131"/>
                    <a:pt x="446133" y="380884"/>
                  </a:cubicBezTo>
                  <a:cubicBezTo>
                    <a:pt x="442392" y="382840"/>
                    <a:pt x="438384" y="383728"/>
                    <a:pt x="434376" y="383728"/>
                  </a:cubicBezTo>
                  <a:cubicBezTo>
                    <a:pt x="425292" y="383728"/>
                    <a:pt x="416475" y="378840"/>
                    <a:pt x="411933" y="370219"/>
                  </a:cubicBezTo>
                  <a:cubicBezTo>
                    <a:pt x="405431" y="357866"/>
                    <a:pt x="410240" y="342580"/>
                    <a:pt x="422620" y="336092"/>
                  </a:cubicBezTo>
                  <a:cubicBezTo>
                    <a:pt x="435178" y="329516"/>
                    <a:pt x="444618" y="321339"/>
                    <a:pt x="450586" y="311919"/>
                  </a:cubicBezTo>
                  <a:cubicBezTo>
                    <a:pt x="454371" y="306053"/>
                    <a:pt x="460182" y="302254"/>
                    <a:pt x="466517" y="300854"/>
                  </a:cubicBezTo>
                  <a:close/>
                  <a:moveTo>
                    <a:pt x="50624" y="202164"/>
                  </a:moveTo>
                  <a:lnTo>
                    <a:pt x="151905" y="202164"/>
                  </a:lnTo>
                  <a:cubicBezTo>
                    <a:pt x="165878" y="202164"/>
                    <a:pt x="177181" y="213541"/>
                    <a:pt x="177181" y="227494"/>
                  </a:cubicBezTo>
                  <a:cubicBezTo>
                    <a:pt x="177181" y="241448"/>
                    <a:pt x="165878" y="252735"/>
                    <a:pt x="151905" y="252735"/>
                  </a:cubicBezTo>
                  <a:lnTo>
                    <a:pt x="74209" y="252735"/>
                  </a:lnTo>
                  <a:lnTo>
                    <a:pt x="52493" y="556074"/>
                  </a:lnTo>
                  <a:lnTo>
                    <a:pt x="555070" y="556074"/>
                  </a:lnTo>
                  <a:lnTo>
                    <a:pt x="533354" y="252735"/>
                  </a:lnTo>
                  <a:lnTo>
                    <a:pt x="455658" y="252735"/>
                  </a:lnTo>
                  <a:cubicBezTo>
                    <a:pt x="441685" y="252735"/>
                    <a:pt x="430382" y="241448"/>
                    <a:pt x="430382" y="227494"/>
                  </a:cubicBezTo>
                  <a:cubicBezTo>
                    <a:pt x="430382" y="213541"/>
                    <a:pt x="441685" y="202164"/>
                    <a:pt x="455658" y="202164"/>
                  </a:cubicBezTo>
                  <a:lnTo>
                    <a:pt x="556939" y="202164"/>
                  </a:lnTo>
                  <a:cubicBezTo>
                    <a:pt x="570200" y="202164"/>
                    <a:pt x="581235" y="212474"/>
                    <a:pt x="582125" y="225717"/>
                  </a:cubicBezTo>
                  <a:lnTo>
                    <a:pt x="607490" y="579627"/>
                  </a:lnTo>
                  <a:cubicBezTo>
                    <a:pt x="608024" y="586648"/>
                    <a:pt x="605532" y="593491"/>
                    <a:pt x="600726" y="598646"/>
                  </a:cubicBezTo>
                  <a:cubicBezTo>
                    <a:pt x="596009" y="603801"/>
                    <a:pt x="589245" y="606645"/>
                    <a:pt x="582214" y="606645"/>
                  </a:cubicBezTo>
                  <a:lnTo>
                    <a:pt x="25260" y="606645"/>
                  </a:lnTo>
                  <a:cubicBezTo>
                    <a:pt x="18318" y="606645"/>
                    <a:pt x="11554" y="603801"/>
                    <a:pt x="6748" y="598646"/>
                  </a:cubicBezTo>
                  <a:cubicBezTo>
                    <a:pt x="1942" y="593491"/>
                    <a:pt x="-461" y="586648"/>
                    <a:pt x="73" y="579627"/>
                  </a:cubicBezTo>
                  <a:lnTo>
                    <a:pt x="25349" y="225717"/>
                  </a:lnTo>
                  <a:cubicBezTo>
                    <a:pt x="26328" y="212474"/>
                    <a:pt x="37364" y="202164"/>
                    <a:pt x="50624" y="202164"/>
                  </a:cubicBezTo>
                  <a:close/>
                  <a:moveTo>
                    <a:pt x="303736" y="101117"/>
                  </a:moveTo>
                  <a:cubicBezTo>
                    <a:pt x="289760" y="101117"/>
                    <a:pt x="278455" y="112404"/>
                    <a:pt x="278455" y="126357"/>
                  </a:cubicBezTo>
                  <a:cubicBezTo>
                    <a:pt x="278455" y="140310"/>
                    <a:pt x="289760" y="151596"/>
                    <a:pt x="303736" y="151596"/>
                  </a:cubicBezTo>
                  <a:cubicBezTo>
                    <a:pt x="317712" y="151596"/>
                    <a:pt x="329106" y="140310"/>
                    <a:pt x="329106" y="126357"/>
                  </a:cubicBezTo>
                  <a:cubicBezTo>
                    <a:pt x="329106" y="112404"/>
                    <a:pt x="317712" y="101117"/>
                    <a:pt x="303736" y="101117"/>
                  </a:cubicBezTo>
                  <a:close/>
                  <a:moveTo>
                    <a:pt x="275662" y="3114"/>
                  </a:moveTo>
                  <a:cubicBezTo>
                    <a:pt x="294100" y="-1041"/>
                    <a:pt x="313573" y="-1085"/>
                    <a:pt x="332845" y="3270"/>
                  </a:cubicBezTo>
                  <a:cubicBezTo>
                    <a:pt x="375752" y="12868"/>
                    <a:pt x="411715" y="46284"/>
                    <a:pt x="424534" y="88320"/>
                  </a:cubicBezTo>
                  <a:cubicBezTo>
                    <a:pt x="434504" y="120758"/>
                    <a:pt x="431744" y="153552"/>
                    <a:pt x="416611" y="182968"/>
                  </a:cubicBezTo>
                  <a:lnTo>
                    <a:pt x="416611" y="183057"/>
                  </a:lnTo>
                  <a:lnTo>
                    <a:pt x="413763" y="188478"/>
                  </a:lnTo>
                  <a:cubicBezTo>
                    <a:pt x="406107" y="203231"/>
                    <a:pt x="398897" y="217272"/>
                    <a:pt x="393556" y="231759"/>
                  </a:cubicBezTo>
                  <a:lnTo>
                    <a:pt x="341925" y="353957"/>
                  </a:lnTo>
                  <a:cubicBezTo>
                    <a:pt x="347800" y="353690"/>
                    <a:pt x="353675" y="353424"/>
                    <a:pt x="359105" y="352890"/>
                  </a:cubicBezTo>
                  <a:cubicBezTo>
                    <a:pt x="372903" y="351469"/>
                    <a:pt x="385455" y="361689"/>
                    <a:pt x="386790" y="375553"/>
                  </a:cubicBezTo>
                  <a:cubicBezTo>
                    <a:pt x="388214" y="389417"/>
                    <a:pt x="378066" y="401859"/>
                    <a:pt x="364090" y="403192"/>
                  </a:cubicBezTo>
                  <a:cubicBezTo>
                    <a:pt x="352251" y="404436"/>
                    <a:pt x="339432" y="404969"/>
                    <a:pt x="326169" y="404969"/>
                  </a:cubicBezTo>
                  <a:cubicBezTo>
                    <a:pt x="321006" y="404969"/>
                    <a:pt x="315754" y="404880"/>
                    <a:pt x="310234" y="404703"/>
                  </a:cubicBezTo>
                  <a:cubicBezTo>
                    <a:pt x="309077" y="404703"/>
                    <a:pt x="308098" y="404169"/>
                    <a:pt x="307030" y="403992"/>
                  </a:cubicBezTo>
                  <a:cubicBezTo>
                    <a:pt x="305873" y="404081"/>
                    <a:pt x="304893" y="404436"/>
                    <a:pt x="303736" y="404436"/>
                  </a:cubicBezTo>
                  <a:cubicBezTo>
                    <a:pt x="293588" y="404436"/>
                    <a:pt x="284419" y="398393"/>
                    <a:pt x="280413" y="388972"/>
                  </a:cubicBezTo>
                  <a:lnTo>
                    <a:pt x="214718" y="233803"/>
                  </a:lnTo>
                  <a:cubicBezTo>
                    <a:pt x="208932" y="218072"/>
                    <a:pt x="201721" y="204031"/>
                    <a:pt x="194155" y="189189"/>
                  </a:cubicBezTo>
                  <a:lnTo>
                    <a:pt x="190772" y="182701"/>
                  </a:lnTo>
                  <a:cubicBezTo>
                    <a:pt x="181781" y="165016"/>
                    <a:pt x="177152" y="145997"/>
                    <a:pt x="177152" y="126357"/>
                  </a:cubicBezTo>
                  <a:cubicBezTo>
                    <a:pt x="177152" y="87787"/>
                    <a:pt x="194511" y="51794"/>
                    <a:pt x="224688" y="27620"/>
                  </a:cubicBezTo>
                  <a:cubicBezTo>
                    <a:pt x="239821" y="15534"/>
                    <a:pt x="257224" y="7269"/>
                    <a:pt x="275662" y="31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C50880F2-9864-4E25-89C4-7F1BD6842F4C}"/>
              </a:ext>
            </a:extLst>
          </p:cNvPr>
          <p:cNvGrpSpPr/>
          <p:nvPr/>
        </p:nvGrpSpPr>
        <p:grpSpPr>
          <a:xfrm>
            <a:off x="2617910" y="2908896"/>
            <a:ext cx="3820071" cy="774910"/>
            <a:chOff x="1646276" y="4921854"/>
            <a:chExt cx="3820070" cy="774910"/>
          </a:xfrm>
        </p:grpSpPr>
        <p:sp>
          <p:nvSpPr>
            <p:cNvPr id="14" name="文本框 2">
              <a:extLst>
                <a:ext uri="{FF2B5EF4-FFF2-40B4-BE49-F238E27FC236}">
                  <a16:creationId xmlns:a16="http://schemas.microsoft.com/office/drawing/2014/main" xmlns="" id="{9EF2D7BB-02CF-459D-B42C-469A77705EFA}"/>
                </a:ext>
              </a:extLst>
            </p:cNvPr>
            <p:cNvSpPr txBox="1"/>
            <p:nvPr/>
          </p:nvSpPr>
          <p:spPr bwMode="auto">
            <a:xfrm>
              <a:off x="1646276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5" name="文本框 3">
              <a:extLst>
                <a:ext uri="{FF2B5EF4-FFF2-40B4-BE49-F238E27FC236}">
                  <a16:creationId xmlns:a16="http://schemas.microsoft.com/office/drawing/2014/main" xmlns="" id="{2A1AB98E-E34A-4149-B092-2F23581BFBE8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3820070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6BFE33D4-EB79-405D-98E9-99A95C649E8C}"/>
              </a:ext>
            </a:extLst>
          </p:cNvPr>
          <p:cNvGrpSpPr/>
          <p:nvPr/>
        </p:nvGrpSpPr>
        <p:grpSpPr>
          <a:xfrm>
            <a:off x="2617910" y="3911443"/>
            <a:ext cx="3820071" cy="774910"/>
            <a:chOff x="1646276" y="4921854"/>
            <a:chExt cx="3820070" cy="774910"/>
          </a:xfrm>
        </p:grpSpPr>
        <p:sp>
          <p:nvSpPr>
            <p:cNvPr id="17" name="文本框 2">
              <a:extLst>
                <a:ext uri="{FF2B5EF4-FFF2-40B4-BE49-F238E27FC236}">
                  <a16:creationId xmlns:a16="http://schemas.microsoft.com/office/drawing/2014/main" xmlns="" id="{9ADF2E64-8552-4B6D-84BF-C673791D84B7}"/>
                </a:ext>
              </a:extLst>
            </p:cNvPr>
            <p:cNvSpPr txBox="1"/>
            <p:nvPr/>
          </p:nvSpPr>
          <p:spPr bwMode="auto">
            <a:xfrm>
              <a:off x="1646276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8" name="文本框 3">
              <a:extLst>
                <a:ext uri="{FF2B5EF4-FFF2-40B4-BE49-F238E27FC236}">
                  <a16:creationId xmlns:a16="http://schemas.microsoft.com/office/drawing/2014/main" xmlns="" id="{4D5603E0-EF75-45D9-88E4-F8C5C4853E59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3820070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文本框 3">
            <a:extLst>
              <a:ext uri="{FF2B5EF4-FFF2-40B4-BE49-F238E27FC236}">
                <a16:creationId xmlns:a16="http://schemas.microsoft.com/office/drawing/2014/main" xmlns="" id="{079C6340-E718-4ABD-AAE0-94CAA2D39C33}"/>
              </a:ext>
            </a:extLst>
          </p:cNvPr>
          <p:cNvSpPr txBox="1"/>
          <p:nvPr/>
        </p:nvSpPr>
        <p:spPr bwMode="auto">
          <a:xfrm>
            <a:off x="1667496" y="1851356"/>
            <a:ext cx="5000005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This template is exclusively designed by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1PPT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creative and copyrights belong to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1PPTThis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template is exclusively designed by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1PPT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creative and copyrights belong to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1PPT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547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00CD0E1-A2F7-431B-BB9C-859AA31AEC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617075" y="-413162"/>
            <a:ext cx="804203" cy="163053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C7A95CC1-08DB-4939-B43C-6FCE9BC33728}"/>
              </a:ext>
            </a:extLst>
          </p:cNvPr>
          <p:cNvSpPr txBox="1"/>
          <p:nvPr/>
        </p:nvSpPr>
        <p:spPr>
          <a:xfrm>
            <a:off x="1964014" y="277489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读书分享会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AF273A38-85DA-4414-AF7C-41DC08672DF2}"/>
              </a:ext>
            </a:extLst>
          </p:cNvPr>
          <p:cNvCxnSpPr>
            <a:cxnSpLocks/>
          </p:cNvCxnSpPr>
          <p:nvPr/>
        </p:nvCxnSpPr>
        <p:spPr>
          <a:xfrm>
            <a:off x="4403725" y="624115"/>
            <a:ext cx="7788275" cy="0"/>
          </a:xfrm>
          <a:prstGeom prst="line">
            <a:avLst/>
          </a:prstGeom>
          <a:ln w="63500" cmpd="thickThin">
            <a:solidFill>
              <a:srgbClr val="674A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3">
            <a:extLst>
              <a:ext uri="{FF2B5EF4-FFF2-40B4-BE49-F238E27FC236}">
                <a16:creationId xmlns:a16="http://schemas.microsoft.com/office/drawing/2014/main" xmlns="" id="{92424B9D-940F-4CF3-B4C5-6319209A3BFC}"/>
              </a:ext>
            </a:extLst>
          </p:cNvPr>
          <p:cNvSpPr txBox="1"/>
          <p:nvPr/>
        </p:nvSpPr>
        <p:spPr bwMode="auto">
          <a:xfrm>
            <a:off x="1283413" y="4351891"/>
            <a:ext cx="2837603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This template is exclusively designed by 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1PPT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creative and copyrights belong</a:t>
            </a:r>
          </a:p>
        </p:txBody>
      </p:sp>
      <p:sp>
        <p:nvSpPr>
          <p:cNvPr id="25" name="文本框 3">
            <a:extLst>
              <a:ext uri="{FF2B5EF4-FFF2-40B4-BE49-F238E27FC236}">
                <a16:creationId xmlns:a16="http://schemas.microsoft.com/office/drawing/2014/main" xmlns="" id="{E24EA2FA-8985-4D11-9305-8C503612E1D0}"/>
              </a:ext>
            </a:extLst>
          </p:cNvPr>
          <p:cNvSpPr txBox="1"/>
          <p:nvPr/>
        </p:nvSpPr>
        <p:spPr bwMode="auto">
          <a:xfrm>
            <a:off x="4679337" y="4351891"/>
            <a:ext cx="2837603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This template is exclusively designed by 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1PPT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creative and copyrights belong</a:t>
            </a:r>
          </a:p>
        </p:txBody>
      </p:sp>
      <p:sp>
        <p:nvSpPr>
          <p:cNvPr id="27" name="文本框 3">
            <a:extLst>
              <a:ext uri="{FF2B5EF4-FFF2-40B4-BE49-F238E27FC236}">
                <a16:creationId xmlns:a16="http://schemas.microsoft.com/office/drawing/2014/main" xmlns="" id="{C785170B-1C8E-4B0F-824F-D1B2DAC41954}"/>
              </a:ext>
            </a:extLst>
          </p:cNvPr>
          <p:cNvSpPr txBox="1"/>
          <p:nvPr/>
        </p:nvSpPr>
        <p:spPr bwMode="auto">
          <a:xfrm>
            <a:off x="8112607" y="4351891"/>
            <a:ext cx="2837603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This template is exclusively designed by 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1PPT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creative and copyrights belong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F3FD203C-C3DE-4365-AD09-4352F7E3CB4C}"/>
              </a:ext>
            </a:extLst>
          </p:cNvPr>
          <p:cNvGrpSpPr/>
          <p:nvPr/>
        </p:nvGrpSpPr>
        <p:grpSpPr>
          <a:xfrm>
            <a:off x="1739900" y="2423819"/>
            <a:ext cx="8712200" cy="1767368"/>
            <a:chOff x="1739900" y="2423819"/>
            <a:chExt cx="8712200" cy="1767368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="" id="{863BC22C-F90C-45BF-9F07-6A4AD0906993}"/>
                </a:ext>
              </a:extLst>
            </p:cNvPr>
            <p:cNvCxnSpPr/>
            <p:nvPr/>
          </p:nvCxnSpPr>
          <p:spPr>
            <a:xfrm>
              <a:off x="6095999" y="3461584"/>
              <a:ext cx="0" cy="712842"/>
            </a:xfrm>
            <a:prstGeom prst="line">
              <a:avLst/>
            </a:prstGeom>
            <a:noFill/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7" name="í$lîḍè">
              <a:extLst>
                <a:ext uri="{FF2B5EF4-FFF2-40B4-BE49-F238E27FC236}">
                  <a16:creationId xmlns:a16="http://schemas.microsoft.com/office/drawing/2014/main" xmlns="" id="{195643AF-6C46-7D40-B0FE-CAD90CD83AE5}"/>
                </a:ext>
              </a:extLst>
            </p:cNvPr>
            <p:cNvSpPr/>
            <p:nvPr/>
          </p:nvSpPr>
          <p:spPr bwMode="auto">
            <a:xfrm>
              <a:off x="2667162" y="3374835"/>
              <a:ext cx="3467921" cy="714753"/>
            </a:xfrm>
            <a:custGeom>
              <a:avLst/>
              <a:gdLst>
                <a:gd name="T0" fmla="*/ 4317006 w 21567"/>
                <a:gd name="T1" fmla="*/ 902572 h 21446"/>
                <a:gd name="T2" fmla="*/ 4317006 w 21567"/>
                <a:gd name="T3" fmla="*/ 902572 h 21446"/>
                <a:gd name="T4" fmla="*/ 4317006 w 21567"/>
                <a:gd name="T5" fmla="*/ 902572 h 21446"/>
                <a:gd name="T6" fmla="*/ 4317006 w 21567"/>
                <a:gd name="T7" fmla="*/ 902572 h 214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67" h="21446">
                  <a:moveTo>
                    <a:pt x="11" y="21446"/>
                  </a:moveTo>
                  <a:lnTo>
                    <a:pt x="11" y="4713"/>
                  </a:lnTo>
                  <a:cubicBezTo>
                    <a:pt x="-33" y="3396"/>
                    <a:pt x="59" y="2058"/>
                    <a:pt x="259" y="1133"/>
                  </a:cubicBezTo>
                  <a:cubicBezTo>
                    <a:pt x="450" y="246"/>
                    <a:pt x="716" y="-154"/>
                    <a:pt x="977" y="53"/>
                  </a:cubicBezTo>
                  <a:lnTo>
                    <a:pt x="21567" y="53"/>
                  </a:lnTo>
                </a:path>
              </a:pathLst>
            </a:custGeom>
            <a:noFill/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ru-RU">
                <a:cs typeface="+mn-ea"/>
                <a:sym typeface="+mn-lt"/>
              </a:endParaRPr>
            </a:p>
          </p:txBody>
        </p:sp>
        <p:sp>
          <p:nvSpPr>
            <p:cNvPr id="8" name="ïṧḻiḓè">
              <a:extLst>
                <a:ext uri="{FF2B5EF4-FFF2-40B4-BE49-F238E27FC236}">
                  <a16:creationId xmlns:a16="http://schemas.microsoft.com/office/drawing/2014/main" xmlns="" id="{DD002DAD-0B9D-7D40-8297-3BCC1D4EC790}"/>
                </a:ext>
              </a:extLst>
            </p:cNvPr>
            <p:cNvSpPr/>
            <p:nvPr/>
          </p:nvSpPr>
          <p:spPr bwMode="auto">
            <a:xfrm>
              <a:off x="6056917" y="3374835"/>
              <a:ext cx="3467921" cy="714753"/>
            </a:xfrm>
            <a:custGeom>
              <a:avLst/>
              <a:gdLst>
                <a:gd name="T0" fmla="*/ 4317006 w 21567"/>
                <a:gd name="T1" fmla="*/ 902572 h 21446"/>
                <a:gd name="T2" fmla="*/ 4317006 w 21567"/>
                <a:gd name="T3" fmla="*/ 902572 h 21446"/>
                <a:gd name="T4" fmla="*/ 4317006 w 21567"/>
                <a:gd name="T5" fmla="*/ 902572 h 21446"/>
                <a:gd name="T6" fmla="*/ 4317006 w 21567"/>
                <a:gd name="T7" fmla="*/ 902572 h 214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67" h="21446">
                  <a:moveTo>
                    <a:pt x="21556" y="21446"/>
                  </a:moveTo>
                  <a:lnTo>
                    <a:pt x="21556" y="4713"/>
                  </a:lnTo>
                  <a:cubicBezTo>
                    <a:pt x="21600" y="3396"/>
                    <a:pt x="21508" y="2058"/>
                    <a:pt x="21308" y="1133"/>
                  </a:cubicBezTo>
                  <a:cubicBezTo>
                    <a:pt x="21117" y="246"/>
                    <a:pt x="20851" y="-154"/>
                    <a:pt x="20590" y="53"/>
                  </a:cubicBezTo>
                  <a:lnTo>
                    <a:pt x="0" y="53"/>
                  </a:lnTo>
                </a:path>
              </a:pathLst>
            </a:custGeom>
            <a:noFill/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ru-RU">
                <a:cs typeface="+mn-ea"/>
                <a:sym typeface="+mn-lt"/>
              </a:endParaRPr>
            </a:p>
          </p:txBody>
        </p:sp>
        <p:sp>
          <p:nvSpPr>
            <p:cNvPr id="10" name="iṧlîḋè">
              <a:extLst>
                <a:ext uri="{FF2B5EF4-FFF2-40B4-BE49-F238E27FC236}">
                  <a16:creationId xmlns:a16="http://schemas.microsoft.com/office/drawing/2014/main" xmlns="" id="{C822A173-966A-F047-B3DF-8F6A391BA32D}"/>
                </a:ext>
              </a:extLst>
            </p:cNvPr>
            <p:cNvSpPr/>
            <p:nvPr/>
          </p:nvSpPr>
          <p:spPr bwMode="auto">
            <a:xfrm>
              <a:off x="1739900" y="3766370"/>
              <a:ext cx="1865625" cy="424817"/>
            </a:xfrm>
            <a:prstGeom prst="roundRect">
              <a:avLst>
                <a:gd name="adj" fmla="val 50000"/>
              </a:avLst>
            </a:prstGeom>
            <a:solidFill>
              <a:srgbClr val="EA4618"/>
            </a:solidFill>
            <a:ln w="53975" cap="rnd" cmpd="thickThin">
              <a:solidFill>
                <a:schemeClr val="bg1">
                  <a:lumMod val="95000"/>
                </a:schemeClr>
              </a:solidFill>
              <a:prstDash val="sysDash"/>
              <a:round/>
              <a:headEnd/>
              <a:tailEnd/>
            </a:ln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13" name="îṥḷíďê">
              <a:extLst>
                <a:ext uri="{FF2B5EF4-FFF2-40B4-BE49-F238E27FC236}">
                  <a16:creationId xmlns:a16="http://schemas.microsoft.com/office/drawing/2014/main" xmlns="" id="{C822A173-966A-F047-B3DF-8F6A391BA32D}"/>
                </a:ext>
              </a:extLst>
            </p:cNvPr>
            <p:cNvSpPr/>
            <p:nvPr/>
          </p:nvSpPr>
          <p:spPr bwMode="auto">
            <a:xfrm>
              <a:off x="5163187" y="3766370"/>
              <a:ext cx="1865625" cy="424817"/>
            </a:xfrm>
            <a:prstGeom prst="roundRect">
              <a:avLst>
                <a:gd name="adj" fmla="val 50000"/>
              </a:avLst>
            </a:prstGeom>
            <a:solidFill>
              <a:srgbClr val="229CA6"/>
            </a:solidFill>
            <a:ln w="53975" cap="rnd" cmpd="thickThin">
              <a:solidFill>
                <a:schemeClr val="bg1">
                  <a:lumMod val="95000"/>
                </a:schemeClr>
              </a:solidFill>
              <a:prstDash val="sysDash"/>
              <a:round/>
              <a:headEnd/>
              <a:tailEnd/>
            </a:ln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15" name="i$liďé">
              <a:extLst>
                <a:ext uri="{FF2B5EF4-FFF2-40B4-BE49-F238E27FC236}">
                  <a16:creationId xmlns:a16="http://schemas.microsoft.com/office/drawing/2014/main" xmlns="" id="{C822A173-966A-F047-B3DF-8F6A391BA32D}"/>
                </a:ext>
              </a:extLst>
            </p:cNvPr>
            <p:cNvSpPr/>
            <p:nvPr/>
          </p:nvSpPr>
          <p:spPr bwMode="auto">
            <a:xfrm>
              <a:off x="8586475" y="3766370"/>
              <a:ext cx="1865625" cy="424817"/>
            </a:xfrm>
            <a:prstGeom prst="roundRect">
              <a:avLst>
                <a:gd name="adj" fmla="val 50000"/>
              </a:avLst>
            </a:prstGeom>
            <a:solidFill>
              <a:srgbClr val="EAA121"/>
            </a:solidFill>
            <a:ln w="53975" cap="rnd" cmpd="thickThin">
              <a:solidFill>
                <a:schemeClr val="bg1">
                  <a:lumMod val="95000"/>
                </a:schemeClr>
              </a:solidFill>
              <a:prstDash val="sysDash"/>
              <a:round/>
              <a:headEnd/>
              <a:tailEnd/>
            </a:ln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20" name="îṥḷíďê">
              <a:extLst>
                <a:ext uri="{FF2B5EF4-FFF2-40B4-BE49-F238E27FC236}">
                  <a16:creationId xmlns:a16="http://schemas.microsoft.com/office/drawing/2014/main" xmlns="" id="{0FC02470-C26C-4027-8E2A-220B2FAEF488}"/>
                </a:ext>
              </a:extLst>
            </p:cNvPr>
            <p:cNvSpPr/>
            <p:nvPr/>
          </p:nvSpPr>
          <p:spPr bwMode="auto">
            <a:xfrm>
              <a:off x="5163187" y="2427921"/>
              <a:ext cx="1865625" cy="424817"/>
            </a:xfrm>
            <a:prstGeom prst="roundRect">
              <a:avLst>
                <a:gd name="adj" fmla="val 50000"/>
              </a:avLst>
            </a:prstGeom>
            <a:noFill/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22" name="文本框 2">
              <a:extLst>
                <a:ext uri="{FF2B5EF4-FFF2-40B4-BE49-F238E27FC236}">
                  <a16:creationId xmlns:a16="http://schemas.microsoft.com/office/drawing/2014/main" xmlns="" id="{54FF0B87-4C63-40F0-BB7D-B72065D57CE1}"/>
                </a:ext>
              </a:extLst>
            </p:cNvPr>
            <p:cNvSpPr txBox="1"/>
            <p:nvPr/>
          </p:nvSpPr>
          <p:spPr bwMode="auto">
            <a:xfrm>
              <a:off x="2077819" y="3781841"/>
              <a:ext cx="1248791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4" name="文本框 2">
              <a:extLst>
                <a:ext uri="{FF2B5EF4-FFF2-40B4-BE49-F238E27FC236}">
                  <a16:creationId xmlns:a16="http://schemas.microsoft.com/office/drawing/2014/main" xmlns="" id="{93CE2D9D-3467-4FCD-AC85-2761F2248F50}"/>
                </a:ext>
              </a:extLst>
            </p:cNvPr>
            <p:cNvSpPr txBox="1"/>
            <p:nvPr/>
          </p:nvSpPr>
          <p:spPr bwMode="auto">
            <a:xfrm>
              <a:off x="5473744" y="3781841"/>
              <a:ext cx="1248791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6" name="文本框 2">
              <a:extLst>
                <a:ext uri="{FF2B5EF4-FFF2-40B4-BE49-F238E27FC236}">
                  <a16:creationId xmlns:a16="http://schemas.microsoft.com/office/drawing/2014/main" xmlns="" id="{9827E3A5-111E-49A6-8DFC-1F9495A90AE5}"/>
                </a:ext>
              </a:extLst>
            </p:cNvPr>
            <p:cNvSpPr txBox="1"/>
            <p:nvPr/>
          </p:nvSpPr>
          <p:spPr bwMode="auto">
            <a:xfrm>
              <a:off x="8907013" y="3781841"/>
              <a:ext cx="1248791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8" name="文本框 2">
              <a:extLst>
                <a:ext uri="{FF2B5EF4-FFF2-40B4-BE49-F238E27FC236}">
                  <a16:creationId xmlns:a16="http://schemas.microsoft.com/office/drawing/2014/main" xmlns="" id="{88B9CB7A-DD7A-4D43-A4AB-09588A5AF7A4}"/>
                </a:ext>
              </a:extLst>
            </p:cNvPr>
            <p:cNvSpPr txBox="1"/>
            <p:nvPr/>
          </p:nvSpPr>
          <p:spPr bwMode="auto">
            <a:xfrm>
              <a:off x="5473744" y="2423819"/>
              <a:ext cx="1248791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29" name="文本框 3">
            <a:extLst>
              <a:ext uri="{FF2B5EF4-FFF2-40B4-BE49-F238E27FC236}">
                <a16:creationId xmlns:a16="http://schemas.microsoft.com/office/drawing/2014/main" xmlns="" id="{FECE71CE-54DE-41A2-B396-7C5B789E4A32}"/>
              </a:ext>
            </a:extLst>
          </p:cNvPr>
          <p:cNvSpPr txBox="1"/>
          <p:nvPr/>
        </p:nvSpPr>
        <p:spPr bwMode="auto">
          <a:xfrm>
            <a:off x="2599969" y="1529486"/>
            <a:ext cx="6992065" cy="7386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This template is exclusively designed by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1PPT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creative and copyrights belong to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1PPTThis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template is exclusively designed by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1PPT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creative and copyrights belong to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1PPT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139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6792EBB-9E49-4883-AD95-38EC862C55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801" y="2146300"/>
            <a:ext cx="3485355" cy="25654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32D05270-CFEC-487E-AF4A-CD6BB7BA16EB}"/>
              </a:ext>
            </a:extLst>
          </p:cNvPr>
          <p:cNvGrpSpPr/>
          <p:nvPr/>
        </p:nvGrpSpPr>
        <p:grpSpPr>
          <a:xfrm>
            <a:off x="8278640" y="1989138"/>
            <a:ext cx="2225707" cy="1144242"/>
            <a:chOff x="1646276" y="4921854"/>
            <a:chExt cx="2225706" cy="1144242"/>
          </a:xfrm>
        </p:grpSpPr>
        <p:sp>
          <p:nvSpPr>
            <p:cNvPr id="5" name="文本框 2">
              <a:extLst>
                <a:ext uri="{FF2B5EF4-FFF2-40B4-BE49-F238E27FC236}">
                  <a16:creationId xmlns:a16="http://schemas.microsoft.com/office/drawing/2014/main" xmlns="" id="{73598244-3005-4D5B-8EED-32542FB41B8E}"/>
                </a:ext>
              </a:extLst>
            </p:cNvPr>
            <p:cNvSpPr txBox="1"/>
            <p:nvPr/>
          </p:nvSpPr>
          <p:spPr bwMode="auto">
            <a:xfrm>
              <a:off x="1646276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6" name="文本框 3">
              <a:extLst>
                <a:ext uri="{FF2B5EF4-FFF2-40B4-BE49-F238E27FC236}">
                  <a16:creationId xmlns:a16="http://schemas.microsoft.com/office/drawing/2014/main" xmlns="" id="{186E4CDF-8136-4448-82C4-2306896CD2DC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2225706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63688951-AF16-4528-8BCE-96D5C97ECDCF}"/>
              </a:ext>
            </a:extLst>
          </p:cNvPr>
          <p:cNvGrpSpPr/>
          <p:nvPr/>
        </p:nvGrpSpPr>
        <p:grpSpPr>
          <a:xfrm>
            <a:off x="8278640" y="3799941"/>
            <a:ext cx="2225707" cy="1144242"/>
            <a:chOff x="1646276" y="4921854"/>
            <a:chExt cx="2225706" cy="1144242"/>
          </a:xfrm>
        </p:grpSpPr>
        <p:sp>
          <p:nvSpPr>
            <p:cNvPr id="8" name="文本框 2">
              <a:extLst>
                <a:ext uri="{FF2B5EF4-FFF2-40B4-BE49-F238E27FC236}">
                  <a16:creationId xmlns:a16="http://schemas.microsoft.com/office/drawing/2014/main" xmlns="" id="{8163E36A-08D0-46F9-925E-F9C97C3A1D16}"/>
                </a:ext>
              </a:extLst>
            </p:cNvPr>
            <p:cNvSpPr txBox="1"/>
            <p:nvPr/>
          </p:nvSpPr>
          <p:spPr bwMode="auto">
            <a:xfrm>
              <a:off x="1646276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9" name="文本框 3">
              <a:extLst>
                <a:ext uri="{FF2B5EF4-FFF2-40B4-BE49-F238E27FC236}">
                  <a16:creationId xmlns:a16="http://schemas.microsoft.com/office/drawing/2014/main" xmlns="" id="{D96B0EF6-5260-4AEB-955D-B0374D7FF49D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2225706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B001F0BC-6D39-4A91-B975-DC918B6F3B9E}"/>
              </a:ext>
            </a:extLst>
          </p:cNvPr>
          <p:cNvGrpSpPr/>
          <p:nvPr/>
        </p:nvGrpSpPr>
        <p:grpSpPr>
          <a:xfrm>
            <a:off x="1690609" y="1989138"/>
            <a:ext cx="2225707" cy="1144242"/>
            <a:chOff x="1646276" y="4921854"/>
            <a:chExt cx="2225706" cy="1144242"/>
          </a:xfrm>
        </p:grpSpPr>
        <p:sp>
          <p:nvSpPr>
            <p:cNvPr id="11" name="文本框 2">
              <a:extLst>
                <a:ext uri="{FF2B5EF4-FFF2-40B4-BE49-F238E27FC236}">
                  <a16:creationId xmlns:a16="http://schemas.microsoft.com/office/drawing/2014/main" xmlns="" id="{DC23B971-F5A4-4D3C-81B3-485693A0E5A7}"/>
                </a:ext>
              </a:extLst>
            </p:cNvPr>
            <p:cNvSpPr txBox="1"/>
            <p:nvPr/>
          </p:nvSpPr>
          <p:spPr bwMode="auto">
            <a:xfrm>
              <a:off x="2623192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2" name="文本框 3">
              <a:extLst>
                <a:ext uri="{FF2B5EF4-FFF2-40B4-BE49-F238E27FC236}">
                  <a16:creationId xmlns:a16="http://schemas.microsoft.com/office/drawing/2014/main" xmlns="" id="{E627AB56-566D-432A-BC5F-7C63E1FBBA9D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2225706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2DB864F3-9B6C-4D73-9B70-B90E1186F6D8}"/>
              </a:ext>
            </a:extLst>
          </p:cNvPr>
          <p:cNvGrpSpPr/>
          <p:nvPr/>
        </p:nvGrpSpPr>
        <p:grpSpPr>
          <a:xfrm>
            <a:off x="1690609" y="3799941"/>
            <a:ext cx="2225707" cy="1144242"/>
            <a:chOff x="1646276" y="4921854"/>
            <a:chExt cx="2225706" cy="1144242"/>
          </a:xfrm>
        </p:grpSpPr>
        <p:sp>
          <p:nvSpPr>
            <p:cNvPr id="14" name="文本框 2">
              <a:extLst>
                <a:ext uri="{FF2B5EF4-FFF2-40B4-BE49-F238E27FC236}">
                  <a16:creationId xmlns:a16="http://schemas.microsoft.com/office/drawing/2014/main" xmlns="" id="{97D541FE-FC20-428A-8490-579D499801AF}"/>
                </a:ext>
              </a:extLst>
            </p:cNvPr>
            <p:cNvSpPr txBox="1"/>
            <p:nvPr/>
          </p:nvSpPr>
          <p:spPr bwMode="auto">
            <a:xfrm>
              <a:off x="2623192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5" name="文本框 3">
              <a:extLst>
                <a:ext uri="{FF2B5EF4-FFF2-40B4-BE49-F238E27FC236}">
                  <a16:creationId xmlns:a16="http://schemas.microsoft.com/office/drawing/2014/main" xmlns="" id="{D9A8B4DF-0D3B-4F2A-8264-E9E3F5849F60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2225706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8636121-A411-4E5C-8037-C9BE7FFA0F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617075" y="-413162"/>
            <a:ext cx="804203" cy="1630532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CEA09D9F-CE7E-4F53-ACF4-8B0000FA076E}"/>
              </a:ext>
            </a:extLst>
          </p:cNvPr>
          <p:cNvSpPr txBox="1"/>
          <p:nvPr/>
        </p:nvSpPr>
        <p:spPr>
          <a:xfrm>
            <a:off x="1964014" y="277489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读书分享会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9C2BC3BB-D792-4C10-8C35-B53299FFF0BC}"/>
              </a:ext>
            </a:extLst>
          </p:cNvPr>
          <p:cNvCxnSpPr>
            <a:cxnSpLocks/>
          </p:cNvCxnSpPr>
          <p:nvPr/>
        </p:nvCxnSpPr>
        <p:spPr>
          <a:xfrm>
            <a:off x="4403725" y="624115"/>
            <a:ext cx="7788275" cy="0"/>
          </a:xfrm>
          <a:prstGeom prst="line">
            <a:avLst/>
          </a:prstGeom>
          <a:ln w="63500" cmpd="thickThin">
            <a:solidFill>
              <a:srgbClr val="674A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93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879A5396-2AAB-415E-A734-397FBB39CE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617075" y="-413162"/>
            <a:ext cx="804203" cy="163053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B560A708-28C6-4DEE-B5D8-297E78C95E4B}"/>
              </a:ext>
            </a:extLst>
          </p:cNvPr>
          <p:cNvSpPr txBox="1"/>
          <p:nvPr/>
        </p:nvSpPr>
        <p:spPr>
          <a:xfrm>
            <a:off x="1964014" y="277489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读书分享会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62390D9C-E364-4EAE-B49D-3A3D8FC181BE}"/>
              </a:ext>
            </a:extLst>
          </p:cNvPr>
          <p:cNvCxnSpPr>
            <a:cxnSpLocks/>
          </p:cNvCxnSpPr>
          <p:nvPr/>
        </p:nvCxnSpPr>
        <p:spPr>
          <a:xfrm>
            <a:off x="4403725" y="624115"/>
            <a:ext cx="7788275" cy="0"/>
          </a:xfrm>
          <a:prstGeom prst="line">
            <a:avLst/>
          </a:prstGeom>
          <a:ln w="63500" cmpd="thickThin">
            <a:solidFill>
              <a:srgbClr val="674A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A44B1477-08F0-4D06-AB93-E36CDEDB8EBD}"/>
              </a:ext>
            </a:extLst>
          </p:cNvPr>
          <p:cNvGrpSpPr/>
          <p:nvPr/>
        </p:nvGrpSpPr>
        <p:grpSpPr>
          <a:xfrm>
            <a:off x="1964015" y="1565739"/>
            <a:ext cx="3811616" cy="774910"/>
            <a:chOff x="1646276" y="4921854"/>
            <a:chExt cx="3811616" cy="774910"/>
          </a:xfrm>
        </p:grpSpPr>
        <p:sp>
          <p:nvSpPr>
            <p:cNvPr id="18" name="文本框 2">
              <a:extLst>
                <a:ext uri="{FF2B5EF4-FFF2-40B4-BE49-F238E27FC236}">
                  <a16:creationId xmlns:a16="http://schemas.microsoft.com/office/drawing/2014/main" xmlns="" id="{3D1EC04C-8F87-4DF0-8E1A-23101615BB95}"/>
                </a:ext>
              </a:extLst>
            </p:cNvPr>
            <p:cNvSpPr txBox="1"/>
            <p:nvPr/>
          </p:nvSpPr>
          <p:spPr bwMode="auto">
            <a:xfrm>
              <a:off x="1646276" y="4921854"/>
              <a:ext cx="1248791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9" name="文本框 3">
              <a:extLst>
                <a:ext uri="{FF2B5EF4-FFF2-40B4-BE49-F238E27FC236}">
                  <a16:creationId xmlns:a16="http://schemas.microsoft.com/office/drawing/2014/main" xmlns="" id="{5804C5CE-5E4F-40F5-944A-4432ABB3F546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3811616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829ED2A8-38F3-4A6A-99E8-A8CB0F21AA21}"/>
              </a:ext>
            </a:extLst>
          </p:cNvPr>
          <p:cNvGrpSpPr/>
          <p:nvPr/>
        </p:nvGrpSpPr>
        <p:grpSpPr>
          <a:xfrm>
            <a:off x="1964015" y="2790129"/>
            <a:ext cx="3913216" cy="774910"/>
            <a:chOff x="1646276" y="4921854"/>
            <a:chExt cx="3913216" cy="774910"/>
          </a:xfrm>
        </p:grpSpPr>
        <p:sp>
          <p:nvSpPr>
            <p:cNvPr id="21" name="文本框 2">
              <a:extLst>
                <a:ext uri="{FF2B5EF4-FFF2-40B4-BE49-F238E27FC236}">
                  <a16:creationId xmlns:a16="http://schemas.microsoft.com/office/drawing/2014/main" xmlns="" id="{90D6F0B9-81F3-46E8-BF43-CF8D9AEF10DC}"/>
                </a:ext>
              </a:extLst>
            </p:cNvPr>
            <p:cNvSpPr txBox="1"/>
            <p:nvPr/>
          </p:nvSpPr>
          <p:spPr bwMode="auto">
            <a:xfrm>
              <a:off x="1646276" y="4921854"/>
              <a:ext cx="1248791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2" name="文本框 3">
              <a:extLst>
                <a:ext uri="{FF2B5EF4-FFF2-40B4-BE49-F238E27FC236}">
                  <a16:creationId xmlns:a16="http://schemas.microsoft.com/office/drawing/2014/main" xmlns="" id="{09147E45-12DC-4721-9B00-BFE6CDA640AC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3913216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A9E68A9A-715F-40F3-8790-1621CD3B6478}"/>
              </a:ext>
            </a:extLst>
          </p:cNvPr>
          <p:cNvGrpSpPr/>
          <p:nvPr/>
        </p:nvGrpSpPr>
        <p:grpSpPr>
          <a:xfrm>
            <a:off x="1964013" y="4014519"/>
            <a:ext cx="4029331" cy="774910"/>
            <a:chOff x="1646276" y="4921854"/>
            <a:chExt cx="4029330" cy="774910"/>
          </a:xfrm>
        </p:grpSpPr>
        <p:sp>
          <p:nvSpPr>
            <p:cNvPr id="24" name="文本框 2">
              <a:extLst>
                <a:ext uri="{FF2B5EF4-FFF2-40B4-BE49-F238E27FC236}">
                  <a16:creationId xmlns:a16="http://schemas.microsoft.com/office/drawing/2014/main" xmlns="" id="{2F49CE97-6768-4548-9445-86B914E0A10C}"/>
                </a:ext>
              </a:extLst>
            </p:cNvPr>
            <p:cNvSpPr txBox="1"/>
            <p:nvPr/>
          </p:nvSpPr>
          <p:spPr bwMode="auto">
            <a:xfrm>
              <a:off x="1646276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5" name="文本框 3">
              <a:extLst>
                <a:ext uri="{FF2B5EF4-FFF2-40B4-BE49-F238E27FC236}">
                  <a16:creationId xmlns:a16="http://schemas.microsoft.com/office/drawing/2014/main" xmlns="" id="{1BEBB02D-E551-454F-9401-01FE12C3A777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4029330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F0EB5E34-996C-430E-B02B-DA50DE71F2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1354761" y="1622749"/>
            <a:ext cx="480291" cy="717900"/>
          </a:xfrm>
          <a:custGeom>
            <a:avLst/>
            <a:gdLst>
              <a:gd name="connsiteX0" fmla="*/ 0 w 5117065"/>
              <a:gd name="connsiteY0" fmla="*/ 0 h 1399015"/>
              <a:gd name="connsiteX1" fmla="*/ 5117065 w 5117065"/>
              <a:gd name="connsiteY1" fmla="*/ 0 h 1399015"/>
              <a:gd name="connsiteX2" fmla="*/ 5117065 w 5117065"/>
              <a:gd name="connsiteY2" fmla="*/ 1269068 h 1399015"/>
              <a:gd name="connsiteX3" fmla="*/ 4010134 w 5117065"/>
              <a:gd name="connsiteY3" fmla="*/ 1269068 h 1399015"/>
              <a:gd name="connsiteX4" fmla="*/ 4010134 w 5117065"/>
              <a:gd name="connsiteY4" fmla="*/ 1399015 h 1399015"/>
              <a:gd name="connsiteX5" fmla="*/ 0 w 5117065"/>
              <a:gd name="connsiteY5" fmla="*/ 1399015 h 139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7065" h="1399015">
                <a:moveTo>
                  <a:pt x="0" y="0"/>
                </a:moveTo>
                <a:lnTo>
                  <a:pt x="5117065" y="0"/>
                </a:lnTo>
                <a:lnTo>
                  <a:pt x="5117065" y="1269068"/>
                </a:lnTo>
                <a:lnTo>
                  <a:pt x="4010134" y="1269068"/>
                </a:lnTo>
                <a:lnTo>
                  <a:pt x="4010134" y="1399015"/>
                </a:lnTo>
                <a:lnTo>
                  <a:pt x="0" y="1399015"/>
                </a:lnTo>
                <a:close/>
              </a:path>
            </a:pathLst>
          </a:cu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CFB23559-D32B-4509-B49E-F626D3CE94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1354761" y="2857517"/>
            <a:ext cx="480291" cy="717900"/>
          </a:xfrm>
          <a:custGeom>
            <a:avLst/>
            <a:gdLst>
              <a:gd name="connsiteX0" fmla="*/ 0 w 5117065"/>
              <a:gd name="connsiteY0" fmla="*/ 0 h 1399015"/>
              <a:gd name="connsiteX1" fmla="*/ 5117065 w 5117065"/>
              <a:gd name="connsiteY1" fmla="*/ 0 h 1399015"/>
              <a:gd name="connsiteX2" fmla="*/ 5117065 w 5117065"/>
              <a:gd name="connsiteY2" fmla="*/ 1269068 h 1399015"/>
              <a:gd name="connsiteX3" fmla="*/ 4010134 w 5117065"/>
              <a:gd name="connsiteY3" fmla="*/ 1269068 h 1399015"/>
              <a:gd name="connsiteX4" fmla="*/ 4010134 w 5117065"/>
              <a:gd name="connsiteY4" fmla="*/ 1399015 h 1399015"/>
              <a:gd name="connsiteX5" fmla="*/ 0 w 5117065"/>
              <a:gd name="connsiteY5" fmla="*/ 1399015 h 139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7065" h="1399015">
                <a:moveTo>
                  <a:pt x="0" y="0"/>
                </a:moveTo>
                <a:lnTo>
                  <a:pt x="5117065" y="0"/>
                </a:lnTo>
                <a:lnTo>
                  <a:pt x="5117065" y="1269068"/>
                </a:lnTo>
                <a:lnTo>
                  <a:pt x="4010134" y="1269068"/>
                </a:lnTo>
                <a:lnTo>
                  <a:pt x="4010134" y="1399015"/>
                </a:lnTo>
                <a:lnTo>
                  <a:pt x="0" y="1399015"/>
                </a:lnTo>
                <a:close/>
              </a:path>
            </a:pathLst>
          </a:cu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EA879CA1-331F-4EA1-AEA0-6B5FEE2994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1354761" y="4098616"/>
            <a:ext cx="480291" cy="717900"/>
          </a:xfrm>
          <a:custGeom>
            <a:avLst/>
            <a:gdLst>
              <a:gd name="connsiteX0" fmla="*/ 0 w 5117065"/>
              <a:gd name="connsiteY0" fmla="*/ 0 h 1399015"/>
              <a:gd name="connsiteX1" fmla="*/ 5117065 w 5117065"/>
              <a:gd name="connsiteY1" fmla="*/ 0 h 1399015"/>
              <a:gd name="connsiteX2" fmla="*/ 5117065 w 5117065"/>
              <a:gd name="connsiteY2" fmla="*/ 1269068 h 1399015"/>
              <a:gd name="connsiteX3" fmla="*/ 4010134 w 5117065"/>
              <a:gd name="connsiteY3" fmla="*/ 1269068 h 1399015"/>
              <a:gd name="connsiteX4" fmla="*/ 4010134 w 5117065"/>
              <a:gd name="connsiteY4" fmla="*/ 1399015 h 1399015"/>
              <a:gd name="connsiteX5" fmla="*/ 0 w 5117065"/>
              <a:gd name="connsiteY5" fmla="*/ 1399015 h 139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7065" h="1399015">
                <a:moveTo>
                  <a:pt x="0" y="0"/>
                </a:moveTo>
                <a:lnTo>
                  <a:pt x="5117065" y="0"/>
                </a:lnTo>
                <a:lnTo>
                  <a:pt x="5117065" y="1269068"/>
                </a:lnTo>
                <a:lnTo>
                  <a:pt x="4010134" y="1269068"/>
                </a:lnTo>
                <a:lnTo>
                  <a:pt x="4010134" y="1399015"/>
                </a:lnTo>
                <a:lnTo>
                  <a:pt x="0" y="1399015"/>
                </a:lnTo>
                <a:close/>
              </a:path>
            </a:pathLst>
          </a:cu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A0E16AC6-F51F-4709-B430-5B64D84A4A8C}"/>
              </a:ext>
            </a:extLst>
          </p:cNvPr>
          <p:cNvGrpSpPr/>
          <p:nvPr/>
        </p:nvGrpSpPr>
        <p:grpSpPr>
          <a:xfrm>
            <a:off x="7025624" y="1565739"/>
            <a:ext cx="3811616" cy="774910"/>
            <a:chOff x="1646276" y="4921854"/>
            <a:chExt cx="3811616" cy="774910"/>
          </a:xfrm>
        </p:grpSpPr>
        <p:sp>
          <p:nvSpPr>
            <p:cNvPr id="30" name="文本框 2">
              <a:extLst>
                <a:ext uri="{FF2B5EF4-FFF2-40B4-BE49-F238E27FC236}">
                  <a16:creationId xmlns:a16="http://schemas.microsoft.com/office/drawing/2014/main" xmlns="" id="{E5EBDD9F-A709-431E-8F6D-7F41C049A340}"/>
                </a:ext>
              </a:extLst>
            </p:cNvPr>
            <p:cNvSpPr txBox="1"/>
            <p:nvPr/>
          </p:nvSpPr>
          <p:spPr bwMode="auto">
            <a:xfrm>
              <a:off x="1646276" y="4921854"/>
              <a:ext cx="1248791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1" name="文本框 3">
              <a:extLst>
                <a:ext uri="{FF2B5EF4-FFF2-40B4-BE49-F238E27FC236}">
                  <a16:creationId xmlns:a16="http://schemas.microsoft.com/office/drawing/2014/main" xmlns="" id="{FB88ABA0-2C8A-4F36-B9CC-8D9CC80E7EF0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3811616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015960B9-DDB0-4E73-8C9C-4DDC263D080A}"/>
              </a:ext>
            </a:extLst>
          </p:cNvPr>
          <p:cNvGrpSpPr/>
          <p:nvPr/>
        </p:nvGrpSpPr>
        <p:grpSpPr>
          <a:xfrm>
            <a:off x="7025624" y="2790129"/>
            <a:ext cx="3913216" cy="774910"/>
            <a:chOff x="1646276" y="4921854"/>
            <a:chExt cx="3913216" cy="774910"/>
          </a:xfrm>
        </p:grpSpPr>
        <p:sp>
          <p:nvSpPr>
            <p:cNvPr id="33" name="文本框 2">
              <a:extLst>
                <a:ext uri="{FF2B5EF4-FFF2-40B4-BE49-F238E27FC236}">
                  <a16:creationId xmlns:a16="http://schemas.microsoft.com/office/drawing/2014/main" xmlns="" id="{89C84FC8-3ACE-4A42-AC7D-A7DD42340309}"/>
                </a:ext>
              </a:extLst>
            </p:cNvPr>
            <p:cNvSpPr txBox="1"/>
            <p:nvPr/>
          </p:nvSpPr>
          <p:spPr bwMode="auto">
            <a:xfrm>
              <a:off x="1646276" y="4921854"/>
              <a:ext cx="1248791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4" name="文本框 3">
              <a:extLst>
                <a:ext uri="{FF2B5EF4-FFF2-40B4-BE49-F238E27FC236}">
                  <a16:creationId xmlns:a16="http://schemas.microsoft.com/office/drawing/2014/main" xmlns="" id="{754C7FDF-97F9-4D67-A4C3-95FF2FB0AD38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3913216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5F11A318-7DD2-4164-888F-EED72B6CAADD}"/>
              </a:ext>
            </a:extLst>
          </p:cNvPr>
          <p:cNvGrpSpPr/>
          <p:nvPr/>
        </p:nvGrpSpPr>
        <p:grpSpPr>
          <a:xfrm>
            <a:off x="7025624" y="4014519"/>
            <a:ext cx="4029331" cy="774910"/>
            <a:chOff x="1646276" y="4921854"/>
            <a:chExt cx="4029330" cy="774910"/>
          </a:xfrm>
        </p:grpSpPr>
        <p:sp>
          <p:nvSpPr>
            <p:cNvPr id="36" name="文本框 2">
              <a:extLst>
                <a:ext uri="{FF2B5EF4-FFF2-40B4-BE49-F238E27FC236}">
                  <a16:creationId xmlns:a16="http://schemas.microsoft.com/office/drawing/2014/main" xmlns="" id="{20CE10F6-518B-4D31-B74F-66E8D19FDB97}"/>
                </a:ext>
              </a:extLst>
            </p:cNvPr>
            <p:cNvSpPr txBox="1"/>
            <p:nvPr/>
          </p:nvSpPr>
          <p:spPr bwMode="auto">
            <a:xfrm>
              <a:off x="1646276" y="4921854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7" name="文本框 3">
              <a:extLst>
                <a:ext uri="{FF2B5EF4-FFF2-40B4-BE49-F238E27FC236}">
                  <a16:creationId xmlns:a16="http://schemas.microsoft.com/office/drawing/2014/main" xmlns="" id="{0A4F2856-E800-4482-B152-B6DCDBD6AD0D}"/>
                </a:ext>
              </a:extLst>
            </p:cNvPr>
            <p:cNvSpPr txBox="1"/>
            <p:nvPr/>
          </p:nvSpPr>
          <p:spPr bwMode="auto">
            <a:xfrm>
              <a:off x="1646276" y="5235099"/>
              <a:ext cx="4029330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80E1691F-C2F6-4B98-B2B2-D4D7466901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6416371" y="1622749"/>
            <a:ext cx="480291" cy="717900"/>
          </a:xfrm>
          <a:custGeom>
            <a:avLst/>
            <a:gdLst>
              <a:gd name="connsiteX0" fmla="*/ 0 w 5117065"/>
              <a:gd name="connsiteY0" fmla="*/ 0 h 1399015"/>
              <a:gd name="connsiteX1" fmla="*/ 5117065 w 5117065"/>
              <a:gd name="connsiteY1" fmla="*/ 0 h 1399015"/>
              <a:gd name="connsiteX2" fmla="*/ 5117065 w 5117065"/>
              <a:gd name="connsiteY2" fmla="*/ 1269068 h 1399015"/>
              <a:gd name="connsiteX3" fmla="*/ 4010134 w 5117065"/>
              <a:gd name="connsiteY3" fmla="*/ 1269068 h 1399015"/>
              <a:gd name="connsiteX4" fmla="*/ 4010134 w 5117065"/>
              <a:gd name="connsiteY4" fmla="*/ 1399015 h 1399015"/>
              <a:gd name="connsiteX5" fmla="*/ 0 w 5117065"/>
              <a:gd name="connsiteY5" fmla="*/ 1399015 h 139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7065" h="1399015">
                <a:moveTo>
                  <a:pt x="0" y="0"/>
                </a:moveTo>
                <a:lnTo>
                  <a:pt x="5117065" y="0"/>
                </a:lnTo>
                <a:lnTo>
                  <a:pt x="5117065" y="1269068"/>
                </a:lnTo>
                <a:lnTo>
                  <a:pt x="4010134" y="1269068"/>
                </a:lnTo>
                <a:lnTo>
                  <a:pt x="4010134" y="1399015"/>
                </a:lnTo>
                <a:lnTo>
                  <a:pt x="0" y="1399015"/>
                </a:lnTo>
                <a:close/>
              </a:path>
            </a:pathLst>
          </a:cu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C76A3285-C2D4-4715-BE5B-05240A84DD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6416371" y="2857517"/>
            <a:ext cx="480291" cy="717900"/>
          </a:xfrm>
          <a:custGeom>
            <a:avLst/>
            <a:gdLst>
              <a:gd name="connsiteX0" fmla="*/ 0 w 5117065"/>
              <a:gd name="connsiteY0" fmla="*/ 0 h 1399015"/>
              <a:gd name="connsiteX1" fmla="*/ 5117065 w 5117065"/>
              <a:gd name="connsiteY1" fmla="*/ 0 h 1399015"/>
              <a:gd name="connsiteX2" fmla="*/ 5117065 w 5117065"/>
              <a:gd name="connsiteY2" fmla="*/ 1269068 h 1399015"/>
              <a:gd name="connsiteX3" fmla="*/ 4010134 w 5117065"/>
              <a:gd name="connsiteY3" fmla="*/ 1269068 h 1399015"/>
              <a:gd name="connsiteX4" fmla="*/ 4010134 w 5117065"/>
              <a:gd name="connsiteY4" fmla="*/ 1399015 h 1399015"/>
              <a:gd name="connsiteX5" fmla="*/ 0 w 5117065"/>
              <a:gd name="connsiteY5" fmla="*/ 1399015 h 139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7065" h="1399015">
                <a:moveTo>
                  <a:pt x="0" y="0"/>
                </a:moveTo>
                <a:lnTo>
                  <a:pt x="5117065" y="0"/>
                </a:lnTo>
                <a:lnTo>
                  <a:pt x="5117065" y="1269068"/>
                </a:lnTo>
                <a:lnTo>
                  <a:pt x="4010134" y="1269068"/>
                </a:lnTo>
                <a:lnTo>
                  <a:pt x="4010134" y="1399015"/>
                </a:lnTo>
                <a:lnTo>
                  <a:pt x="0" y="1399015"/>
                </a:lnTo>
                <a:close/>
              </a:path>
            </a:pathLst>
          </a:cu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1C3142CD-7069-483A-942E-75DA60046B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6416371" y="4098616"/>
            <a:ext cx="480291" cy="717900"/>
          </a:xfrm>
          <a:custGeom>
            <a:avLst/>
            <a:gdLst>
              <a:gd name="connsiteX0" fmla="*/ 0 w 5117065"/>
              <a:gd name="connsiteY0" fmla="*/ 0 h 1399015"/>
              <a:gd name="connsiteX1" fmla="*/ 5117065 w 5117065"/>
              <a:gd name="connsiteY1" fmla="*/ 0 h 1399015"/>
              <a:gd name="connsiteX2" fmla="*/ 5117065 w 5117065"/>
              <a:gd name="connsiteY2" fmla="*/ 1269068 h 1399015"/>
              <a:gd name="connsiteX3" fmla="*/ 4010134 w 5117065"/>
              <a:gd name="connsiteY3" fmla="*/ 1269068 h 1399015"/>
              <a:gd name="connsiteX4" fmla="*/ 4010134 w 5117065"/>
              <a:gd name="connsiteY4" fmla="*/ 1399015 h 1399015"/>
              <a:gd name="connsiteX5" fmla="*/ 0 w 5117065"/>
              <a:gd name="connsiteY5" fmla="*/ 1399015 h 139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7065" h="1399015">
                <a:moveTo>
                  <a:pt x="0" y="0"/>
                </a:moveTo>
                <a:lnTo>
                  <a:pt x="5117065" y="0"/>
                </a:lnTo>
                <a:lnTo>
                  <a:pt x="5117065" y="1269068"/>
                </a:lnTo>
                <a:lnTo>
                  <a:pt x="4010134" y="1269068"/>
                </a:lnTo>
                <a:lnTo>
                  <a:pt x="4010134" y="1399015"/>
                </a:lnTo>
                <a:lnTo>
                  <a:pt x="0" y="139901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8477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F46E9B7-16A5-4AE7-92BA-287BC75B97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C154E082-B022-4479-A8F9-424D06B8EBE3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AA42A284-70E2-4978-8E7A-F5E859049DDF}"/>
              </a:ext>
            </a:extLst>
          </p:cNvPr>
          <p:cNvSpPr txBox="1"/>
          <p:nvPr/>
        </p:nvSpPr>
        <p:spPr>
          <a:xfrm>
            <a:off x="1576160" y="2194209"/>
            <a:ext cx="6340197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8000" b="1" dirty="0">
                <a:ln w="15875">
                  <a:solidFill>
                    <a:srgbClr val="674A29"/>
                  </a:solidFill>
                </a:ln>
                <a:noFill/>
                <a:cs typeface="+mn-ea"/>
                <a:sym typeface="+mn-lt"/>
              </a:rPr>
              <a:t>标题文字添加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408F8A6-AA9F-42DA-A819-D12F9142C6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54243"/>
            <a:ext cx="2322287" cy="23180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FD4A67A-FF59-4105-B468-C3B4C1831E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1659"/>
            <a:ext cx="12192000" cy="8973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027E655-B325-42AD-82B9-A85796D399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289" y="2368317"/>
            <a:ext cx="4729919" cy="40898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2185730-5AFE-4724-A59F-AA7BC0019D8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"/>
          <a:stretch/>
        </p:blipFill>
        <p:spPr>
          <a:xfrm>
            <a:off x="0" y="6272171"/>
            <a:ext cx="12192000" cy="5858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75350D85-3830-491E-A0F9-A2C3526A2C4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959575"/>
            <a:ext cx="2902856" cy="18984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E10F698-A635-4763-8440-7F27D65A5E6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12427"/>
            <a:ext cx="12192000" cy="345575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15C619C1-02B1-49B1-B7A5-32BF9A3E369B}"/>
              </a:ext>
            </a:extLst>
          </p:cNvPr>
          <p:cNvGrpSpPr/>
          <p:nvPr/>
        </p:nvGrpSpPr>
        <p:grpSpPr>
          <a:xfrm>
            <a:off x="10147313" y="371535"/>
            <a:ext cx="1377939" cy="1015337"/>
            <a:chOff x="5253037" y="2590800"/>
            <a:chExt cx="2322286" cy="1711183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A3E2D120-3468-4D4B-B4B9-C14444295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="" id="{3A4EF704-B512-4B36-A236-7907CFE37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8F5319F2-4D02-40B1-8520-15B11B51A8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5395" y="2094984"/>
            <a:ext cx="1158195" cy="1630532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xmlns="" id="{639A61CA-5E12-4003-A05B-D99D6540AC79}"/>
              </a:ext>
            </a:extLst>
          </p:cNvPr>
          <p:cNvSpPr txBox="1"/>
          <p:nvPr/>
        </p:nvSpPr>
        <p:spPr>
          <a:xfrm>
            <a:off x="1520381" y="2162641"/>
            <a:ext cx="6340197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8000" b="1" dirty="0">
                <a:cs typeface="+mn-ea"/>
                <a:sym typeface="+mn-lt"/>
              </a:rPr>
              <a:t>标题文字添加</a:t>
            </a: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xmlns="" id="{86FD8E76-3C0E-475B-BF1E-2845ACCA6B48}"/>
              </a:ext>
            </a:extLst>
          </p:cNvPr>
          <p:cNvSpPr/>
          <p:nvPr/>
        </p:nvSpPr>
        <p:spPr>
          <a:xfrm>
            <a:off x="2798187" y="1205891"/>
            <a:ext cx="4033723" cy="4033722"/>
          </a:xfrm>
          <a:prstGeom prst="ellipse">
            <a:avLst/>
          </a:prstGeom>
          <a:blipFill dpi="0" rotWithShape="1">
            <a:blip r:embed="rId13" cstate="screen">
              <a:alphaModFix amt="2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7" name="文本框 3">
            <a:extLst>
              <a:ext uri="{FF2B5EF4-FFF2-40B4-BE49-F238E27FC236}">
                <a16:creationId xmlns:a16="http://schemas.microsoft.com/office/drawing/2014/main" xmlns="" id="{C9B4FB08-08B9-4608-8C10-0D95E312CADF}"/>
              </a:ext>
            </a:extLst>
          </p:cNvPr>
          <p:cNvSpPr txBox="1"/>
          <p:nvPr/>
        </p:nvSpPr>
        <p:spPr bwMode="auto">
          <a:xfrm>
            <a:off x="2312800" y="3636533"/>
            <a:ext cx="5004499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This template is exclusively designed by 1PPT creative and copyrights belong to 1PPT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D3553F33-95A8-40AD-BA72-45CE4D0EBE95}"/>
              </a:ext>
            </a:extLst>
          </p:cNvPr>
          <p:cNvSpPr txBox="1"/>
          <p:nvPr/>
        </p:nvSpPr>
        <p:spPr>
          <a:xfrm>
            <a:off x="2923441" y="1084103"/>
            <a:ext cx="378321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dirty="0">
                <a:solidFill>
                  <a:srgbClr val="229CA6"/>
                </a:solidFill>
                <a:cs typeface="+mn-ea"/>
                <a:sym typeface="+mn-lt"/>
              </a:rPr>
              <a:t>PART 02</a:t>
            </a:r>
            <a:endParaRPr lang="zh-CN" altLang="en-US" sz="7200" dirty="0">
              <a:solidFill>
                <a:srgbClr val="229CA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787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8" grpId="0"/>
      <p:bldP spid="40" grpId="0" animBg="1"/>
      <p:bldP spid="47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7A0EE2D5-8293-4B5F-9FA8-4DC46F3AFA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617075" y="-413162"/>
            <a:ext cx="804203" cy="163053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88154D14-0FB0-4969-870C-C7D1BAE48C01}"/>
              </a:ext>
            </a:extLst>
          </p:cNvPr>
          <p:cNvSpPr txBox="1"/>
          <p:nvPr/>
        </p:nvSpPr>
        <p:spPr>
          <a:xfrm>
            <a:off x="1964014" y="277489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读书分享会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0C4AE565-6F39-47A8-9F07-8FD664A18480}"/>
              </a:ext>
            </a:extLst>
          </p:cNvPr>
          <p:cNvCxnSpPr>
            <a:cxnSpLocks/>
          </p:cNvCxnSpPr>
          <p:nvPr/>
        </p:nvCxnSpPr>
        <p:spPr>
          <a:xfrm>
            <a:off x="4403725" y="624115"/>
            <a:ext cx="7788275" cy="0"/>
          </a:xfrm>
          <a:prstGeom prst="line">
            <a:avLst/>
          </a:prstGeom>
          <a:ln w="63500" cmpd="thickThin">
            <a:solidFill>
              <a:srgbClr val="674A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55D95AE6-56C1-4456-8B15-3ED1F1C7EBAE}"/>
              </a:ext>
            </a:extLst>
          </p:cNvPr>
          <p:cNvGrpSpPr/>
          <p:nvPr/>
        </p:nvGrpSpPr>
        <p:grpSpPr>
          <a:xfrm>
            <a:off x="6298178" y="1742035"/>
            <a:ext cx="4453279" cy="959576"/>
            <a:chOff x="5262220" y="2372950"/>
            <a:chExt cx="4453279" cy="959576"/>
          </a:xfrm>
        </p:grpSpPr>
        <p:sp>
          <p:nvSpPr>
            <p:cNvPr id="6" name="文本框 2">
              <a:extLst>
                <a:ext uri="{FF2B5EF4-FFF2-40B4-BE49-F238E27FC236}">
                  <a16:creationId xmlns:a16="http://schemas.microsoft.com/office/drawing/2014/main" xmlns="" id="{ACD0A3B2-F4F2-47A9-B973-A22448617250}"/>
                </a:ext>
              </a:extLst>
            </p:cNvPr>
            <p:cNvSpPr txBox="1"/>
            <p:nvPr/>
          </p:nvSpPr>
          <p:spPr bwMode="auto">
            <a:xfrm>
              <a:off x="5262221" y="2372950"/>
              <a:ext cx="1248789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7" name="文本框 3">
              <a:extLst>
                <a:ext uri="{FF2B5EF4-FFF2-40B4-BE49-F238E27FC236}">
                  <a16:creationId xmlns:a16="http://schemas.microsoft.com/office/drawing/2014/main" xmlns="" id="{819375A9-0B73-4006-95A7-01AA92690EE0}"/>
                </a:ext>
              </a:extLst>
            </p:cNvPr>
            <p:cNvSpPr txBox="1"/>
            <p:nvPr/>
          </p:nvSpPr>
          <p:spPr bwMode="auto">
            <a:xfrm>
              <a:off x="5262220" y="2686195"/>
              <a:ext cx="4453279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1PPTThis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template is exclusively designed by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creative and copyrights belong 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1PPT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A8C3C597-DB4C-492C-9EC6-5F307E9AF2AA}"/>
              </a:ext>
            </a:extLst>
          </p:cNvPr>
          <p:cNvGrpSpPr/>
          <p:nvPr/>
        </p:nvGrpSpPr>
        <p:grpSpPr>
          <a:xfrm>
            <a:off x="6298177" y="2932993"/>
            <a:ext cx="4586859" cy="1369132"/>
            <a:chOff x="5262221" y="3563908"/>
            <a:chExt cx="4586858" cy="1369132"/>
          </a:xfrm>
        </p:grpSpPr>
        <p:sp>
          <p:nvSpPr>
            <p:cNvPr id="9" name="矩形 27">
              <a:extLst>
                <a:ext uri="{FF2B5EF4-FFF2-40B4-BE49-F238E27FC236}">
                  <a16:creationId xmlns:a16="http://schemas.microsoft.com/office/drawing/2014/main" xmlns="" id="{E7BA6C0F-69DB-4CEC-84A0-BDC99B172A59}"/>
                </a:ext>
              </a:extLst>
            </p:cNvPr>
            <p:cNvSpPr/>
            <p:nvPr/>
          </p:nvSpPr>
          <p:spPr>
            <a:xfrm>
              <a:off x="5322056" y="3999198"/>
              <a:ext cx="474017" cy="138303"/>
            </a:xfrm>
            <a:prstGeom prst="flowChartTerminator">
              <a:avLst/>
            </a:prstGeom>
            <a:solidFill>
              <a:srgbClr val="EAA121"/>
            </a:solidFill>
            <a:ln w="25400" cap="rnd" cmpd="thickThin">
              <a:solidFill>
                <a:schemeClr val="bg1">
                  <a:lumMod val="95000"/>
                </a:schemeClr>
              </a:solidFill>
              <a:prstDash val="sysDash"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28">
              <a:extLst>
                <a:ext uri="{FF2B5EF4-FFF2-40B4-BE49-F238E27FC236}">
                  <a16:creationId xmlns:a16="http://schemas.microsoft.com/office/drawing/2014/main" xmlns="" id="{EBF3B091-43FF-4B80-8F07-576CF6C2EF65}"/>
                </a:ext>
              </a:extLst>
            </p:cNvPr>
            <p:cNvSpPr/>
            <p:nvPr/>
          </p:nvSpPr>
          <p:spPr>
            <a:xfrm>
              <a:off x="5901057" y="3999198"/>
              <a:ext cx="474017" cy="138303"/>
            </a:xfrm>
            <a:prstGeom prst="flowChartTerminator">
              <a:avLst/>
            </a:prstGeom>
            <a:solidFill>
              <a:srgbClr val="EAA121"/>
            </a:solidFill>
            <a:ln w="25400" cap="rnd" cmpd="thickThin">
              <a:solidFill>
                <a:schemeClr val="bg1">
                  <a:lumMod val="95000"/>
                </a:schemeClr>
              </a:solidFill>
              <a:prstDash val="sysDash"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29">
              <a:extLst>
                <a:ext uri="{FF2B5EF4-FFF2-40B4-BE49-F238E27FC236}">
                  <a16:creationId xmlns:a16="http://schemas.microsoft.com/office/drawing/2014/main" xmlns="" id="{A3349E10-D380-4118-B86E-9A177FB2AA37}"/>
                </a:ext>
              </a:extLst>
            </p:cNvPr>
            <p:cNvSpPr/>
            <p:nvPr/>
          </p:nvSpPr>
          <p:spPr>
            <a:xfrm>
              <a:off x="6480058" y="3999198"/>
              <a:ext cx="474017" cy="138303"/>
            </a:xfrm>
            <a:prstGeom prst="flowChartTerminator">
              <a:avLst/>
            </a:prstGeom>
            <a:solidFill>
              <a:srgbClr val="EAA121"/>
            </a:solidFill>
            <a:ln w="25400" cap="rnd" cmpd="thickThin">
              <a:solidFill>
                <a:schemeClr val="bg1">
                  <a:lumMod val="95000"/>
                </a:schemeClr>
              </a:solidFill>
              <a:prstDash val="sysDash"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30">
              <a:extLst>
                <a:ext uri="{FF2B5EF4-FFF2-40B4-BE49-F238E27FC236}">
                  <a16:creationId xmlns:a16="http://schemas.microsoft.com/office/drawing/2014/main" xmlns="" id="{869832BE-F0D3-4131-87F9-4D6595E781B0}"/>
                </a:ext>
              </a:extLst>
            </p:cNvPr>
            <p:cNvSpPr/>
            <p:nvPr/>
          </p:nvSpPr>
          <p:spPr>
            <a:xfrm>
              <a:off x="7059059" y="3999198"/>
              <a:ext cx="474017" cy="138303"/>
            </a:xfrm>
            <a:prstGeom prst="flowChartTerminator">
              <a:avLst/>
            </a:prstGeom>
            <a:solidFill>
              <a:srgbClr val="EAA121"/>
            </a:solidFill>
            <a:ln w="25400" cap="rnd" cmpd="thickThin">
              <a:solidFill>
                <a:schemeClr val="bg1">
                  <a:lumMod val="95000"/>
                </a:schemeClr>
              </a:solidFill>
              <a:prstDash val="sysDash"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31">
              <a:extLst>
                <a:ext uri="{FF2B5EF4-FFF2-40B4-BE49-F238E27FC236}">
                  <a16:creationId xmlns:a16="http://schemas.microsoft.com/office/drawing/2014/main" xmlns="" id="{B6833A52-61DC-4D8D-922F-377412EAA4A8}"/>
                </a:ext>
              </a:extLst>
            </p:cNvPr>
            <p:cNvSpPr/>
            <p:nvPr/>
          </p:nvSpPr>
          <p:spPr>
            <a:xfrm>
              <a:off x="7638060" y="3999198"/>
              <a:ext cx="474017" cy="138303"/>
            </a:xfrm>
            <a:prstGeom prst="flowChartTerminator">
              <a:avLst/>
            </a:prstGeom>
            <a:solidFill>
              <a:srgbClr val="EAA121"/>
            </a:solidFill>
            <a:ln w="25400" cap="rnd" cmpd="thickThin">
              <a:solidFill>
                <a:schemeClr val="bg1">
                  <a:lumMod val="95000"/>
                </a:schemeClr>
              </a:solidFill>
              <a:prstDash val="sysDash"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32">
              <a:extLst>
                <a:ext uri="{FF2B5EF4-FFF2-40B4-BE49-F238E27FC236}">
                  <a16:creationId xmlns:a16="http://schemas.microsoft.com/office/drawing/2014/main" xmlns="" id="{5C2A59E7-A92A-44D2-9A14-2DD830F9DC60}"/>
                </a:ext>
              </a:extLst>
            </p:cNvPr>
            <p:cNvSpPr/>
            <p:nvPr/>
          </p:nvSpPr>
          <p:spPr>
            <a:xfrm>
              <a:off x="8217061" y="3999198"/>
              <a:ext cx="474017" cy="138303"/>
            </a:xfrm>
            <a:prstGeom prst="flowChartTerminator">
              <a:avLst/>
            </a:prstGeom>
            <a:solidFill>
              <a:srgbClr val="EAA121"/>
            </a:solidFill>
            <a:ln w="25400" cap="rnd" cmpd="thickThin">
              <a:solidFill>
                <a:schemeClr val="bg1">
                  <a:lumMod val="95000"/>
                </a:schemeClr>
              </a:solidFill>
              <a:prstDash val="sysDash"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33">
              <a:extLst>
                <a:ext uri="{FF2B5EF4-FFF2-40B4-BE49-F238E27FC236}">
                  <a16:creationId xmlns:a16="http://schemas.microsoft.com/office/drawing/2014/main" xmlns="" id="{66AD789F-B8E0-4998-806D-4745E662A567}"/>
                </a:ext>
              </a:extLst>
            </p:cNvPr>
            <p:cNvSpPr/>
            <p:nvPr/>
          </p:nvSpPr>
          <p:spPr>
            <a:xfrm>
              <a:off x="8796062" y="3999198"/>
              <a:ext cx="474017" cy="138303"/>
            </a:xfrm>
            <a:prstGeom prst="flowChartTerminator">
              <a:avLst/>
            </a:prstGeom>
            <a:solidFill>
              <a:srgbClr val="7A4E48"/>
            </a:solidFill>
            <a:ln w="25400" cap="rnd" cmpd="thickThin">
              <a:solidFill>
                <a:schemeClr val="bg1">
                  <a:lumMod val="95000"/>
                </a:schemeClr>
              </a:solidFill>
              <a:prstDash val="sysDash"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34">
              <a:extLst>
                <a:ext uri="{FF2B5EF4-FFF2-40B4-BE49-F238E27FC236}">
                  <a16:creationId xmlns:a16="http://schemas.microsoft.com/office/drawing/2014/main" xmlns="" id="{6DABB539-A237-4AF3-B411-84684CCF879B}"/>
                </a:ext>
              </a:extLst>
            </p:cNvPr>
            <p:cNvSpPr/>
            <p:nvPr/>
          </p:nvSpPr>
          <p:spPr>
            <a:xfrm>
              <a:off x="9375062" y="3999198"/>
              <a:ext cx="474017" cy="138303"/>
            </a:xfrm>
            <a:prstGeom prst="flowChartTerminator">
              <a:avLst/>
            </a:prstGeom>
            <a:solidFill>
              <a:srgbClr val="7A4E48"/>
            </a:solidFill>
            <a:ln w="25400" cap="rnd" cmpd="thickThin">
              <a:solidFill>
                <a:schemeClr val="bg1">
                  <a:lumMod val="95000"/>
                </a:schemeClr>
              </a:solidFill>
              <a:prstDash val="sysDash"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9">
              <a:extLst>
                <a:ext uri="{FF2B5EF4-FFF2-40B4-BE49-F238E27FC236}">
                  <a16:creationId xmlns:a16="http://schemas.microsoft.com/office/drawing/2014/main" xmlns="" id="{2CD195FB-2192-4940-9D76-1C4E6E14FD3E}"/>
                </a:ext>
              </a:extLst>
            </p:cNvPr>
            <p:cNvSpPr/>
            <p:nvPr/>
          </p:nvSpPr>
          <p:spPr>
            <a:xfrm>
              <a:off x="5322056" y="4794737"/>
              <a:ext cx="474017" cy="138303"/>
            </a:xfrm>
            <a:prstGeom prst="flowChartTerminator">
              <a:avLst/>
            </a:prstGeom>
            <a:solidFill>
              <a:srgbClr val="229CA6"/>
            </a:solidFill>
            <a:ln w="25400" cap="rnd" cmpd="thickThin">
              <a:solidFill>
                <a:schemeClr val="bg1">
                  <a:lumMod val="95000"/>
                </a:schemeClr>
              </a:solidFill>
              <a:prstDash val="sysDash"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 20">
              <a:extLst>
                <a:ext uri="{FF2B5EF4-FFF2-40B4-BE49-F238E27FC236}">
                  <a16:creationId xmlns:a16="http://schemas.microsoft.com/office/drawing/2014/main" xmlns="" id="{9720F51A-FE4B-4054-A223-7942E5C158C3}"/>
                </a:ext>
              </a:extLst>
            </p:cNvPr>
            <p:cNvSpPr/>
            <p:nvPr/>
          </p:nvSpPr>
          <p:spPr>
            <a:xfrm>
              <a:off x="5901057" y="4794737"/>
              <a:ext cx="474017" cy="138303"/>
            </a:xfrm>
            <a:prstGeom prst="flowChartTerminator">
              <a:avLst/>
            </a:prstGeom>
            <a:solidFill>
              <a:srgbClr val="229CA6"/>
            </a:solidFill>
            <a:ln w="25400" cap="rnd" cmpd="thickThin">
              <a:solidFill>
                <a:schemeClr val="bg1">
                  <a:lumMod val="95000"/>
                </a:schemeClr>
              </a:solidFill>
              <a:prstDash val="sysDash"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矩形 21">
              <a:extLst>
                <a:ext uri="{FF2B5EF4-FFF2-40B4-BE49-F238E27FC236}">
                  <a16:creationId xmlns:a16="http://schemas.microsoft.com/office/drawing/2014/main" xmlns="" id="{38A781F4-B222-4798-8B76-32433E899D41}"/>
                </a:ext>
              </a:extLst>
            </p:cNvPr>
            <p:cNvSpPr/>
            <p:nvPr/>
          </p:nvSpPr>
          <p:spPr>
            <a:xfrm>
              <a:off x="6480058" y="4794737"/>
              <a:ext cx="474017" cy="138303"/>
            </a:xfrm>
            <a:prstGeom prst="flowChartTerminator">
              <a:avLst/>
            </a:prstGeom>
            <a:solidFill>
              <a:srgbClr val="229CA6"/>
            </a:solidFill>
            <a:ln w="25400" cap="rnd" cmpd="thickThin">
              <a:solidFill>
                <a:schemeClr val="bg1">
                  <a:lumMod val="95000"/>
                </a:schemeClr>
              </a:solidFill>
              <a:prstDash val="sysDash"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22">
              <a:extLst>
                <a:ext uri="{FF2B5EF4-FFF2-40B4-BE49-F238E27FC236}">
                  <a16:creationId xmlns:a16="http://schemas.microsoft.com/office/drawing/2014/main" xmlns="" id="{6D024014-972D-46D2-9C27-51C92597A6D6}"/>
                </a:ext>
              </a:extLst>
            </p:cNvPr>
            <p:cNvSpPr/>
            <p:nvPr/>
          </p:nvSpPr>
          <p:spPr>
            <a:xfrm>
              <a:off x="7059059" y="4794737"/>
              <a:ext cx="474017" cy="138303"/>
            </a:xfrm>
            <a:prstGeom prst="flowChartTerminator">
              <a:avLst/>
            </a:prstGeom>
            <a:solidFill>
              <a:srgbClr val="229CA6"/>
            </a:solidFill>
            <a:ln w="25400" cap="rnd" cmpd="thickThin">
              <a:solidFill>
                <a:schemeClr val="bg1">
                  <a:lumMod val="95000"/>
                </a:schemeClr>
              </a:solidFill>
              <a:prstDash val="sysDash"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3">
              <a:extLst>
                <a:ext uri="{FF2B5EF4-FFF2-40B4-BE49-F238E27FC236}">
                  <a16:creationId xmlns:a16="http://schemas.microsoft.com/office/drawing/2014/main" xmlns="" id="{A98660F5-D628-4367-908E-2B53D5EE73AD}"/>
                </a:ext>
              </a:extLst>
            </p:cNvPr>
            <p:cNvSpPr/>
            <p:nvPr/>
          </p:nvSpPr>
          <p:spPr>
            <a:xfrm>
              <a:off x="7638060" y="4794737"/>
              <a:ext cx="474017" cy="138303"/>
            </a:xfrm>
            <a:prstGeom prst="flowChartTerminator">
              <a:avLst/>
            </a:prstGeom>
            <a:solidFill>
              <a:srgbClr val="229CA6"/>
            </a:solidFill>
            <a:ln w="25400" cap="rnd" cmpd="thickThin">
              <a:solidFill>
                <a:schemeClr val="bg1">
                  <a:lumMod val="95000"/>
                </a:schemeClr>
              </a:solidFill>
              <a:prstDash val="sysDash"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4">
              <a:extLst>
                <a:ext uri="{FF2B5EF4-FFF2-40B4-BE49-F238E27FC236}">
                  <a16:creationId xmlns:a16="http://schemas.microsoft.com/office/drawing/2014/main" xmlns="" id="{05166B0E-9FCB-4985-91DC-9CDDD8126B56}"/>
                </a:ext>
              </a:extLst>
            </p:cNvPr>
            <p:cNvSpPr/>
            <p:nvPr/>
          </p:nvSpPr>
          <p:spPr>
            <a:xfrm>
              <a:off x="8217061" y="4794737"/>
              <a:ext cx="474017" cy="138303"/>
            </a:xfrm>
            <a:prstGeom prst="flowChartTerminator">
              <a:avLst/>
            </a:prstGeom>
            <a:solidFill>
              <a:srgbClr val="7A4E48"/>
            </a:solidFill>
            <a:ln w="25400" cap="rnd" cmpd="thickThin">
              <a:solidFill>
                <a:schemeClr val="bg1">
                  <a:lumMod val="95000"/>
                </a:schemeClr>
              </a:solidFill>
              <a:prstDash val="sysDash"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5">
              <a:extLst>
                <a:ext uri="{FF2B5EF4-FFF2-40B4-BE49-F238E27FC236}">
                  <a16:creationId xmlns:a16="http://schemas.microsoft.com/office/drawing/2014/main" xmlns="" id="{D93D3BE5-30CD-4145-85E7-7CC40A1B3F45}"/>
                </a:ext>
              </a:extLst>
            </p:cNvPr>
            <p:cNvSpPr/>
            <p:nvPr/>
          </p:nvSpPr>
          <p:spPr>
            <a:xfrm>
              <a:off x="8796062" y="4794737"/>
              <a:ext cx="474017" cy="138303"/>
            </a:xfrm>
            <a:prstGeom prst="flowChartTerminator">
              <a:avLst/>
            </a:prstGeom>
            <a:solidFill>
              <a:srgbClr val="7A4E48"/>
            </a:solidFill>
            <a:ln w="25400" cap="rnd" cmpd="thickThin">
              <a:solidFill>
                <a:schemeClr val="bg1">
                  <a:lumMod val="95000"/>
                </a:schemeClr>
              </a:solidFill>
              <a:prstDash val="sysDash"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6">
              <a:extLst>
                <a:ext uri="{FF2B5EF4-FFF2-40B4-BE49-F238E27FC236}">
                  <a16:creationId xmlns:a16="http://schemas.microsoft.com/office/drawing/2014/main" xmlns="" id="{6B31619A-9673-4510-9A48-C73E9FC50EDA}"/>
                </a:ext>
              </a:extLst>
            </p:cNvPr>
            <p:cNvSpPr/>
            <p:nvPr/>
          </p:nvSpPr>
          <p:spPr>
            <a:xfrm>
              <a:off x="9375062" y="4794737"/>
              <a:ext cx="474017" cy="138303"/>
            </a:xfrm>
            <a:prstGeom prst="flowChartTerminator">
              <a:avLst/>
            </a:prstGeom>
            <a:solidFill>
              <a:srgbClr val="7A4E48"/>
            </a:solidFill>
            <a:ln w="25400" cap="rnd" cmpd="thickThin">
              <a:solidFill>
                <a:schemeClr val="bg1">
                  <a:lumMod val="95000"/>
                </a:schemeClr>
              </a:solidFill>
              <a:prstDash val="sysDash"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">
              <a:extLst>
                <a:ext uri="{FF2B5EF4-FFF2-40B4-BE49-F238E27FC236}">
                  <a16:creationId xmlns:a16="http://schemas.microsoft.com/office/drawing/2014/main" xmlns="" id="{EC45EC92-3AC5-4066-85EE-95E05D4D502A}"/>
                </a:ext>
              </a:extLst>
            </p:cNvPr>
            <p:cNvSpPr txBox="1"/>
            <p:nvPr/>
          </p:nvSpPr>
          <p:spPr bwMode="auto">
            <a:xfrm>
              <a:off x="5262221" y="3563908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6" name="文本框 2">
              <a:extLst>
                <a:ext uri="{FF2B5EF4-FFF2-40B4-BE49-F238E27FC236}">
                  <a16:creationId xmlns:a16="http://schemas.microsoft.com/office/drawing/2014/main" xmlns="" id="{A4C421FE-3DBE-4D88-BFC4-8CDEBA7C165F}"/>
                </a:ext>
              </a:extLst>
            </p:cNvPr>
            <p:cNvSpPr txBox="1"/>
            <p:nvPr/>
          </p:nvSpPr>
          <p:spPr bwMode="auto">
            <a:xfrm>
              <a:off x="5262221" y="4373273"/>
              <a:ext cx="124879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D92F8BD7-7B34-492B-9276-AC54E74024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7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705" y="1722438"/>
            <a:ext cx="4789359" cy="280549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362190" y="5768666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31757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48019"/>
</p:tagLst>
</file>

<file path=ppt/theme/theme1.xml><?xml version="1.0" encoding="utf-8"?>
<a:theme xmlns:a="http://schemas.openxmlformats.org/drawingml/2006/main" name="第一PPT，www.1ppt.com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xnrursnr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576</TotalTime>
  <Words>1335</Words>
  <Application>Microsoft Office PowerPoint</Application>
  <PresentationFormat>宽屏</PresentationFormat>
  <Paragraphs>214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Meiryo</vt:lpstr>
      <vt:lpstr>等线</vt:lpstr>
      <vt:lpstr>汉仪中圆简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87</cp:revision>
  <dcterms:created xsi:type="dcterms:W3CDTF">2017-08-18T03:02:00Z</dcterms:created>
  <dcterms:modified xsi:type="dcterms:W3CDTF">2023-01-01T00:57:16Z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