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5" r:id="rId3"/>
  </p:sldMasterIdLst>
  <p:notesMasterIdLst>
    <p:notesMasterId r:id="rId29"/>
  </p:notesMasterIdLst>
  <p:handoutMasterIdLst>
    <p:handoutMasterId r:id="rId30"/>
  </p:handoutMasterIdLst>
  <p:sldIdLst>
    <p:sldId id="256" r:id="rId4"/>
    <p:sldId id="259" r:id="rId5"/>
    <p:sldId id="260" r:id="rId6"/>
    <p:sldId id="267" r:id="rId7"/>
    <p:sldId id="264" r:id="rId8"/>
    <p:sldId id="263" r:id="rId9"/>
    <p:sldId id="266" r:id="rId10"/>
    <p:sldId id="265" r:id="rId11"/>
    <p:sldId id="268" r:id="rId12"/>
    <p:sldId id="269" r:id="rId13"/>
    <p:sldId id="261" r:id="rId14"/>
    <p:sldId id="270" r:id="rId15"/>
    <p:sldId id="271" r:id="rId16"/>
    <p:sldId id="272" r:id="rId17"/>
    <p:sldId id="262" r:id="rId18"/>
    <p:sldId id="273" r:id="rId19"/>
    <p:sldId id="274" r:id="rId20"/>
    <p:sldId id="275" r:id="rId21"/>
    <p:sldId id="276" r:id="rId22"/>
    <p:sldId id="277" r:id="rId23"/>
    <p:sldId id="280" r:id="rId24"/>
    <p:sldId id="279" r:id="rId25"/>
    <p:sldId id="278" r:id="rId26"/>
    <p:sldId id="257" r:id="rId27"/>
    <p:sldId id="281"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1">
          <p15:clr>
            <a:srgbClr val="A4A3A4"/>
          </p15:clr>
        </p15:guide>
        <p15:guide id="2" pos="382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2F2F2"/>
    <a:srgbClr val="1965B9"/>
    <a:srgbClr val="012B55"/>
    <a:srgbClr val="D4ECEE"/>
    <a:srgbClr val="135589"/>
    <a:srgbClr val="012C56"/>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6314" autoAdjust="0"/>
  </p:normalViewPr>
  <p:slideViewPr>
    <p:cSldViewPr snapToGrid="0">
      <p:cViewPr varScale="1">
        <p:scale>
          <a:sx n="108" d="100"/>
          <a:sy n="108" d="100"/>
        </p:scale>
        <p:origin x="852" y="114"/>
      </p:cViewPr>
      <p:guideLst>
        <p:guide orient="horz" pos="2081"/>
        <p:guide pos="38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阿里巴巴普惠体" panose="00020600040101010101" charset="-122"/>
              </a:rPr>
              <a:t>2023/1/1</a:t>
            </a:fld>
            <a:endParaRPr lang="zh-CN" altLang="en-US">
              <a:cs typeface="阿里巴巴普惠体"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阿里巴巴普惠体" panose="00020600040101010101" charset="-122"/>
              </a:rPr>
              <a:t>‹#›</a:t>
            </a:fld>
            <a:endParaRPr lang="zh-CN" altLang="en-US">
              <a:cs typeface="阿里巴巴普惠体" panose="00020600040101010101" charset="-122"/>
            </a:endParaRPr>
          </a:p>
        </p:txBody>
      </p:sp>
    </p:spTree>
    <p:extLst>
      <p:ext uri="{BB962C8B-B14F-4D97-AF65-F5344CB8AC3E}">
        <p14:creationId xmlns:p14="http://schemas.microsoft.com/office/powerpoint/2010/main" val="3277728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D2A48B96-639E-45A3-A0BA-2464DFDB1FAA}" type="datetimeFigureOut">
              <a:rPr lang="zh-CN" altLang="en-US" smtClean="0"/>
              <a:t>2023/1/1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18409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4572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9144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3716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18288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25296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81097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hangye/"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20756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80775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44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4659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6241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6691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09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2763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0819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830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4746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7096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3037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6930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5615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10"/>
              </a:rPr>
              <a:t>行业</a:t>
            </a: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359998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mj-ea"/>
                <a:ea typeface="+mj-ea"/>
                <a:cs typeface="阿里巴巴普惠体" panose="00020600040101010101" charset="-122"/>
              </a:defRPr>
            </a:lvl1pPr>
          </a:lstStyle>
          <a:p>
            <a:fld id="{760FBDFE-C587-4B4C-A407-44438C67B59E}" type="datetimeFigureOut">
              <a:rPr lang="zh-CN" altLang="en-US" smtClean="0"/>
              <a:pPr/>
              <a:t>2023/1/1</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mj-ea"/>
                <a:ea typeface="+mj-ea"/>
                <a:cs typeface="阿里巴巴普惠体" panose="00020600040101010101"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mj-ea"/>
                <a:ea typeface="+mj-ea"/>
                <a:cs typeface="阿里巴巴普惠体" panose="00020600040101010101" charset="-122"/>
              </a:defRPr>
            </a:lvl1pPr>
          </a:lstStyle>
          <a:p>
            <a:fld id="{49AE70B2-8BF9-45C0-BB95-33D1B9D3A854}" type="slidenum">
              <a:rPr lang="zh-CN" altLang="en-US" smtClean="0"/>
              <a:pPr/>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ea"/>
          <a:ea typeface="+mj-ea"/>
          <a:cs typeface="阿里巴巴普惠体"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4226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56063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83.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8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89.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9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7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8.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1f31ed407328df33ac7e22c6e973f3"/>
          <p:cNvPicPr>
            <a:picLocks noChangeAspect="1"/>
          </p:cNvPicPr>
          <p:nvPr/>
        </p:nvPicPr>
        <p:blipFill>
          <a:blip r:embed="rId3"/>
          <a:stretch>
            <a:fillRect/>
          </a:stretch>
        </p:blipFill>
        <p:spPr>
          <a:xfrm>
            <a:off x="-12700" y="-15875"/>
            <a:ext cx="13804900" cy="6902450"/>
          </a:xfrm>
          <a:prstGeom prst="rect">
            <a:avLst/>
          </a:prstGeom>
        </p:spPr>
      </p:pic>
      <p:sp>
        <p:nvSpPr>
          <p:cNvPr id="5" name="文本框 4"/>
          <p:cNvSpPr txBox="1"/>
          <p:nvPr/>
        </p:nvSpPr>
        <p:spPr>
          <a:xfrm>
            <a:off x="828675" y="2924175"/>
            <a:ext cx="6186309" cy="1200329"/>
          </a:xfrm>
          <a:prstGeom prst="rect">
            <a:avLst/>
          </a:prstGeom>
          <a:noFill/>
        </p:spPr>
        <p:txBody>
          <a:bodyPr wrap="none" rtlCol="0">
            <a:spAutoFit/>
          </a:bodyPr>
          <a:lstStyle/>
          <a:p>
            <a:pPr algn="l"/>
            <a:r>
              <a:rPr lang="zh-CN" altLang="en-US" sz="7200" spc="600" dirty="0" smtClean="0">
                <a:solidFill>
                  <a:schemeClr val="bg1"/>
                </a:solidFill>
                <a:cs typeface="+mn-ea"/>
                <a:sym typeface="+mn-lt"/>
              </a:rPr>
              <a:t>医院</a:t>
            </a:r>
            <a:r>
              <a:rPr lang="zh-CN" altLang="en-US" sz="7200" spc="600" dirty="0">
                <a:solidFill>
                  <a:schemeClr val="bg1"/>
                </a:solidFill>
                <a:cs typeface="+mn-ea"/>
                <a:sym typeface="+mn-lt"/>
              </a:rPr>
              <a:t>工作</a:t>
            </a:r>
            <a:r>
              <a:rPr lang="zh-CN" altLang="en-US" sz="7200" spc="600" dirty="0" smtClean="0">
                <a:solidFill>
                  <a:schemeClr val="bg1"/>
                </a:solidFill>
                <a:cs typeface="+mn-ea"/>
                <a:sym typeface="+mn-lt"/>
              </a:rPr>
              <a:t>总结</a:t>
            </a:r>
            <a:endParaRPr lang="zh-CN" altLang="en-US" sz="7200" spc="600" dirty="0">
              <a:solidFill>
                <a:schemeClr val="bg1"/>
              </a:solidFill>
              <a:cs typeface="+mn-ea"/>
              <a:sym typeface="+mn-lt"/>
            </a:endParaRPr>
          </a:p>
        </p:txBody>
      </p:sp>
      <p:sp>
        <p:nvSpPr>
          <p:cNvPr id="6" name="文本框 5"/>
          <p:cNvSpPr txBox="1"/>
          <p:nvPr/>
        </p:nvSpPr>
        <p:spPr>
          <a:xfrm>
            <a:off x="986790" y="1819275"/>
            <a:ext cx="2460930" cy="1200329"/>
          </a:xfrm>
          <a:prstGeom prst="rect">
            <a:avLst/>
          </a:prstGeom>
          <a:noFill/>
        </p:spPr>
        <p:txBody>
          <a:bodyPr wrap="none" rtlCol="0">
            <a:spAutoFit/>
          </a:bodyPr>
          <a:lstStyle/>
          <a:p>
            <a:pPr algn="l"/>
            <a:r>
              <a:rPr lang="en-US" altLang="zh-CN" sz="7200" dirty="0" smtClean="0">
                <a:solidFill>
                  <a:schemeClr val="bg1">
                    <a:alpha val="75000"/>
                  </a:schemeClr>
                </a:solidFill>
                <a:cs typeface="+mn-ea"/>
                <a:sym typeface="+mn-lt"/>
              </a:rPr>
              <a:t>20XX</a:t>
            </a:r>
            <a:endParaRPr lang="en-US" altLang="zh-CN" sz="7200" dirty="0">
              <a:solidFill>
                <a:schemeClr val="bg1">
                  <a:alpha val="75000"/>
                </a:schemeClr>
              </a:solidFill>
              <a:cs typeface="+mn-ea"/>
              <a:sym typeface="+mn-lt"/>
            </a:endParaRPr>
          </a:p>
        </p:txBody>
      </p:sp>
      <p:sp>
        <p:nvSpPr>
          <p:cNvPr id="7" name="文本框 6"/>
          <p:cNvSpPr txBox="1"/>
          <p:nvPr/>
        </p:nvSpPr>
        <p:spPr>
          <a:xfrm>
            <a:off x="3343275" y="2094230"/>
            <a:ext cx="2834622" cy="830997"/>
          </a:xfrm>
          <a:prstGeom prst="rect">
            <a:avLst/>
          </a:prstGeom>
          <a:noFill/>
        </p:spPr>
        <p:txBody>
          <a:bodyPr wrap="none" rtlCol="0">
            <a:spAutoFit/>
          </a:bodyPr>
          <a:lstStyle/>
          <a:p>
            <a:pPr algn="l"/>
            <a:r>
              <a:rPr lang="en-US" altLang="zh-CN" sz="2400" dirty="0">
                <a:solidFill>
                  <a:schemeClr val="bg1"/>
                </a:solidFill>
                <a:cs typeface="+mn-ea"/>
                <a:sym typeface="+mn-lt"/>
              </a:rPr>
              <a:t>HOSPITAL</a:t>
            </a:r>
          </a:p>
          <a:p>
            <a:pPr algn="l"/>
            <a:r>
              <a:rPr lang="en-US" altLang="zh-CN" sz="2400" dirty="0">
                <a:solidFill>
                  <a:schemeClr val="bg1"/>
                </a:solidFill>
                <a:cs typeface="+mn-ea"/>
                <a:sym typeface="+mn-lt"/>
              </a:rPr>
              <a:t>YEARS SUMMARY</a:t>
            </a:r>
          </a:p>
        </p:txBody>
      </p:sp>
      <p:sp>
        <p:nvSpPr>
          <p:cNvPr id="28" name="文本框 27"/>
          <p:cNvSpPr txBox="1"/>
          <p:nvPr/>
        </p:nvSpPr>
        <p:spPr>
          <a:xfrm>
            <a:off x="986790" y="4170045"/>
            <a:ext cx="5913120"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a:solidFill>
                  <a:schemeClr val="bg1"/>
                </a:solidFill>
                <a:cs typeface="+mn-ea"/>
                <a:sym typeface="+mn-lt"/>
              </a:rPr>
              <a:t>20XX</a:t>
            </a:r>
            <a:r>
              <a:rPr lang="zh-CN" altLang="en-US">
                <a:solidFill>
                  <a:schemeClr val="bg1"/>
                </a:solidFill>
                <a:cs typeface="+mn-ea"/>
                <a:sym typeface="+mn-lt"/>
              </a:rPr>
              <a:t>年</a:t>
            </a:r>
            <a:r>
              <a:rPr lang="en-US" altLang="zh-CN">
                <a:solidFill>
                  <a:schemeClr val="bg1"/>
                </a:solidFill>
                <a:cs typeface="+mn-ea"/>
                <a:sym typeface="+mn-lt"/>
              </a:rPr>
              <a:t>XX</a:t>
            </a:r>
            <a:r>
              <a:rPr lang="zh-CN" altLang="en-US">
                <a:solidFill>
                  <a:schemeClr val="bg1"/>
                </a:solidFill>
                <a:cs typeface="+mn-ea"/>
                <a:sym typeface="+mn-lt"/>
              </a:rPr>
              <a:t>月阶段性工作进展汇报</a:t>
            </a:r>
          </a:p>
        </p:txBody>
      </p:sp>
      <p:grpSp>
        <p:nvGrpSpPr>
          <p:cNvPr id="13" name="组合 12"/>
          <p:cNvGrpSpPr/>
          <p:nvPr/>
        </p:nvGrpSpPr>
        <p:grpSpPr>
          <a:xfrm>
            <a:off x="986790" y="5128260"/>
            <a:ext cx="3144520" cy="330200"/>
            <a:chOff x="6444" y="7720"/>
            <a:chExt cx="6311" cy="520"/>
          </a:xfrm>
        </p:grpSpPr>
        <p:sp>
          <p:nvSpPr>
            <p:cNvPr id="26" name="矩形: 圆角 25"/>
            <p:cNvSpPr/>
            <p:nvPr/>
          </p:nvSpPr>
          <p:spPr>
            <a:xfrm>
              <a:off x="6444" y="7720"/>
              <a:ext cx="2784" cy="52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12C56"/>
                  </a:solidFill>
                  <a:cs typeface="+mn-ea"/>
                  <a:sym typeface="+mn-lt"/>
                </a:rPr>
                <a:t>汇</a:t>
              </a:r>
              <a:r>
                <a:rPr lang="zh-CN" altLang="en-US" sz="1200" dirty="0" smtClean="0">
                  <a:solidFill>
                    <a:srgbClr val="012C56"/>
                  </a:solidFill>
                  <a:cs typeface="+mn-ea"/>
                  <a:sym typeface="+mn-lt"/>
                </a:rPr>
                <a:t>报</a:t>
              </a:r>
              <a:r>
                <a:rPr lang="zh-CN" altLang="en-US" sz="1200" dirty="0" smtClean="0">
                  <a:solidFill>
                    <a:srgbClr val="012C56"/>
                  </a:solidFill>
                  <a:cs typeface="+mn-ea"/>
                  <a:sym typeface="+mn-lt"/>
                </a:rPr>
                <a:t>：</a:t>
              </a:r>
              <a:r>
                <a:rPr lang="zh-CN" altLang="en-US" sz="1200" dirty="0">
                  <a:solidFill>
                    <a:srgbClr val="012C56"/>
                  </a:solidFill>
                  <a:cs typeface="+mn-ea"/>
                  <a:sym typeface="+mn-lt"/>
                </a:rPr>
                <a:t>优品</a:t>
              </a:r>
              <a:r>
                <a:rPr lang="en-US" altLang="zh-CN" sz="1200" dirty="0" smtClean="0">
                  <a:solidFill>
                    <a:srgbClr val="012C56"/>
                  </a:solidFill>
                  <a:cs typeface="+mn-ea"/>
                  <a:sym typeface="+mn-lt"/>
                </a:rPr>
                <a:t>PPT</a:t>
              </a:r>
              <a:endParaRPr lang="zh-CN" altLang="en-US" sz="1200" dirty="0">
                <a:solidFill>
                  <a:srgbClr val="012C56"/>
                </a:solidFill>
                <a:cs typeface="+mn-ea"/>
                <a:sym typeface="+mn-lt"/>
              </a:endParaRPr>
            </a:p>
          </p:txBody>
        </p:sp>
        <p:sp>
          <p:nvSpPr>
            <p:cNvPr id="27" name="矩形: 圆角 26"/>
            <p:cNvSpPr/>
            <p:nvPr/>
          </p:nvSpPr>
          <p:spPr>
            <a:xfrm>
              <a:off x="9971" y="7720"/>
              <a:ext cx="2784" cy="52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012C56"/>
                  </a:solidFill>
                  <a:cs typeface="+mn-ea"/>
                  <a:sym typeface="+mn-lt"/>
                </a:rPr>
                <a:t>医院：</a:t>
              </a:r>
              <a:r>
                <a:rPr lang="en-US" altLang="zh-CN" sz="1200">
                  <a:solidFill>
                    <a:srgbClr val="012C56"/>
                  </a:solidFill>
                  <a:cs typeface="+mn-ea"/>
                  <a:sym typeface="+mn-lt"/>
                </a:rPr>
                <a:t>XXX</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177624" y="5105147"/>
            <a:ext cx="4439285" cy="1012474"/>
            <a:chOff x="1462383" y="3689289"/>
            <a:chExt cx="4439285" cy="1012474"/>
          </a:xfrm>
        </p:grpSpPr>
        <p:sp>
          <p:nvSpPr>
            <p:cNvPr id="19" name="矩形 18"/>
            <p:cNvSpPr/>
            <p:nvPr/>
          </p:nvSpPr>
          <p:spPr>
            <a:xfrm>
              <a:off x="1462383" y="4088069"/>
              <a:ext cx="4439285" cy="613694"/>
            </a:xfrm>
            <a:prstGeom prst="rect">
              <a:avLst/>
            </a:prstGeom>
          </p:spPr>
          <p:txBody>
            <a:bodyPr wrap="square">
              <a:spAutoFit/>
              <a:scene3d>
                <a:camera prst="orthographicFront"/>
                <a:lightRig rig="threePt" dir="t"/>
              </a:scene3d>
              <a:sp3d contourW="12700"/>
            </a:bodyPr>
            <a:lstStyle/>
            <a:p>
              <a:pPr algn="l">
                <a:lnSpc>
                  <a:spcPct val="150000"/>
                </a:lnSpc>
              </a:pPr>
              <a:r>
                <a:rPr lang="zh-CN" altLang="en-US" sz="1200" dirty="0">
                  <a:solidFill>
                    <a:schemeClr val="tx1">
                      <a:lumMod val="50000"/>
                      <a:lumOff val="50000"/>
                    </a:schemeClr>
                  </a:solidFill>
                  <a:cs typeface="+mn-ea"/>
                  <a:sym typeface="+mn-lt"/>
                </a:rPr>
                <a:t>此部分内容作为文字排版占位显示（建议使用主题字体）</a:t>
              </a:r>
              <a:br>
                <a:rPr lang="zh-CN" altLang="en-US" sz="1200" dirty="0">
                  <a:solidFill>
                    <a:schemeClr val="tx1">
                      <a:lumMod val="50000"/>
                      <a:lumOff val="50000"/>
                    </a:schemeClr>
                  </a:solidFill>
                  <a:cs typeface="+mn-ea"/>
                  <a:sym typeface="+mn-lt"/>
                </a:rPr>
              </a:br>
              <a:r>
                <a:rPr lang="zh-CN" altLang="en-US" sz="1200" dirty="0">
                  <a:solidFill>
                    <a:schemeClr val="tx1">
                      <a:lumMod val="50000"/>
                      <a:lumOff val="50000"/>
                    </a:schemeClr>
                  </a:solidFill>
                  <a:cs typeface="+mn-ea"/>
                  <a:sym typeface="+mn-lt"/>
                </a:rPr>
                <a:t>如需更改请在（设置形状格式）菜单下（文本选项）中调整</a:t>
              </a:r>
              <a:endParaRPr lang="en-US" altLang="zh-CN" sz="1200" dirty="0">
                <a:solidFill>
                  <a:schemeClr val="tx1">
                    <a:lumMod val="65000"/>
                    <a:lumOff val="35000"/>
                  </a:schemeClr>
                </a:solidFill>
                <a:cs typeface="+mn-ea"/>
                <a:sym typeface="+mn-lt"/>
              </a:endParaRPr>
            </a:p>
          </p:txBody>
        </p:sp>
        <p:sp>
          <p:nvSpPr>
            <p:cNvPr id="20" name="文本框 19"/>
            <p:cNvSpPr txBox="1"/>
            <p:nvPr/>
          </p:nvSpPr>
          <p:spPr>
            <a:xfrm>
              <a:off x="1462384" y="3689289"/>
              <a:ext cx="2214880" cy="398780"/>
            </a:xfrm>
            <a:prstGeom prst="rect">
              <a:avLst/>
            </a:prstGeom>
            <a:noFill/>
          </p:spPr>
          <p:txBody>
            <a:bodyPr wrap="none" rtlCol="0">
              <a:spAutoFit/>
              <a:scene3d>
                <a:camera prst="orthographicFront"/>
                <a:lightRig rig="threePt" dir="t"/>
              </a:scene3d>
              <a:sp3d contourW="12700"/>
            </a:bodyPr>
            <a:lstStyle/>
            <a:p>
              <a:pPr algn="l"/>
              <a:r>
                <a:rPr lang="zh-CN" altLang="en-US" sz="2000" dirty="0" smtClean="0">
                  <a:solidFill>
                    <a:schemeClr val="tx1">
                      <a:lumMod val="75000"/>
                      <a:lumOff val="25000"/>
                    </a:schemeClr>
                  </a:solidFill>
                  <a:cs typeface="+mn-ea"/>
                  <a:sym typeface="+mn-lt"/>
                </a:rPr>
                <a:t>经济指标完成情况</a:t>
              </a:r>
            </a:p>
          </p:txBody>
        </p:sp>
      </p:grpSp>
      <p:grpSp>
        <p:nvGrpSpPr>
          <p:cNvPr id="21" name="组合 20"/>
          <p:cNvGrpSpPr/>
          <p:nvPr/>
        </p:nvGrpSpPr>
        <p:grpSpPr>
          <a:xfrm>
            <a:off x="6147196" y="5134357"/>
            <a:ext cx="4420870" cy="1049939"/>
            <a:chOff x="1389993" y="3651824"/>
            <a:chExt cx="4420870" cy="1049939"/>
          </a:xfrm>
        </p:grpSpPr>
        <p:sp>
          <p:nvSpPr>
            <p:cNvPr id="22" name="矩形 21"/>
            <p:cNvSpPr/>
            <p:nvPr/>
          </p:nvSpPr>
          <p:spPr>
            <a:xfrm>
              <a:off x="1389993" y="4088069"/>
              <a:ext cx="4420870" cy="613694"/>
            </a:xfrm>
            <a:prstGeom prst="rect">
              <a:avLst/>
            </a:prstGeom>
          </p:spPr>
          <p:txBody>
            <a:bodyPr wrap="square">
              <a:spAutoFit/>
              <a:scene3d>
                <a:camera prst="orthographicFront"/>
                <a:lightRig rig="threePt" dir="t"/>
              </a:scene3d>
              <a:sp3d contourW="12700"/>
            </a:bodyPr>
            <a:lstStyle/>
            <a:p>
              <a:pPr algn="l">
                <a:lnSpc>
                  <a:spcPct val="150000"/>
                </a:lnSpc>
              </a:pPr>
              <a:r>
                <a:rPr lang="zh-CN" altLang="en-US" sz="1200" dirty="0">
                  <a:solidFill>
                    <a:schemeClr val="tx1">
                      <a:lumMod val="50000"/>
                      <a:lumOff val="50000"/>
                    </a:schemeClr>
                  </a:solidFill>
                  <a:cs typeface="+mn-ea"/>
                  <a:sym typeface="+mn-lt"/>
                </a:rPr>
                <a:t>此部分内容作为文字排版占位显示（建议使用主题字体）</a:t>
              </a:r>
              <a:br>
                <a:rPr lang="zh-CN" altLang="en-US" sz="1200" dirty="0">
                  <a:solidFill>
                    <a:schemeClr val="tx1">
                      <a:lumMod val="50000"/>
                      <a:lumOff val="50000"/>
                    </a:schemeClr>
                  </a:solidFill>
                  <a:cs typeface="+mn-ea"/>
                  <a:sym typeface="+mn-lt"/>
                </a:rPr>
              </a:br>
              <a:r>
                <a:rPr lang="zh-CN" altLang="en-US" sz="1200" dirty="0">
                  <a:solidFill>
                    <a:schemeClr val="tx1">
                      <a:lumMod val="50000"/>
                      <a:lumOff val="50000"/>
                    </a:schemeClr>
                  </a:solidFill>
                  <a:cs typeface="+mn-ea"/>
                  <a:sym typeface="+mn-lt"/>
                </a:rPr>
                <a:t>如需更改请在（设置形状格式）菜单下（文本选项）中调整</a:t>
              </a:r>
              <a:endParaRPr lang="en-US" altLang="zh-CN" sz="1200" dirty="0">
                <a:solidFill>
                  <a:schemeClr val="tx1"/>
                </a:solidFill>
                <a:cs typeface="+mn-ea"/>
                <a:sym typeface="+mn-lt"/>
              </a:endParaRPr>
            </a:p>
          </p:txBody>
        </p:sp>
        <p:sp>
          <p:nvSpPr>
            <p:cNvPr id="23" name="文本框 22"/>
            <p:cNvSpPr txBox="1"/>
            <p:nvPr/>
          </p:nvSpPr>
          <p:spPr>
            <a:xfrm>
              <a:off x="1389994" y="3651824"/>
              <a:ext cx="2214880" cy="398780"/>
            </a:xfrm>
            <a:prstGeom prst="rect">
              <a:avLst/>
            </a:prstGeom>
            <a:noFill/>
          </p:spPr>
          <p:txBody>
            <a:bodyPr wrap="none" rtlCol="0">
              <a:spAutoFit/>
              <a:scene3d>
                <a:camera prst="orthographicFront"/>
                <a:lightRig rig="threePt" dir="t"/>
              </a:scene3d>
              <a:sp3d contourW="12700"/>
            </a:bodyPr>
            <a:lstStyle/>
            <a:p>
              <a:pPr algn="l"/>
              <a:r>
                <a:rPr lang="zh-CN" altLang="en-US" sz="2000" dirty="0" smtClean="0">
                  <a:solidFill>
                    <a:schemeClr val="tx1">
                      <a:lumMod val="75000"/>
                      <a:lumOff val="25000"/>
                    </a:schemeClr>
                  </a:solidFill>
                  <a:cs typeface="+mn-ea"/>
                  <a:sym typeface="+mn-lt"/>
                </a:rPr>
                <a:t>经济指标完成情况</a:t>
              </a:r>
            </a:p>
          </p:txBody>
        </p:sp>
      </p:grpSp>
      <p:sp>
        <p:nvSpPr>
          <p:cNvPr id="44" name="RelativeShape1"/>
          <p:cNvSpPr/>
          <p:nvPr/>
        </p:nvSpPr>
        <p:spPr bwMode="auto">
          <a:xfrm>
            <a:off x="1477010"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a:solidFill>
                <a:schemeClr val="tx1">
                  <a:lumMod val="65000"/>
                  <a:lumOff val="35000"/>
                </a:schemeClr>
              </a:solidFill>
              <a:cs typeface="+mn-ea"/>
              <a:sym typeface="+mn-lt"/>
            </a:endParaRPr>
          </a:p>
        </p:txBody>
      </p:sp>
      <p:sp>
        <p:nvSpPr>
          <p:cNvPr id="45" name="RelativeShape2"/>
          <p:cNvSpPr/>
          <p:nvPr/>
        </p:nvSpPr>
        <p:spPr bwMode="auto">
          <a:xfrm>
            <a:off x="2857500"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a:solidFill>
                <a:schemeClr val="tx1">
                  <a:lumMod val="65000"/>
                  <a:lumOff val="35000"/>
                </a:schemeClr>
              </a:solidFill>
              <a:cs typeface="+mn-ea"/>
              <a:sym typeface="+mn-lt"/>
            </a:endParaRPr>
          </a:p>
        </p:txBody>
      </p:sp>
      <p:sp>
        <p:nvSpPr>
          <p:cNvPr id="46" name="RelativeShape4"/>
          <p:cNvSpPr/>
          <p:nvPr/>
        </p:nvSpPr>
        <p:spPr bwMode="auto">
          <a:xfrm>
            <a:off x="5610225"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a:solidFill>
                <a:schemeClr val="tx1">
                  <a:lumMod val="65000"/>
                  <a:lumOff val="35000"/>
                </a:schemeClr>
              </a:solidFill>
              <a:cs typeface="+mn-ea"/>
              <a:sym typeface="+mn-lt"/>
            </a:endParaRPr>
          </a:p>
        </p:txBody>
      </p:sp>
      <p:cxnSp>
        <p:nvCxnSpPr>
          <p:cNvPr id="47" name="line"/>
          <p:cNvCxnSpPr/>
          <p:nvPr/>
        </p:nvCxnSpPr>
        <p:spPr>
          <a:xfrm>
            <a:off x="1372235" y="4265295"/>
            <a:ext cx="9154795"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line"/>
          <p:cNvCxnSpPr/>
          <p:nvPr/>
        </p:nvCxnSpPr>
        <p:spPr>
          <a:xfrm>
            <a:off x="1372235" y="4652645"/>
            <a:ext cx="9154795"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9" name="CustomText1"/>
          <p:cNvSpPr/>
          <p:nvPr/>
        </p:nvSpPr>
        <p:spPr bwMode="auto">
          <a:xfrm>
            <a:off x="2199640" y="4360545"/>
            <a:ext cx="72898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altLang="zh-CN" sz="1600">
                <a:solidFill>
                  <a:schemeClr val="tx1">
                    <a:lumMod val="65000"/>
                    <a:lumOff val="35000"/>
                  </a:schemeClr>
                </a:solidFill>
                <a:cs typeface="+mn-ea"/>
                <a:sym typeface="+mn-lt"/>
              </a:rPr>
              <a:t>Text here</a:t>
            </a:r>
            <a:endParaRPr lang="en-US" altLang="zh-CN" sz="1600" dirty="0">
              <a:solidFill>
                <a:schemeClr val="tx1">
                  <a:lumMod val="65000"/>
                  <a:lumOff val="35000"/>
                </a:schemeClr>
              </a:solidFill>
              <a:cs typeface="+mn-ea"/>
              <a:sym typeface="+mn-lt"/>
            </a:endParaRPr>
          </a:p>
        </p:txBody>
      </p:sp>
      <p:sp>
        <p:nvSpPr>
          <p:cNvPr id="51" name="ValueText1"/>
          <p:cNvSpPr/>
          <p:nvPr/>
        </p:nvSpPr>
        <p:spPr bwMode="auto">
          <a:xfrm>
            <a:off x="2313940" y="2004060"/>
            <a:ext cx="384175" cy="219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1">
            <a:prstTxWarp prst="textPlain">
              <a:avLst/>
            </a:prstTxWarp>
            <a:normAutofit fontScale="25000" lnSpcReduction="20000"/>
          </a:bodyPr>
          <a:lstStyle/>
          <a:p>
            <a:pPr algn="ctr"/>
            <a:r>
              <a:rPr lang="en-US" sz="6000" dirty="0">
                <a:solidFill>
                  <a:schemeClr val="tx1">
                    <a:lumMod val="65000"/>
                    <a:lumOff val="35000"/>
                  </a:schemeClr>
                </a:solidFill>
                <a:cs typeface="+mn-ea"/>
                <a:sym typeface="+mn-lt"/>
              </a:rPr>
              <a:t>74%</a:t>
            </a:r>
          </a:p>
        </p:txBody>
      </p:sp>
      <p:sp>
        <p:nvSpPr>
          <p:cNvPr id="52" name="ValueShape1"/>
          <p:cNvSpPr/>
          <p:nvPr/>
        </p:nvSpPr>
        <p:spPr bwMode="auto">
          <a:xfrm>
            <a:off x="1477010" y="2494280"/>
            <a:ext cx="2058670" cy="17602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blipFill rotWithShape="1">
            <a:blip r:embed="rId3" cstate="screen">
              <a:extLst>
                <a:ext uri="{28A0092B-C50C-407E-A947-70E740481C1C}">
                  <a14:useLocalDpi xmlns:a14="http://schemas.microsoft.com/office/drawing/2010/main"/>
                </a:ext>
              </a:extLst>
            </a:blip>
            <a:stretch>
              <a:fillRect/>
            </a:stretch>
          </a:blipFill>
          <a:ln>
            <a:noFill/>
          </a:ln>
          <a:effectLst/>
        </p:spPr>
        <p:txBody>
          <a:bodyPr anchor="ctr"/>
          <a:lstStyle/>
          <a:p>
            <a:pPr algn="ctr"/>
            <a:endParaRPr>
              <a:solidFill>
                <a:schemeClr val="tx1">
                  <a:lumMod val="65000"/>
                  <a:lumOff val="35000"/>
                </a:schemeClr>
              </a:solidFill>
              <a:cs typeface="+mn-ea"/>
              <a:sym typeface="+mn-lt"/>
            </a:endParaRPr>
          </a:p>
        </p:txBody>
      </p:sp>
      <p:sp>
        <p:nvSpPr>
          <p:cNvPr id="53" name="CustomText2"/>
          <p:cNvSpPr/>
          <p:nvPr/>
        </p:nvSpPr>
        <p:spPr bwMode="auto">
          <a:xfrm>
            <a:off x="3565525" y="4360545"/>
            <a:ext cx="72898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altLang="zh-CN" sz="1600">
                <a:solidFill>
                  <a:schemeClr val="tx1">
                    <a:lumMod val="65000"/>
                    <a:lumOff val="35000"/>
                  </a:schemeClr>
                </a:solidFill>
                <a:cs typeface="+mn-ea"/>
                <a:sym typeface="+mn-lt"/>
              </a:rPr>
              <a:t>Text here</a:t>
            </a:r>
            <a:endParaRPr lang="en-US" altLang="zh-CN" sz="1600" dirty="0">
              <a:solidFill>
                <a:schemeClr val="tx1">
                  <a:lumMod val="65000"/>
                  <a:lumOff val="35000"/>
                </a:schemeClr>
              </a:solidFill>
              <a:cs typeface="+mn-ea"/>
              <a:sym typeface="+mn-lt"/>
            </a:endParaRPr>
          </a:p>
        </p:txBody>
      </p:sp>
      <p:sp>
        <p:nvSpPr>
          <p:cNvPr id="55" name="ValueText2"/>
          <p:cNvSpPr/>
          <p:nvPr/>
        </p:nvSpPr>
        <p:spPr bwMode="auto">
          <a:xfrm>
            <a:off x="3694430" y="1623695"/>
            <a:ext cx="384175" cy="219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1">
            <a:prstTxWarp prst="textPlain">
              <a:avLst/>
            </a:prstTxWarp>
            <a:normAutofit fontScale="25000" lnSpcReduction="20000"/>
          </a:bodyPr>
          <a:lstStyle/>
          <a:p>
            <a:pPr algn="ctr"/>
            <a:r>
              <a:rPr lang="en-US" sz="6000">
                <a:solidFill>
                  <a:schemeClr val="tx1">
                    <a:lumMod val="65000"/>
                    <a:lumOff val="35000"/>
                  </a:schemeClr>
                </a:solidFill>
                <a:cs typeface="+mn-ea"/>
                <a:sym typeface="+mn-lt"/>
              </a:rPr>
              <a:t>90%</a:t>
            </a:r>
          </a:p>
        </p:txBody>
      </p:sp>
      <p:sp>
        <p:nvSpPr>
          <p:cNvPr id="56" name="ValueShape2"/>
          <p:cNvSpPr/>
          <p:nvPr/>
        </p:nvSpPr>
        <p:spPr bwMode="auto">
          <a:xfrm>
            <a:off x="2857500" y="2113280"/>
            <a:ext cx="2058670" cy="21405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57" name="RelativeShape3"/>
          <p:cNvSpPr/>
          <p:nvPr/>
        </p:nvSpPr>
        <p:spPr bwMode="auto">
          <a:xfrm>
            <a:off x="4267200"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a:solidFill>
                <a:schemeClr val="tx1">
                  <a:lumMod val="65000"/>
                  <a:lumOff val="35000"/>
                </a:schemeClr>
              </a:solidFill>
              <a:cs typeface="+mn-ea"/>
              <a:sym typeface="+mn-lt"/>
            </a:endParaRPr>
          </a:p>
        </p:txBody>
      </p:sp>
      <p:sp>
        <p:nvSpPr>
          <p:cNvPr id="3" name="ValueShape3"/>
          <p:cNvSpPr/>
          <p:nvPr/>
        </p:nvSpPr>
        <p:spPr bwMode="auto">
          <a:xfrm>
            <a:off x="4267200" y="2375535"/>
            <a:ext cx="2058670" cy="1878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blipFill rotWithShape="1">
            <a:blip r:embed="rId4" cstate="screen">
              <a:extLst>
                <a:ext uri="{28A0092B-C50C-407E-A947-70E740481C1C}">
                  <a14:useLocalDpi xmlns:a14="http://schemas.microsoft.com/office/drawing/2010/main"/>
                </a:ext>
              </a:extLst>
            </a:blip>
            <a:stretch>
              <a:fillRect/>
            </a:stretch>
          </a:blipFill>
          <a:ln>
            <a:noFill/>
          </a:ln>
          <a:effectLst/>
        </p:spPr>
        <p:txBody>
          <a:bodyPr anchor="ctr"/>
          <a:lstStyle/>
          <a:p>
            <a:pPr algn="ctr"/>
            <a:endParaRPr>
              <a:solidFill>
                <a:schemeClr val="tx1">
                  <a:lumMod val="65000"/>
                  <a:lumOff val="35000"/>
                </a:schemeClr>
              </a:solidFill>
              <a:cs typeface="+mn-ea"/>
              <a:sym typeface="+mn-lt"/>
            </a:endParaRPr>
          </a:p>
        </p:txBody>
      </p:sp>
      <p:sp>
        <p:nvSpPr>
          <p:cNvPr id="59" name="CustomText3"/>
          <p:cNvSpPr/>
          <p:nvPr/>
        </p:nvSpPr>
        <p:spPr bwMode="auto">
          <a:xfrm>
            <a:off x="4931410" y="4360545"/>
            <a:ext cx="729615"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altLang="zh-CN" sz="1600">
                <a:solidFill>
                  <a:schemeClr val="tx1">
                    <a:lumMod val="65000"/>
                    <a:lumOff val="35000"/>
                  </a:schemeClr>
                </a:solidFill>
                <a:cs typeface="+mn-ea"/>
                <a:sym typeface="+mn-lt"/>
              </a:rPr>
              <a:t>Text here</a:t>
            </a:r>
            <a:endParaRPr lang="en-US" altLang="zh-CN" sz="1600" dirty="0">
              <a:solidFill>
                <a:schemeClr val="tx1">
                  <a:lumMod val="65000"/>
                  <a:lumOff val="35000"/>
                </a:schemeClr>
              </a:solidFill>
              <a:cs typeface="+mn-ea"/>
              <a:sym typeface="+mn-lt"/>
            </a:endParaRPr>
          </a:p>
        </p:txBody>
      </p:sp>
      <p:sp>
        <p:nvSpPr>
          <p:cNvPr id="61" name="ValueText3"/>
          <p:cNvSpPr/>
          <p:nvPr/>
        </p:nvSpPr>
        <p:spPr bwMode="auto">
          <a:xfrm>
            <a:off x="5104130" y="1885315"/>
            <a:ext cx="384175" cy="219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1">
            <a:prstTxWarp prst="textPlain">
              <a:avLst/>
            </a:prstTxWarp>
            <a:normAutofit fontScale="25000" lnSpcReduction="20000"/>
          </a:bodyPr>
          <a:lstStyle/>
          <a:p>
            <a:pPr algn="ctr"/>
            <a:r>
              <a:rPr lang="en-US" altLang="zh-CN" sz="6000">
                <a:solidFill>
                  <a:schemeClr val="tx1">
                    <a:lumMod val="65000"/>
                    <a:lumOff val="35000"/>
                  </a:schemeClr>
                </a:solidFill>
                <a:cs typeface="+mn-ea"/>
                <a:sym typeface="+mn-lt"/>
              </a:rPr>
              <a:t>79%</a:t>
            </a:r>
          </a:p>
        </p:txBody>
      </p:sp>
      <p:sp>
        <p:nvSpPr>
          <p:cNvPr id="62" name="CustomText4"/>
          <p:cNvSpPr/>
          <p:nvPr/>
        </p:nvSpPr>
        <p:spPr bwMode="auto">
          <a:xfrm>
            <a:off x="6297930" y="4360545"/>
            <a:ext cx="72898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altLang="zh-CN" sz="1600">
                <a:solidFill>
                  <a:schemeClr val="tx1">
                    <a:lumMod val="65000"/>
                    <a:lumOff val="35000"/>
                  </a:schemeClr>
                </a:solidFill>
                <a:cs typeface="+mn-ea"/>
                <a:sym typeface="+mn-lt"/>
              </a:rPr>
              <a:t>Text here</a:t>
            </a:r>
            <a:endParaRPr lang="en-US" altLang="zh-CN" sz="1600" dirty="0">
              <a:solidFill>
                <a:schemeClr val="tx1">
                  <a:lumMod val="65000"/>
                  <a:lumOff val="35000"/>
                </a:schemeClr>
              </a:solidFill>
              <a:cs typeface="+mn-ea"/>
              <a:sym typeface="+mn-lt"/>
            </a:endParaRPr>
          </a:p>
        </p:txBody>
      </p:sp>
      <p:sp>
        <p:nvSpPr>
          <p:cNvPr id="65" name="ValueShape4"/>
          <p:cNvSpPr/>
          <p:nvPr/>
        </p:nvSpPr>
        <p:spPr bwMode="auto">
          <a:xfrm>
            <a:off x="5610225"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66" name="CustomText5"/>
          <p:cNvSpPr/>
          <p:nvPr/>
        </p:nvSpPr>
        <p:spPr bwMode="auto">
          <a:xfrm>
            <a:off x="7664450" y="4360545"/>
            <a:ext cx="72898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altLang="zh-CN" sz="1600">
                <a:solidFill>
                  <a:schemeClr val="tx1">
                    <a:lumMod val="65000"/>
                    <a:lumOff val="35000"/>
                  </a:schemeClr>
                </a:solidFill>
                <a:cs typeface="+mn-ea"/>
                <a:sym typeface="+mn-lt"/>
              </a:rPr>
              <a:t>Text here</a:t>
            </a:r>
            <a:endParaRPr lang="en-US" altLang="zh-CN" sz="1600" dirty="0">
              <a:solidFill>
                <a:schemeClr val="tx1">
                  <a:lumMod val="65000"/>
                  <a:lumOff val="35000"/>
                </a:schemeClr>
              </a:solidFill>
              <a:cs typeface="+mn-ea"/>
              <a:sym typeface="+mn-lt"/>
            </a:endParaRPr>
          </a:p>
        </p:txBody>
      </p:sp>
      <p:sp>
        <p:nvSpPr>
          <p:cNvPr id="67" name="RelativeShape5"/>
          <p:cNvSpPr/>
          <p:nvPr/>
        </p:nvSpPr>
        <p:spPr bwMode="auto">
          <a:xfrm>
            <a:off x="6999605"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a:solidFill>
                <a:schemeClr val="tx1">
                  <a:lumMod val="65000"/>
                  <a:lumOff val="35000"/>
                </a:schemeClr>
              </a:solidFill>
              <a:cs typeface="+mn-ea"/>
              <a:sym typeface="+mn-lt"/>
            </a:endParaRPr>
          </a:p>
        </p:txBody>
      </p:sp>
      <p:sp>
        <p:nvSpPr>
          <p:cNvPr id="69" name="ValueText5"/>
          <p:cNvSpPr/>
          <p:nvPr/>
        </p:nvSpPr>
        <p:spPr bwMode="auto">
          <a:xfrm>
            <a:off x="7836535" y="2027555"/>
            <a:ext cx="384175" cy="219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1">
            <a:prstTxWarp prst="textPlain">
              <a:avLst/>
            </a:prstTxWarp>
            <a:normAutofit fontScale="25000" lnSpcReduction="20000"/>
          </a:bodyPr>
          <a:lstStyle/>
          <a:p>
            <a:pPr algn="ctr"/>
            <a:r>
              <a:rPr lang="en-US" altLang="zh-CN" sz="6000">
                <a:solidFill>
                  <a:schemeClr val="tx1">
                    <a:lumMod val="65000"/>
                    <a:lumOff val="35000"/>
                  </a:schemeClr>
                </a:solidFill>
                <a:cs typeface="+mn-ea"/>
                <a:sym typeface="+mn-lt"/>
              </a:rPr>
              <a:t>73%</a:t>
            </a:r>
          </a:p>
        </p:txBody>
      </p:sp>
      <p:sp>
        <p:nvSpPr>
          <p:cNvPr id="70" name="ValueShape5"/>
          <p:cNvSpPr/>
          <p:nvPr/>
        </p:nvSpPr>
        <p:spPr bwMode="auto">
          <a:xfrm>
            <a:off x="6999605" y="2517775"/>
            <a:ext cx="2058670" cy="17360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blipFill rotWithShape="1">
            <a:blip r:embed="rId5" cstate="screen">
              <a:extLst>
                <a:ext uri="{28A0092B-C50C-407E-A947-70E740481C1C}">
                  <a14:useLocalDpi xmlns:a14="http://schemas.microsoft.com/office/drawing/2010/main"/>
                </a:ext>
              </a:extLst>
            </a:blip>
            <a:stretch>
              <a:fillRect/>
            </a:stretch>
          </a:blipFill>
          <a:ln>
            <a:noFill/>
          </a:ln>
          <a:effectLst/>
        </p:spPr>
        <p:txBody>
          <a:bodyPr anchor="ctr"/>
          <a:lstStyle/>
          <a:p>
            <a:pPr algn="ctr"/>
            <a:endParaRPr>
              <a:solidFill>
                <a:schemeClr val="tx1">
                  <a:lumMod val="65000"/>
                  <a:lumOff val="35000"/>
                </a:schemeClr>
              </a:solidFill>
              <a:cs typeface="+mn-ea"/>
              <a:sym typeface="+mn-lt"/>
            </a:endParaRPr>
          </a:p>
        </p:txBody>
      </p:sp>
      <p:sp>
        <p:nvSpPr>
          <p:cNvPr id="71" name="CustomText6"/>
          <p:cNvSpPr/>
          <p:nvPr/>
        </p:nvSpPr>
        <p:spPr bwMode="auto">
          <a:xfrm>
            <a:off x="9030335" y="4360545"/>
            <a:ext cx="729615"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altLang="zh-CN" sz="1600" dirty="0">
                <a:solidFill>
                  <a:schemeClr val="tx1">
                    <a:lumMod val="65000"/>
                    <a:lumOff val="35000"/>
                  </a:schemeClr>
                </a:solidFill>
                <a:cs typeface="+mn-ea"/>
                <a:sym typeface="+mn-lt"/>
              </a:rPr>
              <a:t>Text here</a:t>
            </a:r>
          </a:p>
        </p:txBody>
      </p:sp>
      <p:sp>
        <p:nvSpPr>
          <p:cNvPr id="72" name="RelativeShape6"/>
          <p:cNvSpPr/>
          <p:nvPr/>
        </p:nvSpPr>
        <p:spPr bwMode="auto">
          <a:xfrm>
            <a:off x="8365490" y="1875790"/>
            <a:ext cx="2058670" cy="2378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a:solidFill>
                <a:schemeClr val="tx1">
                  <a:lumMod val="65000"/>
                  <a:lumOff val="35000"/>
                </a:schemeClr>
              </a:solidFill>
              <a:cs typeface="+mn-ea"/>
              <a:sym typeface="+mn-lt"/>
            </a:endParaRPr>
          </a:p>
        </p:txBody>
      </p:sp>
      <p:sp>
        <p:nvSpPr>
          <p:cNvPr id="74" name="ValueText6"/>
          <p:cNvSpPr/>
          <p:nvPr/>
        </p:nvSpPr>
        <p:spPr bwMode="auto">
          <a:xfrm>
            <a:off x="9203055" y="1694815"/>
            <a:ext cx="384175" cy="219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1">
            <a:prstTxWarp prst="textPlain">
              <a:avLst/>
            </a:prstTxWarp>
            <a:normAutofit fontScale="25000" lnSpcReduction="20000"/>
          </a:bodyPr>
          <a:lstStyle/>
          <a:p>
            <a:pPr algn="ctr"/>
            <a:r>
              <a:rPr lang="en-US" altLang="zh-CN" sz="6000">
                <a:solidFill>
                  <a:schemeClr val="tx1">
                    <a:lumMod val="65000"/>
                    <a:lumOff val="35000"/>
                  </a:schemeClr>
                </a:solidFill>
                <a:cs typeface="+mn-ea"/>
                <a:sym typeface="+mn-lt"/>
              </a:rPr>
              <a:t>87%</a:t>
            </a:r>
          </a:p>
        </p:txBody>
      </p:sp>
      <p:sp>
        <p:nvSpPr>
          <p:cNvPr id="75" name="ValueShape6"/>
          <p:cNvSpPr/>
          <p:nvPr/>
        </p:nvSpPr>
        <p:spPr bwMode="auto">
          <a:xfrm>
            <a:off x="8365490" y="2185035"/>
            <a:ext cx="2058670" cy="20694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9" name="ValueText3"/>
          <p:cNvSpPr/>
          <p:nvPr/>
        </p:nvSpPr>
        <p:spPr bwMode="auto">
          <a:xfrm>
            <a:off x="6409690" y="1403985"/>
            <a:ext cx="505460" cy="219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1">
            <a:prstTxWarp prst="textPlain">
              <a:avLst/>
            </a:prstTxWarp>
            <a:normAutofit fontScale="25000" lnSpcReduction="20000"/>
          </a:bodyPr>
          <a:lstStyle/>
          <a:p>
            <a:pPr algn="ctr"/>
            <a:r>
              <a:rPr lang="en-US" altLang="zh-CN" sz="6000">
                <a:solidFill>
                  <a:schemeClr val="tx1">
                    <a:lumMod val="65000"/>
                    <a:lumOff val="35000"/>
                  </a:schemeClr>
                </a:solidFill>
                <a:cs typeface="+mn-ea"/>
                <a:sym typeface="+mn-lt"/>
              </a:rPr>
              <a:t>100%</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1f31ed407328df33ac7e22c6e973f3"/>
          <p:cNvPicPr>
            <a:picLocks noChangeAspect="1"/>
          </p:cNvPicPr>
          <p:nvPr/>
        </p:nvPicPr>
        <p:blipFill>
          <a:blip r:embed="rId3"/>
          <a:stretch>
            <a:fillRect/>
          </a:stretch>
        </p:blipFill>
        <p:spPr>
          <a:xfrm>
            <a:off x="-12700" y="-31749"/>
            <a:ext cx="13804900" cy="6902450"/>
          </a:xfrm>
          <a:prstGeom prst="rect">
            <a:avLst/>
          </a:prstGeom>
        </p:spPr>
      </p:pic>
      <p:sp>
        <p:nvSpPr>
          <p:cNvPr id="8" name="íśľiḓe"/>
          <p:cNvSpPr txBox="1"/>
          <p:nvPr/>
        </p:nvSpPr>
        <p:spPr bwMode="auto">
          <a:xfrm>
            <a:off x="1174750" y="1795780"/>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sz="4800" b="1" dirty="0">
                <a:solidFill>
                  <a:schemeClr val="bg1">
                    <a:alpha val="53000"/>
                  </a:schemeClr>
                </a:solidFill>
                <a:cs typeface="+mn-ea"/>
                <a:sym typeface="+mn-lt"/>
              </a:rPr>
              <a:t>PART TWO</a:t>
            </a:r>
          </a:p>
        </p:txBody>
      </p:sp>
      <p:sp>
        <p:nvSpPr>
          <p:cNvPr id="15" name="文本框 14"/>
          <p:cNvSpPr txBox="1"/>
          <p:nvPr/>
        </p:nvSpPr>
        <p:spPr>
          <a:xfrm>
            <a:off x="1098550" y="2729865"/>
            <a:ext cx="684530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smtClean="0">
                <a:ln>
                  <a:noFill/>
                </a:ln>
                <a:solidFill>
                  <a:schemeClr val="bg1"/>
                </a:solidFill>
                <a:effectLst/>
                <a:uLnTx/>
                <a:uFillTx/>
                <a:cs typeface="+mn-ea"/>
                <a:sym typeface="+mn-lt"/>
              </a:rPr>
              <a:t>存在的主要问题</a:t>
            </a:r>
          </a:p>
        </p:txBody>
      </p:sp>
      <p:sp>
        <p:nvSpPr>
          <p:cNvPr id="18" name="矩形 17"/>
          <p:cNvSpPr/>
          <p:nvPr/>
        </p:nvSpPr>
        <p:spPr>
          <a:xfrm flipH="1">
            <a:off x="1174750" y="3836670"/>
            <a:ext cx="6320155" cy="526811"/>
          </a:xfrm>
          <a:prstGeom prst="rect">
            <a:avLst/>
          </a:prstGeom>
          <a:effectLst>
            <a:outerShdw blurRad="50800" dist="50800" dir="5400000" sx="1000" sy="1000" algn="ctr" rotWithShape="0">
              <a:srgbClr val="000000"/>
            </a:outerShdw>
          </a:effectLst>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000" b="0" i="0" dirty="0">
                <a:solidFill>
                  <a:schemeClr val="bg1"/>
                </a:solidFill>
                <a:effectLst/>
                <a:cs typeface="+mn-ea"/>
                <a:sym typeface="+mn-lt"/>
              </a:rPr>
              <a:t>The user can perform the presentation on a projector or computer, and the </a:t>
            </a:r>
            <a:r>
              <a:rPr lang="en-US" altLang="zh-CN" sz="1000" b="0" i="0" dirty="0" err="1">
                <a:solidFill>
                  <a:schemeClr val="bg1"/>
                </a:solidFill>
                <a:effectLst/>
                <a:cs typeface="+mn-ea"/>
                <a:sym typeface="+mn-lt"/>
              </a:rPr>
              <a:t>powerpoint</a:t>
            </a:r>
            <a:r>
              <a:rPr lang="en-US" altLang="zh-CN" sz="1000" b="0" i="0" dirty="0">
                <a:solidFill>
                  <a:schemeClr val="bg1"/>
                </a:solidFill>
                <a:effectLst/>
                <a:cs typeface="+mn-ea"/>
                <a:sym typeface="+mn-lt"/>
              </a:rPr>
              <a:t> can be printed out and made into </a:t>
            </a:r>
            <a:r>
              <a:rPr lang="en-US" altLang="zh-CN" sz="1000" b="0" i="0" dirty="0" err="1">
                <a:solidFill>
                  <a:schemeClr val="bg1"/>
                </a:solidFill>
                <a:effectLst/>
                <a:cs typeface="+mn-ea"/>
                <a:sym typeface="+mn-lt"/>
              </a:rPr>
              <a:t>film.Click</a:t>
            </a:r>
            <a:r>
              <a:rPr lang="en-US" altLang="zh-CN" sz="1000" b="0" i="0" dirty="0">
                <a:solidFill>
                  <a:schemeClr val="bg1"/>
                </a:solidFill>
                <a:effectLst/>
                <a:cs typeface="+mn-ea"/>
                <a:sym typeface="+mn-lt"/>
              </a:rPr>
              <a:t> here to add the specific content of the text</a:t>
            </a:r>
          </a:p>
        </p:txBody>
      </p:sp>
      <p:sp>
        <p:nvSpPr>
          <p:cNvPr id="5" name="íśľiḓe"/>
          <p:cNvSpPr txBox="1"/>
          <p:nvPr/>
        </p:nvSpPr>
        <p:spPr bwMode="auto">
          <a:xfrm>
            <a:off x="1174750" y="5413375"/>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b="1" dirty="0">
                <a:solidFill>
                  <a:schemeClr val="bg1">
                    <a:alpha val="53000"/>
                  </a:schemeClr>
                </a:solidFill>
                <a:cs typeface="+mn-ea"/>
                <a:sym typeface="+mn-lt"/>
              </a:rPr>
              <a:t>NEXT  &gt;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存在的主要问题</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îŝ1îḑê"/>
          <p:cNvSpPr/>
          <p:nvPr/>
        </p:nvSpPr>
        <p:spPr>
          <a:xfrm>
            <a:off x="5778960" y="2027111"/>
            <a:ext cx="2072097" cy="2072097"/>
          </a:xfrm>
          <a:prstGeom prst="ellipse">
            <a:avLst/>
          </a:prstGeom>
          <a:solidFill>
            <a:schemeClr val="tx1">
              <a:lumMod val="50000"/>
              <a:lumOff val="5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îsľîḍé"/>
          <p:cNvSpPr/>
          <p:nvPr/>
        </p:nvSpPr>
        <p:spPr>
          <a:xfrm>
            <a:off x="5574314" y="1832309"/>
            <a:ext cx="2432204" cy="2432204"/>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isľíḋè"/>
          <p:cNvSpPr/>
          <p:nvPr/>
        </p:nvSpPr>
        <p:spPr>
          <a:xfrm>
            <a:off x="5406587" y="3328145"/>
            <a:ext cx="1256744" cy="1256744"/>
          </a:xfrm>
          <a:prstGeom prst="ellipse">
            <a:avLst/>
          </a:prstGeom>
          <a:solidFill>
            <a:schemeClr val="bg1">
              <a:lumMod val="75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íşlidé"/>
          <p:cNvSpPr/>
          <p:nvPr/>
        </p:nvSpPr>
        <p:spPr>
          <a:xfrm>
            <a:off x="5283361" y="3219704"/>
            <a:ext cx="1475152" cy="1475152"/>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íşlíḓê"/>
          <p:cNvSpPr/>
          <p:nvPr/>
        </p:nvSpPr>
        <p:spPr bwMode="auto">
          <a:xfrm>
            <a:off x="4575121" y="2400766"/>
            <a:ext cx="1742621" cy="1742621"/>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3" name="ï$lïḋé"/>
          <p:cNvSpPr/>
          <p:nvPr/>
        </p:nvSpPr>
        <p:spPr>
          <a:xfrm>
            <a:off x="4404067" y="2248222"/>
            <a:ext cx="2045469" cy="2045469"/>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11" name="直接连接符 10"/>
          <p:cNvCxnSpPr/>
          <p:nvPr/>
        </p:nvCxnSpPr>
        <p:spPr>
          <a:xfrm flipH="1">
            <a:off x="6904427" y="1706738"/>
            <a:ext cx="583563" cy="1171813"/>
          </a:xfrm>
          <a:prstGeom prst="line">
            <a:avLst/>
          </a:prstGeom>
          <a:ln w="12700" cap="flat" cmpd="sng" algn="ctr">
            <a:solidFill>
              <a:srgbClr val="8CA7C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îṧľïde"/>
          <p:cNvSpPr/>
          <p:nvPr/>
        </p:nvSpPr>
        <p:spPr>
          <a:xfrm>
            <a:off x="7440022" y="1683409"/>
            <a:ext cx="95935" cy="95935"/>
          </a:xfrm>
          <a:prstGeom prst="ellipse">
            <a:avLst/>
          </a:prstGeom>
          <a:solidFill>
            <a:srgbClr val="8CA7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14" name="直接连接符 13"/>
          <p:cNvCxnSpPr/>
          <p:nvPr/>
        </p:nvCxnSpPr>
        <p:spPr>
          <a:xfrm>
            <a:off x="4575074" y="2118048"/>
            <a:ext cx="738213" cy="964285"/>
          </a:xfrm>
          <a:prstGeom prst="line">
            <a:avLst/>
          </a:prstGeom>
          <a:ln>
            <a:solidFill>
              <a:srgbClr val="1666CD"/>
            </a:solidFill>
          </a:ln>
        </p:spPr>
        <p:style>
          <a:lnRef idx="1">
            <a:schemeClr val="accent1"/>
          </a:lnRef>
          <a:fillRef idx="0">
            <a:schemeClr val="accent1"/>
          </a:fillRef>
          <a:effectRef idx="0">
            <a:schemeClr val="accent1"/>
          </a:effectRef>
          <a:fontRef idx="minor">
            <a:schemeClr val="tx1"/>
          </a:fontRef>
        </p:style>
      </p:cxnSp>
      <p:sp>
        <p:nvSpPr>
          <p:cNvPr id="15" name="í$1ïḓê"/>
          <p:cNvSpPr/>
          <p:nvPr/>
        </p:nvSpPr>
        <p:spPr>
          <a:xfrm>
            <a:off x="4520414" y="2045122"/>
            <a:ext cx="95935" cy="95935"/>
          </a:xfrm>
          <a:prstGeom prst="ellipse">
            <a:avLst/>
          </a:prstGeom>
          <a:solidFill>
            <a:srgbClr val="166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17" name="直接连接符 16"/>
          <p:cNvCxnSpPr/>
          <p:nvPr/>
        </p:nvCxnSpPr>
        <p:spPr>
          <a:xfrm>
            <a:off x="6112522" y="4123300"/>
            <a:ext cx="738213" cy="964285"/>
          </a:xfrm>
          <a:prstGeom prst="line">
            <a:avLst/>
          </a:prstGeom>
          <a:ln w="12700" cap="flat" cmpd="sng" algn="ctr">
            <a:solidFill>
              <a:schemeClr val="tx1">
                <a:lumMod val="50000"/>
                <a:lumOff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îślîďè"/>
          <p:cNvSpPr/>
          <p:nvPr/>
        </p:nvSpPr>
        <p:spPr>
          <a:xfrm>
            <a:off x="6808360" y="5039620"/>
            <a:ext cx="95935" cy="9593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ïṥḻiḋe"/>
          <p:cNvSpPr txBox="1"/>
          <p:nvPr/>
        </p:nvSpPr>
        <p:spPr>
          <a:xfrm>
            <a:off x="1365250" y="2251710"/>
            <a:ext cx="2455545" cy="831215"/>
          </a:xfrm>
          <a:prstGeom prst="rect">
            <a:avLst/>
          </a:prstGeom>
          <a:noFill/>
        </p:spPr>
        <p:txBody>
          <a:bodyPr wrap="square" lIns="0" tIns="0" rIns="0" bIns="0" anchor="ctr" anchorCtr="0"/>
          <a:lstStyle/>
          <a:p>
            <a:pPr>
              <a:lnSpc>
                <a:spcPct val="150000"/>
              </a:lnSpc>
            </a:pPr>
            <a:r>
              <a:rPr lang="zh-CN" altLang="en-US" sz="1400" dirty="0">
                <a:solidFill>
                  <a:schemeClr val="tx1">
                    <a:lumMod val="50000"/>
                    <a:lumOff val="50000"/>
                  </a:schemeClr>
                </a:solidFill>
                <a:cs typeface="+mn-ea"/>
                <a:sym typeface="+mn-lt"/>
              </a:rPr>
              <a:t>此部分内容作为文字排版占位显示（建议使用主题字体）</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如需更改请在（设置形状格式）菜单下（文本选项）中调整</a:t>
            </a:r>
          </a:p>
        </p:txBody>
      </p:sp>
      <p:sp>
        <p:nvSpPr>
          <p:cNvPr id="21" name="îṥḷidé"/>
          <p:cNvSpPr txBox="1"/>
          <p:nvPr/>
        </p:nvSpPr>
        <p:spPr>
          <a:xfrm>
            <a:off x="8288020" y="1826895"/>
            <a:ext cx="2405380" cy="831215"/>
          </a:xfrm>
          <a:prstGeom prst="rect">
            <a:avLst/>
          </a:prstGeom>
          <a:noFill/>
        </p:spPr>
        <p:txBody>
          <a:bodyPr wrap="square" lIns="0" tIns="0" rIns="0" bIns="0" anchor="ctr" anchorCtr="0"/>
          <a:lstStyle/>
          <a:p>
            <a:pPr algn="l">
              <a:lnSpc>
                <a:spcPct val="150000"/>
              </a:lnSpc>
            </a:pPr>
            <a:r>
              <a:rPr lang="zh-CN" altLang="en-US" sz="1400" dirty="0">
                <a:solidFill>
                  <a:schemeClr val="tx1">
                    <a:lumMod val="50000"/>
                    <a:lumOff val="50000"/>
                  </a:schemeClr>
                </a:solidFill>
                <a:cs typeface="+mn-ea"/>
                <a:sym typeface="+mn-lt"/>
              </a:rPr>
              <a:t>此部分内容作为文字排版占位显示（建议使用主题字体）</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如需更改请在（设置形状格式）菜单下（文本选项）中调整</a:t>
            </a:r>
          </a:p>
        </p:txBody>
      </p:sp>
      <p:sp>
        <p:nvSpPr>
          <p:cNvPr id="28" name="ïSľíḑé"/>
          <p:cNvSpPr txBox="1"/>
          <p:nvPr/>
        </p:nvSpPr>
        <p:spPr>
          <a:xfrm>
            <a:off x="7188200" y="5090795"/>
            <a:ext cx="2375535" cy="831215"/>
          </a:xfrm>
          <a:prstGeom prst="rect">
            <a:avLst/>
          </a:prstGeom>
          <a:noFill/>
        </p:spPr>
        <p:txBody>
          <a:bodyPr wrap="square" lIns="0" tIns="0" rIns="0" bIns="0" anchor="ctr" anchorCtr="0"/>
          <a:lstStyle/>
          <a:p>
            <a:pPr algn="l">
              <a:lnSpc>
                <a:spcPct val="150000"/>
              </a:lnSpc>
            </a:pPr>
            <a:r>
              <a:rPr lang="zh-CN" altLang="en-US" sz="1400" dirty="0">
                <a:solidFill>
                  <a:schemeClr val="tx1">
                    <a:lumMod val="50000"/>
                    <a:lumOff val="50000"/>
                  </a:schemeClr>
                </a:solidFill>
                <a:cs typeface="+mn-ea"/>
                <a:sym typeface="+mn-lt"/>
              </a:rPr>
              <a:t>此部分内容作为文字排版占位显示（建议使用主题字体）</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如需更改请在（设置形状格式）菜单下（文本选项）中调整</a:t>
            </a:r>
          </a:p>
        </p:txBody>
      </p:sp>
      <p:sp>
        <p:nvSpPr>
          <p:cNvPr id="29" name="ïśļïḋê"/>
          <p:cNvSpPr/>
          <p:nvPr/>
        </p:nvSpPr>
        <p:spPr>
          <a:xfrm>
            <a:off x="6491591" y="2704834"/>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de-DE" sz="1500">
                <a:solidFill>
                  <a:schemeClr val="accent1">
                    <a:lumMod val="100000"/>
                  </a:schemeClr>
                </a:solidFill>
                <a:cs typeface="+mn-ea"/>
                <a:sym typeface="+mn-lt"/>
              </a:rPr>
              <a:t>86</a:t>
            </a:r>
          </a:p>
        </p:txBody>
      </p:sp>
      <p:sp>
        <p:nvSpPr>
          <p:cNvPr id="30" name="ïṡ1ïdê"/>
          <p:cNvSpPr/>
          <p:nvPr/>
        </p:nvSpPr>
        <p:spPr>
          <a:xfrm>
            <a:off x="5064848" y="2880790"/>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de-DE" sz="1500" dirty="0">
                <a:solidFill>
                  <a:schemeClr val="accent1">
                    <a:lumMod val="100000"/>
                  </a:schemeClr>
                </a:solidFill>
                <a:cs typeface="+mn-ea"/>
                <a:sym typeface="+mn-lt"/>
              </a:rPr>
              <a:t>64</a:t>
            </a:r>
          </a:p>
        </p:txBody>
      </p:sp>
      <p:sp>
        <p:nvSpPr>
          <p:cNvPr id="31" name="iṩļîďè"/>
          <p:cNvSpPr/>
          <p:nvPr/>
        </p:nvSpPr>
        <p:spPr>
          <a:xfrm>
            <a:off x="5698971" y="3666529"/>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de-DE" sz="1500">
                <a:solidFill>
                  <a:schemeClr val="accent1">
                    <a:lumMod val="100000"/>
                  </a:schemeClr>
                </a:solidFill>
                <a:cs typeface="+mn-ea"/>
                <a:sym typeface="+mn-lt"/>
              </a:rPr>
              <a:t>49</a:t>
            </a:r>
          </a:p>
        </p:txBody>
      </p:sp>
      <p:sp>
        <p:nvSpPr>
          <p:cNvPr id="248" name="文本框 247"/>
          <p:cNvSpPr txBox="1"/>
          <p:nvPr/>
        </p:nvSpPr>
        <p:spPr>
          <a:xfrm>
            <a:off x="8211820" y="1361440"/>
            <a:ext cx="1483919" cy="326500"/>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z="2000" dirty="0" smtClean="0">
                <a:solidFill>
                  <a:schemeClr val="tx1">
                    <a:lumMod val="75000"/>
                    <a:lumOff val="25000"/>
                  </a:schemeClr>
                </a:solidFill>
                <a:latin typeface="+mn-lt"/>
                <a:ea typeface="+mn-ea"/>
                <a:cs typeface="+mn-ea"/>
                <a:sym typeface="+mn-lt"/>
              </a:rPr>
              <a:t>规范性</a:t>
            </a:r>
          </a:p>
        </p:txBody>
      </p:sp>
      <p:sp>
        <p:nvSpPr>
          <p:cNvPr id="3" name="文本框 2"/>
          <p:cNvSpPr txBox="1"/>
          <p:nvPr/>
        </p:nvSpPr>
        <p:spPr>
          <a:xfrm>
            <a:off x="7099935" y="4592955"/>
            <a:ext cx="1483919" cy="326500"/>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z="2000" dirty="0" smtClean="0">
                <a:solidFill>
                  <a:schemeClr val="tx1">
                    <a:lumMod val="75000"/>
                    <a:lumOff val="25000"/>
                  </a:schemeClr>
                </a:solidFill>
                <a:latin typeface="+mn-lt"/>
                <a:ea typeface="+mn-ea"/>
                <a:cs typeface="+mn-ea"/>
                <a:sym typeface="+mn-lt"/>
              </a:rPr>
              <a:t>自觉性</a:t>
            </a:r>
          </a:p>
        </p:txBody>
      </p:sp>
      <p:sp>
        <p:nvSpPr>
          <p:cNvPr id="4" name="文本框 3"/>
          <p:cNvSpPr txBox="1"/>
          <p:nvPr/>
        </p:nvSpPr>
        <p:spPr>
          <a:xfrm>
            <a:off x="1283970" y="1761490"/>
            <a:ext cx="1483919" cy="326500"/>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z="2000" dirty="0" smtClean="0">
                <a:solidFill>
                  <a:schemeClr val="tx1">
                    <a:lumMod val="75000"/>
                    <a:lumOff val="25000"/>
                  </a:schemeClr>
                </a:solidFill>
                <a:latin typeface="+mn-lt"/>
                <a:ea typeface="+mn-ea"/>
                <a:cs typeface="+mn-ea"/>
                <a:sym typeface="+mn-lt"/>
              </a:rPr>
              <a:t>责任心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4" grpId="0" bldLvl="0" animBg="1"/>
      <p:bldP spid="25" grpId="0" bldLvl="0" animBg="1"/>
      <p:bldP spid="22" grpId="0" bldLvl="0" animBg="1"/>
      <p:bldP spid="23" grpId="0" bldLvl="0" animBg="1"/>
      <p:bldP spid="12" grpId="0" bldLvl="0" animBg="1"/>
      <p:bldP spid="15" grpId="0" bldLvl="0" animBg="1"/>
      <p:bldP spid="18" grpId="0" bldLvl="0" animBg="1"/>
      <p:bldP spid="20" grpId="0"/>
      <p:bldP spid="21" grpId="0"/>
      <p:bldP spid="28" grpId="0"/>
      <p:bldP spid="29" grpId="0" bldLvl="0" animBg="1"/>
      <p:bldP spid="30" grpId="0" bldLvl="0" animBg="1"/>
      <p:bldP spid="3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存在的主要问题</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7" name="íṥļiḋe"/>
          <p:cNvGrpSpPr/>
          <p:nvPr/>
        </p:nvGrpSpPr>
        <p:grpSpPr>
          <a:xfrm>
            <a:off x="1304925" y="1403985"/>
            <a:ext cx="9582150" cy="1940560"/>
            <a:chOff x="1486728" y="1295094"/>
            <a:chExt cx="9582222" cy="1940470"/>
          </a:xfrm>
        </p:grpSpPr>
        <p:sp>
          <p:nvSpPr>
            <p:cNvPr id="25" name="iṣliḑe"/>
            <p:cNvSpPr/>
            <p:nvPr/>
          </p:nvSpPr>
          <p:spPr>
            <a:xfrm>
              <a:off x="1486728" y="1761326"/>
              <a:ext cx="1474238" cy="1474238"/>
            </a:xfrm>
            <a:prstGeom prst="ellipse">
              <a:avLst/>
            </a:prstGeom>
            <a:blipFill rotWithShape="1">
              <a:blip r:embed="rId3"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31" name="is1íḍê"/>
            <p:cNvSpPr txBox="1"/>
            <p:nvPr/>
          </p:nvSpPr>
          <p:spPr>
            <a:xfrm>
              <a:off x="3266313" y="1295094"/>
              <a:ext cx="579354" cy="478406"/>
            </a:xfrm>
            <a:prstGeom prst="rect">
              <a:avLst/>
            </a:prstGeom>
            <a:noFill/>
          </p:spPr>
          <p:txBody>
            <a:bodyPr wrap="square" lIns="91440" tIns="45720" rIns="91440" bIns="45720" rtlCol="0" anchor="ctr" anchorCtr="0">
              <a:prstTxWarp prst="textPlain">
                <a:avLst/>
              </a:prstTxWarp>
              <a:normAutofit fontScale="25000" lnSpcReduction="20000"/>
            </a:bodyPr>
            <a:lstStyle/>
            <a:p>
              <a:pPr algn="ctr">
                <a:lnSpc>
                  <a:spcPct val="110000"/>
                </a:lnSpc>
              </a:pPr>
              <a:r>
                <a:rPr lang="en-US" altLang="zh-CN" sz="16600" b="1" dirty="0">
                  <a:solidFill>
                    <a:srgbClr val="1965B9"/>
                  </a:solidFill>
                  <a:cs typeface="+mn-ea"/>
                  <a:sym typeface="+mn-lt"/>
                </a:rPr>
                <a:t>“</a:t>
              </a:r>
            </a:p>
          </p:txBody>
        </p:sp>
        <p:grpSp>
          <p:nvGrpSpPr>
            <p:cNvPr id="34" name="î$ḷídè"/>
            <p:cNvGrpSpPr/>
            <p:nvPr/>
          </p:nvGrpSpPr>
          <p:grpSpPr>
            <a:xfrm>
              <a:off x="3266313" y="1956008"/>
              <a:ext cx="7802637" cy="1084875"/>
              <a:chOff x="1735731" y="1304773"/>
              <a:chExt cx="8278552" cy="1084875"/>
            </a:xfrm>
          </p:grpSpPr>
          <p:sp>
            <p:nvSpPr>
              <p:cNvPr id="38" name="ïśļiďè"/>
              <p:cNvSpPr/>
              <p:nvPr/>
            </p:nvSpPr>
            <p:spPr bwMode="auto">
              <a:xfrm>
                <a:off x="1735733" y="1722397"/>
                <a:ext cx="8278550" cy="66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400" noProof="0">
                    <a:ln>
                      <a:noFill/>
                    </a:ln>
                    <a:solidFill>
                      <a:schemeClr val="tx1">
                        <a:lumMod val="50000"/>
                        <a:lumOff val="50000"/>
                      </a:schemeClr>
                    </a:solidFill>
                    <a:effectLst/>
                    <a:uLnTx/>
                    <a:uFillTx/>
                    <a:cs typeface="+mn-ea"/>
                    <a:sym typeface="+mn-lt"/>
                  </a:rPr>
                  <a:t>请在此添加您的文本请在此添加您的文本请在此添加您的文本请在此添加您的文本请在此添加您的文本</a:t>
                </a:r>
                <a:endParaRPr lang="zh-CN" altLang="en-US" sz="1400" noProof="0" dirty="0">
                  <a:ln>
                    <a:noFill/>
                  </a:ln>
                  <a:solidFill>
                    <a:schemeClr val="tx1">
                      <a:lumMod val="50000"/>
                      <a:lumOff val="50000"/>
                    </a:schemeClr>
                  </a:solidFill>
                  <a:effectLst/>
                  <a:uLnTx/>
                  <a:uFillTx/>
                  <a:cs typeface="+mn-ea"/>
                  <a:sym typeface="+mn-lt"/>
                </a:endParaRPr>
              </a:p>
            </p:txBody>
          </p:sp>
          <p:sp>
            <p:nvSpPr>
              <p:cNvPr id="39" name="íŝlïďê"/>
              <p:cNvSpPr txBox="1"/>
              <p:nvPr/>
            </p:nvSpPr>
            <p:spPr>
              <a:xfrm>
                <a:off x="1735731" y="1304773"/>
                <a:ext cx="8278550" cy="417624"/>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dirty="0" smtClean="0">
                    <a:solidFill>
                      <a:schemeClr val="tx1">
                        <a:lumMod val="75000"/>
                        <a:lumOff val="25000"/>
                      </a:schemeClr>
                    </a:solidFill>
                    <a:cs typeface="+mn-ea"/>
                    <a:sym typeface="+mn-lt"/>
                  </a:rPr>
                  <a:t>个人存在的不足</a:t>
                </a:r>
              </a:p>
            </p:txBody>
          </p:sp>
        </p:grpSp>
      </p:grpSp>
      <p:grpSp>
        <p:nvGrpSpPr>
          <p:cNvPr id="59" name="ïśľîḓe"/>
          <p:cNvGrpSpPr/>
          <p:nvPr/>
        </p:nvGrpSpPr>
        <p:grpSpPr>
          <a:xfrm>
            <a:off x="1304925" y="3894455"/>
            <a:ext cx="9582150" cy="1940560"/>
            <a:chOff x="1110350" y="3785627"/>
            <a:chExt cx="9582222" cy="1940470"/>
          </a:xfrm>
        </p:grpSpPr>
        <p:sp>
          <p:nvSpPr>
            <p:cNvPr id="43" name="islïḓè"/>
            <p:cNvSpPr/>
            <p:nvPr/>
          </p:nvSpPr>
          <p:spPr>
            <a:xfrm>
              <a:off x="9218334" y="4251859"/>
              <a:ext cx="1474238" cy="1474238"/>
            </a:xfrm>
            <a:prstGeom prst="ellipse">
              <a:avLst/>
            </a:prstGeom>
            <a:blipFill rotWithShape="1">
              <a:blip r:embed="rId4" cstate="screen">
                <a:extLst>
                  <a:ext uri="{28A0092B-C50C-407E-A947-70E740481C1C}">
                    <a14:useLocalDpi xmlns:a14="http://schemas.microsoft.com/office/drawing/2010/main"/>
                  </a:ext>
                </a:extLst>
              </a:blip>
              <a:stretch>
                <a:fillRect t="1000"/>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44" name="îsľíḑê"/>
            <p:cNvSpPr txBox="1"/>
            <p:nvPr/>
          </p:nvSpPr>
          <p:spPr>
            <a:xfrm>
              <a:off x="8333633" y="3785627"/>
              <a:ext cx="579354" cy="478406"/>
            </a:xfrm>
            <a:prstGeom prst="rect">
              <a:avLst/>
            </a:prstGeom>
            <a:noFill/>
          </p:spPr>
          <p:txBody>
            <a:bodyPr wrap="square" lIns="91440" tIns="45720" rIns="91440" bIns="45720" rtlCol="0" anchor="ctr" anchorCtr="0">
              <a:prstTxWarp prst="textPlain">
                <a:avLst/>
              </a:prstTxWarp>
              <a:normAutofit fontScale="25000" lnSpcReduction="20000"/>
            </a:bodyPr>
            <a:lstStyle/>
            <a:p>
              <a:pPr algn="ctr">
                <a:lnSpc>
                  <a:spcPct val="110000"/>
                </a:lnSpc>
              </a:pPr>
              <a:r>
                <a:rPr lang="en-US" altLang="zh-CN" sz="16600" b="1" dirty="0">
                  <a:solidFill>
                    <a:schemeClr val="accent2"/>
                  </a:solidFill>
                  <a:cs typeface="+mn-ea"/>
                  <a:sym typeface="+mn-lt"/>
                </a:rPr>
                <a:t>”</a:t>
              </a:r>
              <a:endParaRPr lang="zh-CN" altLang="en-US" sz="16600" b="1" dirty="0">
                <a:solidFill>
                  <a:schemeClr val="accent2"/>
                </a:solidFill>
                <a:cs typeface="+mn-ea"/>
                <a:sym typeface="+mn-lt"/>
              </a:endParaRPr>
            </a:p>
          </p:txBody>
        </p:sp>
        <p:grpSp>
          <p:nvGrpSpPr>
            <p:cNvPr id="45" name="íṩļîďè"/>
            <p:cNvGrpSpPr/>
            <p:nvPr/>
          </p:nvGrpSpPr>
          <p:grpSpPr>
            <a:xfrm>
              <a:off x="1110350" y="4446541"/>
              <a:ext cx="7802637" cy="1084875"/>
              <a:chOff x="1735731" y="1304773"/>
              <a:chExt cx="8278552" cy="1084875"/>
            </a:xfrm>
          </p:grpSpPr>
          <p:sp>
            <p:nvSpPr>
              <p:cNvPr id="46" name="iṩḻîḑê"/>
              <p:cNvSpPr/>
              <p:nvPr/>
            </p:nvSpPr>
            <p:spPr bwMode="auto">
              <a:xfrm>
                <a:off x="1735733" y="1722397"/>
                <a:ext cx="8278550" cy="66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r" defTabSz="914400" rtl="0" eaLnBrk="1" fontAlgn="auto" latinLnBrk="0" hangingPunct="1">
                  <a:lnSpc>
                    <a:spcPct val="150000"/>
                  </a:lnSpc>
                  <a:spcBef>
                    <a:spcPts val="0"/>
                  </a:spcBef>
                  <a:spcAft>
                    <a:spcPts val="0"/>
                  </a:spcAft>
                  <a:buClrTx/>
                  <a:buSzTx/>
                  <a:buFontTx/>
                  <a:buNone/>
                  <a:defRPr/>
                </a:pPr>
                <a:r>
                  <a:rPr lang="zh-CN" altLang="en-US" sz="1400" noProof="0">
                    <a:ln>
                      <a:noFill/>
                    </a:ln>
                    <a:solidFill>
                      <a:schemeClr val="tx1">
                        <a:lumMod val="50000"/>
                        <a:lumOff val="50000"/>
                      </a:schemeClr>
                    </a:solidFill>
                    <a:effectLst/>
                    <a:uLnTx/>
                    <a:uFillTx/>
                    <a:cs typeface="+mn-ea"/>
                    <a:sym typeface="+mn-lt"/>
                  </a:rPr>
                  <a:t>请在此添加您的文本请在此添加您的文本请在此添加您的文本请在此添加您的文本请在此添加您的文本</a:t>
                </a:r>
                <a:endParaRPr lang="zh-CN" altLang="en-US" sz="1400" noProof="0" dirty="0">
                  <a:ln>
                    <a:noFill/>
                  </a:ln>
                  <a:solidFill>
                    <a:schemeClr val="tx1">
                      <a:lumMod val="50000"/>
                      <a:lumOff val="50000"/>
                    </a:schemeClr>
                  </a:solidFill>
                  <a:effectLst/>
                  <a:uLnTx/>
                  <a:uFillTx/>
                  <a:cs typeface="+mn-ea"/>
                  <a:sym typeface="+mn-lt"/>
                </a:endParaRPr>
              </a:p>
            </p:txBody>
          </p:sp>
          <p:sp>
            <p:nvSpPr>
              <p:cNvPr id="47" name="iṩľíḋe"/>
              <p:cNvSpPr txBox="1"/>
              <p:nvPr/>
            </p:nvSpPr>
            <p:spPr>
              <a:xfrm>
                <a:off x="1735731" y="1304773"/>
                <a:ext cx="8278550" cy="417624"/>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CN" altLang="en-US" sz="2000" dirty="0" smtClean="0">
                    <a:solidFill>
                      <a:schemeClr val="tx1">
                        <a:lumMod val="75000"/>
                        <a:lumOff val="25000"/>
                      </a:schemeClr>
                    </a:solidFill>
                    <a:cs typeface="+mn-ea"/>
                    <a:sym typeface="+mn-lt"/>
                  </a:rPr>
                  <a:t>个人存在的不足</a:t>
                </a:r>
                <a:endParaRPr lang="zh-CN" altLang="en-US" sz="2000" b="1" dirty="0" smtClean="0">
                  <a:solidFill>
                    <a:schemeClr val="tx1">
                      <a:lumMod val="75000"/>
                      <a:lumOff val="25000"/>
                    </a:schemeClr>
                  </a:solidFill>
                  <a:cs typeface="+mn-ea"/>
                  <a:sym typeface="+mn-lt"/>
                </a:endParaRPr>
              </a:p>
            </p:txBody>
          </p:sp>
        </p:grpSp>
      </p:grpSp>
      <p:cxnSp>
        <p:nvCxnSpPr>
          <p:cNvPr id="55" name="直接连接符 54"/>
          <p:cNvCxnSpPr/>
          <p:nvPr/>
        </p:nvCxnSpPr>
        <p:spPr>
          <a:xfrm>
            <a:off x="1168400" y="3619500"/>
            <a:ext cx="9854565" cy="0"/>
          </a:xfrm>
          <a:prstGeom prst="line">
            <a:avLst/>
          </a:prstGeom>
          <a:ln w="31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存在的主要问题</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8" name="图形 2"/>
          <p:cNvSpPr/>
          <p:nvPr/>
        </p:nvSpPr>
        <p:spPr>
          <a:xfrm>
            <a:off x="5984240" y="1803400"/>
            <a:ext cx="181610" cy="378460"/>
          </a:xfrm>
          <a:custGeom>
            <a:avLst/>
            <a:gdLst>
              <a:gd name="connsiteX0" fmla="*/ 197589 w 197589"/>
              <a:gd name="connsiteY0" fmla="*/ 312850 h 411644"/>
              <a:gd name="connsiteX1" fmla="*/ 98795 w 197589"/>
              <a:gd name="connsiteY1" fmla="*/ 411645 h 411644"/>
              <a:gd name="connsiteX2" fmla="*/ 98795 w 197589"/>
              <a:gd name="connsiteY2" fmla="*/ 411645 h 411644"/>
              <a:gd name="connsiteX3" fmla="*/ 0 w 197589"/>
              <a:gd name="connsiteY3" fmla="*/ 312850 h 411644"/>
              <a:gd name="connsiteX4" fmla="*/ 0 w 197589"/>
              <a:gd name="connsiteY4" fmla="*/ 98795 h 411644"/>
              <a:gd name="connsiteX5" fmla="*/ 98795 w 197589"/>
              <a:gd name="connsiteY5" fmla="*/ 0 h 411644"/>
              <a:gd name="connsiteX6" fmla="*/ 98795 w 197589"/>
              <a:gd name="connsiteY6" fmla="*/ 0 h 411644"/>
              <a:gd name="connsiteX7" fmla="*/ 197589 w 197589"/>
              <a:gd name="connsiteY7" fmla="*/ 98795 h 411644"/>
              <a:gd name="connsiteX8" fmla="*/ 197589 w 197589"/>
              <a:gd name="connsiteY8" fmla="*/ 312850 h 41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89" h="411644">
                <a:moveTo>
                  <a:pt x="197589" y="312850"/>
                </a:moveTo>
                <a:cubicBezTo>
                  <a:pt x="197589" y="367407"/>
                  <a:pt x="153351" y="411645"/>
                  <a:pt x="98795" y="411645"/>
                </a:cubicBezTo>
                <a:lnTo>
                  <a:pt x="98795" y="411645"/>
                </a:lnTo>
                <a:cubicBezTo>
                  <a:pt x="44238" y="411645"/>
                  <a:pt x="0" y="367407"/>
                  <a:pt x="0" y="312850"/>
                </a:cubicBezTo>
                <a:lnTo>
                  <a:pt x="0" y="98795"/>
                </a:lnTo>
                <a:cubicBezTo>
                  <a:pt x="0" y="44238"/>
                  <a:pt x="44238" y="0"/>
                  <a:pt x="98795" y="0"/>
                </a:cubicBezTo>
                <a:lnTo>
                  <a:pt x="98795" y="0"/>
                </a:lnTo>
                <a:cubicBezTo>
                  <a:pt x="153351" y="0"/>
                  <a:pt x="197589" y="44238"/>
                  <a:pt x="197589" y="98795"/>
                </a:cubicBezTo>
                <a:lnTo>
                  <a:pt x="197589" y="312850"/>
                </a:lnTo>
                <a:close/>
              </a:path>
            </a:pathLst>
          </a:custGeom>
          <a:solidFill>
            <a:srgbClr val="8EC0E4"/>
          </a:solidFill>
          <a:ln w="2742" cap="flat">
            <a:noFill/>
            <a:prstDash val="solid"/>
            <a:miter/>
          </a:ln>
        </p:spPr>
        <p:txBody>
          <a:bodyPr rtlCol="0" anchor="ctr"/>
          <a:lstStyle/>
          <a:p>
            <a:endParaRPr lang="zh-CN" altLang="en-US">
              <a:cs typeface="+mn-ea"/>
              <a:sym typeface="+mn-lt"/>
            </a:endParaRPr>
          </a:p>
        </p:txBody>
      </p:sp>
      <p:sp>
        <p:nvSpPr>
          <p:cNvPr id="79" name="图形 2"/>
          <p:cNvSpPr/>
          <p:nvPr/>
        </p:nvSpPr>
        <p:spPr>
          <a:xfrm>
            <a:off x="4681220" y="2344420"/>
            <a:ext cx="321945" cy="321945"/>
          </a:xfrm>
          <a:custGeom>
            <a:avLst/>
            <a:gdLst>
              <a:gd name="connsiteX0" fmla="*/ 320603 w 349705"/>
              <a:gd name="connsiteY0" fmla="*/ 180112 h 349685"/>
              <a:gd name="connsiteX1" fmla="*/ 320603 w 349705"/>
              <a:gd name="connsiteY1" fmla="*/ 320592 h 349685"/>
              <a:gd name="connsiteX2" fmla="*/ 320603 w 349705"/>
              <a:gd name="connsiteY2" fmla="*/ 320592 h 349685"/>
              <a:gd name="connsiteX3" fmla="*/ 180122 w 349705"/>
              <a:gd name="connsiteY3" fmla="*/ 320592 h 349685"/>
              <a:gd name="connsiteX4" fmla="*/ 29103 w 349705"/>
              <a:gd name="connsiteY4" fmla="*/ 169574 h 349685"/>
              <a:gd name="connsiteX5" fmla="*/ 29103 w 349705"/>
              <a:gd name="connsiteY5" fmla="*/ 29093 h 349685"/>
              <a:gd name="connsiteX6" fmla="*/ 29103 w 349705"/>
              <a:gd name="connsiteY6" fmla="*/ 29093 h 349685"/>
              <a:gd name="connsiteX7" fmla="*/ 169584 w 349705"/>
              <a:gd name="connsiteY7" fmla="*/ 29093 h 349685"/>
              <a:gd name="connsiteX8" fmla="*/ 320603 w 349705"/>
              <a:gd name="connsiteY8" fmla="*/ 180112 h 34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05" h="349685">
                <a:moveTo>
                  <a:pt x="320603" y="180112"/>
                </a:moveTo>
                <a:cubicBezTo>
                  <a:pt x="359407" y="218916"/>
                  <a:pt x="359407" y="281788"/>
                  <a:pt x="320603" y="320592"/>
                </a:cubicBezTo>
                <a:lnTo>
                  <a:pt x="320603" y="320592"/>
                </a:lnTo>
                <a:cubicBezTo>
                  <a:pt x="281798" y="359397"/>
                  <a:pt x="218926" y="359369"/>
                  <a:pt x="180122" y="320592"/>
                </a:cubicBezTo>
                <a:lnTo>
                  <a:pt x="29103" y="169574"/>
                </a:lnTo>
                <a:cubicBezTo>
                  <a:pt x="-9701" y="130797"/>
                  <a:pt x="-9701" y="67897"/>
                  <a:pt x="29103" y="29093"/>
                </a:cubicBezTo>
                <a:lnTo>
                  <a:pt x="29103" y="29093"/>
                </a:lnTo>
                <a:cubicBezTo>
                  <a:pt x="67908" y="-9711"/>
                  <a:pt x="130780" y="-9684"/>
                  <a:pt x="169584" y="29093"/>
                </a:cubicBezTo>
                <a:lnTo>
                  <a:pt x="320603" y="180112"/>
                </a:lnTo>
                <a:close/>
              </a:path>
            </a:pathLst>
          </a:custGeom>
          <a:solidFill>
            <a:schemeClr val="bg1">
              <a:lumMod val="75000"/>
            </a:schemeClr>
          </a:solidFill>
          <a:ln w="2742" cap="flat">
            <a:noFill/>
            <a:prstDash val="solid"/>
            <a:miter/>
          </a:ln>
        </p:spPr>
        <p:txBody>
          <a:bodyPr rtlCol="0" anchor="ctr"/>
          <a:lstStyle/>
          <a:p>
            <a:endParaRPr lang="zh-CN" altLang="en-US">
              <a:cs typeface="+mn-ea"/>
              <a:sym typeface="+mn-lt"/>
            </a:endParaRPr>
          </a:p>
        </p:txBody>
      </p:sp>
      <p:sp>
        <p:nvSpPr>
          <p:cNvPr id="80" name="图形 2"/>
          <p:cNvSpPr/>
          <p:nvPr/>
        </p:nvSpPr>
        <p:spPr>
          <a:xfrm>
            <a:off x="4144010" y="3644265"/>
            <a:ext cx="379095" cy="184150"/>
          </a:xfrm>
          <a:custGeom>
            <a:avLst/>
            <a:gdLst>
              <a:gd name="connsiteX0" fmla="*/ 312905 w 412248"/>
              <a:gd name="connsiteY0" fmla="*/ 0 h 200333"/>
              <a:gd name="connsiteX1" fmla="*/ 412248 w 412248"/>
              <a:gd name="connsiteY1" fmla="*/ 100167 h 200333"/>
              <a:gd name="connsiteX2" fmla="*/ 412248 w 412248"/>
              <a:gd name="connsiteY2" fmla="*/ 100167 h 200333"/>
              <a:gd name="connsiteX3" fmla="*/ 312905 w 412248"/>
              <a:gd name="connsiteY3" fmla="*/ 200334 h 200333"/>
              <a:gd name="connsiteX4" fmla="*/ 99344 w 412248"/>
              <a:gd name="connsiteY4" fmla="*/ 200334 h 200333"/>
              <a:gd name="connsiteX5" fmla="*/ 0 w 412248"/>
              <a:gd name="connsiteY5" fmla="*/ 100167 h 200333"/>
              <a:gd name="connsiteX6" fmla="*/ 0 w 412248"/>
              <a:gd name="connsiteY6" fmla="*/ 100167 h 200333"/>
              <a:gd name="connsiteX7" fmla="*/ 99344 w 412248"/>
              <a:gd name="connsiteY7" fmla="*/ 0 h 200333"/>
              <a:gd name="connsiteX8" fmla="*/ 312905 w 412248"/>
              <a:gd name="connsiteY8" fmla="*/ 0 h 20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248" h="200333">
                <a:moveTo>
                  <a:pt x="312905" y="0"/>
                </a:moveTo>
                <a:cubicBezTo>
                  <a:pt x="367763" y="0"/>
                  <a:pt x="412248" y="45308"/>
                  <a:pt x="412248" y="100167"/>
                </a:cubicBezTo>
                <a:lnTo>
                  <a:pt x="412248" y="100167"/>
                </a:lnTo>
                <a:cubicBezTo>
                  <a:pt x="412248" y="155025"/>
                  <a:pt x="367763" y="200334"/>
                  <a:pt x="312905" y="200334"/>
                </a:cubicBezTo>
                <a:lnTo>
                  <a:pt x="99344" y="200334"/>
                </a:lnTo>
                <a:cubicBezTo>
                  <a:pt x="44485" y="200334"/>
                  <a:pt x="0" y="155025"/>
                  <a:pt x="0" y="100167"/>
                </a:cubicBezTo>
                <a:lnTo>
                  <a:pt x="0" y="100167"/>
                </a:lnTo>
                <a:cubicBezTo>
                  <a:pt x="0" y="45308"/>
                  <a:pt x="44485" y="0"/>
                  <a:pt x="99344" y="0"/>
                </a:cubicBezTo>
                <a:lnTo>
                  <a:pt x="312905" y="0"/>
                </a:lnTo>
                <a:close/>
              </a:path>
            </a:pathLst>
          </a:custGeom>
          <a:solidFill>
            <a:schemeClr val="bg1">
              <a:lumMod val="75000"/>
            </a:schemeClr>
          </a:solidFill>
          <a:ln w="2742" cap="flat">
            <a:noFill/>
            <a:prstDash val="solid"/>
            <a:miter/>
          </a:ln>
        </p:spPr>
        <p:txBody>
          <a:bodyPr rtlCol="0" anchor="ctr"/>
          <a:lstStyle/>
          <a:p>
            <a:endParaRPr lang="zh-CN" altLang="en-US">
              <a:cs typeface="+mn-ea"/>
              <a:sym typeface="+mn-lt"/>
            </a:endParaRPr>
          </a:p>
        </p:txBody>
      </p:sp>
      <p:sp>
        <p:nvSpPr>
          <p:cNvPr id="81" name="图形 2"/>
          <p:cNvSpPr/>
          <p:nvPr/>
        </p:nvSpPr>
        <p:spPr>
          <a:xfrm>
            <a:off x="4678045" y="4803775"/>
            <a:ext cx="321945" cy="321945"/>
          </a:xfrm>
          <a:custGeom>
            <a:avLst/>
            <a:gdLst>
              <a:gd name="connsiteX0" fmla="*/ 180122 w 349705"/>
              <a:gd name="connsiteY0" fmla="*/ 29093 h 349685"/>
              <a:gd name="connsiteX1" fmla="*/ 320603 w 349705"/>
              <a:gd name="connsiteY1" fmla="*/ 29093 h 349685"/>
              <a:gd name="connsiteX2" fmla="*/ 320603 w 349705"/>
              <a:gd name="connsiteY2" fmla="*/ 29093 h 349685"/>
              <a:gd name="connsiteX3" fmla="*/ 320603 w 349705"/>
              <a:gd name="connsiteY3" fmla="*/ 169573 h 349685"/>
              <a:gd name="connsiteX4" fmla="*/ 169584 w 349705"/>
              <a:gd name="connsiteY4" fmla="*/ 320592 h 349685"/>
              <a:gd name="connsiteX5" fmla="*/ 29103 w 349705"/>
              <a:gd name="connsiteY5" fmla="*/ 320592 h 349685"/>
              <a:gd name="connsiteX6" fmla="*/ 29103 w 349705"/>
              <a:gd name="connsiteY6" fmla="*/ 320592 h 349685"/>
              <a:gd name="connsiteX7" fmla="*/ 29103 w 349705"/>
              <a:gd name="connsiteY7" fmla="*/ 180111 h 349685"/>
              <a:gd name="connsiteX8" fmla="*/ 180122 w 349705"/>
              <a:gd name="connsiteY8" fmla="*/ 29093 h 34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05" h="349685">
                <a:moveTo>
                  <a:pt x="180122" y="29093"/>
                </a:moveTo>
                <a:cubicBezTo>
                  <a:pt x="218926" y="-9684"/>
                  <a:pt x="281798" y="-9711"/>
                  <a:pt x="320603" y="29093"/>
                </a:cubicBezTo>
                <a:lnTo>
                  <a:pt x="320603" y="29093"/>
                </a:lnTo>
                <a:cubicBezTo>
                  <a:pt x="359407" y="67897"/>
                  <a:pt x="359407" y="130769"/>
                  <a:pt x="320603" y="169573"/>
                </a:cubicBezTo>
                <a:lnTo>
                  <a:pt x="169584" y="320592"/>
                </a:lnTo>
                <a:cubicBezTo>
                  <a:pt x="130779" y="359397"/>
                  <a:pt x="67908" y="359369"/>
                  <a:pt x="29103" y="320592"/>
                </a:cubicBezTo>
                <a:lnTo>
                  <a:pt x="29103" y="320592"/>
                </a:lnTo>
                <a:cubicBezTo>
                  <a:pt x="-9701" y="281788"/>
                  <a:pt x="-9701" y="218916"/>
                  <a:pt x="29103" y="180111"/>
                </a:cubicBezTo>
                <a:lnTo>
                  <a:pt x="180122" y="29093"/>
                </a:lnTo>
                <a:close/>
              </a:path>
            </a:pathLst>
          </a:custGeom>
          <a:solidFill>
            <a:srgbClr val="64D1DA"/>
          </a:solidFill>
          <a:ln w="2742" cap="flat">
            <a:noFill/>
            <a:prstDash val="solid"/>
            <a:miter/>
          </a:ln>
        </p:spPr>
        <p:txBody>
          <a:bodyPr rtlCol="0" anchor="ctr"/>
          <a:lstStyle/>
          <a:p>
            <a:endParaRPr lang="zh-CN" altLang="en-US">
              <a:cs typeface="+mn-ea"/>
              <a:sym typeface="+mn-lt"/>
            </a:endParaRPr>
          </a:p>
        </p:txBody>
      </p:sp>
      <p:sp>
        <p:nvSpPr>
          <p:cNvPr id="82" name="图形 2"/>
          <p:cNvSpPr/>
          <p:nvPr/>
        </p:nvSpPr>
        <p:spPr>
          <a:xfrm>
            <a:off x="5981700" y="5290185"/>
            <a:ext cx="181610" cy="379095"/>
          </a:xfrm>
          <a:custGeom>
            <a:avLst/>
            <a:gdLst>
              <a:gd name="connsiteX0" fmla="*/ 0 w 197589"/>
              <a:gd name="connsiteY0" fmla="*/ 99344 h 412248"/>
              <a:gd name="connsiteX1" fmla="*/ 98795 w 197589"/>
              <a:gd name="connsiteY1" fmla="*/ 0 h 412248"/>
              <a:gd name="connsiteX2" fmla="*/ 98795 w 197589"/>
              <a:gd name="connsiteY2" fmla="*/ 0 h 412248"/>
              <a:gd name="connsiteX3" fmla="*/ 197589 w 197589"/>
              <a:gd name="connsiteY3" fmla="*/ 99344 h 412248"/>
              <a:gd name="connsiteX4" fmla="*/ 197589 w 197589"/>
              <a:gd name="connsiteY4" fmla="*/ 312905 h 412248"/>
              <a:gd name="connsiteX5" fmla="*/ 98795 w 197589"/>
              <a:gd name="connsiteY5" fmla="*/ 412249 h 412248"/>
              <a:gd name="connsiteX6" fmla="*/ 98795 w 197589"/>
              <a:gd name="connsiteY6" fmla="*/ 412249 h 412248"/>
              <a:gd name="connsiteX7" fmla="*/ 0 w 197589"/>
              <a:gd name="connsiteY7" fmla="*/ 312905 h 412248"/>
              <a:gd name="connsiteX8" fmla="*/ 0 w 197589"/>
              <a:gd name="connsiteY8" fmla="*/ 99344 h 41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89" h="412248">
                <a:moveTo>
                  <a:pt x="0" y="99344"/>
                </a:moveTo>
                <a:cubicBezTo>
                  <a:pt x="0" y="44485"/>
                  <a:pt x="43936" y="0"/>
                  <a:pt x="98795" y="0"/>
                </a:cubicBezTo>
                <a:lnTo>
                  <a:pt x="98795" y="0"/>
                </a:lnTo>
                <a:cubicBezTo>
                  <a:pt x="153653" y="0"/>
                  <a:pt x="197589" y="44485"/>
                  <a:pt x="197589" y="99344"/>
                </a:cubicBezTo>
                <a:lnTo>
                  <a:pt x="197589" y="312905"/>
                </a:lnTo>
                <a:cubicBezTo>
                  <a:pt x="197589" y="367763"/>
                  <a:pt x="153653" y="412221"/>
                  <a:pt x="98795" y="412249"/>
                </a:cubicBezTo>
                <a:lnTo>
                  <a:pt x="98795" y="412249"/>
                </a:lnTo>
                <a:cubicBezTo>
                  <a:pt x="43936" y="412249"/>
                  <a:pt x="0" y="367763"/>
                  <a:pt x="0" y="312905"/>
                </a:cubicBezTo>
                <a:lnTo>
                  <a:pt x="0" y="99344"/>
                </a:lnTo>
                <a:close/>
              </a:path>
            </a:pathLst>
          </a:custGeom>
          <a:solidFill>
            <a:srgbClr val="64D1DA"/>
          </a:solidFill>
          <a:ln w="2742" cap="flat">
            <a:noFill/>
            <a:prstDash val="solid"/>
            <a:miter/>
          </a:ln>
        </p:spPr>
        <p:txBody>
          <a:bodyPr rtlCol="0" anchor="ctr"/>
          <a:lstStyle/>
          <a:p>
            <a:endParaRPr lang="zh-CN" altLang="en-US">
              <a:cs typeface="+mn-ea"/>
              <a:sym typeface="+mn-lt"/>
            </a:endParaRPr>
          </a:p>
        </p:txBody>
      </p:sp>
      <p:sp>
        <p:nvSpPr>
          <p:cNvPr id="83" name="图形 2"/>
          <p:cNvSpPr/>
          <p:nvPr/>
        </p:nvSpPr>
        <p:spPr>
          <a:xfrm>
            <a:off x="7141210" y="4824730"/>
            <a:ext cx="321945" cy="321945"/>
          </a:xfrm>
          <a:custGeom>
            <a:avLst/>
            <a:gdLst>
              <a:gd name="connsiteX0" fmla="*/ 29103 w 349695"/>
              <a:gd name="connsiteY0" fmla="*/ 169563 h 349664"/>
              <a:gd name="connsiteX1" fmla="*/ 29103 w 349695"/>
              <a:gd name="connsiteY1" fmla="*/ 29083 h 349664"/>
              <a:gd name="connsiteX2" fmla="*/ 29103 w 349695"/>
              <a:gd name="connsiteY2" fmla="*/ 29083 h 349664"/>
              <a:gd name="connsiteX3" fmla="*/ 169584 w 349695"/>
              <a:gd name="connsiteY3" fmla="*/ 29083 h 349664"/>
              <a:gd name="connsiteX4" fmla="*/ 320603 w 349695"/>
              <a:gd name="connsiteY4" fmla="*/ 180101 h 349664"/>
              <a:gd name="connsiteX5" fmla="*/ 320603 w 349695"/>
              <a:gd name="connsiteY5" fmla="*/ 320582 h 349664"/>
              <a:gd name="connsiteX6" fmla="*/ 320603 w 349695"/>
              <a:gd name="connsiteY6" fmla="*/ 320582 h 349664"/>
              <a:gd name="connsiteX7" fmla="*/ 180122 w 349695"/>
              <a:gd name="connsiteY7" fmla="*/ 320582 h 349664"/>
              <a:gd name="connsiteX8" fmla="*/ 29103 w 349695"/>
              <a:gd name="connsiteY8" fmla="*/ 169563 h 34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5" h="349664">
                <a:moveTo>
                  <a:pt x="29103" y="169563"/>
                </a:moveTo>
                <a:cubicBezTo>
                  <a:pt x="-9701" y="130759"/>
                  <a:pt x="-9701" y="67887"/>
                  <a:pt x="29103" y="29083"/>
                </a:cubicBezTo>
                <a:lnTo>
                  <a:pt x="29103" y="29083"/>
                </a:lnTo>
                <a:cubicBezTo>
                  <a:pt x="67880" y="-9694"/>
                  <a:pt x="130779" y="-9694"/>
                  <a:pt x="169584" y="29083"/>
                </a:cubicBezTo>
                <a:lnTo>
                  <a:pt x="320603" y="180101"/>
                </a:lnTo>
                <a:cubicBezTo>
                  <a:pt x="359407" y="218906"/>
                  <a:pt x="359380" y="281778"/>
                  <a:pt x="320603" y="320582"/>
                </a:cubicBezTo>
                <a:lnTo>
                  <a:pt x="320603" y="320582"/>
                </a:lnTo>
                <a:cubicBezTo>
                  <a:pt x="281826" y="359359"/>
                  <a:pt x="218926" y="359359"/>
                  <a:pt x="180122" y="320582"/>
                </a:cubicBezTo>
                <a:lnTo>
                  <a:pt x="29103" y="169563"/>
                </a:lnTo>
                <a:close/>
              </a:path>
            </a:pathLst>
          </a:custGeom>
          <a:solidFill>
            <a:schemeClr val="bg1">
              <a:lumMod val="75000"/>
            </a:schemeClr>
          </a:solidFill>
          <a:ln w="2742" cap="flat">
            <a:noFill/>
            <a:prstDash val="solid"/>
            <a:miter/>
          </a:ln>
        </p:spPr>
        <p:txBody>
          <a:bodyPr rtlCol="0" anchor="ctr"/>
          <a:lstStyle/>
          <a:p>
            <a:endParaRPr lang="zh-CN" altLang="en-US">
              <a:cs typeface="+mn-ea"/>
              <a:sym typeface="+mn-lt"/>
            </a:endParaRPr>
          </a:p>
        </p:txBody>
      </p:sp>
      <p:sp>
        <p:nvSpPr>
          <p:cNvPr id="84" name="图形 2"/>
          <p:cNvSpPr/>
          <p:nvPr/>
        </p:nvSpPr>
        <p:spPr>
          <a:xfrm>
            <a:off x="7630160" y="3658870"/>
            <a:ext cx="379095" cy="181610"/>
          </a:xfrm>
          <a:custGeom>
            <a:avLst/>
            <a:gdLst>
              <a:gd name="connsiteX0" fmla="*/ 99344 w 412248"/>
              <a:gd name="connsiteY0" fmla="*/ 197589 h 197589"/>
              <a:gd name="connsiteX1" fmla="*/ 0 w 412248"/>
              <a:gd name="connsiteY1" fmla="*/ 98795 h 197589"/>
              <a:gd name="connsiteX2" fmla="*/ 0 w 412248"/>
              <a:gd name="connsiteY2" fmla="*/ 98795 h 197589"/>
              <a:gd name="connsiteX3" fmla="*/ 99344 w 412248"/>
              <a:gd name="connsiteY3" fmla="*/ 0 h 197589"/>
              <a:gd name="connsiteX4" fmla="*/ 312905 w 412248"/>
              <a:gd name="connsiteY4" fmla="*/ 0 h 197589"/>
              <a:gd name="connsiteX5" fmla="*/ 412249 w 412248"/>
              <a:gd name="connsiteY5" fmla="*/ 98795 h 197589"/>
              <a:gd name="connsiteX6" fmla="*/ 412249 w 412248"/>
              <a:gd name="connsiteY6" fmla="*/ 98795 h 197589"/>
              <a:gd name="connsiteX7" fmla="*/ 312905 w 412248"/>
              <a:gd name="connsiteY7" fmla="*/ 197589 h 197589"/>
              <a:gd name="connsiteX8" fmla="*/ 99344 w 412248"/>
              <a:gd name="connsiteY8" fmla="*/ 197589 h 19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248" h="197589">
                <a:moveTo>
                  <a:pt x="99344" y="197589"/>
                </a:moveTo>
                <a:cubicBezTo>
                  <a:pt x="44485" y="197589"/>
                  <a:pt x="0" y="153653"/>
                  <a:pt x="0" y="98795"/>
                </a:cubicBezTo>
                <a:lnTo>
                  <a:pt x="0" y="98795"/>
                </a:lnTo>
                <a:cubicBezTo>
                  <a:pt x="0" y="43936"/>
                  <a:pt x="44458" y="0"/>
                  <a:pt x="99344" y="0"/>
                </a:cubicBezTo>
                <a:lnTo>
                  <a:pt x="312905" y="0"/>
                </a:lnTo>
                <a:cubicBezTo>
                  <a:pt x="367763" y="0"/>
                  <a:pt x="412221" y="43936"/>
                  <a:pt x="412249" y="98795"/>
                </a:cubicBezTo>
                <a:lnTo>
                  <a:pt x="412249" y="98795"/>
                </a:lnTo>
                <a:cubicBezTo>
                  <a:pt x="412249" y="153653"/>
                  <a:pt x="367763" y="197589"/>
                  <a:pt x="312905" y="197589"/>
                </a:cubicBezTo>
                <a:lnTo>
                  <a:pt x="99344" y="197589"/>
                </a:lnTo>
                <a:close/>
              </a:path>
            </a:pathLst>
          </a:custGeom>
          <a:solidFill>
            <a:schemeClr val="bg1">
              <a:lumMod val="75000"/>
            </a:schemeClr>
          </a:solidFill>
          <a:ln w="2742" cap="flat">
            <a:noFill/>
            <a:prstDash val="solid"/>
            <a:miter/>
          </a:ln>
        </p:spPr>
        <p:txBody>
          <a:bodyPr rtlCol="0" anchor="ctr"/>
          <a:lstStyle/>
          <a:p>
            <a:endParaRPr lang="zh-CN" altLang="en-US">
              <a:cs typeface="+mn-ea"/>
              <a:sym typeface="+mn-lt"/>
            </a:endParaRPr>
          </a:p>
        </p:txBody>
      </p:sp>
      <p:sp>
        <p:nvSpPr>
          <p:cNvPr id="85" name="图形 2"/>
          <p:cNvSpPr/>
          <p:nvPr/>
        </p:nvSpPr>
        <p:spPr>
          <a:xfrm>
            <a:off x="7151370" y="2349500"/>
            <a:ext cx="321945" cy="321945"/>
          </a:xfrm>
          <a:custGeom>
            <a:avLst/>
            <a:gdLst>
              <a:gd name="connsiteX0" fmla="*/ 169563 w 349664"/>
              <a:gd name="connsiteY0" fmla="*/ 320592 h 349695"/>
              <a:gd name="connsiteX1" fmla="*/ 29083 w 349664"/>
              <a:gd name="connsiteY1" fmla="*/ 320592 h 349695"/>
              <a:gd name="connsiteX2" fmla="*/ 29083 w 349664"/>
              <a:gd name="connsiteY2" fmla="*/ 320592 h 349695"/>
              <a:gd name="connsiteX3" fmla="*/ 29083 w 349664"/>
              <a:gd name="connsiteY3" fmla="*/ 180112 h 349695"/>
              <a:gd name="connsiteX4" fmla="*/ 180102 w 349664"/>
              <a:gd name="connsiteY4" fmla="*/ 29093 h 349695"/>
              <a:gd name="connsiteX5" fmla="*/ 320582 w 349664"/>
              <a:gd name="connsiteY5" fmla="*/ 29093 h 349695"/>
              <a:gd name="connsiteX6" fmla="*/ 320582 w 349664"/>
              <a:gd name="connsiteY6" fmla="*/ 29093 h 349695"/>
              <a:gd name="connsiteX7" fmla="*/ 320582 w 349664"/>
              <a:gd name="connsiteY7" fmla="*/ 169574 h 349695"/>
              <a:gd name="connsiteX8" fmla="*/ 169563 w 349664"/>
              <a:gd name="connsiteY8" fmla="*/ 320592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64" h="349695">
                <a:moveTo>
                  <a:pt x="169563" y="320592"/>
                </a:moveTo>
                <a:cubicBezTo>
                  <a:pt x="130787" y="359397"/>
                  <a:pt x="67887" y="359397"/>
                  <a:pt x="29083" y="320592"/>
                </a:cubicBezTo>
                <a:lnTo>
                  <a:pt x="29083" y="320592"/>
                </a:lnTo>
                <a:cubicBezTo>
                  <a:pt x="-9694" y="281788"/>
                  <a:pt x="-9694" y="218916"/>
                  <a:pt x="29083" y="180112"/>
                </a:cubicBezTo>
                <a:lnTo>
                  <a:pt x="180102" y="29093"/>
                </a:lnTo>
                <a:cubicBezTo>
                  <a:pt x="218906" y="-9711"/>
                  <a:pt x="281778" y="-9684"/>
                  <a:pt x="320582" y="29093"/>
                </a:cubicBezTo>
                <a:lnTo>
                  <a:pt x="320582" y="29093"/>
                </a:lnTo>
                <a:cubicBezTo>
                  <a:pt x="359359" y="67870"/>
                  <a:pt x="359359" y="130769"/>
                  <a:pt x="320582" y="169574"/>
                </a:cubicBezTo>
                <a:lnTo>
                  <a:pt x="169563" y="320592"/>
                </a:lnTo>
                <a:close/>
              </a:path>
            </a:pathLst>
          </a:custGeom>
          <a:solidFill>
            <a:srgbClr val="8EC0E4"/>
          </a:solidFill>
          <a:ln w="2742" cap="flat">
            <a:noFill/>
            <a:prstDash val="solid"/>
            <a:miter/>
          </a:ln>
        </p:spPr>
        <p:txBody>
          <a:bodyPr rtlCol="0" anchor="ctr"/>
          <a:lstStyle/>
          <a:p>
            <a:endParaRPr lang="zh-CN" altLang="en-US">
              <a:cs typeface="+mn-ea"/>
              <a:sym typeface="+mn-lt"/>
            </a:endParaRPr>
          </a:p>
        </p:txBody>
      </p:sp>
      <p:sp>
        <p:nvSpPr>
          <p:cNvPr id="86" name="图形 2"/>
          <p:cNvSpPr/>
          <p:nvPr/>
        </p:nvSpPr>
        <p:spPr>
          <a:xfrm rot="18900000">
            <a:off x="4286885" y="1946910"/>
            <a:ext cx="3578860" cy="3579495"/>
          </a:xfrm>
          <a:custGeom>
            <a:avLst/>
            <a:gdLst>
              <a:gd name="connsiteX0" fmla="*/ 3890444 w 3890444"/>
              <a:gd name="connsiteY0" fmla="*/ 1945222 h 3890443"/>
              <a:gd name="connsiteX1" fmla="*/ 1945222 w 3890444"/>
              <a:gd name="connsiteY1" fmla="*/ 3890444 h 3890443"/>
              <a:gd name="connsiteX2" fmla="*/ 0 w 3890444"/>
              <a:gd name="connsiteY2" fmla="*/ 1945222 h 3890443"/>
              <a:gd name="connsiteX3" fmla="*/ 1945222 w 3890444"/>
              <a:gd name="connsiteY3" fmla="*/ 0 h 3890443"/>
              <a:gd name="connsiteX4" fmla="*/ 3890444 w 3890444"/>
              <a:gd name="connsiteY4" fmla="*/ 1945222 h 389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444" h="3890443">
                <a:moveTo>
                  <a:pt x="3890444" y="1945222"/>
                </a:moveTo>
                <a:cubicBezTo>
                  <a:pt x="3890444" y="3019538"/>
                  <a:pt x="3019539" y="3890444"/>
                  <a:pt x="1945222" y="3890444"/>
                </a:cubicBezTo>
                <a:cubicBezTo>
                  <a:pt x="870906" y="3890444"/>
                  <a:pt x="0" y="3019538"/>
                  <a:pt x="0" y="1945222"/>
                </a:cubicBezTo>
                <a:cubicBezTo>
                  <a:pt x="0" y="870905"/>
                  <a:pt x="870906" y="0"/>
                  <a:pt x="1945222" y="0"/>
                </a:cubicBezTo>
                <a:cubicBezTo>
                  <a:pt x="3019539" y="0"/>
                  <a:pt x="3890444" y="870905"/>
                  <a:pt x="3890444" y="1945222"/>
                </a:cubicBezTo>
                <a:close/>
              </a:path>
            </a:pathLst>
          </a:custGeom>
          <a:solidFill>
            <a:schemeClr val="bg1"/>
          </a:solidFill>
          <a:ln w="12700" cap="flat">
            <a:solidFill>
              <a:srgbClr val="A5DFF9"/>
            </a:solidFill>
            <a:prstDash val="solid"/>
            <a:miter/>
          </a:ln>
        </p:spPr>
        <p:txBody>
          <a:bodyPr rtlCol="0" anchor="ctr"/>
          <a:lstStyle/>
          <a:p>
            <a:endParaRPr lang="zh-CN" altLang="en-US">
              <a:cs typeface="+mn-ea"/>
              <a:sym typeface="+mn-lt"/>
            </a:endParaRPr>
          </a:p>
        </p:txBody>
      </p:sp>
      <p:sp>
        <p:nvSpPr>
          <p:cNvPr id="87" name="图形 2"/>
          <p:cNvSpPr/>
          <p:nvPr/>
        </p:nvSpPr>
        <p:spPr bwMode="auto">
          <a:xfrm>
            <a:off x="6075045" y="1804035"/>
            <a:ext cx="1367155" cy="1933575"/>
          </a:xfrm>
          <a:custGeom>
            <a:avLst/>
            <a:gdLst>
              <a:gd name="connsiteX0" fmla="*/ 0 w 1486174"/>
              <a:gd name="connsiteY0" fmla="*/ 2101474 h 2101473"/>
              <a:gd name="connsiteX1" fmla="*/ 1486175 w 1486174"/>
              <a:gd name="connsiteY1" fmla="*/ 615107 h 2101473"/>
              <a:gd name="connsiteX2" fmla="*/ 1619 w 1486174"/>
              <a:gd name="connsiteY2" fmla="*/ 247 h 2101473"/>
              <a:gd name="connsiteX3" fmla="*/ 439 w 1486174"/>
              <a:gd name="connsiteY3" fmla="*/ 0 h 2101473"/>
              <a:gd name="connsiteX4" fmla="*/ 439 w 1486174"/>
              <a:gd name="connsiteY4" fmla="*/ 2101474 h 2101473"/>
              <a:gd name="connsiteX5" fmla="*/ 0 w 1486174"/>
              <a:gd name="connsiteY5" fmla="*/ 2101474 h 210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174" h="2101473">
                <a:moveTo>
                  <a:pt x="0" y="2101474"/>
                </a:moveTo>
                <a:lnTo>
                  <a:pt x="1486175" y="615107"/>
                </a:lnTo>
                <a:cubicBezTo>
                  <a:pt x="1106117" y="235351"/>
                  <a:pt x="581325" y="247"/>
                  <a:pt x="1619" y="247"/>
                </a:cubicBezTo>
                <a:cubicBezTo>
                  <a:pt x="1208" y="247"/>
                  <a:pt x="3183" y="0"/>
                  <a:pt x="439" y="0"/>
                </a:cubicBezTo>
                <a:lnTo>
                  <a:pt x="439" y="2101474"/>
                </a:lnTo>
                <a:lnTo>
                  <a:pt x="0" y="2101474"/>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91" name="图形 2"/>
          <p:cNvSpPr/>
          <p:nvPr/>
        </p:nvSpPr>
        <p:spPr bwMode="auto">
          <a:xfrm>
            <a:off x="4710430" y="3738880"/>
            <a:ext cx="1365250" cy="1930400"/>
          </a:xfrm>
          <a:custGeom>
            <a:avLst/>
            <a:gdLst>
              <a:gd name="connsiteX0" fmla="*/ 1484007 w 1484006"/>
              <a:gd name="connsiteY0" fmla="*/ 0 h 2097960"/>
              <a:gd name="connsiteX1" fmla="*/ 0 w 1484006"/>
              <a:gd name="connsiteY1" fmla="*/ 1482744 h 2097960"/>
              <a:gd name="connsiteX2" fmla="*/ 1484007 w 1484006"/>
              <a:gd name="connsiteY2" fmla="*/ 2097961 h 2097960"/>
              <a:gd name="connsiteX3" fmla="*/ 1484007 w 1484006"/>
              <a:gd name="connsiteY3" fmla="*/ 0 h 2097960"/>
              <a:gd name="connsiteX4" fmla="*/ 1484007 w 1484006"/>
              <a:gd name="connsiteY4" fmla="*/ 0 h 2097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006" h="2097960">
                <a:moveTo>
                  <a:pt x="1484007" y="0"/>
                </a:moveTo>
                <a:lnTo>
                  <a:pt x="0" y="1482744"/>
                </a:lnTo>
                <a:cubicBezTo>
                  <a:pt x="379893" y="1862967"/>
                  <a:pt x="904960" y="2097604"/>
                  <a:pt x="1484007" y="2097961"/>
                </a:cubicBezTo>
                <a:lnTo>
                  <a:pt x="1484007" y="0"/>
                </a:lnTo>
                <a:lnTo>
                  <a:pt x="1484007" y="0"/>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92" name="图形 2"/>
          <p:cNvSpPr/>
          <p:nvPr/>
        </p:nvSpPr>
        <p:spPr>
          <a:xfrm>
            <a:off x="6076950" y="3740150"/>
            <a:ext cx="1932305" cy="1365885"/>
          </a:xfrm>
          <a:custGeom>
            <a:avLst/>
            <a:gdLst>
              <a:gd name="connsiteX0" fmla="*/ 2100431 w 2100430"/>
              <a:gd name="connsiteY0" fmla="*/ 0 h 1484610"/>
              <a:gd name="connsiteX1" fmla="*/ 0 w 2100430"/>
              <a:gd name="connsiteY1" fmla="*/ 0 h 1484610"/>
              <a:gd name="connsiteX2" fmla="*/ 1484610 w 2100430"/>
              <a:gd name="connsiteY2" fmla="*/ 1484610 h 1484610"/>
              <a:gd name="connsiteX3" fmla="*/ 2100431 w 2100430"/>
              <a:gd name="connsiteY3" fmla="*/ 0 h 1484610"/>
            </a:gdLst>
            <a:ahLst/>
            <a:cxnLst>
              <a:cxn ang="0">
                <a:pos x="connsiteX0" y="connsiteY0"/>
              </a:cxn>
              <a:cxn ang="0">
                <a:pos x="connsiteX1" y="connsiteY1"/>
              </a:cxn>
              <a:cxn ang="0">
                <a:pos x="connsiteX2" y="connsiteY2"/>
              </a:cxn>
              <a:cxn ang="0">
                <a:pos x="connsiteX3" y="connsiteY3"/>
              </a:cxn>
            </a:cxnLst>
            <a:rect l="l" t="t" r="r" b="b"/>
            <a:pathLst>
              <a:path w="2100430" h="1484610">
                <a:moveTo>
                  <a:pt x="2100431" y="0"/>
                </a:moveTo>
                <a:lnTo>
                  <a:pt x="0" y="0"/>
                </a:lnTo>
                <a:lnTo>
                  <a:pt x="1484610" y="1484610"/>
                </a:lnTo>
                <a:cubicBezTo>
                  <a:pt x="1864805" y="1104745"/>
                  <a:pt x="2100074" y="576303"/>
                  <a:pt x="2100431" y="0"/>
                </a:cubicBezTo>
                <a:close/>
              </a:path>
            </a:pathLst>
          </a:custGeom>
          <a:solidFill>
            <a:schemeClr val="bg1">
              <a:lumMod val="75000"/>
            </a:schemeClr>
          </a:solidFill>
          <a:ln w="2742" cap="flat">
            <a:noFill/>
            <a:prstDash val="solid"/>
            <a:miter/>
          </a:ln>
        </p:spPr>
        <p:txBody>
          <a:bodyPr rtlCol="0" anchor="ctr"/>
          <a:lstStyle/>
          <a:p>
            <a:endParaRPr lang="zh-CN" altLang="en-US">
              <a:cs typeface="+mn-ea"/>
              <a:sym typeface="+mn-lt"/>
            </a:endParaRPr>
          </a:p>
        </p:txBody>
      </p:sp>
      <p:sp>
        <p:nvSpPr>
          <p:cNvPr id="93" name="图形 2"/>
          <p:cNvSpPr/>
          <p:nvPr/>
        </p:nvSpPr>
        <p:spPr>
          <a:xfrm>
            <a:off x="4144645" y="2370455"/>
            <a:ext cx="1931035" cy="1369060"/>
          </a:xfrm>
          <a:custGeom>
            <a:avLst/>
            <a:gdLst>
              <a:gd name="connsiteX0" fmla="*/ 2099086 w 2099086"/>
              <a:gd name="connsiteY0" fmla="*/ 1485077 h 1488260"/>
              <a:gd name="connsiteX1" fmla="*/ 2099086 w 2099086"/>
              <a:gd name="connsiteY1" fmla="*/ 1484775 h 1488260"/>
              <a:gd name="connsiteX2" fmla="*/ 614558 w 2099086"/>
              <a:gd name="connsiteY2" fmla="*/ 0 h 1488260"/>
              <a:gd name="connsiteX3" fmla="*/ 0 w 2099086"/>
              <a:gd name="connsiteY3" fmla="*/ 1485818 h 1488260"/>
              <a:gd name="connsiteX4" fmla="*/ 55 w 2099086"/>
              <a:gd name="connsiteY4" fmla="*/ 1488260 h 1488260"/>
              <a:gd name="connsiteX5" fmla="*/ 2099086 w 2099086"/>
              <a:gd name="connsiteY5" fmla="*/ 1488260 h 1488260"/>
              <a:gd name="connsiteX6" fmla="*/ 2099086 w 2099086"/>
              <a:gd name="connsiteY6" fmla="*/ 1485077 h 14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086" h="1488260">
                <a:moveTo>
                  <a:pt x="2099086" y="1485077"/>
                </a:moveTo>
                <a:lnTo>
                  <a:pt x="2099086" y="1484775"/>
                </a:lnTo>
                <a:lnTo>
                  <a:pt x="614558" y="0"/>
                </a:lnTo>
                <a:cubicBezTo>
                  <a:pt x="234802" y="380058"/>
                  <a:pt x="0" y="906112"/>
                  <a:pt x="0" y="1485818"/>
                </a:cubicBezTo>
                <a:cubicBezTo>
                  <a:pt x="0" y="1486229"/>
                  <a:pt x="55" y="1485516"/>
                  <a:pt x="55" y="1488260"/>
                </a:cubicBezTo>
                <a:lnTo>
                  <a:pt x="2099086" y="1488260"/>
                </a:lnTo>
                <a:lnTo>
                  <a:pt x="2099086" y="1485077"/>
                </a:lnTo>
                <a:close/>
              </a:path>
            </a:pathLst>
          </a:custGeom>
          <a:solidFill>
            <a:schemeClr val="bg1">
              <a:lumMod val="75000"/>
            </a:schemeClr>
          </a:solidFill>
          <a:ln w="2742" cap="flat">
            <a:noFill/>
            <a:prstDash val="solid"/>
            <a:miter/>
          </a:ln>
        </p:spPr>
        <p:txBody>
          <a:bodyPr rtlCol="0" anchor="ctr"/>
          <a:lstStyle/>
          <a:p>
            <a:endParaRPr lang="zh-CN" altLang="en-US">
              <a:cs typeface="+mn-ea"/>
              <a:sym typeface="+mn-lt"/>
            </a:endParaRPr>
          </a:p>
        </p:txBody>
      </p:sp>
      <p:sp>
        <p:nvSpPr>
          <p:cNvPr id="193" name="图形 2"/>
          <p:cNvSpPr/>
          <p:nvPr/>
        </p:nvSpPr>
        <p:spPr>
          <a:xfrm>
            <a:off x="7440295" y="3938270"/>
            <a:ext cx="366395" cy="881380"/>
          </a:xfrm>
          <a:custGeom>
            <a:avLst/>
            <a:gdLst>
              <a:gd name="connsiteX0" fmla="*/ 398253 w 398252"/>
              <a:gd name="connsiteY0" fmla="*/ 0 h 958281"/>
              <a:gd name="connsiteX1" fmla="*/ 87406 w 398252"/>
              <a:gd name="connsiteY1" fmla="*/ 839179 h 958281"/>
              <a:gd name="connsiteX2" fmla="*/ 0 w 398252"/>
              <a:gd name="connsiteY2" fmla="*/ 958281 h 958281"/>
            </a:gdLst>
            <a:ahLst/>
            <a:cxnLst>
              <a:cxn ang="0">
                <a:pos x="connsiteX0" y="connsiteY0"/>
              </a:cxn>
              <a:cxn ang="0">
                <a:pos x="connsiteX1" y="connsiteY1"/>
              </a:cxn>
              <a:cxn ang="0">
                <a:pos x="connsiteX2" y="connsiteY2"/>
              </a:cxn>
            </a:cxnLst>
            <a:rect l="l" t="t" r="r" b="b"/>
            <a:pathLst>
              <a:path w="398252" h="958281">
                <a:moveTo>
                  <a:pt x="398253" y="0"/>
                </a:moveTo>
                <a:cubicBezTo>
                  <a:pt x="362632" y="308377"/>
                  <a:pt x="252914" y="594168"/>
                  <a:pt x="87406" y="839179"/>
                </a:cubicBezTo>
                <a:cubicBezTo>
                  <a:pt x="59798" y="880041"/>
                  <a:pt x="30626" y="919779"/>
                  <a:pt x="0" y="958281"/>
                </a:cubicBezTo>
              </a:path>
            </a:pathLst>
          </a:custGeom>
          <a:noFill/>
          <a:ln w="16453" cap="rnd">
            <a:solidFill>
              <a:srgbClr val="FFFFFF">
                <a:alpha val="60000"/>
              </a:srgbClr>
            </a:solidFill>
            <a:prstDash val="solid"/>
            <a:miter/>
          </a:ln>
        </p:spPr>
        <p:txBody>
          <a:bodyPr rtlCol="0" anchor="ctr"/>
          <a:lstStyle/>
          <a:p>
            <a:endParaRPr lang="zh-CN" altLang="en-US">
              <a:cs typeface="+mn-ea"/>
              <a:sym typeface="+mn-lt"/>
            </a:endParaRPr>
          </a:p>
        </p:txBody>
      </p:sp>
      <p:sp>
        <p:nvSpPr>
          <p:cNvPr id="194" name="图形 2"/>
          <p:cNvSpPr/>
          <p:nvPr/>
        </p:nvSpPr>
        <p:spPr>
          <a:xfrm>
            <a:off x="7459980" y="2628900"/>
            <a:ext cx="364490" cy="882650"/>
          </a:xfrm>
          <a:custGeom>
            <a:avLst/>
            <a:gdLst>
              <a:gd name="connsiteX0" fmla="*/ 0 w 396001"/>
              <a:gd name="connsiteY0" fmla="*/ 0 h 959214"/>
              <a:gd name="connsiteX1" fmla="*/ 373581 w 396001"/>
              <a:gd name="connsiteY1" fmla="*/ 813190 h 959214"/>
              <a:gd name="connsiteX2" fmla="*/ 396002 w 396001"/>
              <a:gd name="connsiteY2" fmla="*/ 959214 h 959214"/>
            </a:gdLst>
            <a:ahLst/>
            <a:cxnLst>
              <a:cxn ang="0">
                <a:pos x="connsiteX0" y="connsiteY0"/>
              </a:cxn>
              <a:cxn ang="0">
                <a:pos x="connsiteX1" y="connsiteY1"/>
              </a:cxn>
              <a:cxn ang="0">
                <a:pos x="connsiteX2" y="connsiteY2"/>
              </a:cxn>
            </a:cxnLst>
            <a:rect l="l" t="t" r="r" b="b"/>
            <a:pathLst>
              <a:path w="396001" h="959214">
                <a:moveTo>
                  <a:pt x="0" y="0"/>
                </a:moveTo>
                <a:cubicBezTo>
                  <a:pt x="192869" y="243227"/>
                  <a:pt x="317378" y="522898"/>
                  <a:pt x="373581" y="813190"/>
                </a:cubicBezTo>
                <a:cubicBezTo>
                  <a:pt x="382967" y="861600"/>
                  <a:pt x="390431" y="910339"/>
                  <a:pt x="396002" y="959214"/>
                </a:cubicBezTo>
              </a:path>
            </a:pathLst>
          </a:custGeom>
          <a:noFill/>
          <a:ln w="16453" cap="rnd">
            <a:solidFill>
              <a:srgbClr val="FFFFFF"/>
            </a:solidFill>
            <a:prstDash val="solid"/>
            <a:miter/>
          </a:ln>
        </p:spPr>
        <p:txBody>
          <a:bodyPr rtlCol="0" anchor="ctr"/>
          <a:lstStyle/>
          <a:p>
            <a:endParaRPr lang="zh-CN" altLang="en-US">
              <a:cs typeface="+mn-ea"/>
              <a:sym typeface="+mn-lt"/>
            </a:endParaRPr>
          </a:p>
        </p:txBody>
      </p:sp>
      <p:sp>
        <p:nvSpPr>
          <p:cNvPr id="195" name="图形 2"/>
          <p:cNvSpPr/>
          <p:nvPr/>
        </p:nvSpPr>
        <p:spPr>
          <a:xfrm>
            <a:off x="6283960" y="2003425"/>
            <a:ext cx="881380" cy="366395"/>
          </a:xfrm>
          <a:custGeom>
            <a:avLst/>
            <a:gdLst>
              <a:gd name="connsiteX0" fmla="*/ 0 w 958281"/>
              <a:gd name="connsiteY0" fmla="*/ 0 h 398252"/>
              <a:gd name="connsiteX1" fmla="*/ 839179 w 958281"/>
              <a:gd name="connsiteY1" fmla="*/ 310847 h 398252"/>
              <a:gd name="connsiteX2" fmla="*/ 958281 w 958281"/>
              <a:gd name="connsiteY2" fmla="*/ 398252 h 398252"/>
            </a:gdLst>
            <a:ahLst/>
            <a:cxnLst>
              <a:cxn ang="0">
                <a:pos x="connsiteX0" y="connsiteY0"/>
              </a:cxn>
              <a:cxn ang="0">
                <a:pos x="connsiteX1" y="connsiteY1"/>
              </a:cxn>
              <a:cxn ang="0">
                <a:pos x="connsiteX2" y="connsiteY2"/>
              </a:cxn>
            </a:cxnLst>
            <a:rect l="l" t="t" r="r" b="b"/>
            <a:pathLst>
              <a:path w="958281" h="398252">
                <a:moveTo>
                  <a:pt x="0" y="0"/>
                </a:moveTo>
                <a:cubicBezTo>
                  <a:pt x="308377" y="35621"/>
                  <a:pt x="594168" y="145338"/>
                  <a:pt x="839179" y="310847"/>
                </a:cubicBezTo>
                <a:cubicBezTo>
                  <a:pt x="880041" y="338454"/>
                  <a:pt x="919779" y="367626"/>
                  <a:pt x="958281" y="398252"/>
                </a:cubicBezTo>
              </a:path>
            </a:pathLst>
          </a:custGeom>
          <a:noFill/>
          <a:ln w="16453" cap="rnd">
            <a:solidFill>
              <a:srgbClr val="FFFFFF">
                <a:alpha val="60000"/>
              </a:srgbClr>
            </a:solidFill>
            <a:prstDash val="solid"/>
            <a:miter/>
          </a:ln>
        </p:spPr>
        <p:txBody>
          <a:bodyPr rtlCol="0" anchor="ctr"/>
          <a:lstStyle/>
          <a:p>
            <a:endParaRPr lang="zh-CN" altLang="en-US">
              <a:cs typeface="+mn-ea"/>
              <a:sym typeface="+mn-lt"/>
            </a:endParaRPr>
          </a:p>
        </p:txBody>
      </p:sp>
      <p:sp>
        <p:nvSpPr>
          <p:cNvPr id="196" name="图形 2"/>
          <p:cNvSpPr/>
          <p:nvPr/>
        </p:nvSpPr>
        <p:spPr>
          <a:xfrm>
            <a:off x="4318635" y="2670175"/>
            <a:ext cx="366395" cy="881380"/>
          </a:xfrm>
          <a:custGeom>
            <a:avLst/>
            <a:gdLst>
              <a:gd name="connsiteX0" fmla="*/ 0 w 398252"/>
              <a:gd name="connsiteY0" fmla="*/ 958281 h 958281"/>
              <a:gd name="connsiteX1" fmla="*/ 310847 w 398252"/>
              <a:gd name="connsiteY1" fmla="*/ 119102 h 958281"/>
              <a:gd name="connsiteX2" fmla="*/ 398253 w 398252"/>
              <a:gd name="connsiteY2" fmla="*/ 0 h 958281"/>
            </a:gdLst>
            <a:ahLst/>
            <a:cxnLst>
              <a:cxn ang="0">
                <a:pos x="connsiteX0" y="connsiteY0"/>
              </a:cxn>
              <a:cxn ang="0">
                <a:pos x="connsiteX1" y="connsiteY1"/>
              </a:cxn>
              <a:cxn ang="0">
                <a:pos x="connsiteX2" y="connsiteY2"/>
              </a:cxn>
            </a:cxnLst>
            <a:rect l="l" t="t" r="r" b="b"/>
            <a:pathLst>
              <a:path w="398252" h="958281">
                <a:moveTo>
                  <a:pt x="0" y="958281"/>
                </a:moveTo>
                <a:cubicBezTo>
                  <a:pt x="35621" y="649905"/>
                  <a:pt x="145310" y="364113"/>
                  <a:pt x="310847" y="119102"/>
                </a:cubicBezTo>
                <a:cubicBezTo>
                  <a:pt x="338454" y="78240"/>
                  <a:pt x="367626" y="38502"/>
                  <a:pt x="398253" y="0"/>
                </a:cubicBezTo>
              </a:path>
            </a:pathLst>
          </a:custGeom>
          <a:noFill/>
          <a:ln w="16453" cap="rnd">
            <a:solidFill>
              <a:srgbClr val="FFFFFF">
                <a:alpha val="60000"/>
              </a:srgbClr>
            </a:solidFill>
            <a:prstDash val="solid"/>
            <a:miter/>
          </a:ln>
        </p:spPr>
        <p:txBody>
          <a:bodyPr rtlCol="0" anchor="ctr"/>
          <a:lstStyle/>
          <a:p>
            <a:endParaRPr lang="zh-CN" altLang="en-US">
              <a:cs typeface="+mn-ea"/>
              <a:sym typeface="+mn-lt"/>
            </a:endParaRPr>
          </a:p>
        </p:txBody>
      </p:sp>
      <p:sp>
        <p:nvSpPr>
          <p:cNvPr id="198" name="图形 2"/>
          <p:cNvSpPr/>
          <p:nvPr/>
        </p:nvSpPr>
        <p:spPr>
          <a:xfrm>
            <a:off x="5000625" y="5092700"/>
            <a:ext cx="881380" cy="366395"/>
          </a:xfrm>
          <a:custGeom>
            <a:avLst/>
            <a:gdLst>
              <a:gd name="connsiteX0" fmla="*/ 958281 w 958281"/>
              <a:gd name="connsiteY0" fmla="*/ 398252 h 398252"/>
              <a:gd name="connsiteX1" fmla="*/ 119102 w 958281"/>
              <a:gd name="connsiteY1" fmla="*/ 87406 h 398252"/>
              <a:gd name="connsiteX2" fmla="*/ 0 w 958281"/>
              <a:gd name="connsiteY2" fmla="*/ 0 h 398252"/>
            </a:gdLst>
            <a:ahLst/>
            <a:cxnLst>
              <a:cxn ang="0">
                <a:pos x="connsiteX0" y="connsiteY0"/>
              </a:cxn>
              <a:cxn ang="0">
                <a:pos x="connsiteX1" y="connsiteY1"/>
              </a:cxn>
              <a:cxn ang="0">
                <a:pos x="connsiteX2" y="connsiteY2"/>
              </a:cxn>
            </a:cxnLst>
            <a:rect l="l" t="t" r="r" b="b"/>
            <a:pathLst>
              <a:path w="958281" h="398252">
                <a:moveTo>
                  <a:pt x="958281" y="398252"/>
                </a:moveTo>
                <a:cubicBezTo>
                  <a:pt x="649905" y="362632"/>
                  <a:pt x="364086" y="252942"/>
                  <a:pt x="119102" y="87406"/>
                </a:cubicBezTo>
                <a:cubicBezTo>
                  <a:pt x="78240" y="59798"/>
                  <a:pt x="38502" y="30626"/>
                  <a:pt x="0" y="0"/>
                </a:cubicBezTo>
              </a:path>
            </a:pathLst>
          </a:custGeom>
          <a:noFill/>
          <a:ln w="16453" cap="rnd">
            <a:solidFill>
              <a:srgbClr val="FFFFFF">
                <a:alpha val="60000"/>
              </a:srgbClr>
            </a:solidFill>
            <a:prstDash val="solid"/>
            <a:miter/>
          </a:ln>
        </p:spPr>
        <p:txBody>
          <a:bodyPr rtlCol="0" anchor="ctr"/>
          <a:lstStyle/>
          <a:p>
            <a:endParaRPr lang="zh-CN" altLang="en-US">
              <a:cs typeface="+mn-ea"/>
              <a:sym typeface="+mn-lt"/>
            </a:endParaRPr>
          </a:p>
        </p:txBody>
      </p:sp>
      <p:sp>
        <p:nvSpPr>
          <p:cNvPr id="199" name="图形 2"/>
          <p:cNvSpPr/>
          <p:nvPr/>
        </p:nvSpPr>
        <p:spPr>
          <a:xfrm>
            <a:off x="7787005" y="3848735"/>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0" name="图形 2"/>
          <p:cNvSpPr/>
          <p:nvPr/>
        </p:nvSpPr>
        <p:spPr>
          <a:xfrm>
            <a:off x="7365365" y="4855845"/>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1" name="图形 2"/>
          <p:cNvSpPr/>
          <p:nvPr/>
        </p:nvSpPr>
        <p:spPr>
          <a:xfrm>
            <a:off x="5931535" y="5441950"/>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2" name="图形 2"/>
          <p:cNvSpPr/>
          <p:nvPr/>
        </p:nvSpPr>
        <p:spPr>
          <a:xfrm>
            <a:off x="4929505" y="5030470"/>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3" name="图形 2"/>
          <p:cNvSpPr/>
          <p:nvPr/>
        </p:nvSpPr>
        <p:spPr>
          <a:xfrm>
            <a:off x="6179185" y="1967865"/>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4" name="图形 2"/>
          <p:cNvSpPr/>
          <p:nvPr/>
        </p:nvSpPr>
        <p:spPr>
          <a:xfrm>
            <a:off x="4699635" y="2596515"/>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5" name="图形 2"/>
          <p:cNvSpPr/>
          <p:nvPr/>
        </p:nvSpPr>
        <p:spPr>
          <a:xfrm>
            <a:off x="4290695" y="3596005"/>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06" name="图形 2"/>
          <p:cNvSpPr/>
          <p:nvPr/>
        </p:nvSpPr>
        <p:spPr>
          <a:xfrm>
            <a:off x="7206615" y="2394585"/>
            <a:ext cx="48260" cy="48260"/>
          </a:xfrm>
          <a:custGeom>
            <a:avLst/>
            <a:gdLst>
              <a:gd name="connsiteX0" fmla="*/ 52142 w 52141"/>
              <a:gd name="connsiteY0" fmla="*/ 26071 h 52141"/>
              <a:gd name="connsiteX1" fmla="*/ 26071 w 52141"/>
              <a:gd name="connsiteY1" fmla="*/ 52142 h 52141"/>
              <a:gd name="connsiteX2" fmla="*/ 0 w 52141"/>
              <a:gd name="connsiteY2" fmla="*/ 26071 h 52141"/>
              <a:gd name="connsiteX3" fmla="*/ 26071 w 52141"/>
              <a:gd name="connsiteY3" fmla="*/ 0 h 52141"/>
              <a:gd name="connsiteX4" fmla="*/ 52142 w 52141"/>
              <a:gd name="connsiteY4" fmla="*/ 26071 h 5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1" h="52141">
                <a:moveTo>
                  <a:pt x="52142" y="26071"/>
                </a:moveTo>
                <a:cubicBezTo>
                  <a:pt x="52142" y="40469"/>
                  <a:pt x="40469" y="52142"/>
                  <a:pt x="26071" y="52142"/>
                </a:cubicBezTo>
                <a:cubicBezTo>
                  <a:pt x="11672" y="52142"/>
                  <a:pt x="0" y="40469"/>
                  <a:pt x="0" y="26071"/>
                </a:cubicBezTo>
                <a:cubicBezTo>
                  <a:pt x="0" y="11672"/>
                  <a:pt x="11672" y="0"/>
                  <a:pt x="26071" y="0"/>
                </a:cubicBezTo>
                <a:cubicBezTo>
                  <a:pt x="40469" y="0"/>
                  <a:pt x="52142" y="11672"/>
                  <a:pt x="52142" y="26071"/>
                </a:cubicBezTo>
                <a:close/>
              </a:path>
            </a:pathLst>
          </a:custGeom>
          <a:solidFill>
            <a:srgbClr val="FFFFFF">
              <a:alpha val="60000"/>
            </a:srgbClr>
          </a:solidFill>
          <a:ln w="2742" cap="flat">
            <a:noFill/>
            <a:prstDash val="solid"/>
            <a:miter/>
          </a:ln>
        </p:spPr>
        <p:txBody>
          <a:bodyPr rtlCol="0" anchor="ctr"/>
          <a:lstStyle/>
          <a:p>
            <a:endParaRPr lang="zh-CN" altLang="en-US">
              <a:cs typeface="+mn-ea"/>
              <a:sym typeface="+mn-lt"/>
            </a:endParaRPr>
          </a:p>
        </p:txBody>
      </p:sp>
      <p:sp>
        <p:nvSpPr>
          <p:cNvPr id="252" name="图形 2"/>
          <p:cNvSpPr/>
          <p:nvPr/>
        </p:nvSpPr>
        <p:spPr>
          <a:xfrm rot="16997148">
            <a:off x="5893435" y="3543300"/>
            <a:ext cx="318135" cy="318135"/>
          </a:xfrm>
          <a:custGeom>
            <a:avLst/>
            <a:gdLst>
              <a:gd name="connsiteX0" fmla="*/ 345824 w 345823"/>
              <a:gd name="connsiteY0" fmla="*/ 172912 h 345823"/>
              <a:gd name="connsiteX1" fmla="*/ 172912 w 345823"/>
              <a:gd name="connsiteY1" fmla="*/ 345824 h 345823"/>
              <a:gd name="connsiteX2" fmla="*/ 0 w 345823"/>
              <a:gd name="connsiteY2" fmla="*/ 172912 h 345823"/>
              <a:gd name="connsiteX3" fmla="*/ 172912 w 345823"/>
              <a:gd name="connsiteY3" fmla="*/ 0 h 345823"/>
              <a:gd name="connsiteX4" fmla="*/ 345824 w 345823"/>
              <a:gd name="connsiteY4" fmla="*/ 172912 h 345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823" h="345823">
                <a:moveTo>
                  <a:pt x="345824" y="172912"/>
                </a:moveTo>
                <a:cubicBezTo>
                  <a:pt x="345824" y="268408"/>
                  <a:pt x="268408" y="345824"/>
                  <a:pt x="172912" y="345824"/>
                </a:cubicBezTo>
                <a:cubicBezTo>
                  <a:pt x="77415" y="345824"/>
                  <a:pt x="0" y="268408"/>
                  <a:pt x="0" y="172912"/>
                </a:cubicBezTo>
                <a:cubicBezTo>
                  <a:pt x="0" y="77415"/>
                  <a:pt x="77415" y="0"/>
                  <a:pt x="172912" y="0"/>
                </a:cubicBezTo>
                <a:cubicBezTo>
                  <a:pt x="268408" y="0"/>
                  <a:pt x="345824" y="77415"/>
                  <a:pt x="345824" y="172912"/>
                </a:cubicBezTo>
                <a:close/>
              </a:path>
            </a:pathLst>
          </a:custGeom>
          <a:solidFill>
            <a:srgbClr val="FFFFFF"/>
          </a:solidFill>
          <a:ln w="2742" cap="flat">
            <a:noFill/>
            <a:prstDash val="solid"/>
            <a:miter/>
          </a:ln>
        </p:spPr>
        <p:txBody>
          <a:bodyPr rtlCol="0" anchor="ctr"/>
          <a:lstStyle/>
          <a:p>
            <a:endParaRPr lang="zh-CN" altLang="en-US">
              <a:cs typeface="+mn-ea"/>
              <a:sym typeface="+mn-lt"/>
            </a:endParaRPr>
          </a:p>
        </p:txBody>
      </p:sp>
      <p:sp>
        <p:nvSpPr>
          <p:cNvPr id="215" name="Freeform 48"/>
          <p:cNvSpPr/>
          <p:nvPr/>
        </p:nvSpPr>
        <p:spPr bwMode="auto">
          <a:xfrm>
            <a:off x="4771390" y="4071620"/>
            <a:ext cx="316230" cy="267335"/>
          </a:xfrm>
          <a:custGeom>
            <a:avLst/>
            <a:gdLst/>
            <a:ahLst/>
            <a:cxnLst>
              <a:cxn ang="0">
                <a:pos x="wd2" y="hd2"/>
              </a:cxn>
              <a:cxn ang="5400000">
                <a:pos x="wd2" y="hd2"/>
              </a:cxn>
              <a:cxn ang="10800000">
                <a:pos x="wd2" y="hd2"/>
              </a:cxn>
              <a:cxn ang="16200000">
                <a:pos x="wd2" y="hd2"/>
              </a:cxn>
            </a:cxnLst>
            <a:rect l="0" t="0" r="r" b="b"/>
            <a:pathLst>
              <a:path w="21600" h="21600" extrusionOk="0">
                <a:moveTo>
                  <a:pt x="19912" y="9800"/>
                </a:moveTo>
                <a:cubicBezTo>
                  <a:pt x="17381" y="9800"/>
                  <a:pt x="17381" y="9800"/>
                  <a:pt x="17381" y="9800"/>
                </a:cubicBezTo>
                <a:cubicBezTo>
                  <a:pt x="17381" y="5000"/>
                  <a:pt x="17381" y="5000"/>
                  <a:pt x="17381" y="5000"/>
                </a:cubicBezTo>
                <a:cubicBezTo>
                  <a:pt x="13162" y="0"/>
                  <a:pt x="13162" y="0"/>
                  <a:pt x="13162" y="0"/>
                </a:cubicBezTo>
                <a:cubicBezTo>
                  <a:pt x="4219" y="0"/>
                  <a:pt x="4219" y="0"/>
                  <a:pt x="4219" y="0"/>
                </a:cubicBezTo>
                <a:cubicBezTo>
                  <a:pt x="4219" y="9800"/>
                  <a:pt x="4219" y="9800"/>
                  <a:pt x="4219" y="9800"/>
                </a:cubicBezTo>
                <a:cubicBezTo>
                  <a:pt x="1688" y="9800"/>
                  <a:pt x="1688" y="9800"/>
                  <a:pt x="1688" y="9800"/>
                </a:cubicBezTo>
                <a:cubicBezTo>
                  <a:pt x="675" y="9800"/>
                  <a:pt x="0" y="10600"/>
                  <a:pt x="0" y="11800"/>
                </a:cubicBezTo>
                <a:cubicBezTo>
                  <a:pt x="0" y="19600"/>
                  <a:pt x="0" y="19600"/>
                  <a:pt x="0" y="19600"/>
                </a:cubicBezTo>
                <a:cubicBezTo>
                  <a:pt x="0" y="20800"/>
                  <a:pt x="675" y="21600"/>
                  <a:pt x="1688" y="21600"/>
                </a:cubicBezTo>
                <a:cubicBezTo>
                  <a:pt x="19912" y="21600"/>
                  <a:pt x="19912" y="21600"/>
                  <a:pt x="19912" y="21600"/>
                </a:cubicBezTo>
                <a:cubicBezTo>
                  <a:pt x="20925" y="21600"/>
                  <a:pt x="21600" y="20800"/>
                  <a:pt x="21600" y="19600"/>
                </a:cubicBezTo>
                <a:cubicBezTo>
                  <a:pt x="21600" y="11800"/>
                  <a:pt x="21600" y="11800"/>
                  <a:pt x="21600" y="11800"/>
                </a:cubicBezTo>
                <a:cubicBezTo>
                  <a:pt x="21600" y="10600"/>
                  <a:pt x="20925" y="9800"/>
                  <a:pt x="19912" y="9800"/>
                </a:cubicBezTo>
                <a:close/>
                <a:moveTo>
                  <a:pt x="5906" y="2000"/>
                </a:moveTo>
                <a:cubicBezTo>
                  <a:pt x="12487" y="2000"/>
                  <a:pt x="12487" y="2000"/>
                  <a:pt x="12487" y="2000"/>
                </a:cubicBezTo>
                <a:cubicBezTo>
                  <a:pt x="12487" y="5800"/>
                  <a:pt x="12487" y="5800"/>
                  <a:pt x="12487" y="5800"/>
                </a:cubicBezTo>
                <a:cubicBezTo>
                  <a:pt x="15694" y="5800"/>
                  <a:pt x="15694" y="5800"/>
                  <a:pt x="15694" y="5800"/>
                </a:cubicBezTo>
                <a:cubicBezTo>
                  <a:pt x="15694" y="11800"/>
                  <a:pt x="15694" y="11800"/>
                  <a:pt x="15694" y="11800"/>
                </a:cubicBezTo>
                <a:cubicBezTo>
                  <a:pt x="5906" y="11800"/>
                  <a:pt x="5906" y="11800"/>
                  <a:pt x="5906" y="11800"/>
                </a:cubicBezTo>
                <a:lnTo>
                  <a:pt x="5906" y="2000"/>
                </a:lnTo>
                <a:close/>
                <a:moveTo>
                  <a:pt x="17381" y="18600"/>
                </a:moveTo>
                <a:cubicBezTo>
                  <a:pt x="4219" y="18600"/>
                  <a:pt x="4219" y="18600"/>
                  <a:pt x="4219" y="18600"/>
                </a:cubicBezTo>
                <a:cubicBezTo>
                  <a:pt x="4219" y="16600"/>
                  <a:pt x="4219" y="16600"/>
                  <a:pt x="4219" y="16600"/>
                </a:cubicBezTo>
                <a:cubicBezTo>
                  <a:pt x="17381" y="16600"/>
                  <a:pt x="17381" y="16600"/>
                  <a:pt x="17381" y="16600"/>
                </a:cubicBezTo>
                <a:lnTo>
                  <a:pt x="17381" y="18600"/>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nvGrpSpPr>
          <p:cNvPr id="216" name="组合 215"/>
          <p:cNvGrpSpPr/>
          <p:nvPr/>
        </p:nvGrpSpPr>
        <p:grpSpPr>
          <a:xfrm>
            <a:off x="6316980" y="4650740"/>
            <a:ext cx="316230" cy="241935"/>
            <a:chOff x="7498184" y="2803300"/>
            <a:chExt cx="320063" cy="245064"/>
          </a:xfrm>
          <a:solidFill>
            <a:srgbClr val="64D1DA"/>
          </a:solidFill>
        </p:grpSpPr>
        <p:sp>
          <p:nvSpPr>
            <p:cNvPr id="217" name="Rectangle 53"/>
            <p:cNvSpPr/>
            <p:nvPr/>
          </p:nvSpPr>
          <p:spPr bwMode="auto">
            <a:xfrm>
              <a:off x="7523535" y="2951183"/>
              <a:ext cx="49648" cy="49648"/>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18" name="Rectangle 54"/>
            <p:cNvSpPr/>
            <p:nvPr/>
          </p:nvSpPr>
          <p:spPr bwMode="auto">
            <a:xfrm>
              <a:off x="7595365" y="2900480"/>
              <a:ext cx="50704" cy="100351"/>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19" name="Rectangle 55"/>
            <p:cNvSpPr/>
            <p:nvPr/>
          </p:nvSpPr>
          <p:spPr bwMode="auto">
            <a:xfrm>
              <a:off x="7670362" y="2852947"/>
              <a:ext cx="49646" cy="147885"/>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20" name="Rectangle 56"/>
            <p:cNvSpPr/>
            <p:nvPr/>
          </p:nvSpPr>
          <p:spPr bwMode="auto">
            <a:xfrm>
              <a:off x="7743248" y="2803300"/>
              <a:ext cx="49648" cy="197531"/>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21" name="Rectangle 57"/>
            <p:cNvSpPr/>
            <p:nvPr/>
          </p:nvSpPr>
          <p:spPr bwMode="auto">
            <a:xfrm>
              <a:off x="7498184" y="3023012"/>
              <a:ext cx="320063" cy="25352"/>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grpSp>
        <p:nvGrpSpPr>
          <p:cNvPr id="227" name="组合 226"/>
          <p:cNvGrpSpPr/>
          <p:nvPr/>
        </p:nvGrpSpPr>
        <p:grpSpPr>
          <a:xfrm>
            <a:off x="5454015" y="2531745"/>
            <a:ext cx="316230" cy="316230"/>
            <a:chOff x="9416446" y="2126204"/>
            <a:chExt cx="320064" cy="320063"/>
          </a:xfrm>
          <a:solidFill>
            <a:srgbClr val="8EC0E4"/>
          </a:solidFill>
        </p:grpSpPr>
        <p:sp>
          <p:nvSpPr>
            <p:cNvPr id="228" name="Freeform 73"/>
            <p:cNvSpPr/>
            <p:nvPr/>
          </p:nvSpPr>
          <p:spPr bwMode="auto">
            <a:xfrm>
              <a:off x="9416446" y="2126204"/>
              <a:ext cx="87675" cy="87675"/>
            </a:xfrm>
            <a:custGeom>
              <a:avLst/>
              <a:gdLst/>
              <a:ahLst/>
              <a:cxnLst>
                <a:cxn ang="0">
                  <a:pos x="wd2" y="hd2"/>
                </a:cxn>
                <a:cxn ang="5400000">
                  <a:pos x="wd2" y="hd2"/>
                </a:cxn>
                <a:cxn ang="10800000">
                  <a:pos x="wd2" y="hd2"/>
                </a:cxn>
                <a:cxn ang="16200000">
                  <a:pos x="wd2" y="hd2"/>
                </a:cxn>
              </a:cxnLst>
              <a:rect l="0" t="0" r="r" b="b"/>
              <a:pathLst>
                <a:path w="21600" h="21600" extrusionOk="0">
                  <a:moveTo>
                    <a:pt x="21600" y="8588"/>
                  </a:moveTo>
                  <a:lnTo>
                    <a:pt x="13012" y="0"/>
                  </a:lnTo>
                  <a:lnTo>
                    <a:pt x="0" y="12752"/>
                  </a:lnTo>
                  <a:lnTo>
                    <a:pt x="8588" y="21600"/>
                  </a:lnTo>
                  <a:lnTo>
                    <a:pt x="21600" y="8588"/>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29" name="Freeform 74"/>
            <p:cNvSpPr/>
            <p:nvPr/>
          </p:nvSpPr>
          <p:spPr bwMode="auto">
            <a:xfrm>
              <a:off x="9679468" y="2388169"/>
              <a:ext cx="57042" cy="58098"/>
            </a:xfrm>
            <a:custGeom>
              <a:avLst/>
              <a:gdLst/>
              <a:ahLst/>
              <a:cxnLst>
                <a:cxn ang="0">
                  <a:pos x="wd2" y="hd2"/>
                </a:cxn>
                <a:cxn ang="5400000">
                  <a:pos x="wd2" y="hd2"/>
                </a:cxn>
                <a:cxn ang="10800000">
                  <a:pos x="wd2" y="hd2"/>
                </a:cxn>
                <a:cxn ang="16200000">
                  <a:pos x="wd2" y="hd2"/>
                </a:cxn>
              </a:cxnLst>
              <a:rect l="0" t="0" r="r" b="b"/>
              <a:pathLst>
                <a:path w="21600" h="21600" extrusionOk="0">
                  <a:moveTo>
                    <a:pt x="19600" y="0"/>
                  </a:moveTo>
                  <a:lnTo>
                    <a:pt x="0" y="19636"/>
                  </a:lnTo>
                  <a:lnTo>
                    <a:pt x="21600" y="21600"/>
                  </a:lnTo>
                  <a:lnTo>
                    <a:pt x="19600" y="0"/>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30" name="Freeform 75"/>
            <p:cNvSpPr/>
            <p:nvPr/>
          </p:nvSpPr>
          <p:spPr bwMode="auto">
            <a:xfrm>
              <a:off x="9599188" y="2126204"/>
              <a:ext cx="137322" cy="137322"/>
            </a:xfrm>
            <a:custGeom>
              <a:avLst/>
              <a:gdLst/>
              <a:ahLst/>
              <a:cxnLst>
                <a:cxn ang="0">
                  <a:pos x="wd2" y="hd2"/>
                </a:cxn>
                <a:cxn ang="5400000">
                  <a:pos x="wd2" y="hd2"/>
                </a:cxn>
                <a:cxn ang="10800000">
                  <a:pos x="wd2" y="hd2"/>
                </a:cxn>
                <a:cxn ang="16200000">
                  <a:pos x="wd2" y="hd2"/>
                </a:cxn>
              </a:cxnLst>
              <a:rect l="0" t="0" r="r" b="b"/>
              <a:pathLst>
                <a:path w="21600" h="21600" extrusionOk="0">
                  <a:moveTo>
                    <a:pt x="21600" y="8142"/>
                  </a:moveTo>
                  <a:lnTo>
                    <a:pt x="13292" y="0"/>
                  </a:lnTo>
                  <a:lnTo>
                    <a:pt x="9471" y="3822"/>
                  </a:lnTo>
                  <a:lnTo>
                    <a:pt x="12129" y="6646"/>
                  </a:lnTo>
                  <a:lnTo>
                    <a:pt x="10634" y="8142"/>
                  </a:lnTo>
                  <a:lnTo>
                    <a:pt x="7809" y="5483"/>
                  </a:lnTo>
                  <a:lnTo>
                    <a:pt x="4652" y="8640"/>
                  </a:lnTo>
                  <a:lnTo>
                    <a:pt x="7477" y="11298"/>
                  </a:lnTo>
                  <a:lnTo>
                    <a:pt x="5815" y="12960"/>
                  </a:lnTo>
                  <a:lnTo>
                    <a:pt x="3157" y="10135"/>
                  </a:lnTo>
                  <a:lnTo>
                    <a:pt x="0" y="13292"/>
                  </a:lnTo>
                  <a:lnTo>
                    <a:pt x="8308" y="21600"/>
                  </a:lnTo>
                  <a:lnTo>
                    <a:pt x="21600" y="8142"/>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31" name="Freeform 76"/>
            <p:cNvSpPr/>
            <p:nvPr/>
          </p:nvSpPr>
          <p:spPr bwMode="auto">
            <a:xfrm>
              <a:off x="9416446" y="2307889"/>
              <a:ext cx="137322" cy="138378"/>
            </a:xfrm>
            <a:custGeom>
              <a:avLst/>
              <a:gdLst/>
              <a:ahLst/>
              <a:cxnLst>
                <a:cxn ang="0">
                  <a:pos x="wd2" y="hd2"/>
                </a:cxn>
                <a:cxn ang="5400000">
                  <a:pos x="wd2" y="hd2"/>
                </a:cxn>
                <a:cxn ang="10800000">
                  <a:pos x="wd2" y="hd2"/>
                </a:cxn>
                <a:cxn ang="16200000">
                  <a:pos x="wd2" y="hd2"/>
                </a:cxn>
              </a:cxnLst>
              <a:rect l="0" t="0" r="r" b="b"/>
              <a:pathLst>
                <a:path w="21600" h="21600" extrusionOk="0">
                  <a:moveTo>
                    <a:pt x="16117" y="2803"/>
                  </a:moveTo>
                  <a:lnTo>
                    <a:pt x="13458" y="0"/>
                  </a:lnTo>
                  <a:lnTo>
                    <a:pt x="10302" y="3133"/>
                  </a:lnTo>
                  <a:lnTo>
                    <a:pt x="12960" y="5936"/>
                  </a:lnTo>
                  <a:lnTo>
                    <a:pt x="11465" y="7420"/>
                  </a:lnTo>
                  <a:lnTo>
                    <a:pt x="8640" y="4782"/>
                  </a:lnTo>
                  <a:lnTo>
                    <a:pt x="5483" y="7915"/>
                  </a:lnTo>
                  <a:lnTo>
                    <a:pt x="8308" y="10553"/>
                  </a:lnTo>
                  <a:lnTo>
                    <a:pt x="6646" y="12202"/>
                  </a:lnTo>
                  <a:lnTo>
                    <a:pt x="3988" y="9398"/>
                  </a:lnTo>
                  <a:lnTo>
                    <a:pt x="0" y="13356"/>
                  </a:lnTo>
                  <a:lnTo>
                    <a:pt x="8308" y="21600"/>
                  </a:lnTo>
                  <a:lnTo>
                    <a:pt x="21600" y="8244"/>
                  </a:lnTo>
                  <a:lnTo>
                    <a:pt x="16117" y="2803"/>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32" name="Freeform 77"/>
            <p:cNvSpPr/>
            <p:nvPr/>
          </p:nvSpPr>
          <p:spPr bwMode="auto">
            <a:xfrm>
              <a:off x="9469262" y="2177963"/>
              <a:ext cx="245065" cy="245065"/>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0" y="4655"/>
                  </a:lnTo>
                  <a:lnTo>
                    <a:pt x="16945" y="21600"/>
                  </a:lnTo>
                  <a:lnTo>
                    <a:pt x="21600" y="17038"/>
                  </a:lnTo>
                  <a:lnTo>
                    <a:pt x="4655" y="0"/>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grpSp>
        <p:nvGrpSpPr>
          <p:cNvPr id="238" name="组合 237"/>
          <p:cNvGrpSpPr/>
          <p:nvPr/>
        </p:nvGrpSpPr>
        <p:grpSpPr>
          <a:xfrm>
            <a:off x="6920230" y="3217545"/>
            <a:ext cx="316865" cy="316865"/>
            <a:chOff x="3659688" y="4253717"/>
            <a:chExt cx="320876" cy="320876"/>
          </a:xfrm>
          <a:solidFill>
            <a:srgbClr val="33B2E3"/>
          </a:solidFill>
        </p:grpSpPr>
        <p:sp>
          <p:nvSpPr>
            <p:cNvPr id="239" name="Freeform 160"/>
            <p:cNvSpPr/>
            <p:nvPr/>
          </p:nvSpPr>
          <p:spPr bwMode="auto">
            <a:xfrm>
              <a:off x="3659688" y="4253717"/>
              <a:ext cx="320876" cy="3208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539"/>
                  </a:lnTo>
                  <a:lnTo>
                    <a:pt x="4277" y="16539"/>
                  </a:lnTo>
                  <a:lnTo>
                    <a:pt x="4277" y="21600"/>
                  </a:lnTo>
                  <a:lnTo>
                    <a:pt x="12333" y="16539"/>
                  </a:lnTo>
                  <a:lnTo>
                    <a:pt x="21600" y="16539"/>
                  </a:lnTo>
                  <a:lnTo>
                    <a:pt x="21600" y="0"/>
                  </a:lnTo>
                  <a:lnTo>
                    <a:pt x="0" y="0"/>
                  </a:lnTo>
                  <a:close/>
                  <a:moveTo>
                    <a:pt x="19105" y="14115"/>
                  </a:moveTo>
                  <a:lnTo>
                    <a:pt x="11477" y="14115"/>
                  </a:lnTo>
                  <a:lnTo>
                    <a:pt x="6630" y="16824"/>
                  </a:lnTo>
                  <a:lnTo>
                    <a:pt x="6630" y="14115"/>
                  </a:lnTo>
                  <a:lnTo>
                    <a:pt x="2566" y="14115"/>
                  </a:lnTo>
                  <a:lnTo>
                    <a:pt x="2566" y="2495"/>
                  </a:lnTo>
                  <a:lnTo>
                    <a:pt x="19105" y="2495"/>
                  </a:lnTo>
                  <a:lnTo>
                    <a:pt x="19105" y="14115"/>
                  </a:ln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40" name="Rectangle 161"/>
            <p:cNvSpPr/>
            <p:nvPr/>
          </p:nvSpPr>
          <p:spPr bwMode="auto">
            <a:xfrm>
              <a:off x="3742290" y="4340554"/>
              <a:ext cx="155672" cy="23298"/>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41" name="Rectangle 162"/>
            <p:cNvSpPr/>
            <p:nvPr/>
          </p:nvSpPr>
          <p:spPr bwMode="auto">
            <a:xfrm>
              <a:off x="3742290" y="4388208"/>
              <a:ext cx="78366" cy="25417"/>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sp>
        <p:nvSpPr>
          <p:cNvPr id="242" name="矩形 241"/>
          <p:cNvSpPr/>
          <p:nvPr/>
        </p:nvSpPr>
        <p:spPr>
          <a:xfrm>
            <a:off x="4731385" y="3092450"/>
            <a:ext cx="553357" cy="461665"/>
          </a:xfrm>
          <a:prstGeom prst="rect">
            <a:avLst/>
          </a:prstGeom>
        </p:spPr>
        <p:txBody>
          <a:bodyPr wrap="none">
            <a:spAutoFit/>
          </a:bodyPr>
          <a:lstStyle/>
          <a:p>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243" name="矩形 242"/>
          <p:cNvSpPr/>
          <p:nvPr/>
        </p:nvSpPr>
        <p:spPr>
          <a:xfrm>
            <a:off x="5349240" y="4628515"/>
            <a:ext cx="553357" cy="461665"/>
          </a:xfrm>
          <a:prstGeom prst="rect">
            <a:avLst/>
          </a:prstGeom>
        </p:spPr>
        <p:txBody>
          <a:bodyPr wrap="none">
            <a:spAutoFit/>
          </a:bodyPr>
          <a:lstStyle/>
          <a:p>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244" name="矩形 243"/>
          <p:cNvSpPr/>
          <p:nvPr/>
        </p:nvSpPr>
        <p:spPr>
          <a:xfrm>
            <a:off x="6843395" y="3950970"/>
            <a:ext cx="553357" cy="461665"/>
          </a:xfrm>
          <a:prstGeom prst="rect">
            <a:avLst/>
          </a:prstGeom>
        </p:spPr>
        <p:txBody>
          <a:bodyPr wrap="none">
            <a:spAutoFit/>
          </a:bodyPr>
          <a:lstStyle/>
          <a:p>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245" name="矩形 244"/>
          <p:cNvSpPr/>
          <p:nvPr/>
        </p:nvSpPr>
        <p:spPr>
          <a:xfrm>
            <a:off x="6212205" y="2491740"/>
            <a:ext cx="553357" cy="461665"/>
          </a:xfrm>
          <a:prstGeom prst="rect">
            <a:avLst/>
          </a:prstGeom>
        </p:spPr>
        <p:txBody>
          <a:bodyPr wrap="none">
            <a:spAutoFit/>
          </a:bodyPr>
          <a:lstStyle/>
          <a:p>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grpSp>
        <p:nvGrpSpPr>
          <p:cNvPr id="9" name="组合 8"/>
          <p:cNvGrpSpPr/>
          <p:nvPr/>
        </p:nvGrpSpPr>
        <p:grpSpPr>
          <a:xfrm>
            <a:off x="7707630" y="1586865"/>
            <a:ext cx="3197860" cy="880746"/>
            <a:chOff x="8016077" y="5202549"/>
            <a:chExt cx="3476024" cy="957330"/>
          </a:xfrm>
        </p:grpSpPr>
        <p:sp>
          <p:nvSpPr>
            <p:cNvPr id="247" name="文本框 246"/>
            <p:cNvSpPr txBox="1"/>
            <p:nvPr/>
          </p:nvSpPr>
          <p:spPr>
            <a:xfrm>
              <a:off x="8016077" y="5499342"/>
              <a:ext cx="3476024" cy="660537"/>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defTabSz="1219200">
                <a:lnSpc>
                  <a:spcPct val="120000"/>
                </a:lnSpc>
                <a:spcBef>
                  <a:spcPct val="0"/>
                </a:spcBef>
                <a:defRPr/>
              </a:pPr>
              <a:r>
                <a:rPr lang="zh-CN" altLang="en-US" sz="1400" dirty="0">
                  <a:solidFill>
                    <a:schemeClr val="tx1">
                      <a:lumMod val="50000"/>
                      <a:lumOff val="50000"/>
                    </a:schemeClr>
                  </a:solidFill>
                  <a:latin typeface="+mn-lt"/>
                  <a:ea typeface="+mn-ea"/>
                  <a:cs typeface="+mn-ea"/>
                  <a:sym typeface="+mn-lt"/>
                </a:rPr>
                <a:t>此部分内容作为文字排版占位显示</a:t>
              </a:r>
              <a:br>
                <a:rPr lang="zh-CN" altLang="en-US" sz="1400" dirty="0">
                  <a:solidFill>
                    <a:schemeClr val="tx1">
                      <a:lumMod val="50000"/>
                      <a:lumOff val="50000"/>
                    </a:schemeClr>
                  </a:solidFill>
                  <a:latin typeface="+mn-lt"/>
                  <a:ea typeface="+mn-ea"/>
                  <a:cs typeface="+mn-ea"/>
                  <a:sym typeface="+mn-lt"/>
                </a:rPr>
              </a:br>
              <a:r>
                <a:rPr lang="zh-CN" altLang="en-US" sz="1400" dirty="0">
                  <a:solidFill>
                    <a:schemeClr val="tx1">
                      <a:lumMod val="50000"/>
                      <a:lumOff val="50000"/>
                    </a:schemeClr>
                  </a:solidFill>
                  <a:latin typeface="+mn-lt"/>
                  <a:ea typeface="+mn-ea"/>
                  <a:cs typeface="+mn-ea"/>
                  <a:sym typeface="+mn-lt"/>
                </a:rPr>
                <a:t>（建议使用主题字体）</a:t>
              </a:r>
            </a:p>
          </p:txBody>
        </p:sp>
        <p:sp>
          <p:nvSpPr>
            <p:cNvPr id="248" name="文本框 247"/>
            <p:cNvSpPr txBox="1"/>
            <p:nvPr/>
          </p:nvSpPr>
          <p:spPr>
            <a:xfrm>
              <a:off x="8016077" y="5202549"/>
              <a:ext cx="1612997" cy="349939"/>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dirty="0" smtClean="0">
                  <a:solidFill>
                    <a:schemeClr val="tx1">
                      <a:lumMod val="75000"/>
                      <a:lumOff val="25000"/>
                    </a:schemeClr>
                  </a:solidFill>
                  <a:latin typeface="+mn-lt"/>
                  <a:ea typeface="+mn-ea"/>
                  <a:cs typeface="+mn-ea"/>
                  <a:sym typeface="+mn-lt"/>
                </a:rPr>
                <a:t>更新观念</a:t>
              </a:r>
            </a:p>
          </p:txBody>
        </p:sp>
      </p:grpSp>
      <p:grpSp>
        <p:nvGrpSpPr>
          <p:cNvPr id="10" name="组合 9"/>
          <p:cNvGrpSpPr/>
          <p:nvPr/>
        </p:nvGrpSpPr>
        <p:grpSpPr>
          <a:xfrm>
            <a:off x="723265" y="2597150"/>
            <a:ext cx="3194050" cy="880746"/>
            <a:chOff x="552629" y="1866112"/>
            <a:chExt cx="3471515" cy="957330"/>
          </a:xfrm>
        </p:grpSpPr>
        <p:sp>
          <p:nvSpPr>
            <p:cNvPr id="253" name="文本框 252"/>
            <p:cNvSpPr txBox="1"/>
            <p:nvPr/>
          </p:nvSpPr>
          <p:spPr>
            <a:xfrm flipH="1">
              <a:off x="552629" y="2162905"/>
              <a:ext cx="3471515" cy="660537"/>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defTabSz="1219200">
                <a:lnSpc>
                  <a:spcPct val="120000"/>
                </a:lnSpc>
                <a:spcBef>
                  <a:spcPct val="0"/>
                </a:spcBef>
                <a:defRPr/>
              </a:pPr>
              <a:r>
                <a:rPr lang="zh-CN" altLang="en-US" sz="1400" dirty="0">
                  <a:solidFill>
                    <a:schemeClr val="tx1">
                      <a:lumMod val="50000"/>
                      <a:lumOff val="50000"/>
                    </a:schemeClr>
                  </a:solidFill>
                  <a:latin typeface="+mn-lt"/>
                  <a:ea typeface="+mn-ea"/>
                  <a:cs typeface="+mn-ea"/>
                  <a:sym typeface="+mn-lt"/>
                </a:rPr>
                <a:t>此部分内容作为文字排版占位显示</a:t>
              </a:r>
              <a:br>
                <a:rPr lang="zh-CN" altLang="en-US" sz="1400" dirty="0">
                  <a:solidFill>
                    <a:schemeClr val="tx1">
                      <a:lumMod val="50000"/>
                      <a:lumOff val="50000"/>
                    </a:schemeClr>
                  </a:solidFill>
                  <a:latin typeface="+mn-lt"/>
                  <a:ea typeface="+mn-ea"/>
                  <a:cs typeface="+mn-ea"/>
                  <a:sym typeface="+mn-lt"/>
                </a:rPr>
              </a:br>
              <a:r>
                <a:rPr lang="zh-CN" altLang="en-US" sz="1400" dirty="0">
                  <a:solidFill>
                    <a:schemeClr val="tx1">
                      <a:lumMod val="50000"/>
                      <a:lumOff val="50000"/>
                    </a:schemeClr>
                  </a:solidFill>
                  <a:latin typeface="+mn-lt"/>
                  <a:ea typeface="+mn-ea"/>
                  <a:cs typeface="+mn-ea"/>
                  <a:sym typeface="+mn-lt"/>
                </a:rPr>
                <a:t>（建议使用主题字体）</a:t>
              </a:r>
            </a:p>
          </p:txBody>
        </p:sp>
        <p:sp>
          <p:nvSpPr>
            <p:cNvPr id="254" name="文本框 253"/>
            <p:cNvSpPr txBox="1"/>
            <p:nvPr/>
          </p:nvSpPr>
          <p:spPr>
            <a:xfrm flipH="1">
              <a:off x="2377023" y="1866112"/>
              <a:ext cx="1647120" cy="349939"/>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dirty="0" smtClean="0">
                  <a:solidFill>
                    <a:schemeClr val="tx1">
                      <a:lumMod val="75000"/>
                      <a:lumOff val="25000"/>
                    </a:schemeClr>
                  </a:solidFill>
                  <a:latin typeface="+mn-lt"/>
                  <a:ea typeface="+mn-ea"/>
                  <a:cs typeface="+mn-ea"/>
                  <a:sym typeface="+mn-lt"/>
                </a:rPr>
                <a:t>强化执行力</a:t>
              </a:r>
            </a:p>
          </p:txBody>
        </p:sp>
      </p:grpSp>
      <p:grpSp>
        <p:nvGrpSpPr>
          <p:cNvPr id="255" name="组合 254"/>
          <p:cNvGrpSpPr/>
          <p:nvPr/>
        </p:nvGrpSpPr>
        <p:grpSpPr>
          <a:xfrm>
            <a:off x="1578610" y="5183505"/>
            <a:ext cx="3004185" cy="880746"/>
            <a:chOff x="758434" y="1866112"/>
            <a:chExt cx="3265710" cy="957330"/>
          </a:xfrm>
        </p:grpSpPr>
        <p:sp>
          <p:nvSpPr>
            <p:cNvPr id="256" name="文本框 255"/>
            <p:cNvSpPr txBox="1"/>
            <p:nvPr/>
          </p:nvSpPr>
          <p:spPr>
            <a:xfrm flipH="1">
              <a:off x="758434" y="2162905"/>
              <a:ext cx="3265710" cy="660537"/>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defTabSz="1219200">
                <a:lnSpc>
                  <a:spcPct val="120000"/>
                </a:lnSpc>
                <a:spcBef>
                  <a:spcPct val="0"/>
                </a:spcBef>
                <a:defRPr/>
              </a:pPr>
              <a:r>
                <a:rPr lang="zh-CN" altLang="en-US" sz="1400" dirty="0">
                  <a:solidFill>
                    <a:schemeClr val="tx1">
                      <a:lumMod val="50000"/>
                      <a:lumOff val="50000"/>
                    </a:schemeClr>
                  </a:solidFill>
                  <a:latin typeface="+mn-lt"/>
                  <a:ea typeface="+mn-ea"/>
                  <a:cs typeface="+mn-ea"/>
                  <a:sym typeface="+mn-lt"/>
                </a:rPr>
                <a:t>此部分内容作为文字排版占位显示</a:t>
              </a:r>
              <a:br>
                <a:rPr lang="zh-CN" altLang="en-US" sz="1400" dirty="0">
                  <a:solidFill>
                    <a:schemeClr val="tx1">
                      <a:lumMod val="50000"/>
                      <a:lumOff val="50000"/>
                    </a:schemeClr>
                  </a:solidFill>
                  <a:latin typeface="+mn-lt"/>
                  <a:ea typeface="+mn-ea"/>
                  <a:cs typeface="+mn-ea"/>
                  <a:sym typeface="+mn-lt"/>
                </a:rPr>
              </a:br>
              <a:r>
                <a:rPr lang="zh-CN" altLang="en-US" sz="1400" dirty="0">
                  <a:solidFill>
                    <a:schemeClr val="tx1">
                      <a:lumMod val="50000"/>
                      <a:lumOff val="50000"/>
                    </a:schemeClr>
                  </a:solidFill>
                  <a:latin typeface="+mn-lt"/>
                  <a:ea typeface="+mn-ea"/>
                  <a:cs typeface="+mn-ea"/>
                  <a:sym typeface="+mn-lt"/>
                </a:rPr>
                <a:t>（建议使用主题字体）</a:t>
              </a:r>
            </a:p>
          </p:txBody>
        </p:sp>
        <p:sp>
          <p:nvSpPr>
            <p:cNvPr id="257" name="文本框 256"/>
            <p:cNvSpPr txBox="1"/>
            <p:nvPr/>
          </p:nvSpPr>
          <p:spPr>
            <a:xfrm flipH="1">
              <a:off x="2319830" y="1866112"/>
              <a:ext cx="1704314" cy="349939"/>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dirty="0" smtClean="0">
                  <a:solidFill>
                    <a:schemeClr val="tx1">
                      <a:lumMod val="75000"/>
                      <a:lumOff val="25000"/>
                    </a:schemeClr>
                  </a:solidFill>
                  <a:latin typeface="+mn-lt"/>
                  <a:ea typeface="+mn-ea"/>
                  <a:cs typeface="+mn-ea"/>
                  <a:sym typeface="+mn-lt"/>
                </a:rPr>
                <a:t>提高认识</a:t>
              </a:r>
            </a:p>
          </p:txBody>
        </p:sp>
      </p:grpSp>
      <p:grpSp>
        <p:nvGrpSpPr>
          <p:cNvPr id="258" name="组合 257"/>
          <p:cNvGrpSpPr/>
          <p:nvPr/>
        </p:nvGrpSpPr>
        <p:grpSpPr>
          <a:xfrm>
            <a:off x="8310245" y="4029710"/>
            <a:ext cx="3357245" cy="880746"/>
            <a:chOff x="8016077" y="5202549"/>
            <a:chExt cx="3649273" cy="957330"/>
          </a:xfrm>
        </p:grpSpPr>
        <p:sp>
          <p:nvSpPr>
            <p:cNvPr id="259" name="文本框 258"/>
            <p:cNvSpPr txBox="1"/>
            <p:nvPr/>
          </p:nvSpPr>
          <p:spPr>
            <a:xfrm>
              <a:off x="8016077" y="5499342"/>
              <a:ext cx="3649273" cy="660537"/>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defTabSz="1219200">
                <a:lnSpc>
                  <a:spcPct val="120000"/>
                </a:lnSpc>
                <a:spcBef>
                  <a:spcPct val="0"/>
                </a:spcBef>
                <a:defRPr/>
              </a:pPr>
              <a:r>
                <a:rPr lang="zh-CN" altLang="en-US" sz="1400" dirty="0">
                  <a:solidFill>
                    <a:schemeClr val="tx1">
                      <a:lumMod val="50000"/>
                      <a:lumOff val="50000"/>
                    </a:schemeClr>
                  </a:solidFill>
                  <a:latin typeface="+mn-lt"/>
                  <a:ea typeface="+mn-ea"/>
                  <a:cs typeface="+mn-ea"/>
                  <a:sym typeface="+mn-lt"/>
                </a:rPr>
                <a:t>此部分内容作为文字排版占位显示</a:t>
              </a:r>
              <a:br>
                <a:rPr lang="zh-CN" altLang="en-US" sz="1400" dirty="0">
                  <a:solidFill>
                    <a:schemeClr val="tx1">
                      <a:lumMod val="50000"/>
                      <a:lumOff val="50000"/>
                    </a:schemeClr>
                  </a:solidFill>
                  <a:latin typeface="+mn-lt"/>
                  <a:ea typeface="+mn-ea"/>
                  <a:cs typeface="+mn-ea"/>
                  <a:sym typeface="+mn-lt"/>
                </a:rPr>
              </a:br>
              <a:r>
                <a:rPr lang="zh-CN" altLang="en-US" sz="1400" dirty="0">
                  <a:solidFill>
                    <a:schemeClr val="tx1">
                      <a:lumMod val="50000"/>
                      <a:lumOff val="50000"/>
                    </a:schemeClr>
                  </a:solidFill>
                  <a:latin typeface="+mn-lt"/>
                  <a:ea typeface="+mn-ea"/>
                  <a:cs typeface="+mn-ea"/>
                  <a:sym typeface="+mn-lt"/>
                </a:rPr>
                <a:t>（建议使用主题字体）</a:t>
              </a:r>
            </a:p>
          </p:txBody>
        </p:sp>
        <p:sp>
          <p:nvSpPr>
            <p:cNvPr id="260" name="文本框 259"/>
            <p:cNvSpPr txBox="1"/>
            <p:nvPr/>
          </p:nvSpPr>
          <p:spPr>
            <a:xfrm>
              <a:off x="8016077" y="5202549"/>
              <a:ext cx="2440671" cy="349939"/>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dirty="0" smtClean="0">
                  <a:solidFill>
                    <a:schemeClr val="tx1">
                      <a:lumMod val="75000"/>
                      <a:lumOff val="25000"/>
                    </a:schemeClr>
                  </a:solidFill>
                  <a:latin typeface="+mn-lt"/>
                  <a:ea typeface="+mn-ea"/>
                  <a:cs typeface="+mn-ea"/>
                  <a:sym typeface="+mn-lt"/>
                </a:rPr>
                <a:t>开展技术创新</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1f31ed407328df33ac7e22c6e973f3"/>
          <p:cNvPicPr>
            <a:picLocks noChangeAspect="1"/>
          </p:cNvPicPr>
          <p:nvPr/>
        </p:nvPicPr>
        <p:blipFill>
          <a:blip r:embed="rId3"/>
          <a:stretch>
            <a:fillRect/>
          </a:stretch>
        </p:blipFill>
        <p:spPr>
          <a:xfrm>
            <a:off x="-12700" y="-31749"/>
            <a:ext cx="13804900" cy="6902450"/>
          </a:xfrm>
          <a:prstGeom prst="rect">
            <a:avLst/>
          </a:prstGeom>
        </p:spPr>
      </p:pic>
      <p:sp>
        <p:nvSpPr>
          <p:cNvPr id="8" name="íśľiḓe"/>
          <p:cNvSpPr txBox="1"/>
          <p:nvPr/>
        </p:nvSpPr>
        <p:spPr bwMode="auto">
          <a:xfrm>
            <a:off x="1174750" y="1795780"/>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sz="4800" b="1" dirty="0">
                <a:solidFill>
                  <a:schemeClr val="bg1">
                    <a:alpha val="53000"/>
                  </a:schemeClr>
                </a:solidFill>
                <a:cs typeface="+mn-ea"/>
                <a:sym typeface="+mn-lt"/>
              </a:rPr>
              <a:t>PART THREE</a:t>
            </a:r>
          </a:p>
        </p:txBody>
      </p:sp>
      <p:sp>
        <p:nvSpPr>
          <p:cNvPr id="15" name="文本框 14"/>
          <p:cNvSpPr txBox="1"/>
          <p:nvPr/>
        </p:nvSpPr>
        <p:spPr>
          <a:xfrm>
            <a:off x="1098550" y="2729865"/>
            <a:ext cx="684530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smtClean="0">
                <a:ln>
                  <a:noFill/>
                </a:ln>
                <a:solidFill>
                  <a:schemeClr val="bg1"/>
                </a:solidFill>
                <a:effectLst/>
                <a:uLnTx/>
                <a:uFillTx/>
                <a:cs typeface="+mn-ea"/>
                <a:sym typeface="+mn-lt"/>
              </a:rPr>
              <a:t>下半年工作计划</a:t>
            </a:r>
          </a:p>
        </p:txBody>
      </p:sp>
      <p:sp>
        <p:nvSpPr>
          <p:cNvPr id="18" name="矩形 17"/>
          <p:cNvSpPr/>
          <p:nvPr/>
        </p:nvSpPr>
        <p:spPr>
          <a:xfrm flipH="1">
            <a:off x="1174750" y="3836670"/>
            <a:ext cx="6320155" cy="526811"/>
          </a:xfrm>
          <a:prstGeom prst="rect">
            <a:avLst/>
          </a:prstGeom>
          <a:effectLst>
            <a:outerShdw blurRad="50800" dist="50800" dir="5400000" sx="1000" sy="1000" algn="ctr" rotWithShape="0">
              <a:srgbClr val="000000"/>
            </a:outerShdw>
          </a:effectLst>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000" b="0" i="0" dirty="0">
                <a:solidFill>
                  <a:schemeClr val="bg1"/>
                </a:solidFill>
                <a:effectLst/>
                <a:cs typeface="+mn-ea"/>
                <a:sym typeface="+mn-lt"/>
              </a:rPr>
              <a:t>The user can perform the presentation on a projector or computer, and the </a:t>
            </a:r>
            <a:r>
              <a:rPr lang="en-US" altLang="zh-CN" sz="1000" b="0" i="0" dirty="0" err="1">
                <a:solidFill>
                  <a:schemeClr val="bg1"/>
                </a:solidFill>
                <a:effectLst/>
                <a:cs typeface="+mn-ea"/>
                <a:sym typeface="+mn-lt"/>
              </a:rPr>
              <a:t>powerpoint</a:t>
            </a:r>
            <a:r>
              <a:rPr lang="en-US" altLang="zh-CN" sz="1000" b="0" i="0" dirty="0">
                <a:solidFill>
                  <a:schemeClr val="bg1"/>
                </a:solidFill>
                <a:effectLst/>
                <a:cs typeface="+mn-ea"/>
                <a:sym typeface="+mn-lt"/>
              </a:rPr>
              <a:t> can be printed out and made into </a:t>
            </a:r>
            <a:r>
              <a:rPr lang="en-US" altLang="zh-CN" sz="1000" b="0" i="0" dirty="0" err="1">
                <a:solidFill>
                  <a:schemeClr val="bg1"/>
                </a:solidFill>
                <a:effectLst/>
                <a:cs typeface="+mn-ea"/>
                <a:sym typeface="+mn-lt"/>
              </a:rPr>
              <a:t>film.Click</a:t>
            </a:r>
            <a:r>
              <a:rPr lang="en-US" altLang="zh-CN" sz="1000" b="0" i="0" dirty="0">
                <a:solidFill>
                  <a:schemeClr val="bg1"/>
                </a:solidFill>
                <a:effectLst/>
                <a:cs typeface="+mn-ea"/>
                <a:sym typeface="+mn-lt"/>
              </a:rPr>
              <a:t> here to add the specific content of the text</a:t>
            </a:r>
          </a:p>
        </p:txBody>
      </p:sp>
      <p:sp>
        <p:nvSpPr>
          <p:cNvPr id="5" name="íśľiḓe"/>
          <p:cNvSpPr txBox="1"/>
          <p:nvPr/>
        </p:nvSpPr>
        <p:spPr bwMode="auto">
          <a:xfrm>
            <a:off x="1174750" y="5413375"/>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b="1" dirty="0">
                <a:solidFill>
                  <a:schemeClr val="bg1">
                    <a:alpha val="53000"/>
                  </a:schemeClr>
                </a:solidFill>
                <a:cs typeface="+mn-ea"/>
                <a:sym typeface="+mn-lt"/>
              </a:rPr>
              <a:t>NEXT  &gt;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P-10289192-1026410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325" y="1882775"/>
            <a:ext cx="5315585" cy="2990850"/>
          </a:xfrm>
          <a:prstGeom prst="rect">
            <a:avLst/>
          </a:prstGeom>
        </p:spPr>
      </p:pic>
      <p:pic>
        <p:nvPicPr>
          <p:cNvPr id="3" name="图片 2" descr="51miz-E863289-059D7ECB"/>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8945" y="1545590"/>
            <a:ext cx="5808345" cy="4537075"/>
          </a:xfrm>
          <a:prstGeom prst="rect">
            <a:avLst/>
          </a:prstGeom>
        </p:spPr>
      </p:pic>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稻壳儿_时尚演示出品-6-圆角矩形"/>
          <p:cNvSpPr/>
          <p:nvPr/>
        </p:nvSpPr>
        <p:spPr bwMode="auto">
          <a:xfrm>
            <a:off x="861237" y="2735181"/>
            <a:ext cx="3136605" cy="1292557"/>
          </a:xfrm>
          <a:prstGeom prst="roundRect">
            <a:avLst>
              <a:gd name="adj" fmla="val 7687"/>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1" name="稻壳儿_时尚演示出品-7-圆角矩形"/>
          <p:cNvSpPr/>
          <p:nvPr/>
        </p:nvSpPr>
        <p:spPr bwMode="auto">
          <a:xfrm>
            <a:off x="8194158" y="3581234"/>
            <a:ext cx="3136605" cy="1292557"/>
          </a:xfrm>
          <a:prstGeom prst="roundRect">
            <a:avLst>
              <a:gd name="adj" fmla="val 7687"/>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3" name="稻壳儿_时尚演示出品-8-文本框"/>
          <p:cNvSpPr txBox="1"/>
          <p:nvPr/>
        </p:nvSpPr>
        <p:spPr>
          <a:xfrm>
            <a:off x="1044030" y="2826928"/>
            <a:ext cx="1028143" cy="586957"/>
          </a:xfrm>
          <a:prstGeom prst="rect">
            <a:avLst/>
          </a:prstGeom>
          <a:noFill/>
        </p:spPr>
        <p:txBody>
          <a:bodyPr wrap="none" lIns="90000" tIns="46800" rIns="90000" bIns="46800" rtlCol="0" anchor="t">
            <a:spAutoFit/>
          </a:bodyPr>
          <a:lstStyle/>
          <a:p>
            <a:r>
              <a:rPr lang="en-US" sz="3200" dirty="0">
                <a:solidFill>
                  <a:schemeClr val="bg2"/>
                </a:solidFill>
                <a:cs typeface="+mn-ea"/>
                <a:sym typeface="+mn-lt"/>
              </a:rPr>
              <a:t>83%</a:t>
            </a:r>
          </a:p>
        </p:txBody>
      </p:sp>
      <p:sp>
        <p:nvSpPr>
          <p:cNvPr id="24" name="稻壳儿_时尚演示出品-9-文本框"/>
          <p:cNvSpPr txBox="1"/>
          <p:nvPr/>
        </p:nvSpPr>
        <p:spPr>
          <a:xfrm>
            <a:off x="1044030" y="3312742"/>
            <a:ext cx="2776480" cy="534670"/>
          </a:xfrm>
          <a:prstGeom prst="rect">
            <a:avLst/>
          </a:prstGeom>
          <a:noFill/>
        </p:spPr>
        <p:txBody>
          <a:bodyPr wrap="square" lIns="90000" tIns="46800" rIns="90000" bIns="46800" rtlCol="0" anchor="t">
            <a:spAutoFit/>
          </a:bodyPr>
          <a:lstStyle/>
          <a:p>
            <a:pPr algn="r" defTabSz="1219200">
              <a:lnSpc>
                <a:spcPct val="120000"/>
              </a:lnSpc>
              <a:spcBef>
                <a:spcPct val="0"/>
              </a:spcBef>
              <a:defRPr/>
            </a:pPr>
            <a:r>
              <a:rPr lang="zh-CN" altLang="en-US" sz="1200" dirty="0">
                <a:solidFill>
                  <a:schemeClr val="bg1"/>
                </a:solidFill>
                <a:cs typeface="+mn-ea"/>
                <a:sym typeface="+mn-lt"/>
              </a:rPr>
              <a:t>此部分内容作为文字排版占位显示</a:t>
            </a:r>
            <a:br>
              <a:rPr lang="zh-CN" altLang="en-US" sz="1200" dirty="0">
                <a:solidFill>
                  <a:schemeClr val="bg1"/>
                </a:solidFill>
                <a:cs typeface="+mn-ea"/>
                <a:sym typeface="+mn-lt"/>
              </a:rPr>
            </a:br>
            <a:r>
              <a:rPr lang="zh-CN" altLang="en-US" sz="1200" dirty="0">
                <a:solidFill>
                  <a:schemeClr val="bg1"/>
                </a:solidFill>
                <a:cs typeface="+mn-ea"/>
                <a:sym typeface="+mn-lt"/>
              </a:rPr>
              <a:t>（建议使用主题字体）</a:t>
            </a:r>
            <a:endParaRPr lang="en-GB" sz="1200" dirty="0">
              <a:solidFill>
                <a:schemeClr val="bg2"/>
              </a:solidFill>
              <a:cs typeface="+mn-ea"/>
              <a:sym typeface="+mn-lt"/>
            </a:endParaRPr>
          </a:p>
        </p:txBody>
      </p:sp>
      <p:sp>
        <p:nvSpPr>
          <p:cNvPr id="27" name="稻壳儿_时尚演示出品-10-文本框"/>
          <p:cNvSpPr txBox="1"/>
          <p:nvPr/>
        </p:nvSpPr>
        <p:spPr>
          <a:xfrm>
            <a:off x="8371489" y="3672981"/>
            <a:ext cx="1028143" cy="586957"/>
          </a:xfrm>
          <a:prstGeom prst="rect">
            <a:avLst/>
          </a:prstGeom>
          <a:noFill/>
        </p:spPr>
        <p:txBody>
          <a:bodyPr wrap="none" lIns="90000" tIns="46800" rIns="90000" bIns="46800" rtlCol="0" anchor="t">
            <a:spAutoFit/>
          </a:bodyPr>
          <a:lstStyle/>
          <a:p>
            <a:r>
              <a:rPr lang="en-US" sz="3200">
                <a:solidFill>
                  <a:schemeClr val="bg2"/>
                </a:solidFill>
                <a:cs typeface="+mn-ea"/>
                <a:sym typeface="+mn-lt"/>
              </a:rPr>
              <a:t>75%</a:t>
            </a:r>
          </a:p>
        </p:txBody>
      </p:sp>
      <p:sp>
        <p:nvSpPr>
          <p:cNvPr id="28" name="稻壳儿_时尚演示出品-11-文本框"/>
          <p:cNvSpPr txBox="1"/>
          <p:nvPr/>
        </p:nvSpPr>
        <p:spPr>
          <a:xfrm>
            <a:off x="8371489" y="4158795"/>
            <a:ext cx="2776481" cy="534670"/>
          </a:xfrm>
          <a:prstGeom prst="rect">
            <a:avLst/>
          </a:prstGeom>
          <a:noFill/>
        </p:spPr>
        <p:txBody>
          <a:bodyPr wrap="square" lIns="90000" tIns="46800" rIns="90000" bIns="46800" rtlCol="0" anchor="t">
            <a:spAutoFit/>
          </a:bodyPr>
          <a:lstStyle/>
          <a:p>
            <a:pPr algn="l" defTabSz="1219200">
              <a:lnSpc>
                <a:spcPct val="120000"/>
              </a:lnSpc>
              <a:spcBef>
                <a:spcPct val="0"/>
              </a:spcBef>
              <a:defRPr/>
            </a:pPr>
            <a:r>
              <a:rPr lang="zh-CN" altLang="en-US" sz="1200" dirty="0">
                <a:solidFill>
                  <a:schemeClr val="bg1"/>
                </a:solidFill>
                <a:cs typeface="+mn-ea"/>
                <a:sym typeface="+mn-lt"/>
              </a:rPr>
              <a:t>此部分内容作为文字排版占位显示</a:t>
            </a:r>
            <a:br>
              <a:rPr lang="zh-CN" altLang="en-US" sz="1200" dirty="0">
                <a:solidFill>
                  <a:schemeClr val="bg1"/>
                </a:solidFill>
                <a:cs typeface="+mn-ea"/>
                <a:sym typeface="+mn-lt"/>
              </a:rPr>
            </a:br>
            <a:r>
              <a:rPr lang="zh-CN" altLang="en-US" sz="1200" dirty="0">
                <a:solidFill>
                  <a:schemeClr val="bg1"/>
                </a:solidFill>
                <a:cs typeface="+mn-ea"/>
                <a:sym typeface="+mn-lt"/>
              </a:rPr>
              <a:t>（建议使用主题字体）</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ïṩļiďê"/>
          <p:cNvSpPr/>
          <p:nvPr/>
        </p:nvSpPr>
        <p:spPr>
          <a:xfrm rot="18900000">
            <a:off x="4427327" y="1970303"/>
            <a:ext cx="3431442" cy="3431442"/>
          </a:xfrm>
          <a:prstGeom prst="roundRect">
            <a:avLst>
              <a:gd name="adj" fmla="val 212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íṣlîḑê"/>
          <p:cNvSpPr/>
          <p:nvPr/>
        </p:nvSpPr>
        <p:spPr>
          <a:xfrm>
            <a:off x="4127353" y="1901689"/>
            <a:ext cx="1813833" cy="1718784"/>
          </a:xfrm>
          <a:prstGeom prst="roundRect">
            <a:avLst>
              <a:gd name="adj" fmla="val 8669"/>
            </a:avLst>
          </a:prstGeom>
          <a:solidFill>
            <a:srgbClr val="166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íṩlïdê"/>
          <p:cNvSpPr/>
          <p:nvPr/>
        </p:nvSpPr>
        <p:spPr bwMode="auto">
          <a:xfrm>
            <a:off x="4127353" y="1829403"/>
            <a:ext cx="1813833" cy="1718784"/>
          </a:xfrm>
          <a:prstGeom prst="roundRect">
            <a:avLst>
              <a:gd name="adj" fmla="val 8669"/>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nvGrpSpPr>
          <p:cNvPr id="14" name="íŝ1iḍe"/>
          <p:cNvGrpSpPr/>
          <p:nvPr/>
        </p:nvGrpSpPr>
        <p:grpSpPr>
          <a:xfrm>
            <a:off x="6206040" y="1829403"/>
            <a:ext cx="1813833" cy="1791070"/>
            <a:chOff x="2901397" y="1304396"/>
            <a:chExt cx="1823780" cy="1800892"/>
          </a:xfrm>
          <a:solidFill>
            <a:srgbClr val="8CA7C0"/>
          </a:solidFill>
        </p:grpSpPr>
        <p:sp>
          <p:nvSpPr>
            <p:cNvPr id="34" name="is1îḑè"/>
            <p:cNvSpPr/>
            <p:nvPr/>
          </p:nvSpPr>
          <p:spPr>
            <a:xfrm>
              <a:off x="2901397" y="1377078"/>
              <a:ext cx="1823780" cy="1728210"/>
            </a:xfrm>
            <a:prstGeom prst="roundRect">
              <a:avLst>
                <a:gd name="adj" fmla="val 8669"/>
              </a:avLst>
            </a:prstGeom>
            <a:solidFill>
              <a:srgbClr val="8CA7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iṥḷíḍê"/>
            <p:cNvSpPr/>
            <p:nvPr/>
          </p:nvSpPr>
          <p:spPr>
            <a:xfrm>
              <a:off x="2901397" y="1304396"/>
              <a:ext cx="1823780" cy="1728210"/>
            </a:xfrm>
            <a:prstGeom prst="roundRect">
              <a:avLst>
                <a:gd name="adj" fmla="val 866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5" name="íṣḻiďê"/>
          <p:cNvGrpSpPr/>
          <p:nvPr/>
        </p:nvGrpSpPr>
        <p:grpSpPr>
          <a:xfrm>
            <a:off x="6206040" y="3729971"/>
            <a:ext cx="1813833" cy="1791070"/>
            <a:chOff x="2901397" y="1304396"/>
            <a:chExt cx="1823780" cy="1800892"/>
          </a:xfrm>
          <a:solidFill>
            <a:srgbClr val="8CA7C0"/>
          </a:solidFill>
        </p:grpSpPr>
        <p:sp>
          <p:nvSpPr>
            <p:cNvPr id="32" name="ïsḷiďe"/>
            <p:cNvSpPr/>
            <p:nvPr/>
          </p:nvSpPr>
          <p:spPr bwMode="auto">
            <a:xfrm>
              <a:off x="2901397" y="1377078"/>
              <a:ext cx="1823780" cy="1728210"/>
            </a:xfrm>
            <a:prstGeom prst="roundRect">
              <a:avLst>
                <a:gd name="adj" fmla="val 8669"/>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33" name="iṧļïḍè"/>
            <p:cNvSpPr/>
            <p:nvPr/>
          </p:nvSpPr>
          <p:spPr bwMode="auto">
            <a:xfrm>
              <a:off x="2901397" y="1304396"/>
              <a:ext cx="1823780" cy="1728210"/>
            </a:xfrm>
            <a:prstGeom prst="roundRect">
              <a:avLst>
                <a:gd name="adj" fmla="val 8669"/>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grpSp>
        <p:nvGrpSpPr>
          <p:cNvPr id="16" name="iṥ1ïdé"/>
          <p:cNvGrpSpPr/>
          <p:nvPr/>
        </p:nvGrpSpPr>
        <p:grpSpPr>
          <a:xfrm>
            <a:off x="4126718" y="3729971"/>
            <a:ext cx="1813833" cy="1791070"/>
            <a:chOff x="2901397" y="1304396"/>
            <a:chExt cx="1823780" cy="1800892"/>
          </a:xfrm>
          <a:solidFill>
            <a:srgbClr val="1666CD"/>
          </a:solidFill>
        </p:grpSpPr>
        <p:sp>
          <p:nvSpPr>
            <p:cNvPr id="30" name="íş1iďê"/>
            <p:cNvSpPr/>
            <p:nvPr/>
          </p:nvSpPr>
          <p:spPr>
            <a:xfrm>
              <a:off x="2901397" y="1377078"/>
              <a:ext cx="1823780" cy="1728210"/>
            </a:xfrm>
            <a:prstGeom prst="roundRect">
              <a:avLst>
                <a:gd name="adj" fmla="val 8669"/>
              </a:avLst>
            </a:prstGeom>
            <a:solidFill>
              <a:srgbClr val="8CA7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íṣľíďé"/>
            <p:cNvSpPr/>
            <p:nvPr/>
          </p:nvSpPr>
          <p:spPr>
            <a:xfrm>
              <a:off x="2901397" y="1304396"/>
              <a:ext cx="1823780" cy="1728210"/>
            </a:xfrm>
            <a:prstGeom prst="roundRect">
              <a:avLst>
                <a:gd name="adj" fmla="val 866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8" name="îśḻíḓè"/>
          <p:cNvSpPr txBox="1"/>
          <p:nvPr/>
        </p:nvSpPr>
        <p:spPr>
          <a:xfrm>
            <a:off x="8273756" y="2461158"/>
            <a:ext cx="2754103" cy="477631"/>
          </a:xfrm>
          <a:prstGeom prst="rect">
            <a:avLst/>
          </a:prstGeom>
          <a:noFill/>
        </p:spPr>
        <p:txBody>
          <a:bodyPr wrap="square" lIns="0" tIns="0" rIns="0" bIns="0">
            <a:noAutofit/>
          </a:bodyPr>
          <a:lstStyle/>
          <a:p>
            <a:pPr defTabSz="1219200">
              <a:lnSpc>
                <a:spcPct val="120000"/>
              </a:lnSpc>
              <a:spcBef>
                <a:spcPct val="0"/>
              </a:spcBef>
              <a:defRPr/>
            </a:pPr>
            <a:r>
              <a:rPr lang="zh-CN" altLang="en-US" sz="1400" dirty="0">
                <a:solidFill>
                  <a:schemeClr val="tx1">
                    <a:lumMod val="50000"/>
                    <a:lumOff val="50000"/>
                  </a:schemeClr>
                </a:solidFill>
                <a:cs typeface="+mn-ea"/>
                <a:sym typeface="+mn-lt"/>
              </a:rPr>
              <a:t>此部分内容作为文字排版占位显示</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（建议使用主题字体）</a:t>
            </a:r>
          </a:p>
        </p:txBody>
      </p:sp>
      <p:sp>
        <p:nvSpPr>
          <p:cNvPr id="26" name="iṩľiḑè"/>
          <p:cNvSpPr txBox="1"/>
          <p:nvPr/>
        </p:nvSpPr>
        <p:spPr>
          <a:xfrm>
            <a:off x="1164143" y="2470101"/>
            <a:ext cx="2754103" cy="477631"/>
          </a:xfrm>
          <a:prstGeom prst="rect">
            <a:avLst/>
          </a:prstGeom>
          <a:noFill/>
        </p:spPr>
        <p:txBody>
          <a:bodyPr wrap="square" lIns="0" tIns="0" rIns="0" bIns="0">
            <a:noAutofit/>
          </a:bodyPr>
          <a:lstStyle/>
          <a:p>
            <a:pPr algn="r" defTabSz="1219200">
              <a:lnSpc>
                <a:spcPct val="120000"/>
              </a:lnSpc>
              <a:spcBef>
                <a:spcPct val="0"/>
              </a:spcBef>
              <a:defRPr/>
            </a:pPr>
            <a:r>
              <a:rPr lang="zh-CN" altLang="en-US" sz="1400" dirty="0">
                <a:solidFill>
                  <a:schemeClr val="tx1">
                    <a:lumMod val="50000"/>
                    <a:lumOff val="50000"/>
                  </a:schemeClr>
                </a:solidFill>
                <a:cs typeface="+mn-ea"/>
                <a:sym typeface="+mn-lt"/>
              </a:rPr>
              <a:t>此部分内容作为文字排版占位显示</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（建议使用主题字体）</a:t>
            </a:r>
          </a:p>
        </p:txBody>
      </p:sp>
      <p:sp>
        <p:nvSpPr>
          <p:cNvPr id="27" name="íśḷïḋé"/>
          <p:cNvSpPr/>
          <p:nvPr/>
        </p:nvSpPr>
        <p:spPr>
          <a:xfrm>
            <a:off x="2939671" y="2155576"/>
            <a:ext cx="923330" cy="276999"/>
          </a:xfrm>
          <a:prstGeom prst="rect">
            <a:avLst/>
          </a:prstGeom>
        </p:spPr>
        <p:txBody>
          <a:bodyPr wrap="none" lIns="0" tIns="0" rIns="0" bIns="0">
            <a:noAutofit/>
          </a:bodyPr>
          <a:lstStyle/>
          <a:p>
            <a:pPr algn="r"/>
            <a:r>
              <a:rPr lang="zh-CN" altLang="en-US" dirty="0">
                <a:solidFill>
                  <a:schemeClr val="tx1">
                    <a:lumMod val="75000"/>
                    <a:lumOff val="25000"/>
                  </a:schemeClr>
                </a:solidFill>
                <a:cs typeface="+mn-ea"/>
                <a:sym typeface="+mn-lt"/>
              </a:rPr>
              <a:t>标题文本预设</a:t>
            </a:r>
          </a:p>
        </p:txBody>
      </p:sp>
      <p:sp>
        <p:nvSpPr>
          <p:cNvPr id="24" name="i$ļïďê"/>
          <p:cNvSpPr txBox="1"/>
          <p:nvPr/>
        </p:nvSpPr>
        <p:spPr>
          <a:xfrm>
            <a:off x="1164143" y="4596068"/>
            <a:ext cx="2754103" cy="477631"/>
          </a:xfrm>
          <a:prstGeom prst="rect">
            <a:avLst/>
          </a:prstGeom>
          <a:noFill/>
        </p:spPr>
        <p:txBody>
          <a:bodyPr wrap="square" lIns="0" tIns="0" rIns="0" bIns="0">
            <a:noAutofit/>
          </a:bodyPr>
          <a:lstStyle/>
          <a:p>
            <a:pPr algn="r" defTabSz="1219200">
              <a:lnSpc>
                <a:spcPct val="120000"/>
              </a:lnSpc>
              <a:spcBef>
                <a:spcPct val="0"/>
              </a:spcBef>
              <a:defRPr/>
            </a:pPr>
            <a:r>
              <a:rPr lang="zh-CN" altLang="en-US" sz="1400">
                <a:solidFill>
                  <a:schemeClr val="tx1">
                    <a:lumMod val="50000"/>
                    <a:lumOff val="50000"/>
                  </a:schemeClr>
                </a:solidFill>
                <a:cs typeface="+mn-ea"/>
                <a:sym typeface="+mn-lt"/>
              </a:rPr>
              <a:t>此部分内容作为文字排版占位显示</a:t>
            </a:r>
            <a:br>
              <a:rPr lang="zh-CN" altLang="en-US" sz="1400">
                <a:solidFill>
                  <a:schemeClr val="tx1">
                    <a:lumMod val="50000"/>
                    <a:lumOff val="50000"/>
                  </a:schemeClr>
                </a:solidFill>
                <a:cs typeface="+mn-ea"/>
                <a:sym typeface="+mn-lt"/>
              </a:rPr>
            </a:br>
            <a:r>
              <a:rPr lang="zh-CN" altLang="en-US" sz="1400">
                <a:solidFill>
                  <a:schemeClr val="tx1">
                    <a:lumMod val="50000"/>
                    <a:lumOff val="50000"/>
                  </a:schemeClr>
                </a:solidFill>
                <a:cs typeface="+mn-ea"/>
                <a:sym typeface="+mn-lt"/>
              </a:rPr>
              <a:t>（建议使用主题字体）</a:t>
            </a:r>
          </a:p>
        </p:txBody>
      </p:sp>
      <p:sp>
        <p:nvSpPr>
          <p:cNvPr id="22" name="iṧ1iďè"/>
          <p:cNvSpPr txBox="1"/>
          <p:nvPr/>
        </p:nvSpPr>
        <p:spPr>
          <a:xfrm>
            <a:off x="8273756" y="4584549"/>
            <a:ext cx="2754103" cy="477631"/>
          </a:xfrm>
          <a:prstGeom prst="rect">
            <a:avLst/>
          </a:prstGeom>
          <a:noFill/>
        </p:spPr>
        <p:txBody>
          <a:bodyPr wrap="square" lIns="0" tIns="0" rIns="0" bIns="0">
            <a:noAutofit/>
          </a:bodyPr>
          <a:lstStyle/>
          <a:p>
            <a:pPr defTabSz="1219200">
              <a:lnSpc>
                <a:spcPct val="120000"/>
              </a:lnSpc>
              <a:spcBef>
                <a:spcPct val="0"/>
              </a:spcBef>
              <a:defRPr/>
            </a:pPr>
            <a:r>
              <a:rPr lang="zh-CN" altLang="en-US" sz="1400">
                <a:solidFill>
                  <a:schemeClr val="tx1">
                    <a:lumMod val="50000"/>
                    <a:lumOff val="50000"/>
                  </a:schemeClr>
                </a:solidFill>
                <a:cs typeface="+mn-ea"/>
                <a:sym typeface="+mn-lt"/>
              </a:rPr>
              <a:t>此部分内容作为文字排版占位显示</a:t>
            </a:r>
            <a:br>
              <a:rPr lang="zh-CN" altLang="en-US" sz="1400">
                <a:solidFill>
                  <a:schemeClr val="tx1">
                    <a:lumMod val="50000"/>
                    <a:lumOff val="50000"/>
                  </a:schemeClr>
                </a:solidFill>
                <a:cs typeface="+mn-ea"/>
                <a:sym typeface="+mn-lt"/>
              </a:rPr>
            </a:br>
            <a:r>
              <a:rPr lang="zh-CN" altLang="en-US" sz="1400">
                <a:solidFill>
                  <a:schemeClr val="tx1">
                    <a:lumMod val="50000"/>
                    <a:lumOff val="50000"/>
                  </a:schemeClr>
                </a:solidFill>
                <a:cs typeface="+mn-ea"/>
                <a:sym typeface="+mn-lt"/>
              </a:rPr>
              <a:t>（建议使用主题字体）</a:t>
            </a:r>
          </a:p>
        </p:txBody>
      </p:sp>
      <p:sp>
        <p:nvSpPr>
          <p:cNvPr id="17" name="ísḻidé"/>
          <p:cNvSpPr/>
          <p:nvPr/>
        </p:nvSpPr>
        <p:spPr bwMode="auto">
          <a:xfrm>
            <a:off x="6859570" y="2040921"/>
            <a:ext cx="506773" cy="506773"/>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anchor="ctr"/>
          <a:lstStyle/>
          <a:p>
            <a:pPr algn="ctr"/>
            <a:endParaRPr>
              <a:cs typeface="+mn-ea"/>
              <a:sym typeface="+mn-lt"/>
            </a:endParaRPr>
          </a:p>
        </p:txBody>
      </p:sp>
      <p:sp>
        <p:nvSpPr>
          <p:cNvPr id="18" name="ïṧ1ídé"/>
          <p:cNvSpPr/>
          <p:nvPr/>
        </p:nvSpPr>
        <p:spPr>
          <a:xfrm>
            <a:off x="6461166" y="2760218"/>
            <a:ext cx="1289870" cy="300450"/>
          </a:xfrm>
          <a:prstGeom prst="rect">
            <a:avLst/>
          </a:prstGeom>
        </p:spPr>
        <p:txBody>
          <a:bodyPr wrap="none" lIns="0" tIns="0" rIns="0" bIns="0">
            <a:noAutofit/>
          </a:bodyPr>
          <a:lstStyle/>
          <a:p>
            <a:pPr algn="ctr"/>
            <a:r>
              <a:rPr lang="zh-CN" altLang="en-US" sz="2000" dirty="0">
                <a:solidFill>
                  <a:schemeClr val="bg1"/>
                </a:solidFill>
                <a:cs typeface="+mn-ea"/>
                <a:sym typeface="+mn-lt"/>
              </a:rPr>
              <a:t>填写文字</a:t>
            </a:r>
          </a:p>
        </p:txBody>
      </p:sp>
      <p:sp>
        <p:nvSpPr>
          <p:cNvPr id="19" name="î$1íďe"/>
          <p:cNvSpPr/>
          <p:nvPr/>
        </p:nvSpPr>
        <p:spPr>
          <a:xfrm>
            <a:off x="4389333" y="2760218"/>
            <a:ext cx="1289870" cy="300450"/>
          </a:xfrm>
          <a:prstGeom prst="rect">
            <a:avLst/>
          </a:prstGeom>
        </p:spPr>
        <p:txBody>
          <a:bodyPr wrap="none" lIns="0" tIns="0" rIns="0" bIns="0"/>
          <a:lstStyle/>
          <a:p>
            <a:pPr algn="ctr"/>
            <a:r>
              <a:rPr lang="zh-CN" altLang="en-US" sz="2000" dirty="0">
                <a:solidFill>
                  <a:schemeClr val="bg1"/>
                </a:solidFill>
                <a:cs typeface="+mn-ea"/>
                <a:sym typeface="+mn-lt"/>
              </a:rPr>
              <a:t>填写文字</a:t>
            </a:r>
            <a:endParaRPr lang="zh-CN" altLang="en-US" sz="2000" b="1" dirty="0">
              <a:solidFill>
                <a:schemeClr val="bg1"/>
              </a:solidFill>
              <a:cs typeface="+mn-ea"/>
              <a:sym typeface="+mn-lt"/>
            </a:endParaRPr>
          </a:p>
        </p:txBody>
      </p:sp>
      <p:sp>
        <p:nvSpPr>
          <p:cNvPr id="20" name="iṧ1ïḋê"/>
          <p:cNvSpPr/>
          <p:nvPr/>
        </p:nvSpPr>
        <p:spPr>
          <a:xfrm>
            <a:off x="4389333" y="4627086"/>
            <a:ext cx="1289870" cy="300450"/>
          </a:xfrm>
          <a:prstGeom prst="rect">
            <a:avLst/>
          </a:prstGeom>
        </p:spPr>
        <p:txBody>
          <a:bodyPr wrap="none" lIns="0" tIns="0" rIns="0" bIns="0"/>
          <a:lstStyle/>
          <a:p>
            <a:pPr algn="ctr"/>
            <a:r>
              <a:rPr lang="zh-CN" altLang="en-US" sz="2000" dirty="0">
                <a:solidFill>
                  <a:schemeClr val="bg1"/>
                </a:solidFill>
                <a:cs typeface="+mn-ea"/>
                <a:sym typeface="+mn-lt"/>
              </a:rPr>
              <a:t>填写文字</a:t>
            </a:r>
            <a:endParaRPr lang="zh-CN" altLang="en-US" sz="2000" b="1" dirty="0">
              <a:solidFill>
                <a:schemeClr val="bg1"/>
              </a:solidFill>
              <a:cs typeface="+mn-ea"/>
              <a:sym typeface="+mn-lt"/>
            </a:endParaRPr>
          </a:p>
        </p:txBody>
      </p:sp>
      <p:sp>
        <p:nvSpPr>
          <p:cNvPr id="21" name="i$ľíḑe"/>
          <p:cNvSpPr/>
          <p:nvPr/>
        </p:nvSpPr>
        <p:spPr>
          <a:xfrm>
            <a:off x="6468019" y="4627086"/>
            <a:ext cx="1289870" cy="300450"/>
          </a:xfrm>
          <a:prstGeom prst="rect">
            <a:avLst/>
          </a:prstGeom>
        </p:spPr>
        <p:txBody>
          <a:bodyPr wrap="none" lIns="0" tIns="0" rIns="0" bIns="0"/>
          <a:lstStyle/>
          <a:p>
            <a:pPr algn="ctr"/>
            <a:r>
              <a:rPr lang="zh-CN" altLang="en-US" sz="2000" dirty="0">
                <a:solidFill>
                  <a:schemeClr val="bg1"/>
                </a:solidFill>
                <a:cs typeface="+mn-ea"/>
                <a:sym typeface="+mn-lt"/>
              </a:rPr>
              <a:t>填写文字</a:t>
            </a:r>
            <a:endParaRPr lang="zh-CN" altLang="en-US" sz="2000" b="1" dirty="0">
              <a:solidFill>
                <a:schemeClr val="bg1"/>
              </a:solidFill>
              <a:cs typeface="+mn-ea"/>
              <a:sym typeface="+mn-lt"/>
            </a:endParaRPr>
          </a:p>
        </p:txBody>
      </p:sp>
      <p:sp>
        <p:nvSpPr>
          <p:cNvPr id="36" name="íṥliḍê"/>
          <p:cNvSpPr/>
          <p:nvPr/>
        </p:nvSpPr>
        <p:spPr bwMode="auto">
          <a:xfrm>
            <a:off x="4770959" y="2133096"/>
            <a:ext cx="526621" cy="340334"/>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anchor="ctr"/>
          <a:lstStyle/>
          <a:p>
            <a:pPr algn="ctr"/>
            <a:endParaRPr>
              <a:cs typeface="+mn-ea"/>
              <a:sym typeface="+mn-lt"/>
            </a:endParaRPr>
          </a:p>
        </p:txBody>
      </p:sp>
      <p:sp>
        <p:nvSpPr>
          <p:cNvPr id="37" name="ï$ľîḍé"/>
          <p:cNvSpPr/>
          <p:nvPr/>
        </p:nvSpPr>
        <p:spPr bwMode="auto">
          <a:xfrm>
            <a:off x="6918031" y="3844305"/>
            <a:ext cx="389849" cy="551915"/>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ln>
        </p:spPr>
        <p:txBody>
          <a:bodyPr anchor="ctr"/>
          <a:lstStyle/>
          <a:p>
            <a:pPr algn="ctr"/>
            <a:endParaRPr>
              <a:cs typeface="+mn-ea"/>
              <a:sym typeface="+mn-lt"/>
            </a:endParaRPr>
          </a:p>
        </p:txBody>
      </p:sp>
      <p:sp>
        <p:nvSpPr>
          <p:cNvPr id="38" name="îŝļîḍé"/>
          <p:cNvSpPr/>
          <p:nvPr/>
        </p:nvSpPr>
        <p:spPr bwMode="auto">
          <a:xfrm>
            <a:off x="4794108" y="3952340"/>
            <a:ext cx="480320" cy="4438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ctr"/>
          <a:lstStyle/>
          <a:p>
            <a:pPr algn="ctr"/>
            <a:endParaRPr>
              <a:cs typeface="+mn-ea"/>
              <a:sym typeface="+mn-lt"/>
            </a:endParaRPr>
          </a:p>
        </p:txBody>
      </p:sp>
      <p:sp>
        <p:nvSpPr>
          <p:cNvPr id="3" name="íśḷïḋé"/>
          <p:cNvSpPr/>
          <p:nvPr/>
        </p:nvSpPr>
        <p:spPr>
          <a:xfrm>
            <a:off x="2928241" y="4219961"/>
            <a:ext cx="923330" cy="276999"/>
          </a:xfrm>
          <a:prstGeom prst="rect">
            <a:avLst/>
          </a:prstGeom>
        </p:spPr>
        <p:txBody>
          <a:bodyPr wrap="none" lIns="0" tIns="0" rIns="0" bIns="0">
            <a:noAutofit/>
          </a:bodyPr>
          <a:lstStyle/>
          <a:p>
            <a:pPr algn="r"/>
            <a:r>
              <a:rPr lang="zh-CN" altLang="en-US" dirty="0">
                <a:solidFill>
                  <a:schemeClr val="tx1">
                    <a:lumMod val="75000"/>
                    <a:lumOff val="25000"/>
                  </a:schemeClr>
                </a:solidFill>
                <a:cs typeface="+mn-ea"/>
                <a:sym typeface="+mn-lt"/>
              </a:rPr>
              <a:t>标题文本预设</a:t>
            </a:r>
          </a:p>
        </p:txBody>
      </p:sp>
      <p:sp>
        <p:nvSpPr>
          <p:cNvPr id="4" name="íśḷïḋé"/>
          <p:cNvSpPr/>
          <p:nvPr/>
        </p:nvSpPr>
        <p:spPr>
          <a:xfrm>
            <a:off x="8767066" y="2132081"/>
            <a:ext cx="923330" cy="276999"/>
          </a:xfrm>
          <a:prstGeom prst="rect">
            <a:avLst/>
          </a:prstGeom>
        </p:spPr>
        <p:txBody>
          <a:bodyPr wrap="none" lIns="0" tIns="0" rIns="0" bIns="0">
            <a:noAutofit/>
          </a:bodyPr>
          <a:lstStyle/>
          <a:p>
            <a:pPr algn="r"/>
            <a:r>
              <a:rPr lang="zh-CN" altLang="en-US" dirty="0">
                <a:solidFill>
                  <a:schemeClr val="tx1">
                    <a:lumMod val="75000"/>
                    <a:lumOff val="25000"/>
                  </a:schemeClr>
                </a:solidFill>
                <a:cs typeface="+mn-ea"/>
                <a:sym typeface="+mn-lt"/>
              </a:rPr>
              <a:t>标题文本预设</a:t>
            </a:r>
          </a:p>
        </p:txBody>
      </p:sp>
      <p:sp>
        <p:nvSpPr>
          <p:cNvPr id="7" name="íśḷïḋé"/>
          <p:cNvSpPr/>
          <p:nvPr/>
        </p:nvSpPr>
        <p:spPr>
          <a:xfrm>
            <a:off x="8755636" y="4196466"/>
            <a:ext cx="923330" cy="276999"/>
          </a:xfrm>
          <a:prstGeom prst="rect">
            <a:avLst/>
          </a:prstGeom>
        </p:spPr>
        <p:txBody>
          <a:bodyPr wrap="none" lIns="0" tIns="0" rIns="0" bIns="0">
            <a:noAutofit/>
          </a:bodyPr>
          <a:lstStyle/>
          <a:p>
            <a:pPr algn="r"/>
            <a:r>
              <a:rPr lang="zh-CN" altLang="en-US" dirty="0">
                <a:solidFill>
                  <a:schemeClr val="tx1">
                    <a:lumMod val="75000"/>
                    <a:lumOff val="25000"/>
                  </a:schemeClr>
                </a:solidFill>
                <a:cs typeface="+mn-ea"/>
                <a:sym typeface="+mn-lt"/>
              </a:rPr>
              <a:t>标题文本预设</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Effect transition="in" filter="fade">
                                      <p:cBhvr>
                                        <p:cTn id="59" dur="500"/>
                                        <p:tgtEl>
                                          <p:spTgt spid="3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8"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p:tgtEl>
                                          <p:spTgt spid="27"/>
                                        </p:tgtEl>
                                        <p:attrNameLst>
                                          <p:attrName>ppt_x</p:attrName>
                                        </p:attrNameLst>
                                      </p:cBhvr>
                                      <p:tavLst>
                                        <p:tav tm="0">
                                          <p:val>
                                            <p:strVal val="#ppt_x-#ppt_w*1.125000"/>
                                          </p:val>
                                        </p:tav>
                                        <p:tav tm="100000">
                                          <p:val>
                                            <p:strVal val="#ppt_x"/>
                                          </p:val>
                                        </p:tav>
                                      </p:tavLst>
                                    </p:anim>
                                    <p:animEffect transition="in" filter="wipe(right)">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8"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p:tgtEl>
                                          <p:spTgt spid="26"/>
                                        </p:tgtEl>
                                        <p:attrNameLst>
                                          <p:attrName>ppt_x</p:attrName>
                                        </p:attrNameLst>
                                      </p:cBhvr>
                                      <p:tavLst>
                                        <p:tav tm="0">
                                          <p:val>
                                            <p:strVal val="#ppt_x-#ppt_w*1.125000"/>
                                          </p:val>
                                        </p:tav>
                                        <p:tav tm="100000">
                                          <p:val>
                                            <p:strVal val="#ppt_x"/>
                                          </p:val>
                                        </p:tav>
                                      </p:tavLst>
                                    </p:anim>
                                    <p:animEffect transition="in" filter="wipe(right)">
                                      <p:cBhvr>
                                        <p:cTn id="86" dur="500"/>
                                        <p:tgtEl>
                                          <p:spTgt spid="26"/>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p:tgtEl>
                                          <p:spTgt spid="24"/>
                                        </p:tgtEl>
                                        <p:attrNameLst>
                                          <p:attrName>ppt_x</p:attrName>
                                        </p:attrNameLst>
                                      </p:cBhvr>
                                      <p:tavLst>
                                        <p:tav tm="0">
                                          <p:val>
                                            <p:strVal val="#ppt_x-#ppt_w*1.125000"/>
                                          </p:val>
                                        </p:tav>
                                        <p:tav tm="100000">
                                          <p:val>
                                            <p:strVal val="#ppt_x"/>
                                          </p:val>
                                        </p:tav>
                                      </p:tavLst>
                                    </p:anim>
                                    <p:animEffect transition="in" filter="wipe(right)">
                                      <p:cBhvr>
                                        <p:cTn id="90" dur="500"/>
                                        <p:tgtEl>
                                          <p:spTgt spid="24"/>
                                        </p:tgtEl>
                                      </p:cBhvr>
                                    </p:animEffect>
                                  </p:childTnLst>
                                </p:cTn>
                              </p:par>
                              <p:par>
                                <p:cTn id="91" presetID="12" presetClass="entr" presetSubtype="2"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p:tgtEl>
                                          <p:spTgt spid="28"/>
                                        </p:tgtEl>
                                        <p:attrNameLst>
                                          <p:attrName>ppt_x</p:attrName>
                                        </p:attrNameLst>
                                      </p:cBhvr>
                                      <p:tavLst>
                                        <p:tav tm="0">
                                          <p:val>
                                            <p:strVal val="#ppt_x+#ppt_w*1.125000"/>
                                          </p:val>
                                        </p:tav>
                                        <p:tav tm="100000">
                                          <p:val>
                                            <p:strVal val="#ppt_x"/>
                                          </p:val>
                                        </p:tav>
                                      </p:tavLst>
                                    </p:anim>
                                    <p:animEffect transition="in" filter="wipe(left)">
                                      <p:cBhvr>
                                        <p:cTn id="94" dur="500"/>
                                        <p:tgtEl>
                                          <p:spTgt spid="28"/>
                                        </p:tgtEl>
                                      </p:cBhvr>
                                    </p:animEffect>
                                  </p:childTnLst>
                                </p:cTn>
                              </p:par>
                              <p:par>
                                <p:cTn id="95" presetID="12" presetClass="entr" presetSubtype="2"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p:tgtEl>
                                          <p:spTgt spid="22"/>
                                        </p:tgtEl>
                                        <p:attrNameLst>
                                          <p:attrName>ppt_x</p:attrName>
                                        </p:attrNameLst>
                                      </p:cBhvr>
                                      <p:tavLst>
                                        <p:tav tm="0">
                                          <p:val>
                                            <p:strVal val="#ppt_x+#ppt_w*1.125000"/>
                                          </p:val>
                                        </p:tav>
                                        <p:tav tm="100000">
                                          <p:val>
                                            <p:strVal val="#ppt_x"/>
                                          </p:val>
                                        </p:tav>
                                      </p:tavLst>
                                    </p:anim>
                                    <p:animEffect transition="in" filter="wipe(left)">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8"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additive="base">
                                        <p:cTn id="103" dur="500"/>
                                        <p:tgtEl>
                                          <p:spTgt spid="3"/>
                                        </p:tgtEl>
                                        <p:attrNameLst>
                                          <p:attrName>ppt_x</p:attrName>
                                        </p:attrNameLst>
                                      </p:cBhvr>
                                      <p:tavLst>
                                        <p:tav tm="0">
                                          <p:val>
                                            <p:strVal val="#ppt_x-#ppt_w*1.125000"/>
                                          </p:val>
                                        </p:tav>
                                        <p:tav tm="100000">
                                          <p:val>
                                            <p:strVal val="#ppt_x"/>
                                          </p:val>
                                        </p:tav>
                                      </p:tavLst>
                                    </p:anim>
                                    <p:animEffect transition="in" filter="wipe(right)">
                                      <p:cBhvr>
                                        <p:cTn id="104" dur="500"/>
                                        <p:tgtEl>
                                          <p:spTgt spid="3"/>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8" fill="hold" grpId="0"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additive="base">
                                        <p:cTn id="109" dur="500"/>
                                        <p:tgtEl>
                                          <p:spTgt spid="4"/>
                                        </p:tgtEl>
                                        <p:attrNameLst>
                                          <p:attrName>ppt_x</p:attrName>
                                        </p:attrNameLst>
                                      </p:cBhvr>
                                      <p:tavLst>
                                        <p:tav tm="0">
                                          <p:val>
                                            <p:strVal val="#ppt_x-#ppt_w*1.125000"/>
                                          </p:val>
                                        </p:tav>
                                        <p:tav tm="100000">
                                          <p:val>
                                            <p:strVal val="#ppt_x"/>
                                          </p:val>
                                        </p:tav>
                                      </p:tavLst>
                                    </p:anim>
                                    <p:animEffect transition="in" filter="wipe(right)">
                                      <p:cBhvr>
                                        <p:cTn id="110" dur="500"/>
                                        <p:tgtEl>
                                          <p:spTgt spid="4"/>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8"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p:tgtEl>
                                          <p:spTgt spid="7"/>
                                        </p:tgtEl>
                                        <p:attrNameLst>
                                          <p:attrName>ppt_x</p:attrName>
                                        </p:attrNameLst>
                                      </p:cBhvr>
                                      <p:tavLst>
                                        <p:tav tm="0">
                                          <p:val>
                                            <p:strVal val="#ppt_x-#ppt_w*1.125000"/>
                                          </p:val>
                                        </p:tav>
                                        <p:tav tm="100000">
                                          <p:val>
                                            <p:strVal val="#ppt_x"/>
                                          </p:val>
                                        </p:tav>
                                      </p:tavLst>
                                    </p:anim>
                                    <p:animEffect transition="in" filter="wipe(right)">
                                      <p:cBhvr>
                                        <p:cTn id="1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28" grpId="0"/>
      <p:bldP spid="26" grpId="0"/>
      <p:bldP spid="27" grpId="0"/>
      <p:bldP spid="24" grpId="0"/>
      <p:bldP spid="22" grpId="0"/>
      <p:bldP spid="17" grpId="0" bldLvl="0" animBg="1"/>
      <p:bldP spid="18" grpId="0"/>
      <p:bldP spid="19" grpId="0"/>
      <p:bldP spid="20" grpId="0"/>
      <p:bldP spid="21" grpId="0"/>
      <p:bldP spid="36" grpId="0" bldLvl="0" animBg="1"/>
      <p:bldP spid="37" grpId="0" bldLvl="0" animBg="1"/>
      <p:bldP spid="38" grpId="0" bldLvl="0" animBg="1"/>
      <p:bldP spid="3" grpId="0"/>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bwMode="auto">
          <a:xfrm>
            <a:off x="5811368" y="1810665"/>
            <a:ext cx="589686" cy="4780390"/>
          </a:xfrm>
          <a:custGeom>
            <a:avLst/>
            <a:gdLst>
              <a:gd name="T0" fmla="*/ 0 w 240"/>
              <a:gd name="T1" fmla="*/ 1638 h 1638"/>
              <a:gd name="T2" fmla="*/ 30 w 240"/>
              <a:gd name="T3" fmla="*/ 1552 h 1638"/>
              <a:gd name="T4" fmla="*/ 88 w 240"/>
              <a:gd name="T5" fmla="*/ 1398 h 1638"/>
              <a:gd name="T6" fmla="*/ 92 w 240"/>
              <a:gd name="T7" fmla="*/ 1374 h 1638"/>
              <a:gd name="T8" fmla="*/ 92 w 240"/>
              <a:gd name="T9" fmla="*/ 93 h 1638"/>
              <a:gd name="T10" fmla="*/ 91 w 240"/>
              <a:gd name="T11" fmla="*/ 79 h 1638"/>
              <a:gd name="T12" fmla="*/ 68 w 240"/>
              <a:gd name="T13" fmla="*/ 76 h 1638"/>
              <a:gd name="T14" fmla="*/ 113 w 240"/>
              <a:gd name="T15" fmla="*/ 0 h 1638"/>
              <a:gd name="T16" fmla="*/ 158 w 240"/>
              <a:gd name="T17" fmla="*/ 76 h 1638"/>
              <a:gd name="T18" fmla="*/ 132 w 240"/>
              <a:gd name="T19" fmla="*/ 79 h 1638"/>
              <a:gd name="T20" fmla="*/ 132 w 240"/>
              <a:gd name="T21" fmla="*/ 102 h 1638"/>
              <a:gd name="T22" fmla="*/ 131 w 240"/>
              <a:gd name="T23" fmla="*/ 1319 h 1638"/>
              <a:gd name="T24" fmla="*/ 158 w 240"/>
              <a:gd name="T25" fmla="*/ 1448 h 1638"/>
              <a:gd name="T26" fmla="*/ 233 w 240"/>
              <a:gd name="T27" fmla="*/ 1617 h 1638"/>
              <a:gd name="T28" fmla="*/ 240 w 240"/>
              <a:gd name="T29" fmla="*/ 1638 h 1638"/>
              <a:gd name="T30" fmla="*/ 0 w 240"/>
              <a:gd name="T3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638">
                <a:moveTo>
                  <a:pt x="0" y="1638"/>
                </a:moveTo>
                <a:cubicBezTo>
                  <a:pt x="10" y="1609"/>
                  <a:pt x="19" y="1580"/>
                  <a:pt x="30" y="1552"/>
                </a:cubicBezTo>
                <a:cubicBezTo>
                  <a:pt x="49" y="1500"/>
                  <a:pt x="69" y="1449"/>
                  <a:pt x="88" y="1398"/>
                </a:cubicBezTo>
                <a:cubicBezTo>
                  <a:pt x="91" y="1391"/>
                  <a:pt x="92" y="1382"/>
                  <a:pt x="92" y="1374"/>
                </a:cubicBezTo>
                <a:cubicBezTo>
                  <a:pt x="92" y="947"/>
                  <a:pt x="92" y="520"/>
                  <a:pt x="92" y="93"/>
                </a:cubicBezTo>
                <a:cubicBezTo>
                  <a:pt x="92" y="89"/>
                  <a:pt x="92" y="84"/>
                  <a:pt x="91" y="79"/>
                </a:cubicBezTo>
                <a:cubicBezTo>
                  <a:pt x="84" y="78"/>
                  <a:pt x="78" y="77"/>
                  <a:pt x="68" y="76"/>
                </a:cubicBezTo>
                <a:cubicBezTo>
                  <a:pt x="83" y="51"/>
                  <a:pt x="97" y="28"/>
                  <a:pt x="113" y="0"/>
                </a:cubicBezTo>
                <a:cubicBezTo>
                  <a:pt x="129" y="27"/>
                  <a:pt x="143" y="50"/>
                  <a:pt x="158" y="76"/>
                </a:cubicBezTo>
                <a:cubicBezTo>
                  <a:pt x="148" y="77"/>
                  <a:pt x="141" y="78"/>
                  <a:pt x="132" y="79"/>
                </a:cubicBezTo>
                <a:cubicBezTo>
                  <a:pt x="132" y="86"/>
                  <a:pt x="132" y="94"/>
                  <a:pt x="132" y="102"/>
                </a:cubicBezTo>
                <a:cubicBezTo>
                  <a:pt x="132" y="507"/>
                  <a:pt x="133" y="913"/>
                  <a:pt x="131" y="1319"/>
                </a:cubicBezTo>
                <a:cubicBezTo>
                  <a:pt x="131" y="1365"/>
                  <a:pt x="139" y="1406"/>
                  <a:pt x="158" y="1448"/>
                </a:cubicBezTo>
                <a:cubicBezTo>
                  <a:pt x="185" y="1503"/>
                  <a:pt x="208" y="1561"/>
                  <a:pt x="233" y="1617"/>
                </a:cubicBezTo>
                <a:cubicBezTo>
                  <a:pt x="236" y="1624"/>
                  <a:pt x="237" y="1631"/>
                  <a:pt x="240" y="1638"/>
                </a:cubicBezTo>
                <a:cubicBezTo>
                  <a:pt x="160" y="1638"/>
                  <a:pt x="80" y="1638"/>
                  <a:pt x="0" y="1638"/>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8" name="Freeform 7"/>
          <p:cNvSpPr/>
          <p:nvPr/>
        </p:nvSpPr>
        <p:spPr bwMode="auto">
          <a:xfrm>
            <a:off x="4522230" y="2857370"/>
            <a:ext cx="1345300" cy="3733682"/>
          </a:xfrm>
          <a:custGeom>
            <a:avLst/>
            <a:gdLst>
              <a:gd name="T0" fmla="*/ 0 w 547"/>
              <a:gd name="T1" fmla="*/ 1238 h 1238"/>
              <a:gd name="T2" fmla="*/ 10 w 547"/>
              <a:gd name="T3" fmla="*/ 1228 h 1238"/>
              <a:gd name="T4" fmla="*/ 464 w 547"/>
              <a:gd name="T5" fmla="*/ 997 h 1238"/>
              <a:gd name="T6" fmla="*/ 484 w 547"/>
              <a:gd name="T7" fmla="*/ 965 h 1238"/>
              <a:gd name="T8" fmla="*/ 484 w 547"/>
              <a:gd name="T9" fmla="*/ 97 h 1238"/>
              <a:gd name="T10" fmla="*/ 484 w 547"/>
              <a:gd name="T11" fmla="*/ 77 h 1238"/>
              <a:gd name="T12" fmla="*/ 461 w 547"/>
              <a:gd name="T13" fmla="*/ 74 h 1238"/>
              <a:gd name="T14" fmla="*/ 505 w 547"/>
              <a:gd name="T15" fmla="*/ 0 h 1238"/>
              <a:gd name="T16" fmla="*/ 547 w 547"/>
              <a:gd name="T17" fmla="*/ 71 h 1238"/>
              <a:gd name="T18" fmla="*/ 527 w 547"/>
              <a:gd name="T19" fmla="*/ 79 h 1238"/>
              <a:gd name="T20" fmla="*/ 527 w 547"/>
              <a:gd name="T21" fmla="*/ 101 h 1238"/>
              <a:gd name="T22" fmla="*/ 527 w 547"/>
              <a:gd name="T23" fmla="*/ 964 h 1238"/>
              <a:gd name="T24" fmla="*/ 510 w 547"/>
              <a:gd name="T25" fmla="*/ 1000 h 1238"/>
              <a:gd name="T26" fmla="*/ 274 w 547"/>
              <a:gd name="T27" fmla="*/ 1205 h 1238"/>
              <a:gd name="T28" fmla="*/ 240 w 547"/>
              <a:gd name="T29" fmla="*/ 1238 h 1238"/>
              <a:gd name="T30" fmla="*/ 0 w 547"/>
              <a:gd name="T31" fmla="*/ 1238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7" h="1238">
                <a:moveTo>
                  <a:pt x="0" y="1238"/>
                </a:moveTo>
                <a:cubicBezTo>
                  <a:pt x="3" y="1235"/>
                  <a:pt x="6" y="1230"/>
                  <a:pt x="10" y="1228"/>
                </a:cubicBezTo>
                <a:cubicBezTo>
                  <a:pt x="161" y="1151"/>
                  <a:pt x="313" y="1073"/>
                  <a:pt x="464" y="997"/>
                </a:cubicBezTo>
                <a:cubicBezTo>
                  <a:pt x="478" y="990"/>
                  <a:pt x="484" y="982"/>
                  <a:pt x="484" y="965"/>
                </a:cubicBezTo>
                <a:cubicBezTo>
                  <a:pt x="484" y="676"/>
                  <a:pt x="484" y="387"/>
                  <a:pt x="484" y="97"/>
                </a:cubicBezTo>
                <a:cubicBezTo>
                  <a:pt x="484" y="91"/>
                  <a:pt x="484" y="84"/>
                  <a:pt x="484" y="77"/>
                </a:cubicBezTo>
                <a:cubicBezTo>
                  <a:pt x="477" y="76"/>
                  <a:pt x="471" y="75"/>
                  <a:pt x="461" y="74"/>
                </a:cubicBezTo>
                <a:cubicBezTo>
                  <a:pt x="475" y="49"/>
                  <a:pt x="489" y="26"/>
                  <a:pt x="505" y="0"/>
                </a:cubicBezTo>
                <a:cubicBezTo>
                  <a:pt x="520" y="26"/>
                  <a:pt x="533" y="48"/>
                  <a:pt x="547" y="71"/>
                </a:cubicBezTo>
                <a:cubicBezTo>
                  <a:pt x="539" y="74"/>
                  <a:pt x="533" y="76"/>
                  <a:pt x="527" y="79"/>
                </a:cubicBezTo>
                <a:cubicBezTo>
                  <a:pt x="527" y="86"/>
                  <a:pt x="527" y="93"/>
                  <a:pt x="527" y="101"/>
                </a:cubicBezTo>
                <a:cubicBezTo>
                  <a:pt x="527" y="389"/>
                  <a:pt x="527" y="676"/>
                  <a:pt x="527" y="964"/>
                </a:cubicBezTo>
                <a:cubicBezTo>
                  <a:pt x="527" y="980"/>
                  <a:pt x="522" y="990"/>
                  <a:pt x="510" y="1000"/>
                </a:cubicBezTo>
                <a:cubicBezTo>
                  <a:pt x="431" y="1068"/>
                  <a:pt x="352" y="1137"/>
                  <a:pt x="274" y="1205"/>
                </a:cubicBezTo>
                <a:cubicBezTo>
                  <a:pt x="262" y="1216"/>
                  <a:pt x="251" y="1227"/>
                  <a:pt x="240" y="1238"/>
                </a:cubicBezTo>
                <a:cubicBezTo>
                  <a:pt x="160" y="1238"/>
                  <a:pt x="80" y="1238"/>
                  <a:pt x="0" y="1238"/>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9" name="Freeform 8"/>
          <p:cNvSpPr/>
          <p:nvPr/>
        </p:nvSpPr>
        <p:spPr bwMode="auto">
          <a:xfrm>
            <a:off x="6291285" y="2879301"/>
            <a:ext cx="1378485" cy="3711754"/>
          </a:xfrm>
          <a:custGeom>
            <a:avLst/>
            <a:gdLst>
              <a:gd name="T0" fmla="*/ 320 w 560"/>
              <a:gd name="T1" fmla="*/ 1231 h 1231"/>
              <a:gd name="T2" fmla="*/ 232 w 560"/>
              <a:gd name="T3" fmla="*/ 1154 h 1231"/>
              <a:gd name="T4" fmla="*/ 36 w 560"/>
              <a:gd name="T5" fmla="*/ 990 h 1231"/>
              <a:gd name="T6" fmla="*/ 25 w 560"/>
              <a:gd name="T7" fmla="*/ 961 h 1231"/>
              <a:gd name="T8" fmla="*/ 25 w 560"/>
              <a:gd name="T9" fmla="*/ 95 h 1231"/>
              <a:gd name="T10" fmla="*/ 25 w 560"/>
              <a:gd name="T11" fmla="*/ 70 h 1231"/>
              <a:gd name="T12" fmla="*/ 0 w 560"/>
              <a:gd name="T13" fmla="*/ 67 h 1231"/>
              <a:gd name="T14" fmla="*/ 37 w 560"/>
              <a:gd name="T15" fmla="*/ 2 h 1231"/>
              <a:gd name="T16" fmla="*/ 49 w 560"/>
              <a:gd name="T17" fmla="*/ 2 h 1231"/>
              <a:gd name="T18" fmla="*/ 89 w 560"/>
              <a:gd name="T19" fmla="*/ 66 h 1231"/>
              <a:gd name="T20" fmla="*/ 63 w 560"/>
              <a:gd name="T21" fmla="*/ 70 h 1231"/>
              <a:gd name="T22" fmla="*/ 63 w 560"/>
              <a:gd name="T23" fmla="*/ 89 h 1231"/>
              <a:gd name="T24" fmla="*/ 63 w 560"/>
              <a:gd name="T25" fmla="*/ 959 h 1231"/>
              <a:gd name="T26" fmla="*/ 81 w 560"/>
              <a:gd name="T27" fmla="*/ 988 h 1231"/>
              <a:gd name="T28" fmla="*/ 442 w 560"/>
              <a:gd name="T29" fmla="*/ 1167 h 1231"/>
              <a:gd name="T30" fmla="*/ 552 w 560"/>
              <a:gd name="T31" fmla="*/ 1222 h 1231"/>
              <a:gd name="T32" fmla="*/ 560 w 560"/>
              <a:gd name="T33" fmla="*/ 1231 h 1231"/>
              <a:gd name="T34" fmla="*/ 320 w 560"/>
              <a:gd name="T35"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0" h="1231">
                <a:moveTo>
                  <a:pt x="320" y="1231"/>
                </a:moveTo>
                <a:cubicBezTo>
                  <a:pt x="291" y="1205"/>
                  <a:pt x="262" y="1179"/>
                  <a:pt x="232" y="1154"/>
                </a:cubicBezTo>
                <a:cubicBezTo>
                  <a:pt x="167" y="1099"/>
                  <a:pt x="101" y="1045"/>
                  <a:pt x="36" y="990"/>
                </a:cubicBezTo>
                <a:cubicBezTo>
                  <a:pt x="29" y="984"/>
                  <a:pt x="25" y="970"/>
                  <a:pt x="25" y="961"/>
                </a:cubicBezTo>
                <a:cubicBezTo>
                  <a:pt x="25" y="672"/>
                  <a:pt x="25" y="383"/>
                  <a:pt x="25" y="95"/>
                </a:cubicBezTo>
                <a:cubicBezTo>
                  <a:pt x="25" y="87"/>
                  <a:pt x="25" y="79"/>
                  <a:pt x="25" y="70"/>
                </a:cubicBezTo>
                <a:cubicBezTo>
                  <a:pt x="17" y="69"/>
                  <a:pt x="10" y="68"/>
                  <a:pt x="0" y="67"/>
                </a:cubicBezTo>
                <a:cubicBezTo>
                  <a:pt x="13" y="44"/>
                  <a:pt x="25" y="23"/>
                  <a:pt x="37" y="2"/>
                </a:cubicBezTo>
                <a:cubicBezTo>
                  <a:pt x="38" y="0"/>
                  <a:pt x="47" y="0"/>
                  <a:pt x="49" y="2"/>
                </a:cubicBezTo>
                <a:cubicBezTo>
                  <a:pt x="62" y="22"/>
                  <a:pt x="75" y="43"/>
                  <a:pt x="89" y="66"/>
                </a:cubicBezTo>
                <a:cubicBezTo>
                  <a:pt x="79" y="68"/>
                  <a:pt x="72" y="69"/>
                  <a:pt x="63" y="70"/>
                </a:cubicBezTo>
                <a:cubicBezTo>
                  <a:pt x="63" y="76"/>
                  <a:pt x="63" y="83"/>
                  <a:pt x="63" y="89"/>
                </a:cubicBezTo>
                <a:cubicBezTo>
                  <a:pt x="63" y="379"/>
                  <a:pt x="63" y="669"/>
                  <a:pt x="63" y="959"/>
                </a:cubicBezTo>
                <a:cubicBezTo>
                  <a:pt x="63" y="974"/>
                  <a:pt x="68" y="981"/>
                  <a:pt x="81" y="988"/>
                </a:cubicBezTo>
                <a:cubicBezTo>
                  <a:pt x="202" y="1047"/>
                  <a:pt x="322" y="1107"/>
                  <a:pt x="442" y="1167"/>
                </a:cubicBezTo>
                <a:cubicBezTo>
                  <a:pt x="479" y="1185"/>
                  <a:pt x="516" y="1203"/>
                  <a:pt x="552" y="1222"/>
                </a:cubicBezTo>
                <a:cubicBezTo>
                  <a:pt x="556" y="1224"/>
                  <a:pt x="558" y="1228"/>
                  <a:pt x="560" y="1231"/>
                </a:cubicBezTo>
                <a:cubicBezTo>
                  <a:pt x="480" y="1231"/>
                  <a:pt x="400" y="1231"/>
                  <a:pt x="320" y="1231"/>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0" name="Freeform 9"/>
          <p:cNvSpPr/>
          <p:nvPr/>
        </p:nvSpPr>
        <p:spPr bwMode="auto">
          <a:xfrm>
            <a:off x="3273935" y="3964180"/>
            <a:ext cx="2264290" cy="2626877"/>
          </a:xfrm>
          <a:custGeom>
            <a:avLst/>
            <a:gdLst>
              <a:gd name="T0" fmla="*/ 0 w 921"/>
              <a:gd name="T1" fmla="*/ 906 h 906"/>
              <a:gd name="T2" fmla="*/ 65 w 921"/>
              <a:gd name="T3" fmla="*/ 884 h 906"/>
              <a:gd name="T4" fmla="*/ 786 w 921"/>
              <a:gd name="T5" fmla="*/ 677 h 906"/>
              <a:gd name="T6" fmla="*/ 851 w 921"/>
              <a:gd name="T7" fmla="*/ 658 h 906"/>
              <a:gd name="T8" fmla="*/ 864 w 921"/>
              <a:gd name="T9" fmla="*/ 642 h 906"/>
              <a:gd name="T10" fmla="*/ 864 w 921"/>
              <a:gd name="T11" fmla="*/ 78 h 906"/>
              <a:gd name="T12" fmla="*/ 862 w 921"/>
              <a:gd name="T13" fmla="*/ 72 h 906"/>
              <a:gd name="T14" fmla="*/ 841 w 921"/>
              <a:gd name="T15" fmla="*/ 69 h 906"/>
              <a:gd name="T16" fmla="*/ 879 w 921"/>
              <a:gd name="T17" fmla="*/ 0 h 906"/>
              <a:gd name="T18" fmla="*/ 921 w 921"/>
              <a:gd name="T19" fmla="*/ 68 h 906"/>
              <a:gd name="T20" fmla="*/ 899 w 921"/>
              <a:gd name="T21" fmla="*/ 72 h 906"/>
              <a:gd name="T22" fmla="*/ 898 w 921"/>
              <a:gd name="T23" fmla="*/ 90 h 906"/>
              <a:gd name="T24" fmla="*/ 898 w 921"/>
              <a:gd name="T25" fmla="*/ 632 h 906"/>
              <a:gd name="T26" fmla="*/ 878 w 921"/>
              <a:gd name="T27" fmla="*/ 662 h 906"/>
              <a:gd name="T28" fmla="*/ 238 w 921"/>
              <a:gd name="T29" fmla="*/ 899 h 906"/>
              <a:gd name="T30" fmla="*/ 224 w 921"/>
              <a:gd name="T31" fmla="*/ 906 h 906"/>
              <a:gd name="T32" fmla="*/ 0 w 921"/>
              <a:gd name="T33" fmla="*/ 90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906">
                <a:moveTo>
                  <a:pt x="0" y="906"/>
                </a:moveTo>
                <a:cubicBezTo>
                  <a:pt x="21" y="898"/>
                  <a:pt x="43" y="890"/>
                  <a:pt x="65" y="884"/>
                </a:cubicBezTo>
                <a:cubicBezTo>
                  <a:pt x="305" y="814"/>
                  <a:pt x="546" y="746"/>
                  <a:pt x="786" y="677"/>
                </a:cubicBezTo>
                <a:cubicBezTo>
                  <a:pt x="808" y="670"/>
                  <a:pt x="830" y="665"/>
                  <a:pt x="851" y="658"/>
                </a:cubicBezTo>
                <a:cubicBezTo>
                  <a:pt x="857" y="656"/>
                  <a:pt x="864" y="647"/>
                  <a:pt x="864" y="642"/>
                </a:cubicBezTo>
                <a:cubicBezTo>
                  <a:pt x="865" y="454"/>
                  <a:pt x="865" y="266"/>
                  <a:pt x="864" y="78"/>
                </a:cubicBezTo>
                <a:cubicBezTo>
                  <a:pt x="864" y="76"/>
                  <a:pt x="863" y="75"/>
                  <a:pt x="862" y="72"/>
                </a:cubicBezTo>
                <a:cubicBezTo>
                  <a:pt x="856" y="71"/>
                  <a:pt x="850" y="70"/>
                  <a:pt x="841" y="69"/>
                </a:cubicBezTo>
                <a:cubicBezTo>
                  <a:pt x="853" y="46"/>
                  <a:pt x="866" y="24"/>
                  <a:pt x="879" y="0"/>
                </a:cubicBezTo>
                <a:cubicBezTo>
                  <a:pt x="894" y="24"/>
                  <a:pt x="907" y="45"/>
                  <a:pt x="921" y="68"/>
                </a:cubicBezTo>
                <a:cubicBezTo>
                  <a:pt x="912" y="70"/>
                  <a:pt x="906" y="71"/>
                  <a:pt x="899" y="72"/>
                </a:cubicBezTo>
                <a:cubicBezTo>
                  <a:pt x="898" y="78"/>
                  <a:pt x="898" y="84"/>
                  <a:pt x="898" y="90"/>
                </a:cubicBezTo>
                <a:cubicBezTo>
                  <a:pt x="898" y="271"/>
                  <a:pt x="897" y="451"/>
                  <a:pt x="898" y="632"/>
                </a:cubicBezTo>
                <a:cubicBezTo>
                  <a:pt x="898" y="648"/>
                  <a:pt x="894" y="656"/>
                  <a:pt x="878" y="662"/>
                </a:cubicBezTo>
                <a:cubicBezTo>
                  <a:pt x="664" y="740"/>
                  <a:pt x="451" y="820"/>
                  <a:pt x="238" y="899"/>
                </a:cubicBezTo>
                <a:cubicBezTo>
                  <a:pt x="233" y="901"/>
                  <a:pt x="228" y="903"/>
                  <a:pt x="224" y="906"/>
                </a:cubicBezTo>
                <a:cubicBezTo>
                  <a:pt x="149" y="906"/>
                  <a:pt x="74" y="906"/>
                  <a:pt x="0" y="906"/>
                </a:cubicBez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Freeform 10"/>
          <p:cNvSpPr/>
          <p:nvPr/>
        </p:nvSpPr>
        <p:spPr bwMode="auto">
          <a:xfrm>
            <a:off x="6638459" y="3964180"/>
            <a:ext cx="2279606" cy="2626877"/>
          </a:xfrm>
          <a:custGeom>
            <a:avLst/>
            <a:gdLst>
              <a:gd name="T0" fmla="*/ 699 w 927"/>
              <a:gd name="T1" fmla="*/ 906 h 906"/>
              <a:gd name="T2" fmla="*/ 535 w 927"/>
              <a:gd name="T3" fmla="*/ 843 h 906"/>
              <a:gd name="T4" fmla="*/ 43 w 927"/>
              <a:gd name="T5" fmla="*/ 661 h 906"/>
              <a:gd name="T6" fmla="*/ 22 w 927"/>
              <a:gd name="T7" fmla="*/ 631 h 906"/>
              <a:gd name="T8" fmla="*/ 23 w 927"/>
              <a:gd name="T9" fmla="*/ 87 h 906"/>
              <a:gd name="T10" fmla="*/ 23 w 927"/>
              <a:gd name="T11" fmla="*/ 72 h 906"/>
              <a:gd name="T12" fmla="*/ 0 w 927"/>
              <a:gd name="T13" fmla="*/ 68 h 906"/>
              <a:gd name="T14" fmla="*/ 41 w 927"/>
              <a:gd name="T15" fmla="*/ 0 h 906"/>
              <a:gd name="T16" fmla="*/ 80 w 927"/>
              <a:gd name="T17" fmla="*/ 68 h 906"/>
              <a:gd name="T18" fmla="*/ 56 w 927"/>
              <a:gd name="T19" fmla="*/ 72 h 906"/>
              <a:gd name="T20" fmla="*/ 56 w 927"/>
              <a:gd name="T21" fmla="*/ 128 h 906"/>
              <a:gd name="T22" fmla="*/ 55 w 927"/>
              <a:gd name="T23" fmla="*/ 634 h 906"/>
              <a:gd name="T24" fmla="*/ 76 w 927"/>
              <a:gd name="T25" fmla="*/ 661 h 906"/>
              <a:gd name="T26" fmla="*/ 541 w 927"/>
              <a:gd name="T27" fmla="*/ 793 h 906"/>
              <a:gd name="T28" fmla="*/ 912 w 927"/>
              <a:gd name="T29" fmla="*/ 898 h 906"/>
              <a:gd name="T30" fmla="*/ 927 w 927"/>
              <a:gd name="T31" fmla="*/ 906 h 906"/>
              <a:gd name="T32" fmla="*/ 699 w 927"/>
              <a:gd name="T33" fmla="*/ 90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7" h="906">
                <a:moveTo>
                  <a:pt x="699" y="906"/>
                </a:moveTo>
                <a:cubicBezTo>
                  <a:pt x="645" y="885"/>
                  <a:pt x="590" y="864"/>
                  <a:pt x="535" y="843"/>
                </a:cubicBezTo>
                <a:cubicBezTo>
                  <a:pt x="371" y="782"/>
                  <a:pt x="207" y="721"/>
                  <a:pt x="43" y="661"/>
                </a:cubicBezTo>
                <a:cubicBezTo>
                  <a:pt x="27" y="655"/>
                  <a:pt x="22" y="648"/>
                  <a:pt x="22" y="631"/>
                </a:cubicBezTo>
                <a:cubicBezTo>
                  <a:pt x="23" y="450"/>
                  <a:pt x="23" y="269"/>
                  <a:pt x="23" y="87"/>
                </a:cubicBezTo>
                <a:cubicBezTo>
                  <a:pt x="23" y="83"/>
                  <a:pt x="23" y="78"/>
                  <a:pt x="23" y="72"/>
                </a:cubicBezTo>
                <a:cubicBezTo>
                  <a:pt x="15" y="71"/>
                  <a:pt x="9" y="70"/>
                  <a:pt x="0" y="68"/>
                </a:cubicBezTo>
                <a:cubicBezTo>
                  <a:pt x="14" y="46"/>
                  <a:pt x="27" y="25"/>
                  <a:pt x="41" y="0"/>
                </a:cubicBezTo>
                <a:cubicBezTo>
                  <a:pt x="55" y="24"/>
                  <a:pt x="67" y="45"/>
                  <a:pt x="80" y="68"/>
                </a:cubicBezTo>
                <a:cubicBezTo>
                  <a:pt x="71" y="70"/>
                  <a:pt x="64" y="71"/>
                  <a:pt x="56" y="72"/>
                </a:cubicBezTo>
                <a:cubicBezTo>
                  <a:pt x="56" y="91"/>
                  <a:pt x="56" y="110"/>
                  <a:pt x="56" y="128"/>
                </a:cubicBezTo>
                <a:cubicBezTo>
                  <a:pt x="56" y="297"/>
                  <a:pt x="56" y="465"/>
                  <a:pt x="55" y="634"/>
                </a:cubicBezTo>
                <a:cubicBezTo>
                  <a:pt x="55" y="651"/>
                  <a:pt x="61" y="657"/>
                  <a:pt x="76" y="661"/>
                </a:cubicBezTo>
                <a:cubicBezTo>
                  <a:pt x="231" y="705"/>
                  <a:pt x="386" y="749"/>
                  <a:pt x="541" y="793"/>
                </a:cubicBezTo>
                <a:cubicBezTo>
                  <a:pt x="665" y="828"/>
                  <a:pt x="788" y="863"/>
                  <a:pt x="912" y="898"/>
                </a:cubicBezTo>
                <a:cubicBezTo>
                  <a:pt x="917" y="900"/>
                  <a:pt x="922" y="903"/>
                  <a:pt x="927" y="906"/>
                </a:cubicBezTo>
                <a:cubicBezTo>
                  <a:pt x="851" y="906"/>
                  <a:pt x="775" y="906"/>
                  <a:pt x="699" y="906"/>
                </a:cubicBez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38" name="组合 37"/>
          <p:cNvGrpSpPr/>
          <p:nvPr/>
        </p:nvGrpSpPr>
        <p:grpSpPr>
          <a:xfrm flipH="1">
            <a:off x="6980526" y="2183807"/>
            <a:ext cx="3891730" cy="1150623"/>
            <a:chOff x="7389359" y="1801640"/>
            <a:chExt cx="2872243" cy="1150623"/>
          </a:xfrm>
        </p:grpSpPr>
        <p:sp>
          <p:nvSpPr>
            <p:cNvPr id="39" name="文本框 38"/>
            <p:cNvSpPr txBox="1"/>
            <p:nvPr/>
          </p:nvSpPr>
          <p:spPr>
            <a:xfrm>
              <a:off x="7389359" y="2251687"/>
              <a:ext cx="2872243" cy="7005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请在此添加您的文本请在此添加您的文本请在此添加您的文本请添加您您的文本</a:t>
              </a:r>
            </a:p>
          </p:txBody>
        </p:sp>
        <p:sp>
          <p:nvSpPr>
            <p:cNvPr id="40" name="文本框 39"/>
            <p:cNvSpPr txBox="1"/>
            <p:nvPr/>
          </p:nvSpPr>
          <p:spPr>
            <a:xfrm>
              <a:off x="7572134" y="1801640"/>
              <a:ext cx="2689136" cy="4589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dirty="0" smtClean="0">
                  <a:solidFill>
                    <a:schemeClr val="tx1">
                      <a:lumMod val="75000"/>
                      <a:lumOff val="25000"/>
                    </a:schemeClr>
                  </a:solidFill>
                  <a:cs typeface="+mn-ea"/>
                  <a:sym typeface="+mn-lt"/>
                </a:rPr>
                <a:t>《</a:t>
              </a:r>
              <a:r>
                <a:rPr lang="zh-CN" altLang="en-US" dirty="0" smtClean="0">
                  <a:solidFill>
                    <a:schemeClr val="tx1">
                      <a:lumMod val="75000"/>
                      <a:lumOff val="25000"/>
                    </a:schemeClr>
                  </a:solidFill>
                  <a:cs typeface="+mn-ea"/>
                  <a:sym typeface="+mn-lt"/>
                </a:rPr>
                <a:t>医疗质量考核方案及考核细则</a:t>
              </a:r>
              <a:r>
                <a:rPr lang="en-US" altLang="zh-CN" dirty="0" smtClean="0">
                  <a:solidFill>
                    <a:schemeClr val="tx1">
                      <a:lumMod val="75000"/>
                      <a:lumOff val="25000"/>
                    </a:schemeClr>
                  </a:solidFill>
                  <a:cs typeface="+mn-ea"/>
                  <a:sym typeface="+mn-lt"/>
                </a:rPr>
                <a:t>》</a:t>
              </a:r>
              <a:endParaRPr kumimoji="0" lang="en-US" altLang="zh-CN"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grpSp>
      <p:sp>
        <p:nvSpPr>
          <p:cNvPr id="14" name="文本框 13"/>
          <p:cNvSpPr txBox="1"/>
          <p:nvPr/>
        </p:nvSpPr>
        <p:spPr>
          <a:xfrm>
            <a:off x="1681480" y="1052195"/>
            <a:ext cx="9113520"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加强医院管理制度建设，提升执行力，建立医院管理长效机制</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grpSp>
        <p:nvGrpSpPr>
          <p:cNvPr id="3" name="组合 2"/>
          <p:cNvGrpSpPr/>
          <p:nvPr/>
        </p:nvGrpSpPr>
        <p:grpSpPr>
          <a:xfrm flipH="1">
            <a:off x="7536151" y="3860842"/>
            <a:ext cx="3891730" cy="1150623"/>
            <a:chOff x="7389359" y="1801640"/>
            <a:chExt cx="2872243" cy="1150623"/>
          </a:xfrm>
        </p:grpSpPr>
        <p:sp>
          <p:nvSpPr>
            <p:cNvPr id="4" name="文本框 3"/>
            <p:cNvSpPr txBox="1"/>
            <p:nvPr/>
          </p:nvSpPr>
          <p:spPr>
            <a:xfrm>
              <a:off x="7389359" y="2251687"/>
              <a:ext cx="2872243" cy="7005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请在此添加您的文本请在此添加您的文本请在此添加您的文本请添加您您的文本</a:t>
              </a:r>
            </a:p>
          </p:txBody>
        </p:sp>
        <p:sp>
          <p:nvSpPr>
            <p:cNvPr id="12" name="文本框 11"/>
            <p:cNvSpPr txBox="1"/>
            <p:nvPr/>
          </p:nvSpPr>
          <p:spPr>
            <a:xfrm>
              <a:off x="7572134" y="1801640"/>
              <a:ext cx="2689136" cy="4589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dirty="0" smtClean="0">
                  <a:solidFill>
                    <a:schemeClr val="tx1">
                      <a:lumMod val="75000"/>
                      <a:lumOff val="25000"/>
                    </a:schemeClr>
                  </a:solidFill>
                  <a:cs typeface="+mn-ea"/>
                  <a:sym typeface="+mn-lt"/>
                </a:rPr>
                <a:t>《</a:t>
              </a:r>
              <a:r>
                <a:rPr lang="zh-CN" altLang="en-US" dirty="0" smtClean="0">
                  <a:solidFill>
                    <a:schemeClr val="tx1">
                      <a:lumMod val="75000"/>
                      <a:lumOff val="25000"/>
                    </a:schemeClr>
                  </a:solidFill>
                  <a:cs typeface="+mn-ea"/>
                  <a:sym typeface="+mn-lt"/>
                </a:rPr>
                <a:t>绩效工资分配方案</a:t>
              </a:r>
              <a:r>
                <a:rPr lang="en-US" altLang="zh-CN" dirty="0" smtClean="0">
                  <a:solidFill>
                    <a:schemeClr val="tx1">
                      <a:lumMod val="75000"/>
                      <a:lumOff val="25000"/>
                    </a:schemeClr>
                  </a:solidFill>
                  <a:cs typeface="+mn-ea"/>
                  <a:sym typeface="+mn-lt"/>
                </a:rPr>
                <a:t>》</a:t>
              </a:r>
              <a:endParaRPr kumimoji="0" lang="en-US" altLang="zh-CN"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grpSp>
      <p:grpSp>
        <p:nvGrpSpPr>
          <p:cNvPr id="13" name="组合 12"/>
          <p:cNvGrpSpPr/>
          <p:nvPr/>
        </p:nvGrpSpPr>
        <p:grpSpPr>
          <a:xfrm flipH="1">
            <a:off x="1415386" y="2204762"/>
            <a:ext cx="3891730" cy="1150623"/>
            <a:chOff x="7389359" y="1801640"/>
            <a:chExt cx="2872243" cy="1150623"/>
          </a:xfrm>
        </p:grpSpPr>
        <p:sp>
          <p:nvSpPr>
            <p:cNvPr id="16" name="文本框 15"/>
            <p:cNvSpPr txBox="1"/>
            <p:nvPr/>
          </p:nvSpPr>
          <p:spPr>
            <a:xfrm>
              <a:off x="7389359" y="2251687"/>
              <a:ext cx="2872243" cy="700576"/>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请在此添加您的文本请在此添加您的文本请在此添加您的文本请添加您您的文本</a:t>
              </a:r>
            </a:p>
          </p:txBody>
        </p:sp>
        <p:sp>
          <p:nvSpPr>
            <p:cNvPr id="17" name="文本框 16"/>
            <p:cNvSpPr txBox="1"/>
            <p:nvPr/>
          </p:nvSpPr>
          <p:spPr>
            <a:xfrm>
              <a:off x="7389359" y="1801640"/>
              <a:ext cx="2689136" cy="458908"/>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en-US" altLang="zh-CN" dirty="0" smtClean="0">
                  <a:solidFill>
                    <a:schemeClr val="tx1">
                      <a:lumMod val="75000"/>
                      <a:lumOff val="25000"/>
                    </a:schemeClr>
                  </a:solidFill>
                  <a:cs typeface="+mn-ea"/>
                  <a:sym typeface="+mn-lt"/>
                </a:rPr>
                <a:t>《</a:t>
              </a:r>
              <a:r>
                <a:rPr lang="zh-CN" altLang="en-US" dirty="0" smtClean="0">
                  <a:solidFill>
                    <a:schemeClr val="tx1">
                      <a:lumMod val="75000"/>
                      <a:lumOff val="25000"/>
                    </a:schemeClr>
                  </a:solidFill>
                  <a:cs typeface="+mn-ea"/>
                  <a:sym typeface="+mn-lt"/>
                </a:rPr>
                <a:t>各科室目标考核细则</a:t>
              </a:r>
              <a:r>
                <a:rPr lang="en-US" altLang="zh-CN" dirty="0" smtClean="0">
                  <a:solidFill>
                    <a:schemeClr val="tx1">
                      <a:lumMod val="75000"/>
                      <a:lumOff val="25000"/>
                    </a:schemeClr>
                  </a:solidFill>
                  <a:cs typeface="+mn-ea"/>
                  <a:sym typeface="+mn-lt"/>
                </a:rPr>
                <a:t>》</a:t>
              </a:r>
              <a:endParaRPr kumimoji="0" lang="en-US" altLang="zh-CN"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grpSp>
      <p:grpSp>
        <p:nvGrpSpPr>
          <p:cNvPr id="18" name="组合 17"/>
          <p:cNvGrpSpPr/>
          <p:nvPr/>
        </p:nvGrpSpPr>
        <p:grpSpPr>
          <a:xfrm flipH="1">
            <a:off x="839441" y="4220887"/>
            <a:ext cx="3891730" cy="1150623"/>
            <a:chOff x="7389359" y="1801640"/>
            <a:chExt cx="2872243" cy="1150623"/>
          </a:xfrm>
        </p:grpSpPr>
        <p:sp>
          <p:nvSpPr>
            <p:cNvPr id="19" name="文本框 18"/>
            <p:cNvSpPr txBox="1"/>
            <p:nvPr/>
          </p:nvSpPr>
          <p:spPr>
            <a:xfrm>
              <a:off x="7389359" y="2251687"/>
              <a:ext cx="2872243" cy="700576"/>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请在此添加您的文本请在此添加您的文本请在此添加您的文本请添加您您的文本</a:t>
              </a:r>
            </a:p>
          </p:txBody>
        </p:sp>
        <p:sp>
          <p:nvSpPr>
            <p:cNvPr id="20" name="文本框 19"/>
            <p:cNvSpPr txBox="1"/>
            <p:nvPr/>
          </p:nvSpPr>
          <p:spPr>
            <a:xfrm>
              <a:off x="7389359" y="1801640"/>
              <a:ext cx="2689136" cy="458908"/>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en-US" altLang="zh-CN" dirty="0" smtClean="0">
                  <a:cs typeface="+mn-ea"/>
                  <a:sym typeface="+mn-lt"/>
                </a:rPr>
                <a:t>《</a:t>
              </a:r>
              <a:r>
                <a:rPr lang="zh-CN" altLang="en-US" dirty="0" smtClean="0">
                  <a:cs typeface="+mn-ea"/>
                  <a:sym typeface="+mn-lt"/>
                </a:rPr>
                <a:t>医院奖惩制度</a:t>
              </a:r>
              <a:r>
                <a:rPr lang="en-US" altLang="zh-CN" dirty="0" smtClean="0">
                  <a:cs typeface="+mn-ea"/>
                  <a:sym typeface="+mn-lt"/>
                </a:rPr>
                <a:t>》</a:t>
              </a:r>
              <a:endParaRPr kumimoji="0" lang="en-US" altLang="zh-CN"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箭头: 环形 5"/>
          <p:cNvSpPr/>
          <p:nvPr/>
        </p:nvSpPr>
        <p:spPr bwMode="auto">
          <a:xfrm>
            <a:off x="5350220" y="1398035"/>
            <a:ext cx="2065147" cy="2065461"/>
          </a:xfrm>
          <a:prstGeom prst="circularArrow">
            <a:avLst>
              <a:gd name="adj1" fmla="val 10980"/>
              <a:gd name="adj2" fmla="val 1142322"/>
              <a:gd name="adj3" fmla="val 4500000"/>
              <a:gd name="adj4" fmla="val 10800000"/>
              <a:gd name="adj5" fmla="val 12500"/>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7" name="任意多边形: 形状 6"/>
          <p:cNvSpPr/>
          <p:nvPr/>
        </p:nvSpPr>
        <p:spPr>
          <a:xfrm>
            <a:off x="5806686" y="2143729"/>
            <a:ext cx="1147562" cy="573643"/>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rgbClr val="524155"/>
                </a:solidFill>
                <a:effectLst/>
                <a:uLnTx/>
                <a:uFillTx/>
                <a:cs typeface="+mn-ea"/>
                <a:sym typeface="+mn-lt"/>
              </a:rPr>
              <a:t>第一步</a:t>
            </a:r>
          </a:p>
        </p:txBody>
      </p:sp>
      <p:sp>
        <p:nvSpPr>
          <p:cNvPr id="8" name="形状 7"/>
          <p:cNvSpPr/>
          <p:nvPr/>
        </p:nvSpPr>
        <p:spPr>
          <a:xfrm>
            <a:off x="4776633" y="2584796"/>
            <a:ext cx="2065147" cy="2065461"/>
          </a:xfrm>
          <a:prstGeom prst="leftCircularArrow">
            <a:avLst>
              <a:gd name="adj1" fmla="val 10980"/>
              <a:gd name="adj2" fmla="val 1142322"/>
              <a:gd name="adj3" fmla="val 6300000"/>
              <a:gd name="adj4" fmla="val 18900000"/>
              <a:gd name="adj5" fmla="val 12500"/>
            </a:avLst>
          </a:pr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10" name="空心弧 9"/>
          <p:cNvSpPr/>
          <p:nvPr/>
        </p:nvSpPr>
        <p:spPr bwMode="auto">
          <a:xfrm>
            <a:off x="5497205" y="3913573"/>
            <a:ext cx="1774281" cy="1774992"/>
          </a:xfrm>
          <a:prstGeom prst="blockArc">
            <a:avLst>
              <a:gd name="adj1" fmla="val 13500000"/>
              <a:gd name="adj2" fmla="val 10800000"/>
              <a:gd name="adj3" fmla="val 12740"/>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11" name="任意多边形: 形状 9"/>
          <p:cNvSpPr/>
          <p:nvPr/>
        </p:nvSpPr>
        <p:spPr>
          <a:xfrm>
            <a:off x="5335290" y="3326579"/>
            <a:ext cx="1147562" cy="573643"/>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rgbClr val="524155"/>
                </a:solidFill>
                <a:effectLst/>
                <a:uLnTx/>
                <a:uFillTx/>
                <a:cs typeface="+mn-ea"/>
                <a:sym typeface="+mn-lt"/>
              </a:rPr>
              <a:t>第二步</a:t>
            </a:r>
          </a:p>
        </p:txBody>
      </p:sp>
      <p:sp>
        <p:nvSpPr>
          <p:cNvPr id="13" name="任意多边形: 形状 10"/>
          <p:cNvSpPr/>
          <p:nvPr/>
        </p:nvSpPr>
        <p:spPr>
          <a:xfrm>
            <a:off x="5750452" y="4595767"/>
            <a:ext cx="1147562" cy="573643"/>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rgbClr val="524155"/>
                </a:solidFill>
                <a:effectLst/>
                <a:uLnTx/>
                <a:uFillTx/>
                <a:cs typeface="+mn-ea"/>
                <a:sym typeface="+mn-lt"/>
              </a:rPr>
              <a:t>第三步</a:t>
            </a:r>
          </a:p>
        </p:txBody>
      </p:sp>
      <p:sp>
        <p:nvSpPr>
          <p:cNvPr id="14" name="文本框 13"/>
          <p:cNvSpPr txBox="1"/>
          <p:nvPr/>
        </p:nvSpPr>
        <p:spPr>
          <a:xfrm>
            <a:off x="7561772" y="1624395"/>
            <a:ext cx="2703194"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加强人才培养</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
        <p:nvSpPr>
          <p:cNvPr id="15" name="文本框 14"/>
          <p:cNvSpPr txBox="1"/>
          <p:nvPr/>
        </p:nvSpPr>
        <p:spPr>
          <a:xfrm>
            <a:off x="7561772" y="2074784"/>
            <a:ext cx="4136743" cy="10618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tx1">
                    <a:lumMod val="50000"/>
                    <a:lumOff val="50000"/>
                  </a:schemeClr>
                </a:solidFill>
                <a:effectLst/>
                <a:uLnTx/>
                <a:uFillTx/>
                <a:cs typeface="+mn-ea"/>
                <a:sym typeface="+mn-lt"/>
              </a:rPr>
              <a:t>请在此添加您的文本请在此添加您的文本请在此添加您的文本请在此添加您的文本请在此添加您的文本</a:t>
            </a:r>
          </a:p>
        </p:txBody>
      </p:sp>
      <p:sp>
        <p:nvSpPr>
          <p:cNvPr id="16" name="文本框 15"/>
          <p:cNvSpPr txBox="1"/>
          <p:nvPr/>
        </p:nvSpPr>
        <p:spPr>
          <a:xfrm>
            <a:off x="7561772" y="4080877"/>
            <a:ext cx="270319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524155"/>
                </a:solidFill>
                <a:effectLst/>
                <a:uLnTx/>
                <a:uFillTx/>
                <a:cs typeface="+mn-ea"/>
                <a:sym typeface="+mn-lt"/>
              </a:rPr>
              <a:t>添加标题</a:t>
            </a:r>
          </a:p>
        </p:txBody>
      </p:sp>
      <p:sp>
        <p:nvSpPr>
          <p:cNvPr id="17" name="文本框 16"/>
          <p:cNvSpPr txBox="1"/>
          <p:nvPr/>
        </p:nvSpPr>
        <p:spPr>
          <a:xfrm>
            <a:off x="7561772" y="4531266"/>
            <a:ext cx="4136743" cy="10618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tx1">
                    <a:lumMod val="50000"/>
                    <a:lumOff val="50000"/>
                  </a:schemeClr>
                </a:solidFill>
                <a:effectLst/>
                <a:uLnTx/>
                <a:uFillTx/>
                <a:cs typeface="+mn-ea"/>
                <a:sym typeface="+mn-lt"/>
              </a:rPr>
              <a:t>请在此添加您的文本请在此添加您的文本请在此添加您的文本请在此添加您的文本请在此添加您的文本</a:t>
            </a:r>
          </a:p>
        </p:txBody>
      </p:sp>
      <p:sp>
        <p:nvSpPr>
          <p:cNvPr id="24" name="文本框 23"/>
          <p:cNvSpPr txBox="1"/>
          <p:nvPr/>
        </p:nvSpPr>
        <p:spPr>
          <a:xfrm>
            <a:off x="979693" y="3613400"/>
            <a:ext cx="2703194"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提高服务水平</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
        <p:nvSpPr>
          <p:cNvPr id="25" name="文本框 24"/>
          <p:cNvSpPr txBox="1"/>
          <p:nvPr/>
        </p:nvSpPr>
        <p:spPr>
          <a:xfrm>
            <a:off x="979693" y="4063789"/>
            <a:ext cx="4136743" cy="10618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请在此添加您的文本请在此添加您的文本请在此添加您的文本请在此添加您的文本请在此添加您的文本</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1f31ed407328df33ac7e22c6e973f3"/>
          <p:cNvPicPr>
            <a:picLocks noChangeAspect="1"/>
          </p:cNvPicPr>
          <p:nvPr/>
        </p:nvPicPr>
        <p:blipFill>
          <a:blip r:embed="rId3"/>
          <a:stretch>
            <a:fillRect/>
          </a:stretch>
        </p:blipFill>
        <p:spPr>
          <a:xfrm>
            <a:off x="-12700" y="-50799"/>
            <a:ext cx="13843000" cy="6921500"/>
          </a:xfrm>
          <a:prstGeom prst="rect">
            <a:avLst/>
          </a:prstGeom>
        </p:spPr>
      </p:pic>
      <p:grpSp>
        <p:nvGrpSpPr>
          <p:cNvPr id="2" name="ísḷiḑe"/>
          <p:cNvGrpSpPr/>
          <p:nvPr/>
        </p:nvGrpSpPr>
        <p:grpSpPr>
          <a:xfrm>
            <a:off x="660400" y="3022600"/>
            <a:ext cx="2489835" cy="2806700"/>
            <a:chOff x="660400" y="3327400"/>
            <a:chExt cx="1644650" cy="2806700"/>
          </a:xfrm>
        </p:grpSpPr>
        <p:sp>
          <p:nvSpPr>
            <p:cNvPr id="52" name="iŝ1idé"/>
            <p:cNvSpPr/>
            <p:nvPr/>
          </p:nvSpPr>
          <p:spPr>
            <a:xfrm>
              <a:off x="660400" y="3327400"/>
              <a:ext cx="1644650" cy="2806700"/>
            </a:xfrm>
            <a:prstGeom prst="roundRect">
              <a:avLst>
                <a:gd name="adj" fmla="val 3101"/>
              </a:avLst>
            </a:pr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lumMod val="50000"/>
                    <a:lumOff val="50000"/>
                  </a:schemeClr>
                </a:solidFill>
                <a:cs typeface="+mn-ea"/>
                <a:sym typeface="+mn-lt"/>
              </a:endParaRPr>
            </a:p>
          </p:txBody>
        </p:sp>
        <p:grpSp>
          <p:nvGrpSpPr>
            <p:cNvPr id="53" name="íṥḻîḍê"/>
            <p:cNvGrpSpPr/>
            <p:nvPr/>
          </p:nvGrpSpPr>
          <p:grpSpPr>
            <a:xfrm>
              <a:off x="660400" y="3669341"/>
              <a:ext cx="1644650" cy="2122818"/>
              <a:chOff x="660400" y="3669341"/>
              <a:chExt cx="1816100" cy="2122818"/>
            </a:xfrm>
          </p:grpSpPr>
          <p:grpSp>
            <p:nvGrpSpPr>
              <p:cNvPr id="55" name="îŝľiḋè"/>
              <p:cNvGrpSpPr/>
              <p:nvPr/>
            </p:nvGrpSpPr>
            <p:grpSpPr>
              <a:xfrm>
                <a:off x="660400" y="3669341"/>
                <a:ext cx="1816100" cy="1229188"/>
                <a:chOff x="933941" y="4243004"/>
                <a:chExt cx="1768290" cy="1229188"/>
              </a:xfrm>
            </p:grpSpPr>
            <p:sp>
              <p:nvSpPr>
                <p:cNvPr id="57" name="îs1îḋè"/>
                <p:cNvSpPr/>
                <p:nvPr/>
              </p:nvSpPr>
              <p:spPr bwMode="auto">
                <a:xfrm>
                  <a:off x="933941" y="4715927"/>
                  <a:ext cx="1768290" cy="75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100" dirty="0">
                      <a:solidFill>
                        <a:schemeClr val="tx1">
                          <a:lumMod val="50000"/>
                          <a:lumOff val="50000"/>
                        </a:schemeClr>
                      </a:solidFill>
                      <a:cs typeface="+mn-ea"/>
                      <a:sym typeface="+mn-lt"/>
                    </a:rPr>
                    <a:t>THIS TEMPLATE DESIGNED FOR FEI ER SHE JI</a:t>
                  </a:r>
                </a:p>
              </p:txBody>
            </p:sp>
            <p:sp>
              <p:nvSpPr>
                <p:cNvPr id="58" name="ísliḓê"/>
                <p:cNvSpPr txBox="1"/>
                <p:nvPr/>
              </p:nvSpPr>
              <p:spPr bwMode="auto">
                <a:xfrm>
                  <a:off x="933941" y="4243004"/>
                  <a:ext cx="1768290"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grpSp>
          <p:sp>
            <p:nvSpPr>
              <p:cNvPr id="56" name="îśļïḑê"/>
              <p:cNvSpPr txBox="1"/>
              <p:nvPr/>
            </p:nvSpPr>
            <p:spPr bwMode="auto">
              <a:xfrm>
                <a:off x="660400" y="5147748"/>
                <a:ext cx="1816100" cy="644411"/>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3200" dirty="0">
                    <a:solidFill>
                      <a:srgbClr val="135589"/>
                    </a:solidFill>
                    <a:cs typeface="+mn-ea"/>
                    <a:sym typeface="+mn-lt"/>
                  </a:rPr>
                  <a:t>01</a:t>
                </a:r>
              </a:p>
            </p:txBody>
          </p:sp>
        </p:grpSp>
        <p:cxnSp>
          <p:nvCxnSpPr>
            <p:cNvPr id="54" name="直接连接符 53"/>
            <p:cNvCxnSpPr/>
            <p:nvPr/>
          </p:nvCxnSpPr>
          <p:spPr>
            <a:xfrm>
              <a:off x="905669" y="5007433"/>
              <a:ext cx="1154112" cy="0"/>
            </a:xfrm>
            <a:prstGeom prst="line">
              <a:avLst/>
            </a:prstGeom>
            <a:ln w="3810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 name="išlíďè"/>
          <p:cNvGrpSpPr/>
          <p:nvPr/>
        </p:nvGrpSpPr>
        <p:grpSpPr>
          <a:xfrm>
            <a:off x="3449955" y="3022600"/>
            <a:ext cx="2489835" cy="2806700"/>
            <a:chOff x="660400" y="3327400"/>
            <a:chExt cx="1644650" cy="2806700"/>
          </a:xfrm>
        </p:grpSpPr>
        <p:sp>
          <p:nvSpPr>
            <p:cNvPr id="45" name="iṧľïḑè"/>
            <p:cNvSpPr/>
            <p:nvPr/>
          </p:nvSpPr>
          <p:spPr>
            <a:xfrm>
              <a:off x="660400" y="3327400"/>
              <a:ext cx="1644650" cy="2806700"/>
            </a:xfrm>
            <a:prstGeom prst="roundRect">
              <a:avLst>
                <a:gd name="adj" fmla="val 3101"/>
              </a:avLst>
            </a:pr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lumMod val="50000"/>
                    <a:lumOff val="50000"/>
                  </a:schemeClr>
                </a:solidFill>
                <a:cs typeface="+mn-ea"/>
                <a:sym typeface="+mn-lt"/>
              </a:endParaRPr>
            </a:p>
          </p:txBody>
        </p:sp>
        <p:grpSp>
          <p:nvGrpSpPr>
            <p:cNvPr id="46" name="ïŝḻíde"/>
            <p:cNvGrpSpPr/>
            <p:nvPr/>
          </p:nvGrpSpPr>
          <p:grpSpPr>
            <a:xfrm>
              <a:off x="660400" y="3669341"/>
              <a:ext cx="1644650" cy="2122818"/>
              <a:chOff x="660400" y="3669341"/>
              <a:chExt cx="1816100" cy="2122818"/>
            </a:xfrm>
          </p:grpSpPr>
          <p:grpSp>
            <p:nvGrpSpPr>
              <p:cNvPr id="48" name="ïṥḷíḑê"/>
              <p:cNvGrpSpPr/>
              <p:nvPr/>
            </p:nvGrpSpPr>
            <p:grpSpPr>
              <a:xfrm>
                <a:off x="660400" y="3669341"/>
                <a:ext cx="1816100" cy="1229188"/>
                <a:chOff x="933941" y="4243004"/>
                <a:chExt cx="1768290" cy="1229188"/>
              </a:xfrm>
            </p:grpSpPr>
            <p:sp>
              <p:nvSpPr>
                <p:cNvPr id="50" name="ïṩļidé"/>
                <p:cNvSpPr/>
                <p:nvPr/>
              </p:nvSpPr>
              <p:spPr bwMode="auto">
                <a:xfrm>
                  <a:off x="933941" y="4715927"/>
                  <a:ext cx="1768290" cy="75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100" dirty="0">
                      <a:solidFill>
                        <a:schemeClr val="tx1">
                          <a:lumMod val="50000"/>
                          <a:lumOff val="50000"/>
                        </a:schemeClr>
                      </a:solidFill>
                      <a:cs typeface="+mn-ea"/>
                      <a:sym typeface="+mn-lt"/>
                    </a:rPr>
                    <a:t>THIS TEMPLATE DESIGNED FOR FEI ER SHE JI</a:t>
                  </a:r>
                </a:p>
              </p:txBody>
            </p:sp>
            <p:sp>
              <p:nvSpPr>
                <p:cNvPr id="51" name="îşḻïḍê"/>
                <p:cNvSpPr txBox="1"/>
                <p:nvPr/>
              </p:nvSpPr>
              <p:spPr bwMode="auto">
                <a:xfrm>
                  <a:off x="933941" y="4243004"/>
                  <a:ext cx="1768290"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存在的主要问题</a:t>
                  </a:r>
                  <a:endParaRPr lang="zh-CN" altLang="en-US" sz="2400" b="1" dirty="0" smtClean="0">
                    <a:solidFill>
                      <a:schemeClr val="tx1">
                        <a:lumMod val="75000"/>
                        <a:lumOff val="25000"/>
                      </a:schemeClr>
                    </a:solidFill>
                    <a:cs typeface="+mn-ea"/>
                    <a:sym typeface="+mn-lt"/>
                  </a:endParaRPr>
                </a:p>
              </p:txBody>
            </p:sp>
          </p:grpSp>
          <p:sp>
            <p:nvSpPr>
              <p:cNvPr id="49" name="ïṩḷíḑè"/>
              <p:cNvSpPr txBox="1"/>
              <p:nvPr/>
            </p:nvSpPr>
            <p:spPr bwMode="auto">
              <a:xfrm>
                <a:off x="660400" y="5147748"/>
                <a:ext cx="1816100" cy="644411"/>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3200" dirty="0">
                    <a:solidFill>
                      <a:srgbClr val="135589"/>
                    </a:solidFill>
                    <a:cs typeface="+mn-ea"/>
                    <a:sym typeface="+mn-lt"/>
                  </a:rPr>
                  <a:t>02</a:t>
                </a:r>
              </a:p>
            </p:txBody>
          </p:sp>
        </p:grpSp>
        <p:cxnSp>
          <p:nvCxnSpPr>
            <p:cNvPr id="47" name="直接连接符 46"/>
            <p:cNvCxnSpPr/>
            <p:nvPr/>
          </p:nvCxnSpPr>
          <p:spPr>
            <a:xfrm>
              <a:off x="905669" y="5007433"/>
              <a:ext cx="1154112" cy="0"/>
            </a:xfrm>
            <a:prstGeom prst="line">
              <a:avLst/>
            </a:prstGeom>
            <a:ln w="3810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9" name="íş1iḓe"/>
          <p:cNvGrpSpPr/>
          <p:nvPr/>
        </p:nvGrpSpPr>
        <p:grpSpPr>
          <a:xfrm>
            <a:off x="6239510" y="3022600"/>
            <a:ext cx="2489835" cy="2806700"/>
            <a:chOff x="660400" y="3327400"/>
            <a:chExt cx="1644650" cy="2806700"/>
          </a:xfrm>
        </p:grpSpPr>
        <p:sp>
          <p:nvSpPr>
            <p:cNvPr id="38" name="iśľíḑè"/>
            <p:cNvSpPr/>
            <p:nvPr/>
          </p:nvSpPr>
          <p:spPr>
            <a:xfrm>
              <a:off x="660400" y="3327400"/>
              <a:ext cx="1644650" cy="2806700"/>
            </a:xfrm>
            <a:prstGeom prst="roundRect">
              <a:avLst>
                <a:gd name="adj" fmla="val 3101"/>
              </a:avLst>
            </a:pr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lumMod val="50000"/>
                    <a:lumOff val="50000"/>
                  </a:schemeClr>
                </a:solidFill>
                <a:cs typeface="+mn-ea"/>
                <a:sym typeface="+mn-lt"/>
              </a:endParaRPr>
            </a:p>
          </p:txBody>
        </p:sp>
        <p:grpSp>
          <p:nvGrpSpPr>
            <p:cNvPr id="39" name="í$1iḑê"/>
            <p:cNvGrpSpPr/>
            <p:nvPr/>
          </p:nvGrpSpPr>
          <p:grpSpPr>
            <a:xfrm>
              <a:off x="660400" y="3669341"/>
              <a:ext cx="1644650" cy="2122818"/>
              <a:chOff x="660400" y="3669341"/>
              <a:chExt cx="1816100" cy="2122818"/>
            </a:xfrm>
          </p:grpSpPr>
          <p:grpSp>
            <p:nvGrpSpPr>
              <p:cNvPr id="41" name="iṡ1îḍe"/>
              <p:cNvGrpSpPr/>
              <p:nvPr/>
            </p:nvGrpSpPr>
            <p:grpSpPr>
              <a:xfrm>
                <a:off x="660400" y="3669341"/>
                <a:ext cx="1816100" cy="1229188"/>
                <a:chOff x="933941" y="4243004"/>
                <a:chExt cx="1768290" cy="1229188"/>
              </a:xfrm>
            </p:grpSpPr>
            <p:sp>
              <p:nvSpPr>
                <p:cNvPr id="43" name="îṡlidè"/>
                <p:cNvSpPr/>
                <p:nvPr/>
              </p:nvSpPr>
              <p:spPr bwMode="auto">
                <a:xfrm>
                  <a:off x="933941" y="4715927"/>
                  <a:ext cx="1768290" cy="75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100" dirty="0">
                      <a:solidFill>
                        <a:schemeClr val="tx1">
                          <a:lumMod val="50000"/>
                          <a:lumOff val="50000"/>
                        </a:schemeClr>
                      </a:solidFill>
                      <a:cs typeface="+mn-ea"/>
                      <a:sym typeface="+mn-lt"/>
                    </a:rPr>
                    <a:t>THIS TEMPLATE DESIGNED FOR FEI ER SHE JI</a:t>
                  </a:r>
                </a:p>
              </p:txBody>
            </p:sp>
            <p:sp>
              <p:nvSpPr>
                <p:cNvPr id="44" name="išļïḓê"/>
                <p:cNvSpPr txBox="1"/>
                <p:nvPr/>
              </p:nvSpPr>
              <p:spPr bwMode="auto">
                <a:xfrm>
                  <a:off x="933941" y="4243004"/>
                  <a:ext cx="1768290"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grpSp>
          <p:sp>
            <p:nvSpPr>
              <p:cNvPr id="42" name="ïṡ1îḍê"/>
              <p:cNvSpPr txBox="1"/>
              <p:nvPr/>
            </p:nvSpPr>
            <p:spPr bwMode="auto">
              <a:xfrm>
                <a:off x="660400" y="5147748"/>
                <a:ext cx="1816100" cy="644411"/>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3200" dirty="0">
                    <a:solidFill>
                      <a:srgbClr val="135589"/>
                    </a:solidFill>
                    <a:cs typeface="+mn-ea"/>
                    <a:sym typeface="+mn-lt"/>
                  </a:rPr>
                  <a:t>03</a:t>
                </a:r>
              </a:p>
            </p:txBody>
          </p:sp>
        </p:grpSp>
        <p:cxnSp>
          <p:nvCxnSpPr>
            <p:cNvPr id="40" name="直接连接符 39"/>
            <p:cNvCxnSpPr/>
            <p:nvPr/>
          </p:nvCxnSpPr>
          <p:spPr>
            <a:xfrm>
              <a:off x="905669" y="5007433"/>
              <a:ext cx="1154112" cy="0"/>
            </a:xfrm>
            <a:prstGeom prst="line">
              <a:avLst/>
            </a:prstGeom>
            <a:ln w="3810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sp>
        <p:nvSpPr>
          <p:cNvPr id="8" name="íśľiḓe"/>
          <p:cNvSpPr txBox="1"/>
          <p:nvPr/>
        </p:nvSpPr>
        <p:spPr bwMode="auto">
          <a:xfrm>
            <a:off x="660400" y="1776730"/>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sz="4800" b="1" dirty="0">
                <a:solidFill>
                  <a:schemeClr val="bg1"/>
                </a:solidFill>
                <a:cs typeface="+mn-ea"/>
                <a:sym typeface="+mn-lt"/>
              </a:rPr>
              <a:t>CONTENTS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bwMode="auto">
          <a:xfrm>
            <a:off x="4691380" y="2552700"/>
            <a:ext cx="7485380" cy="102870"/>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3" name="矩形 2"/>
          <p:cNvSpPr/>
          <p:nvPr/>
        </p:nvSpPr>
        <p:spPr bwMode="auto">
          <a:xfrm>
            <a:off x="-22225" y="2900680"/>
            <a:ext cx="12214225" cy="1635125"/>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6211570" y="3180747"/>
            <a:ext cx="2483377" cy="1106805"/>
          </a:xfrm>
          <a:prstGeom prst="rect">
            <a:avLst/>
          </a:prstGeom>
          <a:noFill/>
        </p:spPr>
        <p:txBody>
          <a:bodyPr wrap="square" rtlCol="0">
            <a:spAutoFit/>
          </a:bodyPr>
          <a:lstStyle/>
          <a:p>
            <a:pPr algn="ctr"/>
            <a:r>
              <a:rPr lang="en-US" altLang="zh-CN" sz="6600">
                <a:solidFill>
                  <a:schemeClr val="bg1"/>
                </a:solidFill>
                <a:cs typeface="+mn-ea"/>
                <a:sym typeface="+mn-lt"/>
              </a:rPr>
              <a:t>78%</a:t>
            </a:r>
          </a:p>
        </p:txBody>
      </p:sp>
      <p:sp>
        <p:nvSpPr>
          <p:cNvPr id="12" name="文本框 11"/>
          <p:cNvSpPr txBox="1"/>
          <p:nvPr/>
        </p:nvSpPr>
        <p:spPr>
          <a:xfrm>
            <a:off x="6630670" y="4780915"/>
            <a:ext cx="4340225" cy="922020"/>
          </a:xfrm>
          <a:prstGeom prst="rect">
            <a:avLst/>
          </a:prstGeom>
          <a:noFill/>
        </p:spPr>
        <p:txBody>
          <a:bodyPr wrap="square" rtlCol="0">
            <a:spAutoFit/>
            <a:scene3d>
              <a:camera prst="orthographicFront"/>
              <a:lightRig rig="threePt" dir="t"/>
            </a:scene3d>
            <a:sp3d contourW="12700"/>
          </a:bodyPr>
          <a:lstStyle/>
          <a:p>
            <a:pPr algn="l">
              <a:lnSpc>
                <a:spcPct val="150000"/>
              </a:lnSpc>
            </a:pPr>
            <a:r>
              <a:rPr lang="zh-CN" altLang="en-US" sz="12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200">
                <a:solidFill>
                  <a:schemeClr val="tx1">
                    <a:lumMod val="50000"/>
                    <a:lumOff val="50000"/>
                  </a:schemeClr>
                </a:solidFill>
                <a:cs typeface="+mn-ea"/>
                <a:sym typeface="+mn-lt"/>
              </a:rPr>
              <a:t>1.5</a:t>
            </a:r>
            <a:r>
              <a:rPr lang="zh-CN" altLang="en-US" sz="1200">
                <a:solidFill>
                  <a:schemeClr val="tx1">
                    <a:lumMod val="50000"/>
                    <a:lumOff val="50000"/>
                  </a:schemeClr>
                </a:solidFill>
                <a:cs typeface="+mn-ea"/>
                <a:sym typeface="+mn-lt"/>
              </a:rPr>
              <a:t>倍</a:t>
            </a:r>
            <a:endParaRPr lang="zh-CN" altLang="en-US" sz="1200" dirty="0">
              <a:solidFill>
                <a:schemeClr val="tx1">
                  <a:lumMod val="75000"/>
                  <a:lumOff val="25000"/>
                </a:schemeClr>
              </a:solidFill>
              <a:cs typeface="+mn-ea"/>
              <a:sym typeface="+mn-lt"/>
            </a:endParaRPr>
          </a:p>
        </p:txBody>
      </p:sp>
      <p:grpSp>
        <p:nvGrpSpPr>
          <p:cNvPr id="16" name="组合 15"/>
          <p:cNvGrpSpPr/>
          <p:nvPr/>
        </p:nvGrpSpPr>
        <p:grpSpPr>
          <a:xfrm rot="3120000">
            <a:off x="9339580" y="2573020"/>
            <a:ext cx="2037080" cy="2360295"/>
            <a:chOff x="702" y="5161"/>
            <a:chExt cx="2560" cy="2966"/>
          </a:xfrm>
          <a:blipFill rotWithShape="1">
            <a:blip r:embed="rId3"/>
            <a:stretch>
              <a:fillRect/>
            </a:stretch>
          </a:blipFill>
        </p:grpSpPr>
        <p:sp>
          <p:nvSpPr>
            <p:cNvPr id="13" name="椭圆 12"/>
            <p:cNvSpPr/>
            <p:nvPr/>
          </p:nvSpPr>
          <p:spPr>
            <a:xfrm rot="2340000">
              <a:off x="2426" y="5161"/>
              <a:ext cx="836" cy="836"/>
            </a:xfrm>
            <a:prstGeom prst="ellipse">
              <a:avLst/>
            </a:prstGeom>
            <a:blipFill rotWithShape="0">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rot="2340000">
              <a:off x="1564" y="6226"/>
              <a:ext cx="836" cy="836"/>
            </a:xfrm>
            <a:prstGeom prst="ellipse">
              <a:avLst/>
            </a:prstGeom>
            <a:blipFill rotWithShape="0">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rot="2340000">
              <a:off x="702" y="7291"/>
              <a:ext cx="836" cy="836"/>
            </a:xfrm>
            <a:prstGeom prst="ellipse">
              <a:avLst/>
            </a:prstGeom>
            <a:blipFill rotWithShape="0">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 name="图片 3" descr="P-10250574-1018309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225" y="762000"/>
            <a:ext cx="5693410" cy="6792595"/>
          </a:xfrm>
          <a:prstGeom prst="rect">
            <a:avLst/>
          </a:prstGeom>
        </p:spPr>
      </p:pic>
      <p:sp>
        <p:nvSpPr>
          <p:cNvPr id="7" name="文本框 6"/>
          <p:cNvSpPr txBox="1"/>
          <p:nvPr/>
        </p:nvSpPr>
        <p:spPr>
          <a:xfrm>
            <a:off x="5887720" y="1801495"/>
            <a:ext cx="5667375" cy="521970"/>
          </a:xfrm>
          <a:prstGeom prst="rect">
            <a:avLst/>
          </a:prstGeom>
          <a:noFill/>
        </p:spPr>
        <p:txBody>
          <a:bodyPr wrap="square" rtlCol="0">
            <a:spAutoFit/>
          </a:bodyPr>
          <a:lstStyle/>
          <a:p>
            <a:pPr algn="ctr"/>
            <a:r>
              <a:rPr lang="zh-CN" altLang="en-US" sz="2800" dirty="0" smtClean="0">
                <a:solidFill>
                  <a:schemeClr val="tx1">
                    <a:lumMod val="75000"/>
                    <a:lumOff val="25000"/>
                  </a:schemeClr>
                </a:solidFill>
                <a:cs typeface="+mn-ea"/>
                <a:sym typeface="+mn-lt"/>
              </a:rPr>
              <a:t>全面开展优质护理服务活动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任意多边形 2"/>
          <p:cNvSpPr/>
          <p:nvPr>
            <p:custDataLst>
              <p:tags r:id="rId2"/>
            </p:custDataLst>
          </p:nvPr>
        </p:nvSpPr>
        <p:spPr>
          <a:xfrm>
            <a:off x="5818272" y="2129336"/>
            <a:ext cx="548167" cy="3078119"/>
          </a:xfrm>
          <a:custGeom>
            <a:avLst/>
            <a:gdLst>
              <a:gd name="connsiteX0" fmla="*/ 33316 w 647824"/>
              <a:gd name="connsiteY0" fmla="*/ 0 h 3637721"/>
              <a:gd name="connsiteX1" fmla="*/ 411003 w 647824"/>
              <a:gd name="connsiteY1" fmla="*/ 516834 h 3637721"/>
              <a:gd name="connsiteX2" fmla="*/ 33316 w 647824"/>
              <a:gd name="connsiteY2" fmla="*/ 1381539 h 3637721"/>
              <a:gd name="connsiteX3" fmla="*/ 83011 w 647824"/>
              <a:gd name="connsiteY3" fmla="*/ 1858617 h 3637721"/>
              <a:gd name="connsiteX4" fmla="*/ 599846 w 647824"/>
              <a:gd name="connsiteY4" fmla="*/ 2554356 h 3637721"/>
              <a:gd name="connsiteX5" fmla="*/ 570029 w 647824"/>
              <a:gd name="connsiteY5" fmla="*/ 3081130 h 3637721"/>
              <a:gd name="connsiteX6" fmla="*/ 112829 w 647824"/>
              <a:gd name="connsiteY6" fmla="*/ 3498574 h 3637721"/>
              <a:gd name="connsiteX7" fmla="*/ 102890 w 647824"/>
              <a:gd name="connsiteY7" fmla="*/ 3568147 h 3637721"/>
              <a:gd name="connsiteX8" fmla="*/ 92951 w 647824"/>
              <a:gd name="connsiteY8" fmla="*/ 3637721 h 363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824" h="3637721">
                <a:moveTo>
                  <a:pt x="33316" y="0"/>
                </a:moveTo>
                <a:cubicBezTo>
                  <a:pt x="222159" y="143289"/>
                  <a:pt x="411003" y="286578"/>
                  <a:pt x="411003" y="516834"/>
                </a:cubicBezTo>
                <a:cubicBezTo>
                  <a:pt x="411003" y="747090"/>
                  <a:pt x="87981" y="1157909"/>
                  <a:pt x="33316" y="1381539"/>
                </a:cubicBezTo>
                <a:cubicBezTo>
                  <a:pt x="-21349" y="1605169"/>
                  <a:pt x="-11411" y="1663148"/>
                  <a:pt x="83011" y="1858617"/>
                </a:cubicBezTo>
                <a:cubicBezTo>
                  <a:pt x="177433" y="2054086"/>
                  <a:pt x="518676" y="2350604"/>
                  <a:pt x="599846" y="2554356"/>
                </a:cubicBezTo>
                <a:cubicBezTo>
                  <a:pt x="681016" y="2758108"/>
                  <a:pt x="651198" y="2923760"/>
                  <a:pt x="570029" y="3081130"/>
                </a:cubicBezTo>
                <a:cubicBezTo>
                  <a:pt x="488860" y="3238500"/>
                  <a:pt x="190686" y="3417404"/>
                  <a:pt x="112829" y="3498574"/>
                </a:cubicBezTo>
                <a:cubicBezTo>
                  <a:pt x="34972" y="3579744"/>
                  <a:pt x="102890" y="3568147"/>
                  <a:pt x="102890" y="3568147"/>
                </a:cubicBezTo>
                <a:lnTo>
                  <a:pt x="92951" y="3637721"/>
                </a:lnTo>
              </a:path>
            </a:pathLst>
          </a:custGeom>
          <a:noFill/>
          <a:ln w="50800">
            <a:solidFill>
              <a:schemeClr val="bg1">
                <a:lumMod val="65000"/>
              </a:schemeClr>
            </a:solidFill>
          </a:ln>
        </p:spPr>
        <p:style>
          <a:lnRef idx="2">
            <a:srgbClr val="887974">
              <a:shade val="50000"/>
            </a:srgbClr>
          </a:lnRef>
          <a:fillRef idx="1">
            <a:srgbClr val="887974"/>
          </a:fillRef>
          <a:effectRef idx="0">
            <a:srgbClr val="887974"/>
          </a:effectRef>
          <a:fontRef idx="minor">
            <a:srgbClr val="E9F5EF"/>
          </a:fontRef>
        </p:style>
        <p:txBody>
          <a:bodyPr rtlCol="0" anchor="ctr">
            <a:normAutofit/>
          </a:bodyPr>
          <a:lstStyle/>
          <a:p>
            <a:pPr algn="ctr"/>
            <a:endParaRPr lang="zh-CN" altLang="en-US">
              <a:cs typeface="+mn-ea"/>
              <a:sym typeface="+mn-lt"/>
            </a:endParaRPr>
          </a:p>
        </p:txBody>
      </p:sp>
      <p:sp>
        <p:nvSpPr>
          <p:cNvPr id="7" name="流程图: 手动操作 6"/>
          <p:cNvSpPr/>
          <p:nvPr>
            <p:custDataLst>
              <p:tags r:id="rId3"/>
            </p:custDataLst>
          </p:nvPr>
        </p:nvSpPr>
        <p:spPr>
          <a:xfrm>
            <a:off x="5528803" y="5258439"/>
            <a:ext cx="926870" cy="612137"/>
          </a:xfrm>
          <a:prstGeom prst="flowChartManualOperation">
            <a:avLst/>
          </a:prstGeom>
          <a:gradFill>
            <a:gsLst>
              <a:gs pos="0">
                <a:schemeClr val="accent1"/>
              </a:gs>
              <a:gs pos="50000">
                <a:schemeClr val="accent2"/>
              </a:gs>
              <a:gs pos="100000">
                <a:srgbClr val="012B55"/>
              </a:gs>
            </a:gsLst>
            <a:lin ang="2700000" scaled="0"/>
          </a:gradFill>
          <a:ln>
            <a:noFill/>
          </a:ln>
        </p:spPr>
        <p:style>
          <a:lnRef idx="2">
            <a:srgbClr val="887974">
              <a:shade val="50000"/>
            </a:srgbClr>
          </a:lnRef>
          <a:fillRef idx="1">
            <a:srgbClr val="887974"/>
          </a:fillRef>
          <a:effectRef idx="0">
            <a:srgbClr val="887974"/>
          </a:effectRef>
          <a:fontRef idx="minor">
            <a:srgbClr val="E9F5EF"/>
          </a:fontRef>
        </p:style>
        <p:txBody>
          <a:bodyPr rtlCol="0" anchor="ctr">
            <a:normAutofit/>
          </a:bodyPr>
          <a:lstStyle/>
          <a:p>
            <a:pPr algn="ctr"/>
            <a:endParaRPr lang="zh-CN" altLang="en-US">
              <a:cs typeface="+mn-ea"/>
              <a:sym typeface="+mn-lt"/>
            </a:endParaRPr>
          </a:p>
        </p:txBody>
      </p:sp>
      <p:sp>
        <p:nvSpPr>
          <p:cNvPr id="4" name="流程图: 手动操作 3"/>
          <p:cNvSpPr/>
          <p:nvPr>
            <p:custDataLst>
              <p:tags r:id="rId4"/>
            </p:custDataLst>
          </p:nvPr>
        </p:nvSpPr>
        <p:spPr>
          <a:xfrm>
            <a:off x="5424552" y="5076164"/>
            <a:ext cx="1135372" cy="18198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0 w 10000"/>
              <a:gd name="connsiteY0-2" fmla="*/ 0 h 10304"/>
              <a:gd name="connsiteX1-3" fmla="*/ 10000 w 10000"/>
              <a:gd name="connsiteY1-4" fmla="*/ 0 h 10304"/>
              <a:gd name="connsiteX2-5" fmla="*/ 8000 w 10000"/>
              <a:gd name="connsiteY2-6" fmla="*/ 10000 h 10304"/>
              <a:gd name="connsiteX3-7" fmla="*/ 1054 w 10000"/>
              <a:gd name="connsiteY3-8" fmla="*/ 10304 h 10304"/>
              <a:gd name="connsiteX4-9" fmla="*/ 0 w 10000"/>
              <a:gd name="connsiteY4-10" fmla="*/ 0 h 10304"/>
              <a:gd name="connsiteX0-11" fmla="*/ 0 w 10000"/>
              <a:gd name="connsiteY0-12" fmla="*/ 0 h 10000"/>
              <a:gd name="connsiteX1-13" fmla="*/ 10000 w 10000"/>
              <a:gd name="connsiteY1-14" fmla="*/ 0 h 10000"/>
              <a:gd name="connsiteX2-15" fmla="*/ 8000 w 10000"/>
              <a:gd name="connsiteY2-16" fmla="*/ 10000 h 10000"/>
              <a:gd name="connsiteX3-17" fmla="*/ 1007 w 10000"/>
              <a:gd name="connsiteY3-18" fmla="*/ 10000 h 10000"/>
              <a:gd name="connsiteX4-19" fmla="*/ 0 w 10000"/>
              <a:gd name="connsiteY4-20" fmla="*/ 0 h 10000"/>
              <a:gd name="connsiteX0-21" fmla="*/ 0 w 10000"/>
              <a:gd name="connsiteY0-22" fmla="*/ 0 h 10304"/>
              <a:gd name="connsiteX1-23" fmla="*/ 10000 w 10000"/>
              <a:gd name="connsiteY1-24" fmla="*/ 0 h 10304"/>
              <a:gd name="connsiteX2-25" fmla="*/ 9041 w 10000"/>
              <a:gd name="connsiteY2-26" fmla="*/ 10304 h 10304"/>
              <a:gd name="connsiteX3-27" fmla="*/ 1007 w 10000"/>
              <a:gd name="connsiteY3-28" fmla="*/ 10000 h 10304"/>
              <a:gd name="connsiteX4-29" fmla="*/ 0 w 10000"/>
              <a:gd name="connsiteY4-30" fmla="*/ 0 h 10304"/>
              <a:gd name="connsiteX0-31" fmla="*/ 0 w 10000"/>
              <a:gd name="connsiteY0-32" fmla="*/ 0 h 10304"/>
              <a:gd name="connsiteX1-33" fmla="*/ 10000 w 10000"/>
              <a:gd name="connsiteY1-34" fmla="*/ 0 h 10304"/>
              <a:gd name="connsiteX2-35" fmla="*/ 9041 w 10000"/>
              <a:gd name="connsiteY2-36" fmla="*/ 10304 h 10304"/>
              <a:gd name="connsiteX3-37" fmla="*/ 670 w 10000"/>
              <a:gd name="connsiteY3-38" fmla="*/ 10000 h 10304"/>
              <a:gd name="connsiteX4-39" fmla="*/ 0 w 10000"/>
              <a:gd name="connsiteY4-40" fmla="*/ 0 h 10304"/>
              <a:gd name="connsiteX0-41" fmla="*/ 0 w 10000"/>
              <a:gd name="connsiteY0-42" fmla="*/ 0 h 10304"/>
              <a:gd name="connsiteX1-43" fmla="*/ 10000 w 10000"/>
              <a:gd name="connsiteY1-44" fmla="*/ 0 h 10304"/>
              <a:gd name="connsiteX2-45" fmla="*/ 9041 w 10000"/>
              <a:gd name="connsiteY2-46" fmla="*/ 10304 h 10304"/>
              <a:gd name="connsiteX3-47" fmla="*/ 670 w 10000"/>
              <a:gd name="connsiteY3-48" fmla="*/ 10000 h 10304"/>
              <a:gd name="connsiteX4-49" fmla="*/ 0 w 10000"/>
              <a:gd name="connsiteY4-50" fmla="*/ 0 h 10304"/>
              <a:gd name="connsiteX0-51" fmla="*/ 0 w 10000"/>
              <a:gd name="connsiteY0-52" fmla="*/ 0 h 10304"/>
              <a:gd name="connsiteX1-53" fmla="*/ 10000 w 10000"/>
              <a:gd name="connsiteY1-54" fmla="*/ 0 h 10304"/>
              <a:gd name="connsiteX2-55" fmla="*/ 9307 w 10000"/>
              <a:gd name="connsiteY2-56" fmla="*/ 10304 h 10304"/>
              <a:gd name="connsiteX3-57" fmla="*/ 670 w 10000"/>
              <a:gd name="connsiteY3-58" fmla="*/ 10000 h 10304"/>
              <a:gd name="connsiteX4-59" fmla="*/ 0 w 10000"/>
              <a:gd name="connsiteY4-60" fmla="*/ 0 h 10304"/>
              <a:gd name="connsiteX0-61" fmla="*/ 0 w 10000"/>
              <a:gd name="connsiteY0-62" fmla="*/ 0 h 10304"/>
              <a:gd name="connsiteX1-63" fmla="*/ 10000 w 10000"/>
              <a:gd name="connsiteY1-64" fmla="*/ 0 h 10304"/>
              <a:gd name="connsiteX2-65" fmla="*/ 9307 w 10000"/>
              <a:gd name="connsiteY2-66" fmla="*/ 10304 h 10304"/>
              <a:gd name="connsiteX3-67" fmla="*/ 670 w 10000"/>
              <a:gd name="connsiteY3-68" fmla="*/ 10000 h 10304"/>
              <a:gd name="connsiteX4-69" fmla="*/ 0 w 10000"/>
              <a:gd name="connsiteY4-70" fmla="*/ 0 h 10304"/>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10000" h="10304">
                <a:moveTo>
                  <a:pt x="0" y="0"/>
                </a:moveTo>
                <a:lnTo>
                  <a:pt x="10000" y="0"/>
                </a:lnTo>
                <a:cubicBezTo>
                  <a:pt x="9680" y="3435"/>
                  <a:pt x="9556" y="6755"/>
                  <a:pt x="9307" y="10304"/>
                </a:cubicBezTo>
                <a:lnTo>
                  <a:pt x="670" y="10000"/>
                </a:lnTo>
                <a:cubicBezTo>
                  <a:pt x="425" y="6337"/>
                  <a:pt x="351" y="3435"/>
                  <a:pt x="0" y="0"/>
                </a:cubicBezTo>
                <a:close/>
              </a:path>
            </a:pathLst>
          </a:custGeom>
          <a:solidFill>
            <a:schemeClr val="bg1">
              <a:lumMod val="65000"/>
            </a:schemeClr>
          </a:solidFill>
          <a:ln>
            <a:noFill/>
          </a:ln>
        </p:spPr>
        <p:style>
          <a:lnRef idx="2">
            <a:srgbClr val="887974">
              <a:shade val="50000"/>
            </a:srgbClr>
          </a:lnRef>
          <a:fillRef idx="1">
            <a:srgbClr val="887974"/>
          </a:fillRef>
          <a:effectRef idx="0">
            <a:srgbClr val="887974"/>
          </a:effectRef>
          <a:fontRef idx="minor">
            <a:srgbClr val="E9F5EF"/>
          </a:fontRef>
        </p:style>
        <p:txBody>
          <a:bodyPr rtlCol="0" anchor="ctr">
            <a:normAutofit fontScale="35000" lnSpcReduction="20000"/>
          </a:bodyPr>
          <a:lstStyle/>
          <a:p>
            <a:pPr algn="ctr"/>
            <a:endParaRPr lang="zh-CN" altLang="en-US">
              <a:cs typeface="+mn-ea"/>
              <a:sym typeface="+mn-lt"/>
            </a:endParaRPr>
          </a:p>
        </p:txBody>
      </p:sp>
      <p:sp>
        <p:nvSpPr>
          <p:cNvPr id="8" name="KSO_Shape"/>
          <p:cNvSpPr/>
          <p:nvPr>
            <p:custDataLst>
              <p:tags r:id="rId5"/>
            </p:custDataLst>
          </p:nvPr>
        </p:nvSpPr>
        <p:spPr bwMode="auto">
          <a:xfrm>
            <a:off x="5624787" y="1681268"/>
            <a:ext cx="693397" cy="522359"/>
          </a:xfrm>
          <a:custGeom>
            <a:avLst/>
            <a:gdLst>
              <a:gd name="T0" fmla="*/ 2060366 w 2444750"/>
              <a:gd name="T1" fmla="*/ 902017 h 1839913"/>
              <a:gd name="T2" fmla="*/ 2256843 w 2444750"/>
              <a:gd name="T3" fmla="*/ 960437 h 1839913"/>
              <a:gd name="T4" fmla="*/ 2422849 w 2444750"/>
              <a:gd name="T5" fmla="*/ 1051560 h 1839913"/>
              <a:gd name="T6" fmla="*/ 2308264 w 2444750"/>
              <a:gd name="T7" fmla="*/ 1094105 h 1839913"/>
              <a:gd name="T8" fmla="*/ 2187013 w 2444750"/>
              <a:gd name="T9" fmla="*/ 1179512 h 1839913"/>
              <a:gd name="T10" fmla="*/ 2015928 w 2444750"/>
              <a:gd name="T11" fmla="*/ 1375092 h 1839913"/>
              <a:gd name="T12" fmla="*/ 1895629 w 2444750"/>
              <a:gd name="T13" fmla="*/ 1559242 h 1839913"/>
              <a:gd name="T14" fmla="*/ 1814372 w 2444750"/>
              <a:gd name="T15" fmla="*/ 1638935 h 1839913"/>
              <a:gd name="T16" fmla="*/ 1713118 w 2444750"/>
              <a:gd name="T17" fmla="*/ 1694497 h 1839913"/>
              <a:gd name="T18" fmla="*/ 1599803 w 2444750"/>
              <a:gd name="T19" fmla="*/ 1724342 h 1839913"/>
              <a:gd name="T20" fmla="*/ 1482995 w 2444750"/>
              <a:gd name="T21" fmla="*/ 1725930 h 1839913"/>
              <a:gd name="T22" fmla="*/ 1370632 w 2444750"/>
              <a:gd name="T23" fmla="*/ 1696720 h 1839913"/>
              <a:gd name="T24" fmla="*/ 1343652 w 2444750"/>
              <a:gd name="T25" fmla="*/ 1605280 h 1839913"/>
              <a:gd name="T26" fmla="*/ 1444589 w 2444750"/>
              <a:gd name="T27" fmla="*/ 1440180 h 1839913"/>
              <a:gd name="T28" fmla="*/ 1570283 w 2444750"/>
              <a:gd name="T29" fmla="*/ 1292542 h 1839913"/>
              <a:gd name="T30" fmla="*/ 1721371 w 2444750"/>
              <a:gd name="T31" fmla="*/ 1170622 h 1839913"/>
              <a:gd name="T32" fmla="*/ 1899121 w 2444750"/>
              <a:gd name="T33" fmla="*/ 1086802 h 1839913"/>
              <a:gd name="T34" fmla="*/ 2094329 w 2444750"/>
              <a:gd name="T35" fmla="*/ 1051560 h 1839913"/>
              <a:gd name="T36" fmla="*/ 1965460 w 2444750"/>
              <a:gd name="T37" fmla="*/ 1049020 h 1839913"/>
              <a:gd name="T38" fmla="*/ 1765808 w 2444750"/>
              <a:gd name="T39" fmla="*/ 1095375 h 1839913"/>
              <a:gd name="T40" fmla="*/ 1581710 w 2444750"/>
              <a:gd name="T41" fmla="*/ 1190942 h 1839913"/>
              <a:gd name="T42" fmla="*/ 1411578 w 2444750"/>
              <a:gd name="T43" fmla="*/ 1295400 h 1839913"/>
              <a:gd name="T44" fmla="*/ 1408721 w 2444750"/>
              <a:gd name="T45" fmla="*/ 1086167 h 1839913"/>
              <a:gd name="T46" fmla="*/ 1482678 w 2444750"/>
              <a:gd name="T47" fmla="*/ 973137 h 1839913"/>
              <a:gd name="T48" fmla="*/ 1599168 w 2444750"/>
              <a:gd name="T49" fmla="*/ 917892 h 1839913"/>
              <a:gd name="T50" fmla="*/ 1807072 w 2444750"/>
              <a:gd name="T51" fmla="*/ 878840 h 1839913"/>
              <a:gd name="T52" fmla="*/ 201391 w 2444750"/>
              <a:gd name="T53" fmla="*/ 39998 h 1839913"/>
              <a:gd name="T54" fmla="*/ 518091 w 2444750"/>
              <a:gd name="T55" fmla="*/ 144120 h 1839913"/>
              <a:gd name="T56" fmla="*/ 777930 w 2444750"/>
              <a:gd name="T57" fmla="*/ 275860 h 1839913"/>
              <a:gd name="T58" fmla="*/ 949462 w 2444750"/>
              <a:gd name="T59" fmla="*/ 399664 h 1839913"/>
              <a:gd name="T60" fmla="*/ 1101935 w 2444750"/>
              <a:gd name="T61" fmla="*/ 553942 h 1839913"/>
              <a:gd name="T62" fmla="*/ 1223278 w 2444750"/>
              <a:gd name="T63" fmla="*/ 741870 h 1839913"/>
              <a:gd name="T64" fmla="*/ 1302056 w 2444750"/>
              <a:gd name="T65" fmla="*/ 966621 h 1839913"/>
              <a:gd name="T66" fmla="*/ 1326833 w 2444750"/>
              <a:gd name="T67" fmla="*/ 1232005 h 1839913"/>
              <a:gd name="T68" fmla="*/ 1288079 w 2444750"/>
              <a:gd name="T69" fmla="*/ 1499294 h 1839913"/>
              <a:gd name="T70" fmla="*/ 1192148 w 2444750"/>
              <a:gd name="T71" fmla="*/ 1674524 h 1839913"/>
              <a:gd name="T72" fmla="*/ 1066040 w 2444750"/>
              <a:gd name="T73" fmla="*/ 1776424 h 1839913"/>
              <a:gd name="T74" fmla="*/ 1024110 w 2444750"/>
              <a:gd name="T75" fmla="*/ 1592941 h 1839913"/>
              <a:gd name="T76" fmla="*/ 994569 w 2444750"/>
              <a:gd name="T77" fmla="*/ 1268829 h 1839913"/>
              <a:gd name="T78" fmla="*/ 909438 w 2444750"/>
              <a:gd name="T79" fmla="*/ 955193 h 1839913"/>
              <a:gd name="T80" fmla="*/ 761094 w 2444750"/>
              <a:gd name="T81" fmla="*/ 668857 h 1839913"/>
              <a:gd name="T82" fmla="*/ 547632 w 2444750"/>
              <a:gd name="T83" fmla="*/ 431726 h 1839913"/>
              <a:gd name="T84" fmla="*/ 471078 w 2444750"/>
              <a:gd name="T85" fmla="*/ 388871 h 1839913"/>
              <a:gd name="T86" fmla="*/ 667387 w 2444750"/>
              <a:gd name="T87" fmla="*/ 627272 h 1839913"/>
              <a:gd name="T88" fmla="*/ 793495 w 2444750"/>
              <a:gd name="T89" fmla="*/ 905037 h 1839913"/>
              <a:gd name="T90" fmla="*/ 853849 w 2444750"/>
              <a:gd name="T91" fmla="*/ 1201848 h 1839913"/>
              <a:gd name="T92" fmla="*/ 858613 w 2444750"/>
              <a:gd name="T93" fmla="*/ 1504056 h 1839913"/>
              <a:gd name="T94" fmla="*/ 818272 w 2444750"/>
              <a:gd name="T95" fmla="*/ 1801820 h 1839913"/>
              <a:gd name="T96" fmla="*/ 677234 w 2444750"/>
              <a:gd name="T97" fmla="*/ 1814200 h 1839913"/>
              <a:gd name="T98" fmla="*/ 514279 w 2444750"/>
              <a:gd name="T99" fmla="*/ 1734204 h 1839913"/>
              <a:gd name="T100" fmla="*/ 376418 w 2444750"/>
              <a:gd name="T101" fmla="*/ 1614844 h 1839913"/>
              <a:gd name="T102" fmla="*/ 271593 w 2444750"/>
              <a:gd name="T103" fmla="*/ 1465963 h 1839913"/>
              <a:gd name="T104" fmla="*/ 207745 w 2444750"/>
              <a:gd name="T105" fmla="*/ 1298034 h 1839913"/>
              <a:gd name="T106" fmla="*/ 191862 w 2444750"/>
              <a:gd name="T107" fmla="*/ 1121534 h 1839913"/>
              <a:gd name="T108" fmla="*/ 219498 w 2444750"/>
              <a:gd name="T109" fmla="*/ 775836 h 1839913"/>
              <a:gd name="T110" fmla="*/ 204568 w 2444750"/>
              <a:gd name="T111" fmla="*/ 480612 h 1839913"/>
              <a:gd name="T112" fmla="*/ 162003 w 2444750"/>
              <a:gd name="T113" fmla="*/ 286018 h 1839913"/>
              <a:gd name="T114" fmla="*/ 83543 w 2444750"/>
              <a:gd name="T115" fmla="*/ 110154 h 1839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4750" h="1839913">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norm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ea"/>
              </a:defRPr>
            </a:lvl1pPr>
            <a:lvl2pPr marL="4572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ea"/>
              </a:defRPr>
            </a:lvl2pPr>
            <a:lvl3pPr marL="9144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ea"/>
              </a:defRPr>
            </a:lvl3pPr>
            <a:lvl4pPr marL="13716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ea"/>
              </a:defRPr>
            </a:lvl4pPr>
            <a:lvl5pPr marL="18288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ea"/>
              </a:defRPr>
            </a:lvl5pPr>
            <a:lvl6pPr marL="2286000" algn="l" defTabSz="914400" rtl="0" eaLnBrk="1" latinLnBrk="0" hangingPunct="1">
              <a:defRPr kern="1200">
                <a:solidFill>
                  <a:srgbClr val="000000"/>
                </a:solidFill>
                <a:latin typeface="Calibri" panose="020F0502020204030204" charset="0"/>
                <a:ea typeface="宋体" panose="02010600030101010101" pitchFamily="2" charset="-122"/>
                <a:cs typeface="+mn-ea"/>
              </a:defRPr>
            </a:lvl6pPr>
            <a:lvl7pPr marL="2743200" algn="l" defTabSz="914400" rtl="0" eaLnBrk="1" latinLnBrk="0" hangingPunct="1">
              <a:defRPr kern="1200">
                <a:solidFill>
                  <a:srgbClr val="000000"/>
                </a:solidFill>
                <a:latin typeface="Calibri" panose="020F0502020204030204" charset="0"/>
                <a:ea typeface="宋体" panose="02010600030101010101" pitchFamily="2" charset="-122"/>
                <a:cs typeface="+mn-ea"/>
              </a:defRPr>
            </a:lvl7pPr>
            <a:lvl8pPr marL="3200400" algn="l" defTabSz="914400" rtl="0" eaLnBrk="1" latinLnBrk="0" hangingPunct="1">
              <a:defRPr kern="1200">
                <a:solidFill>
                  <a:srgbClr val="000000"/>
                </a:solidFill>
                <a:latin typeface="Calibri" panose="020F0502020204030204" charset="0"/>
                <a:ea typeface="宋体" panose="02010600030101010101" pitchFamily="2" charset="-122"/>
                <a:cs typeface="+mn-ea"/>
              </a:defRPr>
            </a:lvl8pPr>
            <a:lvl9pPr marL="3657600" algn="l" defTabSz="914400" rtl="0" eaLnBrk="1" latinLnBrk="0" hangingPunct="1">
              <a:defRPr kern="1200">
                <a:solidFill>
                  <a:srgbClr val="000000"/>
                </a:solidFill>
                <a:latin typeface="Calibri" panose="020F0502020204030204" charset="0"/>
                <a:ea typeface="宋体" panose="02010600030101010101" pitchFamily="2" charset="-122"/>
                <a:cs typeface="+mn-ea"/>
              </a:defRPr>
            </a:lvl9pPr>
          </a:lstStyle>
          <a:p>
            <a:pPr algn="ctr">
              <a:defRPr/>
            </a:pPr>
            <a:endParaRPr lang="zh-CN" altLang="en-US">
              <a:solidFill>
                <a:srgbClr val="FFFFFF"/>
              </a:solidFill>
              <a:latin typeface="+mn-lt"/>
              <a:ea typeface="+mn-ea"/>
              <a:sym typeface="+mn-lt"/>
            </a:endParaRPr>
          </a:p>
        </p:txBody>
      </p:sp>
      <p:sp>
        <p:nvSpPr>
          <p:cNvPr id="151" name="KSO_Shape"/>
          <p:cNvSpPr/>
          <p:nvPr>
            <p:custDataLst>
              <p:tags r:id="rId6"/>
            </p:custDataLst>
          </p:nvPr>
        </p:nvSpPr>
        <p:spPr>
          <a:xfrm>
            <a:off x="6235352" y="2027521"/>
            <a:ext cx="1393777" cy="1001095"/>
          </a:xfrm>
          <a:custGeom>
            <a:avLst/>
            <a:gdLst>
              <a:gd name="connsiteX0" fmla="*/ 1086115 w 1647166"/>
              <a:gd name="connsiteY0" fmla="*/ 223 h 1183094"/>
              <a:gd name="connsiteX1" fmla="*/ 1647166 w 1647166"/>
              <a:gd name="connsiteY1" fmla="*/ 113043 h 1183094"/>
              <a:gd name="connsiteX2" fmla="*/ 1083991 w 1647166"/>
              <a:gd name="connsiteY2" fmla="*/ 1039748 h 1183094"/>
              <a:gd name="connsiteX3" fmla="*/ 0 w 1647166"/>
              <a:gd name="connsiteY3" fmla="*/ 1070054 h 1183094"/>
              <a:gd name="connsiteX4" fmla="*/ 563175 w 1647166"/>
              <a:gd name="connsiteY4" fmla="*/ 143348 h 1183094"/>
              <a:gd name="connsiteX5" fmla="*/ 1086115 w 1647166"/>
              <a:gd name="connsiteY5" fmla="*/ 223 h 118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66" h="1183094">
                <a:moveTo>
                  <a:pt x="1086115" y="223"/>
                </a:moveTo>
                <a:cubicBezTo>
                  <a:pt x="1270418" y="-3331"/>
                  <a:pt x="1461072" y="35771"/>
                  <a:pt x="1647166" y="113043"/>
                </a:cubicBezTo>
                <a:cubicBezTo>
                  <a:pt x="1597101" y="512919"/>
                  <a:pt x="1405348" y="853036"/>
                  <a:pt x="1083991" y="1039748"/>
                </a:cubicBezTo>
                <a:cubicBezTo>
                  <a:pt x="762629" y="1226460"/>
                  <a:pt x="372191" y="1224598"/>
                  <a:pt x="0" y="1070054"/>
                </a:cubicBezTo>
                <a:cubicBezTo>
                  <a:pt x="50068" y="670177"/>
                  <a:pt x="241820" y="330060"/>
                  <a:pt x="563175" y="143348"/>
                </a:cubicBezTo>
                <a:cubicBezTo>
                  <a:pt x="723858" y="49993"/>
                  <a:pt x="901810" y="3781"/>
                  <a:pt x="1086115" y="223"/>
                </a:cubicBezTo>
                <a:close/>
              </a:path>
            </a:pathLst>
          </a:custGeom>
          <a:gradFill>
            <a:gsLst>
              <a:gs pos="0">
                <a:schemeClr val="accent1"/>
              </a:gs>
              <a:gs pos="50000">
                <a:schemeClr val="accent2"/>
              </a:gs>
              <a:gs pos="100000">
                <a:srgbClr val="012B55"/>
              </a:gs>
            </a:gsLst>
            <a:lin ang="2700000" scaled="0"/>
          </a:gradFill>
          <a:ln>
            <a:noFill/>
          </a:ln>
        </p:spPr>
        <p:style>
          <a:lnRef idx="2">
            <a:srgbClr val="887974">
              <a:shade val="50000"/>
            </a:srgbClr>
          </a:lnRef>
          <a:fillRef idx="1">
            <a:srgbClr val="887974"/>
          </a:fillRef>
          <a:effectRef idx="0">
            <a:srgbClr val="887974"/>
          </a:effectRef>
          <a:fontRef idx="minor">
            <a:srgbClr val="E9F5EF"/>
          </a:fontRef>
        </p:style>
        <p:txBody>
          <a:bodyPr wrap="square" anchor="ctr">
            <a:normAutofit/>
          </a:bodyPr>
          <a:lstStyle/>
          <a:p>
            <a:pPr algn="ctr"/>
            <a:r>
              <a:rPr lang="zh-CN" altLang="en-US" sz="2400" b="1">
                <a:solidFill>
                  <a:srgbClr val="FFFFFF"/>
                </a:solidFill>
                <a:cs typeface="+mn-ea"/>
                <a:sym typeface="+mn-lt"/>
              </a:rPr>
              <a:t>标题</a:t>
            </a:r>
          </a:p>
        </p:txBody>
      </p:sp>
      <p:sp>
        <p:nvSpPr>
          <p:cNvPr id="37" name="KSO_Shape"/>
          <p:cNvSpPr/>
          <p:nvPr>
            <p:custDataLst>
              <p:tags r:id="rId7"/>
            </p:custDataLst>
          </p:nvPr>
        </p:nvSpPr>
        <p:spPr>
          <a:xfrm>
            <a:off x="3934458" y="2387704"/>
            <a:ext cx="1883961" cy="1264491"/>
          </a:xfrm>
          <a:custGeom>
            <a:avLst/>
            <a:gdLst>
              <a:gd name="connsiteX0" fmla="*/ 996931 w 2226465"/>
              <a:gd name="connsiteY0" fmla="*/ 1 h 1494376"/>
              <a:gd name="connsiteX1" fmla="*/ 1328939 w 2226465"/>
              <a:gd name="connsiteY1" fmla="*/ 49749 h 1494376"/>
              <a:gd name="connsiteX2" fmla="*/ 2226465 w 2226465"/>
              <a:gd name="connsiteY2" fmla="*/ 1091489 h 1494376"/>
              <a:gd name="connsiteX3" fmla="*/ 897529 w 2226465"/>
              <a:gd name="connsiteY3" fmla="*/ 1444628 h 1494376"/>
              <a:gd name="connsiteX4" fmla="*/ 0 w 2226465"/>
              <a:gd name="connsiteY4" fmla="*/ 402886 h 1494376"/>
              <a:gd name="connsiteX5" fmla="*/ 996931 w 2226465"/>
              <a:gd name="connsiteY5" fmla="*/ 1 h 149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6465" h="1494376">
                <a:moveTo>
                  <a:pt x="996931" y="1"/>
                </a:moveTo>
                <a:cubicBezTo>
                  <a:pt x="1109161" y="-4"/>
                  <a:pt x="1220342" y="16161"/>
                  <a:pt x="1328939" y="49749"/>
                </a:cubicBezTo>
                <a:cubicBezTo>
                  <a:pt x="1763319" y="184094"/>
                  <a:pt x="2074496" y="571865"/>
                  <a:pt x="2226465" y="1091489"/>
                </a:cubicBezTo>
                <a:cubicBezTo>
                  <a:pt x="1807672" y="1434594"/>
                  <a:pt x="1331907" y="1578974"/>
                  <a:pt x="897529" y="1444628"/>
                </a:cubicBezTo>
                <a:cubicBezTo>
                  <a:pt x="463148" y="1310283"/>
                  <a:pt x="151965" y="922515"/>
                  <a:pt x="0" y="402886"/>
                </a:cubicBezTo>
                <a:cubicBezTo>
                  <a:pt x="314094" y="145563"/>
                  <a:pt x="660236" y="15"/>
                  <a:pt x="996931" y="1"/>
                </a:cubicBezTo>
                <a:close/>
              </a:path>
            </a:pathLst>
          </a:custGeom>
          <a:gradFill>
            <a:gsLst>
              <a:gs pos="0">
                <a:schemeClr val="accent1"/>
              </a:gs>
              <a:gs pos="50000">
                <a:schemeClr val="accent2"/>
              </a:gs>
              <a:gs pos="100000">
                <a:srgbClr val="012B55"/>
              </a:gs>
            </a:gsLst>
            <a:lin ang="2700000" scaled="0"/>
          </a:gradFill>
          <a:ln>
            <a:noFill/>
          </a:ln>
        </p:spPr>
        <p:style>
          <a:lnRef idx="2">
            <a:srgbClr val="887974">
              <a:shade val="50000"/>
            </a:srgbClr>
          </a:lnRef>
          <a:fillRef idx="1">
            <a:srgbClr val="887974"/>
          </a:fillRef>
          <a:effectRef idx="0">
            <a:srgbClr val="887974"/>
          </a:effectRef>
          <a:fontRef idx="minor">
            <a:srgbClr val="E9F5EF"/>
          </a:fontRef>
        </p:style>
        <p:txBody>
          <a:bodyPr wrap="square" anchor="ctr">
            <a:normAutofit/>
          </a:bodyPr>
          <a:lstStyle/>
          <a:p>
            <a:pPr algn="ctr"/>
            <a:r>
              <a:rPr lang="zh-CN" altLang="en-US" sz="2400" b="1">
                <a:solidFill>
                  <a:srgbClr val="FFFFFF"/>
                </a:solidFill>
                <a:cs typeface="+mn-ea"/>
                <a:sym typeface="+mn-lt"/>
              </a:rPr>
              <a:t>标题</a:t>
            </a:r>
          </a:p>
        </p:txBody>
      </p:sp>
      <p:sp>
        <p:nvSpPr>
          <p:cNvPr id="115" name="KSO_Shape"/>
          <p:cNvSpPr/>
          <p:nvPr>
            <p:custDataLst>
              <p:tags r:id="rId8"/>
            </p:custDataLst>
          </p:nvPr>
        </p:nvSpPr>
        <p:spPr>
          <a:xfrm>
            <a:off x="6235028" y="3357755"/>
            <a:ext cx="1645453" cy="1083259"/>
          </a:xfrm>
          <a:custGeom>
            <a:avLst/>
            <a:gdLst>
              <a:gd name="connsiteX0" fmla="*/ 1194045 w 1944596"/>
              <a:gd name="connsiteY0" fmla="*/ 991 h 1280195"/>
              <a:gd name="connsiteX1" fmla="*/ 1944596 w 1944596"/>
              <a:gd name="connsiteY1" fmla="*/ 261502 h 1280195"/>
              <a:gd name="connsiteX2" fmla="*/ 1193045 w 1944596"/>
              <a:gd name="connsiteY2" fmla="*/ 1207009 h 1280195"/>
              <a:gd name="connsiteX3" fmla="*/ 0 w 1944596"/>
              <a:gd name="connsiteY3" fmla="*/ 1018691 h 1280195"/>
              <a:gd name="connsiteX4" fmla="*/ 751557 w 1944596"/>
              <a:gd name="connsiteY4" fmla="*/ 73186 h 1280195"/>
              <a:gd name="connsiteX5" fmla="*/ 1194045 w 1944596"/>
              <a:gd name="connsiteY5" fmla="*/ 991 h 128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596" h="1280195">
                <a:moveTo>
                  <a:pt x="1194045" y="991"/>
                </a:moveTo>
                <a:cubicBezTo>
                  <a:pt x="1445931" y="11372"/>
                  <a:pt x="1703483" y="103015"/>
                  <a:pt x="1944596" y="261502"/>
                </a:cubicBezTo>
                <a:cubicBezTo>
                  <a:pt x="1831876" y="709187"/>
                  <a:pt x="1572431" y="1059277"/>
                  <a:pt x="1193045" y="1207009"/>
                </a:cubicBezTo>
                <a:cubicBezTo>
                  <a:pt x="813657" y="1354734"/>
                  <a:pt x="385784" y="1272272"/>
                  <a:pt x="0" y="1018691"/>
                </a:cubicBezTo>
                <a:cubicBezTo>
                  <a:pt x="112726" y="571010"/>
                  <a:pt x="372170" y="220916"/>
                  <a:pt x="751557" y="73186"/>
                </a:cubicBezTo>
                <a:cubicBezTo>
                  <a:pt x="893826" y="17788"/>
                  <a:pt x="1042913" y="-5238"/>
                  <a:pt x="1194045" y="991"/>
                </a:cubicBezTo>
                <a:close/>
              </a:path>
            </a:pathLst>
          </a:custGeom>
          <a:gradFill>
            <a:gsLst>
              <a:gs pos="0">
                <a:schemeClr val="accent1"/>
              </a:gs>
              <a:gs pos="50000">
                <a:schemeClr val="accent2"/>
              </a:gs>
              <a:gs pos="100000">
                <a:srgbClr val="012B55"/>
              </a:gs>
            </a:gsLst>
            <a:lin ang="2700000" scaled="0"/>
          </a:gradFill>
          <a:ln>
            <a:noFill/>
          </a:ln>
        </p:spPr>
        <p:style>
          <a:lnRef idx="2">
            <a:srgbClr val="887974">
              <a:shade val="50000"/>
            </a:srgbClr>
          </a:lnRef>
          <a:fillRef idx="1">
            <a:srgbClr val="887974"/>
          </a:fillRef>
          <a:effectRef idx="0">
            <a:srgbClr val="887974"/>
          </a:effectRef>
          <a:fontRef idx="minor">
            <a:srgbClr val="E9F5EF"/>
          </a:fontRef>
        </p:style>
        <p:txBody>
          <a:bodyPr wrap="square" anchor="ctr">
            <a:normAutofit/>
          </a:bodyPr>
          <a:lstStyle/>
          <a:p>
            <a:pPr algn="ctr"/>
            <a:r>
              <a:rPr lang="zh-CN" altLang="en-US" sz="2400" b="1">
                <a:solidFill>
                  <a:srgbClr val="FFFFFF"/>
                </a:solidFill>
                <a:cs typeface="+mn-ea"/>
                <a:sym typeface="+mn-lt"/>
              </a:rPr>
              <a:t>标题</a:t>
            </a:r>
          </a:p>
        </p:txBody>
      </p:sp>
      <p:sp>
        <p:nvSpPr>
          <p:cNvPr id="9" name="文本框 8"/>
          <p:cNvSpPr txBox="1"/>
          <p:nvPr/>
        </p:nvSpPr>
        <p:spPr>
          <a:xfrm>
            <a:off x="8144510" y="2027555"/>
            <a:ext cx="3221355" cy="953135"/>
          </a:xfrm>
          <a:prstGeom prst="rect">
            <a:avLst/>
          </a:prstGeom>
          <a:noFill/>
        </p:spPr>
        <p:txBody>
          <a:bodyPr wrap="square" rtlCol="0">
            <a:spAutoFit/>
          </a:bodyPr>
          <a:lstStyle/>
          <a:p>
            <a:pPr algn="l"/>
            <a:r>
              <a:rPr lang="zh-CN" altLang="en-US" sz="14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400">
                <a:solidFill>
                  <a:schemeClr val="tx1">
                    <a:lumMod val="50000"/>
                    <a:lumOff val="50000"/>
                  </a:schemeClr>
                </a:solidFill>
                <a:cs typeface="+mn-ea"/>
                <a:sym typeface="+mn-lt"/>
              </a:rPr>
              <a:t>1.5</a:t>
            </a:r>
            <a:r>
              <a:rPr lang="zh-CN" altLang="en-US" sz="1400">
                <a:solidFill>
                  <a:schemeClr val="tx1">
                    <a:lumMod val="50000"/>
                    <a:lumOff val="50000"/>
                  </a:schemeClr>
                </a:solidFill>
                <a:cs typeface="+mn-ea"/>
                <a:sym typeface="+mn-lt"/>
              </a:rPr>
              <a:t>倍</a:t>
            </a:r>
          </a:p>
        </p:txBody>
      </p:sp>
      <p:sp>
        <p:nvSpPr>
          <p:cNvPr id="10" name="文本框 9"/>
          <p:cNvSpPr txBox="1"/>
          <p:nvPr/>
        </p:nvSpPr>
        <p:spPr>
          <a:xfrm>
            <a:off x="8144510" y="3651885"/>
            <a:ext cx="3221355" cy="953135"/>
          </a:xfrm>
          <a:prstGeom prst="rect">
            <a:avLst/>
          </a:prstGeom>
          <a:noFill/>
        </p:spPr>
        <p:txBody>
          <a:bodyPr wrap="square" rtlCol="0">
            <a:spAutoFit/>
          </a:bodyPr>
          <a:lstStyle/>
          <a:p>
            <a:pPr algn="l"/>
            <a:r>
              <a:rPr lang="zh-CN" altLang="en-US" sz="14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400">
                <a:solidFill>
                  <a:schemeClr val="tx1">
                    <a:lumMod val="50000"/>
                    <a:lumOff val="50000"/>
                  </a:schemeClr>
                </a:solidFill>
                <a:cs typeface="+mn-ea"/>
                <a:sym typeface="+mn-lt"/>
              </a:rPr>
              <a:t>1.5</a:t>
            </a:r>
            <a:r>
              <a:rPr lang="zh-CN" altLang="en-US" sz="1400">
                <a:solidFill>
                  <a:schemeClr val="tx1">
                    <a:lumMod val="50000"/>
                    <a:lumOff val="50000"/>
                  </a:schemeClr>
                </a:solidFill>
                <a:cs typeface="+mn-ea"/>
                <a:sym typeface="+mn-lt"/>
              </a:rPr>
              <a:t>倍</a:t>
            </a:r>
          </a:p>
        </p:txBody>
      </p:sp>
      <p:sp>
        <p:nvSpPr>
          <p:cNvPr id="11" name="文本框 10"/>
          <p:cNvSpPr txBox="1"/>
          <p:nvPr/>
        </p:nvSpPr>
        <p:spPr>
          <a:xfrm>
            <a:off x="1700530" y="3357880"/>
            <a:ext cx="2233930" cy="1383665"/>
          </a:xfrm>
          <a:prstGeom prst="rect">
            <a:avLst/>
          </a:prstGeom>
          <a:noFill/>
        </p:spPr>
        <p:txBody>
          <a:bodyPr wrap="square" rtlCol="0">
            <a:spAutoFit/>
          </a:bodyPr>
          <a:lstStyle/>
          <a:p>
            <a:pPr algn="l"/>
            <a:r>
              <a:rPr lang="zh-CN" altLang="en-US" sz="14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400">
                <a:solidFill>
                  <a:schemeClr val="tx1">
                    <a:lumMod val="50000"/>
                    <a:lumOff val="50000"/>
                  </a:schemeClr>
                </a:solidFill>
                <a:cs typeface="+mn-ea"/>
                <a:sym typeface="+mn-lt"/>
              </a:rPr>
              <a:t>1.5</a:t>
            </a:r>
            <a:r>
              <a:rPr lang="zh-CN" altLang="en-US" sz="1400">
                <a:solidFill>
                  <a:schemeClr val="tx1">
                    <a:lumMod val="50000"/>
                    <a:lumOff val="50000"/>
                  </a:schemeClr>
                </a:solidFill>
                <a:cs typeface="+mn-ea"/>
                <a:sym typeface="+mn-lt"/>
              </a:rPr>
              <a:t>倍</a:t>
            </a:r>
          </a:p>
        </p:txBody>
      </p:sp>
      <p:sp>
        <p:nvSpPr>
          <p:cNvPr id="12" name="文本框 11"/>
          <p:cNvSpPr txBox="1"/>
          <p:nvPr/>
        </p:nvSpPr>
        <p:spPr>
          <a:xfrm>
            <a:off x="1700530" y="2027555"/>
            <a:ext cx="2233930" cy="1014730"/>
          </a:xfrm>
          <a:prstGeom prst="rect">
            <a:avLst/>
          </a:prstGeom>
          <a:noFill/>
        </p:spPr>
        <p:txBody>
          <a:bodyPr wrap="square" rtlCol="0">
            <a:spAutoFit/>
          </a:bodyPr>
          <a:lstStyle/>
          <a:p>
            <a:pPr algn="l"/>
            <a:r>
              <a:rPr lang="en-US" sz="6000">
                <a:solidFill>
                  <a:srgbClr val="1965B9"/>
                </a:solidFill>
                <a:cs typeface="+mn-ea"/>
                <a:sym typeface="+mn-lt"/>
              </a:rPr>
              <a:t>90%</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图形 4"/>
          <p:cNvSpPr/>
          <p:nvPr/>
        </p:nvSpPr>
        <p:spPr>
          <a:xfrm>
            <a:off x="6148070" y="3740150"/>
            <a:ext cx="802005" cy="926465"/>
          </a:xfrm>
          <a:custGeom>
            <a:avLst/>
            <a:gdLst>
              <a:gd name="connsiteX0" fmla="*/ 0 w 658558"/>
              <a:gd name="connsiteY0" fmla="*/ 760571 h 760571"/>
              <a:gd name="connsiteX1" fmla="*/ 658559 w 658558"/>
              <a:gd name="connsiteY1" fmla="*/ 380238 h 760571"/>
              <a:gd name="connsiteX2" fmla="*/ 0 w 658558"/>
              <a:gd name="connsiteY2" fmla="*/ 0 h 760571"/>
              <a:gd name="connsiteX3" fmla="*/ 0 w 658558"/>
              <a:gd name="connsiteY3" fmla="*/ 760571 h 760571"/>
            </a:gdLst>
            <a:ahLst/>
            <a:cxnLst>
              <a:cxn ang="0">
                <a:pos x="connsiteX0" y="connsiteY0"/>
              </a:cxn>
              <a:cxn ang="0">
                <a:pos x="connsiteX1" y="connsiteY1"/>
              </a:cxn>
              <a:cxn ang="0">
                <a:pos x="connsiteX2" y="connsiteY2"/>
              </a:cxn>
              <a:cxn ang="0">
                <a:pos x="connsiteX3" y="connsiteY3"/>
              </a:cxn>
            </a:cxnLst>
            <a:rect l="l" t="t" r="r" b="b"/>
            <a:pathLst>
              <a:path w="658558" h="760571">
                <a:moveTo>
                  <a:pt x="0" y="760571"/>
                </a:moveTo>
                <a:cubicBezTo>
                  <a:pt x="275749" y="746665"/>
                  <a:pt x="516541" y="598360"/>
                  <a:pt x="658559" y="380238"/>
                </a:cubicBezTo>
                <a:lnTo>
                  <a:pt x="0" y="0"/>
                </a:lnTo>
                <a:lnTo>
                  <a:pt x="0" y="760571"/>
                </a:lnTo>
                <a:close/>
              </a:path>
            </a:pathLst>
          </a:custGeom>
          <a:solidFill>
            <a:schemeClr val="bg1">
              <a:lumMod val="75000"/>
            </a:schemeClr>
          </a:solidFill>
          <a:ln w="9525" cap="flat">
            <a:noFill/>
            <a:prstDash val="solid"/>
            <a:miter/>
          </a:ln>
        </p:spPr>
        <p:txBody>
          <a:bodyPr rtlCol="0" anchor="ctr"/>
          <a:lstStyle/>
          <a:p>
            <a:endParaRPr lang="zh-CN" altLang="en-US">
              <a:cs typeface="+mn-ea"/>
              <a:sym typeface="+mn-lt"/>
            </a:endParaRPr>
          </a:p>
        </p:txBody>
      </p:sp>
      <p:sp>
        <p:nvSpPr>
          <p:cNvPr id="9" name="图形 4"/>
          <p:cNvSpPr/>
          <p:nvPr/>
        </p:nvSpPr>
        <p:spPr>
          <a:xfrm>
            <a:off x="6224905" y="4077970"/>
            <a:ext cx="219710" cy="268605"/>
          </a:xfrm>
          <a:custGeom>
            <a:avLst/>
            <a:gdLst>
              <a:gd name="connsiteX0" fmla="*/ 180404 w 180403"/>
              <a:gd name="connsiteY0" fmla="*/ 110395 h 220408"/>
              <a:gd name="connsiteX1" fmla="*/ 173641 w 180403"/>
              <a:gd name="connsiteY1" fmla="*/ 154496 h 220408"/>
              <a:gd name="connsiteX2" fmla="*/ 154781 w 180403"/>
              <a:gd name="connsiteY2" fmla="*/ 189357 h 220408"/>
              <a:gd name="connsiteX3" fmla="*/ 126111 w 180403"/>
              <a:gd name="connsiteY3" fmla="*/ 212217 h 220408"/>
              <a:gd name="connsiteX4" fmla="*/ 90011 w 180403"/>
              <a:gd name="connsiteY4" fmla="*/ 220409 h 220408"/>
              <a:gd name="connsiteX5" fmla="*/ 53912 w 180403"/>
              <a:gd name="connsiteY5" fmla="*/ 212217 h 220408"/>
              <a:gd name="connsiteX6" fmla="*/ 25432 w 180403"/>
              <a:gd name="connsiteY6" fmla="*/ 189357 h 220408"/>
              <a:gd name="connsiteX7" fmla="*/ 6763 w 180403"/>
              <a:gd name="connsiteY7" fmla="*/ 154496 h 220408"/>
              <a:gd name="connsiteX8" fmla="*/ 0 w 180403"/>
              <a:gd name="connsiteY8" fmla="*/ 110395 h 220408"/>
              <a:gd name="connsiteX9" fmla="*/ 6763 w 180403"/>
              <a:gd name="connsiteY9" fmla="*/ 66294 h 220408"/>
              <a:gd name="connsiteX10" fmla="*/ 25432 w 180403"/>
              <a:gd name="connsiteY10" fmla="*/ 31433 h 220408"/>
              <a:gd name="connsiteX11" fmla="*/ 53912 w 180403"/>
              <a:gd name="connsiteY11" fmla="*/ 8382 h 220408"/>
              <a:gd name="connsiteX12" fmla="*/ 90011 w 180403"/>
              <a:gd name="connsiteY12" fmla="*/ 0 h 220408"/>
              <a:gd name="connsiteX13" fmla="*/ 126111 w 180403"/>
              <a:gd name="connsiteY13" fmla="*/ 8382 h 220408"/>
              <a:gd name="connsiteX14" fmla="*/ 154781 w 180403"/>
              <a:gd name="connsiteY14" fmla="*/ 31433 h 220408"/>
              <a:gd name="connsiteX15" fmla="*/ 173641 w 180403"/>
              <a:gd name="connsiteY15" fmla="*/ 66294 h 220408"/>
              <a:gd name="connsiteX16" fmla="*/ 180404 w 180403"/>
              <a:gd name="connsiteY16" fmla="*/ 110395 h 220408"/>
              <a:gd name="connsiteX17" fmla="*/ 161925 w 180403"/>
              <a:gd name="connsiteY17" fmla="*/ 110395 h 220408"/>
              <a:gd name="connsiteX18" fmla="*/ 156686 w 180403"/>
              <a:gd name="connsiteY18" fmla="*/ 72485 h 220408"/>
              <a:gd name="connsiteX19" fmla="*/ 142018 w 180403"/>
              <a:gd name="connsiteY19" fmla="*/ 43053 h 220408"/>
              <a:gd name="connsiteX20" fmla="*/ 119348 w 180403"/>
              <a:gd name="connsiteY20" fmla="*/ 24003 h 220408"/>
              <a:gd name="connsiteX21" fmla="*/ 90106 w 180403"/>
              <a:gd name="connsiteY21" fmla="*/ 17145 h 220408"/>
              <a:gd name="connsiteX22" fmla="*/ 60865 w 180403"/>
              <a:gd name="connsiteY22" fmla="*/ 24003 h 220408"/>
              <a:gd name="connsiteX23" fmla="*/ 38195 w 180403"/>
              <a:gd name="connsiteY23" fmla="*/ 43053 h 220408"/>
              <a:gd name="connsiteX24" fmla="*/ 23527 w 180403"/>
              <a:gd name="connsiteY24" fmla="*/ 72485 h 220408"/>
              <a:gd name="connsiteX25" fmla="*/ 18288 w 180403"/>
              <a:gd name="connsiteY25" fmla="*/ 110395 h 220408"/>
              <a:gd name="connsiteX26" fmla="*/ 23527 w 180403"/>
              <a:gd name="connsiteY26" fmla="*/ 148114 h 220408"/>
              <a:gd name="connsiteX27" fmla="*/ 38195 w 180403"/>
              <a:gd name="connsiteY27" fmla="*/ 177451 h 220408"/>
              <a:gd name="connsiteX28" fmla="*/ 60865 w 180403"/>
              <a:gd name="connsiteY28" fmla="*/ 196501 h 220408"/>
              <a:gd name="connsiteX29" fmla="*/ 90106 w 180403"/>
              <a:gd name="connsiteY29" fmla="*/ 203263 h 220408"/>
              <a:gd name="connsiteX30" fmla="*/ 119348 w 180403"/>
              <a:gd name="connsiteY30" fmla="*/ 196501 h 220408"/>
              <a:gd name="connsiteX31" fmla="*/ 142018 w 180403"/>
              <a:gd name="connsiteY31" fmla="*/ 177451 h 220408"/>
              <a:gd name="connsiteX32" fmla="*/ 156686 w 180403"/>
              <a:gd name="connsiteY32" fmla="*/ 148114 h 220408"/>
              <a:gd name="connsiteX33" fmla="*/ 161925 w 180403"/>
              <a:gd name="connsiteY33" fmla="*/ 110395 h 2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403" h="220408">
                <a:moveTo>
                  <a:pt x="180404" y="110395"/>
                </a:moveTo>
                <a:cubicBezTo>
                  <a:pt x="180404" y="126397"/>
                  <a:pt x="178117" y="141065"/>
                  <a:pt x="173641" y="154496"/>
                </a:cubicBezTo>
                <a:cubicBezTo>
                  <a:pt x="169164" y="167926"/>
                  <a:pt x="162877" y="179546"/>
                  <a:pt x="154781" y="189357"/>
                </a:cubicBezTo>
                <a:cubicBezTo>
                  <a:pt x="146685" y="199168"/>
                  <a:pt x="137160" y="206788"/>
                  <a:pt x="126111" y="212217"/>
                </a:cubicBezTo>
                <a:cubicBezTo>
                  <a:pt x="115062" y="217646"/>
                  <a:pt x="103060" y="220409"/>
                  <a:pt x="90011" y="220409"/>
                </a:cubicBezTo>
                <a:cubicBezTo>
                  <a:pt x="76962" y="220409"/>
                  <a:pt x="64960" y="217646"/>
                  <a:pt x="53912" y="212217"/>
                </a:cubicBezTo>
                <a:cubicBezTo>
                  <a:pt x="42863" y="206788"/>
                  <a:pt x="33433" y="199168"/>
                  <a:pt x="25432" y="189357"/>
                </a:cubicBezTo>
                <a:cubicBezTo>
                  <a:pt x="17431" y="179546"/>
                  <a:pt x="11239" y="167926"/>
                  <a:pt x="6763" y="154496"/>
                </a:cubicBezTo>
                <a:cubicBezTo>
                  <a:pt x="2286" y="141065"/>
                  <a:pt x="0" y="126397"/>
                  <a:pt x="0" y="110395"/>
                </a:cubicBezTo>
                <a:cubicBezTo>
                  <a:pt x="0" y="94393"/>
                  <a:pt x="2191" y="79724"/>
                  <a:pt x="6763" y="66294"/>
                </a:cubicBezTo>
                <a:cubicBezTo>
                  <a:pt x="11239" y="52864"/>
                  <a:pt x="17431" y="41243"/>
                  <a:pt x="25432" y="31433"/>
                </a:cubicBezTo>
                <a:cubicBezTo>
                  <a:pt x="33433" y="21622"/>
                  <a:pt x="42863" y="14002"/>
                  <a:pt x="53912" y="8382"/>
                </a:cubicBezTo>
                <a:cubicBezTo>
                  <a:pt x="64960" y="2858"/>
                  <a:pt x="76962" y="0"/>
                  <a:pt x="90011" y="0"/>
                </a:cubicBezTo>
                <a:cubicBezTo>
                  <a:pt x="103060" y="0"/>
                  <a:pt x="115062" y="2762"/>
                  <a:pt x="126111" y="8382"/>
                </a:cubicBezTo>
                <a:cubicBezTo>
                  <a:pt x="137160" y="14002"/>
                  <a:pt x="146685" y="21622"/>
                  <a:pt x="154781" y="31433"/>
                </a:cubicBezTo>
                <a:cubicBezTo>
                  <a:pt x="162877" y="41243"/>
                  <a:pt x="169164" y="52864"/>
                  <a:pt x="173641" y="66294"/>
                </a:cubicBezTo>
                <a:cubicBezTo>
                  <a:pt x="178213" y="79724"/>
                  <a:pt x="180404" y="94488"/>
                  <a:pt x="180404" y="110395"/>
                </a:cubicBezTo>
                <a:close/>
                <a:moveTo>
                  <a:pt x="161925" y="110395"/>
                </a:moveTo>
                <a:cubicBezTo>
                  <a:pt x="161925" y="96583"/>
                  <a:pt x="160210" y="84010"/>
                  <a:pt x="156686" y="72485"/>
                </a:cubicBezTo>
                <a:cubicBezTo>
                  <a:pt x="153162" y="60960"/>
                  <a:pt x="148304" y="51245"/>
                  <a:pt x="142018" y="43053"/>
                </a:cubicBezTo>
                <a:cubicBezTo>
                  <a:pt x="135731" y="34957"/>
                  <a:pt x="128206" y="28575"/>
                  <a:pt x="119348" y="24003"/>
                </a:cubicBezTo>
                <a:cubicBezTo>
                  <a:pt x="110490" y="19431"/>
                  <a:pt x="100775" y="17145"/>
                  <a:pt x="90106" y="17145"/>
                </a:cubicBezTo>
                <a:cubicBezTo>
                  <a:pt x="79438" y="17145"/>
                  <a:pt x="69723" y="19431"/>
                  <a:pt x="60865" y="24003"/>
                </a:cubicBezTo>
                <a:cubicBezTo>
                  <a:pt x="52006" y="28575"/>
                  <a:pt x="44482" y="34957"/>
                  <a:pt x="38195" y="43053"/>
                </a:cubicBezTo>
                <a:cubicBezTo>
                  <a:pt x="31909" y="51149"/>
                  <a:pt x="27051" y="60960"/>
                  <a:pt x="23527" y="72485"/>
                </a:cubicBezTo>
                <a:cubicBezTo>
                  <a:pt x="20002" y="84010"/>
                  <a:pt x="18288" y="96583"/>
                  <a:pt x="18288" y="110395"/>
                </a:cubicBezTo>
                <a:cubicBezTo>
                  <a:pt x="18288" y="124206"/>
                  <a:pt x="20002" y="136779"/>
                  <a:pt x="23527" y="148114"/>
                </a:cubicBezTo>
                <a:cubicBezTo>
                  <a:pt x="27051" y="159449"/>
                  <a:pt x="31909" y="169259"/>
                  <a:pt x="38195" y="177451"/>
                </a:cubicBezTo>
                <a:cubicBezTo>
                  <a:pt x="44482" y="185642"/>
                  <a:pt x="52006" y="192024"/>
                  <a:pt x="60865" y="196501"/>
                </a:cubicBezTo>
                <a:cubicBezTo>
                  <a:pt x="69723" y="200978"/>
                  <a:pt x="79438" y="203263"/>
                  <a:pt x="90106" y="203263"/>
                </a:cubicBezTo>
                <a:cubicBezTo>
                  <a:pt x="100775" y="203263"/>
                  <a:pt x="110490" y="201073"/>
                  <a:pt x="119348" y="196501"/>
                </a:cubicBezTo>
                <a:cubicBezTo>
                  <a:pt x="128206" y="192024"/>
                  <a:pt x="135731" y="185642"/>
                  <a:pt x="142018" y="177451"/>
                </a:cubicBezTo>
                <a:cubicBezTo>
                  <a:pt x="148304" y="169259"/>
                  <a:pt x="153162" y="159449"/>
                  <a:pt x="156686" y="148114"/>
                </a:cubicBezTo>
                <a:cubicBezTo>
                  <a:pt x="160210" y="136779"/>
                  <a:pt x="161925" y="124206"/>
                  <a:pt x="161925" y="110395"/>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10" name="图形 4"/>
          <p:cNvSpPr/>
          <p:nvPr/>
        </p:nvSpPr>
        <p:spPr>
          <a:xfrm>
            <a:off x="6468110" y="4089400"/>
            <a:ext cx="213995" cy="308610"/>
          </a:xfrm>
          <a:custGeom>
            <a:avLst/>
            <a:gdLst>
              <a:gd name="connsiteX0" fmla="*/ 125539 w 175545"/>
              <a:gd name="connsiteY0" fmla="*/ 253270 h 253269"/>
              <a:gd name="connsiteX1" fmla="*/ 125539 w 175545"/>
              <a:gd name="connsiteY1" fmla="*/ 185833 h 253269"/>
              <a:gd name="connsiteX2" fmla="*/ 0 w 175545"/>
              <a:gd name="connsiteY2" fmla="*/ 185833 h 253269"/>
              <a:gd name="connsiteX3" fmla="*/ 0 w 175545"/>
              <a:gd name="connsiteY3" fmla="*/ 169831 h 253269"/>
              <a:gd name="connsiteX4" fmla="*/ 130969 w 175545"/>
              <a:gd name="connsiteY4" fmla="*/ 0 h 253269"/>
              <a:gd name="connsiteX5" fmla="*/ 143637 w 175545"/>
              <a:gd name="connsiteY5" fmla="*/ 0 h 253269"/>
              <a:gd name="connsiteX6" fmla="*/ 143637 w 175545"/>
              <a:gd name="connsiteY6" fmla="*/ 169069 h 253269"/>
              <a:gd name="connsiteX7" fmla="*/ 175546 w 175545"/>
              <a:gd name="connsiteY7" fmla="*/ 169069 h 253269"/>
              <a:gd name="connsiteX8" fmla="*/ 175546 w 175545"/>
              <a:gd name="connsiteY8" fmla="*/ 185738 h 253269"/>
              <a:gd name="connsiteX9" fmla="*/ 143637 w 175545"/>
              <a:gd name="connsiteY9" fmla="*/ 185738 h 253269"/>
              <a:gd name="connsiteX10" fmla="*/ 143637 w 175545"/>
              <a:gd name="connsiteY10" fmla="*/ 253175 h 253269"/>
              <a:gd name="connsiteX11" fmla="*/ 125539 w 175545"/>
              <a:gd name="connsiteY11" fmla="*/ 253175 h 253269"/>
              <a:gd name="connsiteX12" fmla="*/ 20288 w 175545"/>
              <a:gd name="connsiteY12" fmla="*/ 169069 h 253269"/>
              <a:gd name="connsiteX13" fmla="*/ 126968 w 175545"/>
              <a:gd name="connsiteY13" fmla="*/ 169069 h 253269"/>
              <a:gd name="connsiteX14" fmla="*/ 126968 w 175545"/>
              <a:gd name="connsiteY14" fmla="*/ 29432 h 253269"/>
              <a:gd name="connsiteX15" fmla="*/ 20288 w 175545"/>
              <a:gd name="connsiteY15" fmla="*/ 169069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545" h="253269">
                <a:moveTo>
                  <a:pt x="125539" y="253270"/>
                </a:moveTo>
                <a:lnTo>
                  <a:pt x="125539" y="185833"/>
                </a:lnTo>
                <a:lnTo>
                  <a:pt x="0" y="185833"/>
                </a:lnTo>
                <a:lnTo>
                  <a:pt x="0" y="169831"/>
                </a:lnTo>
                <a:lnTo>
                  <a:pt x="130969" y="0"/>
                </a:lnTo>
                <a:lnTo>
                  <a:pt x="143637" y="0"/>
                </a:lnTo>
                <a:lnTo>
                  <a:pt x="143637" y="169069"/>
                </a:lnTo>
                <a:lnTo>
                  <a:pt x="175546" y="169069"/>
                </a:lnTo>
                <a:lnTo>
                  <a:pt x="175546" y="185738"/>
                </a:lnTo>
                <a:lnTo>
                  <a:pt x="143637" y="185738"/>
                </a:lnTo>
                <a:lnTo>
                  <a:pt x="143637" y="253175"/>
                </a:lnTo>
                <a:lnTo>
                  <a:pt x="125539" y="253175"/>
                </a:lnTo>
                <a:close/>
                <a:moveTo>
                  <a:pt x="20288" y="169069"/>
                </a:moveTo>
                <a:lnTo>
                  <a:pt x="126968" y="169069"/>
                </a:lnTo>
                <a:lnTo>
                  <a:pt x="126968" y="29432"/>
                </a:lnTo>
                <a:lnTo>
                  <a:pt x="20288" y="169069"/>
                </a:ln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12" name="图形 4"/>
          <p:cNvSpPr/>
          <p:nvPr/>
        </p:nvSpPr>
        <p:spPr bwMode="auto">
          <a:xfrm>
            <a:off x="6148070" y="4222750"/>
            <a:ext cx="1247140" cy="1221740"/>
          </a:xfrm>
          <a:custGeom>
            <a:avLst/>
            <a:gdLst>
              <a:gd name="connsiteX0" fmla="*/ 0 w 1024246"/>
              <a:gd name="connsiteY0" fmla="*/ 396430 h 1003190"/>
              <a:gd name="connsiteX1" fmla="*/ 0 w 1024246"/>
              <a:gd name="connsiteY1" fmla="*/ 491490 h 1003190"/>
              <a:gd name="connsiteX2" fmla="*/ 760190 w 1024246"/>
              <a:gd name="connsiteY2" fmla="*/ 936117 h 1003190"/>
              <a:gd name="connsiteX3" fmla="*/ 773716 w 1024246"/>
              <a:gd name="connsiteY3" fmla="*/ 928307 h 1003190"/>
              <a:gd name="connsiteX4" fmla="*/ 768763 w 1024246"/>
              <a:gd name="connsiteY4" fmla="*/ 47625 h 1003190"/>
              <a:gd name="connsiteX5" fmla="*/ 686372 w 1024246"/>
              <a:gd name="connsiteY5" fmla="*/ 0 h 1003190"/>
              <a:gd name="connsiteX6" fmla="*/ 0 w 1024246"/>
              <a:gd name="connsiteY6" fmla="*/ 396430 h 100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246" h="1003190">
                <a:moveTo>
                  <a:pt x="0" y="396430"/>
                </a:moveTo>
                <a:lnTo>
                  <a:pt x="0" y="491490"/>
                </a:lnTo>
                <a:cubicBezTo>
                  <a:pt x="0" y="881634"/>
                  <a:pt x="421291" y="1129379"/>
                  <a:pt x="760190" y="936117"/>
                </a:cubicBezTo>
                <a:cubicBezTo>
                  <a:pt x="764762" y="933545"/>
                  <a:pt x="769239" y="930974"/>
                  <a:pt x="773716" y="928307"/>
                </a:cubicBezTo>
                <a:cubicBezTo>
                  <a:pt x="1110520" y="731425"/>
                  <a:pt x="1106615" y="242697"/>
                  <a:pt x="768763" y="47625"/>
                </a:cubicBezTo>
                <a:lnTo>
                  <a:pt x="686372" y="0"/>
                </a:lnTo>
                <a:cubicBezTo>
                  <a:pt x="538639" y="227838"/>
                  <a:pt x="287560" y="382429"/>
                  <a:pt x="0" y="396430"/>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17" name="图形 4"/>
          <p:cNvSpPr/>
          <p:nvPr/>
        </p:nvSpPr>
        <p:spPr>
          <a:xfrm>
            <a:off x="5076825" y="3152775"/>
            <a:ext cx="966470" cy="972820"/>
          </a:xfrm>
          <a:custGeom>
            <a:avLst/>
            <a:gdLst>
              <a:gd name="connsiteX0" fmla="*/ 106394 w 793622"/>
              <a:gd name="connsiteY0" fmla="*/ 0 h 798766"/>
              <a:gd name="connsiteX1" fmla="*/ 0 w 793622"/>
              <a:gd name="connsiteY1" fmla="*/ 407480 h 798766"/>
              <a:gd name="connsiteX2" fmla="*/ 97441 w 793622"/>
              <a:gd name="connsiteY2" fmla="*/ 798767 h 798766"/>
              <a:gd name="connsiteX3" fmla="*/ 793623 w 793622"/>
              <a:gd name="connsiteY3" fmla="*/ 396812 h 798766"/>
              <a:gd name="connsiteX4" fmla="*/ 106394 w 793622"/>
              <a:gd name="connsiteY4" fmla="*/ 0 h 79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622" h="798766">
                <a:moveTo>
                  <a:pt x="106394" y="0"/>
                </a:moveTo>
                <a:cubicBezTo>
                  <a:pt x="38767" y="120682"/>
                  <a:pt x="0" y="259651"/>
                  <a:pt x="0" y="407480"/>
                </a:cubicBezTo>
                <a:cubicBezTo>
                  <a:pt x="0" y="548735"/>
                  <a:pt x="35338" y="681895"/>
                  <a:pt x="97441" y="798767"/>
                </a:cubicBezTo>
                <a:lnTo>
                  <a:pt x="793623" y="396812"/>
                </a:lnTo>
                <a:lnTo>
                  <a:pt x="106394" y="0"/>
                </a:lnTo>
                <a:close/>
              </a:path>
            </a:pathLst>
          </a:custGeom>
          <a:solidFill>
            <a:schemeClr val="bg1">
              <a:lumMod val="75000"/>
            </a:schemeClr>
          </a:solidFill>
          <a:ln w="9525" cap="flat">
            <a:noFill/>
            <a:prstDash val="solid"/>
            <a:miter/>
          </a:ln>
        </p:spPr>
        <p:txBody>
          <a:bodyPr rtlCol="0" anchor="ctr"/>
          <a:lstStyle/>
          <a:p>
            <a:endParaRPr lang="zh-CN" altLang="en-US">
              <a:cs typeface="+mn-ea"/>
              <a:sym typeface="+mn-lt"/>
            </a:endParaRPr>
          </a:p>
        </p:txBody>
      </p:sp>
      <p:sp>
        <p:nvSpPr>
          <p:cNvPr id="19" name="图形 4"/>
          <p:cNvSpPr/>
          <p:nvPr/>
        </p:nvSpPr>
        <p:spPr>
          <a:xfrm>
            <a:off x="5185410" y="3502660"/>
            <a:ext cx="219710" cy="268605"/>
          </a:xfrm>
          <a:custGeom>
            <a:avLst/>
            <a:gdLst>
              <a:gd name="connsiteX0" fmla="*/ 180213 w 180212"/>
              <a:gd name="connsiteY0" fmla="*/ 110395 h 220408"/>
              <a:gd name="connsiteX1" fmla="*/ 173546 w 180212"/>
              <a:gd name="connsiteY1" fmla="*/ 154496 h 220408"/>
              <a:gd name="connsiteX2" fmla="*/ 154686 w 180212"/>
              <a:gd name="connsiteY2" fmla="*/ 189357 h 220408"/>
              <a:gd name="connsiteX3" fmla="*/ 126016 w 180212"/>
              <a:gd name="connsiteY3" fmla="*/ 212217 h 220408"/>
              <a:gd name="connsiteX4" fmla="*/ 89916 w 180212"/>
              <a:gd name="connsiteY4" fmla="*/ 220409 h 220408"/>
              <a:gd name="connsiteX5" fmla="*/ 53816 w 180212"/>
              <a:gd name="connsiteY5" fmla="*/ 212217 h 220408"/>
              <a:gd name="connsiteX6" fmla="*/ 25337 w 180212"/>
              <a:gd name="connsiteY6" fmla="*/ 189357 h 220408"/>
              <a:gd name="connsiteX7" fmla="*/ 6668 w 180212"/>
              <a:gd name="connsiteY7" fmla="*/ 154496 h 220408"/>
              <a:gd name="connsiteX8" fmla="*/ 0 w 180212"/>
              <a:gd name="connsiteY8" fmla="*/ 110395 h 220408"/>
              <a:gd name="connsiteX9" fmla="*/ 6668 w 180212"/>
              <a:gd name="connsiteY9" fmla="*/ 66294 h 220408"/>
              <a:gd name="connsiteX10" fmla="*/ 25337 w 180212"/>
              <a:gd name="connsiteY10" fmla="*/ 31432 h 220408"/>
              <a:gd name="connsiteX11" fmla="*/ 53816 w 180212"/>
              <a:gd name="connsiteY11" fmla="*/ 8382 h 220408"/>
              <a:gd name="connsiteX12" fmla="*/ 89916 w 180212"/>
              <a:gd name="connsiteY12" fmla="*/ 0 h 220408"/>
              <a:gd name="connsiteX13" fmla="*/ 126016 w 180212"/>
              <a:gd name="connsiteY13" fmla="*/ 8382 h 220408"/>
              <a:gd name="connsiteX14" fmla="*/ 154686 w 180212"/>
              <a:gd name="connsiteY14" fmla="*/ 31432 h 220408"/>
              <a:gd name="connsiteX15" fmla="*/ 173546 w 180212"/>
              <a:gd name="connsiteY15" fmla="*/ 66294 h 220408"/>
              <a:gd name="connsiteX16" fmla="*/ 180213 w 180212"/>
              <a:gd name="connsiteY16" fmla="*/ 110395 h 220408"/>
              <a:gd name="connsiteX17" fmla="*/ 161735 w 180212"/>
              <a:gd name="connsiteY17" fmla="*/ 110395 h 220408"/>
              <a:gd name="connsiteX18" fmla="*/ 156496 w 180212"/>
              <a:gd name="connsiteY18" fmla="*/ 72485 h 220408"/>
              <a:gd name="connsiteX19" fmla="*/ 141827 w 180212"/>
              <a:gd name="connsiteY19" fmla="*/ 43148 h 220408"/>
              <a:gd name="connsiteX20" fmla="*/ 119158 w 180212"/>
              <a:gd name="connsiteY20" fmla="*/ 24098 h 220408"/>
              <a:gd name="connsiteX21" fmla="*/ 89916 w 180212"/>
              <a:gd name="connsiteY21" fmla="*/ 17240 h 220408"/>
              <a:gd name="connsiteX22" fmla="*/ 60674 w 180212"/>
              <a:gd name="connsiteY22" fmla="*/ 24098 h 220408"/>
              <a:gd name="connsiteX23" fmla="*/ 38005 w 180212"/>
              <a:gd name="connsiteY23" fmla="*/ 43148 h 220408"/>
              <a:gd name="connsiteX24" fmla="*/ 23336 w 180212"/>
              <a:gd name="connsiteY24" fmla="*/ 72485 h 220408"/>
              <a:gd name="connsiteX25" fmla="*/ 18098 w 180212"/>
              <a:gd name="connsiteY25" fmla="*/ 110395 h 220408"/>
              <a:gd name="connsiteX26" fmla="*/ 23336 w 180212"/>
              <a:gd name="connsiteY26" fmla="*/ 148114 h 220408"/>
              <a:gd name="connsiteX27" fmla="*/ 38005 w 180212"/>
              <a:gd name="connsiteY27" fmla="*/ 177546 h 220408"/>
              <a:gd name="connsiteX28" fmla="*/ 60674 w 180212"/>
              <a:gd name="connsiteY28" fmla="*/ 196596 h 220408"/>
              <a:gd name="connsiteX29" fmla="*/ 89916 w 180212"/>
              <a:gd name="connsiteY29" fmla="*/ 203359 h 220408"/>
              <a:gd name="connsiteX30" fmla="*/ 119158 w 180212"/>
              <a:gd name="connsiteY30" fmla="*/ 196596 h 220408"/>
              <a:gd name="connsiteX31" fmla="*/ 141827 w 180212"/>
              <a:gd name="connsiteY31" fmla="*/ 177546 h 220408"/>
              <a:gd name="connsiteX32" fmla="*/ 156496 w 180212"/>
              <a:gd name="connsiteY32" fmla="*/ 148114 h 220408"/>
              <a:gd name="connsiteX33" fmla="*/ 161735 w 180212"/>
              <a:gd name="connsiteY33" fmla="*/ 110395 h 2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212" h="220408">
                <a:moveTo>
                  <a:pt x="180213" y="110395"/>
                </a:moveTo>
                <a:cubicBezTo>
                  <a:pt x="180213" y="126397"/>
                  <a:pt x="178022" y="141065"/>
                  <a:pt x="173546" y="154496"/>
                </a:cubicBezTo>
                <a:cubicBezTo>
                  <a:pt x="169069" y="167926"/>
                  <a:pt x="162782" y="179546"/>
                  <a:pt x="154686" y="189357"/>
                </a:cubicBezTo>
                <a:cubicBezTo>
                  <a:pt x="146590" y="199168"/>
                  <a:pt x="137065" y="206788"/>
                  <a:pt x="126016" y="212217"/>
                </a:cubicBezTo>
                <a:cubicBezTo>
                  <a:pt x="114967" y="217646"/>
                  <a:pt x="102965" y="220409"/>
                  <a:pt x="89916" y="220409"/>
                </a:cubicBezTo>
                <a:cubicBezTo>
                  <a:pt x="76867" y="220409"/>
                  <a:pt x="64865" y="217646"/>
                  <a:pt x="53816" y="212217"/>
                </a:cubicBezTo>
                <a:cubicBezTo>
                  <a:pt x="42767" y="206788"/>
                  <a:pt x="33338" y="199168"/>
                  <a:pt x="25337" y="189357"/>
                </a:cubicBezTo>
                <a:cubicBezTo>
                  <a:pt x="17335" y="179546"/>
                  <a:pt x="11144" y="167926"/>
                  <a:pt x="6668" y="154496"/>
                </a:cubicBezTo>
                <a:cubicBezTo>
                  <a:pt x="2191" y="141065"/>
                  <a:pt x="0" y="126397"/>
                  <a:pt x="0" y="110395"/>
                </a:cubicBezTo>
                <a:cubicBezTo>
                  <a:pt x="0" y="94393"/>
                  <a:pt x="2191" y="79724"/>
                  <a:pt x="6668" y="66294"/>
                </a:cubicBezTo>
                <a:cubicBezTo>
                  <a:pt x="11144" y="52864"/>
                  <a:pt x="17335" y="41243"/>
                  <a:pt x="25337" y="31432"/>
                </a:cubicBezTo>
                <a:cubicBezTo>
                  <a:pt x="33338" y="21622"/>
                  <a:pt x="42767" y="14002"/>
                  <a:pt x="53816" y="8382"/>
                </a:cubicBezTo>
                <a:cubicBezTo>
                  <a:pt x="64770" y="2857"/>
                  <a:pt x="76867" y="0"/>
                  <a:pt x="89916" y="0"/>
                </a:cubicBezTo>
                <a:cubicBezTo>
                  <a:pt x="102965" y="0"/>
                  <a:pt x="114967" y="2762"/>
                  <a:pt x="126016" y="8382"/>
                </a:cubicBezTo>
                <a:cubicBezTo>
                  <a:pt x="137065" y="13906"/>
                  <a:pt x="146590" y="21622"/>
                  <a:pt x="154686" y="31432"/>
                </a:cubicBezTo>
                <a:cubicBezTo>
                  <a:pt x="162782" y="41243"/>
                  <a:pt x="169069" y="52864"/>
                  <a:pt x="173546" y="66294"/>
                </a:cubicBezTo>
                <a:cubicBezTo>
                  <a:pt x="178022" y="79724"/>
                  <a:pt x="180213" y="94393"/>
                  <a:pt x="180213" y="110395"/>
                </a:cubicBezTo>
                <a:close/>
                <a:moveTo>
                  <a:pt x="161735" y="110395"/>
                </a:moveTo>
                <a:cubicBezTo>
                  <a:pt x="161735" y="96583"/>
                  <a:pt x="160020" y="84010"/>
                  <a:pt x="156496" y="72485"/>
                </a:cubicBezTo>
                <a:cubicBezTo>
                  <a:pt x="152971" y="60960"/>
                  <a:pt x="148114" y="51244"/>
                  <a:pt x="141827" y="43148"/>
                </a:cubicBezTo>
                <a:cubicBezTo>
                  <a:pt x="135541" y="35052"/>
                  <a:pt x="128016" y="28670"/>
                  <a:pt x="119158" y="24098"/>
                </a:cubicBezTo>
                <a:cubicBezTo>
                  <a:pt x="110300" y="19526"/>
                  <a:pt x="100584" y="17240"/>
                  <a:pt x="89916" y="17240"/>
                </a:cubicBezTo>
                <a:cubicBezTo>
                  <a:pt x="79248" y="17240"/>
                  <a:pt x="69533" y="19526"/>
                  <a:pt x="60674" y="24098"/>
                </a:cubicBezTo>
                <a:cubicBezTo>
                  <a:pt x="51816" y="28670"/>
                  <a:pt x="44291" y="35052"/>
                  <a:pt x="38005" y="43148"/>
                </a:cubicBezTo>
                <a:cubicBezTo>
                  <a:pt x="31718" y="51244"/>
                  <a:pt x="26860" y="61055"/>
                  <a:pt x="23336" y="72485"/>
                </a:cubicBezTo>
                <a:cubicBezTo>
                  <a:pt x="19812" y="84010"/>
                  <a:pt x="18098" y="96583"/>
                  <a:pt x="18098" y="110395"/>
                </a:cubicBezTo>
                <a:cubicBezTo>
                  <a:pt x="18098" y="124206"/>
                  <a:pt x="19812" y="136779"/>
                  <a:pt x="23336" y="148114"/>
                </a:cubicBezTo>
                <a:cubicBezTo>
                  <a:pt x="26860" y="159448"/>
                  <a:pt x="31718" y="169259"/>
                  <a:pt x="38005" y="177546"/>
                </a:cubicBezTo>
                <a:cubicBezTo>
                  <a:pt x="44291" y="185738"/>
                  <a:pt x="51816" y="192119"/>
                  <a:pt x="60674" y="196596"/>
                </a:cubicBezTo>
                <a:cubicBezTo>
                  <a:pt x="69533" y="201073"/>
                  <a:pt x="79248" y="203359"/>
                  <a:pt x="89916" y="203359"/>
                </a:cubicBezTo>
                <a:cubicBezTo>
                  <a:pt x="100584" y="203359"/>
                  <a:pt x="110300" y="201168"/>
                  <a:pt x="119158" y="196596"/>
                </a:cubicBezTo>
                <a:cubicBezTo>
                  <a:pt x="128016" y="192119"/>
                  <a:pt x="135541" y="185738"/>
                  <a:pt x="141827" y="177546"/>
                </a:cubicBezTo>
                <a:cubicBezTo>
                  <a:pt x="148114" y="169354"/>
                  <a:pt x="152971" y="159544"/>
                  <a:pt x="156496" y="148114"/>
                </a:cubicBezTo>
                <a:cubicBezTo>
                  <a:pt x="159925" y="136684"/>
                  <a:pt x="161735" y="124111"/>
                  <a:pt x="161735" y="110395"/>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20" name="图形 4"/>
          <p:cNvSpPr/>
          <p:nvPr/>
        </p:nvSpPr>
        <p:spPr>
          <a:xfrm>
            <a:off x="5454015" y="3449955"/>
            <a:ext cx="221615" cy="320675"/>
          </a:xfrm>
          <a:custGeom>
            <a:avLst/>
            <a:gdLst>
              <a:gd name="connsiteX0" fmla="*/ 182118 w 182118"/>
              <a:gd name="connsiteY0" fmla="*/ 174974 h 263080"/>
              <a:gd name="connsiteX1" fmla="*/ 175260 w 182118"/>
              <a:gd name="connsiteY1" fmla="*/ 209455 h 263080"/>
              <a:gd name="connsiteX2" fmla="*/ 156020 w 182118"/>
              <a:gd name="connsiteY2" fmla="*/ 237363 h 263080"/>
              <a:gd name="connsiteX3" fmla="*/ 127159 w 182118"/>
              <a:gd name="connsiteY3" fmla="*/ 256222 h 263080"/>
              <a:gd name="connsiteX4" fmla="*/ 91821 w 182118"/>
              <a:gd name="connsiteY4" fmla="*/ 263080 h 263080"/>
              <a:gd name="connsiteX5" fmla="*/ 54959 w 182118"/>
              <a:gd name="connsiteY5" fmla="*/ 255842 h 263080"/>
              <a:gd name="connsiteX6" fmla="*/ 25908 w 182118"/>
              <a:gd name="connsiteY6" fmla="*/ 235172 h 263080"/>
              <a:gd name="connsiteX7" fmla="*/ 6858 w 182118"/>
              <a:gd name="connsiteY7" fmla="*/ 202311 h 263080"/>
              <a:gd name="connsiteX8" fmla="*/ 0 w 182118"/>
              <a:gd name="connsiteY8" fmla="*/ 158210 h 263080"/>
              <a:gd name="connsiteX9" fmla="*/ 6858 w 182118"/>
              <a:gd name="connsiteY9" fmla="*/ 87821 h 263080"/>
              <a:gd name="connsiteX10" fmla="*/ 26099 w 182118"/>
              <a:gd name="connsiteY10" fmla="*/ 38481 h 263080"/>
              <a:gd name="connsiteX11" fmla="*/ 55626 w 182118"/>
              <a:gd name="connsiteY11" fmla="*/ 9430 h 263080"/>
              <a:gd name="connsiteX12" fmla="*/ 93536 w 182118"/>
              <a:gd name="connsiteY12" fmla="*/ 0 h 263080"/>
              <a:gd name="connsiteX13" fmla="*/ 139827 w 182118"/>
              <a:gd name="connsiteY13" fmla="*/ 13430 h 263080"/>
              <a:gd name="connsiteX14" fmla="*/ 169736 w 182118"/>
              <a:gd name="connsiteY14" fmla="*/ 50101 h 263080"/>
              <a:gd name="connsiteX15" fmla="*/ 157067 w 182118"/>
              <a:gd name="connsiteY15" fmla="*/ 59912 h 263080"/>
              <a:gd name="connsiteX16" fmla="*/ 132398 w 182118"/>
              <a:gd name="connsiteY16" fmla="*/ 28384 h 263080"/>
              <a:gd name="connsiteX17" fmla="*/ 93536 w 182118"/>
              <a:gd name="connsiteY17" fmla="*/ 16383 h 263080"/>
              <a:gd name="connsiteX18" fmla="*/ 62484 w 182118"/>
              <a:gd name="connsiteY18" fmla="*/ 24575 h 263080"/>
              <a:gd name="connsiteX19" fmla="*/ 38672 w 182118"/>
              <a:gd name="connsiteY19" fmla="*/ 48482 h 263080"/>
              <a:gd name="connsiteX20" fmla="*/ 23241 w 182118"/>
              <a:gd name="connsiteY20" fmla="*/ 87154 h 263080"/>
              <a:gd name="connsiteX21" fmla="*/ 17621 w 182118"/>
              <a:gd name="connsiteY21" fmla="*/ 139446 h 263080"/>
              <a:gd name="connsiteX22" fmla="*/ 29242 w 182118"/>
              <a:gd name="connsiteY22" fmla="*/ 118205 h 263080"/>
              <a:gd name="connsiteX23" fmla="*/ 46863 w 182118"/>
              <a:gd name="connsiteY23" fmla="*/ 101727 h 263080"/>
              <a:gd name="connsiteX24" fmla="*/ 68771 w 182118"/>
              <a:gd name="connsiteY24" fmla="*/ 91059 h 263080"/>
              <a:gd name="connsiteX25" fmla="*/ 93821 w 182118"/>
              <a:gd name="connsiteY25" fmla="*/ 87249 h 263080"/>
              <a:gd name="connsiteX26" fmla="*/ 128302 w 182118"/>
              <a:gd name="connsiteY26" fmla="*/ 94107 h 263080"/>
              <a:gd name="connsiteX27" fmla="*/ 156210 w 182118"/>
              <a:gd name="connsiteY27" fmla="*/ 112967 h 263080"/>
              <a:gd name="connsiteX28" fmla="*/ 175070 w 182118"/>
              <a:gd name="connsiteY28" fmla="*/ 140875 h 263080"/>
              <a:gd name="connsiteX29" fmla="*/ 182118 w 182118"/>
              <a:gd name="connsiteY29" fmla="*/ 174974 h 263080"/>
              <a:gd name="connsiteX30" fmla="*/ 92202 w 182118"/>
              <a:gd name="connsiteY30" fmla="*/ 246793 h 263080"/>
              <a:gd name="connsiteX31" fmla="*/ 120301 w 182118"/>
              <a:gd name="connsiteY31" fmla="*/ 241173 h 263080"/>
              <a:gd name="connsiteX32" fmla="*/ 143351 w 182118"/>
              <a:gd name="connsiteY32" fmla="*/ 225742 h 263080"/>
              <a:gd name="connsiteX33" fmla="*/ 158972 w 182118"/>
              <a:gd name="connsiteY33" fmla="*/ 202882 h 263080"/>
              <a:gd name="connsiteX34" fmla="*/ 164783 w 182118"/>
              <a:gd name="connsiteY34" fmla="*/ 174974 h 263080"/>
              <a:gd name="connsiteX35" fmla="*/ 158972 w 182118"/>
              <a:gd name="connsiteY35" fmla="*/ 147066 h 263080"/>
              <a:gd name="connsiteX36" fmla="*/ 143351 w 182118"/>
              <a:gd name="connsiteY36" fmla="*/ 124206 h 263080"/>
              <a:gd name="connsiteX37" fmla="*/ 120301 w 182118"/>
              <a:gd name="connsiteY37" fmla="*/ 108585 h 263080"/>
              <a:gd name="connsiteX38" fmla="*/ 92202 w 182118"/>
              <a:gd name="connsiteY38" fmla="*/ 102775 h 263080"/>
              <a:gd name="connsiteX39" fmla="*/ 64103 w 182118"/>
              <a:gd name="connsiteY39" fmla="*/ 108585 h 263080"/>
              <a:gd name="connsiteX40" fmla="*/ 41053 w 182118"/>
              <a:gd name="connsiteY40" fmla="*/ 124206 h 263080"/>
              <a:gd name="connsiteX41" fmla="*/ 25432 w 182118"/>
              <a:gd name="connsiteY41" fmla="*/ 147066 h 263080"/>
              <a:gd name="connsiteX42" fmla="*/ 19622 w 182118"/>
              <a:gd name="connsiteY42" fmla="*/ 174974 h 263080"/>
              <a:gd name="connsiteX43" fmla="*/ 25432 w 182118"/>
              <a:gd name="connsiteY43" fmla="*/ 202882 h 263080"/>
              <a:gd name="connsiteX44" fmla="*/ 41053 w 182118"/>
              <a:gd name="connsiteY44" fmla="*/ 225742 h 263080"/>
              <a:gd name="connsiteX45" fmla="*/ 64103 w 182118"/>
              <a:gd name="connsiteY45" fmla="*/ 241173 h 263080"/>
              <a:gd name="connsiteX46" fmla="*/ 92202 w 182118"/>
              <a:gd name="connsiteY46" fmla="*/ 246793 h 2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2118" h="263080">
                <a:moveTo>
                  <a:pt x="182118" y="174974"/>
                </a:moveTo>
                <a:cubicBezTo>
                  <a:pt x="182118" y="187261"/>
                  <a:pt x="179832" y="198787"/>
                  <a:pt x="175260" y="209455"/>
                </a:cubicBezTo>
                <a:cubicBezTo>
                  <a:pt x="170688" y="220123"/>
                  <a:pt x="164211" y="229362"/>
                  <a:pt x="156020" y="237363"/>
                </a:cubicBezTo>
                <a:cubicBezTo>
                  <a:pt x="147828" y="245364"/>
                  <a:pt x="138208" y="251650"/>
                  <a:pt x="127159" y="256222"/>
                </a:cubicBezTo>
                <a:cubicBezTo>
                  <a:pt x="116110" y="260794"/>
                  <a:pt x="104394" y="263080"/>
                  <a:pt x="91821" y="263080"/>
                </a:cubicBezTo>
                <a:cubicBezTo>
                  <a:pt x="78486" y="263080"/>
                  <a:pt x="66199" y="260699"/>
                  <a:pt x="54959" y="255842"/>
                </a:cubicBezTo>
                <a:cubicBezTo>
                  <a:pt x="43720" y="250984"/>
                  <a:pt x="34004" y="244126"/>
                  <a:pt x="25908" y="235172"/>
                </a:cubicBezTo>
                <a:cubicBezTo>
                  <a:pt x="17812" y="226219"/>
                  <a:pt x="11430" y="215265"/>
                  <a:pt x="6858" y="202311"/>
                </a:cubicBezTo>
                <a:cubicBezTo>
                  <a:pt x="2286" y="189357"/>
                  <a:pt x="0" y="174688"/>
                  <a:pt x="0" y="158210"/>
                </a:cubicBezTo>
                <a:cubicBezTo>
                  <a:pt x="0" y="131159"/>
                  <a:pt x="2286" y="107632"/>
                  <a:pt x="6858" y="87821"/>
                </a:cubicBezTo>
                <a:cubicBezTo>
                  <a:pt x="11430" y="68008"/>
                  <a:pt x="17907" y="51530"/>
                  <a:pt x="26099" y="38481"/>
                </a:cubicBezTo>
                <a:cubicBezTo>
                  <a:pt x="34290" y="25432"/>
                  <a:pt x="44196" y="15716"/>
                  <a:pt x="55626" y="9430"/>
                </a:cubicBezTo>
                <a:cubicBezTo>
                  <a:pt x="67151" y="3143"/>
                  <a:pt x="79724" y="0"/>
                  <a:pt x="93536" y="0"/>
                </a:cubicBezTo>
                <a:cubicBezTo>
                  <a:pt x="110966" y="0"/>
                  <a:pt x="126397" y="4477"/>
                  <a:pt x="139827" y="13430"/>
                </a:cubicBezTo>
                <a:cubicBezTo>
                  <a:pt x="153257" y="22384"/>
                  <a:pt x="163259" y="34576"/>
                  <a:pt x="169736" y="50101"/>
                </a:cubicBezTo>
                <a:lnTo>
                  <a:pt x="157067" y="59912"/>
                </a:lnTo>
                <a:cubicBezTo>
                  <a:pt x="152210" y="46863"/>
                  <a:pt x="144018" y="36290"/>
                  <a:pt x="132398" y="28384"/>
                </a:cubicBezTo>
                <a:cubicBezTo>
                  <a:pt x="120777" y="20383"/>
                  <a:pt x="107823" y="16383"/>
                  <a:pt x="93536" y="16383"/>
                </a:cubicBezTo>
                <a:cubicBezTo>
                  <a:pt x="82201" y="16383"/>
                  <a:pt x="71819" y="19145"/>
                  <a:pt x="62484" y="24575"/>
                </a:cubicBezTo>
                <a:cubicBezTo>
                  <a:pt x="53150" y="30004"/>
                  <a:pt x="45244" y="38005"/>
                  <a:pt x="38672" y="48482"/>
                </a:cubicBezTo>
                <a:cubicBezTo>
                  <a:pt x="32099" y="58960"/>
                  <a:pt x="26956" y="71914"/>
                  <a:pt x="23241" y="87154"/>
                </a:cubicBezTo>
                <a:cubicBezTo>
                  <a:pt x="19526" y="102394"/>
                  <a:pt x="17621" y="119825"/>
                  <a:pt x="17621" y="139446"/>
                </a:cubicBezTo>
                <a:cubicBezTo>
                  <a:pt x="20288" y="131731"/>
                  <a:pt x="24194" y="124587"/>
                  <a:pt x="29242" y="118205"/>
                </a:cubicBezTo>
                <a:cubicBezTo>
                  <a:pt x="34290" y="111823"/>
                  <a:pt x="40196" y="106299"/>
                  <a:pt x="46863" y="101727"/>
                </a:cubicBezTo>
                <a:cubicBezTo>
                  <a:pt x="53531" y="97155"/>
                  <a:pt x="60865" y="93535"/>
                  <a:pt x="68771" y="91059"/>
                </a:cubicBezTo>
                <a:cubicBezTo>
                  <a:pt x="76676" y="88582"/>
                  <a:pt x="85058" y="87249"/>
                  <a:pt x="93821" y="87249"/>
                </a:cubicBezTo>
                <a:cubicBezTo>
                  <a:pt x="106108" y="87249"/>
                  <a:pt x="117634" y="89535"/>
                  <a:pt x="128302" y="94107"/>
                </a:cubicBezTo>
                <a:cubicBezTo>
                  <a:pt x="138970" y="98679"/>
                  <a:pt x="148209" y="104965"/>
                  <a:pt x="156210" y="112967"/>
                </a:cubicBezTo>
                <a:cubicBezTo>
                  <a:pt x="164211" y="120967"/>
                  <a:pt x="170498" y="130302"/>
                  <a:pt x="175070" y="140875"/>
                </a:cubicBezTo>
                <a:cubicBezTo>
                  <a:pt x="179832" y="151543"/>
                  <a:pt x="182118" y="162877"/>
                  <a:pt x="182118" y="174974"/>
                </a:cubicBezTo>
                <a:close/>
                <a:moveTo>
                  <a:pt x="92202" y="246793"/>
                </a:moveTo>
                <a:cubicBezTo>
                  <a:pt x="102108" y="246793"/>
                  <a:pt x="111443" y="244888"/>
                  <a:pt x="120301" y="241173"/>
                </a:cubicBezTo>
                <a:cubicBezTo>
                  <a:pt x="129159" y="237458"/>
                  <a:pt x="136779" y="232315"/>
                  <a:pt x="143351" y="225742"/>
                </a:cubicBezTo>
                <a:cubicBezTo>
                  <a:pt x="149924" y="219170"/>
                  <a:pt x="155067" y="211550"/>
                  <a:pt x="158972" y="202882"/>
                </a:cubicBezTo>
                <a:cubicBezTo>
                  <a:pt x="162878" y="194215"/>
                  <a:pt x="164783" y="184880"/>
                  <a:pt x="164783" y="174974"/>
                </a:cubicBezTo>
                <a:cubicBezTo>
                  <a:pt x="164783" y="165068"/>
                  <a:pt x="162878" y="155734"/>
                  <a:pt x="158972" y="147066"/>
                </a:cubicBezTo>
                <a:cubicBezTo>
                  <a:pt x="155067" y="138398"/>
                  <a:pt x="149924" y="130778"/>
                  <a:pt x="143351" y="124206"/>
                </a:cubicBezTo>
                <a:cubicBezTo>
                  <a:pt x="136779" y="117634"/>
                  <a:pt x="129159" y="112490"/>
                  <a:pt x="120301" y="108585"/>
                </a:cubicBezTo>
                <a:cubicBezTo>
                  <a:pt x="111443" y="104680"/>
                  <a:pt x="102108" y="102775"/>
                  <a:pt x="92202" y="102775"/>
                </a:cubicBezTo>
                <a:cubicBezTo>
                  <a:pt x="82296" y="102775"/>
                  <a:pt x="72866" y="104680"/>
                  <a:pt x="64103" y="108585"/>
                </a:cubicBezTo>
                <a:cubicBezTo>
                  <a:pt x="55245" y="112490"/>
                  <a:pt x="47625" y="117634"/>
                  <a:pt x="41053" y="124206"/>
                </a:cubicBezTo>
                <a:cubicBezTo>
                  <a:pt x="34481" y="130778"/>
                  <a:pt x="29337" y="138398"/>
                  <a:pt x="25432" y="147066"/>
                </a:cubicBezTo>
                <a:cubicBezTo>
                  <a:pt x="21527" y="155734"/>
                  <a:pt x="19622" y="165068"/>
                  <a:pt x="19622" y="174974"/>
                </a:cubicBezTo>
                <a:cubicBezTo>
                  <a:pt x="19622" y="184880"/>
                  <a:pt x="21527" y="194215"/>
                  <a:pt x="25432" y="202882"/>
                </a:cubicBezTo>
                <a:cubicBezTo>
                  <a:pt x="29337" y="211550"/>
                  <a:pt x="34481" y="219170"/>
                  <a:pt x="41053" y="225742"/>
                </a:cubicBezTo>
                <a:cubicBezTo>
                  <a:pt x="47625" y="232315"/>
                  <a:pt x="55245" y="237458"/>
                  <a:pt x="64103" y="241173"/>
                </a:cubicBezTo>
                <a:cubicBezTo>
                  <a:pt x="72866" y="244983"/>
                  <a:pt x="82201" y="246793"/>
                  <a:pt x="92202" y="246793"/>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22" name="图形 4"/>
          <p:cNvSpPr/>
          <p:nvPr/>
        </p:nvSpPr>
        <p:spPr bwMode="auto">
          <a:xfrm>
            <a:off x="4175760" y="3011805"/>
            <a:ext cx="996950" cy="1249045"/>
          </a:xfrm>
          <a:custGeom>
            <a:avLst/>
            <a:gdLst>
              <a:gd name="connsiteX0" fmla="*/ 818864 w 818864"/>
              <a:gd name="connsiteY0" fmla="*/ 100035 h 1025846"/>
              <a:gd name="connsiteX1" fmla="*/ 765238 w 818864"/>
              <a:gd name="connsiteY1" fmla="*/ 69078 h 1025846"/>
              <a:gd name="connsiteX2" fmla="*/ 0 w 818864"/>
              <a:gd name="connsiteY2" fmla="*/ 505133 h 1025846"/>
              <a:gd name="connsiteX3" fmla="*/ 0 w 818864"/>
              <a:gd name="connsiteY3" fmla="*/ 520754 h 1025846"/>
              <a:gd name="connsiteX4" fmla="*/ 765143 w 818864"/>
              <a:gd name="connsiteY4" fmla="*/ 956808 h 1025846"/>
              <a:gd name="connsiteX5" fmla="*/ 809911 w 818864"/>
              <a:gd name="connsiteY5" fmla="*/ 930996 h 1025846"/>
              <a:gd name="connsiteX6" fmla="*/ 708184 w 818864"/>
              <a:gd name="connsiteY6" fmla="*/ 523707 h 1025846"/>
              <a:gd name="connsiteX7" fmla="*/ 818864 w 818864"/>
              <a:gd name="connsiteY7" fmla="*/ 100035 h 102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864" h="1025846">
                <a:moveTo>
                  <a:pt x="818864" y="100035"/>
                </a:moveTo>
                <a:lnTo>
                  <a:pt x="765238" y="69078"/>
                </a:lnTo>
                <a:cubicBezTo>
                  <a:pt x="427292" y="-125994"/>
                  <a:pt x="2096" y="114989"/>
                  <a:pt x="0" y="505133"/>
                </a:cubicBezTo>
                <a:cubicBezTo>
                  <a:pt x="0" y="510372"/>
                  <a:pt x="0" y="515515"/>
                  <a:pt x="0" y="520754"/>
                </a:cubicBezTo>
                <a:cubicBezTo>
                  <a:pt x="2096" y="910898"/>
                  <a:pt x="427292" y="1151785"/>
                  <a:pt x="765143" y="956808"/>
                </a:cubicBezTo>
                <a:lnTo>
                  <a:pt x="809911" y="930996"/>
                </a:lnTo>
                <a:cubicBezTo>
                  <a:pt x="745046" y="809457"/>
                  <a:pt x="708184" y="670773"/>
                  <a:pt x="708184" y="523707"/>
                </a:cubicBezTo>
                <a:cubicBezTo>
                  <a:pt x="708184" y="369878"/>
                  <a:pt x="748475" y="225479"/>
                  <a:pt x="818864" y="100035"/>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27" name="图形 4"/>
          <p:cNvSpPr/>
          <p:nvPr/>
        </p:nvSpPr>
        <p:spPr>
          <a:xfrm>
            <a:off x="6148070" y="2632075"/>
            <a:ext cx="795655" cy="913130"/>
          </a:xfrm>
          <a:custGeom>
            <a:avLst/>
            <a:gdLst>
              <a:gd name="connsiteX0" fmla="*/ 653510 w 653510"/>
              <a:gd name="connsiteY0" fmla="*/ 372523 h 749808"/>
              <a:gd name="connsiteX1" fmla="*/ 0 w 653510"/>
              <a:gd name="connsiteY1" fmla="*/ 0 h 749808"/>
              <a:gd name="connsiteX2" fmla="*/ 0 w 653510"/>
              <a:gd name="connsiteY2" fmla="*/ 749808 h 749808"/>
              <a:gd name="connsiteX3" fmla="*/ 653510 w 653510"/>
              <a:gd name="connsiteY3" fmla="*/ 372523 h 749808"/>
            </a:gdLst>
            <a:ahLst/>
            <a:cxnLst>
              <a:cxn ang="0">
                <a:pos x="connsiteX0" y="connsiteY0"/>
              </a:cxn>
              <a:cxn ang="0">
                <a:pos x="connsiteX1" y="connsiteY1"/>
              </a:cxn>
              <a:cxn ang="0">
                <a:pos x="connsiteX2" y="connsiteY2"/>
              </a:cxn>
              <a:cxn ang="0">
                <a:pos x="connsiteX3" y="connsiteY3"/>
              </a:cxn>
            </a:cxnLst>
            <a:rect l="l" t="t" r="r" b="b"/>
            <a:pathLst>
              <a:path w="653510" h="749808">
                <a:moveTo>
                  <a:pt x="653510" y="372523"/>
                </a:moveTo>
                <a:cubicBezTo>
                  <a:pt x="510826" y="158591"/>
                  <a:pt x="272415" y="13811"/>
                  <a:pt x="0" y="0"/>
                </a:cubicBezTo>
                <a:lnTo>
                  <a:pt x="0" y="749808"/>
                </a:lnTo>
                <a:lnTo>
                  <a:pt x="653510" y="372523"/>
                </a:lnTo>
                <a:close/>
              </a:path>
            </a:pathLst>
          </a:custGeom>
          <a:solidFill>
            <a:schemeClr val="bg1">
              <a:lumMod val="75000"/>
            </a:schemeClr>
          </a:solidFill>
          <a:ln w="9525" cap="flat">
            <a:noFill/>
            <a:prstDash val="solid"/>
            <a:miter/>
          </a:ln>
        </p:spPr>
        <p:txBody>
          <a:bodyPr rtlCol="0" anchor="ctr"/>
          <a:lstStyle/>
          <a:p>
            <a:endParaRPr lang="zh-CN" altLang="en-US">
              <a:cs typeface="+mn-ea"/>
              <a:sym typeface="+mn-lt"/>
            </a:endParaRPr>
          </a:p>
        </p:txBody>
      </p:sp>
      <p:sp>
        <p:nvSpPr>
          <p:cNvPr id="29" name="图形 4"/>
          <p:cNvSpPr/>
          <p:nvPr/>
        </p:nvSpPr>
        <p:spPr>
          <a:xfrm>
            <a:off x="6224905" y="2928620"/>
            <a:ext cx="219710" cy="268605"/>
          </a:xfrm>
          <a:custGeom>
            <a:avLst/>
            <a:gdLst>
              <a:gd name="connsiteX0" fmla="*/ 180404 w 180403"/>
              <a:gd name="connsiteY0" fmla="*/ 110395 h 220408"/>
              <a:gd name="connsiteX1" fmla="*/ 173641 w 180403"/>
              <a:gd name="connsiteY1" fmla="*/ 154496 h 220408"/>
              <a:gd name="connsiteX2" fmla="*/ 154781 w 180403"/>
              <a:gd name="connsiteY2" fmla="*/ 189357 h 220408"/>
              <a:gd name="connsiteX3" fmla="*/ 126111 w 180403"/>
              <a:gd name="connsiteY3" fmla="*/ 212217 h 220408"/>
              <a:gd name="connsiteX4" fmla="*/ 90011 w 180403"/>
              <a:gd name="connsiteY4" fmla="*/ 220409 h 220408"/>
              <a:gd name="connsiteX5" fmla="*/ 53912 w 180403"/>
              <a:gd name="connsiteY5" fmla="*/ 212217 h 220408"/>
              <a:gd name="connsiteX6" fmla="*/ 25432 w 180403"/>
              <a:gd name="connsiteY6" fmla="*/ 189357 h 220408"/>
              <a:gd name="connsiteX7" fmla="*/ 6763 w 180403"/>
              <a:gd name="connsiteY7" fmla="*/ 154496 h 220408"/>
              <a:gd name="connsiteX8" fmla="*/ 0 w 180403"/>
              <a:gd name="connsiteY8" fmla="*/ 110395 h 220408"/>
              <a:gd name="connsiteX9" fmla="*/ 6763 w 180403"/>
              <a:gd name="connsiteY9" fmla="*/ 66294 h 220408"/>
              <a:gd name="connsiteX10" fmla="*/ 25432 w 180403"/>
              <a:gd name="connsiteY10" fmla="*/ 31433 h 220408"/>
              <a:gd name="connsiteX11" fmla="*/ 53912 w 180403"/>
              <a:gd name="connsiteY11" fmla="*/ 8382 h 220408"/>
              <a:gd name="connsiteX12" fmla="*/ 90011 w 180403"/>
              <a:gd name="connsiteY12" fmla="*/ 0 h 220408"/>
              <a:gd name="connsiteX13" fmla="*/ 126111 w 180403"/>
              <a:gd name="connsiteY13" fmla="*/ 8382 h 220408"/>
              <a:gd name="connsiteX14" fmla="*/ 154781 w 180403"/>
              <a:gd name="connsiteY14" fmla="*/ 31433 h 220408"/>
              <a:gd name="connsiteX15" fmla="*/ 173641 w 180403"/>
              <a:gd name="connsiteY15" fmla="*/ 66294 h 220408"/>
              <a:gd name="connsiteX16" fmla="*/ 180404 w 180403"/>
              <a:gd name="connsiteY16" fmla="*/ 110395 h 220408"/>
              <a:gd name="connsiteX17" fmla="*/ 161925 w 180403"/>
              <a:gd name="connsiteY17" fmla="*/ 110395 h 220408"/>
              <a:gd name="connsiteX18" fmla="*/ 156686 w 180403"/>
              <a:gd name="connsiteY18" fmla="*/ 72485 h 220408"/>
              <a:gd name="connsiteX19" fmla="*/ 142018 w 180403"/>
              <a:gd name="connsiteY19" fmla="*/ 43148 h 220408"/>
              <a:gd name="connsiteX20" fmla="*/ 119348 w 180403"/>
              <a:gd name="connsiteY20" fmla="*/ 24098 h 220408"/>
              <a:gd name="connsiteX21" fmla="*/ 90106 w 180403"/>
              <a:gd name="connsiteY21" fmla="*/ 17240 h 220408"/>
              <a:gd name="connsiteX22" fmla="*/ 60865 w 180403"/>
              <a:gd name="connsiteY22" fmla="*/ 24098 h 220408"/>
              <a:gd name="connsiteX23" fmla="*/ 38195 w 180403"/>
              <a:gd name="connsiteY23" fmla="*/ 43148 h 220408"/>
              <a:gd name="connsiteX24" fmla="*/ 23527 w 180403"/>
              <a:gd name="connsiteY24" fmla="*/ 72485 h 220408"/>
              <a:gd name="connsiteX25" fmla="*/ 18288 w 180403"/>
              <a:gd name="connsiteY25" fmla="*/ 110395 h 220408"/>
              <a:gd name="connsiteX26" fmla="*/ 23527 w 180403"/>
              <a:gd name="connsiteY26" fmla="*/ 148114 h 220408"/>
              <a:gd name="connsiteX27" fmla="*/ 38195 w 180403"/>
              <a:gd name="connsiteY27" fmla="*/ 177451 h 220408"/>
              <a:gd name="connsiteX28" fmla="*/ 60865 w 180403"/>
              <a:gd name="connsiteY28" fmla="*/ 196501 h 220408"/>
              <a:gd name="connsiteX29" fmla="*/ 90106 w 180403"/>
              <a:gd name="connsiteY29" fmla="*/ 203168 h 220408"/>
              <a:gd name="connsiteX30" fmla="*/ 119348 w 180403"/>
              <a:gd name="connsiteY30" fmla="*/ 196501 h 220408"/>
              <a:gd name="connsiteX31" fmla="*/ 142018 w 180403"/>
              <a:gd name="connsiteY31" fmla="*/ 177451 h 220408"/>
              <a:gd name="connsiteX32" fmla="*/ 156686 w 180403"/>
              <a:gd name="connsiteY32" fmla="*/ 148114 h 220408"/>
              <a:gd name="connsiteX33" fmla="*/ 161925 w 180403"/>
              <a:gd name="connsiteY33" fmla="*/ 110395 h 2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403" h="220408">
                <a:moveTo>
                  <a:pt x="180404" y="110395"/>
                </a:moveTo>
                <a:cubicBezTo>
                  <a:pt x="180404" y="126397"/>
                  <a:pt x="178117" y="141065"/>
                  <a:pt x="173641" y="154496"/>
                </a:cubicBezTo>
                <a:cubicBezTo>
                  <a:pt x="169164" y="167926"/>
                  <a:pt x="162877" y="179546"/>
                  <a:pt x="154781" y="189357"/>
                </a:cubicBezTo>
                <a:cubicBezTo>
                  <a:pt x="146685" y="199168"/>
                  <a:pt x="137160" y="206788"/>
                  <a:pt x="126111" y="212217"/>
                </a:cubicBezTo>
                <a:cubicBezTo>
                  <a:pt x="115062" y="217646"/>
                  <a:pt x="103060" y="220409"/>
                  <a:pt x="90011" y="220409"/>
                </a:cubicBezTo>
                <a:cubicBezTo>
                  <a:pt x="76962" y="220409"/>
                  <a:pt x="64960" y="217646"/>
                  <a:pt x="53912" y="212217"/>
                </a:cubicBezTo>
                <a:cubicBezTo>
                  <a:pt x="42863" y="206788"/>
                  <a:pt x="33433" y="199168"/>
                  <a:pt x="25432" y="189357"/>
                </a:cubicBezTo>
                <a:cubicBezTo>
                  <a:pt x="17431" y="179546"/>
                  <a:pt x="11239" y="167926"/>
                  <a:pt x="6763" y="154496"/>
                </a:cubicBezTo>
                <a:cubicBezTo>
                  <a:pt x="2286" y="141065"/>
                  <a:pt x="0" y="126397"/>
                  <a:pt x="0" y="110395"/>
                </a:cubicBezTo>
                <a:cubicBezTo>
                  <a:pt x="0" y="94393"/>
                  <a:pt x="2191" y="79724"/>
                  <a:pt x="6763" y="66294"/>
                </a:cubicBezTo>
                <a:cubicBezTo>
                  <a:pt x="11239" y="52864"/>
                  <a:pt x="17431" y="41243"/>
                  <a:pt x="25432" y="31433"/>
                </a:cubicBezTo>
                <a:cubicBezTo>
                  <a:pt x="33433" y="21622"/>
                  <a:pt x="42863" y="14002"/>
                  <a:pt x="53912" y="8382"/>
                </a:cubicBezTo>
                <a:cubicBezTo>
                  <a:pt x="64960" y="2858"/>
                  <a:pt x="76962" y="0"/>
                  <a:pt x="90011" y="0"/>
                </a:cubicBezTo>
                <a:cubicBezTo>
                  <a:pt x="103060" y="0"/>
                  <a:pt x="115062" y="2762"/>
                  <a:pt x="126111" y="8382"/>
                </a:cubicBezTo>
                <a:cubicBezTo>
                  <a:pt x="137160" y="13906"/>
                  <a:pt x="146685" y="21622"/>
                  <a:pt x="154781" y="31433"/>
                </a:cubicBezTo>
                <a:cubicBezTo>
                  <a:pt x="162877" y="41243"/>
                  <a:pt x="169164" y="52864"/>
                  <a:pt x="173641" y="66294"/>
                </a:cubicBezTo>
                <a:cubicBezTo>
                  <a:pt x="178213" y="79724"/>
                  <a:pt x="180404" y="94488"/>
                  <a:pt x="180404" y="110395"/>
                </a:cubicBezTo>
                <a:close/>
                <a:moveTo>
                  <a:pt x="161925" y="110395"/>
                </a:moveTo>
                <a:cubicBezTo>
                  <a:pt x="161925" y="96583"/>
                  <a:pt x="160210" y="84011"/>
                  <a:pt x="156686" y="72485"/>
                </a:cubicBezTo>
                <a:cubicBezTo>
                  <a:pt x="153162" y="60960"/>
                  <a:pt x="148304" y="51244"/>
                  <a:pt x="142018" y="43148"/>
                </a:cubicBezTo>
                <a:cubicBezTo>
                  <a:pt x="135731" y="35052"/>
                  <a:pt x="128206" y="28670"/>
                  <a:pt x="119348" y="24098"/>
                </a:cubicBezTo>
                <a:cubicBezTo>
                  <a:pt x="110490" y="19526"/>
                  <a:pt x="100775" y="17240"/>
                  <a:pt x="90106" y="17240"/>
                </a:cubicBezTo>
                <a:cubicBezTo>
                  <a:pt x="79438" y="17240"/>
                  <a:pt x="69723" y="19526"/>
                  <a:pt x="60865" y="24098"/>
                </a:cubicBezTo>
                <a:cubicBezTo>
                  <a:pt x="52006" y="28670"/>
                  <a:pt x="44482" y="35052"/>
                  <a:pt x="38195" y="43148"/>
                </a:cubicBezTo>
                <a:cubicBezTo>
                  <a:pt x="31909" y="51244"/>
                  <a:pt x="27051" y="61055"/>
                  <a:pt x="23527" y="72485"/>
                </a:cubicBezTo>
                <a:cubicBezTo>
                  <a:pt x="20002" y="84011"/>
                  <a:pt x="18288" y="96583"/>
                  <a:pt x="18288" y="110395"/>
                </a:cubicBezTo>
                <a:cubicBezTo>
                  <a:pt x="18288" y="124206"/>
                  <a:pt x="20002" y="136779"/>
                  <a:pt x="23527" y="148114"/>
                </a:cubicBezTo>
                <a:cubicBezTo>
                  <a:pt x="27051" y="159448"/>
                  <a:pt x="31909" y="169259"/>
                  <a:pt x="38195" y="177451"/>
                </a:cubicBezTo>
                <a:cubicBezTo>
                  <a:pt x="44482" y="185642"/>
                  <a:pt x="52006" y="192024"/>
                  <a:pt x="60865" y="196501"/>
                </a:cubicBezTo>
                <a:cubicBezTo>
                  <a:pt x="69723" y="200977"/>
                  <a:pt x="79438" y="203168"/>
                  <a:pt x="90106" y="203168"/>
                </a:cubicBezTo>
                <a:cubicBezTo>
                  <a:pt x="100775" y="203168"/>
                  <a:pt x="110490" y="200977"/>
                  <a:pt x="119348" y="196501"/>
                </a:cubicBezTo>
                <a:cubicBezTo>
                  <a:pt x="128206" y="192024"/>
                  <a:pt x="135731" y="185642"/>
                  <a:pt x="142018" y="177451"/>
                </a:cubicBezTo>
                <a:cubicBezTo>
                  <a:pt x="148304" y="169259"/>
                  <a:pt x="153162" y="159448"/>
                  <a:pt x="156686" y="148114"/>
                </a:cubicBezTo>
                <a:cubicBezTo>
                  <a:pt x="160210" y="136779"/>
                  <a:pt x="161925" y="124206"/>
                  <a:pt x="161925" y="110395"/>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30" name="图形 4"/>
          <p:cNvSpPr/>
          <p:nvPr/>
        </p:nvSpPr>
        <p:spPr>
          <a:xfrm>
            <a:off x="6476365" y="2935605"/>
            <a:ext cx="183515" cy="256540"/>
          </a:xfrm>
          <a:custGeom>
            <a:avLst/>
            <a:gdLst>
              <a:gd name="connsiteX0" fmla="*/ 0 w 150780"/>
              <a:gd name="connsiteY0" fmla="*/ 210693 h 210693"/>
              <a:gd name="connsiteX1" fmla="*/ 1810 w 150780"/>
              <a:gd name="connsiteY1" fmla="*/ 188024 h 210693"/>
              <a:gd name="connsiteX2" fmla="*/ 10001 w 150780"/>
              <a:gd name="connsiteY2" fmla="*/ 162592 h 210693"/>
              <a:gd name="connsiteX3" fmla="*/ 28480 w 150780"/>
              <a:gd name="connsiteY3" fmla="*/ 137541 h 210693"/>
              <a:gd name="connsiteX4" fmla="*/ 60960 w 150780"/>
              <a:gd name="connsiteY4" fmla="*/ 115633 h 210693"/>
              <a:gd name="connsiteX5" fmla="*/ 82772 w 150780"/>
              <a:gd name="connsiteY5" fmla="*/ 105442 h 210693"/>
              <a:gd name="connsiteX6" fmla="*/ 104203 w 150780"/>
              <a:gd name="connsiteY6" fmla="*/ 93631 h 210693"/>
              <a:gd name="connsiteX7" fmla="*/ 120491 w 150780"/>
              <a:gd name="connsiteY7" fmla="*/ 78200 h 210693"/>
              <a:gd name="connsiteX8" fmla="*/ 127063 w 150780"/>
              <a:gd name="connsiteY8" fmla="*/ 57150 h 210693"/>
              <a:gd name="connsiteX9" fmla="*/ 123825 w 150780"/>
              <a:gd name="connsiteY9" fmla="*/ 42672 h 210693"/>
              <a:gd name="connsiteX10" fmla="*/ 114205 w 150780"/>
              <a:gd name="connsiteY10" fmla="*/ 29623 h 210693"/>
              <a:gd name="connsiteX11" fmla="*/ 98012 w 150780"/>
              <a:gd name="connsiteY11" fmla="*/ 20193 h 210693"/>
              <a:gd name="connsiteX12" fmla="*/ 75152 w 150780"/>
              <a:gd name="connsiteY12" fmla="*/ 16574 h 210693"/>
              <a:gd name="connsiteX13" fmla="*/ 52483 w 150780"/>
              <a:gd name="connsiteY13" fmla="*/ 20193 h 210693"/>
              <a:gd name="connsiteX14" fmla="*/ 35052 w 150780"/>
              <a:gd name="connsiteY14" fmla="*/ 28861 h 210693"/>
              <a:gd name="connsiteX15" fmla="*/ 22765 w 150780"/>
              <a:gd name="connsiteY15" fmla="*/ 39053 h 210693"/>
              <a:gd name="connsiteX16" fmla="*/ 15716 w 150780"/>
              <a:gd name="connsiteY16" fmla="*/ 47054 h 210693"/>
              <a:gd name="connsiteX17" fmla="*/ 3429 w 150780"/>
              <a:gd name="connsiteY17" fmla="*/ 34385 h 210693"/>
              <a:gd name="connsiteX18" fmla="*/ 10477 w 150780"/>
              <a:gd name="connsiteY18" fmla="*/ 27337 h 210693"/>
              <a:gd name="connsiteX19" fmla="*/ 25527 w 150780"/>
              <a:gd name="connsiteY19" fmla="*/ 15716 h 210693"/>
              <a:gd name="connsiteX20" fmla="*/ 48196 w 150780"/>
              <a:gd name="connsiteY20" fmla="*/ 4858 h 210693"/>
              <a:gd name="connsiteX21" fmla="*/ 77724 w 150780"/>
              <a:gd name="connsiteY21" fmla="*/ 0 h 210693"/>
              <a:gd name="connsiteX22" fmla="*/ 106966 w 150780"/>
              <a:gd name="connsiteY22" fmla="*/ 4572 h 210693"/>
              <a:gd name="connsiteX23" fmla="*/ 128778 w 150780"/>
              <a:gd name="connsiteY23" fmla="*/ 16859 h 210693"/>
              <a:gd name="connsiteX24" fmla="*/ 142208 w 150780"/>
              <a:gd name="connsiteY24" fmla="*/ 34957 h 210693"/>
              <a:gd name="connsiteX25" fmla="*/ 146780 w 150780"/>
              <a:gd name="connsiteY25" fmla="*/ 56579 h 210693"/>
              <a:gd name="connsiteX26" fmla="*/ 139541 w 150780"/>
              <a:gd name="connsiteY26" fmla="*/ 82296 h 210693"/>
              <a:gd name="connsiteX27" fmla="*/ 121729 w 150780"/>
              <a:gd name="connsiteY27" fmla="*/ 101346 h 210693"/>
              <a:gd name="connsiteX28" fmla="*/ 99822 w 150780"/>
              <a:gd name="connsiteY28" fmla="*/ 114967 h 210693"/>
              <a:gd name="connsiteX29" fmla="*/ 80010 w 150780"/>
              <a:gd name="connsiteY29" fmla="*/ 124016 h 210693"/>
              <a:gd name="connsiteX30" fmla="*/ 36671 w 150780"/>
              <a:gd name="connsiteY30" fmla="*/ 152495 h 210693"/>
              <a:gd name="connsiteX31" fmla="*/ 20860 w 150780"/>
              <a:gd name="connsiteY31" fmla="*/ 194024 h 210693"/>
              <a:gd name="connsiteX32" fmla="*/ 150781 w 150780"/>
              <a:gd name="connsiteY32" fmla="*/ 194024 h 210693"/>
              <a:gd name="connsiteX33" fmla="*/ 150781 w 150780"/>
              <a:gd name="connsiteY33" fmla="*/ 210693 h 210693"/>
              <a:gd name="connsiteX34" fmla="*/ 0 w 150780"/>
              <a:gd name="connsiteY34" fmla="*/ 210693 h 21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0780" h="210693">
                <a:moveTo>
                  <a:pt x="0" y="210693"/>
                </a:moveTo>
                <a:cubicBezTo>
                  <a:pt x="0" y="203930"/>
                  <a:pt x="571" y="196406"/>
                  <a:pt x="1810" y="188024"/>
                </a:cubicBezTo>
                <a:cubicBezTo>
                  <a:pt x="3048" y="179642"/>
                  <a:pt x="5715" y="171260"/>
                  <a:pt x="10001" y="162592"/>
                </a:cubicBezTo>
                <a:cubicBezTo>
                  <a:pt x="14192" y="154019"/>
                  <a:pt x="20383" y="145637"/>
                  <a:pt x="28480" y="137541"/>
                </a:cubicBezTo>
                <a:cubicBezTo>
                  <a:pt x="36576" y="129445"/>
                  <a:pt x="47434" y="122111"/>
                  <a:pt x="60960" y="115633"/>
                </a:cubicBezTo>
                <a:cubicBezTo>
                  <a:pt x="67723" y="112205"/>
                  <a:pt x="74962" y="108871"/>
                  <a:pt x="82772" y="105442"/>
                </a:cubicBezTo>
                <a:cubicBezTo>
                  <a:pt x="90488" y="102013"/>
                  <a:pt x="97631" y="98108"/>
                  <a:pt x="104203" y="93631"/>
                </a:cubicBezTo>
                <a:cubicBezTo>
                  <a:pt x="110776" y="89154"/>
                  <a:pt x="116205" y="84011"/>
                  <a:pt x="120491" y="78200"/>
                </a:cubicBezTo>
                <a:cubicBezTo>
                  <a:pt x="124873" y="72390"/>
                  <a:pt x="127063" y="65342"/>
                  <a:pt x="127063" y="57150"/>
                </a:cubicBezTo>
                <a:cubicBezTo>
                  <a:pt x="127063" y="52292"/>
                  <a:pt x="126016" y="47435"/>
                  <a:pt x="123825" y="42672"/>
                </a:cubicBezTo>
                <a:cubicBezTo>
                  <a:pt x="121634" y="37814"/>
                  <a:pt x="118396" y="33528"/>
                  <a:pt x="114205" y="29623"/>
                </a:cubicBezTo>
                <a:cubicBezTo>
                  <a:pt x="110014" y="25718"/>
                  <a:pt x="104584" y="22574"/>
                  <a:pt x="98012" y="20193"/>
                </a:cubicBezTo>
                <a:cubicBezTo>
                  <a:pt x="91440" y="17812"/>
                  <a:pt x="83820" y="16574"/>
                  <a:pt x="75152" y="16574"/>
                </a:cubicBezTo>
                <a:cubicBezTo>
                  <a:pt x="66675" y="16574"/>
                  <a:pt x="59150" y="17812"/>
                  <a:pt x="52483" y="20193"/>
                </a:cubicBezTo>
                <a:cubicBezTo>
                  <a:pt x="45815" y="22574"/>
                  <a:pt x="40005" y="25527"/>
                  <a:pt x="35052" y="28861"/>
                </a:cubicBezTo>
                <a:cubicBezTo>
                  <a:pt x="30099" y="32290"/>
                  <a:pt x="26003" y="35624"/>
                  <a:pt x="22765" y="39053"/>
                </a:cubicBezTo>
                <a:cubicBezTo>
                  <a:pt x="19526" y="42481"/>
                  <a:pt x="17145" y="45053"/>
                  <a:pt x="15716" y="47054"/>
                </a:cubicBezTo>
                <a:lnTo>
                  <a:pt x="3429" y="34385"/>
                </a:lnTo>
                <a:cubicBezTo>
                  <a:pt x="4381" y="33433"/>
                  <a:pt x="6763" y="31052"/>
                  <a:pt x="10477" y="27337"/>
                </a:cubicBezTo>
                <a:cubicBezTo>
                  <a:pt x="14192" y="23622"/>
                  <a:pt x="19240" y="19717"/>
                  <a:pt x="25527" y="15716"/>
                </a:cubicBezTo>
                <a:cubicBezTo>
                  <a:pt x="31813" y="11716"/>
                  <a:pt x="39338" y="8096"/>
                  <a:pt x="48196" y="4858"/>
                </a:cubicBezTo>
                <a:cubicBezTo>
                  <a:pt x="57055" y="1619"/>
                  <a:pt x="66865" y="0"/>
                  <a:pt x="77724" y="0"/>
                </a:cubicBezTo>
                <a:cubicBezTo>
                  <a:pt x="88582" y="0"/>
                  <a:pt x="98298" y="1524"/>
                  <a:pt x="106966" y="4572"/>
                </a:cubicBezTo>
                <a:cubicBezTo>
                  <a:pt x="115538" y="7620"/>
                  <a:pt x="122777" y="11716"/>
                  <a:pt x="128778" y="16859"/>
                </a:cubicBezTo>
                <a:cubicBezTo>
                  <a:pt x="134684" y="22098"/>
                  <a:pt x="139160" y="28099"/>
                  <a:pt x="142208" y="34957"/>
                </a:cubicBezTo>
                <a:cubicBezTo>
                  <a:pt x="145256" y="41815"/>
                  <a:pt x="146780" y="49054"/>
                  <a:pt x="146780" y="56579"/>
                </a:cubicBezTo>
                <a:cubicBezTo>
                  <a:pt x="146780" y="66485"/>
                  <a:pt x="144399" y="75057"/>
                  <a:pt x="139541" y="82296"/>
                </a:cubicBezTo>
                <a:cubicBezTo>
                  <a:pt x="134684" y="89535"/>
                  <a:pt x="128778" y="95917"/>
                  <a:pt x="121729" y="101346"/>
                </a:cubicBezTo>
                <a:cubicBezTo>
                  <a:pt x="114681" y="106775"/>
                  <a:pt x="107442" y="111347"/>
                  <a:pt x="99822" y="114967"/>
                </a:cubicBezTo>
                <a:cubicBezTo>
                  <a:pt x="92202" y="118586"/>
                  <a:pt x="85630" y="121634"/>
                  <a:pt x="80010" y="124016"/>
                </a:cubicBezTo>
                <a:cubicBezTo>
                  <a:pt x="61150" y="132017"/>
                  <a:pt x="46672" y="141446"/>
                  <a:pt x="36671" y="152495"/>
                </a:cubicBezTo>
                <a:cubicBezTo>
                  <a:pt x="26670" y="163544"/>
                  <a:pt x="21336" y="177356"/>
                  <a:pt x="20860" y="194024"/>
                </a:cubicBezTo>
                <a:lnTo>
                  <a:pt x="150781" y="194024"/>
                </a:lnTo>
                <a:lnTo>
                  <a:pt x="150781" y="210693"/>
                </a:lnTo>
                <a:lnTo>
                  <a:pt x="0" y="210693"/>
                </a:ln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32" name="图形 4"/>
          <p:cNvSpPr/>
          <p:nvPr/>
        </p:nvSpPr>
        <p:spPr bwMode="auto">
          <a:xfrm>
            <a:off x="6148070" y="1846580"/>
            <a:ext cx="1257300" cy="1219200"/>
          </a:xfrm>
          <a:custGeom>
            <a:avLst/>
            <a:gdLst>
              <a:gd name="connsiteX0" fmla="*/ 681228 w 1032359"/>
              <a:gd name="connsiteY0" fmla="*/ 1001377 h 1001376"/>
              <a:gd name="connsiteX1" fmla="*/ 780383 w 1032359"/>
              <a:gd name="connsiteY1" fmla="*/ 944131 h 1001376"/>
              <a:gd name="connsiteX2" fmla="*/ 794956 w 1032359"/>
              <a:gd name="connsiteY2" fmla="*/ 82881 h 1001376"/>
              <a:gd name="connsiteX3" fmla="*/ 777145 w 1032359"/>
              <a:gd name="connsiteY3" fmla="*/ 72213 h 1001376"/>
              <a:gd name="connsiteX4" fmla="*/ 0 w 1032359"/>
              <a:gd name="connsiteY4" fmla="*/ 515125 h 1001376"/>
              <a:gd name="connsiteX5" fmla="*/ 0 w 1032359"/>
              <a:gd name="connsiteY5" fmla="*/ 612757 h 1001376"/>
              <a:gd name="connsiteX6" fmla="*/ 681228 w 1032359"/>
              <a:gd name="connsiteY6" fmla="*/ 1001377 h 100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359" h="1001376">
                <a:moveTo>
                  <a:pt x="681228" y="1001377"/>
                </a:moveTo>
                <a:lnTo>
                  <a:pt x="780383" y="944131"/>
                </a:lnTo>
                <a:cubicBezTo>
                  <a:pt x="1108710" y="754584"/>
                  <a:pt x="1118902" y="279763"/>
                  <a:pt x="794956" y="82881"/>
                </a:cubicBezTo>
                <a:cubicBezTo>
                  <a:pt x="789051" y="79261"/>
                  <a:pt x="783146" y="75737"/>
                  <a:pt x="777145" y="72213"/>
                </a:cubicBezTo>
                <a:cubicBezTo>
                  <a:pt x="433388" y="-130003"/>
                  <a:pt x="0" y="116314"/>
                  <a:pt x="0" y="515125"/>
                </a:cubicBezTo>
                <a:lnTo>
                  <a:pt x="0" y="612757"/>
                </a:lnTo>
                <a:cubicBezTo>
                  <a:pt x="284226" y="626663"/>
                  <a:pt x="533019" y="777920"/>
                  <a:pt x="681228" y="1001377"/>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35" name="图形 4"/>
          <p:cNvSpPr/>
          <p:nvPr/>
        </p:nvSpPr>
        <p:spPr>
          <a:xfrm>
            <a:off x="5247640" y="2632075"/>
            <a:ext cx="795655" cy="913130"/>
          </a:xfrm>
          <a:custGeom>
            <a:avLst/>
            <a:gdLst>
              <a:gd name="connsiteX0" fmla="*/ 653510 w 653510"/>
              <a:gd name="connsiteY0" fmla="*/ 0 h 749808"/>
              <a:gd name="connsiteX1" fmla="*/ 0 w 653510"/>
              <a:gd name="connsiteY1" fmla="*/ 372523 h 749808"/>
              <a:gd name="connsiteX2" fmla="*/ 653510 w 653510"/>
              <a:gd name="connsiteY2" fmla="*/ 749808 h 749808"/>
              <a:gd name="connsiteX3" fmla="*/ 653510 w 653510"/>
              <a:gd name="connsiteY3" fmla="*/ 0 h 749808"/>
            </a:gdLst>
            <a:ahLst/>
            <a:cxnLst>
              <a:cxn ang="0">
                <a:pos x="connsiteX0" y="connsiteY0"/>
              </a:cxn>
              <a:cxn ang="0">
                <a:pos x="connsiteX1" y="connsiteY1"/>
              </a:cxn>
              <a:cxn ang="0">
                <a:pos x="connsiteX2" y="connsiteY2"/>
              </a:cxn>
              <a:cxn ang="0">
                <a:pos x="connsiteX3" y="connsiteY3"/>
              </a:cxn>
            </a:cxnLst>
            <a:rect l="l" t="t" r="r" b="b"/>
            <a:pathLst>
              <a:path w="653510" h="749808">
                <a:moveTo>
                  <a:pt x="653510" y="0"/>
                </a:moveTo>
                <a:cubicBezTo>
                  <a:pt x="381000" y="13811"/>
                  <a:pt x="142589" y="158591"/>
                  <a:pt x="0" y="372523"/>
                </a:cubicBezTo>
                <a:lnTo>
                  <a:pt x="653510" y="749808"/>
                </a:lnTo>
                <a:lnTo>
                  <a:pt x="653510" y="0"/>
                </a:lnTo>
                <a:close/>
              </a:path>
            </a:pathLst>
          </a:custGeom>
          <a:solidFill>
            <a:schemeClr val="bg1">
              <a:lumMod val="75000"/>
            </a:schemeClr>
          </a:solidFill>
          <a:ln w="9525" cap="flat">
            <a:noFill/>
            <a:prstDash val="solid"/>
            <a:miter/>
          </a:ln>
        </p:spPr>
        <p:txBody>
          <a:bodyPr rtlCol="0" anchor="ctr"/>
          <a:lstStyle/>
          <a:p>
            <a:endParaRPr lang="zh-CN" altLang="en-US">
              <a:cs typeface="+mn-ea"/>
              <a:sym typeface="+mn-lt"/>
            </a:endParaRPr>
          </a:p>
        </p:txBody>
      </p:sp>
      <p:sp>
        <p:nvSpPr>
          <p:cNvPr id="37" name="图形 4"/>
          <p:cNvSpPr/>
          <p:nvPr/>
        </p:nvSpPr>
        <p:spPr>
          <a:xfrm>
            <a:off x="5585460" y="2928620"/>
            <a:ext cx="219710" cy="268605"/>
          </a:xfrm>
          <a:custGeom>
            <a:avLst/>
            <a:gdLst>
              <a:gd name="connsiteX0" fmla="*/ 180213 w 180212"/>
              <a:gd name="connsiteY0" fmla="*/ 110395 h 220408"/>
              <a:gd name="connsiteX1" fmla="*/ 173546 w 180212"/>
              <a:gd name="connsiteY1" fmla="*/ 154496 h 220408"/>
              <a:gd name="connsiteX2" fmla="*/ 154686 w 180212"/>
              <a:gd name="connsiteY2" fmla="*/ 189357 h 220408"/>
              <a:gd name="connsiteX3" fmla="*/ 126016 w 180212"/>
              <a:gd name="connsiteY3" fmla="*/ 212217 h 220408"/>
              <a:gd name="connsiteX4" fmla="*/ 89916 w 180212"/>
              <a:gd name="connsiteY4" fmla="*/ 220409 h 220408"/>
              <a:gd name="connsiteX5" fmla="*/ 53816 w 180212"/>
              <a:gd name="connsiteY5" fmla="*/ 212217 h 220408"/>
              <a:gd name="connsiteX6" fmla="*/ 25337 w 180212"/>
              <a:gd name="connsiteY6" fmla="*/ 189357 h 220408"/>
              <a:gd name="connsiteX7" fmla="*/ 6668 w 180212"/>
              <a:gd name="connsiteY7" fmla="*/ 154496 h 220408"/>
              <a:gd name="connsiteX8" fmla="*/ 0 w 180212"/>
              <a:gd name="connsiteY8" fmla="*/ 110395 h 220408"/>
              <a:gd name="connsiteX9" fmla="*/ 6668 w 180212"/>
              <a:gd name="connsiteY9" fmla="*/ 66294 h 220408"/>
              <a:gd name="connsiteX10" fmla="*/ 25337 w 180212"/>
              <a:gd name="connsiteY10" fmla="*/ 31433 h 220408"/>
              <a:gd name="connsiteX11" fmla="*/ 53816 w 180212"/>
              <a:gd name="connsiteY11" fmla="*/ 8382 h 220408"/>
              <a:gd name="connsiteX12" fmla="*/ 89916 w 180212"/>
              <a:gd name="connsiteY12" fmla="*/ 0 h 220408"/>
              <a:gd name="connsiteX13" fmla="*/ 126016 w 180212"/>
              <a:gd name="connsiteY13" fmla="*/ 8382 h 220408"/>
              <a:gd name="connsiteX14" fmla="*/ 154686 w 180212"/>
              <a:gd name="connsiteY14" fmla="*/ 31433 h 220408"/>
              <a:gd name="connsiteX15" fmla="*/ 173546 w 180212"/>
              <a:gd name="connsiteY15" fmla="*/ 66294 h 220408"/>
              <a:gd name="connsiteX16" fmla="*/ 180213 w 180212"/>
              <a:gd name="connsiteY16" fmla="*/ 110395 h 220408"/>
              <a:gd name="connsiteX17" fmla="*/ 161734 w 180212"/>
              <a:gd name="connsiteY17" fmla="*/ 110395 h 220408"/>
              <a:gd name="connsiteX18" fmla="*/ 156496 w 180212"/>
              <a:gd name="connsiteY18" fmla="*/ 72485 h 220408"/>
              <a:gd name="connsiteX19" fmla="*/ 141827 w 180212"/>
              <a:gd name="connsiteY19" fmla="*/ 43148 h 220408"/>
              <a:gd name="connsiteX20" fmla="*/ 119158 w 180212"/>
              <a:gd name="connsiteY20" fmla="*/ 24098 h 220408"/>
              <a:gd name="connsiteX21" fmla="*/ 89916 w 180212"/>
              <a:gd name="connsiteY21" fmla="*/ 17240 h 220408"/>
              <a:gd name="connsiteX22" fmla="*/ 60674 w 180212"/>
              <a:gd name="connsiteY22" fmla="*/ 24098 h 220408"/>
              <a:gd name="connsiteX23" fmla="*/ 38005 w 180212"/>
              <a:gd name="connsiteY23" fmla="*/ 43148 h 220408"/>
              <a:gd name="connsiteX24" fmla="*/ 23336 w 180212"/>
              <a:gd name="connsiteY24" fmla="*/ 72485 h 220408"/>
              <a:gd name="connsiteX25" fmla="*/ 18098 w 180212"/>
              <a:gd name="connsiteY25" fmla="*/ 110395 h 220408"/>
              <a:gd name="connsiteX26" fmla="*/ 23336 w 180212"/>
              <a:gd name="connsiteY26" fmla="*/ 148114 h 220408"/>
              <a:gd name="connsiteX27" fmla="*/ 38005 w 180212"/>
              <a:gd name="connsiteY27" fmla="*/ 177451 h 220408"/>
              <a:gd name="connsiteX28" fmla="*/ 60674 w 180212"/>
              <a:gd name="connsiteY28" fmla="*/ 196501 h 220408"/>
              <a:gd name="connsiteX29" fmla="*/ 89916 w 180212"/>
              <a:gd name="connsiteY29" fmla="*/ 203168 h 220408"/>
              <a:gd name="connsiteX30" fmla="*/ 119158 w 180212"/>
              <a:gd name="connsiteY30" fmla="*/ 196501 h 220408"/>
              <a:gd name="connsiteX31" fmla="*/ 141827 w 180212"/>
              <a:gd name="connsiteY31" fmla="*/ 177451 h 220408"/>
              <a:gd name="connsiteX32" fmla="*/ 156496 w 180212"/>
              <a:gd name="connsiteY32" fmla="*/ 148114 h 220408"/>
              <a:gd name="connsiteX33" fmla="*/ 161734 w 180212"/>
              <a:gd name="connsiteY33" fmla="*/ 110395 h 2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212" h="220408">
                <a:moveTo>
                  <a:pt x="180213" y="110395"/>
                </a:moveTo>
                <a:cubicBezTo>
                  <a:pt x="180213" y="126397"/>
                  <a:pt x="178022" y="141065"/>
                  <a:pt x="173546" y="154496"/>
                </a:cubicBezTo>
                <a:cubicBezTo>
                  <a:pt x="169069" y="167926"/>
                  <a:pt x="162782" y="179546"/>
                  <a:pt x="154686" y="189357"/>
                </a:cubicBezTo>
                <a:cubicBezTo>
                  <a:pt x="146590" y="199168"/>
                  <a:pt x="137065" y="206788"/>
                  <a:pt x="126016" y="212217"/>
                </a:cubicBezTo>
                <a:cubicBezTo>
                  <a:pt x="114967" y="217646"/>
                  <a:pt x="102965" y="220409"/>
                  <a:pt x="89916" y="220409"/>
                </a:cubicBezTo>
                <a:cubicBezTo>
                  <a:pt x="76867" y="220409"/>
                  <a:pt x="64865" y="217646"/>
                  <a:pt x="53816" y="212217"/>
                </a:cubicBezTo>
                <a:cubicBezTo>
                  <a:pt x="42767" y="206788"/>
                  <a:pt x="33338" y="199168"/>
                  <a:pt x="25337" y="189357"/>
                </a:cubicBezTo>
                <a:cubicBezTo>
                  <a:pt x="17335" y="179546"/>
                  <a:pt x="11144" y="167926"/>
                  <a:pt x="6668" y="154496"/>
                </a:cubicBezTo>
                <a:cubicBezTo>
                  <a:pt x="2191" y="141065"/>
                  <a:pt x="0" y="126397"/>
                  <a:pt x="0" y="110395"/>
                </a:cubicBezTo>
                <a:cubicBezTo>
                  <a:pt x="0" y="94393"/>
                  <a:pt x="2191" y="79724"/>
                  <a:pt x="6668" y="66294"/>
                </a:cubicBezTo>
                <a:cubicBezTo>
                  <a:pt x="11144" y="52864"/>
                  <a:pt x="17335" y="41243"/>
                  <a:pt x="25337" y="31433"/>
                </a:cubicBezTo>
                <a:cubicBezTo>
                  <a:pt x="33338" y="21622"/>
                  <a:pt x="42767" y="14002"/>
                  <a:pt x="53816" y="8382"/>
                </a:cubicBezTo>
                <a:cubicBezTo>
                  <a:pt x="64770" y="2858"/>
                  <a:pt x="76867" y="0"/>
                  <a:pt x="89916" y="0"/>
                </a:cubicBezTo>
                <a:cubicBezTo>
                  <a:pt x="102965" y="0"/>
                  <a:pt x="114967" y="2762"/>
                  <a:pt x="126016" y="8382"/>
                </a:cubicBezTo>
                <a:cubicBezTo>
                  <a:pt x="137065" y="13906"/>
                  <a:pt x="146590" y="21622"/>
                  <a:pt x="154686" y="31433"/>
                </a:cubicBezTo>
                <a:cubicBezTo>
                  <a:pt x="162782" y="41243"/>
                  <a:pt x="169069" y="52864"/>
                  <a:pt x="173546" y="66294"/>
                </a:cubicBezTo>
                <a:cubicBezTo>
                  <a:pt x="178022" y="79724"/>
                  <a:pt x="180213" y="94488"/>
                  <a:pt x="180213" y="110395"/>
                </a:cubicBezTo>
                <a:close/>
                <a:moveTo>
                  <a:pt x="161734" y="110395"/>
                </a:moveTo>
                <a:cubicBezTo>
                  <a:pt x="161734" y="96583"/>
                  <a:pt x="160020" y="84011"/>
                  <a:pt x="156496" y="72485"/>
                </a:cubicBezTo>
                <a:cubicBezTo>
                  <a:pt x="152971" y="60960"/>
                  <a:pt x="148114" y="51244"/>
                  <a:pt x="141827" y="43148"/>
                </a:cubicBezTo>
                <a:cubicBezTo>
                  <a:pt x="135541" y="35052"/>
                  <a:pt x="128016" y="28670"/>
                  <a:pt x="119158" y="24098"/>
                </a:cubicBezTo>
                <a:cubicBezTo>
                  <a:pt x="110300" y="19526"/>
                  <a:pt x="100584" y="17240"/>
                  <a:pt x="89916" y="17240"/>
                </a:cubicBezTo>
                <a:cubicBezTo>
                  <a:pt x="79248" y="17240"/>
                  <a:pt x="69533" y="19526"/>
                  <a:pt x="60674" y="24098"/>
                </a:cubicBezTo>
                <a:cubicBezTo>
                  <a:pt x="51816" y="28670"/>
                  <a:pt x="44291" y="35052"/>
                  <a:pt x="38005" y="43148"/>
                </a:cubicBezTo>
                <a:cubicBezTo>
                  <a:pt x="31718" y="51244"/>
                  <a:pt x="26860" y="61055"/>
                  <a:pt x="23336" y="72485"/>
                </a:cubicBezTo>
                <a:cubicBezTo>
                  <a:pt x="19812" y="84011"/>
                  <a:pt x="18098" y="96583"/>
                  <a:pt x="18098" y="110395"/>
                </a:cubicBezTo>
                <a:cubicBezTo>
                  <a:pt x="18098" y="124206"/>
                  <a:pt x="19812" y="136779"/>
                  <a:pt x="23336" y="148114"/>
                </a:cubicBezTo>
                <a:cubicBezTo>
                  <a:pt x="26860" y="159448"/>
                  <a:pt x="31718" y="169259"/>
                  <a:pt x="38005" y="177451"/>
                </a:cubicBezTo>
                <a:cubicBezTo>
                  <a:pt x="44291" y="185642"/>
                  <a:pt x="51816" y="192024"/>
                  <a:pt x="60674" y="196501"/>
                </a:cubicBezTo>
                <a:cubicBezTo>
                  <a:pt x="69533" y="200977"/>
                  <a:pt x="79248" y="203168"/>
                  <a:pt x="89916" y="203168"/>
                </a:cubicBezTo>
                <a:cubicBezTo>
                  <a:pt x="100584" y="203168"/>
                  <a:pt x="110300" y="200977"/>
                  <a:pt x="119158" y="196501"/>
                </a:cubicBezTo>
                <a:cubicBezTo>
                  <a:pt x="128016" y="192024"/>
                  <a:pt x="135541" y="185642"/>
                  <a:pt x="141827" y="177451"/>
                </a:cubicBezTo>
                <a:cubicBezTo>
                  <a:pt x="148114" y="169259"/>
                  <a:pt x="152971" y="159448"/>
                  <a:pt x="156496" y="148114"/>
                </a:cubicBezTo>
                <a:cubicBezTo>
                  <a:pt x="159925" y="136779"/>
                  <a:pt x="161734" y="124206"/>
                  <a:pt x="161734" y="110395"/>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38" name="图形 4"/>
          <p:cNvSpPr/>
          <p:nvPr/>
        </p:nvSpPr>
        <p:spPr>
          <a:xfrm>
            <a:off x="5838825" y="2940050"/>
            <a:ext cx="151130" cy="252095"/>
          </a:xfrm>
          <a:custGeom>
            <a:avLst/>
            <a:gdLst>
              <a:gd name="connsiteX0" fmla="*/ 124111 w 124110"/>
              <a:gd name="connsiteY0" fmla="*/ 190405 h 207073"/>
              <a:gd name="connsiteX1" fmla="*/ 124111 w 124110"/>
              <a:gd name="connsiteY1" fmla="*/ 207073 h 207073"/>
              <a:gd name="connsiteX2" fmla="*/ 8382 w 124110"/>
              <a:gd name="connsiteY2" fmla="*/ 207073 h 207073"/>
              <a:gd name="connsiteX3" fmla="*/ 8382 w 124110"/>
              <a:gd name="connsiteY3" fmla="*/ 190405 h 207073"/>
              <a:gd name="connsiteX4" fmla="*/ 59912 w 124110"/>
              <a:gd name="connsiteY4" fmla="*/ 190405 h 207073"/>
              <a:gd name="connsiteX5" fmla="*/ 59912 w 124110"/>
              <a:gd name="connsiteY5" fmla="*/ 22765 h 207073"/>
              <a:gd name="connsiteX6" fmla="*/ 49721 w 124110"/>
              <a:gd name="connsiteY6" fmla="*/ 32194 h 207073"/>
              <a:gd name="connsiteX7" fmla="*/ 34100 w 124110"/>
              <a:gd name="connsiteY7" fmla="*/ 41815 h 207073"/>
              <a:gd name="connsiteX8" fmla="*/ 16288 w 124110"/>
              <a:gd name="connsiteY8" fmla="*/ 49435 h 207073"/>
              <a:gd name="connsiteX9" fmla="*/ 0 w 124110"/>
              <a:gd name="connsiteY9" fmla="*/ 52483 h 207073"/>
              <a:gd name="connsiteX10" fmla="*/ 0 w 124110"/>
              <a:gd name="connsiteY10" fmla="*/ 34385 h 207073"/>
              <a:gd name="connsiteX11" fmla="*/ 19241 w 124110"/>
              <a:gd name="connsiteY11" fmla="*/ 29527 h 207073"/>
              <a:gd name="connsiteX12" fmla="*/ 38291 w 124110"/>
              <a:gd name="connsiteY12" fmla="*/ 18478 h 207073"/>
              <a:gd name="connsiteX13" fmla="*/ 53150 w 124110"/>
              <a:gd name="connsiteY13" fmla="*/ 6667 h 207073"/>
              <a:gd name="connsiteX14" fmla="*/ 59817 w 124110"/>
              <a:gd name="connsiteY14" fmla="*/ 0 h 207073"/>
              <a:gd name="connsiteX15" fmla="*/ 77915 w 124110"/>
              <a:gd name="connsiteY15" fmla="*/ 0 h 207073"/>
              <a:gd name="connsiteX16" fmla="*/ 77915 w 124110"/>
              <a:gd name="connsiteY16" fmla="*/ 190500 h 207073"/>
              <a:gd name="connsiteX17" fmla="*/ 124111 w 124110"/>
              <a:gd name="connsiteY17" fmla="*/ 190500 h 20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4110" h="207073">
                <a:moveTo>
                  <a:pt x="124111" y="190405"/>
                </a:moveTo>
                <a:lnTo>
                  <a:pt x="124111" y="207073"/>
                </a:lnTo>
                <a:lnTo>
                  <a:pt x="8382" y="207073"/>
                </a:lnTo>
                <a:lnTo>
                  <a:pt x="8382" y="190405"/>
                </a:lnTo>
                <a:lnTo>
                  <a:pt x="59912" y="190405"/>
                </a:lnTo>
                <a:lnTo>
                  <a:pt x="59912" y="22765"/>
                </a:lnTo>
                <a:cubicBezTo>
                  <a:pt x="57722" y="25622"/>
                  <a:pt x="54388" y="28765"/>
                  <a:pt x="49721" y="32194"/>
                </a:cubicBezTo>
                <a:cubicBezTo>
                  <a:pt x="45149" y="35623"/>
                  <a:pt x="39910" y="38767"/>
                  <a:pt x="34100" y="41815"/>
                </a:cubicBezTo>
                <a:cubicBezTo>
                  <a:pt x="28289" y="44863"/>
                  <a:pt x="22384" y="47339"/>
                  <a:pt x="16288" y="49435"/>
                </a:cubicBezTo>
                <a:cubicBezTo>
                  <a:pt x="10287" y="51530"/>
                  <a:pt x="4763" y="52483"/>
                  <a:pt x="0" y="52483"/>
                </a:cubicBezTo>
                <a:lnTo>
                  <a:pt x="0" y="34385"/>
                </a:lnTo>
                <a:cubicBezTo>
                  <a:pt x="6001" y="34385"/>
                  <a:pt x="12478" y="32766"/>
                  <a:pt x="19241" y="29527"/>
                </a:cubicBezTo>
                <a:cubicBezTo>
                  <a:pt x="26003" y="26289"/>
                  <a:pt x="32385" y="22574"/>
                  <a:pt x="38291" y="18478"/>
                </a:cubicBezTo>
                <a:cubicBezTo>
                  <a:pt x="44196" y="14383"/>
                  <a:pt x="49149" y="10477"/>
                  <a:pt x="53150" y="6667"/>
                </a:cubicBezTo>
                <a:cubicBezTo>
                  <a:pt x="57150" y="2953"/>
                  <a:pt x="59341" y="667"/>
                  <a:pt x="59817" y="0"/>
                </a:cubicBezTo>
                <a:lnTo>
                  <a:pt x="77915" y="0"/>
                </a:lnTo>
                <a:lnTo>
                  <a:pt x="77915" y="190500"/>
                </a:lnTo>
                <a:lnTo>
                  <a:pt x="124111" y="190500"/>
                </a:ln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40" name="图形 4"/>
          <p:cNvSpPr/>
          <p:nvPr/>
        </p:nvSpPr>
        <p:spPr bwMode="auto">
          <a:xfrm>
            <a:off x="4796155" y="1840865"/>
            <a:ext cx="1247140" cy="1224915"/>
          </a:xfrm>
          <a:custGeom>
            <a:avLst/>
            <a:gdLst>
              <a:gd name="connsiteX0" fmla="*/ 1024246 w 1024245"/>
              <a:gd name="connsiteY0" fmla="*/ 617428 h 1006048"/>
              <a:gd name="connsiteX1" fmla="*/ 1024246 w 1024245"/>
              <a:gd name="connsiteY1" fmla="*/ 511701 h 1006048"/>
              <a:gd name="connsiteX2" fmla="*/ 264056 w 1024245"/>
              <a:gd name="connsiteY2" fmla="*/ 67074 h 1006048"/>
              <a:gd name="connsiteX3" fmla="*/ 250530 w 1024245"/>
              <a:gd name="connsiteY3" fmla="*/ 74884 h 1006048"/>
              <a:gd name="connsiteX4" fmla="*/ 255483 w 1024245"/>
              <a:gd name="connsiteY4" fmla="*/ 955566 h 1006048"/>
              <a:gd name="connsiteX5" fmla="*/ 342923 w 1024245"/>
              <a:gd name="connsiteY5" fmla="*/ 1006048 h 1006048"/>
              <a:gd name="connsiteX6" fmla="*/ 1024246 w 1024245"/>
              <a:gd name="connsiteY6" fmla="*/ 617428 h 10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245" h="1006048">
                <a:moveTo>
                  <a:pt x="1024246" y="617428"/>
                </a:moveTo>
                <a:lnTo>
                  <a:pt x="1024246" y="511701"/>
                </a:lnTo>
                <a:cubicBezTo>
                  <a:pt x="1024246" y="121557"/>
                  <a:pt x="602955" y="-126189"/>
                  <a:pt x="264056" y="67074"/>
                </a:cubicBezTo>
                <a:cubicBezTo>
                  <a:pt x="259579" y="69645"/>
                  <a:pt x="255007" y="72217"/>
                  <a:pt x="250530" y="74884"/>
                </a:cubicBezTo>
                <a:cubicBezTo>
                  <a:pt x="-86274" y="271766"/>
                  <a:pt x="-82368" y="760494"/>
                  <a:pt x="255483" y="955566"/>
                </a:cubicBezTo>
                <a:lnTo>
                  <a:pt x="342923" y="1006048"/>
                </a:lnTo>
                <a:cubicBezTo>
                  <a:pt x="491227" y="782592"/>
                  <a:pt x="739925" y="631335"/>
                  <a:pt x="1024246" y="617428"/>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43" name="图形 4"/>
          <p:cNvSpPr/>
          <p:nvPr/>
        </p:nvSpPr>
        <p:spPr>
          <a:xfrm>
            <a:off x="6148070" y="3152775"/>
            <a:ext cx="966470" cy="972820"/>
          </a:xfrm>
          <a:custGeom>
            <a:avLst/>
            <a:gdLst>
              <a:gd name="connsiteX0" fmla="*/ 687324 w 793622"/>
              <a:gd name="connsiteY0" fmla="*/ 0 h 798766"/>
              <a:gd name="connsiteX1" fmla="*/ 0 w 793622"/>
              <a:gd name="connsiteY1" fmla="*/ 396812 h 798766"/>
              <a:gd name="connsiteX2" fmla="*/ 696182 w 793622"/>
              <a:gd name="connsiteY2" fmla="*/ 798767 h 798766"/>
              <a:gd name="connsiteX3" fmla="*/ 793623 w 793622"/>
              <a:gd name="connsiteY3" fmla="*/ 407480 h 798766"/>
              <a:gd name="connsiteX4" fmla="*/ 687324 w 793622"/>
              <a:gd name="connsiteY4" fmla="*/ 0 h 79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622" h="798766">
                <a:moveTo>
                  <a:pt x="687324" y="0"/>
                </a:moveTo>
                <a:lnTo>
                  <a:pt x="0" y="396812"/>
                </a:lnTo>
                <a:lnTo>
                  <a:pt x="696182" y="798767"/>
                </a:lnTo>
                <a:cubicBezTo>
                  <a:pt x="758285" y="681895"/>
                  <a:pt x="793623" y="548735"/>
                  <a:pt x="793623" y="407480"/>
                </a:cubicBezTo>
                <a:cubicBezTo>
                  <a:pt x="793623" y="259556"/>
                  <a:pt x="754951" y="120586"/>
                  <a:pt x="687324" y="0"/>
                </a:cubicBezTo>
                <a:close/>
              </a:path>
            </a:pathLst>
          </a:custGeom>
          <a:solidFill>
            <a:schemeClr val="bg1">
              <a:lumMod val="75000"/>
            </a:schemeClr>
          </a:solidFill>
          <a:ln w="9525" cap="flat">
            <a:noFill/>
            <a:prstDash val="solid"/>
            <a:miter/>
          </a:ln>
        </p:spPr>
        <p:txBody>
          <a:bodyPr rtlCol="0" anchor="ctr"/>
          <a:lstStyle/>
          <a:p>
            <a:endParaRPr lang="zh-CN" altLang="en-US">
              <a:cs typeface="+mn-ea"/>
              <a:sym typeface="+mn-lt"/>
            </a:endParaRPr>
          </a:p>
        </p:txBody>
      </p:sp>
      <p:sp>
        <p:nvSpPr>
          <p:cNvPr id="45" name="图形 4"/>
          <p:cNvSpPr/>
          <p:nvPr/>
        </p:nvSpPr>
        <p:spPr>
          <a:xfrm>
            <a:off x="6497955" y="3476625"/>
            <a:ext cx="219710" cy="268605"/>
          </a:xfrm>
          <a:custGeom>
            <a:avLst/>
            <a:gdLst>
              <a:gd name="connsiteX0" fmla="*/ 180404 w 180403"/>
              <a:gd name="connsiteY0" fmla="*/ 110395 h 220408"/>
              <a:gd name="connsiteX1" fmla="*/ 173641 w 180403"/>
              <a:gd name="connsiteY1" fmla="*/ 154496 h 220408"/>
              <a:gd name="connsiteX2" fmla="*/ 154781 w 180403"/>
              <a:gd name="connsiteY2" fmla="*/ 189357 h 220408"/>
              <a:gd name="connsiteX3" fmla="*/ 126111 w 180403"/>
              <a:gd name="connsiteY3" fmla="*/ 212217 h 220408"/>
              <a:gd name="connsiteX4" fmla="*/ 90011 w 180403"/>
              <a:gd name="connsiteY4" fmla="*/ 220409 h 220408"/>
              <a:gd name="connsiteX5" fmla="*/ 53912 w 180403"/>
              <a:gd name="connsiteY5" fmla="*/ 212217 h 220408"/>
              <a:gd name="connsiteX6" fmla="*/ 25432 w 180403"/>
              <a:gd name="connsiteY6" fmla="*/ 189357 h 220408"/>
              <a:gd name="connsiteX7" fmla="*/ 6763 w 180403"/>
              <a:gd name="connsiteY7" fmla="*/ 154496 h 220408"/>
              <a:gd name="connsiteX8" fmla="*/ 0 w 180403"/>
              <a:gd name="connsiteY8" fmla="*/ 110395 h 220408"/>
              <a:gd name="connsiteX9" fmla="*/ 6763 w 180403"/>
              <a:gd name="connsiteY9" fmla="*/ 66294 h 220408"/>
              <a:gd name="connsiteX10" fmla="*/ 25432 w 180403"/>
              <a:gd name="connsiteY10" fmla="*/ 31432 h 220408"/>
              <a:gd name="connsiteX11" fmla="*/ 53912 w 180403"/>
              <a:gd name="connsiteY11" fmla="*/ 8382 h 220408"/>
              <a:gd name="connsiteX12" fmla="*/ 90011 w 180403"/>
              <a:gd name="connsiteY12" fmla="*/ 0 h 220408"/>
              <a:gd name="connsiteX13" fmla="*/ 126111 w 180403"/>
              <a:gd name="connsiteY13" fmla="*/ 8382 h 220408"/>
              <a:gd name="connsiteX14" fmla="*/ 154781 w 180403"/>
              <a:gd name="connsiteY14" fmla="*/ 31432 h 220408"/>
              <a:gd name="connsiteX15" fmla="*/ 173641 w 180403"/>
              <a:gd name="connsiteY15" fmla="*/ 66294 h 220408"/>
              <a:gd name="connsiteX16" fmla="*/ 180404 w 180403"/>
              <a:gd name="connsiteY16" fmla="*/ 110395 h 220408"/>
              <a:gd name="connsiteX17" fmla="*/ 161925 w 180403"/>
              <a:gd name="connsiteY17" fmla="*/ 110395 h 220408"/>
              <a:gd name="connsiteX18" fmla="*/ 156686 w 180403"/>
              <a:gd name="connsiteY18" fmla="*/ 72485 h 220408"/>
              <a:gd name="connsiteX19" fmla="*/ 142018 w 180403"/>
              <a:gd name="connsiteY19" fmla="*/ 43148 h 220408"/>
              <a:gd name="connsiteX20" fmla="*/ 119348 w 180403"/>
              <a:gd name="connsiteY20" fmla="*/ 24098 h 220408"/>
              <a:gd name="connsiteX21" fmla="*/ 90106 w 180403"/>
              <a:gd name="connsiteY21" fmla="*/ 17240 h 220408"/>
              <a:gd name="connsiteX22" fmla="*/ 60865 w 180403"/>
              <a:gd name="connsiteY22" fmla="*/ 24098 h 220408"/>
              <a:gd name="connsiteX23" fmla="*/ 38195 w 180403"/>
              <a:gd name="connsiteY23" fmla="*/ 43148 h 220408"/>
              <a:gd name="connsiteX24" fmla="*/ 23527 w 180403"/>
              <a:gd name="connsiteY24" fmla="*/ 72485 h 220408"/>
              <a:gd name="connsiteX25" fmla="*/ 18288 w 180403"/>
              <a:gd name="connsiteY25" fmla="*/ 110395 h 220408"/>
              <a:gd name="connsiteX26" fmla="*/ 23527 w 180403"/>
              <a:gd name="connsiteY26" fmla="*/ 148114 h 220408"/>
              <a:gd name="connsiteX27" fmla="*/ 38195 w 180403"/>
              <a:gd name="connsiteY27" fmla="*/ 177546 h 220408"/>
              <a:gd name="connsiteX28" fmla="*/ 60865 w 180403"/>
              <a:gd name="connsiteY28" fmla="*/ 196596 h 220408"/>
              <a:gd name="connsiteX29" fmla="*/ 90106 w 180403"/>
              <a:gd name="connsiteY29" fmla="*/ 203359 h 220408"/>
              <a:gd name="connsiteX30" fmla="*/ 119348 w 180403"/>
              <a:gd name="connsiteY30" fmla="*/ 196596 h 220408"/>
              <a:gd name="connsiteX31" fmla="*/ 142018 w 180403"/>
              <a:gd name="connsiteY31" fmla="*/ 177546 h 220408"/>
              <a:gd name="connsiteX32" fmla="*/ 156686 w 180403"/>
              <a:gd name="connsiteY32" fmla="*/ 148114 h 220408"/>
              <a:gd name="connsiteX33" fmla="*/ 161925 w 180403"/>
              <a:gd name="connsiteY33" fmla="*/ 110395 h 2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403" h="220408">
                <a:moveTo>
                  <a:pt x="180404" y="110395"/>
                </a:moveTo>
                <a:cubicBezTo>
                  <a:pt x="180404" y="126397"/>
                  <a:pt x="178117" y="141065"/>
                  <a:pt x="173641" y="154496"/>
                </a:cubicBezTo>
                <a:cubicBezTo>
                  <a:pt x="169164" y="167926"/>
                  <a:pt x="162878" y="179546"/>
                  <a:pt x="154781" y="189357"/>
                </a:cubicBezTo>
                <a:cubicBezTo>
                  <a:pt x="146685" y="199168"/>
                  <a:pt x="137160" y="206788"/>
                  <a:pt x="126111" y="212217"/>
                </a:cubicBezTo>
                <a:cubicBezTo>
                  <a:pt x="115062" y="217646"/>
                  <a:pt x="103060" y="220409"/>
                  <a:pt x="90011" y="220409"/>
                </a:cubicBezTo>
                <a:cubicBezTo>
                  <a:pt x="76962" y="220409"/>
                  <a:pt x="64960" y="217646"/>
                  <a:pt x="53912" y="212217"/>
                </a:cubicBezTo>
                <a:cubicBezTo>
                  <a:pt x="42863" y="206788"/>
                  <a:pt x="33433" y="199168"/>
                  <a:pt x="25432" y="189357"/>
                </a:cubicBezTo>
                <a:cubicBezTo>
                  <a:pt x="17431" y="179546"/>
                  <a:pt x="11239" y="167926"/>
                  <a:pt x="6763" y="154496"/>
                </a:cubicBezTo>
                <a:cubicBezTo>
                  <a:pt x="2286" y="141065"/>
                  <a:pt x="0" y="126397"/>
                  <a:pt x="0" y="110395"/>
                </a:cubicBezTo>
                <a:cubicBezTo>
                  <a:pt x="0" y="94393"/>
                  <a:pt x="2191" y="79724"/>
                  <a:pt x="6763" y="66294"/>
                </a:cubicBezTo>
                <a:cubicBezTo>
                  <a:pt x="11239" y="52864"/>
                  <a:pt x="17431" y="41243"/>
                  <a:pt x="25432" y="31432"/>
                </a:cubicBezTo>
                <a:cubicBezTo>
                  <a:pt x="33433" y="21622"/>
                  <a:pt x="42863" y="14002"/>
                  <a:pt x="53912" y="8382"/>
                </a:cubicBezTo>
                <a:cubicBezTo>
                  <a:pt x="64960" y="2857"/>
                  <a:pt x="76962" y="0"/>
                  <a:pt x="90011" y="0"/>
                </a:cubicBezTo>
                <a:cubicBezTo>
                  <a:pt x="103060" y="0"/>
                  <a:pt x="115062" y="2762"/>
                  <a:pt x="126111" y="8382"/>
                </a:cubicBezTo>
                <a:cubicBezTo>
                  <a:pt x="137160" y="13906"/>
                  <a:pt x="146685" y="21622"/>
                  <a:pt x="154781" y="31432"/>
                </a:cubicBezTo>
                <a:cubicBezTo>
                  <a:pt x="162878" y="41243"/>
                  <a:pt x="169164" y="52864"/>
                  <a:pt x="173641" y="66294"/>
                </a:cubicBezTo>
                <a:cubicBezTo>
                  <a:pt x="178213" y="79724"/>
                  <a:pt x="180404" y="94488"/>
                  <a:pt x="180404" y="110395"/>
                </a:cubicBezTo>
                <a:close/>
                <a:moveTo>
                  <a:pt x="161925" y="110395"/>
                </a:moveTo>
                <a:cubicBezTo>
                  <a:pt x="161925" y="96583"/>
                  <a:pt x="160210" y="84010"/>
                  <a:pt x="156686" y="72485"/>
                </a:cubicBezTo>
                <a:cubicBezTo>
                  <a:pt x="153162" y="60960"/>
                  <a:pt x="148304" y="51244"/>
                  <a:pt x="142018" y="43148"/>
                </a:cubicBezTo>
                <a:cubicBezTo>
                  <a:pt x="135731" y="35052"/>
                  <a:pt x="128206" y="28670"/>
                  <a:pt x="119348" y="24098"/>
                </a:cubicBezTo>
                <a:cubicBezTo>
                  <a:pt x="110490" y="19526"/>
                  <a:pt x="100775" y="17240"/>
                  <a:pt x="90106" y="17240"/>
                </a:cubicBezTo>
                <a:cubicBezTo>
                  <a:pt x="79438" y="17240"/>
                  <a:pt x="69723" y="19526"/>
                  <a:pt x="60865" y="24098"/>
                </a:cubicBezTo>
                <a:cubicBezTo>
                  <a:pt x="52006" y="28670"/>
                  <a:pt x="44482" y="35052"/>
                  <a:pt x="38195" y="43148"/>
                </a:cubicBezTo>
                <a:cubicBezTo>
                  <a:pt x="31909" y="51244"/>
                  <a:pt x="27051" y="61055"/>
                  <a:pt x="23527" y="72485"/>
                </a:cubicBezTo>
                <a:cubicBezTo>
                  <a:pt x="20003" y="84010"/>
                  <a:pt x="18288" y="96583"/>
                  <a:pt x="18288" y="110395"/>
                </a:cubicBezTo>
                <a:cubicBezTo>
                  <a:pt x="18288" y="124206"/>
                  <a:pt x="20003" y="136779"/>
                  <a:pt x="23527" y="148114"/>
                </a:cubicBezTo>
                <a:cubicBezTo>
                  <a:pt x="27051" y="159448"/>
                  <a:pt x="31909" y="169259"/>
                  <a:pt x="38195" y="177546"/>
                </a:cubicBezTo>
                <a:cubicBezTo>
                  <a:pt x="44482" y="185738"/>
                  <a:pt x="52006" y="192119"/>
                  <a:pt x="60865" y="196596"/>
                </a:cubicBezTo>
                <a:cubicBezTo>
                  <a:pt x="69723" y="201073"/>
                  <a:pt x="79438" y="203359"/>
                  <a:pt x="90106" y="203359"/>
                </a:cubicBezTo>
                <a:cubicBezTo>
                  <a:pt x="100775" y="203359"/>
                  <a:pt x="110490" y="201168"/>
                  <a:pt x="119348" y="196596"/>
                </a:cubicBezTo>
                <a:cubicBezTo>
                  <a:pt x="128206" y="192119"/>
                  <a:pt x="135731" y="185738"/>
                  <a:pt x="142018" y="177546"/>
                </a:cubicBezTo>
                <a:cubicBezTo>
                  <a:pt x="148304" y="169354"/>
                  <a:pt x="153162" y="159544"/>
                  <a:pt x="156686" y="148114"/>
                </a:cubicBezTo>
                <a:cubicBezTo>
                  <a:pt x="160115" y="136779"/>
                  <a:pt x="161925" y="124206"/>
                  <a:pt x="161925" y="110395"/>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46" name="图形 4"/>
          <p:cNvSpPr/>
          <p:nvPr/>
        </p:nvSpPr>
        <p:spPr>
          <a:xfrm>
            <a:off x="6745605" y="3485515"/>
            <a:ext cx="194310" cy="319405"/>
          </a:xfrm>
          <a:custGeom>
            <a:avLst/>
            <a:gdLst>
              <a:gd name="connsiteX0" fmla="*/ 104966 w 159353"/>
              <a:gd name="connsiteY0" fmla="*/ 123539 h 262318"/>
              <a:gd name="connsiteX1" fmla="*/ 144494 w 159353"/>
              <a:gd name="connsiteY1" fmla="*/ 145637 h 262318"/>
              <a:gd name="connsiteX2" fmla="*/ 159353 w 159353"/>
              <a:gd name="connsiteY2" fmla="*/ 190214 h 262318"/>
              <a:gd name="connsiteX3" fmla="*/ 153353 w 159353"/>
              <a:gd name="connsiteY3" fmla="*/ 219742 h 262318"/>
              <a:gd name="connsiteX4" fmla="*/ 136684 w 159353"/>
              <a:gd name="connsiteY4" fmla="*/ 242411 h 262318"/>
              <a:gd name="connsiteX5" fmla="*/ 111062 w 159353"/>
              <a:gd name="connsiteY5" fmla="*/ 257080 h 262318"/>
              <a:gd name="connsiteX6" fmla="*/ 78010 w 159353"/>
              <a:gd name="connsiteY6" fmla="*/ 262319 h 262318"/>
              <a:gd name="connsiteX7" fmla="*/ 30099 w 159353"/>
              <a:gd name="connsiteY7" fmla="*/ 250698 h 262318"/>
              <a:gd name="connsiteX8" fmla="*/ 0 w 159353"/>
              <a:gd name="connsiteY8" fmla="*/ 218789 h 262318"/>
              <a:gd name="connsiteX9" fmla="*/ 13430 w 159353"/>
              <a:gd name="connsiteY9" fmla="*/ 207931 h 262318"/>
              <a:gd name="connsiteX10" fmla="*/ 37338 w 159353"/>
              <a:gd name="connsiteY10" fmla="*/ 235458 h 262318"/>
              <a:gd name="connsiteX11" fmla="*/ 78296 w 159353"/>
              <a:gd name="connsiteY11" fmla="*/ 245650 h 262318"/>
              <a:gd name="connsiteX12" fmla="*/ 123634 w 159353"/>
              <a:gd name="connsiteY12" fmla="*/ 230791 h 262318"/>
              <a:gd name="connsiteX13" fmla="*/ 140303 w 159353"/>
              <a:gd name="connsiteY13" fmla="*/ 189452 h 262318"/>
              <a:gd name="connsiteX14" fmla="*/ 123063 w 159353"/>
              <a:gd name="connsiteY14" fmla="*/ 147352 h 262318"/>
              <a:gd name="connsiteX15" fmla="*/ 74295 w 159353"/>
              <a:gd name="connsiteY15" fmla="*/ 131731 h 262318"/>
              <a:gd name="connsiteX16" fmla="*/ 65627 w 159353"/>
              <a:gd name="connsiteY16" fmla="*/ 131731 h 262318"/>
              <a:gd name="connsiteX17" fmla="*/ 65627 w 159353"/>
              <a:gd name="connsiteY17" fmla="*/ 115729 h 262318"/>
              <a:gd name="connsiteX18" fmla="*/ 75057 w 159353"/>
              <a:gd name="connsiteY18" fmla="*/ 115729 h 262318"/>
              <a:gd name="connsiteX19" fmla="*/ 120015 w 159353"/>
              <a:gd name="connsiteY19" fmla="*/ 102489 h 262318"/>
              <a:gd name="connsiteX20" fmla="*/ 135636 w 159353"/>
              <a:gd name="connsiteY20" fmla="*/ 67151 h 262318"/>
              <a:gd name="connsiteX21" fmla="*/ 131254 w 159353"/>
              <a:gd name="connsiteY21" fmla="*/ 45911 h 262318"/>
              <a:gd name="connsiteX22" fmla="*/ 119253 w 159353"/>
              <a:gd name="connsiteY22" fmla="*/ 30099 h 262318"/>
              <a:gd name="connsiteX23" fmla="*/ 101155 w 159353"/>
              <a:gd name="connsiteY23" fmla="*/ 20098 h 262318"/>
              <a:gd name="connsiteX24" fmla="*/ 78296 w 159353"/>
              <a:gd name="connsiteY24" fmla="*/ 16669 h 262318"/>
              <a:gd name="connsiteX25" fmla="*/ 40196 w 159353"/>
              <a:gd name="connsiteY25" fmla="*/ 26670 h 262318"/>
              <a:gd name="connsiteX26" fmla="*/ 16288 w 159353"/>
              <a:gd name="connsiteY26" fmla="*/ 53721 h 262318"/>
              <a:gd name="connsiteX27" fmla="*/ 4000 w 159353"/>
              <a:gd name="connsiteY27" fmla="*/ 43529 h 262318"/>
              <a:gd name="connsiteX28" fmla="*/ 15812 w 159353"/>
              <a:gd name="connsiteY28" fmla="*/ 25717 h 262318"/>
              <a:gd name="connsiteX29" fmla="*/ 33242 w 159353"/>
              <a:gd name="connsiteY29" fmla="*/ 11906 h 262318"/>
              <a:gd name="connsiteX30" fmla="*/ 55054 w 159353"/>
              <a:gd name="connsiteY30" fmla="*/ 3048 h 262318"/>
              <a:gd name="connsiteX31" fmla="*/ 79915 w 159353"/>
              <a:gd name="connsiteY31" fmla="*/ 0 h 262318"/>
              <a:gd name="connsiteX32" fmla="*/ 109823 w 159353"/>
              <a:gd name="connsiteY32" fmla="*/ 4763 h 262318"/>
              <a:gd name="connsiteX33" fmla="*/ 133445 w 159353"/>
              <a:gd name="connsiteY33" fmla="*/ 18193 h 262318"/>
              <a:gd name="connsiteX34" fmla="*/ 149066 w 159353"/>
              <a:gd name="connsiteY34" fmla="*/ 38862 h 262318"/>
              <a:gd name="connsiteX35" fmla="*/ 154686 w 159353"/>
              <a:gd name="connsiteY35" fmla="*/ 65342 h 262318"/>
              <a:gd name="connsiteX36" fmla="*/ 151257 w 159353"/>
              <a:gd name="connsiteY36" fmla="*/ 86392 h 262318"/>
              <a:gd name="connsiteX37" fmla="*/ 141256 w 159353"/>
              <a:gd name="connsiteY37" fmla="*/ 103822 h 262318"/>
              <a:gd name="connsiteX38" fmla="*/ 125444 w 159353"/>
              <a:gd name="connsiteY38" fmla="*/ 116681 h 262318"/>
              <a:gd name="connsiteX39" fmla="*/ 104966 w 159353"/>
              <a:gd name="connsiteY39" fmla="*/ 123539 h 26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9353" h="262318">
                <a:moveTo>
                  <a:pt x="104966" y="123539"/>
                </a:moveTo>
                <a:cubicBezTo>
                  <a:pt x="121444" y="126206"/>
                  <a:pt x="134588" y="133541"/>
                  <a:pt x="144494" y="145637"/>
                </a:cubicBezTo>
                <a:cubicBezTo>
                  <a:pt x="154400" y="157734"/>
                  <a:pt x="159353" y="172593"/>
                  <a:pt x="159353" y="190214"/>
                </a:cubicBezTo>
                <a:cubicBezTo>
                  <a:pt x="159353" y="201073"/>
                  <a:pt x="157353" y="210979"/>
                  <a:pt x="153353" y="219742"/>
                </a:cubicBezTo>
                <a:cubicBezTo>
                  <a:pt x="149352" y="228600"/>
                  <a:pt x="143828" y="236125"/>
                  <a:pt x="136684" y="242411"/>
                </a:cubicBezTo>
                <a:cubicBezTo>
                  <a:pt x="129540" y="248698"/>
                  <a:pt x="121063" y="253555"/>
                  <a:pt x="111062" y="257080"/>
                </a:cubicBezTo>
                <a:cubicBezTo>
                  <a:pt x="101155" y="260604"/>
                  <a:pt x="90107" y="262319"/>
                  <a:pt x="78010" y="262319"/>
                </a:cubicBezTo>
                <a:cubicBezTo>
                  <a:pt x="59912" y="262319"/>
                  <a:pt x="43910" y="258413"/>
                  <a:pt x="30099" y="250698"/>
                </a:cubicBezTo>
                <a:cubicBezTo>
                  <a:pt x="16288" y="242983"/>
                  <a:pt x="6287" y="232315"/>
                  <a:pt x="0" y="218789"/>
                </a:cubicBezTo>
                <a:lnTo>
                  <a:pt x="13430" y="207931"/>
                </a:lnTo>
                <a:cubicBezTo>
                  <a:pt x="18288" y="219551"/>
                  <a:pt x="26289" y="228695"/>
                  <a:pt x="37338" y="235458"/>
                </a:cubicBezTo>
                <a:cubicBezTo>
                  <a:pt x="48482" y="242221"/>
                  <a:pt x="62103" y="245650"/>
                  <a:pt x="78296" y="245650"/>
                </a:cubicBezTo>
                <a:cubicBezTo>
                  <a:pt x="97441" y="245650"/>
                  <a:pt x="112490" y="240697"/>
                  <a:pt x="123634" y="230791"/>
                </a:cubicBezTo>
                <a:cubicBezTo>
                  <a:pt x="134779" y="220885"/>
                  <a:pt x="140303" y="207074"/>
                  <a:pt x="140303" y="189452"/>
                </a:cubicBezTo>
                <a:cubicBezTo>
                  <a:pt x="140303" y="171831"/>
                  <a:pt x="134588" y="157734"/>
                  <a:pt x="123063" y="147352"/>
                </a:cubicBezTo>
                <a:cubicBezTo>
                  <a:pt x="111538" y="136970"/>
                  <a:pt x="95345" y="131731"/>
                  <a:pt x="74295" y="131731"/>
                </a:cubicBezTo>
                <a:lnTo>
                  <a:pt x="65627" y="131731"/>
                </a:lnTo>
                <a:lnTo>
                  <a:pt x="65627" y="115729"/>
                </a:lnTo>
                <a:lnTo>
                  <a:pt x="75057" y="115729"/>
                </a:lnTo>
                <a:cubicBezTo>
                  <a:pt x="94679" y="115729"/>
                  <a:pt x="109633" y="111347"/>
                  <a:pt x="120015" y="102489"/>
                </a:cubicBezTo>
                <a:cubicBezTo>
                  <a:pt x="130397" y="93631"/>
                  <a:pt x="135636" y="81915"/>
                  <a:pt x="135636" y="67151"/>
                </a:cubicBezTo>
                <a:cubicBezTo>
                  <a:pt x="135636" y="59150"/>
                  <a:pt x="134207" y="52102"/>
                  <a:pt x="131254" y="45911"/>
                </a:cubicBezTo>
                <a:cubicBezTo>
                  <a:pt x="128397" y="39719"/>
                  <a:pt x="124396" y="34480"/>
                  <a:pt x="119253" y="30099"/>
                </a:cubicBezTo>
                <a:cubicBezTo>
                  <a:pt x="114205" y="25717"/>
                  <a:pt x="108109" y="22384"/>
                  <a:pt x="101155" y="20098"/>
                </a:cubicBezTo>
                <a:cubicBezTo>
                  <a:pt x="94107" y="17812"/>
                  <a:pt x="86487" y="16669"/>
                  <a:pt x="78296" y="16669"/>
                </a:cubicBezTo>
                <a:cubicBezTo>
                  <a:pt x="63817" y="16669"/>
                  <a:pt x="51054" y="20003"/>
                  <a:pt x="40196" y="26670"/>
                </a:cubicBezTo>
                <a:cubicBezTo>
                  <a:pt x="29337" y="33338"/>
                  <a:pt x="21336" y="42291"/>
                  <a:pt x="16288" y="53721"/>
                </a:cubicBezTo>
                <a:lnTo>
                  <a:pt x="4000" y="43529"/>
                </a:lnTo>
                <a:cubicBezTo>
                  <a:pt x="6858" y="36957"/>
                  <a:pt x="10858" y="31051"/>
                  <a:pt x="15812" y="25717"/>
                </a:cubicBezTo>
                <a:cubicBezTo>
                  <a:pt x="20765" y="20383"/>
                  <a:pt x="26575" y="15812"/>
                  <a:pt x="33242" y="11906"/>
                </a:cubicBezTo>
                <a:cubicBezTo>
                  <a:pt x="39910" y="8001"/>
                  <a:pt x="47149" y="5048"/>
                  <a:pt x="55054" y="3048"/>
                </a:cubicBezTo>
                <a:cubicBezTo>
                  <a:pt x="62865" y="953"/>
                  <a:pt x="71152" y="0"/>
                  <a:pt x="79915" y="0"/>
                </a:cubicBezTo>
                <a:cubicBezTo>
                  <a:pt x="90773" y="0"/>
                  <a:pt x="100775" y="1619"/>
                  <a:pt x="109823" y="4763"/>
                </a:cubicBezTo>
                <a:cubicBezTo>
                  <a:pt x="118872" y="7906"/>
                  <a:pt x="126778" y="12383"/>
                  <a:pt x="133445" y="18193"/>
                </a:cubicBezTo>
                <a:cubicBezTo>
                  <a:pt x="140113" y="24003"/>
                  <a:pt x="145256" y="30861"/>
                  <a:pt x="149066" y="38862"/>
                </a:cubicBezTo>
                <a:cubicBezTo>
                  <a:pt x="152781" y="46863"/>
                  <a:pt x="154686" y="55721"/>
                  <a:pt x="154686" y="65342"/>
                </a:cubicBezTo>
                <a:cubicBezTo>
                  <a:pt x="154686" y="72866"/>
                  <a:pt x="153543" y="79820"/>
                  <a:pt x="151257" y="86392"/>
                </a:cubicBezTo>
                <a:cubicBezTo>
                  <a:pt x="148971" y="92964"/>
                  <a:pt x="145637" y="98774"/>
                  <a:pt x="141256" y="103822"/>
                </a:cubicBezTo>
                <a:cubicBezTo>
                  <a:pt x="136874" y="108871"/>
                  <a:pt x="131636" y="113157"/>
                  <a:pt x="125444" y="116681"/>
                </a:cubicBezTo>
                <a:cubicBezTo>
                  <a:pt x="119253" y="120396"/>
                  <a:pt x="112395" y="122587"/>
                  <a:pt x="104966" y="123539"/>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48" name="图形 4"/>
          <p:cNvSpPr/>
          <p:nvPr/>
        </p:nvSpPr>
        <p:spPr bwMode="auto">
          <a:xfrm>
            <a:off x="7018655" y="3011805"/>
            <a:ext cx="996950" cy="1249045"/>
          </a:xfrm>
          <a:custGeom>
            <a:avLst/>
            <a:gdLst>
              <a:gd name="connsiteX0" fmla="*/ 53626 w 818864"/>
              <a:gd name="connsiteY0" fmla="*/ 69081 h 1025698"/>
              <a:gd name="connsiteX1" fmla="*/ 0 w 818864"/>
              <a:gd name="connsiteY1" fmla="*/ 100037 h 1025698"/>
              <a:gd name="connsiteX2" fmla="*/ 110680 w 818864"/>
              <a:gd name="connsiteY2" fmla="*/ 523519 h 1025698"/>
              <a:gd name="connsiteX3" fmla="*/ 8954 w 818864"/>
              <a:gd name="connsiteY3" fmla="*/ 930808 h 1025698"/>
              <a:gd name="connsiteX4" fmla="*/ 53721 w 818864"/>
              <a:gd name="connsiteY4" fmla="*/ 956621 h 1025698"/>
              <a:gd name="connsiteX5" fmla="*/ 818864 w 818864"/>
              <a:gd name="connsiteY5" fmla="*/ 520566 h 1025698"/>
              <a:gd name="connsiteX6" fmla="*/ 818864 w 818864"/>
              <a:gd name="connsiteY6" fmla="*/ 504945 h 1025698"/>
              <a:gd name="connsiteX7" fmla="*/ 53626 w 818864"/>
              <a:gd name="connsiteY7" fmla="*/ 69081 h 102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864" h="1025698">
                <a:moveTo>
                  <a:pt x="53626" y="69081"/>
                </a:moveTo>
                <a:lnTo>
                  <a:pt x="0" y="100037"/>
                </a:lnTo>
                <a:cubicBezTo>
                  <a:pt x="70390" y="225386"/>
                  <a:pt x="110680" y="369785"/>
                  <a:pt x="110680" y="523519"/>
                </a:cubicBezTo>
                <a:cubicBezTo>
                  <a:pt x="110680" y="670680"/>
                  <a:pt x="73819" y="809269"/>
                  <a:pt x="8954" y="930808"/>
                </a:cubicBezTo>
                <a:lnTo>
                  <a:pt x="53721" y="956621"/>
                </a:lnTo>
                <a:cubicBezTo>
                  <a:pt x="391573" y="1151693"/>
                  <a:pt x="816769" y="910710"/>
                  <a:pt x="818864" y="520566"/>
                </a:cubicBezTo>
                <a:cubicBezTo>
                  <a:pt x="818864" y="515327"/>
                  <a:pt x="818864" y="510184"/>
                  <a:pt x="818864" y="504945"/>
                </a:cubicBezTo>
                <a:cubicBezTo>
                  <a:pt x="816769" y="114992"/>
                  <a:pt x="391478" y="-125991"/>
                  <a:pt x="53626" y="69081"/>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54" name="图形 4"/>
          <p:cNvSpPr/>
          <p:nvPr/>
        </p:nvSpPr>
        <p:spPr>
          <a:xfrm>
            <a:off x="5241925" y="3740150"/>
            <a:ext cx="802005" cy="926465"/>
          </a:xfrm>
          <a:custGeom>
            <a:avLst/>
            <a:gdLst>
              <a:gd name="connsiteX0" fmla="*/ 0 w 658558"/>
              <a:gd name="connsiteY0" fmla="*/ 380238 h 760571"/>
              <a:gd name="connsiteX1" fmla="*/ 658558 w 658558"/>
              <a:gd name="connsiteY1" fmla="*/ 760571 h 760571"/>
              <a:gd name="connsiteX2" fmla="*/ 658558 w 658558"/>
              <a:gd name="connsiteY2" fmla="*/ 0 h 760571"/>
              <a:gd name="connsiteX3" fmla="*/ 0 w 658558"/>
              <a:gd name="connsiteY3" fmla="*/ 380238 h 760571"/>
            </a:gdLst>
            <a:ahLst/>
            <a:cxnLst>
              <a:cxn ang="0">
                <a:pos x="connsiteX0" y="connsiteY0"/>
              </a:cxn>
              <a:cxn ang="0">
                <a:pos x="connsiteX1" y="connsiteY1"/>
              </a:cxn>
              <a:cxn ang="0">
                <a:pos x="connsiteX2" y="connsiteY2"/>
              </a:cxn>
              <a:cxn ang="0">
                <a:pos x="connsiteX3" y="connsiteY3"/>
              </a:cxn>
            </a:cxnLst>
            <a:rect l="l" t="t" r="r" b="b"/>
            <a:pathLst>
              <a:path w="658558" h="760571">
                <a:moveTo>
                  <a:pt x="0" y="380238"/>
                </a:moveTo>
                <a:cubicBezTo>
                  <a:pt x="142018" y="598360"/>
                  <a:pt x="382810" y="746665"/>
                  <a:pt x="658558" y="760571"/>
                </a:cubicBezTo>
                <a:lnTo>
                  <a:pt x="658558" y="0"/>
                </a:lnTo>
                <a:lnTo>
                  <a:pt x="0" y="380238"/>
                </a:lnTo>
                <a:close/>
              </a:path>
            </a:pathLst>
          </a:custGeom>
          <a:solidFill>
            <a:schemeClr val="bg1">
              <a:lumMod val="75000"/>
            </a:schemeClr>
          </a:solidFill>
          <a:ln w="9525" cap="flat">
            <a:noFill/>
            <a:prstDash val="solid"/>
            <a:miter/>
          </a:ln>
        </p:spPr>
        <p:txBody>
          <a:bodyPr rtlCol="0" anchor="ctr"/>
          <a:lstStyle/>
          <a:p>
            <a:endParaRPr lang="zh-CN" altLang="en-US">
              <a:cs typeface="+mn-ea"/>
              <a:sym typeface="+mn-lt"/>
            </a:endParaRPr>
          </a:p>
        </p:txBody>
      </p:sp>
      <p:sp>
        <p:nvSpPr>
          <p:cNvPr id="56" name="图形 4"/>
          <p:cNvSpPr/>
          <p:nvPr/>
        </p:nvSpPr>
        <p:spPr>
          <a:xfrm>
            <a:off x="5520690" y="4077970"/>
            <a:ext cx="219710" cy="268605"/>
          </a:xfrm>
          <a:custGeom>
            <a:avLst/>
            <a:gdLst>
              <a:gd name="connsiteX0" fmla="*/ 180213 w 180212"/>
              <a:gd name="connsiteY0" fmla="*/ 110395 h 220408"/>
              <a:gd name="connsiteX1" fmla="*/ 173546 w 180212"/>
              <a:gd name="connsiteY1" fmla="*/ 154496 h 220408"/>
              <a:gd name="connsiteX2" fmla="*/ 154686 w 180212"/>
              <a:gd name="connsiteY2" fmla="*/ 189357 h 220408"/>
              <a:gd name="connsiteX3" fmla="*/ 126016 w 180212"/>
              <a:gd name="connsiteY3" fmla="*/ 212217 h 220408"/>
              <a:gd name="connsiteX4" fmla="*/ 89916 w 180212"/>
              <a:gd name="connsiteY4" fmla="*/ 220409 h 220408"/>
              <a:gd name="connsiteX5" fmla="*/ 53816 w 180212"/>
              <a:gd name="connsiteY5" fmla="*/ 212217 h 220408"/>
              <a:gd name="connsiteX6" fmla="*/ 25337 w 180212"/>
              <a:gd name="connsiteY6" fmla="*/ 189357 h 220408"/>
              <a:gd name="connsiteX7" fmla="*/ 6668 w 180212"/>
              <a:gd name="connsiteY7" fmla="*/ 154496 h 220408"/>
              <a:gd name="connsiteX8" fmla="*/ 0 w 180212"/>
              <a:gd name="connsiteY8" fmla="*/ 110395 h 220408"/>
              <a:gd name="connsiteX9" fmla="*/ 6668 w 180212"/>
              <a:gd name="connsiteY9" fmla="*/ 66294 h 220408"/>
              <a:gd name="connsiteX10" fmla="*/ 25337 w 180212"/>
              <a:gd name="connsiteY10" fmla="*/ 31433 h 220408"/>
              <a:gd name="connsiteX11" fmla="*/ 53816 w 180212"/>
              <a:gd name="connsiteY11" fmla="*/ 8382 h 220408"/>
              <a:gd name="connsiteX12" fmla="*/ 89916 w 180212"/>
              <a:gd name="connsiteY12" fmla="*/ 0 h 220408"/>
              <a:gd name="connsiteX13" fmla="*/ 126016 w 180212"/>
              <a:gd name="connsiteY13" fmla="*/ 8382 h 220408"/>
              <a:gd name="connsiteX14" fmla="*/ 154686 w 180212"/>
              <a:gd name="connsiteY14" fmla="*/ 31433 h 220408"/>
              <a:gd name="connsiteX15" fmla="*/ 173546 w 180212"/>
              <a:gd name="connsiteY15" fmla="*/ 66294 h 220408"/>
              <a:gd name="connsiteX16" fmla="*/ 180213 w 180212"/>
              <a:gd name="connsiteY16" fmla="*/ 110395 h 220408"/>
              <a:gd name="connsiteX17" fmla="*/ 161734 w 180212"/>
              <a:gd name="connsiteY17" fmla="*/ 110395 h 220408"/>
              <a:gd name="connsiteX18" fmla="*/ 156496 w 180212"/>
              <a:gd name="connsiteY18" fmla="*/ 72485 h 220408"/>
              <a:gd name="connsiteX19" fmla="*/ 141827 w 180212"/>
              <a:gd name="connsiteY19" fmla="*/ 43053 h 220408"/>
              <a:gd name="connsiteX20" fmla="*/ 119158 w 180212"/>
              <a:gd name="connsiteY20" fmla="*/ 24003 h 220408"/>
              <a:gd name="connsiteX21" fmla="*/ 89916 w 180212"/>
              <a:gd name="connsiteY21" fmla="*/ 17145 h 220408"/>
              <a:gd name="connsiteX22" fmla="*/ 60674 w 180212"/>
              <a:gd name="connsiteY22" fmla="*/ 24003 h 220408"/>
              <a:gd name="connsiteX23" fmla="*/ 38005 w 180212"/>
              <a:gd name="connsiteY23" fmla="*/ 43053 h 220408"/>
              <a:gd name="connsiteX24" fmla="*/ 23336 w 180212"/>
              <a:gd name="connsiteY24" fmla="*/ 72485 h 220408"/>
              <a:gd name="connsiteX25" fmla="*/ 18098 w 180212"/>
              <a:gd name="connsiteY25" fmla="*/ 110395 h 220408"/>
              <a:gd name="connsiteX26" fmla="*/ 23336 w 180212"/>
              <a:gd name="connsiteY26" fmla="*/ 148114 h 220408"/>
              <a:gd name="connsiteX27" fmla="*/ 38005 w 180212"/>
              <a:gd name="connsiteY27" fmla="*/ 177451 h 220408"/>
              <a:gd name="connsiteX28" fmla="*/ 60674 w 180212"/>
              <a:gd name="connsiteY28" fmla="*/ 196501 h 220408"/>
              <a:gd name="connsiteX29" fmla="*/ 89916 w 180212"/>
              <a:gd name="connsiteY29" fmla="*/ 203263 h 220408"/>
              <a:gd name="connsiteX30" fmla="*/ 119158 w 180212"/>
              <a:gd name="connsiteY30" fmla="*/ 196501 h 220408"/>
              <a:gd name="connsiteX31" fmla="*/ 141827 w 180212"/>
              <a:gd name="connsiteY31" fmla="*/ 177451 h 220408"/>
              <a:gd name="connsiteX32" fmla="*/ 156496 w 180212"/>
              <a:gd name="connsiteY32" fmla="*/ 148114 h 220408"/>
              <a:gd name="connsiteX33" fmla="*/ 161734 w 180212"/>
              <a:gd name="connsiteY33" fmla="*/ 110395 h 2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212" h="220408">
                <a:moveTo>
                  <a:pt x="180213" y="110395"/>
                </a:moveTo>
                <a:cubicBezTo>
                  <a:pt x="180213" y="126397"/>
                  <a:pt x="178022" y="141065"/>
                  <a:pt x="173546" y="154496"/>
                </a:cubicBezTo>
                <a:cubicBezTo>
                  <a:pt x="169069" y="167926"/>
                  <a:pt x="162782" y="179546"/>
                  <a:pt x="154686" y="189357"/>
                </a:cubicBezTo>
                <a:cubicBezTo>
                  <a:pt x="146590" y="199168"/>
                  <a:pt x="137065" y="206788"/>
                  <a:pt x="126016" y="212217"/>
                </a:cubicBezTo>
                <a:cubicBezTo>
                  <a:pt x="114967" y="217646"/>
                  <a:pt x="102965" y="220409"/>
                  <a:pt x="89916" y="220409"/>
                </a:cubicBezTo>
                <a:cubicBezTo>
                  <a:pt x="76867" y="220409"/>
                  <a:pt x="64865" y="217646"/>
                  <a:pt x="53816" y="212217"/>
                </a:cubicBezTo>
                <a:cubicBezTo>
                  <a:pt x="42767" y="206788"/>
                  <a:pt x="33338" y="199168"/>
                  <a:pt x="25337" y="189357"/>
                </a:cubicBezTo>
                <a:cubicBezTo>
                  <a:pt x="17335" y="179546"/>
                  <a:pt x="11144" y="167926"/>
                  <a:pt x="6668" y="154496"/>
                </a:cubicBezTo>
                <a:cubicBezTo>
                  <a:pt x="2191" y="141065"/>
                  <a:pt x="0" y="126397"/>
                  <a:pt x="0" y="110395"/>
                </a:cubicBezTo>
                <a:cubicBezTo>
                  <a:pt x="0" y="94393"/>
                  <a:pt x="2191" y="79724"/>
                  <a:pt x="6668" y="66294"/>
                </a:cubicBezTo>
                <a:cubicBezTo>
                  <a:pt x="11144" y="52864"/>
                  <a:pt x="17335" y="41243"/>
                  <a:pt x="25337" y="31433"/>
                </a:cubicBezTo>
                <a:cubicBezTo>
                  <a:pt x="33338" y="21622"/>
                  <a:pt x="42767" y="14002"/>
                  <a:pt x="53816" y="8382"/>
                </a:cubicBezTo>
                <a:cubicBezTo>
                  <a:pt x="64770" y="2858"/>
                  <a:pt x="76867" y="0"/>
                  <a:pt x="89916" y="0"/>
                </a:cubicBezTo>
                <a:cubicBezTo>
                  <a:pt x="102965" y="0"/>
                  <a:pt x="114967" y="2762"/>
                  <a:pt x="126016" y="8382"/>
                </a:cubicBezTo>
                <a:cubicBezTo>
                  <a:pt x="137065" y="14002"/>
                  <a:pt x="146590" y="21622"/>
                  <a:pt x="154686" y="31433"/>
                </a:cubicBezTo>
                <a:cubicBezTo>
                  <a:pt x="162782" y="41243"/>
                  <a:pt x="169069" y="52864"/>
                  <a:pt x="173546" y="66294"/>
                </a:cubicBezTo>
                <a:cubicBezTo>
                  <a:pt x="178022" y="79724"/>
                  <a:pt x="180213" y="94488"/>
                  <a:pt x="180213" y="110395"/>
                </a:cubicBezTo>
                <a:close/>
                <a:moveTo>
                  <a:pt x="161734" y="110395"/>
                </a:moveTo>
                <a:cubicBezTo>
                  <a:pt x="161734" y="96583"/>
                  <a:pt x="160020" y="84010"/>
                  <a:pt x="156496" y="72485"/>
                </a:cubicBezTo>
                <a:cubicBezTo>
                  <a:pt x="152971" y="60960"/>
                  <a:pt x="148114" y="51245"/>
                  <a:pt x="141827" y="43053"/>
                </a:cubicBezTo>
                <a:cubicBezTo>
                  <a:pt x="135541" y="34957"/>
                  <a:pt x="128016" y="28575"/>
                  <a:pt x="119158" y="24003"/>
                </a:cubicBezTo>
                <a:cubicBezTo>
                  <a:pt x="110300" y="19431"/>
                  <a:pt x="100584" y="17145"/>
                  <a:pt x="89916" y="17145"/>
                </a:cubicBezTo>
                <a:cubicBezTo>
                  <a:pt x="79248" y="17145"/>
                  <a:pt x="69533" y="19431"/>
                  <a:pt x="60674" y="24003"/>
                </a:cubicBezTo>
                <a:cubicBezTo>
                  <a:pt x="51816" y="28575"/>
                  <a:pt x="44291" y="34957"/>
                  <a:pt x="38005" y="43053"/>
                </a:cubicBezTo>
                <a:cubicBezTo>
                  <a:pt x="31718" y="51149"/>
                  <a:pt x="26860" y="60960"/>
                  <a:pt x="23336" y="72485"/>
                </a:cubicBezTo>
                <a:cubicBezTo>
                  <a:pt x="19812" y="84010"/>
                  <a:pt x="18098" y="96583"/>
                  <a:pt x="18098" y="110395"/>
                </a:cubicBezTo>
                <a:cubicBezTo>
                  <a:pt x="18098" y="124206"/>
                  <a:pt x="19812" y="136779"/>
                  <a:pt x="23336" y="148114"/>
                </a:cubicBezTo>
                <a:cubicBezTo>
                  <a:pt x="26860" y="159449"/>
                  <a:pt x="31718" y="169259"/>
                  <a:pt x="38005" y="177451"/>
                </a:cubicBezTo>
                <a:cubicBezTo>
                  <a:pt x="44291" y="185642"/>
                  <a:pt x="51816" y="192024"/>
                  <a:pt x="60674" y="196501"/>
                </a:cubicBezTo>
                <a:cubicBezTo>
                  <a:pt x="69533" y="200978"/>
                  <a:pt x="79248" y="203263"/>
                  <a:pt x="89916" y="203263"/>
                </a:cubicBezTo>
                <a:cubicBezTo>
                  <a:pt x="100584" y="203263"/>
                  <a:pt x="110300" y="201073"/>
                  <a:pt x="119158" y="196501"/>
                </a:cubicBezTo>
                <a:cubicBezTo>
                  <a:pt x="128016" y="192024"/>
                  <a:pt x="135541" y="185642"/>
                  <a:pt x="141827" y="177451"/>
                </a:cubicBezTo>
                <a:cubicBezTo>
                  <a:pt x="148114" y="169259"/>
                  <a:pt x="152971" y="159449"/>
                  <a:pt x="156496" y="148114"/>
                </a:cubicBezTo>
                <a:cubicBezTo>
                  <a:pt x="160020" y="136779"/>
                  <a:pt x="161734" y="124206"/>
                  <a:pt x="161734" y="110395"/>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57" name="图形 4"/>
          <p:cNvSpPr/>
          <p:nvPr/>
        </p:nvSpPr>
        <p:spPr>
          <a:xfrm>
            <a:off x="5777230" y="4090035"/>
            <a:ext cx="207010" cy="318135"/>
          </a:xfrm>
          <a:custGeom>
            <a:avLst/>
            <a:gdLst>
              <a:gd name="connsiteX0" fmla="*/ 86201 w 170116"/>
              <a:gd name="connsiteY0" fmla="*/ 94679 h 261270"/>
              <a:gd name="connsiteX1" fmla="*/ 118872 w 170116"/>
              <a:gd name="connsiteY1" fmla="*/ 100679 h 261270"/>
              <a:gd name="connsiteX2" fmla="*/ 145542 w 170116"/>
              <a:gd name="connsiteY2" fmla="*/ 117539 h 261270"/>
              <a:gd name="connsiteX3" fmla="*/ 163544 w 170116"/>
              <a:gd name="connsiteY3" fmla="*/ 143446 h 261270"/>
              <a:gd name="connsiteX4" fmla="*/ 170117 w 170116"/>
              <a:gd name="connsiteY4" fmla="*/ 176689 h 261270"/>
              <a:gd name="connsiteX5" fmla="*/ 163068 w 170116"/>
              <a:gd name="connsiteY5" fmla="*/ 211360 h 261270"/>
              <a:gd name="connsiteX6" fmla="*/ 144018 w 170116"/>
              <a:gd name="connsiteY6" fmla="*/ 238030 h 261270"/>
              <a:gd name="connsiteX7" fmla="*/ 116110 w 170116"/>
              <a:gd name="connsiteY7" fmla="*/ 255270 h 261270"/>
              <a:gd name="connsiteX8" fmla="*/ 82391 w 170116"/>
              <a:gd name="connsiteY8" fmla="*/ 261271 h 261270"/>
              <a:gd name="connsiteX9" fmla="*/ 32861 w 170116"/>
              <a:gd name="connsiteY9" fmla="*/ 247269 h 261270"/>
              <a:gd name="connsiteX10" fmla="*/ 0 w 170116"/>
              <a:gd name="connsiteY10" fmla="*/ 210407 h 261270"/>
              <a:gd name="connsiteX11" fmla="*/ 13430 w 170116"/>
              <a:gd name="connsiteY11" fmla="*/ 202787 h 261270"/>
              <a:gd name="connsiteX12" fmla="*/ 41719 w 170116"/>
              <a:gd name="connsiteY12" fmla="*/ 233077 h 261270"/>
              <a:gd name="connsiteX13" fmla="*/ 82391 w 170116"/>
              <a:gd name="connsiteY13" fmla="*/ 244507 h 261270"/>
              <a:gd name="connsiteX14" fmla="*/ 109633 w 170116"/>
              <a:gd name="connsiteY14" fmla="*/ 239649 h 261270"/>
              <a:gd name="connsiteX15" fmla="*/ 131540 w 170116"/>
              <a:gd name="connsiteY15" fmla="*/ 225647 h 261270"/>
              <a:gd name="connsiteX16" fmla="*/ 146209 w 170116"/>
              <a:gd name="connsiteY16" fmla="*/ 204216 h 261270"/>
              <a:gd name="connsiteX17" fmla="*/ 151638 w 170116"/>
              <a:gd name="connsiteY17" fmla="*/ 176689 h 261270"/>
              <a:gd name="connsiteX18" fmla="*/ 146399 w 170116"/>
              <a:gd name="connsiteY18" fmla="*/ 150209 h 261270"/>
              <a:gd name="connsiteX19" fmla="*/ 132112 w 170116"/>
              <a:gd name="connsiteY19" fmla="*/ 129540 h 261270"/>
              <a:gd name="connsiteX20" fmla="*/ 110871 w 170116"/>
              <a:gd name="connsiteY20" fmla="*/ 116110 h 261270"/>
              <a:gd name="connsiteX21" fmla="*/ 84582 w 170116"/>
              <a:gd name="connsiteY21" fmla="*/ 111347 h 261270"/>
              <a:gd name="connsiteX22" fmla="*/ 49721 w 170116"/>
              <a:gd name="connsiteY22" fmla="*/ 119539 h 261270"/>
              <a:gd name="connsiteX23" fmla="*/ 22860 w 170116"/>
              <a:gd name="connsiteY23" fmla="*/ 142970 h 261270"/>
              <a:gd name="connsiteX24" fmla="*/ 5429 w 170116"/>
              <a:gd name="connsiteY24" fmla="*/ 142970 h 261270"/>
              <a:gd name="connsiteX25" fmla="*/ 7429 w 170116"/>
              <a:gd name="connsiteY25" fmla="*/ 132779 h 261270"/>
              <a:gd name="connsiteX26" fmla="*/ 11049 w 170116"/>
              <a:gd name="connsiteY26" fmla="*/ 114681 h 261270"/>
              <a:gd name="connsiteX27" fmla="*/ 15621 w 170116"/>
              <a:gd name="connsiteY27" fmla="*/ 91440 h 261270"/>
              <a:gd name="connsiteX28" fmla="*/ 20669 w 170116"/>
              <a:gd name="connsiteY28" fmla="*/ 66008 h 261270"/>
              <a:gd name="connsiteX29" fmla="*/ 34099 w 170116"/>
              <a:gd name="connsiteY29" fmla="*/ 0 h 261270"/>
              <a:gd name="connsiteX30" fmla="*/ 157448 w 170116"/>
              <a:gd name="connsiteY30" fmla="*/ 0 h 261270"/>
              <a:gd name="connsiteX31" fmla="*/ 157448 w 170116"/>
              <a:gd name="connsiteY31" fmla="*/ 17050 h 261270"/>
              <a:gd name="connsiteX32" fmla="*/ 47911 w 170116"/>
              <a:gd name="connsiteY32" fmla="*/ 17050 h 261270"/>
              <a:gd name="connsiteX33" fmla="*/ 27622 w 170116"/>
              <a:gd name="connsiteY33" fmla="*/ 118967 h 261270"/>
              <a:gd name="connsiteX34" fmla="*/ 53721 w 170116"/>
              <a:gd name="connsiteY34" fmla="*/ 100965 h 261270"/>
              <a:gd name="connsiteX35" fmla="*/ 86201 w 170116"/>
              <a:gd name="connsiteY35" fmla="*/ 94679 h 26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0116" h="261270">
                <a:moveTo>
                  <a:pt x="86201" y="94679"/>
                </a:moveTo>
                <a:cubicBezTo>
                  <a:pt x="97822" y="94679"/>
                  <a:pt x="108680" y="96679"/>
                  <a:pt x="118872" y="100679"/>
                </a:cubicBezTo>
                <a:cubicBezTo>
                  <a:pt x="129064" y="104680"/>
                  <a:pt x="137922" y="110300"/>
                  <a:pt x="145542" y="117539"/>
                </a:cubicBezTo>
                <a:cubicBezTo>
                  <a:pt x="153162" y="124778"/>
                  <a:pt x="159163" y="133445"/>
                  <a:pt x="163544" y="143446"/>
                </a:cubicBezTo>
                <a:cubicBezTo>
                  <a:pt x="167926" y="153448"/>
                  <a:pt x="170117" y="164592"/>
                  <a:pt x="170117" y="176689"/>
                </a:cubicBezTo>
                <a:cubicBezTo>
                  <a:pt x="170117" y="189548"/>
                  <a:pt x="167735" y="201073"/>
                  <a:pt x="163068" y="211360"/>
                </a:cubicBezTo>
                <a:cubicBezTo>
                  <a:pt x="158305" y="221647"/>
                  <a:pt x="152019" y="230505"/>
                  <a:pt x="144018" y="238030"/>
                </a:cubicBezTo>
                <a:cubicBezTo>
                  <a:pt x="136017" y="245554"/>
                  <a:pt x="126682" y="251270"/>
                  <a:pt x="116110" y="255270"/>
                </a:cubicBezTo>
                <a:cubicBezTo>
                  <a:pt x="105442" y="259271"/>
                  <a:pt x="94202" y="261271"/>
                  <a:pt x="82391" y="261271"/>
                </a:cubicBezTo>
                <a:cubicBezTo>
                  <a:pt x="64008" y="261271"/>
                  <a:pt x="47530" y="256604"/>
                  <a:pt x="32861" y="247269"/>
                </a:cubicBezTo>
                <a:cubicBezTo>
                  <a:pt x="18193" y="237935"/>
                  <a:pt x="7239" y="225647"/>
                  <a:pt x="0" y="210407"/>
                </a:cubicBezTo>
                <a:lnTo>
                  <a:pt x="13430" y="202787"/>
                </a:lnTo>
                <a:cubicBezTo>
                  <a:pt x="20002" y="215360"/>
                  <a:pt x="29432" y="225457"/>
                  <a:pt x="41719" y="233077"/>
                </a:cubicBezTo>
                <a:cubicBezTo>
                  <a:pt x="54007" y="240697"/>
                  <a:pt x="67627" y="244507"/>
                  <a:pt x="82391" y="244507"/>
                </a:cubicBezTo>
                <a:cubicBezTo>
                  <a:pt x="92107" y="244507"/>
                  <a:pt x="101155" y="242888"/>
                  <a:pt x="109633" y="239649"/>
                </a:cubicBezTo>
                <a:cubicBezTo>
                  <a:pt x="118110" y="236411"/>
                  <a:pt x="125444" y="231743"/>
                  <a:pt x="131540" y="225647"/>
                </a:cubicBezTo>
                <a:cubicBezTo>
                  <a:pt x="137731" y="219646"/>
                  <a:pt x="142589" y="212503"/>
                  <a:pt x="146209" y="204216"/>
                </a:cubicBezTo>
                <a:cubicBezTo>
                  <a:pt x="149828" y="196025"/>
                  <a:pt x="151638" y="186785"/>
                  <a:pt x="151638" y="176689"/>
                </a:cubicBezTo>
                <a:cubicBezTo>
                  <a:pt x="151638" y="166973"/>
                  <a:pt x="149923" y="158210"/>
                  <a:pt x="146399" y="150209"/>
                </a:cubicBezTo>
                <a:cubicBezTo>
                  <a:pt x="142875" y="142208"/>
                  <a:pt x="138113" y="135350"/>
                  <a:pt x="132112" y="129540"/>
                </a:cubicBezTo>
                <a:cubicBezTo>
                  <a:pt x="126111" y="123730"/>
                  <a:pt x="118967" y="119253"/>
                  <a:pt x="110871" y="116110"/>
                </a:cubicBezTo>
                <a:cubicBezTo>
                  <a:pt x="102775" y="112967"/>
                  <a:pt x="94012" y="111347"/>
                  <a:pt x="84582" y="111347"/>
                </a:cubicBezTo>
                <a:cubicBezTo>
                  <a:pt x="72295" y="111347"/>
                  <a:pt x="60674" y="114110"/>
                  <a:pt x="49721" y="119539"/>
                </a:cubicBezTo>
                <a:cubicBezTo>
                  <a:pt x="38862" y="124968"/>
                  <a:pt x="29908" y="132779"/>
                  <a:pt x="22860" y="142970"/>
                </a:cubicBezTo>
                <a:lnTo>
                  <a:pt x="5429" y="142970"/>
                </a:lnTo>
                <a:cubicBezTo>
                  <a:pt x="5620" y="141256"/>
                  <a:pt x="6382" y="137922"/>
                  <a:pt x="7429" y="132779"/>
                </a:cubicBezTo>
                <a:cubicBezTo>
                  <a:pt x="8477" y="127730"/>
                  <a:pt x="9715" y="121634"/>
                  <a:pt x="11049" y="114681"/>
                </a:cubicBezTo>
                <a:cubicBezTo>
                  <a:pt x="12382" y="107633"/>
                  <a:pt x="13906" y="99917"/>
                  <a:pt x="15621" y="91440"/>
                </a:cubicBezTo>
                <a:cubicBezTo>
                  <a:pt x="17335" y="82963"/>
                  <a:pt x="19050" y="74486"/>
                  <a:pt x="20669" y="66008"/>
                </a:cubicBezTo>
                <a:cubicBezTo>
                  <a:pt x="24765" y="46196"/>
                  <a:pt x="29242" y="24194"/>
                  <a:pt x="34099" y="0"/>
                </a:cubicBezTo>
                <a:lnTo>
                  <a:pt x="157448" y="0"/>
                </a:lnTo>
                <a:lnTo>
                  <a:pt x="157448" y="17050"/>
                </a:lnTo>
                <a:lnTo>
                  <a:pt x="47911" y="17050"/>
                </a:lnTo>
                <a:lnTo>
                  <a:pt x="27622" y="118967"/>
                </a:lnTo>
                <a:cubicBezTo>
                  <a:pt x="34861" y="111252"/>
                  <a:pt x="43624" y="105251"/>
                  <a:pt x="53721" y="100965"/>
                </a:cubicBezTo>
                <a:cubicBezTo>
                  <a:pt x="63722" y="96774"/>
                  <a:pt x="74581" y="94679"/>
                  <a:pt x="86201" y="94679"/>
                </a:cubicBezTo>
                <a:close/>
              </a:path>
            </a:pathLst>
          </a:custGeom>
          <a:solidFill>
            <a:srgbClr val="FFFFFF"/>
          </a:solidFill>
          <a:ln w="9525" cap="flat">
            <a:noFill/>
            <a:prstDash val="solid"/>
            <a:miter/>
          </a:ln>
        </p:spPr>
        <p:txBody>
          <a:bodyPr rtlCol="0" anchor="ctr"/>
          <a:lstStyle/>
          <a:p>
            <a:endParaRPr lang="zh-CN" altLang="en-US">
              <a:cs typeface="+mn-ea"/>
              <a:sym typeface="+mn-lt"/>
            </a:endParaRPr>
          </a:p>
        </p:txBody>
      </p:sp>
      <p:sp>
        <p:nvSpPr>
          <p:cNvPr id="59" name="图形 4"/>
          <p:cNvSpPr/>
          <p:nvPr/>
        </p:nvSpPr>
        <p:spPr bwMode="auto">
          <a:xfrm>
            <a:off x="4796790" y="4222750"/>
            <a:ext cx="1247140" cy="1221740"/>
          </a:xfrm>
          <a:custGeom>
            <a:avLst/>
            <a:gdLst>
              <a:gd name="connsiteX0" fmla="*/ 337875 w 1024246"/>
              <a:gd name="connsiteY0" fmla="*/ 0 h 1003190"/>
              <a:gd name="connsiteX1" fmla="*/ 255483 w 1024246"/>
              <a:gd name="connsiteY1" fmla="*/ 47625 h 1003190"/>
              <a:gd name="connsiteX2" fmla="*/ 250530 w 1024246"/>
              <a:gd name="connsiteY2" fmla="*/ 928306 h 1003190"/>
              <a:gd name="connsiteX3" fmla="*/ 264056 w 1024246"/>
              <a:gd name="connsiteY3" fmla="*/ 936117 h 1003190"/>
              <a:gd name="connsiteX4" fmla="*/ 1024246 w 1024246"/>
              <a:gd name="connsiteY4" fmla="*/ 491490 h 1003190"/>
              <a:gd name="connsiteX5" fmla="*/ 1024246 w 1024246"/>
              <a:gd name="connsiteY5" fmla="*/ 396431 h 1003190"/>
              <a:gd name="connsiteX6" fmla="*/ 337875 w 1024246"/>
              <a:gd name="connsiteY6" fmla="*/ 0 h 100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246" h="1003190">
                <a:moveTo>
                  <a:pt x="337875" y="0"/>
                </a:moveTo>
                <a:lnTo>
                  <a:pt x="255483" y="47625"/>
                </a:lnTo>
                <a:cubicBezTo>
                  <a:pt x="-82368" y="242697"/>
                  <a:pt x="-86274" y="731425"/>
                  <a:pt x="250530" y="928306"/>
                </a:cubicBezTo>
                <a:cubicBezTo>
                  <a:pt x="255007" y="930973"/>
                  <a:pt x="259579" y="933545"/>
                  <a:pt x="264056" y="936117"/>
                </a:cubicBezTo>
                <a:cubicBezTo>
                  <a:pt x="602955" y="1129379"/>
                  <a:pt x="1024246" y="881634"/>
                  <a:pt x="1024246" y="491490"/>
                </a:cubicBezTo>
                <a:lnTo>
                  <a:pt x="1024246" y="396431"/>
                </a:lnTo>
                <a:cubicBezTo>
                  <a:pt x="736591" y="382334"/>
                  <a:pt x="485512" y="227743"/>
                  <a:pt x="337875" y="0"/>
                </a:cubicBezTo>
                <a:close/>
              </a:path>
            </a:pathLst>
          </a:cu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grpSp>
        <p:nvGrpSpPr>
          <p:cNvPr id="86" name="组合 85"/>
          <p:cNvGrpSpPr/>
          <p:nvPr/>
        </p:nvGrpSpPr>
        <p:grpSpPr>
          <a:xfrm flipH="1">
            <a:off x="1880870" y="1716405"/>
            <a:ext cx="2512695" cy="850265"/>
            <a:chOff x="8544304" y="2200781"/>
            <a:chExt cx="2512688" cy="850193"/>
          </a:xfrm>
        </p:grpSpPr>
        <p:sp>
          <p:nvSpPr>
            <p:cNvPr id="93" name="文本框 92"/>
            <p:cNvSpPr txBox="1"/>
            <p:nvPr/>
          </p:nvSpPr>
          <p:spPr>
            <a:xfrm>
              <a:off x="8544304" y="2497913"/>
              <a:ext cx="2512426" cy="5530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sz="1200">
                  <a:solidFill>
                    <a:schemeClr val="tx1">
                      <a:lumMod val="50000"/>
                      <a:lumOff val="50000"/>
                    </a:schemeClr>
                  </a:solidFill>
                  <a:latin typeface="+mn-lt"/>
                  <a:ea typeface="+mn-ea"/>
                  <a:cs typeface="+mn-ea"/>
                  <a:sym typeface="+mn-lt"/>
                </a:rPr>
                <a:t>点击此处添加文本标题，标题数字等都可以点击文本来进行修改</a:t>
              </a:r>
              <a:endParaRPr lang="zh-CN" altLang="en-US" sz="1200" dirty="0">
                <a:solidFill>
                  <a:schemeClr val="tx1">
                    <a:lumMod val="50000"/>
                    <a:lumOff val="50000"/>
                  </a:schemeClr>
                </a:solidFill>
                <a:latin typeface="+mn-lt"/>
                <a:ea typeface="+mn-ea"/>
                <a:cs typeface="+mn-ea"/>
                <a:sym typeface="+mn-lt"/>
              </a:endParaRPr>
            </a:p>
          </p:txBody>
        </p:sp>
        <p:sp>
          <p:nvSpPr>
            <p:cNvPr id="94" name="文本框 93"/>
            <p:cNvSpPr txBox="1"/>
            <p:nvPr/>
          </p:nvSpPr>
          <p:spPr>
            <a:xfrm>
              <a:off x="8544304" y="2200781"/>
              <a:ext cx="2512688" cy="32193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smtClean="0">
                  <a:solidFill>
                    <a:schemeClr val="tx1">
                      <a:lumMod val="75000"/>
                      <a:lumOff val="25000"/>
                    </a:schemeClr>
                  </a:solidFill>
                  <a:latin typeface="+mn-lt"/>
                  <a:ea typeface="+mn-ea"/>
                  <a:cs typeface="+mn-ea"/>
                  <a:sym typeface="+mn-lt"/>
                </a:rPr>
                <a:t>稳步推进公立医院改革</a:t>
              </a:r>
              <a:endParaRPr lang="zh-CN" altLang="en-US" dirty="0" smtClean="0">
                <a:solidFill>
                  <a:schemeClr val="tx1">
                    <a:lumMod val="75000"/>
                    <a:lumOff val="25000"/>
                  </a:schemeClr>
                </a:solidFill>
                <a:latin typeface="+mn-lt"/>
                <a:ea typeface="+mn-ea"/>
                <a:cs typeface="+mn-ea"/>
                <a:sym typeface="+mn-lt"/>
              </a:endParaRPr>
            </a:p>
          </p:txBody>
        </p:sp>
      </p:grpSp>
      <p:sp>
        <p:nvSpPr>
          <p:cNvPr id="96" name="Freeform 48"/>
          <p:cNvSpPr/>
          <p:nvPr/>
        </p:nvSpPr>
        <p:spPr>
          <a:xfrm>
            <a:off x="5194300" y="2221865"/>
            <a:ext cx="351790" cy="297180"/>
          </a:xfrm>
          <a:custGeom>
            <a:avLst/>
            <a:gdLst/>
            <a:ahLst/>
            <a:cxnLst>
              <a:cxn ang="0">
                <a:pos x="wd2" y="hd2"/>
              </a:cxn>
              <a:cxn ang="5400000">
                <a:pos x="wd2" y="hd2"/>
              </a:cxn>
              <a:cxn ang="10800000">
                <a:pos x="wd2" y="hd2"/>
              </a:cxn>
              <a:cxn ang="16200000">
                <a:pos x="wd2" y="hd2"/>
              </a:cxn>
            </a:cxnLst>
            <a:rect l="0" t="0" r="r" b="b"/>
            <a:pathLst>
              <a:path w="21600" h="21600" extrusionOk="0">
                <a:moveTo>
                  <a:pt x="19912" y="9800"/>
                </a:moveTo>
                <a:cubicBezTo>
                  <a:pt x="17381" y="9800"/>
                  <a:pt x="17381" y="9800"/>
                  <a:pt x="17381" y="9800"/>
                </a:cubicBezTo>
                <a:cubicBezTo>
                  <a:pt x="17381" y="5000"/>
                  <a:pt x="17381" y="5000"/>
                  <a:pt x="17381" y="5000"/>
                </a:cubicBezTo>
                <a:cubicBezTo>
                  <a:pt x="13162" y="0"/>
                  <a:pt x="13162" y="0"/>
                  <a:pt x="13162" y="0"/>
                </a:cubicBezTo>
                <a:cubicBezTo>
                  <a:pt x="4219" y="0"/>
                  <a:pt x="4219" y="0"/>
                  <a:pt x="4219" y="0"/>
                </a:cubicBezTo>
                <a:cubicBezTo>
                  <a:pt x="4219" y="9800"/>
                  <a:pt x="4219" y="9800"/>
                  <a:pt x="4219" y="9800"/>
                </a:cubicBezTo>
                <a:cubicBezTo>
                  <a:pt x="1688" y="9800"/>
                  <a:pt x="1688" y="9800"/>
                  <a:pt x="1688" y="9800"/>
                </a:cubicBezTo>
                <a:cubicBezTo>
                  <a:pt x="675" y="9800"/>
                  <a:pt x="0" y="10600"/>
                  <a:pt x="0" y="11800"/>
                </a:cubicBezTo>
                <a:cubicBezTo>
                  <a:pt x="0" y="19600"/>
                  <a:pt x="0" y="19600"/>
                  <a:pt x="0" y="19600"/>
                </a:cubicBezTo>
                <a:cubicBezTo>
                  <a:pt x="0" y="20800"/>
                  <a:pt x="675" y="21600"/>
                  <a:pt x="1688" y="21600"/>
                </a:cubicBezTo>
                <a:cubicBezTo>
                  <a:pt x="19912" y="21600"/>
                  <a:pt x="19912" y="21600"/>
                  <a:pt x="19912" y="21600"/>
                </a:cubicBezTo>
                <a:cubicBezTo>
                  <a:pt x="20925" y="21600"/>
                  <a:pt x="21600" y="20800"/>
                  <a:pt x="21600" y="19600"/>
                </a:cubicBezTo>
                <a:cubicBezTo>
                  <a:pt x="21600" y="11800"/>
                  <a:pt x="21600" y="11800"/>
                  <a:pt x="21600" y="11800"/>
                </a:cubicBezTo>
                <a:cubicBezTo>
                  <a:pt x="21600" y="10600"/>
                  <a:pt x="20925" y="9800"/>
                  <a:pt x="19912" y="9800"/>
                </a:cubicBezTo>
                <a:close/>
                <a:moveTo>
                  <a:pt x="5906" y="2000"/>
                </a:moveTo>
                <a:cubicBezTo>
                  <a:pt x="12487" y="2000"/>
                  <a:pt x="12487" y="2000"/>
                  <a:pt x="12487" y="2000"/>
                </a:cubicBezTo>
                <a:cubicBezTo>
                  <a:pt x="12487" y="5800"/>
                  <a:pt x="12487" y="5800"/>
                  <a:pt x="12487" y="5800"/>
                </a:cubicBezTo>
                <a:cubicBezTo>
                  <a:pt x="15694" y="5800"/>
                  <a:pt x="15694" y="5800"/>
                  <a:pt x="15694" y="5800"/>
                </a:cubicBezTo>
                <a:cubicBezTo>
                  <a:pt x="15694" y="11800"/>
                  <a:pt x="15694" y="11800"/>
                  <a:pt x="15694" y="11800"/>
                </a:cubicBezTo>
                <a:cubicBezTo>
                  <a:pt x="5906" y="11800"/>
                  <a:pt x="5906" y="11800"/>
                  <a:pt x="5906" y="11800"/>
                </a:cubicBezTo>
                <a:lnTo>
                  <a:pt x="5906" y="2000"/>
                </a:lnTo>
                <a:close/>
                <a:moveTo>
                  <a:pt x="17381" y="18600"/>
                </a:moveTo>
                <a:cubicBezTo>
                  <a:pt x="4219" y="18600"/>
                  <a:pt x="4219" y="18600"/>
                  <a:pt x="4219" y="18600"/>
                </a:cubicBezTo>
                <a:cubicBezTo>
                  <a:pt x="4219" y="16600"/>
                  <a:pt x="4219" y="16600"/>
                  <a:pt x="4219" y="16600"/>
                </a:cubicBezTo>
                <a:cubicBezTo>
                  <a:pt x="17381" y="16600"/>
                  <a:pt x="17381" y="16600"/>
                  <a:pt x="17381" y="16600"/>
                </a:cubicBezTo>
                <a:lnTo>
                  <a:pt x="17381" y="18600"/>
                </a:lnTo>
                <a:close/>
              </a:path>
            </a:pathLst>
          </a:custGeom>
          <a:solidFill>
            <a:schemeClr val="bg1"/>
          </a:solidFill>
          <a:ln w="12700" cap="flat">
            <a:noFill/>
            <a:miter lim="400000"/>
          </a:ln>
          <a:effectLst/>
        </p:spPr>
        <p:txBody>
          <a:bodyPr wrap="square" lIns="45720" tIns="45720" rIns="45720" bIns="45720" numCol="1" anchor="t">
            <a:noAutofit/>
          </a:bodyPr>
          <a:lstStyle/>
          <a:p>
            <a:endParaRPr sz="900">
              <a:cs typeface="+mn-ea"/>
              <a:sym typeface="+mn-lt"/>
            </a:endParaRPr>
          </a:p>
        </p:txBody>
      </p:sp>
      <p:grpSp>
        <p:nvGrpSpPr>
          <p:cNvPr id="103" name="组合 102"/>
          <p:cNvGrpSpPr/>
          <p:nvPr/>
        </p:nvGrpSpPr>
        <p:grpSpPr>
          <a:xfrm>
            <a:off x="5185410" y="4782185"/>
            <a:ext cx="370840" cy="285115"/>
            <a:chOff x="6859115" y="2803300"/>
            <a:chExt cx="319007" cy="245064"/>
          </a:xfrm>
          <a:solidFill>
            <a:schemeClr val="bg1"/>
          </a:solidFill>
        </p:grpSpPr>
        <p:sp>
          <p:nvSpPr>
            <p:cNvPr id="104" name="Rectangle 58"/>
            <p:cNvSpPr/>
            <p:nvPr/>
          </p:nvSpPr>
          <p:spPr>
            <a:xfrm>
              <a:off x="6859115" y="3023012"/>
              <a:ext cx="319007" cy="25352"/>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05" name="Rectangle 59"/>
            <p:cNvSpPr/>
            <p:nvPr/>
          </p:nvSpPr>
          <p:spPr>
            <a:xfrm>
              <a:off x="6980592" y="2803300"/>
              <a:ext cx="74999" cy="195418"/>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06" name="Rectangle 60"/>
            <p:cNvSpPr/>
            <p:nvPr/>
          </p:nvSpPr>
          <p:spPr>
            <a:xfrm>
              <a:off x="6888692" y="2876186"/>
              <a:ext cx="74999" cy="122533"/>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07" name="Rectangle 61"/>
            <p:cNvSpPr/>
            <p:nvPr/>
          </p:nvSpPr>
          <p:spPr>
            <a:xfrm>
              <a:off x="7073547" y="2925832"/>
              <a:ext cx="74999" cy="72886"/>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grpSp>
      <p:grpSp>
        <p:nvGrpSpPr>
          <p:cNvPr id="108" name="组合 107"/>
          <p:cNvGrpSpPr/>
          <p:nvPr/>
        </p:nvGrpSpPr>
        <p:grpSpPr>
          <a:xfrm>
            <a:off x="6645910" y="4763135"/>
            <a:ext cx="296545" cy="296545"/>
            <a:chOff x="9416446" y="2126204"/>
            <a:chExt cx="320064" cy="320063"/>
          </a:xfrm>
          <a:solidFill>
            <a:schemeClr val="bg1"/>
          </a:solidFill>
        </p:grpSpPr>
        <p:sp>
          <p:nvSpPr>
            <p:cNvPr id="109" name="Freeform 73"/>
            <p:cNvSpPr/>
            <p:nvPr/>
          </p:nvSpPr>
          <p:spPr>
            <a:xfrm>
              <a:off x="9416446" y="2126204"/>
              <a:ext cx="87675" cy="87675"/>
            </a:xfrm>
            <a:custGeom>
              <a:avLst/>
              <a:gdLst/>
              <a:ahLst/>
              <a:cxnLst>
                <a:cxn ang="0">
                  <a:pos x="wd2" y="hd2"/>
                </a:cxn>
                <a:cxn ang="5400000">
                  <a:pos x="wd2" y="hd2"/>
                </a:cxn>
                <a:cxn ang="10800000">
                  <a:pos x="wd2" y="hd2"/>
                </a:cxn>
                <a:cxn ang="16200000">
                  <a:pos x="wd2" y="hd2"/>
                </a:cxn>
              </a:cxnLst>
              <a:rect l="0" t="0" r="r" b="b"/>
              <a:pathLst>
                <a:path w="21600" h="21600" extrusionOk="0">
                  <a:moveTo>
                    <a:pt x="21600" y="8588"/>
                  </a:moveTo>
                  <a:lnTo>
                    <a:pt x="13012" y="0"/>
                  </a:lnTo>
                  <a:lnTo>
                    <a:pt x="0" y="12752"/>
                  </a:lnTo>
                  <a:lnTo>
                    <a:pt x="8588" y="21600"/>
                  </a:lnTo>
                  <a:lnTo>
                    <a:pt x="21600" y="8588"/>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10" name="Freeform 74"/>
            <p:cNvSpPr/>
            <p:nvPr/>
          </p:nvSpPr>
          <p:spPr>
            <a:xfrm>
              <a:off x="9679468" y="2388169"/>
              <a:ext cx="57042" cy="58098"/>
            </a:xfrm>
            <a:custGeom>
              <a:avLst/>
              <a:gdLst/>
              <a:ahLst/>
              <a:cxnLst>
                <a:cxn ang="0">
                  <a:pos x="wd2" y="hd2"/>
                </a:cxn>
                <a:cxn ang="5400000">
                  <a:pos x="wd2" y="hd2"/>
                </a:cxn>
                <a:cxn ang="10800000">
                  <a:pos x="wd2" y="hd2"/>
                </a:cxn>
                <a:cxn ang="16200000">
                  <a:pos x="wd2" y="hd2"/>
                </a:cxn>
              </a:cxnLst>
              <a:rect l="0" t="0" r="r" b="b"/>
              <a:pathLst>
                <a:path w="21600" h="21600" extrusionOk="0">
                  <a:moveTo>
                    <a:pt x="19600" y="0"/>
                  </a:moveTo>
                  <a:lnTo>
                    <a:pt x="0" y="19636"/>
                  </a:lnTo>
                  <a:lnTo>
                    <a:pt x="21600" y="21600"/>
                  </a:lnTo>
                  <a:lnTo>
                    <a:pt x="19600" y="0"/>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11" name="Freeform 75"/>
            <p:cNvSpPr/>
            <p:nvPr/>
          </p:nvSpPr>
          <p:spPr>
            <a:xfrm>
              <a:off x="9599188" y="2126204"/>
              <a:ext cx="137322" cy="137322"/>
            </a:xfrm>
            <a:custGeom>
              <a:avLst/>
              <a:gdLst/>
              <a:ahLst/>
              <a:cxnLst>
                <a:cxn ang="0">
                  <a:pos x="wd2" y="hd2"/>
                </a:cxn>
                <a:cxn ang="5400000">
                  <a:pos x="wd2" y="hd2"/>
                </a:cxn>
                <a:cxn ang="10800000">
                  <a:pos x="wd2" y="hd2"/>
                </a:cxn>
                <a:cxn ang="16200000">
                  <a:pos x="wd2" y="hd2"/>
                </a:cxn>
              </a:cxnLst>
              <a:rect l="0" t="0" r="r" b="b"/>
              <a:pathLst>
                <a:path w="21600" h="21600" extrusionOk="0">
                  <a:moveTo>
                    <a:pt x="21600" y="8142"/>
                  </a:moveTo>
                  <a:lnTo>
                    <a:pt x="13292" y="0"/>
                  </a:lnTo>
                  <a:lnTo>
                    <a:pt x="9471" y="3822"/>
                  </a:lnTo>
                  <a:lnTo>
                    <a:pt x="12129" y="6646"/>
                  </a:lnTo>
                  <a:lnTo>
                    <a:pt x="10634" y="8142"/>
                  </a:lnTo>
                  <a:lnTo>
                    <a:pt x="7809" y="5483"/>
                  </a:lnTo>
                  <a:lnTo>
                    <a:pt x="4652" y="8640"/>
                  </a:lnTo>
                  <a:lnTo>
                    <a:pt x="7477" y="11298"/>
                  </a:lnTo>
                  <a:lnTo>
                    <a:pt x="5815" y="12960"/>
                  </a:lnTo>
                  <a:lnTo>
                    <a:pt x="3157" y="10135"/>
                  </a:lnTo>
                  <a:lnTo>
                    <a:pt x="0" y="13292"/>
                  </a:lnTo>
                  <a:lnTo>
                    <a:pt x="8308" y="21600"/>
                  </a:lnTo>
                  <a:lnTo>
                    <a:pt x="21600" y="8142"/>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12" name="Freeform 76"/>
            <p:cNvSpPr/>
            <p:nvPr/>
          </p:nvSpPr>
          <p:spPr>
            <a:xfrm>
              <a:off x="9416446" y="2307889"/>
              <a:ext cx="137322" cy="138378"/>
            </a:xfrm>
            <a:custGeom>
              <a:avLst/>
              <a:gdLst/>
              <a:ahLst/>
              <a:cxnLst>
                <a:cxn ang="0">
                  <a:pos x="wd2" y="hd2"/>
                </a:cxn>
                <a:cxn ang="5400000">
                  <a:pos x="wd2" y="hd2"/>
                </a:cxn>
                <a:cxn ang="10800000">
                  <a:pos x="wd2" y="hd2"/>
                </a:cxn>
                <a:cxn ang="16200000">
                  <a:pos x="wd2" y="hd2"/>
                </a:cxn>
              </a:cxnLst>
              <a:rect l="0" t="0" r="r" b="b"/>
              <a:pathLst>
                <a:path w="21600" h="21600" extrusionOk="0">
                  <a:moveTo>
                    <a:pt x="16117" y="2803"/>
                  </a:moveTo>
                  <a:lnTo>
                    <a:pt x="13458" y="0"/>
                  </a:lnTo>
                  <a:lnTo>
                    <a:pt x="10302" y="3133"/>
                  </a:lnTo>
                  <a:lnTo>
                    <a:pt x="12960" y="5936"/>
                  </a:lnTo>
                  <a:lnTo>
                    <a:pt x="11465" y="7420"/>
                  </a:lnTo>
                  <a:lnTo>
                    <a:pt x="8640" y="4782"/>
                  </a:lnTo>
                  <a:lnTo>
                    <a:pt x="5483" y="7915"/>
                  </a:lnTo>
                  <a:lnTo>
                    <a:pt x="8308" y="10553"/>
                  </a:lnTo>
                  <a:lnTo>
                    <a:pt x="6646" y="12202"/>
                  </a:lnTo>
                  <a:lnTo>
                    <a:pt x="3988" y="9398"/>
                  </a:lnTo>
                  <a:lnTo>
                    <a:pt x="0" y="13356"/>
                  </a:lnTo>
                  <a:lnTo>
                    <a:pt x="8308" y="21600"/>
                  </a:lnTo>
                  <a:lnTo>
                    <a:pt x="21600" y="8244"/>
                  </a:lnTo>
                  <a:lnTo>
                    <a:pt x="16117" y="2803"/>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13" name="Freeform 77"/>
            <p:cNvSpPr/>
            <p:nvPr/>
          </p:nvSpPr>
          <p:spPr>
            <a:xfrm>
              <a:off x="9469262" y="2177963"/>
              <a:ext cx="245065" cy="245065"/>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0" y="4655"/>
                  </a:lnTo>
                  <a:lnTo>
                    <a:pt x="16945" y="21600"/>
                  </a:lnTo>
                  <a:lnTo>
                    <a:pt x="21600" y="17038"/>
                  </a:lnTo>
                  <a:lnTo>
                    <a:pt x="4655" y="0"/>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grpSp>
      <p:grpSp>
        <p:nvGrpSpPr>
          <p:cNvPr id="119" name="组合 118"/>
          <p:cNvGrpSpPr/>
          <p:nvPr/>
        </p:nvGrpSpPr>
        <p:grpSpPr>
          <a:xfrm>
            <a:off x="7357110" y="3523615"/>
            <a:ext cx="320675" cy="320675"/>
            <a:chOff x="3659688" y="4253717"/>
            <a:chExt cx="320876" cy="320876"/>
          </a:xfrm>
          <a:solidFill>
            <a:schemeClr val="bg1"/>
          </a:solidFill>
        </p:grpSpPr>
        <p:sp>
          <p:nvSpPr>
            <p:cNvPr id="120" name="Freeform 160"/>
            <p:cNvSpPr/>
            <p:nvPr/>
          </p:nvSpPr>
          <p:spPr>
            <a:xfrm>
              <a:off x="3659688" y="4253717"/>
              <a:ext cx="320876" cy="3208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539"/>
                  </a:lnTo>
                  <a:lnTo>
                    <a:pt x="4277" y="16539"/>
                  </a:lnTo>
                  <a:lnTo>
                    <a:pt x="4277" y="21600"/>
                  </a:lnTo>
                  <a:lnTo>
                    <a:pt x="12333" y="16539"/>
                  </a:lnTo>
                  <a:lnTo>
                    <a:pt x="21600" y="16539"/>
                  </a:lnTo>
                  <a:lnTo>
                    <a:pt x="21600" y="0"/>
                  </a:lnTo>
                  <a:lnTo>
                    <a:pt x="0" y="0"/>
                  </a:lnTo>
                  <a:close/>
                  <a:moveTo>
                    <a:pt x="19105" y="14115"/>
                  </a:moveTo>
                  <a:lnTo>
                    <a:pt x="11477" y="14115"/>
                  </a:lnTo>
                  <a:lnTo>
                    <a:pt x="6630" y="16824"/>
                  </a:lnTo>
                  <a:lnTo>
                    <a:pt x="6630" y="14115"/>
                  </a:lnTo>
                  <a:lnTo>
                    <a:pt x="2566" y="14115"/>
                  </a:lnTo>
                  <a:lnTo>
                    <a:pt x="2566" y="2495"/>
                  </a:lnTo>
                  <a:lnTo>
                    <a:pt x="19105" y="2495"/>
                  </a:lnTo>
                  <a:lnTo>
                    <a:pt x="19105" y="14115"/>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21" name="Rectangle 161"/>
            <p:cNvSpPr/>
            <p:nvPr/>
          </p:nvSpPr>
          <p:spPr>
            <a:xfrm>
              <a:off x="3742290" y="4340554"/>
              <a:ext cx="155672" cy="23298"/>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22" name="Rectangle 162"/>
            <p:cNvSpPr/>
            <p:nvPr/>
          </p:nvSpPr>
          <p:spPr>
            <a:xfrm>
              <a:off x="3742290" y="4388208"/>
              <a:ext cx="78366" cy="25417"/>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grpSp>
      <p:sp>
        <p:nvSpPr>
          <p:cNvPr id="123" name="Freeform 144"/>
          <p:cNvSpPr/>
          <p:nvPr/>
        </p:nvSpPr>
        <p:spPr>
          <a:xfrm>
            <a:off x="6618605" y="2270760"/>
            <a:ext cx="351790" cy="247650"/>
          </a:xfrm>
          <a:custGeom>
            <a:avLst/>
            <a:gdLst/>
            <a:ahLst/>
            <a:cxnLst>
              <a:cxn ang="0">
                <a:pos x="wd2" y="hd2"/>
              </a:cxn>
              <a:cxn ang="5400000">
                <a:pos x="wd2" y="hd2"/>
              </a:cxn>
              <a:cxn ang="10800000">
                <a:pos x="wd2" y="hd2"/>
              </a:cxn>
              <a:cxn ang="16200000">
                <a:pos x="wd2" y="hd2"/>
              </a:cxn>
            </a:cxnLst>
            <a:rect l="0" t="0" r="r" b="b"/>
            <a:pathLst>
              <a:path w="21600" h="21600" extrusionOk="0">
                <a:moveTo>
                  <a:pt x="19744" y="2160"/>
                </a:moveTo>
                <a:cubicBezTo>
                  <a:pt x="19744" y="480"/>
                  <a:pt x="19744" y="480"/>
                  <a:pt x="19744" y="480"/>
                </a:cubicBezTo>
                <a:cubicBezTo>
                  <a:pt x="18225" y="240"/>
                  <a:pt x="18225" y="240"/>
                  <a:pt x="18225" y="240"/>
                </a:cubicBezTo>
                <a:cubicBezTo>
                  <a:pt x="17719" y="0"/>
                  <a:pt x="17212" y="0"/>
                  <a:pt x="16706" y="0"/>
                </a:cubicBezTo>
                <a:cubicBezTo>
                  <a:pt x="15525" y="0"/>
                  <a:pt x="14344" y="240"/>
                  <a:pt x="13162" y="720"/>
                </a:cubicBezTo>
                <a:cubicBezTo>
                  <a:pt x="12319" y="960"/>
                  <a:pt x="11644" y="1440"/>
                  <a:pt x="10800" y="1920"/>
                </a:cubicBezTo>
                <a:cubicBezTo>
                  <a:pt x="9956" y="1440"/>
                  <a:pt x="9281" y="960"/>
                  <a:pt x="8438" y="720"/>
                </a:cubicBezTo>
                <a:cubicBezTo>
                  <a:pt x="7256" y="240"/>
                  <a:pt x="6075" y="0"/>
                  <a:pt x="4894" y="0"/>
                </a:cubicBezTo>
                <a:cubicBezTo>
                  <a:pt x="4388" y="0"/>
                  <a:pt x="3881" y="0"/>
                  <a:pt x="3375" y="240"/>
                </a:cubicBezTo>
                <a:cubicBezTo>
                  <a:pt x="1856" y="480"/>
                  <a:pt x="1856" y="480"/>
                  <a:pt x="1856" y="480"/>
                </a:cubicBezTo>
                <a:cubicBezTo>
                  <a:pt x="1856" y="2160"/>
                  <a:pt x="1856" y="2160"/>
                  <a:pt x="1856" y="2160"/>
                </a:cubicBezTo>
                <a:cubicBezTo>
                  <a:pt x="0" y="2160"/>
                  <a:pt x="0" y="2160"/>
                  <a:pt x="0" y="2160"/>
                </a:cubicBezTo>
                <a:cubicBezTo>
                  <a:pt x="0" y="20160"/>
                  <a:pt x="0" y="20160"/>
                  <a:pt x="0" y="20160"/>
                </a:cubicBezTo>
                <a:cubicBezTo>
                  <a:pt x="8775" y="20160"/>
                  <a:pt x="8775" y="20160"/>
                  <a:pt x="8775" y="20160"/>
                </a:cubicBezTo>
                <a:cubicBezTo>
                  <a:pt x="9113" y="20400"/>
                  <a:pt x="10800" y="21600"/>
                  <a:pt x="10800" y="21600"/>
                </a:cubicBezTo>
                <a:cubicBezTo>
                  <a:pt x="10800" y="21600"/>
                  <a:pt x="12319" y="20400"/>
                  <a:pt x="12825" y="20160"/>
                </a:cubicBezTo>
                <a:cubicBezTo>
                  <a:pt x="21600" y="20160"/>
                  <a:pt x="21600" y="20160"/>
                  <a:pt x="21600" y="20160"/>
                </a:cubicBezTo>
                <a:cubicBezTo>
                  <a:pt x="21600" y="2160"/>
                  <a:pt x="21600" y="2160"/>
                  <a:pt x="21600" y="2160"/>
                </a:cubicBezTo>
                <a:lnTo>
                  <a:pt x="19744" y="2160"/>
                </a:lnTo>
                <a:close/>
                <a:moveTo>
                  <a:pt x="1856" y="18720"/>
                </a:moveTo>
                <a:cubicBezTo>
                  <a:pt x="1013" y="18720"/>
                  <a:pt x="1013" y="18720"/>
                  <a:pt x="1013" y="18720"/>
                </a:cubicBezTo>
                <a:cubicBezTo>
                  <a:pt x="1013" y="3600"/>
                  <a:pt x="1013" y="3600"/>
                  <a:pt x="1013" y="3600"/>
                </a:cubicBezTo>
                <a:cubicBezTo>
                  <a:pt x="1856" y="3600"/>
                  <a:pt x="1856" y="3600"/>
                  <a:pt x="1856" y="3600"/>
                </a:cubicBezTo>
                <a:lnTo>
                  <a:pt x="1856" y="18720"/>
                </a:lnTo>
                <a:close/>
                <a:moveTo>
                  <a:pt x="9956" y="18240"/>
                </a:moveTo>
                <a:cubicBezTo>
                  <a:pt x="8438" y="17280"/>
                  <a:pt x="6750" y="16560"/>
                  <a:pt x="4894" y="16560"/>
                </a:cubicBezTo>
                <a:cubicBezTo>
                  <a:pt x="4388" y="16560"/>
                  <a:pt x="4050" y="16560"/>
                  <a:pt x="3544" y="16800"/>
                </a:cubicBezTo>
                <a:cubicBezTo>
                  <a:pt x="3544" y="2400"/>
                  <a:pt x="3544" y="2400"/>
                  <a:pt x="3544" y="2400"/>
                </a:cubicBezTo>
                <a:cubicBezTo>
                  <a:pt x="4050" y="2400"/>
                  <a:pt x="4388" y="2400"/>
                  <a:pt x="4894" y="2400"/>
                </a:cubicBezTo>
                <a:cubicBezTo>
                  <a:pt x="6750" y="2400"/>
                  <a:pt x="8438" y="2880"/>
                  <a:pt x="9956" y="4080"/>
                </a:cubicBezTo>
                <a:lnTo>
                  <a:pt x="9956" y="18240"/>
                </a:lnTo>
                <a:close/>
                <a:moveTo>
                  <a:pt x="18056" y="16800"/>
                </a:moveTo>
                <a:cubicBezTo>
                  <a:pt x="17550" y="16560"/>
                  <a:pt x="17212" y="16560"/>
                  <a:pt x="16706" y="16560"/>
                </a:cubicBezTo>
                <a:cubicBezTo>
                  <a:pt x="14850" y="16560"/>
                  <a:pt x="13162" y="17280"/>
                  <a:pt x="11644" y="18240"/>
                </a:cubicBezTo>
                <a:cubicBezTo>
                  <a:pt x="11644" y="4080"/>
                  <a:pt x="11644" y="4080"/>
                  <a:pt x="11644" y="4080"/>
                </a:cubicBezTo>
                <a:cubicBezTo>
                  <a:pt x="13162" y="2880"/>
                  <a:pt x="14850" y="2400"/>
                  <a:pt x="16706" y="2400"/>
                </a:cubicBezTo>
                <a:cubicBezTo>
                  <a:pt x="17212" y="2400"/>
                  <a:pt x="17550" y="2400"/>
                  <a:pt x="18056" y="2400"/>
                </a:cubicBezTo>
                <a:lnTo>
                  <a:pt x="18056" y="16800"/>
                </a:lnTo>
                <a:close/>
                <a:moveTo>
                  <a:pt x="20587" y="18720"/>
                </a:moveTo>
                <a:cubicBezTo>
                  <a:pt x="19744" y="18720"/>
                  <a:pt x="19744" y="18720"/>
                  <a:pt x="19744" y="18720"/>
                </a:cubicBezTo>
                <a:cubicBezTo>
                  <a:pt x="19744" y="3600"/>
                  <a:pt x="19744" y="3600"/>
                  <a:pt x="19744" y="3600"/>
                </a:cubicBezTo>
                <a:cubicBezTo>
                  <a:pt x="20587" y="3600"/>
                  <a:pt x="20587" y="3600"/>
                  <a:pt x="20587" y="3600"/>
                </a:cubicBezTo>
                <a:lnTo>
                  <a:pt x="20587" y="18720"/>
                </a:lnTo>
                <a:close/>
              </a:path>
            </a:pathLst>
          </a:custGeom>
          <a:solidFill>
            <a:schemeClr val="bg1"/>
          </a:solidFill>
          <a:ln w="12700" cap="flat">
            <a:noFill/>
            <a:miter lim="400000"/>
          </a:ln>
          <a:effectLst/>
        </p:spPr>
        <p:txBody>
          <a:bodyPr wrap="square" lIns="45720" tIns="45720" rIns="45720" bIns="45720" numCol="1" anchor="t">
            <a:noAutofit/>
          </a:bodyPr>
          <a:lstStyle/>
          <a:p>
            <a:endParaRPr sz="900">
              <a:cs typeface="+mn-ea"/>
              <a:sym typeface="+mn-lt"/>
            </a:endParaRPr>
          </a:p>
        </p:txBody>
      </p:sp>
      <p:grpSp>
        <p:nvGrpSpPr>
          <p:cNvPr id="124" name="组合 123"/>
          <p:cNvGrpSpPr/>
          <p:nvPr/>
        </p:nvGrpSpPr>
        <p:grpSpPr>
          <a:xfrm>
            <a:off x="4484370" y="3523615"/>
            <a:ext cx="350520" cy="269240"/>
            <a:chOff x="2382465" y="882924"/>
            <a:chExt cx="319006" cy="245065"/>
          </a:xfrm>
          <a:solidFill>
            <a:schemeClr val="bg1"/>
          </a:solidFill>
        </p:grpSpPr>
        <p:sp>
          <p:nvSpPr>
            <p:cNvPr id="125" name="Freeform 147"/>
            <p:cNvSpPr/>
            <p:nvPr/>
          </p:nvSpPr>
          <p:spPr>
            <a:xfrm>
              <a:off x="2382465" y="882924"/>
              <a:ext cx="319006" cy="2450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3375" y="0"/>
                    <a:pt x="3375" y="0"/>
                    <a:pt x="3375" y="0"/>
                  </a:cubicBezTo>
                  <a:cubicBezTo>
                    <a:pt x="3375" y="0"/>
                    <a:pt x="3375" y="0"/>
                    <a:pt x="3375" y="0"/>
                  </a:cubicBezTo>
                  <a:cubicBezTo>
                    <a:pt x="3375" y="18294"/>
                    <a:pt x="3375" y="18294"/>
                    <a:pt x="3375" y="18294"/>
                  </a:cubicBezTo>
                  <a:cubicBezTo>
                    <a:pt x="3375" y="18294"/>
                    <a:pt x="3375" y="18294"/>
                    <a:pt x="3375" y="18294"/>
                  </a:cubicBezTo>
                  <a:cubicBezTo>
                    <a:pt x="3375" y="18294"/>
                    <a:pt x="3375" y="18294"/>
                    <a:pt x="3375" y="18294"/>
                  </a:cubicBezTo>
                  <a:cubicBezTo>
                    <a:pt x="3375" y="18955"/>
                    <a:pt x="2869" y="19396"/>
                    <a:pt x="2531" y="19396"/>
                  </a:cubicBezTo>
                  <a:cubicBezTo>
                    <a:pt x="2025" y="19396"/>
                    <a:pt x="1687" y="18955"/>
                    <a:pt x="1687" y="18294"/>
                  </a:cubicBezTo>
                  <a:cubicBezTo>
                    <a:pt x="1687" y="18294"/>
                    <a:pt x="1687" y="18294"/>
                    <a:pt x="1687" y="18294"/>
                  </a:cubicBezTo>
                  <a:cubicBezTo>
                    <a:pt x="1687" y="18294"/>
                    <a:pt x="1687" y="18294"/>
                    <a:pt x="1687" y="18294"/>
                  </a:cubicBezTo>
                  <a:cubicBezTo>
                    <a:pt x="1687" y="2204"/>
                    <a:pt x="1687" y="2204"/>
                    <a:pt x="1687" y="2204"/>
                  </a:cubicBezTo>
                  <a:cubicBezTo>
                    <a:pt x="0" y="2204"/>
                    <a:pt x="0" y="2204"/>
                    <a:pt x="0" y="2204"/>
                  </a:cubicBezTo>
                  <a:cubicBezTo>
                    <a:pt x="0" y="18294"/>
                    <a:pt x="0" y="18294"/>
                    <a:pt x="0" y="18294"/>
                  </a:cubicBezTo>
                  <a:cubicBezTo>
                    <a:pt x="0" y="18294"/>
                    <a:pt x="0" y="18294"/>
                    <a:pt x="0" y="18294"/>
                  </a:cubicBezTo>
                  <a:cubicBezTo>
                    <a:pt x="0" y="20057"/>
                    <a:pt x="1181" y="21600"/>
                    <a:pt x="2531" y="21600"/>
                  </a:cubicBezTo>
                  <a:cubicBezTo>
                    <a:pt x="19069" y="21600"/>
                    <a:pt x="19069" y="21600"/>
                    <a:pt x="19069" y="21600"/>
                  </a:cubicBezTo>
                  <a:cubicBezTo>
                    <a:pt x="20419" y="21600"/>
                    <a:pt x="21600" y="20057"/>
                    <a:pt x="21600" y="18294"/>
                  </a:cubicBezTo>
                  <a:cubicBezTo>
                    <a:pt x="21600" y="18294"/>
                    <a:pt x="21600" y="18294"/>
                    <a:pt x="21600" y="18294"/>
                  </a:cubicBezTo>
                  <a:cubicBezTo>
                    <a:pt x="21600" y="0"/>
                    <a:pt x="21600" y="0"/>
                    <a:pt x="21600" y="0"/>
                  </a:cubicBezTo>
                  <a:close/>
                  <a:moveTo>
                    <a:pt x="19913" y="18294"/>
                  </a:moveTo>
                  <a:cubicBezTo>
                    <a:pt x="19913" y="18294"/>
                    <a:pt x="19913" y="18294"/>
                    <a:pt x="19913" y="18294"/>
                  </a:cubicBezTo>
                  <a:cubicBezTo>
                    <a:pt x="19913" y="18294"/>
                    <a:pt x="19913" y="18294"/>
                    <a:pt x="19913" y="18294"/>
                  </a:cubicBezTo>
                  <a:cubicBezTo>
                    <a:pt x="19913" y="18955"/>
                    <a:pt x="19575" y="19396"/>
                    <a:pt x="19069" y="19396"/>
                  </a:cubicBezTo>
                  <a:cubicBezTo>
                    <a:pt x="4894" y="19396"/>
                    <a:pt x="4894" y="19396"/>
                    <a:pt x="4894" y="19396"/>
                  </a:cubicBezTo>
                  <a:cubicBezTo>
                    <a:pt x="4894" y="19176"/>
                    <a:pt x="4894" y="18735"/>
                    <a:pt x="4894" y="18294"/>
                  </a:cubicBezTo>
                  <a:cubicBezTo>
                    <a:pt x="4894" y="18294"/>
                    <a:pt x="4894" y="18294"/>
                    <a:pt x="4894" y="18294"/>
                  </a:cubicBezTo>
                  <a:cubicBezTo>
                    <a:pt x="4894" y="2204"/>
                    <a:pt x="4894" y="2204"/>
                    <a:pt x="4894" y="2204"/>
                  </a:cubicBezTo>
                  <a:cubicBezTo>
                    <a:pt x="19913" y="2204"/>
                    <a:pt x="19913" y="2204"/>
                    <a:pt x="19913" y="2204"/>
                  </a:cubicBezTo>
                  <a:lnTo>
                    <a:pt x="19913" y="18294"/>
                  </a:lnTo>
                  <a:close/>
                </a:path>
              </a:pathLst>
            </a:cu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26" name="Rectangle 148"/>
            <p:cNvSpPr/>
            <p:nvPr/>
          </p:nvSpPr>
          <p:spPr>
            <a:xfrm>
              <a:off x="2481758" y="992781"/>
              <a:ext cx="72886" cy="74999"/>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27" name="Rectangle 149"/>
            <p:cNvSpPr/>
            <p:nvPr/>
          </p:nvSpPr>
          <p:spPr>
            <a:xfrm>
              <a:off x="2481758" y="945247"/>
              <a:ext cx="170067" cy="25352"/>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28" name="Rectangle 150"/>
            <p:cNvSpPr/>
            <p:nvPr/>
          </p:nvSpPr>
          <p:spPr>
            <a:xfrm>
              <a:off x="2578939" y="992781"/>
              <a:ext cx="72887" cy="25352"/>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sp>
          <p:nvSpPr>
            <p:cNvPr id="129" name="Rectangle 151"/>
            <p:cNvSpPr/>
            <p:nvPr/>
          </p:nvSpPr>
          <p:spPr>
            <a:xfrm>
              <a:off x="2578939" y="1043483"/>
              <a:ext cx="72887" cy="24296"/>
            </a:xfrm>
            <a:prstGeom prst="rect">
              <a:avLst/>
            </a:prstGeom>
            <a:grpFill/>
            <a:ln w="12700" cap="flat">
              <a:noFill/>
              <a:miter lim="400000"/>
            </a:ln>
            <a:effectLst/>
          </p:spPr>
          <p:txBody>
            <a:bodyPr wrap="square" lIns="45720" tIns="45720" rIns="45720" bIns="45720" numCol="1" anchor="t">
              <a:noAutofit/>
            </a:bodyPr>
            <a:lstStyle/>
            <a:p>
              <a:endParaRPr sz="900">
                <a:cs typeface="+mn-ea"/>
                <a:sym typeface="+mn-lt"/>
              </a:endParaRPr>
            </a:p>
          </p:txBody>
        </p:sp>
      </p:grpSp>
      <p:grpSp>
        <p:nvGrpSpPr>
          <p:cNvPr id="13" name="组合 12"/>
          <p:cNvGrpSpPr/>
          <p:nvPr/>
        </p:nvGrpSpPr>
        <p:grpSpPr>
          <a:xfrm flipH="1">
            <a:off x="1096010" y="3220085"/>
            <a:ext cx="2512695" cy="850265"/>
            <a:chOff x="8544304" y="2200781"/>
            <a:chExt cx="2512688" cy="850193"/>
          </a:xfrm>
        </p:grpSpPr>
        <p:sp>
          <p:nvSpPr>
            <p:cNvPr id="14" name="文本框 13"/>
            <p:cNvSpPr txBox="1"/>
            <p:nvPr/>
          </p:nvSpPr>
          <p:spPr>
            <a:xfrm>
              <a:off x="8544304" y="2497913"/>
              <a:ext cx="2512426" cy="5530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sz="1200">
                  <a:solidFill>
                    <a:schemeClr val="tx1">
                      <a:lumMod val="50000"/>
                      <a:lumOff val="50000"/>
                    </a:schemeClr>
                  </a:solidFill>
                  <a:latin typeface="+mn-lt"/>
                  <a:ea typeface="+mn-ea"/>
                  <a:cs typeface="+mn-ea"/>
                  <a:sym typeface="+mn-lt"/>
                </a:rPr>
                <a:t>点击此处添加文本标题，标题数字等都可以点击文本来进行修改</a:t>
              </a:r>
              <a:endParaRPr lang="zh-CN" altLang="en-US" sz="1200" dirty="0">
                <a:solidFill>
                  <a:schemeClr val="tx1">
                    <a:lumMod val="50000"/>
                    <a:lumOff val="50000"/>
                  </a:schemeClr>
                </a:solidFill>
                <a:latin typeface="+mn-lt"/>
                <a:ea typeface="+mn-ea"/>
                <a:cs typeface="+mn-ea"/>
                <a:sym typeface="+mn-lt"/>
              </a:endParaRPr>
            </a:p>
          </p:txBody>
        </p:sp>
        <p:sp>
          <p:nvSpPr>
            <p:cNvPr id="15" name="文本框 14"/>
            <p:cNvSpPr txBox="1"/>
            <p:nvPr/>
          </p:nvSpPr>
          <p:spPr>
            <a:xfrm>
              <a:off x="8544304" y="2200781"/>
              <a:ext cx="2512688" cy="32193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smtClean="0">
                  <a:solidFill>
                    <a:schemeClr val="tx1">
                      <a:lumMod val="75000"/>
                      <a:lumOff val="25000"/>
                    </a:schemeClr>
                  </a:solidFill>
                  <a:latin typeface="+mn-lt"/>
                  <a:ea typeface="+mn-ea"/>
                  <a:cs typeface="+mn-ea"/>
                  <a:sym typeface="+mn-lt"/>
                </a:rPr>
                <a:t>稳步推进公立医院改革</a:t>
              </a:r>
              <a:endParaRPr lang="zh-CN" altLang="en-US" dirty="0" smtClean="0">
                <a:solidFill>
                  <a:schemeClr val="tx1">
                    <a:lumMod val="75000"/>
                    <a:lumOff val="25000"/>
                  </a:schemeClr>
                </a:solidFill>
                <a:latin typeface="+mn-lt"/>
                <a:ea typeface="+mn-ea"/>
                <a:cs typeface="+mn-ea"/>
                <a:sym typeface="+mn-lt"/>
              </a:endParaRPr>
            </a:p>
          </p:txBody>
        </p:sp>
      </p:grpSp>
      <p:grpSp>
        <p:nvGrpSpPr>
          <p:cNvPr id="16" name="组合 15"/>
          <p:cNvGrpSpPr/>
          <p:nvPr/>
        </p:nvGrpSpPr>
        <p:grpSpPr>
          <a:xfrm flipH="1">
            <a:off x="1971675" y="4844415"/>
            <a:ext cx="2512695" cy="850265"/>
            <a:chOff x="8544304" y="2200781"/>
            <a:chExt cx="2512688" cy="850193"/>
          </a:xfrm>
        </p:grpSpPr>
        <p:sp>
          <p:nvSpPr>
            <p:cNvPr id="18" name="文本框 17"/>
            <p:cNvSpPr txBox="1"/>
            <p:nvPr/>
          </p:nvSpPr>
          <p:spPr>
            <a:xfrm>
              <a:off x="8544304" y="2497913"/>
              <a:ext cx="2512426" cy="5530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sz="1200">
                  <a:solidFill>
                    <a:schemeClr val="tx1">
                      <a:lumMod val="50000"/>
                      <a:lumOff val="50000"/>
                    </a:schemeClr>
                  </a:solidFill>
                  <a:latin typeface="+mn-lt"/>
                  <a:ea typeface="+mn-ea"/>
                  <a:cs typeface="+mn-ea"/>
                  <a:sym typeface="+mn-lt"/>
                </a:rPr>
                <a:t>点击此处添加文本标题，标题数字等都可以点击文本来进行修改</a:t>
              </a:r>
              <a:endParaRPr lang="zh-CN" altLang="en-US" sz="1200" dirty="0">
                <a:solidFill>
                  <a:schemeClr val="tx1">
                    <a:lumMod val="50000"/>
                    <a:lumOff val="50000"/>
                  </a:schemeClr>
                </a:solidFill>
                <a:latin typeface="+mn-lt"/>
                <a:ea typeface="+mn-ea"/>
                <a:cs typeface="+mn-ea"/>
                <a:sym typeface="+mn-lt"/>
              </a:endParaRPr>
            </a:p>
          </p:txBody>
        </p:sp>
        <p:sp>
          <p:nvSpPr>
            <p:cNvPr id="21" name="文本框 20"/>
            <p:cNvSpPr txBox="1"/>
            <p:nvPr/>
          </p:nvSpPr>
          <p:spPr>
            <a:xfrm>
              <a:off x="8544304" y="2200781"/>
              <a:ext cx="2512688" cy="32193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ts val="1800"/>
                </a:lnSpc>
              </a:pPr>
              <a:r>
                <a:rPr lang="zh-CN" altLang="en-US" smtClean="0">
                  <a:solidFill>
                    <a:schemeClr val="tx1">
                      <a:lumMod val="75000"/>
                      <a:lumOff val="25000"/>
                    </a:schemeClr>
                  </a:solidFill>
                  <a:latin typeface="+mn-lt"/>
                  <a:ea typeface="+mn-ea"/>
                  <a:cs typeface="+mn-ea"/>
                  <a:sym typeface="+mn-lt"/>
                </a:rPr>
                <a:t>稳步推进公立医院改革</a:t>
              </a:r>
              <a:endParaRPr lang="zh-CN" altLang="en-US" dirty="0" smtClean="0">
                <a:solidFill>
                  <a:schemeClr val="tx1">
                    <a:lumMod val="75000"/>
                    <a:lumOff val="25000"/>
                  </a:schemeClr>
                </a:solidFill>
                <a:latin typeface="+mn-lt"/>
                <a:ea typeface="+mn-ea"/>
                <a:cs typeface="+mn-ea"/>
                <a:sym typeface="+mn-lt"/>
              </a:endParaRPr>
            </a:p>
          </p:txBody>
        </p:sp>
      </p:grpSp>
      <p:grpSp>
        <p:nvGrpSpPr>
          <p:cNvPr id="23" name="组合 22"/>
          <p:cNvGrpSpPr/>
          <p:nvPr/>
        </p:nvGrpSpPr>
        <p:grpSpPr>
          <a:xfrm flipH="1">
            <a:off x="8040370" y="1700530"/>
            <a:ext cx="2512695" cy="850265"/>
            <a:chOff x="8544304" y="2200781"/>
            <a:chExt cx="2512688" cy="850193"/>
          </a:xfrm>
        </p:grpSpPr>
        <p:sp>
          <p:nvSpPr>
            <p:cNvPr id="24" name="文本框 23"/>
            <p:cNvSpPr txBox="1"/>
            <p:nvPr/>
          </p:nvSpPr>
          <p:spPr>
            <a:xfrm>
              <a:off x="8544304" y="2497913"/>
              <a:ext cx="2512426" cy="5530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z="1200">
                  <a:solidFill>
                    <a:schemeClr val="tx1">
                      <a:lumMod val="50000"/>
                      <a:lumOff val="50000"/>
                    </a:schemeClr>
                  </a:solidFill>
                  <a:latin typeface="+mn-lt"/>
                  <a:ea typeface="+mn-ea"/>
                  <a:cs typeface="+mn-ea"/>
                  <a:sym typeface="+mn-lt"/>
                </a:rPr>
                <a:t>点击此处添加文本标题，标题数字等都可以点击文本来进行修改</a:t>
              </a:r>
              <a:endParaRPr lang="zh-CN" altLang="en-US" sz="1200" dirty="0">
                <a:solidFill>
                  <a:schemeClr val="tx1">
                    <a:lumMod val="50000"/>
                    <a:lumOff val="50000"/>
                  </a:schemeClr>
                </a:solidFill>
                <a:latin typeface="+mn-lt"/>
                <a:ea typeface="+mn-ea"/>
                <a:cs typeface="+mn-ea"/>
                <a:sym typeface="+mn-lt"/>
              </a:endParaRPr>
            </a:p>
          </p:txBody>
        </p:sp>
        <p:sp>
          <p:nvSpPr>
            <p:cNvPr id="25" name="文本框 24"/>
            <p:cNvSpPr txBox="1"/>
            <p:nvPr/>
          </p:nvSpPr>
          <p:spPr>
            <a:xfrm>
              <a:off x="8544304" y="2200781"/>
              <a:ext cx="2512688" cy="32193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mtClean="0">
                  <a:solidFill>
                    <a:schemeClr val="tx1">
                      <a:lumMod val="75000"/>
                      <a:lumOff val="25000"/>
                    </a:schemeClr>
                  </a:solidFill>
                  <a:latin typeface="+mn-lt"/>
                  <a:ea typeface="+mn-ea"/>
                  <a:cs typeface="+mn-ea"/>
                  <a:sym typeface="+mn-lt"/>
                </a:rPr>
                <a:t>稳步推进公立医院改革</a:t>
              </a:r>
              <a:endParaRPr lang="zh-CN" altLang="en-US" dirty="0" smtClean="0">
                <a:solidFill>
                  <a:schemeClr val="tx1">
                    <a:lumMod val="75000"/>
                    <a:lumOff val="25000"/>
                  </a:schemeClr>
                </a:solidFill>
                <a:latin typeface="+mn-lt"/>
                <a:ea typeface="+mn-ea"/>
                <a:cs typeface="+mn-ea"/>
                <a:sym typeface="+mn-lt"/>
              </a:endParaRPr>
            </a:p>
          </p:txBody>
        </p:sp>
      </p:grpSp>
      <p:grpSp>
        <p:nvGrpSpPr>
          <p:cNvPr id="26" name="组合 25"/>
          <p:cNvGrpSpPr/>
          <p:nvPr/>
        </p:nvGrpSpPr>
        <p:grpSpPr>
          <a:xfrm flipH="1">
            <a:off x="8760460" y="3284855"/>
            <a:ext cx="2512695" cy="850265"/>
            <a:chOff x="8544304" y="2200781"/>
            <a:chExt cx="2512688" cy="850193"/>
          </a:xfrm>
        </p:grpSpPr>
        <p:sp>
          <p:nvSpPr>
            <p:cNvPr id="28" name="文本框 27"/>
            <p:cNvSpPr txBox="1"/>
            <p:nvPr/>
          </p:nvSpPr>
          <p:spPr>
            <a:xfrm>
              <a:off x="8544304" y="2497913"/>
              <a:ext cx="2512426" cy="5530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z="1200">
                  <a:solidFill>
                    <a:schemeClr val="tx1">
                      <a:lumMod val="50000"/>
                      <a:lumOff val="50000"/>
                    </a:schemeClr>
                  </a:solidFill>
                  <a:latin typeface="+mn-lt"/>
                  <a:ea typeface="+mn-ea"/>
                  <a:cs typeface="+mn-ea"/>
                  <a:sym typeface="+mn-lt"/>
                </a:rPr>
                <a:t>点击此处添加文本标题，标题数字等都可以点击文本来进行修改</a:t>
              </a:r>
              <a:endParaRPr lang="zh-CN" altLang="en-US" sz="1200" dirty="0">
                <a:solidFill>
                  <a:schemeClr val="tx1">
                    <a:lumMod val="50000"/>
                    <a:lumOff val="50000"/>
                  </a:schemeClr>
                </a:solidFill>
                <a:latin typeface="+mn-lt"/>
                <a:ea typeface="+mn-ea"/>
                <a:cs typeface="+mn-ea"/>
                <a:sym typeface="+mn-lt"/>
              </a:endParaRPr>
            </a:p>
          </p:txBody>
        </p:sp>
        <p:sp>
          <p:nvSpPr>
            <p:cNvPr id="31" name="文本框 30"/>
            <p:cNvSpPr txBox="1"/>
            <p:nvPr/>
          </p:nvSpPr>
          <p:spPr>
            <a:xfrm>
              <a:off x="8544304" y="2200781"/>
              <a:ext cx="2512688" cy="32193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mtClean="0">
                  <a:solidFill>
                    <a:schemeClr val="tx1">
                      <a:lumMod val="75000"/>
                      <a:lumOff val="25000"/>
                    </a:schemeClr>
                  </a:solidFill>
                  <a:latin typeface="+mn-lt"/>
                  <a:ea typeface="+mn-ea"/>
                  <a:cs typeface="+mn-ea"/>
                  <a:sym typeface="+mn-lt"/>
                </a:rPr>
                <a:t>稳步推进公立医院改革</a:t>
              </a:r>
              <a:endParaRPr lang="zh-CN" altLang="en-US" dirty="0" smtClean="0">
                <a:solidFill>
                  <a:schemeClr val="tx1">
                    <a:lumMod val="75000"/>
                    <a:lumOff val="25000"/>
                  </a:schemeClr>
                </a:solidFill>
                <a:latin typeface="+mn-lt"/>
                <a:ea typeface="+mn-ea"/>
                <a:cs typeface="+mn-ea"/>
                <a:sym typeface="+mn-lt"/>
              </a:endParaRPr>
            </a:p>
          </p:txBody>
        </p:sp>
      </p:grpSp>
      <p:grpSp>
        <p:nvGrpSpPr>
          <p:cNvPr id="33" name="组合 32"/>
          <p:cNvGrpSpPr/>
          <p:nvPr/>
        </p:nvGrpSpPr>
        <p:grpSpPr>
          <a:xfrm flipH="1">
            <a:off x="7896225" y="4811395"/>
            <a:ext cx="2512695" cy="850265"/>
            <a:chOff x="8544304" y="2200781"/>
            <a:chExt cx="2512688" cy="850193"/>
          </a:xfrm>
        </p:grpSpPr>
        <p:sp>
          <p:nvSpPr>
            <p:cNvPr id="34" name="文本框 33"/>
            <p:cNvSpPr txBox="1"/>
            <p:nvPr/>
          </p:nvSpPr>
          <p:spPr>
            <a:xfrm>
              <a:off x="8544304" y="2497913"/>
              <a:ext cx="2512426" cy="5530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z="1200">
                  <a:solidFill>
                    <a:schemeClr val="tx1">
                      <a:lumMod val="50000"/>
                      <a:lumOff val="50000"/>
                    </a:schemeClr>
                  </a:solidFill>
                  <a:latin typeface="+mn-lt"/>
                  <a:ea typeface="+mn-ea"/>
                  <a:cs typeface="+mn-ea"/>
                  <a:sym typeface="+mn-lt"/>
                </a:rPr>
                <a:t>点击此处添加文本标题，标题数字等都可以点击文本来进行修改</a:t>
              </a:r>
              <a:endParaRPr lang="zh-CN" altLang="en-US" sz="1200" dirty="0">
                <a:solidFill>
                  <a:schemeClr val="tx1">
                    <a:lumMod val="50000"/>
                    <a:lumOff val="50000"/>
                  </a:schemeClr>
                </a:solidFill>
                <a:latin typeface="+mn-lt"/>
                <a:ea typeface="+mn-ea"/>
                <a:cs typeface="+mn-ea"/>
                <a:sym typeface="+mn-lt"/>
              </a:endParaRPr>
            </a:p>
          </p:txBody>
        </p:sp>
        <p:sp>
          <p:nvSpPr>
            <p:cNvPr id="36" name="文本框 35"/>
            <p:cNvSpPr txBox="1"/>
            <p:nvPr/>
          </p:nvSpPr>
          <p:spPr>
            <a:xfrm>
              <a:off x="8544304" y="2200781"/>
              <a:ext cx="2512688" cy="32193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ts val="1800"/>
                </a:lnSpc>
              </a:pPr>
              <a:r>
                <a:rPr lang="zh-CN" altLang="en-US" smtClean="0">
                  <a:solidFill>
                    <a:schemeClr val="tx1">
                      <a:lumMod val="75000"/>
                      <a:lumOff val="25000"/>
                    </a:schemeClr>
                  </a:solidFill>
                  <a:latin typeface="+mn-lt"/>
                  <a:ea typeface="+mn-ea"/>
                  <a:cs typeface="+mn-ea"/>
                  <a:sym typeface="+mn-lt"/>
                </a:rPr>
                <a:t>稳步推进公立医院改革</a:t>
              </a:r>
              <a:endParaRPr lang="zh-CN" altLang="en-US" dirty="0" smtClean="0">
                <a:solidFill>
                  <a:schemeClr val="tx1">
                    <a:lumMod val="75000"/>
                    <a:lumOff val="25000"/>
                  </a:schemeClr>
                </a:solidFill>
                <a:latin typeface="+mn-lt"/>
                <a:ea typeface="+mn-ea"/>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下半年工作计划</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任意多边形: 形状 5"/>
          <p:cNvSpPr/>
          <p:nvPr/>
        </p:nvSpPr>
        <p:spPr>
          <a:xfrm>
            <a:off x="2358322" y="4080711"/>
            <a:ext cx="7475357" cy="2815389"/>
          </a:xfrm>
          <a:custGeom>
            <a:avLst/>
            <a:gdLst>
              <a:gd name="connsiteX0" fmla="*/ 3057349 w 6114698"/>
              <a:gd name="connsiteY0" fmla="*/ 0 h 2302934"/>
              <a:gd name="connsiteX1" fmla="*/ 6097694 w 6114698"/>
              <a:gd name="connsiteY1" fmla="*/ 2236802 h 2302934"/>
              <a:gd name="connsiteX2" fmla="*/ 6114698 w 6114698"/>
              <a:gd name="connsiteY2" fmla="*/ 2302934 h 2302934"/>
              <a:gd name="connsiteX3" fmla="*/ 0 w 6114698"/>
              <a:gd name="connsiteY3" fmla="*/ 2302934 h 2302934"/>
              <a:gd name="connsiteX4" fmla="*/ 17005 w 6114698"/>
              <a:gd name="connsiteY4" fmla="*/ 2236802 h 2302934"/>
              <a:gd name="connsiteX5" fmla="*/ 3057349 w 6114698"/>
              <a:gd name="connsiteY5" fmla="*/ 0 h 230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4698" h="2302934">
                <a:moveTo>
                  <a:pt x="3057349" y="0"/>
                </a:moveTo>
                <a:cubicBezTo>
                  <a:pt x="4485870" y="0"/>
                  <a:pt x="5694630" y="940912"/>
                  <a:pt x="6097694" y="2236802"/>
                </a:cubicBezTo>
                <a:lnTo>
                  <a:pt x="6114698" y="2302934"/>
                </a:lnTo>
                <a:lnTo>
                  <a:pt x="0" y="2302934"/>
                </a:lnTo>
                <a:lnTo>
                  <a:pt x="17005" y="2236802"/>
                </a:lnTo>
                <a:cubicBezTo>
                  <a:pt x="420068" y="940912"/>
                  <a:pt x="1628828" y="0"/>
                  <a:pt x="3057349" y="0"/>
                </a:cubicBezTo>
                <a:close/>
              </a:path>
            </a:pathLst>
          </a:custGeom>
          <a:noFill/>
          <a:ln w="15875">
            <a:solidFill>
              <a:srgbClr val="524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9D95"/>
              </a:solidFill>
              <a:effectLst/>
              <a:uLnTx/>
              <a:uFillTx/>
              <a:cs typeface="+mn-ea"/>
              <a:sym typeface="+mn-lt"/>
            </a:endParaRPr>
          </a:p>
        </p:txBody>
      </p:sp>
      <p:sp>
        <p:nvSpPr>
          <p:cNvPr id="9" name="椭圆 8"/>
          <p:cNvSpPr/>
          <p:nvPr/>
        </p:nvSpPr>
        <p:spPr>
          <a:xfrm>
            <a:off x="2639201" y="5702968"/>
            <a:ext cx="346510" cy="34651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9D95"/>
              </a:solidFill>
              <a:effectLst/>
              <a:uLnTx/>
              <a:uFillTx/>
              <a:cs typeface="+mn-ea"/>
              <a:sym typeface="+mn-lt"/>
            </a:endParaRPr>
          </a:p>
        </p:txBody>
      </p:sp>
      <p:cxnSp>
        <p:nvCxnSpPr>
          <p:cNvPr id="11" name="直接连接符 10"/>
          <p:cNvCxnSpPr/>
          <p:nvPr/>
        </p:nvCxnSpPr>
        <p:spPr>
          <a:xfrm>
            <a:off x="2812456" y="4283242"/>
            <a:ext cx="1" cy="1366788"/>
          </a:xfrm>
          <a:prstGeom prst="line">
            <a:avLst/>
          </a:prstGeom>
          <a:ln w="15875">
            <a:solidFill>
              <a:srgbClr val="524155"/>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371203" y="3588655"/>
            <a:ext cx="2430119" cy="706755"/>
          </a:xfrm>
          <a:prstGeom prst="rect">
            <a:avLst/>
          </a:prstGeom>
          <a:noFill/>
        </p:spPr>
        <p:txBody>
          <a:bodyPr wrap="square" rtlCol="0">
            <a:spAutoFit/>
          </a:bodyPr>
          <a:lstStyle/>
          <a:p>
            <a:pPr algn="l"/>
            <a:r>
              <a:rPr lang="zh-CN" altLang="en-US" sz="10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000">
                <a:solidFill>
                  <a:schemeClr val="tx1">
                    <a:lumMod val="50000"/>
                    <a:lumOff val="50000"/>
                  </a:schemeClr>
                </a:solidFill>
                <a:cs typeface="+mn-ea"/>
                <a:sym typeface="+mn-lt"/>
              </a:rPr>
              <a:t>1.5</a:t>
            </a:r>
            <a:r>
              <a:rPr lang="zh-CN" altLang="en-US" sz="1000">
                <a:solidFill>
                  <a:schemeClr val="tx1">
                    <a:lumMod val="50000"/>
                    <a:lumOff val="50000"/>
                  </a:schemeClr>
                </a:solidFill>
                <a:cs typeface="+mn-ea"/>
                <a:sym typeface="+mn-lt"/>
              </a:rPr>
              <a:t>倍</a:t>
            </a:r>
            <a:endParaRPr kumimoji="0" lang="en-US" altLang="zh-CN" sz="1000" b="0" i="0" u="none" strike="noStrike" kern="0" cap="none" spc="0" normalizeH="0" baseline="0" noProof="0" dirty="0">
              <a:ln>
                <a:noFill/>
              </a:ln>
              <a:solidFill>
                <a:srgbClr val="524155"/>
              </a:solidFill>
              <a:effectLst/>
              <a:uLnTx/>
              <a:uFillTx/>
              <a:cs typeface="+mn-ea"/>
              <a:sym typeface="+mn-lt"/>
            </a:endParaRPr>
          </a:p>
        </p:txBody>
      </p:sp>
      <p:sp>
        <p:nvSpPr>
          <p:cNvPr id="13" name="文本框 12"/>
          <p:cNvSpPr txBox="1"/>
          <p:nvPr/>
        </p:nvSpPr>
        <p:spPr>
          <a:xfrm flipH="1">
            <a:off x="1371202" y="3280814"/>
            <a:ext cx="1999044"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olidFill>
                  <a:schemeClr val="tx1">
                    <a:lumMod val="75000"/>
                    <a:lumOff val="25000"/>
                  </a:schemeClr>
                </a:solidFill>
                <a:cs typeface="+mn-ea"/>
                <a:sym typeface="+mn-lt"/>
              </a:rPr>
              <a:t>三甲创建方面</a:t>
            </a:r>
            <a:endParaRPr kumimoji="0" lang="zh-CN" altLang="en-US" sz="18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
        <p:nvSpPr>
          <p:cNvPr id="17" name="椭圆 16"/>
          <p:cNvSpPr/>
          <p:nvPr/>
        </p:nvSpPr>
        <p:spPr bwMode="auto">
          <a:xfrm>
            <a:off x="4460308" y="4160284"/>
            <a:ext cx="346510" cy="346510"/>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cxnSp>
        <p:nvCxnSpPr>
          <p:cNvPr id="18" name="直接连接符 17"/>
          <p:cNvCxnSpPr/>
          <p:nvPr/>
        </p:nvCxnSpPr>
        <p:spPr>
          <a:xfrm>
            <a:off x="4633563" y="2740558"/>
            <a:ext cx="1" cy="1366788"/>
          </a:xfrm>
          <a:prstGeom prst="line">
            <a:avLst/>
          </a:prstGeom>
          <a:ln w="15875">
            <a:solidFill>
              <a:srgbClr val="524155"/>
            </a:solidFill>
            <a:prstDash val="dash"/>
          </a:ln>
        </p:spPr>
        <p:style>
          <a:lnRef idx="1">
            <a:schemeClr val="accent1"/>
          </a:lnRef>
          <a:fillRef idx="0">
            <a:schemeClr val="accent1"/>
          </a:fillRef>
          <a:effectRef idx="0">
            <a:schemeClr val="accent1"/>
          </a:effectRef>
          <a:fontRef idx="minor">
            <a:schemeClr val="tx1"/>
          </a:fontRef>
        </p:style>
      </p:cxnSp>
      <p:sp>
        <p:nvSpPr>
          <p:cNvPr id="21" name="椭圆 20"/>
          <p:cNvSpPr/>
          <p:nvPr/>
        </p:nvSpPr>
        <p:spPr bwMode="auto">
          <a:xfrm>
            <a:off x="7473016" y="4160284"/>
            <a:ext cx="346510" cy="346510"/>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cxnSp>
        <p:nvCxnSpPr>
          <p:cNvPr id="22" name="直接连接符 21"/>
          <p:cNvCxnSpPr/>
          <p:nvPr/>
        </p:nvCxnSpPr>
        <p:spPr>
          <a:xfrm>
            <a:off x="7646271" y="2740558"/>
            <a:ext cx="1" cy="1366788"/>
          </a:xfrm>
          <a:prstGeom prst="line">
            <a:avLst/>
          </a:prstGeom>
          <a:ln w="15875">
            <a:solidFill>
              <a:srgbClr val="524155"/>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9234506" y="5702968"/>
            <a:ext cx="346510" cy="34651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9D95"/>
              </a:solidFill>
              <a:effectLst/>
              <a:uLnTx/>
              <a:uFillTx/>
              <a:cs typeface="+mn-ea"/>
              <a:sym typeface="+mn-lt"/>
            </a:endParaRPr>
          </a:p>
        </p:txBody>
      </p:sp>
      <p:cxnSp>
        <p:nvCxnSpPr>
          <p:cNvPr id="26" name="直接连接符 25"/>
          <p:cNvCxnSpPr/>
          <p:nvPr/>
        </p:nvCxnSpPr>
        <p:spPr>
          <a:xfrm>
            <a:off x="9407761" y="4283242"/>
            <a:ext cx="1" cy="1366788"/>
          </a:xfrm>
          <a:prstGeom prst="line">
            <a:avLst/>
          </a:prstGeom>
          <a:ln w="15875">
            <a:solidFill>
              <a:srgbClr val="524155"/>
            </a:solidFill>
            <a:prstDash val="dash"/>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037401" y="2014309"/>
            <a:ext cx="2430119" cy="706755"/>
          </a:xfrm>
          <a:prstGeom prst="rect">
            <a:avLst/>
          </a:prstGeom>
          <a:noFill/>
        </p:spPr>
        <p:txBody>
          <a:bodyPr wrap="square" rtlCol="0">
            <a:spAutoFit/>
          </a:bodyPr>
          <a:lstStyle/>
          <a:p>
            <a:pPr algn="l"/>
            <a:r>
              <a:rPr lang="zh-CN" altLang="en-US" sz="10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000">
                <a:solidFill>
                  <a:schemeClr val="tx1">
                    <a:lumMod val="50000"/>
                    <a:lumOff val="50000"/>
                  </a:schemeClr>
                </a:solidFill>
                <a:cs typeface="+mn-ea"/>
                <a:sym typeface="+mn-lt"/>
              </a:rPr>
              <a:t>1.5</a:t>
            </a:r>
            <a:r>
              <a:rPr lang="zh-CN" altLang="en-US" sz="1000">
                <a:solidFill>
                  <a:schemeClr val="tx1">
                    <a:lumMod val="50000"/>
                    <a:lumOff val="50000"/>
                  </a:schemeClr>
                </a:solidFill>
                <a:cs typeface="+mn-ea"/>
                <a:sym typeface="+mn-lt"/>
              </a:rPr>
              <a:t>倍</a:t>
            </a:r>
            <a:endParaRPr kumimoji="0" lang="en-US" altLang="zh-CN" sz="1000" b="0" i="0" u="none" strike="noStrike" kern="0" cap="none" spc="0" normalizeH="0" baseline="0" noProof="0" dirty="0">
              <a:ln>
                <a:noFill/>
              </a:ln>
              <a:solidFill>
                <a:srgbClr val="524155"/>
              </a:solidFill>
              <a:effectLst/>
              <a:uLnTx/>
              <a:uFillTx/>
              <a:cs typeface="+mn-ea"/>
              <a:sym typeface="+mn-lt"/>
            </a:endParaRPr>
          </a:p>
        </p:txBody>
      </p:sp>
      <p:sp>
        <p:nvSpPr>
          <p:cNvPr id="30" name="文本框 29"/>
          <p:cNvSpPr txBox="1"/>
          <p:nvPr/>
        </p:nvSpPr>
        <p:spPr>
          <a:xfrm flipH="1">
            <a:off x="4037400" y="1706468"/>
            <a:ext cx="1999044"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olidFill>
                  <a:schemeClr val="tx1">
                    <a:lumMod val="75000"/>
                    <a:lumOff val="25000"/>
                  </a:schemeClr>
                </a:solidFill>
                <a:cs typeface="+mn-ea"/>
                <a:sym typeface="+mn-lt"/>
              </a:rPr>
              <a:t>三甲创建方面</a:t>
            </a:r>
            <a:endParaRPr kumimoji="0" lang="zh-CN" altLang="en-US" sz="1800" b="0" i="0" u="none" strike="noStrike" kern="1200" cap="none" spc="0" normalizeH="0" baseline="0" noProof="0" dirty="0">
              <a:ln>
                <a:noFill/>
              </a:ln>
              <a:solidFill>
                <a:srgbClr val="524155"/>
              </a:solidFill>
              <a:effectLst/>
              <a:uLnTx/>
              <a:uFillTx/>
              <a:cs typeface="+mn-ea"/>
              <a:sym typeface="+mn-lt"/>
            </a:endParaRPr>
          </a:p>
        </p:txBody>
      </p:sp>
      <p:sp>
        <p:nvSpPr>
          <p:cNvPr id="32" name="文本框 31"/>
          <p:cNvSpPr txBox="1"/>
          <p:nvPr/>
        </p:nvSpPr>
        <p:spPr>
          <a:xfrm>
            <a:off x="7050109" y="2014309"/>
            <a:ext cx="2430119" cy="706755"/>
          </a:xfrm>
          <a:prstGeom prst="rect">
            <a:avLst/>
          </a:prstGeom>
          <a:noFill/>
        </p:spPr>
        <p:txBody>
          <a:bodyPr wrap="square" rtlCol="0">
            <a:spAutoFit/>
          </a:bodyPr>
          <a:lstStyle/>
          <a:p>
            <a:pPr algn="l"/>
            <a:r>
              <a:rPr lang="zh-CN" altLang="en-US" sz="10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000">
                <a:solidFill>
                  <a:schemeClr val="tx1">
                    <a:lumMod val="50000"/>
                    <a:lumOff val="50000"/>
                  </a:schemeClr>
                </a:solidFill>
                <a:cs typeface="+mn-ea"/>
                <a:sym typeface="+mn-lt"/>
              </a:rPr>
              <a:t>1.5</a:t>
            </a:r>
            <a:r>
              <a:rPr lang="zh-CN" altLang="en-US" sz="1000">
                <a:solidFill>
                  <a:schemeClr val="tx1">
                    <a:lumMod val="50000"/>
                    <a:lumOff val="50000"/>
                  </a:schemeClr>
                </a:solidFill>
                <a:cs typeface="+mn-ea"/>
                <a:sym typeface="+mn-lt"/>
              </a:rPr>
              <a:t>倍</a:t>
            </a:r>
            <a:endParaRPr kumimoji="0" lang="en-US" altLang="zh-CN" sz="1000" b="0" i="0" u="none" strike="noStrike" kern="0" cap="none" spc="0" normalizeH="0" baseline="0" noProof="0" dirty="0">
              <a:ln>
                <a:noFill/>
              </a:ln>
              <a:solidFill>
                <a:srgbClr val="524155"/>
              </a:solidFill>
              <a:effectLst/>
              <a:uLnTx/>
              <a:uFillTx/>
              <a:cs typeface="+mn-ea"/>
              <a:sym typeface="+mn-lt"/>
            </a:endParaRPr>
          </a:p>
        </p:txBody>
      </p:sp>
      <p:sp>
        <p:nvSpPr>
          <p:cNvPr id="33" name="文本框 32"/>
          <p:cNvSpPr txBox="1"/>
          <p:nvPr/>
        </p:nvSpPr>
        <p:spPr>
          <a:xfrm flipH="1">
            <a:off x="7050108" y="1706468"/>
            <a:ext cx="1999044"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olidFill>
                  <a:schemeClr val="tx1">
                    <a:lumMod val="75000"/>
                    <a:lumOff val="25000"/>
                  </a:schemeClr>
                </a:solidFill>
                <a:cs typeface="+mn-ea"/>
                <a:sym typeface="+mn-lt"/>
              </a:rPr>
              <a:t>三甲创建方面</a:t>
            </a:r>
            <a:endParaRPr kumimoji="0" lang="zh-CN" altLang="en-US" sz="1800" b="0" i="0" u="none" strike="noStrike" kern="1200" cap="none" spc="0" normalizeH="0" baseline="0" noProof="0" dirty="0">
              <a:ln>
                <a:noFill/>
              </a:ln>
              <a:solidFill>
                <a:srgbClr val="524155"/>
              </a:solidFill>
              <a:effectLst/>
              <a:uLnTx/>
              <a:uFillTx/>
              <a:cs typeface="+mn-ea"/>
              <a:sym typeface="+mn-lt"/>
            </a:endParaRPr>
          </a:p>
        </p:txBody>
      </p:sp>
      <p:sp>
        <p:nvSpPr>
          <p:cNvPr id="35" name="文本框 34"/>
          <p:cNvSpPr txBox="1"/>
          <p:nvPr/>
        </p:nvSpPr>
        <p:spPr>
          <a:xfrm>
            <a:off x="8909913" y="3640269"/>
            <a:ext cx="2430119" cy="706755"/>
          </a:xfrm>
          <a:prstGeom prst="rect">
            <a:avLst/>
          </a:prstGeom>
          <a:noFill/>
        </p:spPr>
        <p:txBody>
          <a:bodyPr wrap="square" rtlCol="0">
            <a:spAutoFit/>
          </a:bodyPr>
          <a:lstStyle/>
          <a:p>
            <a:pPr algn="l"/>
            <a:r>
              <a:rPr lang="zh-CN" altLang="en-US" sz="1000">
                <a:solidFill>
                  <a:schemeClr val="tx1">
                    <a:lumMod val="50000"/>
                    <a:lumOff val="50000"/>
                  </a:schemeClr>
                </a:solidFill>
                <a:cs typeface="+mn-ea"/>
                <a:sym typeface="+mn-lt"/>
              </a:rPr>
              <a:t>点击此处添加文本标题，标题数字等都可以点击文本来进行修改，顶部面板开始可以对字号、大小、颜色等的修改行间距是字的</a:t>
            </a:r>
            <a:r>
              <a:rPr lang="en-US" altLang="zh-CN" sz="1000">
                <a:solidFill>
                  <a:schemeClr val="tx1">
                    <a:lumMod val="50000"/>
                    <a:lumOff val="50000"/>
                  </a:schemeClr>
                </a:solidFill>
                <a:cs typeface="+mn-ea"/>
                <a:sym typeface="+mn-lt"/>
              </a:rPr>
              <a:t>1.5</a:t>
            </a:r>
            <a:r>
              <a:rPr lang="zh-CN" altLang="en-US" sz="1000">
                <a:solidFill>
                  <a:schemeClr val="tx1">
                    <a:lumMod val="50000"/>
                    <a:lumOff val="50000"/>
                  </a:schemeClr>
                </a:solidFill>
                <a:cs typeface="+mn-ea"/>
                <a:sym typeface="+mn-lt"/>
              </a:rPr>
              <a:t>倍</a:t>
            </a:r>
            <a:endParaRPr kumimoji="0" lang="en-US" altLang="zh-CN" sz="1000" b="0" i="0" u="none" strike="noStrike" kern="0" cap="none" spc="0" normalizeH="0" baseline="0" noProof="0" dirty="0">
              <a:ln>
                <a:noFill/>
              </a:ln>
              <a:solidFill>
                <a:srgbClr val="524155"/>
              </a:solidFill>
              <a:effectLst/>
              <a:uLnTx/>
              <a:uFillTx/>
              <a:cs typeface="+mn-ea"/>
              <a:sym typeface="+mn-lt"/>
            </a:endParaRPr>
          </a:p>
        </p:txBody>
      </p:sp>
      <p:sp>
        <p:nvSpPr>
          <p:cNvPr id="36" name="文本框 35"/>
          <p:cNvSpPr txBox="1"/>
          <p:nvPr/>
        </p:nvSpPr>
        <p:spPr>
          <a:xfrm flipH="1">
            <a:off x="8909912" y="3332428"/>
            <a:ext cx="1999044"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olidFill>
                  <a:schemeClr val="tx1">
                    <a:lumMod val="75000"/>
                    <a:lumOff val="25000"/>
                  </a:schemeClr>
                </a:solidFill>
                <a:cs typeface="+mn-ea"/>
                <a:sym typeface="+mn-lt"/>
              </a:rPr>
              <a:t>三甲创建方面</a:t>
            </a:r>
            <a:endParaRPr kumimoji="0" lang="zh-CN" altLang="en-US" sz="1800" b="0" i="0" u="none" strike="noStrike" kern="1200" cap="none" spc="0" normalizeH="0" baseline="0" noProof="0" dirty="0">
              <a:ln>
                <a:noFill/>
              </a:ln>
              <a:solidFill>
                <a:srgbClr val="524155"/>
              </a:solidFill>
              <a:effectLst/>
              <a:uLnTx/>
              <a:uFillTx/>
              <a:cs typeface="+mn-ea"/>
              <a:sym typeface="+mn-lt"/>
            </a:endParaRPr>
          </a:p>
        </p:txBody>
      </p:sp>
      <p:pic>
        <p:nvPicPr>
          <p:cNvPr id="43" name="图片 42" descr="D:\360安全浏览器下载\P-10257856-10237908.jpgP-10257856-10237908"/>
          <p:cNvPicPr preferRelativeResize="0">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005455" y="4554855"/>
            <a:ext cx="6325235" cy="2303145"/>
          </a:xfrm>
          <a:custGeom>
            <a:avLst/>
            <a:gdLst>
              <a:gd name="connsiteX0" fmla="*/ 3057349 w 6089974"/>
              <a:gd name="connsiteY0" fmla="*/ 0 h 2302934"/>
              <a:gd name="connsiteX1" fmla="*/ 6012821 w 6089974"/>
              <a:gd name="connsiteY1" fmla="*/ 1998126 h 2302934"/>
              <a:gd name="connsiteX2" fmla="*/ 6089974 w 6089974"/>
              <a:gd name="connsiteY2" fmla="*/ 2215092 h 2302934"/>
              <a:gd name="connsiteX3" fmla="*/ 6089974 w 6089974"/>
              <a:gd name="connsiteY3" fmla="*/ 2302934 h 2302934"/>
              <a:gd name="connsiteX4" fmla="*/ 0 w 6089974"/>
              <a:gd name="connsiteY4" fmla="*/ 2302934 h 2302934"/>
              <a:gd name="connsiteX5" fmla="*/ 17005 w 6089974"/>
              <a:gd name="connsiteY5" fmla="*/ 2236802 h 2302934"/>
              <a:gd name="connsiteX6" fmla="*/ 3057349 w 6089974"/>
              <a:gd name="connsiteY6" fmla="*/ 0 h 230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9974" h="2302934">
                <a:moveTo>
                  <a:pt x="3057349" y="0"/>
                </a:moveTo>
                <a:cubicBezTo>
                  <a:pt x="4396588" y="0"/>
                  <a:pt x="5542677" y="826974"/>
                  <a:pt x="6012821" y="1998126"/>
                </a:cubicBezTo>
                <a:lnTo>
                  <a:pt x="6089974" y="2215092"/>
                </a:lnTo>
                <a:lnTo>
                  <a:pt x="6089974" y="2302934"/>
                </a:lnTo>
                <a:lnTo>
                  <a:pt x="0" y="2302934"/>
                </a:lnTo>
                <a:lnTo>
                  <a:pt x="17005" y="2236802"/>
                </a:lnTo>
                <a:cubicBezTo>
                  <a:pt x="420068" y="940912"/>
                  <a:pt x="1628828" y="0"/>
                  <a:pt x="3057349" y="0"/>
                </a:cubicBezTo>
                <a:close/>
              </a:path>
            </a:pathLst>
          </a:custGeom>
          <a:blipFill rotWithShape="1">
            <a:blip r:embed="rId3" cstate="screen">
              <a:extLst>
                <a:ext uri="{28A0092B-C50C-407E-A947-70E740481C1C}">
                  <a14:useLocalDpi xmlns:a14="http://schemas.microsoft.com/office/drawing/2010/main"/>
                </a:ext>
              </a:extLst>
            </a:blip>
            <a:stretch>
              <a:fillRect/>
            </a:stretch>
          </a:blip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1f31ed407328df33ac7e22c6e973f3"/>
          <p:cNvPicPr>
            <a:picLocks noChangeAspect="1"/>
          </p:cNvPicPr>
          <p:nvPr/>
        </p:nvPicPr>
        <p:blipFill>
          <a:blip r:embed="rId3"/>
          <a:stretch>
            <a:fillRect/>
          </a:stretch>
        </p:blipFill>
        <p:spPr>
          <a:xfrm>
            <a:off x="-12700" y="-44449"/>
            <a:ext cx="13830300" cy="6915150"/>
          </a:xfrm>
          <a:prstGeom prst="rect">
            <a:avLst/>
          </a:prstGeom>
        </p:spPr>
      </p:pic>
      <p:sp>
        <p:nvSpPr>
          <p:cNvPr id="5" name="文本框 4"/>
          <p:cNvSpPr txBox="1"/>
          <p:nvPr/>
        </p:nvSpPr>
        <p:spPr>
          <a:xfrm>
            <a:off x="879475" y="2962275"/>
            <a:ext cx="4185761" cy="1200329"/>
          </a:xfrm>
          <a:prstGeom prst="rect">
            <a:avLst/>
          </a:prstGeom>
          <a:noFill/>
        </p:spPr>
        <p:txBody>
          <a:bodyPr wrap="none" rtlCol="0">
            <a:spAutoFit/>
          </a:bodyPr>
          <a:lstStyle/>
          <a:p>
            <a:pPr algn="l"/>
            <a:r>
              <a:rPr lang="zh-CN" altLang="en-US" sz="7200" spc="600" dirty="0">
                <a:solidFill>
                  <a:schemeClr val="bg1"/>
                </a:solidFill>
                <a:cs typeface="+mn-ea"/>
                <a:sym typeface="+mn-lt"/>
              </a:rPr>
              <a:t>感谢收看</a:t>
            </a:r>
          </a:p>
        </p:txBody>
      </p:sp>
      <p:sp>
        <p:nvSpPr>
          <p:cNvPr id="6" name="文本框 5"/>
          <p:cNvSpPr txBox="1"/>
          <p:nvPr/>
        </p:nvSpPr>
        <p:spPr>
          <a:xfrm>
            <a:off x="993775" y="1857375"/>
            <a:ext cx="2460930" cy="1200329"/>
          </a:xfrm>
          <a:prstGeom prst="rect">
            <a:avLst/>
          </a:prstGeom>
          <a:noFill/>
        </p:spPr>
        <p:txBody>
          <a:bodyPr wrap="none" rtlCol="0">
            <a:spAutoFit/>
          </a:bodyPr>
          <a:lstStyle/>
          <a:p>
            <a:pPr algn="l"/>
            <a:r>
              <a:rPr lang="en-US" altLang="zh-CN" sz="7200" dirty="0" smtClean="0">
                <a:solidFill>
                  <a:schemeClr val="bg1">
                    <a:alpha val="75000"/>
                  </a:schemeClr>
                </a:solidFill>
                <a:cs typeface="+mn-ea"/>
                <a:sym typeface="+mn-lt"/>
              </a:rPr>
              <a:t>20XX</a:t>
            </a:r>
            <a:endParaRPr lang="en-US" altLang="zh-CN" sz="7200" dirty="0">
              <a:solidFill>
                <a:schemeClr val="bg1">
                  <a:alpha val="75000"/>
                </a:schemeClr>
              </a:solidFill>
              <a:cs typeface="+mn-ea"/>
              <a:sym typeface="+mn-lt"/>
            </a:endParaRPr>
          </a:p>
        </p:txBody>
      </p:sp>
      <p:sp>
        <p:nvSpPr>
          <p:cNvPr id="7" name="文本框 6"/>
          <p:cNvSpPr txBox="1"/>
          <p:nvPr/>
        </p:nvSpPr>
        <p:spPr>
          <a:xfrm>
            <a:off x="3343275" y="2094230"/>
            <a:ext cx="2834622" cy="830997"/>
          </a:xfrm>
          <a:prstGeom prst="rect">
            <a:avLst/>
          </a:prstGeom>
          <a:noFill/>
        </p:spPr>
        <p:txBody>
          <a:bodyPr wrap="none" rtlCol="0">
            <a:spAutoFit/>
          </a:bodyPr>
          <a:lstStyle/>
          <a:p>
            <a:pPr algn="l"/>
            <a:r>
              <a:rPr lang="en-US" altLang="zh-CN" sz="2400" dirty="0">
                <a:solidFill>
                  <a:schemeClr val="bg1"/>
                </a:solidFill>
                <a:cs typeface="+mn-ea"/>
                <a:sym typeface="+mn-lt"/>
              </a:rPr>
              <a:t>HOSPITAL</a:t>
            </a:r>
          </a:p>
          <a:p>
            <a:pPr algn="l"/>
            <a:r>
              <a:rPr lang="en-US" altLang="zh-CN" sz="2400" dirty="0">
                <a:solidFill>
                  <a:schemeClr val="bg1"/>
                </a:solidFill>
                <a:cs typeface="+mn-ea"/>
                <a:sym typeface="+mn-lt"/>
              </a:rPr>
              <a:t>YEARS SUMMARY</a:t>
            </a:r>
          </a:p>
        </p:txBody>
      </p:sp>
      <p:sp>
        <p:nvSpPr>
          <p:cNvPr id="28" name="文本框 27"/>
          <p:cNvSpPr txBox="1"/>
          <p:nvPr/>
        </p:nvSpPr>
        <p:spPr>
          <a:xfrm>
            <a:off x="986790" y="4170045"/>
            <a:ext cx="5913120"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a:solidFill>
                  <a:schemeClr val="bg1"/>
                </a:solidFill>
                <a:cs typeface="+mn-ea"/>
                <a:sym typeface="+mn-lt"/>
              </a:rPr>
              <a:t>20XX</a:t>
            </a:r>
            <a:r>
              <a:rPr lang="zh-CN" altLang="en-US">
                <a:solidFill>
                  <a:schemeClr val="bg1"/>
                </a:solidFill>
                <a:cs typeface="+mn-ea"/>
                <a:sym typeface="+mn-lt"/>
              </a:rPr>
              <a:t>年</a:t>
            </a:r>
            <a:r>
              <a:rPr lang="en-US" altLang="zh-CN">
                <a:solidFill>
                  <a:schemeClr val="bg1"/>
                </a:solidFill>
                <a:cs typeface="+mn-ea"/>
                <a:sym typeface="+mn-lt"/>
              </a:rPr>
              <a:t>XX</a:t>
            </a:r>
            <a:r>
              <a:rPr lang="zh-CN" altLang="en-US">
                <a:solidFill>
                  <a:schemeClr val="bg1"/>
                </a:solidFill>
                <a:cs typeface="+mn-ea"/>
                <a:sym typeface="+mn-lt"/>
              </a:rPr>
              <a:t>月阶段性工作进展汇报</a:t>
            </a:r>
          </a:p>
        </p:txBody>
      </p:sp>
      <p:grpSp>
        <p:nvGrpSpPr>
          <p:cNvPr id="13" name="组合 12"/>
          <p:cNvGrpSpPr/>
          <p:nvPr/>
        </p:nvGrpSpPr>
        <p:grpSpPr>
          <a:xfrm>
            <a:off x="986790" y="5128260"/>
            <a:ext cx="3144520" cy="330200"/>
            <a:chOff x="6444" y="7720"/>
            <a:chExt cx="6311" cy="520"/>
          </a:xfrm>
        </p:grpSpPr>
        <p:sp>
          <p:nvSpPr>
            <p:cNvPr id="26" name="矩形: 圆角 25"/>
            <p:cNvSpPr/>
            <p:nvPr/>
          </p:nvSpPr>
          <p:spPr>
            <a:xfrm>
              <a:off x="6444" y="7720"/>
              <a:ext cx="2784" cy="52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12C56"/>
                  </a:solidFill>
                  <a:cs typeface="+mn-ea"/>
                  <a:sym typeface="+mn-lt"/>
                </a:rPr>
                <a:t>汇</a:t>
              </a:r>
              <a:r>
                <a:rPr lang="zh-CN" altLang="en-US" sz="1200" dirty="0" smtClean="0">
                  <a:solidFill>
                    <a:srgbClr val="012C56"/>
                  </a:solidFill>
                  <a:cs typeface="+mn-ea"/>
                  <a:sym typeface="+mn-lt"/>
                </a:rPr>
                <a:t>报</a:t>
              </a:r>
              <a:r>
                <a:rPr lang="zh-CN" altLang="en-US" sz="1200" dirty="0" smtClean="0">
                  <a:solidFill>
                    <a:srgbClr val="012C56"/>
                  </a:solidFill>
                  <a:cs typeface="+mn-ea"/>
                  <a:sym typeface="+mn-lt"/>
                </a:rPr>
                <a:t>：</a:t>
              </a:r>
              <a:r>
                <a:rPr lang="zh-CN" altLang="en-US" sz="1200" dirty="0">
                  <a:solidFill>
                    <a:srgbClr val="012C56"/>
                  </a:solidFill>
                  <a:cs typeface="+mn-ea"/>
                  <a:sym typeface="+mn-lt"/>
                </a:rPr>
                <a:t>优品</a:t>
              </a:r>
              <a:r>
                <a:rPr lang="en-US" altLang="zh-CN" sz="1200" dirty="0" smtClean="0">
                  <a:solidFill>
                    <a:srgbClr val="012C56"/>
                  </a:solidFill>
                  <a:cs typeface="+mn-ea"/>
                  <a:sym typeface="+mn-lt"/>
                </a:rPr>
                <a:t>PPT</a:t>
              </a:r>
              <a:endParaRPr lang="zh-CN" altLang="en-US" sz="1200" dirty="0">
                <a:solidFill>
                  <a:srgbClr val="012C56"/>
                </a:solidFill>
                <a:cs typeface="+mn-ea"/>
                <a:sym typeface="+mn-lt"/>
              </a:endParaRPr>
            </a:p>
          </p:txBody>
        </p:sp>
        <p:sp>
          <p:nvSpPr>
            <p:cNvPr id="27" name="矩形: 圆角 26"/>
            <p:cNvSpPr/>
            <p:nvPr/>
          </p:nvSpPr>
          <p:spPr>
            <a:xfrm>
              <a:off x="9971" y="7720"/>
              <a:ext cx="2784" cy="52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012C56"/>
                  </a:solidFill>
                  <a:cs typeface="+mn-ea"/>
                  <a:sym typeface="+mn-lt"/>
                </a:rPr>
                <a:t>医院：</a:t>
              </a:r>
              <a:r>
                <a:rPr lang="en-US" altLang="zh-CN" sz="1200">
                  <a:solidFill>
                    <a:srgbClr val="012C56"/>
                  </a:solidFill>
                  <a:cs typeface="+mn-ea"/>
                  <a:sym typeface="+mn-lt"/>
                </a:rPr>
                <a:t>XXX</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3096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1f31ed407328df33ac7e22c6e973f3"/>
          <p:cNvPicPr>
            <a:picLocks noChangeAspect="1"/>
          </p:cNvPicPr>
          <p:nvPr/>
        </p:nvPicPr>
        <p:blipFill>
          <a:blip r:embed="rId3"/>
          <a:stretch>
            <a:fillRect/>
          </a:stretch>
        </p:blipFill>
        <p:spPr>
          <a:xfrm>
            <a:off x="-12700" y="-31749"/>
            <a:ext cx="13804900" cy="6902450"/>
          </a:xfrm>
          <a:prstGeom prst="rect">
            <a:avLst/>
          </a:prstGeom>
        </p:spPr>
      </p:pic>
      <p:sp>
        <p:nvSpPr>
          <p:cNvPr id="8" name="íśľiḓe"/>
          <p:cNvSpPr txBox="1"/>
          <p:nvPr/>
        </p:nvSpPr>
        <p:spPr bwMode="auto">
          <a:xfrm>
            <a:off x="1174750" y="1795780"/>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sz="4800" b="1" dirty="0">
                <a:solidFill>
                  <a:schemeClr val="bg1">
                    <a:alpha val="53000"/>
                  </a:schemeClr>
                </a:solidFill>
                <a:cs typeface="+mn-ea"/>
                <a:sym typeface="+mn-lt"/>
              </a:rPr>
              <a:t>PART ONE</a:t>
            </a:r>
          </a:p>
        </p:txBody>
      </p:sp>
      <p:sp>
        <p:nvSpPr>
          <p:cNvPr id="15" name="文本框 14"/>
          <p:cNvSpPr txBox="1"/>
          <p:nvPr/>
        </p:nvSpPr>
        <p:spPr>
          <a:xfrm>
            <a:off x="1098550" y="2729865"/>
            <a:ext cx="684530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6600" dirty="0" smtClean="0">
                <a:solidFill>
                  <a:schemeClr val="bg1"/>
                </a:solidFill>
                <a:cs typeface="+mn-ea"/>
                <a:sym typeface="+mn-lt"/>
              </a:rPr>
              <a:t>上半年工作总结</a:t>
            </a:r>
            <a:endParaRPr kumimoji="0" lang="zh-CN" altLang="en-US" sz="6600" b="1" i="0" u="none" strike="noStrike" kern="1200" cap="none" spc="0" normalizeH="0" baseline="0" noProof="0" dirty="0" smtClean="0">
              <a:ln>
                <a:noFill/>
              </a:ln>
              <a:solidFill>
                <a:schemeClr val="bg1"/>
              </a:solidFill>
              <a:effectLst/>
              <a:uLnTx/>
              <a:uFillTx/>
              <a:cs typeface="+mn-ea"/>
              <a:sym typeface="+mn-lt"/>
            </a:endParaRPr>
          </a:p>
        </p:txBody>
      </p:sp>
      <p:sp>
        <p:nvSpPr>
          <p:cNvPr id="18" name="矩形 17"/>
          <p:cNvSpPr/>
          <p:nvPr/>
        </p:nvSpPr>
        <p:spPr>
          <a:xfrm flipH="1">
            <a:off x="1174750" y="3836670"/>
            <a:ext cx="6320155" cy="526811"/>
          </a:xfrm>
          <a:prstGeom prst="rect">
            <a:avLst/>
          </a:prstGeom>
          <a:effectLst>
            <a:outerShdw blurRad="50800" dist="50800" dir="5400000" sx="1000" sy="1000" algn="ctr" rotWithShape="0">
              <a:srgbClr val="000000"/>
            </a:outerShdw>
          </a:effectLst>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000" b="0" i="0" dirty="0">
                <a:solidFill>
                  <a:schemeClr val="bg1"/>
                </a:solidFill>
                <a:effectLst/>
                <a:cs typeface="+mn-ea"/>
                <a:sym typeface="+mn-lt"/>
              </a:rPr>
              <a:t>The user can perform the presentation on a projector or computer, and the </a:t>
            </a:r>
            <a:r>
              <a:rPr lang="en-US" altLang="zh-CN" sz="1000" b="0" i="0" dirty="0" err="1">
                <a:solidFill>
                  <a:schemeClr val="bg1"/>
                </a:solidFill>
                <a:effectLst/>
                <a:cs typeface="+mn-ea"/>
                <a:sym typeface="+mn-lt"/>
              </a:rPr>
              <a:t>powerpoint</a:t>
            </a:r>
            <a:r>
              <a:rPr lang="en-US" altLang="zh-CN" sz="1000" b="0" i="0" dirty="0">
                <a:solidFill>
                  <a:schemeClr val="bg1"/>
                </a:solidFill>
                <a:effectLst/>
                <a:cs typeface="+mn-ea"/>
                <a:sym typeface="+mn-lt"/>
              </a:rPr>
              <a:t> can be printed out and made into </a:t>
            </a:r>
            <a:r>
              <a:rPr lang="en-US" altLang="zh-CN" sz="1000" b="0" i="0" dirty="0" err="1">
                <a:solidFill>
                  <a:schemeClr val="bg1"/>
                </a:solidFill>
                <a:effectLst/>
                <a:cs typeface="+mn-ea"/>
                <a:sym typeface="+mn-lt"/>
              </a:rPr>
              <a:t>film.Click</a:t>
            </a:r>
            <a:r>
              <a:rPr lang="en-US" altLang="zh-CN" sz="1000" b="0" i="0" dirty="0">
                <a:solidFill>
                  <a:schemeClr val="bg1"/>
                </a:solidFill>
                <a:effectLst/>
                <a:cs typeface="+mn-ea"/>
                <a:sym typeface="+mn-lt"/>
              </a:rPr>
              <a:t> here to add the specific content of the text</a:t>
            </a:r>
          </a:p>
        </p:txBody>
      </p:sp>
      <p:sp>
        <p:nvSpPr>
          <p:cNvPr id="5" name="íśľiḓe"/>
          <p:cNvSpPr txBox="1"/>
          <p:nvPr/>
        </p:nvSpPr>
        <p:spPr bwMode="auto">
          <a:xfrm>
            <a:off x="1174750" y="5413375"/>
            <a:ext cx="1085850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b="1" dirty="0">
                <a:solidFill>
                  <a:schemeClr val="bg1">
                    <a:alpha val="53000"/>
                  </a:schemeClr>
                </a:solidFill>
                <a:cs typeface="+mn-ea"/>
                <a:sym typeface="+mn-lt"/>
              </a:rPr>
              <a:t>NEXT  &gt;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P-10257856-1023790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140825" y="1895475"/>
            <a:ext cx="1616075" cy="3359150"/>
          </a:xfrm>
          <a:prstGeom prst="rect">
            <a:avLst/>
          </a:prstGeom>
        </p:spPr>
      </p:pic>
      <p:pic>
        <p:nvPicPr>
          <p:cNvPr id="23" name="图片 22" descr="51miz-E1138968-F2CFB33F"/>
          <p:cNvPicPr>
            <a:picLocks noChangeAspect="1"/>
          </p:cNvPicPr>
          <p:nvPr/>
        </p:nvPicPr>
        <p:blipFill>
          <a:blip r:embed="rId4" cstate="screen">
            <a:clrChange>
              <a:clrFrom>
                <a:srgbClr val="FEFEFE">
                  <a:alpha val="100000"/>
                </a:srgbClr>
              </a:clrFrom>
              <a:clrTo>
                <a:srgbClr val="FEFEFE">
                  <a:alpha val="100000"/>
                  <a:alpha val="0"/>
                </a:srgbClr>
              </a:clrTo>
            </a:clrChange>
            <a:extLst>
              <a:ext uri="{28A0092B-C50C-407E-A947-70E740481C1C}">
                <a14:useLocalDpi xmlns:a14="http://schemas.microsoft.com/office/drawing/2010/main"/>
              </a:ext>
            </a:extLst>
          </a:blip>
          <a:stretch>
            <a:fillRect/>
          </a:stretch>
        </p:blipFill>
        <p:spPr>
          <a:xfrm>
            <a:off x="7778750" y="1453515"/>
            <a:ext cx="4162425" cy="4162425"/>
          </a:xfrm>
          <a:prstGeom prst="rect">
            <a:avLst/>
          </a:prstGeom>
        </p:spPr>
      </p:pic>
      <p:pic>
        <p:nvPicPr>
          <p:cNvPr id="24" name="图片 23" descr="P-10250574-1018309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494270" y="1453515"/>
            <a:ext cx="1905000" cy="4044315"/>
          </a:xfrm>
          <a:prstGeom prst="rect">
            <a:avLst/>
          </a:prstGeom>
        </p:spPr>
      </p:pic>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1907" y="2481200"/>
            <a:ext cx="4318979" cy="381258"/>
          </a:xfrm>
          <a:prstGeom prst="rect">
            <a:avLst/>
          </a:prstGeom>
        </p:spPr>
        <p:txBody>
          <a:bodyPr wrap="square">
            <a:spAutoFit/>
          </a:bodyPr>
          <a:lstStyle/>
          <a:p>
            <a:pPr lvl="0">
              <a:lnSpc>
                <a:spcPct val="130000"/>
              </a:lnSpc>
            </a:pPr>
            <a:r>
              <a:rPr lang="zh-CN" altLang="en-US" sz="1600" dirty="0" smtClean="0">
                <a:solidFill>
                  <a:schemeClr val="tx1">
                    <a:lumMod val="50000"/>
                    <a:lumOff val="50000"/>
                  </a:schemeClr>
                </a:solidFill>
                <a:cs typeface="+mn-ea"/>
                <a:sym typeface="+mn-lt"/>
              </a:rPr>
              <a:t>一切为了病人，一切方便病人</a:t>
            </a:r>
            <a:r>
              <a:rPr lang="en-US" altLang="zh-CN" sz="1600" dirty="0" smtClean="0">
                <a:solidFill>
                  <a:schemeClr val="tx1">
                    <a:lumMod val="50000"/>
                    <a:lumOff val="50000"/>
                  </a:schemeClr>
                </a:solidFill>
                <a:cs typeface="+mn-ea"/>
                <a:sym typeface="+mn-lt"/>
              </a:rPr>
              <a:t>,</a:t>
            </a:r>
            <a:r>
              <a:rPr lang="zh-CN" altLang="en-US" sz="1600" dirty="0" smtClean="0">
                <a:solidFill>
                  <a:schemeClr val="tx1">
                    <a:lumMod val="50000"/>
                    <a:lumOff val="50000"/>
                  </a:schemeClr>
                </a:solidFill>
                <a:cs typeface="+mn-ea"/>
                <a:sym typeface="+mn-lt"/>
              </a:rPr>
              <a:t>一切服务于病人</a:t>
            </a:r>
            <a:endParaRPr lang="zh-CN" altLang="en-US" sz="1600" i="0" dirty="0" smtClean="0">
              <a:solidFill>
                <a:schemeClr val="tx1">
                  <a:lumMod val="50000"/>
                  <a:lumOff val="50000"/>
                </a:schemeClr>
              </a:solidFill>
              <a:effectLst/>
              <a:cs typeface="+mn-ea"/>
              <a:sym typeface="+mn-lt"/>
            </a:endParaRPr>
          </a:p>
        </p:txBody>
      </p:sp>
      <p:sp>
        <p:nvSpPr>
          <p:cNvPr id="3" name="Subtitle 2"/>
          <p:cNvSpPr txBox="1"/>
          <p:nvPr/>
        </p:nvSpPr>
        <p:spPr>
          <a:xfrm>
            <a:off x="1521907" y="1759770"/>
            <a:ext cx="3851111" cy="9881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smtClean="0">
                <a:solidFill>
                  <a:schemeClr val="tx1">
                    <a:lumMod val="75000"/>
                    <a:lumOff val="25000"/>
                  </a:schemeClr>
                </a:solidFill>
                <a:cs typeface="+mn-ea"/>
                <a:sym typeface="+mn-lt"/>
              </a:rPr>
              <a:t>医德医风建设方面</a:t>
            </a:r>
            <a:endParaRPr lang="zh-CN" altLang="en-US" sz="3200" b="1" dirty="0" smtClean="0">
              <a:solidFill>
                <a:schemeClr val="tx1">
                  <a:lumMod val="75000"/>
                  <a:lumOff val="25000"/>
                </a:schemeClr>
              </a:solidFill>
              <a:cs typeface="+mn-ea"/>
              <a:sym typeface="+mn-lt"/>
            </a:endParaRPr>
          </a:p>
        </p:txBody>
      </p:sp>
      <p:sp>
        <p:nvSpPr>
          <p:cNvPr id="13" name="Subtitle 2"/>
          <p:cNvSpPr txBox="1"/>
          <p:nvPr/>
        </p:nvSpPr>
        <p:spPr>
          <a:xfrm>
            <a:off x="1577985" y="3066272"/>
            <a:ext cx="2208395" cy="472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b="1" dirty="0">
                <a:solidFill>
                  <a:schemeClr val="tx1">
                    <a:lumMod val="50000"/>
                    <a:lumOff val="50000"/>
                  </a:schemeClr>
                </a:solidFill>
                <a:cs typeface="+mn-ea"/>
                <a:sym typeface="+mn-lt"/>
              </a:rPr>
              <a:t>Internet</a:t>
            </a:r>
          </a:p>
        </p:txBody>
      </p:sp>
      <p:sp>
        <p:nvSpPr>
          <p:cNvPr id="19" name="Rectangle 18"/>
          <p:cNvSpPr/>
          <p:nvPr/>
        </p:nvSpPr>
        <p:spPr>
          <a:xfrm>
            <a:off x="1570355" y="5293995"/>
            <a:ext cx="4971415" cy="3219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dirty="0">
                <a:solidFill>
                  <a:schemeClr val="tx1">
                    <a:lumMod val="50000"/>
                    <a:lumOff val="50000"/>
                  </a:schemeClr>
                </a:solidFill>
                <a:cs typeface="+mn-ea"/>
                <a:sym typeface="+mn-lt"/>
              </a:rPr>
              <a:t>85%</a:t>
            </a:r>
          </a:p>
        </p:txBody>
      </p:sp>
      <p:sp>
        <p:nvSpPr>
          <p:cNvPr id="20" name="Rectangle 19"/>
          <p:cNvSpPr/>
          <p:nvPr/>
        </p:nvSpPr>
        <p:spPr>
          <a:xfrm>
            <a:off x="1569720" y="5293995"/>
            <a:ext cx="4271010" cy="321945"/>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6" name="Rectangle 15"/>
          <p:cNvSpPr/>
          <p:nvPr/>
        </p:nvSpPr>
        <p:spPr>
          <a:xfrm>
            <a:off x="1570355" y="4059555"/>
            <a:ext cx="4971415" cy="3219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dirty="0">
                <a:solidFill>
                  <a:schemeClr val="tx1">
                    <a:lumMod val="50000"/>
                    <a:lumOff val="50000"/>
                  </a:schemeClr>
                </a:solidFill>
                <a:cs typeface="+mn-ea"/>
                <a:sym typeface="+mn-lt"/>
              </a:rPr>
              <a:t>78%</a:t>
            </a:r>
          </a:p>
        </p:txBody>
      </p:sp>
      <p:sp>
        <p:nvSpPr>
          <p:cNvPr id="17" name="Rectangle 16"/>
          <p:cNvSpPr/>
          <p:nvPr/>
        </p:nvSpPr>
        <p:spPr>
          <a:xfrm>
            <a:off x="1570355" y="4059555"/>
            <a:ext cx="3888105" cy="321945"/>
          </a:xfrm>
          <a:prstGeom prst="rect">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1" name="Rectangle 20"/>
          <p:cNvSpPr/>
          <p:nvPr/>
        </p:nvSpPr>
        <p:spPr>
          <a:xfrm>
            <a:off x="1570037" y="3419461"/>
            <a:ext cx="4214513" cy="570865"/>
          </a:xfrm>
          <a:prstGeom prst="rect">
            <a:avLst/>
          </a:prstGeom>
        </p:spPr>
        <p:txBody>
          <a:bodyPr wrap="square">
            <a:spAutoFit/>
          </a:bodyPr>
          <a:lstStyle/>
          <a:p>
            <a:pPr lvl="0">
              <a:lnSpc>
                <a:spcPct val="130000"/>
              </a:lnSpc>
            </a:pPr>
            <a:r>
              <a:rPr lang="zh-CN" altLang="en-US" sz="1200" dirty="0">
                <a:solidFill>
                  <a:schemeClr val="bg2">
                    <a:lumMod val="50000"/>
                  </a:schemeClr>
                </a:solidFill>
                <a:cs typeface="+mn-ea"/>
                <a:sym typeface="+mn-lt"/>
              </a:rPr>
              <a:t>输入您的内容输入您的内容输入您的内容输入您的内容输入您的内容。</a:t>
            </a:r>
            <a:endParaRPr lang="zh-CN" altLang="en-US" sz="1200" i="0" dirty="0">
              <a:solidFill>
                <a:schemeClr val="bg2">
                  <a:lumMod val="50000"/>
                </a:schemeClr>
              </a:solidFill>
              <a:effectLst/>
              <a:cs typeface="+mn-ea"/>
              <a:sym typeface="+mn-lt"/>
            </a:endParaRPr>
          </a:p>
        </p:txBody>
      </p:sp>
      <p:pic>
        <p:nvPicPr>
          <p:cNvPr id="12" name="图片 11" descr="51miz-E1138968-F2CFB33F"/>
          <p:cNvPicPr>
            <a:picLocks noChangeAspect="1"/>
          </p:cNvPicPr>
          <p:nvPr/>
        </p:nvPicPr>
        <p:blipFill>
          <a:blip r:embed="rId6" cstate="screen">
            <a:clrChange>
              <a:clrFrom>
                <a:srgbClr val="FEFEFE">
                  <a:alpha val="100000"/>
                </a:srgbClr>
              </a:clrFrom>
              <a:clrTo>
                <a:srgbClr val="FEFEFE">
                  <a:alpha val="100000"/>
                  <a:alpha val="0"/>
                </a:srgbClr>
              </a:clrTo>
            </a:clrChange>
            <a:extLst>
              <a:ext uri="{28A0092B-C50C-407E-A947-70E740481C1C}">
                <a14:useLocalDpi xmlns:a14="http://schemas.microsoft.com/office/drawing/2010/main"/>
              </a:ext>
            </a:extLst>
          </a:blip>
          <a:stretch>
            <a:fillRect/>
          </a:stretch>
        </p:blipFill>
        <p:spPr>
          <a:xfrm>
            <a:off x="5840730" y="991235"/>
            <a:ext cx="4999990" cy="4999990"/>
          </a:xfrm>
          <a:prstGeom prst="rect">
            <a:avLst/>
          </a:prstGeom>
        </p:spPr>
      </p:pic>
      <p:sp>
        <p:nvSpPr>
          <p:cNvPr id="26" name="Subtitle 2"/>
          <p:cNvSpPr txBox="1"/>
          <p:nvPr/>
        </p:nvSpPr>
        <p:spPr>
          <a:xfrm>
            <a:off x="1560205" y="4364212"/>
            <a:ext cx="2208395" cy="472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b="1" dirty="0">
                <a:solidFill>
                  <a:schemeClr val="tx1">
                    <a:lumMod val="50000"/>
                    <a:lumOff val="50000"/>
                  </a:schemeClr>
                </a:solidFill>
                <a:cs typeface="+mn-ea"/>
                <a:sym typeface="+mn-lt"/>
              </a:rPr>
              <a:t>Internet</a:t>
            </a:r>
          </a:p>
        </p:txBody>
      </p:sp>
      <p:sp>
        <p:nvSpPr>
          <p:cNvPr id="27" name="Rectangle 20"/>
          <p:cNvSpPr/>
          <p:nvPr/>
        </p:nvSpPr>
        <p:spPr>
          <a:xfrm>
            <a:off x="1552257" y="4717401"/>
            <a:ext cx="4214513" cy="570865"/>
          </a:xfrm>
          <a:prstGeom prst="rect">
            <a:avLst/>
          </a:prstGeom>
        </p:spPr>
        <p:txBody>
          <a:bodyPr wrap="square">
            <a:spAutoFit/>
          </a:bodyPr>
          <a:lstStyle/>
          <a:p>
            <a:pPr lvl="0">
              <a:lnSpc>
                <a:spcPct val="130000"/>
              </a:lnSpc>
            </a:pPr>
            <a:r>
              <a:rPr lang="zh-CN" altLang="en-US" sz="1200" dirty="0">
                <a:solidFill>
                  <a:schemeClr val="bg2">
                    <a:lumMod val="50000"/>
                  </a:schemeClr>
                </a:solidFill>
                <a:cs typeface="+mn-ea"/>
                <a:sym typeface="+mn-lt"/>
              </a:rPr>
              <a:t>输入您的内容输入您的内容输入您的内容输入您的内容输入您的内容。</a:t>
            </a:r>
            <a:endParaRPr lang="zh-CN" altLang="en-US" sz="1200" i="0" dirty="0">
              <a:solidFill>
                <a:schemeClr val="bg2">
                  <a:lumMod val="50000"/>
                </a:schemeClr>
              </a:solidFill>
              <a:effectLst/>
              <a:cs typeface="+mn-ea"/>
              <a:sym typeface="+mn-lt"/>
            </a:endParaRPr>
          </a:p>
        </p:txBody>
      </p:sp>
      <p:sp>
        <p:nvSpPr>
          <p:cNvPr id="7" name="文本框 6"/>
          <p:cNvSpPr txBox="1"/>
          <p:nvPr/>
        </p:nvSpPr>
        <p:spPr>
          <a:xfrm>
            <a:off x="4101483" y="497150"/>
            <a:ext cx="1683067"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416425" y="1557655"/>
            <a:ext cx="3358515" cy="3358515"/>
          </a:xfrm>
          <a:prstGeom prst="ellipse">
            <a:avLst/>
          </a:prstGeom>
          <a:blipFill rotWithShape="1">
            <a:blip r:embed="rId3"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椭圆 7"/>
          <p:cNvSpPr/>
          <p:nvPr/>
        </p:nvSpPr>
        <p:spPr>
          <a:xfrm rot="20880000">
            <a:off x="1885315" y="2543175"/>
            <a:ext cx="8420735" cy="1585595"/>
          </a:xfrm>
          <a:prstGeom prst="ellipse">
            <a:avLst/>
          </a:prstGeom>
          <a:noFill/>
          <a:ln w="38100">
            <a:gradFill>
              <a:gsLst>
                <a:gs pos="3000">
                  <a:schemeClr val="accent2">
                    <a:lumMod val="60000"/>
                    <a:lumOff val="40000"/>
                    <a:alpha val="6000"/>
                  </a:schemeClr>
                </a:gs>
                <a:gs pos="100000">
                  <a:schemeClr val="accent2">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744470" y="3416935"/>
            <a:ext cx="203835" cy="20383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0" name="椭圆 9"/>
          <p:cNvSpPr/>
          <p:nvPr/>
        </p:nvSpPr>
        <p:spPr>
          <a:xfrm>
            <a:off x="4603750" y="4300220"/>
            <a:ext cx="172085" cy="17208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1" name="椭圆 10"/>
          <p:cNvSpPr/>
          <p:nvPr/>
        </p:nvSpPr>
        <p:spPr>
          <a:xfrm>
            <a:off x="8467725" y="2089150"/>
            <a:ext cx="172085" cy="17208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2" name="椭圆 11"/>
          <p:cNvSpPr/>
          <p:nvPr/>
        </p:nvSpPr>
        <p:spPr>
          <a:xfrm>
            <a:off x="8639810" y="3340735"/>
            <a:ext cx="201295" cy="20129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3" name="矩形 12"/>
          <p:cNvSpPr/>
          <p:nvPr/>
        </p:nvSpPr>
        <p:spPr>
          <a:xfrm>
            <a:off x="8841040" y="3878579"/>
            <a:ext cx="2285581" cy="812530"/>
          </a:xfrm>
          <a:prstGeom prst="rect">
            <a:avLst/>
          </a:prstGeom>
        </p:spPr>
        <p:txBody>
          <a:bodyPr vert="horz" wrap="square">
            <a:spAutoFit/>
          </a:bodyPr>
          <a:lstStyle/>
          <a:p>
            <a:pPr lvl="0">
              <a:lnSpc>
                <a:spcPct val="130000"/>
              </a:lnSpc>
            </a:pPr>
            <a:r>
              <a:rPr lang="zh-CN" altLang="en-US" sz="1200" dirty="0">
                <a:solidFill>
                  <a:schemeClr val="bg2">
                    <a:lumMod val="50000"/>
                  </a:schemeClr>
                </a:solidFill>
                <a:cs typeface="+mn-ea"/>
                <a:sym typeface="+mn-lt"/>
              </a:rPr>
              <a:t>输入您的内容输入您的内容输入您的内容输入您的内容输入您的内容。</a:t>
            </a:r>
          </a:p>
        </p:txBody>
      </p:sp>
      <p:sp>
        <p:nvSpPr>
          <p:cNvPr id="16" name="矩形 15"/>
          <p:cNvSpPr/>
          <p:nvPr/>
        </p:nvSpPr>
        <p:spPr>
          <a:xfrm>
            <a:off x="8639996" y="1706313"/>
            <a:ext cx="2285581" cy="812530"/>
          </a:xfrm>
          <a:prstGeom prst="rect">
            <a:avLst/>
          </a:prstGeom>
        </p:spPr>
        <p:txBody>
          <a:bodyPr vert="horz" wrap="square">
            <a:spAutoFit/>
          </a:bodyPr>
          <a:lstStyle/>
          <a:p>
            <a:pPr lvl="0">
              <a:lnSpc>
                <a:spcPct val="130000"/>
              </a:lnSpc>
            </a:pPr>
            <a:r>
              <a:rPr lang="zh-CN" altLang="en-US" sz="1200" dirty="0">
                <a:solidFill>
                  <a:schemeClr val="bg2">
                    <a:lumMod val="50000"/>
                  </a:schemeClr>
                </a:solidFill>
                <a:cs typeface="+mn-ea"/>
                <a:sym typeface="+mn-lt"/>
              </a:rPr>
              <a:t>输入您的内容输入您的内容输入您的内容输入您的内容输入您的内容。</a:t>
            </a:r>
          </a:p>
        </p:txBody>
      </p:sp>
      <p:sp>
        <p:nvSpPr>
          <p:cNvPr id="18" name="矩形 17"/>
          <p:cNvSpPr/>
          <p:nvPr/>
        </p:nvSpPr>
        <p:spPr>
          <a:xfrm>
            <a:off x="2340478" y="4952573"/>
            <a:ext cx="2285581" cy="812530"/>
          </a:xfrm>
          <a:prstGeom prst="rect">
            <a:avLst/>
          </a:prstGeom>
        </p:spPr>
        <p:txBody>
          <a:bodyPr vert="horz" wrap="square">
            <a:spAutoFit/>
          </a:bodyPr>
          <a:lstStyle/>
          <a:p>
            <a:pPr lvl="0" algn="r">
              <a:lnSpc>
                <a:spcPct val="130000"/>
              </a:lnSpc>
            </a:pPr>
            <a:r>
              <a:rPr lang="zh-CN" altLang="en-US" sz="1200" dirty="0">
                <a:solidFill>
                  <a:schemeClr val="bg2">
                    <a:lumMod val="50000"/>
                  </a:schemeClr>
                </a:solidFill>
                <a:cs typeface="+mn-ea"/>
                <a:sym typeface="+mn-lt"/>
              </a:rPr>
              <a:t>输入您的内容输入您的内容输入您的内容输入您的内容输入您的内容。</a:t>
            </a:r>
          </a:p>
        </p:txBody>
      </p:sp>
      <p:sp>
        <p:nvSpPr>
          <p:cNvPr id="20" name="矩形 19"/>
          <p:cNvSpPr/>
          <p:nvPr/>
        </p:nvSpPr>
        <p:spPr>
          <a:xfrm>
            <a:off x="491008" y="2829118"/>
            <a:ext cx="2285581" cy="812530"/>
          </a:xfrm>
          <a:prstGeom prst="rect">
            <a:avLst/>
          </a:prstGeom>
        </p:spPr>
        <p:txBody>
          <a:bodyPr vert="horz" wrap="square">
            <a:spAutoFit/>
          </a:bodyPr>
          <a:lstStyle/>
          <a:p>
            <a:pPr lvl="0" algn="r">
              <a:lnSpc>
                <a:spcPct val="130000"/>
              </a:lnSpc>
            </a:pPr>
            <a:r>
              <a:rPr lang="zh-CN" altLang="en-US" sz="1200" dirty="0">
                <a:solidFill>
                  <a:schemeClr val="bg2">
                    <a:lumMod val="50000"/>
                  </a:schemeClr>
                </a:solidFill>
                <a:cs typeface="+mn-ea"/>
                <a:sym typeface="+mn-lt"/>
              </a:rPr>
              <a:t>输入您的内容输入您的内容输入您的内容输入您的内容输入您的内容。</a:t>
            </a:r>
          </a:p>
        </p:txBody>
      </p:sp>
      <p:sp>
        <p:nvSpPr>
          <p:cNvPr id="21" name="矩形 20"/>
          <p:cNvSpPr/>
          <p:nvPr/>
        </p:nvSpPr>
        <p:spPr>
          <a:xfrm>
            <a:off x="1577709" y="2499117"/>
            <a:ext cx="1198880" cy="398780"/>
          </a:xfrm>
          <a:prstGeom prst="rect">
            <a:avLst/>
          </a:prstGeom>
        </p:spPr>
        <p:txBody>
          <a:bodyPr vert="horz" wrap="none">
            <a:spAutoFit/>
          </a:bodyPr>
          <a:lstStyle/>
          <a:p>
            <a:pPr algn="r"/>
            <a:r>
              <a:rPr lang="zh-CN" altLang="en-US" sz="2000" dirty="0" smtClean="0">
                <a:solidFill>
                  <a:schemeClr val="tx1">
                    <a:lumMod val="75000"/>
                    <a:lumOff val="25000"/>
                  </a:schemeClr>
                </a:solidFill>
                <a:cs typeface="+mn-ea"/>
                <a:sym typeface="+mn-lt"/>
              </a:rPr>
              <a:t>科室管理</a:t>
            </a:r>
          </a:p>
        </p:txBody>
      </p:sp>
      <p:sp>
        <p:nvSpPr>
          <p:cNvPr id="15" name="矩形 14"/>
          <p:cNvSpPr/>
          <p:nvPr/>
        </p:nvSpPr>
        <p:spPr>
          <a:xfrm>
            <a:off x="3359519" y="4552707"/>
            <a:ext cx="1198880" cy="398780"/>
          </a:xfrm>
          <a:prstGeom prst="rect">
            <a:avLst/>
          </a:prstGeom>
        </p:spPr>
        <p:txBody>
          <a:bodyPr vert="horz" wrap="none">
            <a:spAutoFit/>
          </a:bodyPr>
          <a:lstStyle/>
          <a:p>
            <a:pPr algn="r"/>
            <a:r>
              <a:rPr lang="zh-CN" altLang="en-US" sz="2000" dirty="0" smtClean="0">
                <a:solidFill>
                  <a:schemeClr val="tx1">
                    <a:lumMod val="75000"/>
                    <a:lumOff val="25000"/>
                  </a:schemeClr>
                </a:solidFill>
                <a:cs typeface="+mn-ea"/>
                <a:sym typeface="+mn-lt"/>
              </a:rPr>
              <a:t>科室管理</a:t>
            </a:r>
          </a:p>
        </p:txBody>
      </p:sp>
      <p:sp>
        <p:nvSpPr>
          <p:cNvPr id="22" name="矩形 21"/>
          <p:cNvSpPr/>
          <p:nvPr/>
        </p:nvSpPr>
        <p:spPr>
          <a:xfrm>
            <a:off x="8904339" y="3541152"/>
            <a:ext cx="1198880" cy="398780"/>
          </a:xfrm>
          <a:prstGeom prst="rect">
            <a:avLst/>
          </a:prstGeom>
        </p:spPr>
        <p:txBody>
          <a:bodyPr vert="horz" wrap="none">
            <a:spAutoFit/>
          </a:bodyPr>
          <a:lstStyle/>
          <a:p>
            <a:pPr algn="l"/>
            <a:r>
              <a:rPr lang="zh-CN" altLang="en-US" sz="2000" dirty="0" smtClean="0">
                <a:solidFill>
                  <a:schemeClr val="tx1">
                    <a:lumMod val="75000"/>
                    <a:lumOff val="25000"/>
                  </a:schemeClr>
                </a:solidFill>
                <a:cs typeface="+mn-ea"/>
                <a:sym typeface="+mn-lt"/>
              </a:rPr>
              <a:t>科室管理</a:t>
            </a:r>
          </a:p>
        </p:txBody>
      </p:sp>
      <p:sp>
        <p:nvSpPr>
          <p:cNvPr id="23" name="矩形 22"/>
          <p:cNvSpPr/>
          <p:nvPr/>
        </p:nvSpPr>
        <p:spPr>
          <a:xfrm>
            <a:off x="8669389" y="1307222"/>
            <a:ext cx="1198880" cy="398780"/>
          </a:xfrm>
          <a:prstGeom prst="rect">
            <a:avLst/>
          </a:prstGeom>
        </p:spPr>
        <p:txBody>
          <a:bodyPr vert="horz" wrap="none">
            <a:spAutoFit/>
          </a:bodyPr>
          <a:lstStyle/>
          <a:p>
            <a:pPr algn="l"/>
            <a:r>
              <a:rPr lang="zh-CN" altLang="en-US" sz="2000" dirty="0" smtClean="0">
                <a:solidFill>
                  <a:schemeClr val="tx1">
                    <a:lumMod val="75000"/>
                    <a:lumOff val="25000"/>
                  </a:schemeClr>
                </a:solidFill>
                <a:cs typeface="+mn-ea"/>
                <a:sym typeface="+mn-lt"/>
              </a:rPr>
              <a:t>科室管理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1200150" y="1419225"/>
            <a:ext cx="2616835" cy="79565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870585" y="1247775"/>
            <a:ext cx="1138555" cy="113855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30" name="文本框 29"/>
          <p:cNvSpPr txBox="1"/>
          <p:nvPr/>
        </p:nvSpPr>
        <p:spPr>
          <a:xfrm>
            <a:off x="2110105" y="1480185"/>
            <a:ext cx="1198880" cy="706755"/>
          </a:xfrm>
          <a:prstGeom prst="rect">
            <a:avLst/>
          </a:prstGeom>
          <a:noFill/>
        </p:spPr>
        <p:txBody>
          <a:bodyPr wrap="none" rtlCol="0" anchor="t">
            <a:spAutoFit/>
          </a:bodyPr>
          <a:lstStyle/>
          <a:p>
            <a:pPr algn="ctr"/>
            <a:r>
              <a:rPr lang="zh-CN" altLang="en-US" sz="2000" dirty="0" smtClean="0">
                <a:solidFill>
                  <a:schemeClr val="tx1">
                    <a:lumMod val="75000"/>
                    <a:lumOff val="25000"/>
                  </a:schemeClr>
                </a:solidFill>
                <a:cs typeface="+mn-ea"/>
                <a:sym typeface="+mn-lt"/>
              </a:rPr>
              <a:t>科室专业</a:t>
            </a:r>
          </a:p>
          <a:p>
            <a:pPr algn="ctr"/>
            <a:r>
              <a:rPr lang="zh-CN" altLang="en-US" sz="2000" dirty="0" smtClean="0">
                <a:solidFill>
                  <a:schemeClr val="tx1">
                    <a:lumMod val="75000"/>
                    <a:lumOff val="25000"/>
                  </a:schemeClr>
                </a:solidFill>
                <a:cs typeface="+mn-ea"/>
                <a:sym typeface="+mn-lt"/>
              </a:rPr>
              <a:t>资源整合</a:t>
            </a:r>
          </a:p>
        </p:txBody>
      </p:sp>
      <p:grpSp>
        <p:nvGrpSpPr>
          <p:cNvPr id="31" name="组合 30"/>
          <p:cNvGrpSpPr/>
          <p:nvPr/>
        </p:nvGrpSpPr>
        <p:grpSpPr>
          <a:xfrm>
            <a:off x="1174750" y="1543685"/>
            <a:ext cx="488950" cy="537845"/>
            <a:chOff x="7828" y="1437"/>
            <a:chExt cx="3807" cy="4179"/>
          </a:xfrm>
        </p:grpSpPr>
        <p:sp>
          <p:nvSpPr>
            <p:cNvPr id="50" name="椭圆 49"/>
            <p:cNvSpPr/>
            <p:nvPr/>
          </p:nvSpPr>
          <p:spPr>
            <a:xfrm>
              <a:off x="7828" y="1437"/>
              <a:ext cx="2701" cy="270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1" name="直接连接符 50"/>
            <p:cNvCxnSpPr>
              <a:endCxn id="52" idx="1"/>
            </p:cNvCxnSpPr>
            <p:nvPr/>
          </p:nvCxnSpPr>
          <p:spPr>
            <a:xfrm>
              <a:off x="10231" y="3694"/>
              <a:ext cx="450" cy="47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圆角矩形 51"/>
            <p:cNvSpPr/>
            <p:nvPr/>
          </p:nvSpPr>
          <p:spPr>
            <a:xfrm rot="2700000">
              <a:off x="10432" y="4413"/>
              <a:ext cx="1699" cy="708"/>
            </a:xfrm>
            <a:prstGeom prst="roundRect">
              <a:avLst>
                <a:gd name="adj" fmla="val 50000"/>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弧形 52"/>
            <p:cNvSpPr/>
            <p:nvPr/>
          </p:nvSpPr>
          <p:spPr>
            <a:xfrm>
              <a:off x="7828" y="2033"/>
              <a:ext cx="2079" cy="1507"/>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32" name="文本框 31"/>
          <p:cNvSpPr txBox="1"/>
          <p:nvPr/>
        </p:nvSpPr>
        <p:spPr>
          <a:xfrm>
            <a:off x="871220" y="2611120"/>
            <a:ext cx="2946400" cy="1383665"/>
          </a:xfrm>
          <a:prstGeom prst="rect">
            <a:avLst/>
          </a:prstGeom>
          <a:noFill/>
        </p:spPr>
        <p:txBody>
          <a:bodyPr wrap="square" rtlCol="0" anchor="t">
            <a:spAutoFit/>
          </a:bodyPr>
          <a:lstStyle/>
          <a:p>
            <a:pPr algn="just">
              <a:lnSpc>
                <a:spcPct val="150000"/>
              </a:lnSpc>
            </a:pPr>
            <a:r>
              <a:rPr lang="zh-CN" altLang="en-US" sz="1400">
                <a:solidFill>
                  <a:schemeClr val="tx1">
                    <a:lumMod val="50000"/>
                    <a:lumOff val="50000"/>
                  </a:schemeClr>
                </a:solidFill>
                <a:cs typeface="+mn-ea"/>
                <a:sym typeface="+mn-lt"/>
              </a:rPr>
              <a:t>在此输入详细内容在此输入详细内容在此输入详细内容在此输入详细内容</a:t>
            </a:r>
            <a:r>
              <a:rPr lang="en-US" altLang="zh-CN" sz="1400">
                <a:solidFill>
                  <a:schemeClr val="tx1">
                    <a:lumMod val="50000"/>
                    <a:lumOff val="50000"/>
                  </a:schemeClr>
                </a:solidFill>
                <a:cs typeface="+mn-ea"/>
                <a:sym typeface="+mn-lt"/>
              </a:rPr>
              <a:t> </a:t>
            </a:r>
            <a:r>
              <a:rPr lang="zh-CN" altLang="en-US" sz="1400">
                <a:solidFill>
                  <a:schemeClr val="tx1">
                    <a:lumMod val="50000"/>
                    <a:lumOff val="50000"/>
                  </a:schemeClr>
                </a:solidFill>
                <a:cs typeface="+mn-ea"/>
                <a:sym typeface="+mn-lt"/>
              </a:rPr>
              <a:t>Please enter details here</a:t>
            </a:r>
            <a:r>
              <a:rPr lang="en-US" altLang="zh-CN" sz="1400">
                <a:solidFill>
                  <a:schemeClr val="tx1">
                    <a:lumMod val="50000"/>
                    <a:lumOff val="50000"/>
                  </a:schemeClr>
                </a:solidFill>
                <a:cs typeface="+mn-ea"/>
                <a:sym typeface="+mn-lt"/>
              </a:rPr>
              <a:t> </a:t>
            </a:r>
            <a:r>
              <a:rPr lang="zh-CN" altLang="en-US" sz="1400">
                <a:solidFill>
                  <a:schemeClr val="tx1">
                    <a:lumMod val="50000"/>
                    <a:lumOff val="50000"/>
                  </a:schemeClr>
                </a:solidFill>
                <a:cs typeface="+mn-ea"/>
                <a:sym typeface="+mn-lt"/>
              </a:rPr>
              <a:t>Please enter details here</a:t>
            </a:r>
          </a:p>
        </p:txBody>
      </p:sp>
      <p:sp>
        <p:nvSpPr>
          <p:cNvPr id="33" name="圆角矩形 32"/>
          <p:cNvSpPr/>
          <p:nvPr/>
        </p:nvSpPr>
        <p:spPr>
          <a:xfrm>
            <a:off x="870585" y="4220210"/>
            <a:ext cx="2947035" cy="1576070"/>
          </a:xfrm>
          <a:prstGeom prst="round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圆角矩形 35"/>
          <p:cNvSpPr/>
          <p:nvPr/>
        </p:nvSpPr>
        <p:spPr>
          <a:xfrm>
            <a:off x="4952365" y="3495675"/>
            <a:ext cx="2616835" cy="79565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4622800" y="3324225"/>
            <a:ext cx="1138555" cy="113855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44" name="文本框 43"/>
          <p:cNvSpPr txBox="1"/>
          <p:nvPr/>
        </p:nvSpPr>
        <p:spPr>
          <a:xfrm>
            <a:off x="4623435" y="4687570"/>
            <a:ext cx="2946400" cy="1383665"/>
          </a:xfrm>
          <a:prstGeom prst="rect">
            <a:avLst/>
          </a:prstGeom>
          <a:noFill/>
        </p:spPr>
        <p:txBody>
          <a:bodyPr wrap="square" rtlCol="0" anchor="t">
            <a:spAutoFit/>
          </a:bodyPr>
          <a:lstStyle/>
          <a:p>
            <a:pPr algn="just">
              <a:lnSpc>
                <a:spcPct val="150000"/>
              </a:lnSpc>
            </a:pPr>
            <a:r>
              <a:rPr lang="zh-CN" altLang="en-US" sz="1400">
                <a:solidFill>
                  <a:schemeClr val="tx1">
                    <a:lumMod val="50000"/>
                    <a:lumOff val="50000"/>
                  </a:schemeClr>
                </a:solidFill>
                <a:cs typeface="+mn-ea"/>
                <a:sym typeface="+mn-lt"/>
              </a:rPr>
              <a:t>在此输入详细内容在此输入详细内容在此输入详细内容在此输入详细内容</a:t>
            </a:r>
            <a:r>
              <a:rPr lang="en-US" altLang="zh-CN" sz="1400">
                <a:solidFill>
                  <a:schemeClr val="tx1">
                    <a:lumMod val="50000"/>
                    <a:lumOff val="50000"/>
                  </a:schemeClr>
                </a:solidFill>
                <a:cs typeface="+mn-ea"/>
                <a:sym typeface="+mn-lt"/>
              </a:rPr>
              <a:t> </a:t>
            </a:r>
            <a:r>
              <a:rPr lang="zh-CN" altLang="en-US" sz="1400">
                <a:solidFill>
                  <a:schemeClr val="tx1">
                    <a:lumMod val="50000"/>
                    <a:lumOff val="50000"/>
                  </a:schemeClr>
                </a:solidFill>
                <a:cs typeface="+mn-ea"/>
                <a:sym typeface="+mn-lt"/>
              </a:rPr>
              <a:t>Please enter details here</a:t>
            </a:r>
            <a:r>
              <a:rPr lang="en-US" altLang="zh-CN" sz="1400">
                <a:solidFill>
                  <a:schemeClr val="tx1">
                    <a:lumMod val="50000"/>
                    <a:lumOff val="50000"/>
                  </a:schemeClr>
                </a:solidFill>
                <a:cs typeface="+mn-ea"/>
                <a:sym typeface="+mn-lt"/>
              </a:rPr>
              <a:t> </a:t>
            </a:r>
            <a:r>
              <a:rPr lang="zh-CN" altLang="en-US" sz="1400">
                <a:solidFill>
                  <a:schemeClr val="tx1">
                    <a:lumMod val="50000"/>
                    <a:lumOff val="50000"/>
                  </a:schemeClr>
                </a:solidFill>
                <a:cs typeface="+mn-ea"/>
                <a:sym typeface="+mn-lt"/>
              </a:rPr>
              <a:t>Please enter details here</a:t>
            </a:r>
          </a:p>
        </p:txBody>
      </p:sp>
      <p:sp>
        <p:nvSpPr>
          <p:cNvPr id="45" name="圆角矩形 44"/>
          <p:cNvSpPr/>
          <p:nvPr/>
        </p:nvSpPr>
        <p:spPr>
          <a:xfrm>
            <a:off x="4622800" y="1381760"/>
            <a:ext cx="2947035" cy="1576070"/>
          </a:xfrm>
          <a:prstGeom prst="round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圆角矩形 46"/>
          <p:cNvSpPr/>
          <p:nvPr/>
        </p:nvSpPr>
        <p:spPr>
          <a:xfrm>
            <a:off x="8713470" y="1418590"/>
            <a:ext cx="2616835" cy="79565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8383905" y="1247140"/>
            <a:ext cx="1138555" cy="113855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59" name="文本框 58"/>
          <p:cNvSpPr txBox="1"/>
          <p:nvPr/>
        </p:nvSpPr>
        <p:spPr>
          <a:xfrm>
            <a:off x="8384540" y="2610485"/>
            <a:ext cx="2946400" cy="1383665"/>
          </a:xfrm>
          <a:prstGeom prst="rect">
            <a:avLst/>
          </a:prstGeom>
          <a:noFill/>
        </p:spPr>
        <p:txBody>
          <a:bodyPr wrap="square" rtlCol="0" anchor="t">
            <a:spAutoFit/>
          </a:bodyPr>
          <a:lstStyle/>
          <a:p>
            <a:pPr algn="just">
              <a:lnSpc>
                <a:spcPct val="150000"/>
              </a:lnSpc>
            </a:pPr>
            <a:r>
              <a:rPr lang="zh-CN" altLang="en-US" sz="1400">
                <a:solidFill>
                  <a:schemeClr val="tx1">
                    <a:lumMod val="50000"/>
                    <a:lumOff val="50000"/>
                  </a:schemeClr>
                </a:solidFill>
                <a:cs typeface="+mn-ea"/>
                <a:sym typeface="+mn-lt"/>
              </a:rPr>
              <a:t>在此输入详细内容在此输入详细内容在此输入详细内容在此输入详细内容</a:t>
            </a:r>
            <a:r>
              <a:rPr lang="en-US" altLang="zh-CN" sz="1400">
                <a:solidFill>
                  <a:schemeClr val="tx1">
                    <a:lumMod val="50000"/>
                    <a:lumOff val="50000"/>
                  </a:schemeClr>
                </a:solidFill>
                <a:cs typeface="+mn-ea"/>
                <a:sym typeface="+mn-lt"/>
              </a:rPr>
              <a:t> </a:t>
            </a:r>
            <a:r>
              <a:rPr lang="zh-CN" altLang="en-US" sz="1400">
                <a:solidFill>
                  <a:schemeClr val="tx1">
                    <a:lumMod val="50000"/>
                    <a:lumOff val="50000"/>
                  </a:schemeClr>
                </a:solidFill>
                <a:cs typeface="+mn-ea"/>
                <a:sym typeface="+mn-lt"/>
              </a:rPr>
              <a:t>Please enter details here</a:t>
            </a:r>
            <a:r>
              <a:rPr lang="en-US" altLang="zh-CN" sz="1400">
                <a:solidFill>
                  <a:schemeClr val="tx1">
                    <a:lumMod val="50000"/>
                    <a:lumOff val="50000"/>
                  </a:schemeClr>
                </a:solidFill>
                <a:cs typeface="+mn-ea"/>
                <a:sym typeface="+mn-lt"/>
              </a:rPr>
              <a:t> </a:t>
            </a:r>
            <a:r>
              <a:rPr lang="zh-CN" altLang="en-US" sz="1400">
                <a:solidFill>
                  <a:schemeClr val="tx1">
                    <a:lumMod val="50000"/>
                    <a:lumOff val="50000"/>
                  </a:schemeClr>
                </a:solidFill>
                <a:cs typeface="+mn-ea"/>
                <a:sym typeface="+mn-lt"/>
              </a:rPr>
              <a:t>Please enter details here</a:t>
            </a:r>
          </a:p>
        </p:txBody>
      </p:sp>
      <p:sp>
        <p:nvSpPr>
          <p:cNvPr id="60" name="圆角矩形 59"/>
          <p:cNvSpPr/>
          <p:nvPr/>
        </p:nvSpPr>
        <p:spPr>
          <a:xfrm>
            <a:off x="8383905" y="4219575"/>
            <a:ext cx="2947035" cy="1576070"/>
          </a:xfrm>
          <a:prstGeom prst="round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8" name="组合 127"/>
          <p:cNvGrpSpPr/>
          <p:nvPr/>
        </p:nvGrpSpPr>
        <p:grpSpPr>
          <a:xfrm>
            <a:off x="8675370" y="1584960"/>
            <a:ext cx="556260" cy="459740"/>
            <a:chOff x="1890" y="3907"/>
            <a:chExt cx="1390" cy="1141"/>
          </a:xfrm>
        </p:grpSpPr>
        <p:sp>
          <p:nvSpPr>
            <p:cNvPr id="129" name="圆角矩形 128"/>
            <p:cNvSpPr/>
            <p:nvPr/>
          </p:nvSpPr>
          <p:spPr>
            <a:xfrm>
              <a:off x="1890" y="3907"/>
              <a:ext cx="1390" cy="858"/>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0" name="直接连接符 129"/>
            <p:cNvCxnSpPr/>
            <p:nvPr/>
          </p:nvCxnSpPr>
          <p:spPr>
            <a:xfrm rot="16200000">
              <a:off x="2438" y="4907"/>
              <a:ext cx="28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2150" y="5048"/>
              <a:ext cx="87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16200000">
              <a:off x="2169" y="4337"/>
              <a:ext cx="28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16200000">
              <a:off x="2414" y="4308"/>
              <a:ext cx="3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rot="16200000">
              <a:off x="2735" y="4364"/>
              <a:ext cx="22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4930775" y="3632200"/>
            <a:ext cx="521970" cy="476250"/>
            <a:chOff x="8918" y="4243"/>
            <a:chExt cx="1364" cy="1240"/>
          </a:xfrm>
        </p:grpSpPr>
        <p:sp>
          <p:nvSpPr>
            <p:cNvPr id="62" name="圆角矩形 61"/>
            <p:cNvSpPr/>
            <p:nvPr/>
          </p:nvSpPr>
          <p:spPr>
            <a:xfrm>
              <a:off x="8921" y="4509"/>
              <a:ext cx="1359" cy="974"/>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3" name="直接连接符 62"/>
            <p:cNvCxnSpPr/>
            <p:nvPr/>
          </p:nvCxnSpPr>
          <p:spPr>
            <a:xfrm>
              <a:off x="8918" y="4855"/>
              <a:ext cx="136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任意多边形 74"/>
            <p:cNvSpPr/>
            <p:nvPr/>
          </p:nvSpPr>
          <p:spPr>
            <a:xfrm>
              <a:off x="9340" y="4243"/>
              <a:ext cx="521" cy="26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841" h="1389">
                  <a:moveTo>
                    <a:pt x="1421" y="0"/>
                  </a:moveTo>
                  <a:cubicBezTo>
                    <a:pt x="2193" y="0"/>
                    <a:pt x="2822" y="616"/>
                    <a:pt x="2841" y="1384"/>
                  </a:cubicBezTo>
                  <a:lnTo>
                    <a:pt x="2841" y="1389"/>
                  </a:lnTo>
                  <a:lnTo>
                    <a:pt x="0" y="1389"/>
                  </a:lnTo>
                  <a:lnTo>
                    <a:pt x="0" y="1384"/>
                  </a:lnTo>
                  <a:cubicBezTo>
                    <a:pt x="20" y="616"/>
                    <a:pt x="648" y="0"/>
                    <a:pt x="1421" y="0"/>
                  </a:cubicBez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64" name="组合 63"/>
            <p:cNvGrpSpPr/>
            <p:nvPr/>
          </p:nvGrpSpPr>
          <p:grpSpPr>
            <a:xfrm>
              <a:off x="9362" y="4882"/>
              <a:ext cx="476" cy="204"/>
              <a:chOff x="2385" y="4855"/>
              <a:chExt cx="476" cy="226"/>
            </a:xfrm>
          </p:grpSpPr>
          <p:cxnSp>
            <p:nvCxnSpPr>
              <p:cNvPr id="77" name="直接连接符 76"/>
              <p:cNvCxnSpPr/>
              <p:nvPr/>
            </p:nvCxnSpPr>
            <p:spPr>
              <a:xfrm rot="16200000">
                <a:off x="2272" y="4968"/>
                <a:ext cx="22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200000">
                <a:off x="2748" y="4968"/>
                <a:ext cx="22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 name="文本框 6"/>
          <p:cNvSpPr txBox="1"/>
          <p:nvPr/>
        </p:nvSpPr>
        <p:spPr>
          <a:xfrm>
            <a:off x="9696450" y="1484630"/>
            <a:ext cx="1198880" cy="706755"/>
          </a:xfrm>
          <a:prstGeom prst="rect">
            <a:avLst/>
          </a:prstGeom>
          <a:noFill/>
        </p:spPr>
        <p:txBody>
          <a:bodyPr wrap="none" rtlCol="0" anchor="t">
            <a:spAutoFit/>
          </a:bodyPr>
          <a:lstStyle/>
          <a:p>
            <a:pPr algn="ctr"/>
            <a:r>
              <a:rPr lang="zh-CN" altLang="en-US" sz="2000" dirty="0" smtClean="0">
                <a:solidFill>
                  <a:schemeClr val="tx1">
                    <a:lumMod val="75000"/>
                    <a:lumOff val="25000"/>
                  </a:schemeClr>
                </a:solidFill>
                <a:cs typeface="+mn-ea"/>
                <a:sym typeface="+mn-lt"/>
              </a:rPr>
              <a:t>科室专业</a:t>
            </a:r>
          </a:p>
          <a:p>
            <a:pPr algn="ctr"/>
            <a:r>
              <a:rPr lang="zh-CN" altLang="en-US" sz="2000" dirty="0" smtClean="0">
                <a:solidFill>
                  <a:schemeClr val="tx1">
                    <a:lumMod val="75000"/>
                    <a:lumOff val="25000"/>
                  </a:schemeClr>
                </a:solidFill>
                <a:cs typeface="+mn-ea"/>
                <a:sym typeface="+mn-lt"/>
              </a:rPr>
              <a:t>资源整合</a:t>
            </a:r>
          </a:p>
        </p:txBody>
      </p:sp>
      <p:sp>
        <p:nvSpPr>
          <p:cNvPr id="9" name="文本框 8"/>
          <p:cNvSpPr txBox="1"/>
          <p:nvPr/>
        </p:nvSpPr>
        <p:spPr>
          <a:xfrm>
            <a:off x="5951855" y="3522980"/>
            <a:ext cx="1198880" cy="706755"/>
          </a:xfrm>
          <a:prstGeom prst="rect">
            <a:avLst/>
          </a:prstGeom>
          <a:noFill/>
        </p:spPr>
        <p:txBody>
          <a:bodyPr wrap="none" rtlCol="0" anchor="t">
            <a:spAutoFit/>
          </a:bodyPr>
          <a:lstStyle/>
          <a:p>
            <a:pPr algn="ctr"/>
            <a:r>
              <a:rPr lang="zh-CN" altLang="en-US" sz="2000" dirty="0" smtClean="0">
                <a:solidFill>
                  <a:schemeClr val="tx1">
                    <a:lumMod val="75000"/>
                    <a:lumOff val="25000"/>
                  </a:schemeClr>
                </a:solidFill>
                <a:cs typeface="+mn-ea"/>
                <a:sym typeface="+mn-lt"/>
              </a:rPr>
              <a:t>科室专业</a:t>
            </a:r>
          </a:p>
          <a:p>
            <a:pPr algn="ctr"/>
            <a:r>
              <a:rPr lang="zh-CN" altLang="en-US" sz="2000" dirty="0" smtClean="0">
                <a:solidFill>
                  <a:schemeClr val="tx1">
                    <a:lumMod val="75000"/>
                    <a:lumOff val="25000"/>
                  </a:schemeClr>
                </a:solidFill>
                <a:cs typeface="+mn-ea"/>
                <a:sym typeface="+mn-lt"/>
              </a:rPr>
              <a:t>资源整合</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稻壳儿_时尚演示出品-3-文本框"/>
          <p:cNvSpPr txBox="1"/>
          <p:nvPr/>
        </p:nvSpPr>
        <p:spPr>
          <a:xfrm>
            <a:off x="870662" y="4313928"/>
            <a:ext cx="2490082" cy="402291"/>
          </a:xfrm>
          <a:prstGeom prst="rect">
            <a:avLst/>
          </a:prstGeom>
          <a:noFill/>
        </p:spPr>
        <p:txBody>
          <a:bodyPr wrap="none" lIns="90000" tIns="46800" rIns="90000" bIns="46800" rtlCol="0">
            <a:spAutoFit/>
          </a:bodyPr>
          <a:lstStyle/>
          <a:p>
            <a:pPr algn="ctr"/>
            <a:r>
              <a:rPr lang="zh-CN" altLang="en-US" sz="2000" dirty="0" smtClean="0">
                <a:solidFill>
                  <a:schemeClr val="tx1">
                    <a:lumMod val="75000"/>
                    <a:lumOff val="25000"/>
                  </a:schemeClr>
                </a:solidFill>
                <a:cs typeface="+mn-ea"/>
                <a:sym typeface="+mn-lt"/>
              </a:rPr>
              <a:t>提高劳动纪律自觉性</a:t>
            </a:r>
          </a:p>
        </p:txBody>
      </p:sp>
      <p:sp>
        <p:nvSpPr>
          <p:cNvPr id="7" name="稻壳儿_时尚演示出品-4-矩形"/>
          <p:cNvSpPr/>
          <p:nvPr/>
        </p:nvSpPr>
        <p:spPr>
          <a:xfrm>
            <a:off x="1080338" y="4775904"/>
            <a:ext cx="2070730" cy="92964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1400" noProof="0" dirty="0">
                <a:ln>
                  <a:noFill/>
                </a:ln>
                <a:solidFill>
                  <a:schemeClr val="tx1">
                    <a:lumMod val="50000"/>
                    <a:lumOff val="50000"/>
                  </a:schemeClr>
                </a:solidFill>
                <a:effectLst/>
                <a:uLnTx/>
                <a:uFillTx/>
                <a:cs typeface="+mn-ea"/>
                <a:sym typeface="+mn-lt"/>
              </a:rPr>
              <a:t>请在此添加您的文本请在此添加您的文本请在此添加您的文本</a:t>
            </a:r>
            <a:endParaRPr lang="en-US" sz="1400" dirty="0">
              <a:solidFill>
                <a:schemeClr val="bg1">
                  <a:lumMod val="50000"/>
                </a:schemeClr>
              </a:solidFill>
              <a:cs typeface="+mn-ea"/>
              <a:sym typeface="+mn-lt"/>
            </a:endParaRPr>
          </a:p>
        </p:txBody>
      </p:sp>
      <p:sp>
        <p:nvSpPr>
          <p:cNvPr id="9" name="稻壳儿_时尚演示出品-6-矩形"/>
          <p:cNvSpPr/>
          <p:nvPr/>
        </p:nvSpPr>
        <p:spPr>
          <a:xfrm>
            <a:off x="3733870" y="4775904"/>
            <a:ext cx="2070730" cy="92964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1400" noProof="0" dirty="0">
                <a:ln>
                  <a:noFill/>
                </a:ln>
                <a:solidFill>
                  <a:schemeClr val="tx1">
                    <a:lumMod val="50000"/>
                    <a:lumOff val="50000"/>
                  </a:schemeClr>
                </a:solidFill>
                <a:effectLst/>
                <a:uLnTx/>
                <a:uFillTx/>
                <a:cs typeface="+mn-ea"/>
                <a:sym typeface="+mn-lt"/>
              </a:rPr>
              <a:t>请在此添加您的文本请在此添加您的文本请在此添加您的文本</a:t>
            </a:r>
            <a:endParaRPr lang="en-US" sz="1400" dirty="0">
              <a:solidFill>
                <a:schemeClr val="bg1">
                  <a:lumMod val="50000"/>
                </a:schemeClr>
              </a:solidFill>
              <a:cs typeface="+mn-ea"/>
              <a:sym typeface="+mn-lt"/>
            </a:endParaRPr>
          </a:p>
        </p:txBody>
      </p:sp>
      <p:sp>
        <p:nvSpPr>
          <p:cNvPr id="11" name="稻壳儿_时尚演示出品-8-矩形"/>
          <p:cNvSpPr/>
          <p:nvPr/>
        </p:nvSpPr>
        <p:spPr>
          <a:xfrm>
            <a:off x="6387402" y="4775904"/>
            <a:ext cx="2070730" cy="92964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1400" noProof="0" dirty="0">
                <a:ln>
                  <a:noFill/>
                </a:ln>
                <a:solidFill>
                  <a:schemeClr val="tx1">
                    <a:lumMod val="50000"/>
                    <a:lumOff val="50000"/>
                  </a:schemeClr>
                </a:solidFill>
                <a:effectLst/>
                <a:uLnTx/>
                <a:uFillTx/>
                <a:cs typeface="+mn-ea"/>
                <a:sym typeface="+mn-lt"/>
              </a:rPr>
              <a:t>请在此添加您的文本请在此添加您的文本请在此添加您的文本</a:t>
            </a:r>
            <a:endParaRPr lang="en-US" sz="1400" dirty="0">
              <a:solidFill>
                <a:schemeClr val="bg1">
                  <a:lumMod val="50000"/>
                </a:schemeClr>
              </a:solidFill>
              <a:cs typeface="+mn-ea"/>
              <a:sym typeface="+mn-lt"/>
            </a:endParaRPr>
          </a:p>
        </p:txBody>
      </p:sp>
      <p:sp>
        <p:nvSpPr>
          <p:cNvPr id="13" name="稻壳儿_时尚演示出品-10-矩形"/>
          <p:cNvSpPr/>
          <p:nvPr/>
        </p:nvSpPr>
        <p:spPr>
          <a:xfrm>
            <a:off x="9040933" y="4775904"/>
            <a:ext cx="2070730" cy="92964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1400" noProof="0" dirty="0">
                <a:ln>
                  <a:noFill/>
                </a:ln>
                <a:solidFill>
                  <a:schemeClr val="tx1">
                    <a:lumMod val="50000"/>
                    <a:lumOff val="50000"/>
                  </a:schemeClr>
                </a:solidFill>
                <a:effectLst/>
                <a:uLnTx/>
                <a:uFillTx/>
                <a:cs typeface="+mn-ea"/>
                <a:sym typeface="+mn-lt"/>
              </a:rPr>
              <a:t>请在此添加您的文本请在此添加您的文本请在此添加您的文本</a:t>
            </a:r>
            <a:endParaRPr lang="en-US" sz="1400" dirty="0">
              <a:solidFill>
                <a:schemeClr val="bg1">
                  <a:lumMod val="50000"/>
                </a:schemeClr>
              </a:solidFill>
              <a:cs typeface="+mn-ea"/>
              <a:sym typeface="+mn-lt"/>
            </a:endParaRPr>
          </a:p>
        </p:txBody>
      </p:sp>
      <p:sp>
        <p:nvSpPr>
          <p:cNvPr id="14" name="稻壳儿_时尚演示出品-11-椭圆"/>
          <p:cNvSpPr/>
          <p:nvPr/>
        </p:nvSpPr>
        <p:spPr>
          <a:xfrm>
            <a:off x="1387180" y="2264054"/>
            <a:ext cx="1457045" cy="145704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algn="ctr"/>
            <a:endParaRPr lang="en-US" sz="1200">
              <a:cs typeface="+mn-ea"/>
              <a:sym typeface="+mn-lt"/>
            </a:endParaRPr>
          </a:p>
        </p:txBody>
      </p:sp>
      <p:sp>
        <p:nvSpPr>
          <p:cNvPr id="15" name="稻壳儿_时尚演示出品-12-椭圆"/>
          <p:cNvSpPr/>
          <p:nvPr/>
        </p:nvSpPr>
        <p:spPr>
          <a:xfrm>
            <a:off x="1133273" y="2010146"/>
            <a:ext cx="1964860" cy="1964860"/>
          </a:xfrm>
          <a:prstGeom prst="ellipse">
            <a:avLst/>
          </a:prstGeom>
          <a:noFill/>
          <a:ln>
            <a:gradFill flip="none" rotWithShape="1">
              <a:gsLst>
                <a:gs pos="0">
                  <a:schemeClr val="accent1"/>
                </a:gs>
                <a:gs pos="100000">
                  <a:schemeClr val="accent3"/>
                </a:gs>
              </a:gsLst>
              <a:lin ang="270000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稻壳儿_时尚演示出品-13-椭圆"/>
          <p:cNvSpPr/>
          <p:nvPr/>
        </p:nvSpPr>
        <p:spPr>
          <a:xfrm>
            <a:off x="4040712" y="2264054"/>
            <a:ext cx="1457045" cy="145704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7" name="稻壳儿_时尚演示出品-14-椭圆"/>
          <p:cNvSpPr/>
          <p:nvPr/>
        </p:nvSpPr>
        <p:spPr>
          <a:xfrm>
            <a:off x="3786805" y="2010146"/>
            <a:ext cx="1964860" cy="1964860"/>
          </a:xfrm>
          <a:prstGeom prst="ellipse">
            <a:avLst/>
          </a:prstGeom>
          <a:noFill/>
          <a:ln>
            <a:gradFill flip="none" rotWithShape="1">
              <a:gsLst>
                <a:gs pos="0">
                  <a:schemeClr val="accent1"/>
                </a:gs>
                <a:gs pos="100000">
                  <a:schemeClr val="accent3"/>
                </a:gs>
              </a:gsLst>
              <a:lin ang="270000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 name="稻壳儿_时尚演示出品-15-椭圆"/>
          <p:cNvSpPr/>
          <p:nvPr/>
        </p:nvSpPr>
        <p:spPr>
          <a:xfrm>
            <a:off x="6694244" y="2264054"/>
            <a:ext cx="1457045" cy="145704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9" name="稻壳儿_时尚演示出品-16-椭圆"/>
          <p:cNvSpPr/>
          <p:nvPr/>
        </p:nvSpPr>
        <p:spPr>
          <a:xfrm>
            <a:off x="6440337" y="2010146"/>
            <a:ext cx="1964860" cy="1964860"/>
          </a:xfrm>
          <a:prstGeom prst="ellipse">
            <a:avLst/>
          </a:prstGeom>
          <a:noFill/>
          <a:ln>
            <a:gradFill flip="none" rotWithShape="1">
              <a:gsLst>
                <a:gs pos="0">
                  <a:schemeClr val="accent1"/>
                </a:gs>
                <a:gs pos="100000">
                  <a:schemeClr val="accent3"/>
                </a:gs>
              </a:gsLst>
              <a:lin ang="270000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稻壳儿_时尚演示出品-17-椭圆"/>
          <p:cNvSpPr/>
          <p:nvPr/>
        </p:nvSpPr>
        <p:spPr>
          <a:xfrm>
            <a:off x="9347775" y="2264054"/>
            <a:ext cx="1457045" cy="1457045"/>
          </a:xfrm>
          <a:prstGeom prst="ellipse">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1" name="稻壳儿_时尚演示出品-18-椭圆"/>
          <p:cNvSpPr/>
          <p:nvPr/>
        </p:nvSpPr>
        <p:spPr>
          <a:xfrm>
            <a:off x="9093867" y="2010146"/>
            <a:ext cx="1964860" cy="1964860"/>
          </a:xfrm>
          <a:prstGeom prst="ellipse">
            <a:avLst/>
          </a:prstGeom>
          <a:noFill/>
          <a:ln>
            <a:gradFill flip="none" rotWithShape="1">
              <a:gsLst>
                <a:gs pos="0">
                  <a:schemeClr val="accent1"/>
                </a:gs>
                <a:gs pos="100000">
                  <a:schemeClr val="accent3"/>
                </a:gs>
              </a:gsLst>
              <a:lin ang="270000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2" name="稻壳儿_时尚演示出品-19-组合"/>
          <p:cNvGrpSpPr>
            <a:grpSpLocks noChangeAspect="1"/>
          </p:cNvGrpSpPr>
          <p:nvPr/>
        </p:nvGrpSpPr>
        <p:grpSpPr bwMode="auto">
          <a:xfrm>
            <a:off x="9844710" y="2779175"/>
            <a:ext cx="406953" cy="426803"/>
            <a:chOff x="1772" y="251"/>
            <a:chExt cx="205" cy="215"/>
          </a:xfrm>
          <a:solidFill>
            <a:schemeClr val="bg1"/>
          </a:solidFill>
        </p:grpSpPr>
        <p:sp>
          <p:nvSpPr>
            <p:cNvPr id="23" name="稻壳儿_时尚演示出品-19-1-自由图形"/>
            <p:cNvSpPr/>
            <p:nvPr/>
          </p:nvSpPr>
          <p:spPr bwMode="auto">
            <a:xfrm>
              <a:off x="1772" y="403"/>
              <a:ext cx="49" cy="63"/>
            </a:xfrm>
            <a:custGeom>
              <a:avLst/>
              <a:gdLst>
                <a:gd name="T0" fmla="*/ 146 w 733"/>
                <a:gd name="T1" fmla="*/ 0 h 954"/>
                <a:gd name="T2" fmla="*/ 586 w 733"/>
                <a:gd name="T3" fmla="*/ 0 h 954"/>
                <a:gd name="T4" fmla="*/ 617 w 733"/>
                <a:gd name="T5" fmla="*/ 3 h 954"/>
                <a:gd name="T6" fmla="*/ 644 w 733"/>
                <a:gd name="T7" fmla="*/ 12 h 954"/>
                <a:gd name="T8" fmla="*/ 669 w 733"/>
                <a:gd name="T9" fmla="*/ 25 h 954"/>
                <a:gd name="T10" fmla="*/ 691 w 733"/>
                <a:gd name="T11" fmla="*/ 44 h 954"/>
                <a:gd name="T12" fmla="*/ 708 w 733"/>
                <a:gd name="T13" fmla="*/ 65 h 954"/>
                <a:gd name="T14" fmla="*/ 722 w 733"/>
                <a:gd name="T15" fmla="*/ 90 h 954"/>
                <a:gd name="T16" fmla="*/ 730 w 733"/>
                <a:gd name="T17" fmla="*/ 118 h 954"/>
                <a:gd name="T18" fmla="*/ 733 w 733"/>
                <a:gd name="T19" fmla="*/ 147 h 954"/>
                <a:gd name="T20" fmla="*/ 733 w 733"/>
                <a:gd name="T21" fmla="*/ 807 h 954"/>
                <a:gd name="T22" fmla="*/ 730 w 733"/>
                <a:gd name="T23" fmla="*/ 836 h 954"/>
                <a:gd name="T24" fmla="*/ 722 w 733"/>
                <a:gd name="T25" fmla="*/ 864 h 954"/>
                <a:gd name="T26" fmla="*/ 708 w 733"/>
                <a:gd name="T27" fmla="*/ 889 h 954"/>
                <a:gd name="T28" fmla="*/ 691 w 733"/>
                <a:gd name="T29" fmla="*/ 910 h 954"/>
                <a:gd name="T30" fmla="*/ 669 w 733"/>
                <a:gd name="T31" fmla="*/ 929 h 954"/>
                <a:gd name="T32" fmla="*/ 644 w 733"/>
                <a:gd name="T33" fmla="*/ 942 h 954"/>
                <a:gd name="T34" fmla="*/ 617 w 733"/>
                <a:gd name="T35" fmla="*/ 951 h 954"/>
                <a:gd name="T36" fmla="*/ 586 w 733"/>
                <a:gd name="T37" fmla="*/ 954 h 954"/>
                <a:gd name="T38" fmla="*/ 146 w 733"/>
                <a:gd name="T39" fmla="*/ 954 h 954"/>
                <a:gd name="T40" fmla="*/ 117 w 733"/>
                <a:gd name="T41" fmla="*/ 951 h 954"/>
                <a:gd name="T42" fmla="*/ 89 w 733"/>
                <a:gd name="T43" fmla="*/ 942 h 954"/>
                <a:gd name="T44" fmla="*/ 65 w 733"/>
                <a:gd name="T45" fmla="*/ 929 h 954"/>
                <a:gd name="T46" fmla="*/ 43 w 733"/>
                <a:gd name="T47" fmla="*/ 910 h 954"/>
                <a:gd name="T48" fmla="*/ 25 w 733"/>
                <a:gd name="T49" fmla="*/ 889 h 954"/>
                <a:gd name="T50" fmla="*/ 11 w 733"/>
                <a:gd name="T51" fmla="*/ 864 h 954"/>
                <a:gd name="T52" fmla="*/ 3 w 733"/>
                <a:gd name="T53" fmla="*/ 836 h 954"/>
                <a:gd name="T54" fmla="*/ 0 w 733"/>
                <a:gd name="T55" fmla="*/ 807 h 954"/>
                <a:gd name="T56" fmla="*/ 0 w 733"/>
                <a:gd name="T57" fmla="*/ 147 h 954"/>
                <a:gd name="T58" fmla="*/ 3 w 733"/>
                <a:gd name="T59" fmla="*/ 118 h 954"/>
                <a:gd name="T60" fmla="*/ 11 w 733"/>
                <a:gd name="T61" fmla="*/ 90 h 954"/>
                <a:gd name="T62" fmla="*/ 25 w 733"/>
                <a:gd name="T63" fmla="*/ 65 h 954"/>
                <a:gd name="T64" fmla="*/ 43 w 733"/>
                <a:gd name="T65" fmla="*/ 44 h 954"/>
                <a:gd name="T66" fmla="*/ 65 w 733"/>
                <a:gd name="T67" fmla="*/ 25 h 954"/>
                <a:gd name="T68" fmla="*/ 89 w 733"/>
                <a:gd name="T69" fmla="*/ 12 h 954"/>
                <a:gd name="T70" fmla="*/ 117 w 733"/>
                <a:gd name="T71" fmla="*/ 3 h 954"/>
                <a:gd name="T72" fmla="*/ 146 w 733"/>
                <a:gd name="T73"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3" h="954">
                  <a:moveTo>
                    <a:pt x="146" y="0"/>
                  </a:moveTo>
                  <a:lnTo>
                    <a:pt x="586" y="0"/>
                  </a:lnTo>
                  <a:lnTo>
                    <a:pt x="617" y="3"/>
                  </a:lnTo>
                  <a:lnTo>
                    <a:pt x="644" y="12"/>
                  </a:lnTo>
                  <a:lnTo>
                    <a:pt x="669" y="25"/>
                  </a:lnTo>
                  <a:lnTo>
                    <a:pt x="691" y="44"/>
                  </a:lnTo>
                  <a:lnTo>
                    <a:pt x="708" y="65"/>
                  </a:lnTo>
                  <a:lnTo>
                    <a:pt x="722" y="90"/>
                  </a:lnTo>
                  <a:lnTo>
                    <a:pt x="730" y="118"/>
                  </a:lnTo>
                  <a:lnTo>
                    <a:pt x="733" y="147"/>
                  </a:lnTo>
                  <a:lnTo>
                    <a:pt x="733" y="807"/>
                  </a:lnTo>
                  <a:lnTo>
                    <a:pt x="730" y="836"/>
                  </a:lnTo>
                  <a:lnTo>
                    <a:pt x="722" y="864"/>
                  </a:lnTo>
                  <a:lnTo>
                    <a:pt x="708" y="889"/>
                  </a:lnTo>
                  <a:lnTo>
                    <a:pt x="691" y="910"/>
                  </a:lnTo>
                  <a:lnTo>
                    <a:pt x="669" y="929"/>
                  </a:lnTo>
                  <a:lnTo>
                    <a:pt x="644" y="942"/>
                  </a:lnTo>
                  <a:lnTo>
                    <a:pt x="617" y="951"/>
                  </a:lnTo>
                  <a:lnTo>
                    <a:pt x="586" y="954"/>
                  </a:lnTo>
                  <a:lnTo>
                    <a:pt x="146" y="954"/>
                  </a:lnTo>
                  <a:lnTo>
                    <a:pt x="117" y="951"/>
                  </a:lnTo>
                  <a:lnTo>
                    <a:pt x="89" y="942"/>
                  </a:lnTo>
                  <a:lnTo>
                    <a:pt x="65" y="929"/>
                  </a:lnTo>
                  <a:lnTo>
                    <a:pt x="43" y="910"/>
                  </a:lnTo>
                  <a:lnTo>
                    <a:pt x="25" y="889"/>
                  </a:lnTo>
                  <a:lnTo>
                    <a:pt x="11" y="864"/>
                  </a:lnTo>
                  <a:lnTo>
                    <a:pt x="3" y="836"/>
                  </a:lnTo>
                  <a:lnTo>
                    <a:pt x="0" y="807"/>
                  </a:lnTo>
                  <a:lnTo>
                    <a:pt x="0" y="147"/>
                  </a:lnTo>
                  <a:lnTo>
                    <a:pt x="3" y="118"/>
                  </a:lnTo>
                  <a:lnTo>
                    <a:pt x="11" y="90"/>
                  </a:lnTo>
                  <a:lnTo>
                    <a:pt x="25" y="65"/>
                  </a:lnTo>
                  <a:lnTo>
                    <a:pt x="43" y="44"/>
                  </a:lnTo>
                  <a:lnTo>
                    <a:pt x="65" y="25"/>
                  </a:lnTo>
                  <a:lnTo>
                    <a:pt x="89" y="12"/>
                  </a:lnTo>
                  <a:lnTo>
                    <a:pt x="117" y="3"/>
                  </a:lnTo>
                  <a:lnTo>
                    <a:pt x="14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4" name="稻壳儿_时尚演示出品-19-2-自由图形"/>
            <p:cNvSpPr/>
            <p:nvPr/>
          </p:nvSpPr>
          <p:spPr bwMode="auto">
            <a:xfrm>
              <a:off x="1848" y="369"/>
              <a:ext cx="49" cy="97"/>
            </a:xfrm>
            <a:custGeom>
              <a:avLst/>
              <a:gdLst>
                <a:gd name="T0" fmla="*/ 147 w 734"/>
                <a:gd name="T1" fmla="*/ 0 h 1467"/>
                <a:gd name="T2" fmla="*/ 588 w 734"/>
                <a:gd name="T3" fmla="*/ 0 h 1467"/>
                <a:gd name="T4" fmla="*/ 617 w 734"/>
                <a:gd name="T5" fmla="*/ 3 h 1467"/>
                <a:gd name="T6" fmla="*/ 644 w 734"/>
                <a:gd name="T7" fmla="*/ 12 h 1467"/>
                <a:gd name="T8" fmla="*/ 670 w 734"/>
                <a:gd name="T9" fmla="*/ 25 h 1467"/>
                <a:gd name="T10" fmla="*/ 691 w 734"/>
                <a:gd name="T11" fmla="*/ 44 h 1467"/>
                <a:gd name="T12" fmla="*/ 709 w 734"/>
                <a:gd name="T13" fmla="*/ 65 h 1467"/>
                <a:gd name="T14" fmla="*/ 722 w 734"/>
                <a:gd name="T15" fmla="*/ 90 h 1467"/>
                <a:gd name="T16" fmla="*/ 731 w 734"/>
                <a:gd name="T17" fmla="*/ 118 h 1467"/>
                <a:gd name="T18" fmla="*/ 734 w 734"/>
                <a:gd name="T19" fmla="*/ 147 h 1467"/>
                <a:gd name="T20" fmla="*/ 734 w 734"/>
                <a:gd name="T21" fmla="*/ 1320 h 1467"/>
                <a:gd name="T22" fmla="*/ 731 w 734"/>
                <a:gd name="T23" fmla="*/ 1349 h 1467"/>
                <a:gd name="T24" fmla="*/ 722 w 734"/>
                <a:gd name="T25" fmla="*/ 1377 h 1467"/>
                <a:gd name="T26" fmla="*/ 709 w 734"/>
                <a:gd name="T27" fmla="*/ 1402 h 1467"/>
                <a:gd name="T28" fmla="*/ 691 w 734"/>
                <a:gd name="T29" fmla="*/ 1423 h 1467"/>
                <a:gd name="T30" fmla="*/ 670 w 734"/>
                <a:gd name="T31" fmla="*/ 1442 h 1467"/>
                <a:gd name="T32" fmla="*/ 644 w 734"/>
                <a:gd name="T33" fmla="*/ 1455 h 1467"/>
                <a:gd name="T34" fmla="*/ 617 w 734"/>
                <a:gd name="T35" fmla="*/ 1464 h 1467"/>
                <a:gd name="T36" fmla="*/ 588 w 734"/>
                <a:gd name="T37" fmla="*/ 1467 h 1467"/>
                <a:gd name="T38" fmla="*/ 147 w 734"/>
                <a:gd name="T39" fmla="*/ 1467 h 1467"/>
                <a:gd name="T40" fmla="*/ 118 w 734"/>
                <a:gd name="T41" fmla="*/ 1464 h 1467"/>
                <a:gd name="T42" fmla="*/ 90 w 734"/>
                <a:gd name="T43" fmla="*/ 1455 h 1467"/>
                <a:gd name="T44" fmla="*/ 65 w 734"/>
                <a:gd name="T45" fmla="*/ 1442 h 1467"/>
                <a:gd name="T46" fmla="*/ 44 w 734"/>
                <a:gd name="T47" fmla="*/ 1423 h 1467"/>
                <a:gd name="T48" fmla="*/ 26 w 734"/>
                <a:gd name="T49" fmla="*/ 1402 h 1467"/>
                <a:gd name="T50" fmla="*/ 12 w 734"/>
                <a:gd name="T51" fmla="*/ 1377 h 1467"/>
                <a:gd name="T52" fmla="*/ 3 w 734"/>
                <a:gd name="T53" fmla="*/ 1349 h 1467"/>
                <a:gd name="T54" fmla="*/ 0 w 734"/>
                <a:gd name="T55" fmla="*/ 1320 h 1467"/>
                <a:gd name="T56" fmla="*/ 0 w 734"/>
                <a:gd name="T57" fmla="*/ 147 h 1467"/>
                <a:gd name="T58" fmla="*/ 3 w 734"/>
                <a:gd name="T59" fmla="*/ 118 h 1467"/>
                <a:gd name="T60" fmla="*/ 12 w 734"/>
                <a:gd name="T61" fmla="*/ 90 h 1467"/>
                <a:gd name="T62" fmla="*/ 26 w 734"/>
                <a:gd name="T63" fmla="*/ 65 h 1467"/>
                <a:gd name="T64" fmla="*/ 44 w 734"/>
                <a:gd name="T65" fmla="*/ 44 h 1467"/>
                <a:gd name="T66" fmla="*/ 65 w 734"/>
                <a:gd name="T67" fmla="*/ 25 h 1467"/>
                <a:gd name="T68" fmla="*/ 90 w 734"/>
                <a:gd name="T69" fmla="*/ 12 h 1467"/>
                <a:gd name="T70" fmla="*/ 118 w 734"/>
                <a:gd name="T71" fmla="*/ 3 h 1467"/>
                <a:gd name="T72" fmla="*/ 147 w 734"/>
                <a:gd name="T73"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1467">
                  <a:moveTo>
                    <a:pt x="147" y="0"/>
                  </a:moveTo>
                  <a:lnTo>
                    <a:pt x="588" y="0"/>
                  </a:lnTo>
                  <a:lnTo>
                    <a:pt x="617" y="3"/>
                  </a:lnTo>
                  <a:lnTo>
                    <a:pt x="644" y="12"/>
                  </a:lnTo>
                  <a:lnTo>
                    <a:pt x="670" y="25"/>
                  </a:lnTo>
                  <a:lnTo>
                    <a:pt x="691" y="44"/>
                  </a:lnTo>
                  <a:lnTo>
                    <a:pt x="709" y="65"/>
                  </a:lnTo>
                  <a:lnTo>
                    <a:pt x="722" y="90"/>
                  </a:lnTo>
                  <a:lnTo>
                    <a:pt x="731" y="118"/>
                  </a:lnTo>
                  <a:lnTo>
                    <a:pt x="734" y="147"/>
                  </a:lnTo>
                  <a:lnTo>
                    <a:pt x="734" y="1320"/>
                  </a:lnTo>
                  <a:lnTo>
                    <a:pt x="731" y="1349"/>
                  </a:lnTo>
                  <a:lnTo>
                    <a:pt x="722" y="1377"/>
                  </a:lnTo>
                  <a:lnTo>
                    <a:pt x="709" y="1402"/>
                  </a:lnTo>
                  <a:lnTo>
                    <a:pt x="691" y="1423"/>
                  </a:lnTo>
                  <a:lnTo>
                    <a:pt x="670" y="1442"/>
                  </a:lnTo>
                  <a:lnTo>
                    <a:pt x="644" y="1455"/>
                  </a:lnTo>
                  <a:lnTo>
                    <a:pt x="617" y="1464"/>
                  </a:lnTo>
                  <a:lnTo>
                    <a:pt x="588" y="1467"/>
                  </a:lnTo>
                  <a:lnTo>
                    <a:pt x="147" y="1467"/>
                  </a:lnTo>
                  <a:lnTo>
                    <a:pt x="118" y="1464"/>
                  </a:lnTo>
                  <a:lnTo>
                    <a:pt x="90" y="1455"/>
                  </a:lnTo>
                  <a:lnTo>
                    <a:pt x="65" y="1442"/>
                  </a:lnTo>
                  <a:lnTo>
                    <a:pt x="44" y="1423"/>
                  </a:lnTo>
                  <a:lnTo>
                    <a:pt x="26" y="1402"/>
                  </a:lnTo>
                  <a:lnTo>
                    <a:pt x="12" y="1377"/>
                  </a:lnTo>
                  <a:lnTo>
                    <a:pt x="3" y="1349"/>
                  </a:lnTo>
                  <a:lnTo>
                    <a:pt x="0" y="1320"/>
                  </a:lnTo>
                  <a:lnTo>
                    <a:pt x="0" y="147"/>
                  </a:lnTo>
                  <a:lnTo>
                    <a:pt x="3" y="118"/>
                  </a:lnTo>
                  <a:lnTo>
                    <a:pt x="12" y="90"/>
                  </a:lnTo>
                  <a:lnTo>
                    <a:pt x="26" y="65"/>
                  </a:lnTo>
                  <a:lnTo>
                    <a:pt x="44" y="44"/>
                  </a:lnTo>
                  <a:lnTo>
                    <a:pt x="65" y="25"/>
                  </a:lnTo>
                  <a:lnTo>
                    <a:pt x="90" y="12"/>
                  </a:lnTo>
                  <a:lnTo>
                    <a:pt x="118" y="3"/>
                  </a:lnTo>
                  <a:lnTo>
                    <a:pt x="14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5" name="稻壳儿_时尚演示出品-19-3-自由图形"/>
            <p:cNvSpPr/>
            <p:nvPr/>
          </p:nvSpPr>
          <p:spPr bwMode="auto">
            <a:xfrm>
              <a:off x="1924" y="329"/>
              <a:ext cx="49" cy="137"/>
            </a:xfrm>
            <a:custGeom>
              <a:avLst/>
              <a:gdLst>
                <a:gd name="T0" fmla="*/ 146 w 734"/>
                <a:gd name="T1" fmla="*/ 0 h 2053"/>
                <a:gd name="T2" fmla="*/ 587 w 734"/>
                <a:gd name="T3" fmla="*/ 0 h 2053"/>
                <a:gd name="T4" fmla="*/ 616 w 734"/>
                <a:gd name="T5" fmla="*/ 3 h 2053"/>
                <a:gd name="T6" fmla="*/ 644 w 734"/>
                <a:gd name="T7" fmla="*/ 11 h 2053"/>
                <a:gd name="T8" fmla="*/ 669 w 734"/>
                <a:gd name="T9" fmla="*/ 25 h 2053"/>
                <a:gd name="T10" fmla="*/ 690 w 734"/>
                <a:gd name="T11" fmla="*/ 43 h 2053"/>
                <a:gd name="T12" fmla="*/ 708 w 734"/>
                <a:gd name="T13" fmla="*/ 65 h 2053"/>
                <a:gd name="T14" fmla="*/ 722 w 734"/>
                <a:gd name="T15" fmla="*/ 89 h 2053"/>
                <a:gd name="T16" fmla="*/ 731 w 734"/>
                <a:gd name="T17" fmla="*/ 117 h 2053"/>
                <a:gd name="T18" fmla="*/ 734 w 734"/>
                <a:gd name="T19" fmla="*/ 146 h 2053"/>
                <a:gd name="T20" fmla="*/ 734 w 734"/>
                <a:gd name="T21" fmla="*/ 1906 h 2053"/>
                <a:gd name="T22" fmla="*/ 731 w 734"/>
                <a:gd name="T23" fmla="*/ 1935 h 2053"/>
                <a:gd name="T24" fmla="*/ 722 w 734"/>
                <a:gd name="T25" fmla="*/ 1963 h 2053"/>
                <a:gd name="T26" fmla="*/ 708 w 734"/>
                <a:gd name="T27" fmla="*/ 1988 h 2053"/>
                <a:gd name="T28" fmla="*/ 690 w 734"/>
                <a:gd name="T29" fmla="*/ 2009 h 2053"/>
                <a:gd name="T30" fmla="*/ 669 w 734"/>
                <a:gd name="T31" fmla="*/ 2028 h 2053"/>
                <a:gd name="T32" fmla="*/ 644 w 734"/>
                <a:gd name="T33" fmla="*/ 2041 h 2053"/>
                <a:gd name="T34" fmla="*/ 616 w 734"/>
                <a:gd name="T35" fmla="*/ 2050 h 2053"/>
                <a:gd name="T36" fmla="*/ 587 w 734"/>
                <a:gd name="T37" fmla="*/ 2053 h 2053"/>
                <a:gd name="T38" fmla="*/ 146 w 734"/>
                <a:gd name="T39" fmla="*/ 2053 h 2053"/>
                <a:gd name="T40" fmla="*/ 117 w 734"/>
                <a:gd name="T41" fmla="*/ 2050 h 2053"/>
                <a:gd name="T42" fmla="*/ 90 w 734"/>
                <a:gd name="T43" fmla="*/ 2041 h 2053"/>
                <a:gd name="T44" fmla="*/ 64 w 734"/>
                <a:gd name="T45" fmla="*/ 2028 h 2053"/>
                <a:gd name="T46" fmla="*/ 43 w 734"/>
                <a:gd name="T47" fmla="*/ 2009 h 2053"/>
                <a:gd name="T48" fmla="*/ 25 w 734"/>
                <a:gd name="T49" fmla="*/ 1988 h 2053"/>
                <a:gd name="T50" fmla="*/ 12 w 734"/>
                <a:gd name="T51" fmla="*/ 1963 h 2053"/>
                <a:gd name="T52" fmla="*/ 3 w 734"/>
                <a:gd name="T53" fmla="*/ 1935 h 2053"/>
                <a:gd name="T54" fmla="*/ 0 w 734"/>
                <a:gd name="T55" fmla="*/ 1906 h 2053"/>
                <a:gd name="T56" fmla="*/ 0 w 734"/>
                <a:gd name="T57" fmla="*/ 146 h 2053"/>
                <a:gd name="T58" fmla="*/ 3 w 734"/>
                <a:gd name="T59" fmla="*/ 117 h 2053"/>
                <a:gd name="T60" fmla="*/ 12 w 734"/>
                <a:gd name="T61" fmla="*/ 89 h 2053"/>
                <a:gd name="T62" fmla="*/ 25 w 734"/>
                <a:gd name="T63" fmla="*/ 65 h 2053"/>
                <a:gd name="T64" fmla="*/ 43 w 734"/>
                <a:gd name="T65" fmla="*/ 43 h 2053"/>
                <a:gd name="T66" fmla="*/ 64 w 734"/>
                <a:gd name="T67" fmla="*/ 25 h 2053"/>
                <a:gd name="T68" fmla="*/ 90 w 734"/>
                <a:gd name="T69" fmla="*/ 11 h 2053"/>
                <a:gd name="T70" fmla="*/ 117 w 734"/>
                <a:gd name="T71" fmla="*/ 3 h 2053"/>
                <a:gd name="T72" fmla="*/ 146 w 734"/>
                <a:gd name="T73"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2053">
                  <a:moveTo>
                    <a:pt x="146" y="0"/>
                  </a:moveTo>
                  <a:lnTo>
                    <a:pt x="587" y="0"/>
                  </a:lnTo>
                  <a:lnTo>
                    <a:pt x="616" y="3"/>
                  </a:lnTo>
                  <a:lnTo>
                    <a:pt x="644" y="11"/>
                  </a:lnTo>
                  <a:lnTo>
                    <a:pt x="669" y="25"/>
                  </a:lnTo>
                  <a:lnTo>
                    <a:pt x="690" y="43"/>
                  </a:lnTo>
                  <a:lnTo>
                    <a:pt x="708" y="65"/>
                  </a:lnTo>
                  <a:lnTo>
                    <a:pt x="722" y="89"/>
                  </a:lnTo>
                  <a:lnTo>
                    <a:pt x="731" y="117"/>
                  </a:lnTo>
                  <a:lnTo>
                    <a:pt x="734" y="146"/>
                  </a:lnTo>
                  <a:lnTo>
                    <a:pt x="734" y="1906"/>
                  </a:lnTo>
                  <a:lnTo>
                    <a:pt x="731" y="1935"/>
                  </a:lnTo>
                  <a:lnTo>
                    <a:pt x="722" y="1963"/>
                  </a:lnTo>
                  <a:lnTo>
                    <a:pt x="708" y="1988"/>
                  </a:lnTo>
                  <a:lnTo>
                    <a:pt x="690" y="2009"/>
                  </a:lnTo>
                  <a:lnTo>
                    <a:pt x="669" y="2028"/>
                  </a:lnTo>
                  <a:lnTo>
                    <a:pt x="644" y="2041"/>
                  </a:lnTo>
                  <a:lnTo>
                    <a:pt x="616" y="2050"/>
                  </a:lnTo>
                  <a:lnTo>
                    <a:pt x="587" y="2053"/>
                  </a:lnTo>
                  <a:lnTo>
                    <a:pt x="146" y="2053"/>
                  </a:lnTo>
                  <a:lnTo>
                    <a:pt x="117" y="2050"/>
                  </a:lnTo>
                  <a:lnTo>
                    <a:pt x="90" y="2041"/>
                  </a:lnTo>
                  <a:lnTo>
                    <a:pt x="64" y="2028"/>
                  </a:lnTo>
                  <a:lnTo>
                    <a:pt x="43" y="2009"/>
                  </a:lnTo>
                  <a:lnTo>
                    <a:pt x="25" y="1988"/>
                  </a:lnTo>
                  <a:lnTo>
                    <a:pt x="12" y="1963"/>
                  </a:lnTo>
                  <a:lnTo>
                    <a:pt x="3" y="1935"/>
                  </a:lnTo>
                  <a:lnTo>
                    <a:pt x="0" y="1906"/>
                  </a:lnTo>
                  <a:lnTo>
                    <a:pt x="0" y="146"/>
                  </a:lnTo>
                  <a:lnTo>
                    <a:pt x="3" y="117"/>
                  </a:lnTo>
                  <a:lnTo>
                    <a:pt x="12" y="89"/>
                  </a:lnTo>
                  <a:lnTo>
                    <a:pt x="25" y="65"/>
                  </a:lnTo>
                  <a:lnTo>
                    <a:pt x="43" y="43"/>
                  </a:lnTo>
                  <a:lnTo>
                    <a:pt x="64" y="25"/>
                  </a:lnTo>
                  <a:lnTo>
                    <a:pt x="90" y="11"/>
                  </a:lnTo>
                  <a:lnTo>
                    <a:pt x="117" y="3"/>
                  </a:lnTo>
                  <a:lnTo>
                    <a:pt x="14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6" name="稻壳儿_时尚演示出品-19-4-自由图形"/>
            <p:cNvSpPr/>
            <p:nvPr/>
          </p:nvSpPr>
          <p:spPr bwMode="auto">
            <a:xfrm>
              <a:off x="1941" y="251"/>
              <a:ext cx="14" cy="14"/>
            </a:xfrm>
            <a:custGeom>
              <a:avLst/>
              <a:gdLst>
                <a:gd name="T0" fmla="*/ 105 w 209"/>
                <a:gd name="T1" fmla="*/ 0 h 209"/>
                <a:gd name="T2" fmla="*/ 105 w 209"/>
                <a:gd name="T3" fmla="*/ 0 h 209"/>
                <a:gd name="T4" fmla="*/ 129 w 209"/>
                <a:gd name="T5" fmla="*/ 4 h 209"/>
                <a:gd name="T6" fmla="*/ 150 w 209"/>
                <a:gd name="T7" fmla="*/ 11 h 209"/>
                <a:gd name="T8" fmla="*/ 171 w 209"/>
                <a:gd name="T9" fmla="*/ 23 h 209"/>
                <a:gd name="T10" fmla="*/ 187 w 209"/>
                <a:gd name="T11" fmla="*/ 39 h 209"/>
                <a:gd name="T12" fmla="*/ 199 w 209"/>
                <a:gd name="T13" fmla="*/ 59 h 209"/>
                <a:gd name="T14" fmla="*/ 207 w 209"/>
                <a:gd name="T15" fmla="*/ 81 h 209"/>
                <a:gd name="T16" fmla="*/ 209 w 209"/>
                <a:gd name="T17" fmla="*/ 105 h 209"/>
                <a:gd name="T18" fmla="*/ 207 w 209"/>
                <a:gd name="T19" fmla="*/ 129 h 209"/>
                <a:gd name="T20" fmla="*/ 199 w 209"/>
                <a:gd name="T21" fmla="*/ 150 h 209"/>
                <a:gd name="T22" fmla="*/ 187 w 209"/>
                <a:gd name="T23" fmla="*/ 170 h 209"/>
                <a:gd name="T24" fmla="*/ 171 w 209"/>
                <a:gd name="T25" fmla="*/ 186 h 209"/>
                <a:gd name="T26" fmla="*/ 150 w 209"/>
                <a:gd name="T27" fmla="*/ 198 h 209"/>
                <a:gd name="T28" fmla="*/ 129 w 209"/>
                <a:gd name="T29" fmla="*/ 206 h 209"/>
                <a:gd name="T30" fmla="*/ 105 w 209"/>
                <a:gd name="T31" fmla="*/ 209 h 209"/>
                <a:gd name="T32" fmla="*/ 81 w 209"/>
                <a:gd name="T33" fmla="*/ 206 h 209"/>
                <a:gd name="T34" fmla="*/ 59 w 209"/>
                <a:gd name="T35" fmla="*/ 198 h 209"/>
                <a:gd name="T36" fmla="*/ 40 w 209"/>
                <a:gd name="T37" fmla="*/ 186 h 209"/>
                <a:gd name="T38" fmla="*/ 23 w 209"/>
                <a:gd name="T39" fmla="*/ 170 h 209"/>
                <a:gd name="T40" fmla="*/ 11 w 209"/>
                <a:gd name="T41" fmla="*/ 150 h 209"/>
                <a:gd name="T42" fmla="*/ 3 w 209"/>
                <a:gd name="T43" fmla="*/ 129 h 209"/>
                <a:gd name="T44" fmla="*/ 0 w 209"/>
                <a:gd name="T45" fmla="*/ 105 h 209"/>
                <a:gd name="T46" fmla="*/ 3 w 209"/>
                <a:gd name="T47" fmla="*/ 81 h 209"/>
                <a:gd name="T48" fmla="*/ 11 w 209"/>
                <a:gd name="T49" fmla="*/ 59 h 209"/>
                <a:gd name="T50" fmla="*/ 23 w 209"/>
                <a:gd name="T51" fmla="*/ 39 h 209"/>
                <a:gd name="T52" fmla="*/ 40 w 209"/>
                <a:gd name="T53" fmla="*/ 23 h 209"/>
                <a:gd name="T54" fmla="*/ 59 w 209"/>
                <a:gd name="T55" fmla="*/ 11 h 209"/>
                <a:gd name="T56" fmla="*/ 81 w 209"/>
                <a:gd name="T57" fmla="*/ 4 h 209"/>
                <a:gd name="T58" fmla="*/ 105 w 209"/>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209">
                  <a:moveTo>
                    <a:pt x="105" y="0"/>
                  </a:moveTo>
                  <a:lnTo>
                    <a:pt x="105" y="0"/>
                  </a:lnTo>
                  <a:lnTo>
                    <a:pt x="129" y="4"/>
                  </a:lnTo>
                  <a:lnTo>
                    <a:pt x="150" y="11"/>
                  </a:lnTo>
                  <a:lnTo>
                    <a:pt x="171" y="23"/>
                  </a:lnTo>
                  <a:lnTo>
                    <a:pt x="187" y="39"/>
                  </a:lnTo>
                  <a:lnTo>
                    <a:pt x="199" y="59"/>
                  </a:lnTo>
                  <a:lnTo>
                    <a:pt x="207" y="81"/>
                  </a:lnTo>
                  <a:lnTo>
                    <a:pt x="209" y="105"/>
                  </a:lnTo>
                  <a:lnTo>
                    <a:pt x="207" y="129"/>
                  </a:lnTo>
                  <a:lnTo>
                    <a:pt x="199" y="150"/>
                  </a:lnTo>
                  <a:lnTo>
                    <a:pt x="187" y="170"/>
                  </a:lnTo>
                  <a:lnTo>
                    <a:pt x="171" y="186"/>
                  </a:lnTo>
                  <a:lnTo>
                    <a:pt x="150" y="198"/>
                  </a:lnTo>
                  <a:lnTo>
                    <a:pt x="129" y="206"/>
                  </a:lnTo>
                  <a:lnTo>
                    <a:pt x="105" y="209"/>
                  </a:lnTo>
                  <a:lnTo>
                    <a:pt x="81" y="206"/>
                  </a:lnTo>
                  <a:lnTo>
                    <a:pt x="59" y="198"/>
                  </a:lnTo>
                  <a:lnTo>
                    <a:pt x="40" y="186"/>
                  </a:lnTo>
                  <a:lnTo>
                    <a:pt x="23" y="170"/>
                  </a:lnTo>
                  <a:lnTo>
                    <a:pt x="11" y="150"/>
                  </a:lnTo>
                  <a:lnTo>
                    <a:pt x="3" y="129"/>
                  </a:lnTo>
                  <a:lnTo>
                    <a:pt x="0" y="105"/>
                  </a:lnTo>
                  <a:lnTo>
                    <a:pt x="3" y="81"/>
                  </a:lnTo>
                  <a:lnTo>
                    <a:pt x="11" y="59"/>
                  </a:lnTo>
                  <a:lnTo>
                    <a:pt x="23" y="39"/>
                  </a:lnTo>
                  <a:lnTo>
                    <a:pt x="40" y="23"/>
                  </a:lnTo>
                  <a:lnTo>
                    <a:pt x="59" y="11"/>
                  </a:lnTo>
                  <a:lnTo>
                    <a:pt x="81" y="4"/>
                  </a:lnTo>
                  <a:lnTo>
                    <a:pt x="10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7" name="稻壳儿_时尚演示出品-19-5-自由图形"/>
            <p:cNvSpPr/>
            <p:nvPr/>
          </p:nvSpPr>
          <p:spPr bwMode="auto">
            <a:xfrm>
              <a:off x="1920" y="254"/>
              <a:ext cx="57" cy="69"/>
            </a:xfrm>
            <a:custGeom>
              <a:avLst/>
              <a:gdLst>
                <a:gd name="T0" fmla="*/ 802 w 853"/>
                <a:gd name="T1" fmla="*/ 0 h 1028"/>
                <a:gd name="T2" fmla="*/ 829 w 853"/>
                <a:gd name="T3" fmla="*/ 11 h 1028"/>
                <a:gd name="T4" fmla="*/ 849 w 853"/>
                <a:gd name="T5" fmla="*/ 37 h 1028"/>
                <a:gd name="T6" fmla="*/ 852 w 853"/>
                <a:gd name="T7" fmla="*/ 66 h 1028"/>
                <a:gd name="T8" fmla="*/ 841 w 853"/>
                <a:gd name="T9" fmla="*/ 94 h 1028"/>
                <a:gd name="T10" fmla="*/ 574 w 853"/>
                <a:gd name="T11" fmla="*/ 296 h 1028"/>
                <a:gd name="T12" fmla="*/ 540 w 853"/>
                <a:gd name="T13" fmla="*/ 308 h 1028"/>
                <a:gd name="T14" fmla="*/ 649 w 853"/>
                <a:gd name="T15" fmla="*/ 953 h 1028"/>
                <a:gd name="T16" fmla="*/ 649 w 853"/>
                <a:gd name="T17" fmla="*/ 983 h 1028"/>
                <a:gd name="T18" fmla="*/ 635 w 853"/>
                <a:gd name="T19" fmla="*/ 1010 h 1028"/>
                <a:gd name="T20" fmla="*/ 608 w 853"/>
                <a:gd name="T21" fmla="*/ 1026 h 1028"/>
                <a:gd name="T22" fmla="*/ 592 w 853"/>
                <a:gd name="T23" fmla="*/ 1028 h 1028"/>
                <a:gd name="T24" fmla="*/ 564 w 853"/>
                <a:gd name="T25" fmla="*/ 1020 h 1028"/>
                <a:gd name="T26" fmla="*/ 541 w 853"/>
                <a:gd name="T27" fmla="*/ 1000 h 1028"/>
                <a:gd name="T28" fmla="*/ 426 w 853"/>
                <a:gd name="T29" fmla="*/ 601 h 1028"/>
                <a:gd name="T30" fmla="*/ 310 w 853"/>
                <a:gd name="T31" fmla="*/ 1000 h 1028"/>
                <a:gd name="T32" fmla="*/ 289 w 853"/>
                <a:gd name="T33" fmla="*/ 1020 h 1028"/>
                <a:gd name="T34" fmla="*/ 259 w 853"/>
                <a:gd name="T35" fmla="*/ 1028 h 1028"/>
                <a:gd name="T36" fmla="*/ 243 w 853"/>
                <a:gd name="T37" fmla="*/ 1026 h 1028"/>
                <a:gd name="T38" fmla="*/ 217 w 853"/>
                <a:gd name="T39" fmla="*/ 1010 h 1028"/>
                <a:gd name="T40" fmla="*/ 202 w 853"/>
                <a:gd name="T41" fmla="*/ 983 h 1028"/>
                <a:gd name="T42" fmla="*/ 202 w 853"/>
                <a:gd name="T43" fmla="*/ 953 h 1028"/>
                <a:gd name="T44" fmla="*/ 311 w 853"/>
                <a:gd name="T45" fmla="*/ 307 h 1028"/>
                <a:gd name="T46" fmla="*/ 278 w 853"/>
                <a:gd name="T47" fmla="*/ 296 h 1028"/>
                <a:gd name="T48" fmla="*/ 12 w 853"/>
                <a:gd name="T49" fmla="*/ 94 h 1028"/>
                <a:gd name="T50" fmla="*/ 0 w 853"/>
                <a:gd name="T51" fmla="*/ 66 h 1028"/>
                <a:gd name="T52" fmla="*/ 3 w 853"/>
                <a:gd name="T53" fmla="*/ 37 h 1028"/>
                <a:gd name="T54" fmla="*/ 22 w 853"/>
                <a:gd name="T55" fmla="*/ 11 h 1028"/>
                <a:gd name="T56" fmla="*/ 49 w 853"/>
                <a:gd name="T57" fmla="*/ 0 h 1028"/>
                <a:gd name="T58" fmla="*/ 80 w 853"/>
                <a:gd name="T59" fmla="*/ 3 h 1028"/>
                <a:gd name="T60" fmla="*/ 332 w 853"/>
                <a:gd name="T61" fmla="*/ 190 h 1028"/>
                <a:gd name="T62" fmla="*/ 386 w 853"/>
                <a:gd name="T63" fmla="*/ 193 h 1028"/>
                <a:gd name="T64" fmla="*/ 411 w 853"/>
                <a:gd name="T65" fmla="*/ 208 h 1028"/>
                <a:gd name="T66" fmla="*/ 426 w 853"/>
                <a:gd name="T67" fmla="*/ 444 h 1028"/>
                <a:gd name="T68" fmla="*/ 441 w 853"/>
                <a:gd name="T69" fmla="*/ 208 h 1028"/>
                <a:gd name="T70" fmla="*/ 466 w 853"/>
                <a:gd name="T71" fmla="*/ 193 h 1028"/>
                <a:gd name="T72" fmla="*/ 519 w 853"/>
                <a:gd name="T73" fmla="*/ 190 h 1028"/>
                <a:gd name="T74" fmla="*/ 773 w 853"/>
                <a:gd name="T75" fmla="*/ 3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3" h="1028">
                  <a:moveTo>
                    <a:pt x="787" y="0"/>
                  </a:moveTo>
                  <a:lnTo>
                    <a:pt x="802" y="0"/>
                  </a:lnTo>
                  <a:lnTo>
                    <a:pt x="816" y="4"/>
                  </a:lnTo>
                  <a:lnTo>
                    <a:pt x="829" y="11"/>
                  </a:lnTo>
                  <a:lnTo>
                    <a:pt x="841" y="23"/>
                  </a:lnTo>
                  <a:lnTo>
                    <a:pt x="849" y="37"/>
                  </a:lnTo>
                  <a:lnTo>
                    <a:pt x="853" y="52"/>
                  </a:lnTo>
                  <a:lnTo>
                    <a:pt x="852" y="66"/>
                  </a:lnTo>
                  <a:lnTo>
                    <a:pt x="848" y="81"/>
                  </a:lnTo>
                  <a:lnTo>
                    <a:pt x="841" y="94"/>
                  </a:lnTo>
                  <a:lnTo>
                    <a:pt x="828" y="106"/>
                  </a:lnTo>
                  <a:lnTo>
                    <a:pt x="574" y="296"/>
                  </a:lnTo>
                  <a:lnTo>
                    <a:pt x="557" y="304"/>
                  </a:lnTo>
                  <a:lnTo>
                    <a:pt x="540" y="308"/>
                  </a:lnTo>
                  <a:lnTo>
                    <a:pt x="540" y="573"/>
                  </a:lnTo>
                  <a:lnTo>
                    <a:pt x="649" y="953"/>
                  </a:lnTo>
                  <a:lnTo>
                    <a:pt x="651" y="968"/>
                  </a:lnTo>
                  <a:lnTo>
                    <a:pt x="649" y="983"/>
                  </a:lnTo>
                  <a:lnTo>
                    <a:pt x="644" y="998"/>
                  </a:lnTo>
                  <a:lnTo>
                    <a:pt x="635" y="1010"/>
                  </a:lnTo>
                  <a:lnTo>
                    <a:pt x="622" y="1019"/>
                  </a:lnTo>
                  <a:lnTo>
                    <a:pt x="608" y="1026"/>
                  </a:lnTo>
                  <a:lnTo>
                    <a:pt x="600" y="1027"/>
                  </a:lnTo>
                  <a:lnTo>
                    <a:pt x="592" y="1028"/>
                  </a:lnTo>
                  <a:lnTo>
                    <a:pt x="577" y="1026"/>
                  </a:lnTo>
                  <a:lnTo>
                    <a:pt x="564" y="1020"/>
                  </a:lnTo>
                  <a:lnTo>
                    <a:pt x="551" y="1012"/>
                  </a:lnTo>
                  <a:lnTo>
                    <a:pt x="541" y="1000"/>
                  </a:lnTo>
                  <a:lnTo>
                    <a:pt x="535" y="985"/>
                  </a:lnTo>
                  <a:lnTo>
                    <a:pt x="426" y="601"/>
                  </a:lnTo>
                  <a:lnTo>
                    <a:pt x="316" y="985"/>
                  </a:lnTo>
                  <a:lnTo>
                    <a:pt x="310" y="1000"/>
                  </a:lnTo>
                  <a:lnTo>
                    <a:pt x="301" y="1012"/>
                  </a:lnTo>
                  <a:lnTo>
                    <a:pt x="289" y="1020"/>
                  </a:lnTo>
                  <a:lnTo>
                    <a:pt x="274" y="1026"/>
                  </a:lnTo>
                  <a:lnTo>
                    <a:pt x="259" y="1028"/>
                  </a:lnTo>
                  <a:lnTo>
                    <a:pt x="251" y="1027"/>
                  </a:lnTo>
                  <a:lnTo>
                    <a:pt x="243" y="1026"/>
                  </a:lnTo>
                  <a:lnTo>
                    <a:pt x="229" y="1019"/>
                  </a:lnTo>
                  <a:lnTo>
                    <a:pt x="217" y="1010"/>
                  </a:lnTo>
                  <a:lnTo>
                    <a:pt x="209" y="998"/>
                  </a:lnTo>
                  <a:lnTo>
                    <a:pt x="202" y="983"/>
                  </a:lnTo>
                  <a:lnTo>
                    <a:pt x="200" y="968"/>
                  </a:lnTo>
                  <a:lnTo>
                    <a:pt x="202" y="953"/>
                  </a:lnTo>
                  <a:lnTo>
                    <a:pt x="311" y="573"/>
                  </a:lnTo>
                  <a:lnTo>
                    <a:pt x="311" y="307"/>
                  </a:lnTo>
                  <a:lnTo>
                    <a:pt x="294" y="304"/>
                  </a:lnTo>
                  <a:lnTo>
                    <a:pt x="278" y="296"/>
                  </a:lnTo>
                  <a:lnTo>
                    <a:pt x="23" y="106"/>
                  </a:lnTo>
                  <a:lnTo>
                    <a:pt x="12" y="94"/>
                  </a:lnTo>
                  <a:lnTo>
                    <a:pt x="4" y="81"/>
                  </a:lnTo>
                  <a:lnTo>
                    <a:pt x="0" y="66"/>
                  </a:lnTo>
                  <a:lnTo>
                    <a:pt x="0" y="52"/>
                  </a:lnTo>
                  <a:lnTo>
                    <a:pt x="3" y="37"/>
                  </a:lnTo>
                  <a:lnTo>
                    <a:pt x="11" y="23"/>
                  </a:lnTo>
                  <a:lnTo>
                    <a:pt x="22" y="11"/>
                  </a:lnTo>
                  <a:lnTo>
                    <a:pt x="35" y="4"/>
                  </a:lnTo>
                  <a:lnTo>
                    <a:pt x="49" y="0"/>
                  </a:lnTo>
                  <a:lnTo>
                    <a:pt x="64" y="0"/>
                  </a:lnTo>
                  <a:lnTo>
                    <a:pt x="80" y="3"/>
                  </a:lnTo>
                  <a:lnTo>
                    <a:pt x="93" y="11"/>
                  </a:lnTo>
                  <a:lnTo>
                    <a:pt x="332" y="190"/>
                  </a:lnTo>
                  <a:lnTo>
                    <a:pt x="371" y="190"/>
                  </a:lnTo>
                  <a:lnTo>
                    <a:pt x="386" y="193"/>
                  </a:lnTo>
                  <a:lnTo>
                    <a:pt x="399" y="199"/>
                  </a:lnTo>
                  <a:lnTo>
                    <a:pt x="411" y="208"/>
                  </a:lnTo>
                  <a:lnTo>
                    <a:pt x="384" y="409"/>
                  </a:lnTo>
                  <a:lnTo>
                    <a:pt x="426" y="444"/>
                  </a:lnTo>
                  <a:lnTo>
                    <a:pt x="468" y="409"/>
                  </a:lnTo>
                  <a:lnTo>
                    <a:pt x="441" y="208"/>
                  </a:lnTo>
                  <a:lnTo>
                    <a:pt x="452" y="199"/>
                  </a:lnTo>
                  <a:lnTo>
                    <a:pt x="466" y="193"/>
                  </a:lnTo>
                  <a:lnTo>
                    <a:pt x="481" y="190"/>
                  </a:lnTo>
                  <a:lnTo>
                    <a:pt x="519" y="190"/>
                  </a:lnTo>
                  <a:lnTo>
                    <a:pt x="758" y="11"/>
                  </a:lnTo>
                  <a:lnTo>
                    <a:pt x="773" y="3"/>
                  </a:lnTo>
                  <a:lnTo>
                    <a:pt x="78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28" name="稻壳儿_时尚演示出品-20-组合"/>
          <p:cNvGrpSpPr>
            <a:grpSpLocks noChangeAspect="1"/>
          </p:cNvGrpSpPr>
          <p:nvPr/>
        </p:nvGrpSpPr>
        <p:grpSpPr bwMode="auto">
          <a:xfrm>
            <a:off x="7181802" y="2756900"/>
            <a:ext cx="472859" cy="471352"/>
            <a:chOff x="5025" y="2169"/>
            <a:chExt cx="314" cy="313"/>
          </a:xfrm>
          <a:solidFill>
            <a:schemeClr val="bg1"/>
          </a:solidFill>
        </p:grpSpPr>
        <p:sp>
          <p:nvSpPr>
            <p:cNvPr id="29" name="稻壳儿_时尚演示出品-20-1-自由图形"/>
            <p:cNvSpPr/>
            <p:nvPr/>
          </p:nvSpPr>
          <p:spPr bwMode="auto">
            <a:xfrm>
              <a:off x="5110" y="2272"/>
              <a:ext cx="137" cy="122"/>
            </a:xfrm>
            <a:custGeom>
              <a:avLst/>
              <a:gdLst>
                <a:gd name="T0" fmla="*/ 51 w 1506"/>
                <a:gd name="T1" fmla="*/ 0 h 1351"/>
                <a:gd name="T2" fmla="*/ 419 w 1506"/>
                <a:gd name="T3" fmla="*/ 0 h 1351"/>
                <a:gd name="T4" fmla="*/ 635 w 1506"/>
                <a:gd name="T5" fmla="*/ 195 h 1351"/>
                <a:gd name="T6" fmla="*/ 1456 w 1506"/>
                <a:gd name="T7" fmla="*/ 195 h 1351"/>
                <a:gd name="T8" fmla="*/ 1471 w 1506"/>
                <a:gd name="T9" fmla="*/ 198 h 1351"/>
                <a:gd name="T10" fmla="*/ 1485 w 1506"/>
                <a:gd name="T11" fmla="*/ 204 h 1351"/>
                <a:gd name="T12" fmla="*/ 1496 w 1506"/>
                <a:gd name="T13" fmla="*/ 216 h 1351"/>
                <a:gd name="T14" fmla="*/ 1504 w 1506"/>
                <a:gd name="T15" fmla="*/ 229 h 1351"/>
                <a:gd name="T16" fmla="*/ 1506 w 1506"/>
                <a:gd name="T17" fmla="*/ 246 h 1351"/>
                <a:gd name="T18" fmla="*/ 1506 w 1506"/>
                <a:gd name="T19" fmla="*/ 307 h 1351"/>
                <a:gd name="T20" fmla="*/ 294 w 1506"/>
                <a:gd name="T21" fmla="*/ 307 h 1351"/>
                <a:gd name="T22" fmla="*/ 90 w 1506"/>
                <a:gd name="T23" fmla="*/ 1351 h 1351"/>
                <a:gd name="T24" fmla="*/ 51 w 1506"/>
                <a:gd name="T25" fmla="*/ 1351 h 1351"/>
                <a:gd name="T26" fmla="*/ 35 w 1506"/>
                <a:gd name="T27" fmla="*/ 1349 h 1351"/>
                <a:gd name="T28" fmla="*/ 21 w 1506"/>
                <a:gd name="T29" fmla="*/ 1342 h 1351"/>
                <a:gd name="T30" fmla="*/ 10 w 1506"/>
                <a:gd name="T31" fmla="*/ 1330 h 1351"/>
                <a:gd name="T32" fmla="*/ 3 w 1506"/>
                <a:gd name="T33" fmla="*/ 1317 h 1351"/>
                <a:gd name="T34" fmla="*/ 0 w 1506"/>
                <a:gd name="T35" fmla="*/ 1300 h 1351"/>
                <a:gd name="T36" fmla="*/ 0 w 1506"/>
                <a:gd name="T37" fmla="*/ 50 h 1351"/>
                <a:gd name="T38" fmla="*/ 3 w 1506"/>
                <a:gd name="T39" fmla="*/ 34 h 1351"/>
                <a:gd name="T40" fmla="*/ 10 w 1506"/>
                <a:gd name="T41" fmla="*/ 21 h 1351"/>
                <a:gd name="T42" fmla="*/ 21 w 1506"/>
                <a:gd name="T43" fmla="*/ 9 h 1351"/>
                <a:gd name="T44" fmla="*/ 35 w 1506"/>
                <a:gd name="T45" fmla="*/ 2 h 1351"/>
                <a:gd name="T46" fmla="*/ 51 w 1506"/>
                <a:gd name="T47" fmla="*/ 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6" h="1351">
                  <a:moveTo>
                    <a:pt x="51" y="0"/>
                  </a:moveTo>
                  <a:lnTo>
                    <a:pt x="419" y="0"/>
                  </a:lnTo>
                  <a:lnTo>
                    <a:pt x="635" y="195"/>
                  </a:lnTo>
                  <a:lnTo>
                    <a:pt x="1456" y="195"/>
                  </a:lnTo>
                  <a:lnTo>
                    <a:pt x="1471" y="198"/>
                  </a:lnTo>
                  <a:lnTo>
                    <a:pt x="1485" y="204"/>
                  </a:lnTo>
                  <a:lnTo>
                    <a:pt x="1496" y="216"/>
                  </a:lnTo>
                  <a:lnTo>
                    <a:pt x="1504" y="229"/>
                  </a:lnTo>
                  <a:lnTo>
                    <a:pt x="1506" y="246"/>
                  </a:lnTo>
                  <a:lnTo>
                    <a:pt x="1506" y="307"/>
                  </a:lnTo>
                  <a:lnTo>
                    <a:pt x="294" y="307"/>
                  </a:lnTo>
                  <a:lnTo>
                    <a:pt x="90" y="1351"/>
                  </a:lnTo>
                  <a:lnTo>
                    <a:pt x="51" y="1351"/>
                  </a:lnTo>
                  <a:lnTo>
                    <a:pt x="35" y="1349"/>
                  </a:lnTo>
                  <a:lnTo>
                    <a:pt x="21" y="1342"/>
                  </a:lnTo>
                  <a:lnTo>
                    <a:pt x="10" y="1330"/>
                  </a:lnTo>
                  <a:lnTo>
                    <a:pt x="3" y="1317"/>
                  </a:lnTo>
                  <a:lnTo>
                    <a:pt x="0" y="1300"/>
                  </a:lnTo>
                  <a:lnTo>
                    <a:pt x="0" y="50"/>
                  </a:lnTo>
                  <a:lnTo>
                    <a:pt x="3" y="34"/>
                  </a:lnTo>
                  <a:lnTo>
                    <a:pt x="10" y="21"/>
                  </a:lnTo>
                  <a:lnTo>
                    <a:pt x="21" y="9"/>
                  </a:lnTo>
                  <a:lnTo>
                    <a:pt x="35" y="2"/>
                  </a:lnTo>
                  <a:lnTo>
                    <a:pt x="5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0" name="稻壳儿_时尚演示出品-20-2-自由图形"/>
            <p:cNvSpPr>
              <a:spLocks noEditPoints="1"/>
            </p:cNvSpPr>
            <p:nvPr/>
          </p:nvSpPr>
          <p:spPr bwMode="auto">
            <a:xfrm>
              <a:off x="5025" y="2169"/>
              <a:ext cx="314" cy="313"/>
            </a:xfrm>
            <a:custGeom>
              <a:avLst/>
              <a:gdLst>
                <a:gd name="T0" fmla="*/ 914 w 3454"/>
                <a:gd name="T1" fmla="*/ 962 h 3443"/>
                <a:gd name="T2" fmla="*/ 824 w 3454"/>
                <a:gd name="T3" fmla="*/ 1017 h 3443"/>
                <a:gd name="T4" fmla="*/ 767 w 3454"/>
                <a:gd name="T5" fmla="*/ 1107 h 3443"/>
                <a:gd name="T6" fmla="*/ 756 w 3454"/>
                <a:gd name="T7" fmla="*/ 2429 h 3443"/>
                <a:gd name="T8" fmla="*/ 782 w 3454"/>
                <a:gd name="T9" fmla="*/ 2534 h 3443"/>
                <a:gd name="T10" fmla="*/ 850 w 3454"/>
                <a:gd name="T11" fmla="*/ 2615 h 3443"/>
                <a:gd name="T12" fmla="*/ 948 w 3454"/>
                <a:gd name="T13" fmla="*/ 2655 h 3443"/>
                <a:gd name="T14" fmla="*/ 2391 w 3454"/>
                <a:gd name="T15" fmla="*/ 2658 h 3443"/>
                <a:gd name="T16" fmla="*/ 2428 w 3454"/>
                <a:gd name="T17" fmla="*/ 2654 h 3443"/>
                <a:gd name="T18" fmla="*/ 2521 w 3454"/>
                <a:gd name="T19" fmla="*/ 2615 h 3443"/>
                <a:gd name="T20" fmla="*/ 2588 w 3454"/>
                <a:gd name="T21" fmla="*/ 2539 h 3443"/>
                <a:gd name="T22" fmla="*/ 2617 w 3454"/>
                <a:gd name="T23" fmla="*/ 2441 h 3443"/>
                <a:gd name="T24" fmla="*/ 2620 w 3454"/>
                <a:gd name="T25" fmla="*/ 1375 h 3443"/>
                <a:gd name="T26" fmla="*/ 2595 w 3454"/>
                <a:gd name="T27" fmla="*/ 1270 h 3443"/>
                <a:gd name="T28" fmla="*/ 2526 w 3454"/>
                <a:gd name="T29" fmla="*/ 1189 h 3443"/>
                <a:gd name="T30" fmla="*/ 2427 w 3454"/>
                <a:gd name="T31" fmla="*/ 1149 h 3443"/>
                <a:gd name="T32" fmla="*/ 1423 w 3454"/>
                <a:gd name="T33" fmla="*/ 950 h 3443"/>
                <a:gd name="T34" fmla="*/ 1832 w 3454"/>
                <a:gd name="T35" fmla="*/ 3 h 3443"/>
                <a:gd name="T36" fmla="*/ 2137 w 3454"/>
                <a:gd name="T37" fmla="*/ 49 h 3443"/>
                <a:gd name="T38" fmla="*/ 2422 w 3454"/>
                <a:gd name="T39" fmla="*/ 145 h 3443"/>
                <a:gd name="T40" fmla="*/ 2683 w 3454"/>
                <a:gd name="T41" fmla="*/ 287 h 3443"/>
                <a:gd name="T42" fmla="*/ 2913 w 3454"/>
                <a:gd name="T43" fmla="*/ 471 h 3443"/>
                <a:gd name="T44" fmla="*/ 3109 w 3454"/>
                <a:gd name="T45" fmla="*/ 689 h 3443"/>
                <a:gd name="T46" fmla="*/ 3266 w 3454"/>
                <a:gd name="T47" fmla="*/ 939 h 3443"/>
                <a:gd name="T48" fmla="*/ 3379 w 3454"/>
                <a:gd name="T49" fmla="*/ 1215 h 3443"/>
                <a:gd name="T50" fmla="*/ 3441 w 3454"/>
                <a:gd name="T51" fmla="*/ 1514 h 3443"/>
                <a:gd name="T52" fmla="*/ 3451 w 3454"/>
                <a:gd name="T53" fmla="*/ 1826 h 3443"/>
                <a:gd name="T54" fmla="*/ 3405 w 3454"/>
                <a:gd name="T55" fmla="*/ 2130 h 3443"/>
                <a:gd name="T56" fmla="*/ 3309 w 3454"/>
                <a:gd name="T57" fmla="*/ 2414 h 3443"/>
                <a:gd name="T58" fmla="*/ 3166 w 3454"/>
                <a:gd name="T59" fmla="*/ 2674 h 3443"/>
                <a:gd name="T60" fmla="*/ 2982 w 3454"/>
                <a:gd name="T61" fmla="*/ 2904 h 3443"/>
                <a:gd name="T62" fmla="*/ 2763 w 3454"/>
                <a:gd name="T63" fmla="*/ 3099 h 3443"/>
                <a:gd name="T64" fmla="*/ 2512 w 3454"/>
                <a:gd name="T65" fmla="*/ 3255 h 3443"/>
                <a:gd name="T66" fmla="*/ 2235 w 3454"/>
                <a:gd name="T67" fmla="*/ 3368 h 3443"/>
                <a:gd name="T68" fmla="*/ 1935 w 3454"/>
                <a:gd name="T69" fmla="*/ 3430 h 3443"/>
                <a:gd name="T70" fmla="*/ 1621 w 3454"/>
                <a:gd name="T71" fmla="*/ 3440 h 3443"/>
                <a:gd name="T72" fmla="*/ 1317 w 3454"/>
                <a:gd name="T73" fmla="*/ 3394 h 3443"/>
                <a:gd name="T74" fmla="*/ 1032 w 3454"/>
                <a:gd name="T75" fmla="*/ 3298 h 3443"/>
                <a:gd name="T76" fmla="*/ 771 w 3454"/>
                <a:gd name="T77" fmla="*/ 3156 h 3443"/>
                <a:gd name="T78" fmla="*/ 541 w 3454"/>
                <a:gd name="T79" fmla="*/ 2972 h 3443"/>
                <a:gd name="T80" fmla="*/ 345 w 3454"/>
                <a:gd name="T81" fmla="*/ 2754 h 3443"/>
                <a:gd name="T82" fmla="*/ 188 w 3454"/>
                <a:gd name="T83" fmla="*/ 2504 h 3443"/>
                <a:gd name="T84" fmla="*/ 75 w 3454"/>
                <a:gd name="T85" fmla="*/ 2228 h 3443"/>
                <a:gd name="T86" fmla="*/ 13 w 3454"/>
                <a:gd name="T87" fmla="*/ 1929 h 3443"/>
                <a:gd name="T88" fmla="*/ 3 w 3454"/>
                <a:gd name="T89" fmla="*/ 1616 h 3443"/>
                <a:gd name="T90" fmla="*/ 49 w 3454"/>
                <a:gd name="T91" fmla="*/ 1313 h 3443"/>
                <a:gd name="T92" fmla="*/ 145 w 3454"/>
                <a:gd name="T93" fmla="*/ 1029 h 3443"/>
                <a:gd name="T94" fmla="*/ 288 w 3454"/>
                <a:gd name="T95" fmla="*/ 769 h 3443"/>
                <a:gd name="T96" fmla="*/ 472 w 3454"/>
                <a:gd name="T97" fmla="*/ 539 h 3443"/>
                <a:gd name="T98" fmla="*/ 691 w 3454"/>
                <a:gd name="T99" fmla="*/ 344 h 3443"/>
                <a:gd name="T100" fmla="*/ 942 w 3454"/>
                <a:gd name="T101" fmla="*/ 188 h 3443"/>
                <a:gd name="T102" fmla="*/ 1219 w 3454"/>
                <a:gd name="T103" fmla="*/ 75 h 3443"/>
                <a:gd name="T104" fmla="*/ 1519 w 3454"/>
                <a:gd name="T105" fmla="*/ 13 h 3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54" h="3443">
                  <a:moveTo>
                    <a:pt x="986" y="950"/>
                  </a:moveTo>
                  <a:lnTo>
                    <a:pt x="949" y="953"/>
                  </a:lnTo>
                  <a:lnTo>
                    <a:pt x="914" y="962"/>
                  </a:lnTo>
                  <a:lnTo>
                    <a:pt x="880" y="976"/>
                  </a:lnTo>
                  <a:lnTo>
                    <a:pt x="850" y="994"/>
                  </a:lnTo>
                  <a:lnTo>
                    <a:pt x="824" y="1017"/>
                  </a:lnTo>
                  <a:lnTo>
                    <a:pt x="801" y="1044"/>
                  </a:lnTo>
                  <a:lnTo>
                    <a:pt x="782" y="1074"/>
                  </a:lnTo>
                  <a:lnTo>
                    <a:pt x="767" y="1107"/>
                  </a:lnTo>
                  <a:lnTo>
                    <a:pt x="759" y="1142"/>
                  </a:lnTo>
                  <a:lnTo>
                    <a:pt x="756" y="1179"/>
                  </a:lnTo>
                  <a:lnTo>
                    <a:pt x="756" y="2429"/>
                  </a:lnTo>
                  <a:lnTo>
                    <a:pt x="759" y="2466"/>
                  </a:lnTo>
                  <a:lnTo>
                    <a:pt x="767" y="2502"/>
                  </a:lnTo>
                  <a:lnTo>
                    <a:pt x="782" y="2534"/>
                  </a:lnTo>
                  <a:lnTo>
                    <a:pt x="801" y="2565"/>
                  </a:lnTo>
                  <a:lnTo>
                    <a:pt x="824" y="2592"/>
                  </a:lnTo>
                  <a:lnTo>
                    <a:pt x="850" y="2615"/>
                  </a:lnTo>
                  <a:lnTo>
                    <a:pt x="880" y="2633"/>
                  </a:lnTo>
                  <a:lnTo>
                    <a:pt x="914" y="2647"/>
                  </a:lnTo>
                  <a:lnTo>
                    <a:pt x="948" y="2655"/>
                  </a:lnTo>
                  <a:lnTo>
                    <a:pt x="986" y="2658"/>
                  </a:lnTo>
                  <a:lnTo>
                    <a:pt x="2284" y="2658"/>
                  </a:lnTo>
                  <a:lnTo>
                    <a:pt x="2391" y="2658"/>
                  </a:lnTo>
                  <a:lnTo>
                    <a:pt x="2392" y="2658"/>
                  </a:lnTo>
                  <a:lnTo>
                    <a:pt x="2394" y="2658"/>
                  </a:lnTo>
                  <a:lnTo>
                    <a:pt x="2428" y="2654"/>
                  </a:lnTo>
                  <a:lnTo>
                    <a:pt x="2462" y="2646"/>
                  </a:lnTo>
                  <a:lnTo>
                    <a:pt x="2493" y="2632"/>
                  </a:lnTo>
                  <a:lnTo>
                    <a:pt x="2521" y="2615"/>
                  </a:lnTo>
                  <a:lnTo>
                    <a:pt x="2548" y="2593"/>
                  </a:lnTo>
                  <a:lnTo>
                    <a:pt x="2570" y="2568"/>
                  </a:lnTo>
                  <a:lnTo>
                    <a:pt x="2588" y="2539"/>
                  </a:lnTo>
                  <a:lnTo>
                    <a:pt x="2602" y="2509"/>
                  </a:lnTo>
                  <a:lnTo>
                    <a:pt x="2611" y="2476"/>
                  </a:lnTo>
                  <a:lnTo>
                    <a:pt x="2617" y="2441"/>
                  </a:lnTo>
                  <a:lnTo>
                    <a:pt x="2826" y="1436"/>
                  </a:lnTo>
                  <a:lnTo>
                    <a:pt x="2620" y="1436"/>
                  </a:lnTo>
                  <a:lnTo>
                    <a:pt x="2620" y="1375"/>
                  </a:lnTo>
                  <a:lnTo>
                    <a:pt x="2618" y="1338"/>
                  </a:lnTo>
                  <a:lnTo>
                    <a:pt x="2608" y="1302"/>
                  </a:lnTo>
                  <a:lnTo>
                    <a:pt x="2595" y="1270"/>
                  </a:lnTo>
                  <a:lnTo>
                    <a:pt x="2576" y="1239"/>
                  </a:lnTo>
                  <a:lnTo>
                    <a:pt x="2553" y="1212"/>
                  </a:lnTo>
                  <a:lnTo>
                    <a:pt x="2526" y="1189"/>
                  </a:lnTo>
                  <a:lnTo>
                    <a:pt x="2496" y="1171"/>
                  </a:lnTo>
                  <a:lnTo>
                    <a:pt x="2463" y="1157"/>
                  </a:lnTo>
                  <a:lnTo>
                    <a:pt x="2427" y="1149"/>
                  </a:lnTo>
                  <a:lnTo>
                    <a:pt x="2391" y="1146"/>
                  </a:lnTo>
                  <a:lnTo>
                    <a:pt x="1639" y="1146"/>
                  </a:lnTo>
                  <a:lnTo>
                    <a:pt x="1423" y="950"/>
                  </a:lnTo>
                  <a:lnTo>
                    <a:pt x="986" y="950"/>
                  </a:lnTo>
                  <a:close/>
                  <a:moveTo>
                    <a:pt x="1726" y="0"/>
                  </a:moveTo>
                  <a:lnTo>
                    <a:pt x="1832" y="3"/>
                  </a:lnTo>
                  <a:lnTo>
                    <a:pt x="1935" y="13"/>
                  </a:lnTo>
                  <a:lnTo>
                    <a:pt x="2038" y="28"/>
                  </a:lnTo>
                  <a:lnTo>
                    <a:pt x="2137" y="49"/>
                  </a:lnTo>
                  <a:lnTo>
                    <a:pt x="2235" y="75"/>
                  </a:lnTo>
                  <a:lnTo>
                    <a:pt x="2330" y="107"/>
                  </a:lnTo>
                  <a:lnTo>
                    <a:pt x="2422" y="145"/>
                  </a:lnTo>
                  <a:lnTo>
                    <a:pt x="2512" y="188"/>
                  </a:lnTo>
                  <a:lnTo>
                    <a:pt x="2599" y="235"/>
                  </a:lnTo>
                  <a:lnTo>
                    <a:pt x="2683" y="287"/>
                  </a:lnTo>
                  <a:lnTo>
                    <a:pt x="2763" y="344"/>
                  </a:lnTo>
                  <a:lnTo>
                    <a:pt x="2840" y="405"/>
                  </a:lnTo>
                  <a:lnTo>
                    <a:pt x="2913" y="471"/>
                  </a:lnTo>
                  <a:lnTo>
                    <a:pt x="2982" y="539"/>
                  </a:lnTo>
                  <a:lnTo>
                    <a:pt x="3048" y="612"/>
                  </a:lnTo>
                  <a:lnTo>
                    <a:pt x="3109" y="689"/>
                  </a:lnTo>
                  <a:lnTo>
                    <a:pt x="3166" y="769"/>
                  </a:lnTo>
                  <a:lnTo>
                    <a:pt x="3219" y="852"/>
                  </a:lnTo>
                  <a:lnTo>
                    <a:pt x="3266" y="939"/>
                  </a:lnTo>
                  <a:lnTo>
                    <a:pt x="3309" y="1029"/>
                  </a:lnTo>
                  <a:lnTo>
                    <a:pt x="3346" y="1121"/>
                  </a:lnTo>
                  <a:lnTo>
                    <a:pt x="3379" y="1215"/>
                  </a:lnTo>
                  <a:lnTo>
                    <a:pt x="3405" y="1313"/>
                  </a:lnTo>
                  <a:lnTo>
                    <a:pt x="3426" y="1412"/>
                  </a:lnTo>
                  <a:lnTo>
                    <a:pt x="3441" y="1514"/>
                  </a:lnTo>
                  <a:lnTo>
                    <a:pt x="3451" y="1616"/>
                  </a:lnTo>
                  <a:lnTo>
                    <a:pt x="3454" y="1720"/>
                  </a:lnTo>
                  <a:lnTo>
                    <a:pt x="3451" y="1826"/>
                  </a:lnTo>
                  <a:lnTo>
                    <a:pt x="3441" y="1929"/>
                  </a:lnTo>
                  <a:lnTo>
                    <a:pt x="3426" y="2031"/>
                  </a:lnTo>
                  <a:lnTo>
                    <a:pt x="3405" y="2130"/>
                  </a:lnTo>
                  <a:lnTo>
                    <a:pt x="3379" y="2228"/>
                  </a:lnTo>
                  <a:lnTo>
                    <a:pt x="3346" y="2322"/>
                  </a:lnTo>
                  <a:lnTo>
                    <a:pt x="3309" y="2414"/>
                  </a:lnTo>
                  <a:lnTo>
                    <a:pt x="3266" y="2504"/>
                  </a:lnTo>
                  <a:lnTo>
                    <a:pt x="3219" y="2591"/>
                  </a:lnTo>
                  <a:lnTo>
                    <a:pt x="3166" y="2674"/>
                  </a:lnTo>
                  <a:lnTo>
                    <a:pt x="3109" y="2754"/>
                  </a:lnTo>
                  <a:lnTo>
                    <a:pt x="3048" y="2831"/>
                  </a:lnTo>
                  <a:lnTo>
                    <a:pt x="2982" y="2904"/>
                  </a:lnTo>
                  <a:lnTo>
                    <a:pt x="2913" y="2972"/>
                  </a:lnTo>
                  <a:lnTo>
                    <a:pt x="2840" y="3038"/>
                  </a:lnTo>
                  <a:lnTo>
                    <a:pt x="2763" y="3099"/>
                  </a:lnTo>
                  <a:lnTo>
                    <a:pt x="2683" y="3156"/>
                  </a:lnTo>
                  <a:lnTo>
                    <a:pt x="2599" y="3208"/>
                  </a:lnTo>
                  <a:lnTo>
                    <a:pt x="2512" y="3255"/>
                  </a:lnTo>
                  <a:lnTo>
                    <a:pt x="2422" y="3298"/>
                  </a:lnTo>
                  <a:lnTo>
                    <a:pt x="2330" y="3336"/>
                  </a:lnTo>
                  <a:lnTo>
                    <a:pt x="2235" y="3368"/>
                  </a:lnTo>
                  <a:lnTo>
                    <a:pt x="2137" y="3394"/>
                  </a:lnTo>
                  <a:lnTo>
                    <a:pt x="2038" y="3415"/>
                  </a:lnTo>
                  <a:lnTo>
                    <a:pt x="1935" y="3430"/>
                  </a:lnTo>
                  <a:lnTo>
                    <a:pt x="1832" y="3440"/>
                  </a:lnTo>
                  <a:lnTo>
                    <a:pt x="1726" y="3443"/>
                  </a:lnTo>
                  <a:lnTo>
                    <a:pt x="1621" y="3440"/>
                  </a:lnTo>
                  <a:lnTo>
                    <a:pt x="1519" y="3430"/>
                  </a:lnTo>
                  <a:lnTo>
                    <a:pt x="1416" y="3415"/>
                  </a:lnTo>
                  <a:lnTo>
                    <a:pt x="1317" y="3394"/>
                  </a:lnTo>
                  <a:lnTo>
                    <a:pt x="1219" y="3368"/>
                  </a:lnTo>
                  <a:lnTo>
                    <a:pt x="1124" y="3336"/>
                  </a:lnTo>
                  <a:lnTo>
                    <a:pt x="1032" y="3298"/>
                  </a:lnTo>
                  <a:lnTo>
                    <a:pt x="942" y="3255"/>
                  </a:lnTo>
                  <a:lnTo>
                    <a:pt x="855" y="3208"/>
                  </a:lnTo>
                  <a:lnTo>
                    <a:pt x="771" y="3156"/>
                  </a:lnTo>
                  <a:lnTo>
                    <a:pt x="691" y="3099"/>
                  </a:lnTo>
                  <a:lnTo>
                    <a:pt x="614" y="3038"/>
                  </a:lnTo>
                  <a:lnTo>
                    <a:pt x="541" y="2972"/>
                  </a:lnTo>
                  <a:lnTo>
                    <a:pt x="472" y="2904"/>
                  </a:lnTo>
                  <a:lnTo>
                    <a:pt x="406" y="2831"/>
                  </a:lnTo>
                  <a:lnTo>
                    <a:pt x="345" y="2754"/>
                  </a:lnTo>
                  <a:lnTo>
                    <a:pt x="288" y="2674"/>
                  </a:lnTo>
                  <a:lnTo>
                    <a:pt x="236" y="2591"/>
                  </a:lnTo>
                  <a:lnTo>
                    <a:pt x="188" y="2504"/>
                  </a:lnTo>
                  <a:lnTo>
                    <a:pt x="145" y="2414"/>
                  </a:lnTo>
                  <a:lnTo>
                    <a:pt x="108" y="2322"/>
                  </a:lnTo>
                  <a:lnTo>
                    <a:pt x="75" y="2228"/>
                  </a:lnTo>
                  <a:lnTo>
                    <a:pt x="49" y="2130"/>
                  </a:lnTo>
                  <a:lnTo>
                    <a:pt x="28" y="2031"/>
                  </a:lnTo>
                  <a:lnTo>
                    <a:pt x="13" y="1929"/>
                  </a:lnTo>
                  <a:lnTo>
                    <a:pt x="3" y="1826"/>
                  </a:lnTo>
                  <a:lnTo>
                    <a:pt x="0" y="1720"/>
                  </a:lnTo>
                  <a:lnTo>
                    <a:pt x="3" y="1616"/>
                  </a:lnTo>
                  <a:lnTo>
                    <a:pt x="13" y="1514"/>
                  </a:lnTo>
                  <a:lnTo>
                    <a:pt x="28" y="1412"/>
                  </a:lnTo>
                  <a:lnTo>
                    <a:pt x="49" y="1313"/>
                  </a:lnTo>
                  <a:lnTo>
                    <a:pt x="75" y="1215"/>
                  </a:lnTo>
                  <a:lnTo>
                    <a:pt x="108" y="1121"/>
                  </a:lnTo>
                  <a:lnTo>
                    <a:pt x="145" y="1029"/>
                  </a:lnTo>
                  <a:lnTo>
                    <a:pt x="188" y="939"/>
                  </a:lnTo>
                  <a:lnTo>
                    <a:pt x="236" y="852"/>
                  </a:lnTo>
                  <a:lnTo>
                    <a:pt x="288" y="769"/>
                  </a:lnTo>
                  <a:lnTo>
                    <a:pt x="345" y="689"/>
                  </a:lnTo>
                  <a:lnTo>
                    <a:pt x="406" y="612"/>
                  </a:lnTo>
                  <a:lnTo>
                    <a:pt x="472" y="539"/>
                  </a:lnTo>
                  <a:lnTo>
                    <a:pt x="541" y="471"/>
                  </a:lnTo>
                  <a:lnTo>
                    <a:pt x="614" y="405"/>
                  </a:lnTo>
                  <a:lnTo>
                    <a:pt x="691" y="344"/>
                  </a:lnTo>
                  <a:lnTo>
                    <a:pt x="771" y="287"/>
                  </a:lnTo>
                  <a:lnTo>
                    <a:pt x="855" y="235"/>
                  </a:lnTo>
                  <a:lnTo>
                    <a:pt x="942" y="188"/>
                  </a:lnTo>
                  <a:lnTo>
                    <a:pt x="1032" y="145"/>
                  </a:lnTo>
                  <a:lnTo>
                    <a:pt x="1124" y="107"/>
                  </a:lnTo>
                  <a:lnTo>
                    <a:pt x="1219" y="75"/>
                  </a:lnTo>
                  <a:lnTo>
                    <a:pt x="1317" y="49"/>
                  </a:lnTo>
                  <a:lnTo>
                    <a:pt x="1416" y="28"/>
                  </a:lnTo>
                  <a:lnTo>
                    <a:pt x="1519" y="13"/>
                  </a:lnTo>
                  <a:lnTo>
                    <a:pt x="1621" y="3"/>
                  </a:lnTo>
                  <a:lnTo>
                    <a:pt x="172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31" name="稻壳儿_时尚演示出品-21-组合"/>
          <p:cNvGrpSpPr>
            <a:grpSpLocks noChangeAspect="1"/>
          </p:cNvGrpSpPr>
          <p:nvPr/>
        </p:nvGrpSpPr>
        <p:grpSpPr bwMode="auto">
          <a:xfrm>
            <a:off x="1918542" y="2746936"/>
            <a:ext cx="406994" cy="491281"/>
            <a:chOff x="2712" y="795"/>
            <a:chExt cx="2255" cy="2722"/>
          </a:xfrm>
          <a:solidFill>
            <a:schemeClr val="bg1"/>
          </a:solidFill>
        </p:grpSpPr>
        <p:sp>
          <p:nvSpPr>
            <p:cNvPr id="32" name="稻壳儿_时尚演示出品-21-1-自由图形"/>
            <p:cNvSpPr/>
            <p:nvPr/>
          </p:nvSpPr>
          <p:spPr bwMode="auto">
            <a:xfrm>
              <a:off x="3897" y="2545"/>
              <a:ext cx="148" cy="243"/>
            </a:xfrm>
            <a:custGeom>
              <a:avLst/>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3" name="稻壳儿_时尚演示出品-21-2-自由图形"/>
            <p:cNvSpPr/>
            <p:nvPr/>
          </p:nvSpPr>
          <p:spPr bwMode="auto">
            <a:xfrm>
              <a:off x="3641" y="2153"/>
              <a:ext cx="122" cy="221"/>
            </a:xfrm>
            <a:custGeom>
              <a:avLst/>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4" name="稻壳儿_时尚演示出品-21-3-自由图形"/>
            <p:cNvSpPr>
              <a:spLocks noEditPoints="1"/>
            </p:cNvSpPr>
            <p:nvPr/>
          </p:nvSpPr>
          <p:spPr bwMode="auto">
            <a:xfrm>
              <a:off x="2712" y="795"/>
              <a:ext cx="2255" cy="2722"/>
            </a:xfrm>
            <a:custGeom>
              <a:avLst/>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5" name="稻壳儿_时尚演示出品-21-4-自由图形"/>
            <p:cNvSpPr/>
            <p:nvPr/>
          </p:nvSpPr>
          <p:spPr bwMode="auto">
            <a:xfrm>
              <a:off x="4031" y="2718"/>
              <a:ext cx="0" cy="1"/>
            </a:xfrm>
            <a:custGeom>
              <a:avLst/>
              <a:gdLst>
                <a:gd name="T0" fmla="*/ 2 w 2"/>
                <a:gd name="T1" fmla="*/ 0 h 3"/>
                <a:gd name="T2" fmla="*/ 2 w 2"/>
                <a:gd name="T3" fmla="*/ 2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36" name="稻壳儿_时尚演示出品-22-组合"/>
          <p:cNvGrpSpPr/>
          <p:nvPr/>
        </p:nvGrpSpPr>
        <p:grpSpPr>
          <a:xfrm>
            <a:off x="4537357" y="2749844"/>
            <a:ext cx="519708" cy="485465"/>
            <a:chOff x="2295326" y="533400"/>
            <a:chExt cx="1184476" cy="1106433"/>
          </a:xfrm>
          <a:solidFill>
            <a:schemeClr val="bg1"/>
          </a:solidFill>
        </p:grpSpPr>
        <p:sp>
          <p:nvSpPr>
            <p:cNvPr id="37" name="稻壳儿_时尚演示出品-22-1-自由图形"/>
            <p:cNvSpPr/>
            <p:nvPr/>
          </p:nvSpPr>
          <p:spPr bwMode="auto">
            <a:xfrm>
              <a:off x="3046795" y="686966"/>
              <a:ext cx="187553" cy="378881"/>
            </a:xfrm>
            <a:custGeom>
              <a:avLst/>
              <a:gdLst>
                <a:gd name="T0" fmla="*/ 147 w 594"/>
                <a:gd name="T1" fmla="*/ 0 h 1206"/>
                <a:gd name="T2" fmla="*/ 173 w 594"/>
                <a:gd name="T3" fmla="*/ 3 h 1206"/>
                <a:gd name="T4" fmla="*/ 199 w 594"/>
                <a:gd name="T5" fmla="*/ 12 h 1206"/>
                <a:gd name="T6" fmla="*/ 219 w 594"/>
                <a:gd name="T7" fmla="*/ 27 h 1206"/>
                <a:gd name="T8" fmla="*/ 235 w 594"/>
                <a:gd name="T9" fmla="*/ 46 h 1206"/>
                <a:gd name="T10" fmla="*/ 246 w 594"/>
                <a:gd name="T11" fmla="*/ 69 h 1206"/>
                <a:gd name="T12" fmla="*/ 252 w 594"/>
                <a:gd name="T13" fmla="*/ 96 h 1206"/>
                <a:gd name="T14" fmla="*/ 290 w 594"/>
                <a:gd name="T15" fmla="*/ 676 h 1206"/>
                <a:gd name="T16" fmla="*/ 292 w 594"/>
                <a:gd name="T17" fmla="*/ 694 h 1206"/>
                <a:gd name="T18" fmla="*/ 299 w 594"/>
                <a:gd name="T19" fmla="*/ 710 h 1206"/>
                <a:gd name="T20" fmla="*/ 308 w 594"/>
                <a:gd name="T21" fmla="*/ 724 h 1206"/>
                <a:gd name="T22" fmla="*/ 567 w 594"/>
                <a:gd name="T23" fmla="*/ 1033 h 1206"/>
                <a:gd name="T24" fmla="*/ 568 w 594"/>
                <a:gd name="T25" fmla="*/ 1034 h 1206"/>
                <a:gd name="T26" fmla="*/ 570 w 594"/>
                <a:gd name="T27" fmla="*/ 1035 h 1206"/>
                <a:gd name="T28" fmla="*/ 571 w 594"/>
                <a:gd name="T29" fmla="*/ 1037 h 1206"/>
                <a:gd name="T30" fmla="*/ 572 w 594"/>
                <a:gd name="T31" fmla="*/ 1038 h 1206"/>
                <a:gd name="T32" fmla="*/ 583 w 594"/>
                <a:gd name="T33" fmla="*/ 1057 h 1206"/>
                <a:gd name="T34" fmla="*/ 590 w 594"/>
                <a:gd name="T35" fmla="*/ 1077 h 1206"/>
                <a:gd name="T36" fmla="*/ 594 w 594"/>
                <a:gd name="T37" fmla="*/ 1097 h 1206"/>
                <a:gd name="T38" fmla="*/ 592 w 594"/>
                <a:gd name="T39" fmla="*/ 1119 h 1206"/>
                <a:gd name="T40" fmla="*/ 587 w 594"/>
                <a:gd name="T41" fmla="*/ 1140 h 1206"/>
                <a:gd name="T42" fmla="*/ 576 w 594"/>
                <a:gd name="T43" fmla="*/ 1158 h 1206"/>
                <a:gd name="T44" fmla="*/ 563 w 594"/>
                <a:gd name="T45" fmla="*/ 1176 h 1206"/>
                <a:gd name="T46" fmla="*/ 544 w 594"/>
                <a:gd name="T47" fmla="*/ 1190 h 1206"/>
                <a:gd name="T48" fmla="*/ 525 w 594"/>
                <a:gd name="T49" fmla="*/ 1200 h 1206"/>
                <a:gd name="T50" fmla="*/ 503 w 594"/>
                <a:gd name="T51" fmla="*/ 1206 h 1206"/>
                <a:gd name="T52" fmla="*/ 482 w 594"/>
                <a:gd name="T53" fmla="*/ 1206 h 1206"/>
                <a:gd name="T54" fmla="*/ 460 w 594"/>
                <a:gd name="T55" fmla="*/ 1202 h 1206"/>
                <a:gd name="T56" fmla="*/ 439 w 594"/>
                <a:gd name="T57" fmla="*/ 1194 h 1206"/>
                <a:gd name="T58" fmla="*/ 420 w 594"/>
                <a:gd name="T59" fmla="*/ 1181 h 1206"/>
                <a:gd name="T60" fmla="*/ 63 w 594"/>
                <a:gd name="T61" fmla="*/ 881 h 1206"/>
                <a:gd name="T62" fmla="*/ 43 w 594"/>
                <a:gd name="T63" fmla="*/ 864 h 1206"/>
                <a:gd name="T64" fmla="*/ 24 w 594"/>
                <a:gd name="T65" fmla="*/ 841 h 1206"/>
                <a:gd name="T66" fmla="*/ 10 w 594"/>
                <a:gd name="T67" fmla="*/ 815 h 1206"/>
                <a:gd name="T68" fmla="*/ 2 w 594"/>
                <a:gd name="T69" fmla="*/ 786 h 1206"/>
                <a:gd name="T70" fmla="*/ 0 w 594"/>
                <a:gd name="T71" fmla="*/ 758 h 1206"/>
                <a:gd name="T72" fmla="*/ 0 w 594"/>
                <a:gd name="T73" fmla="*/ 751 h 1206"/>
                <a:gd name="T74" fmla="*/ 0 w 594"/>
                <a:gd name="T75" fmla="*/ 747 h 1206"/>
                <a:gd name="T76" fmla="*/ 0 w 594"/>
                <a:gd name="T77" fmla="*/ 743 h 1206"/>
                <a:gd name="T78" fmla="*/ 1 w 594"/>
                <a:gd name="T79" fmla="*/ 738 h 1206"/>
                <a:gd name="T80" fmla="*/ 42 w 594"/>
                <a:gd name="T81" fmla="*/ 100 h 1206"/>
                <a:gd name="T82" fmla="*/ 43 w 594"/>
                <a:gd name="T83" fmla="*/ 97 h 1206"/>
                <a:gd name="T84" fmla="*/ 43 w 594"/>
                <a:gd name="T85" fmla="*/ 93 h 1206"/>
                <a:gd name="T86" fmla="*/ 43 w 594"/>
                <a:gd name="T87" fmla="*/ 92 h 1206"/>
                <a:gd name="T88" fmla="*/ 49 w 594"/>
                <a:gd name="T89" fmla="*/ 67 h 1206"/>
                <a:gd name="T90" fmla="*/ 60 w 594"/>
                <a:gd name="T91" fmla="*/ 45 h 1206"/>
                <a:gd name="T92" fmla="*/ 77 w 594"/>
                <a:gd name="T93" fmla="*/ 27 h 1206"/>
                <a:gd name="T94" fmla="*/ 98 w 594"/>
                <a:gd name="T95" fmla="*/ 12 h 1206"/>
                <a:gd name="T96" fmla="*/ 121 w 594"/>
                <a:gd name="T97" fmla="*/ 3 h 1206"/>
                <a:gd name="T98" fmla="*/ 147 w 594"/>
                <a:gd name="T99"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4" h="1206">
                  <a:moveTo>
                    <a:pt x="147" y="0"/>
                  </a:moveTo>
                  <a:lnTo>
                    <a:pt x="173" y="3"/>
                  </a:lnTo>
                  <a:lnTo>
                    <a:pt x="199" y="12"/>
                  </a:lnTo>
                  <a:lnTo>
                    <a:pt x="219" y="27"/>
                  </a:lnTo>
                  <a:lnTo>
                    <a:pt x="235" y="46"/>
                  </a:lnTo>
                  <a:lnTo>
                    <a:pt x="246" y="69"/>
                  </a:lnTo>
                  <a:lnTo>
                    <a:pt x="252" y="96"/>
                  </a:lnTo>
                  <a:lnTo>
                    <a:pt x="290" y="676"/>
                  </a:lnTo>
                  <a:lnTo>
                    <a:pt x="292" y="694"/>
                  </a:lnTo>
                  <a:lnTo>
                    <a:pt x="299" y="710"/>
                  </a:lnTo>
                  <a:lnTo>
                    <a:pt x="308" y="724"/>
                  </a:lnTo>
                  <a:lnTo>
                    <a:pt x="567" y="1033"/>
                  </a:lnTo>
                  <a:lnTo>
                    <a:pt x="568" y="1034"/>
                  </a:lnTo>
                  <a:lnTo>
                    <a:pt x="570" y="1035"/>
                  </a:lnTo>
                  <a:lnTo>
                    <a:pt x="571" y="1037"/>
                  </a:lnTo>
                  <a:lnTo>
                    <a:pt x="572" y="1038"/>
                  </a:lnTo>
                  <a:lnTo>
                    <a:pt x="583" y="1057"/>
                  </a:lnTo>
                  <a:lnTo>
                    <a:pt x="590" y="1077"/>
                  </a:lnTo>
                  <a:lnTo>
                    <a:pt x="594" y="1097"/>
                  </a:lnTo>
                  <a:lnTo>
                    <a:pt x="592" y="1119"/>
                  </a:lnTo>
                  <a:lnTo>
                    <a:pt x="587" y="1140"/>
                  </a:lnTo>
                  <a:lnTo>
                    <a:pt x="576" y="1158"/>
                  </a:lnTo>
                  <a:lnTo>
                    <a:pt x="563" y="1176"/>
                  </a:lnTo>
                  <a:lnTo>
                    <a:pt x="544" y="1190"/>
                  </a:lnTo>
                  <a:lnTo>
                    <a:pt x="525" y="1200"/>
                  </a:lnTo>
                  <a:lnTo>
                    <a:pt x="503" y="1206"/>
                  </a:lnTo>
                  <a:lnTo>
                    <a:pt x="482" y="1206"/>
                  </a:lnTo>
                  <a:lnTo>
                    <a:pt x="460" y="1202"/>
                  </a:lnTo>
                  <a:lnTo>
                    <a:pt x="439" y="1194"/>
                  </a:lnTo>
                  <a:lnTo>
                    <a:pt x="420" y="1181"/>
                  </a:lnTo>
                  <a:lnTo>
                    <a:pt x="63" y="881"/>
                  </a:lnTo>
                  <a:lnTo>
                    <a:pt x="43" y="864"/>
                  </a:lnTo>
                  <a:lnTo>
                    <a:pt x="24" y="841"/>
                  </a:lnTo>
                  <a:lnTo>
                    <a:pt x="10" y="815"/>
                  </a:lnTo>
                  <a:lnTo>
                    <a:pt x="2" y="786"/>
                  </a:lnTo>
                  <a:lnTo>
                    <a:pt x="0" y="758"/>
                  </a:lnTo>
                  <a:lnTo>
                    <a:pt x="0" y="751"/>
                  </a:lnTo>
                  <a:lnTo>
                    <a:pt x="0" y="747"/>
                  </a:lnTo>
                  <a:lnTo>
                    <a:pt x="0" y="743"/>
                  </a:lnTo>
                  <a:lnTo>
                    <a:pt x="1" y="738"/>
                  </a:lnTo>
                  <a:lnTo>
                    <a:pt x="42" y="100"/>
                  </a:lnTo>
                  <a:lnTo>
                    <a:pt x="43" y="97"/>
                  </a:lnTo>
                  <a:lnTo>
                    <a:pt x="43" y="93"/>
                  </a:lnTo>
                  <a:lnTo>
                    <a:pt x="43" y="92"/>
                  </a:lnTo>
                  <a:lnTo>
                    <a:pt x="49" y="67"/>
                  </a:lnTo>
                  <a:lnTo>
                    <a:pt x="60" y="45"/>
                  </a:lnTo>
                  <a:lnTo>
                    <a:pt x="77" y="27"/>
                  </a:lnTo>
                  <a:lnTo>
                    <a:pt x="98" y="12"/>
                  </a:lnTo>
                  <a:lnTo>
                    <a:pt x="121" y="3"/>
                  </a:lnTo>
                  <a:lnTo>
                    <a:pt x="14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8" name="稻壳儿_时尚演示出品-22-2-自由图形"/>
            <p:cNvSpPr/>
            <p:nvPr/>
          </p:nvSpPr>
          <p:spPr bwMode="auto">
            <a:xfrm>
              <a:off x="2733368" y="533400"/>
              <a:ext cx="746434" cy="765314"/>
            </a:xfrm>
            <a:custGeom>
              <a:avLst/>
              <a:gdLst>
                <a:gd name="T0" fmla="*/ 1246 w 2374"/>
                <a:gd name="T1" fmla="*/ 3 h 2432"/>
                <a:gd name="T2" fmla="*/ 1421 w 2374"/>
                <a:gd name="T3" fmla="*/ 29 h 2432"/>
                <a:gd name="T4" fmla="*/ 1588 w 2374"/>
                <a:gd name="T5" fmla="*/ 80 h 2432"/>
                <a:gd name="T6" fmla="*/ 1745 w 2374"/>
                <a:gd name="T7" fmla="*/ 152 h 2432"/>
                <a:gd name="T8" fmla="*/ 1887 w 2374"/>
                <a:gd name="T9" fmla="*/ 245 h 2432"/>
                <a:gd name="T10" fmla="*/ 2016 w 2374"/>
                <a:gd name="T11" fmla="*/ 357 h 2432"/>
                <a:gd name="T12" fmla="*/ 2128 w 2374"/>
                <a:gd name="T13" fmla="*/ 486 h 2432"/>
                <a:gd name="T14" fmla="*/ 2221 w 2374"/>
                <a:gd name="T15" fmla="*/ 630 h 2432"/>
                <a:gd name="T16" fmla="*/ 2294 w 2374"/>
                <a:gd name="T17" fmla="*/ 785 h 2432"/>
                <a:gd name="T18" fmla="*/ 2344 w 2374"/>
                <a:gd name="T19" fmla="*/ 953 h 2432"/>
                <a:gd name="T20" fmla="*/ 2370 w 2374"/>
                <a:gd name="T21" fmla="*/ 1129 h 2432"/>
                <a:gd name="T22" fmla="*/ 2370 w 2374"/>
                <a:gd name="T23" fmla="*/ 1313 h 2432"/>
                <a:gd name="T24" fmla="*/ 2343 w 2374"/>
                <a:gd name="T25" fmla="*/ 1493 h 2432"/>
                <a:gd name="T26" fmla="*/ 2292 w 2374"/>
                <a:gd name="T27" fmla="*/ 1663 h 2432"/>
                <a:gd name="T28" fmla="*/ 2215 w 2374"/>
                <a:gd name="T29" fmla="*/ 1821 h 2432"/>
                <a:gd name="T30" fmla="*/ 2119 w 2374"/>
                <a:gd name="T31" fmla="*/ 1966 h 2432"/>
                <a:gd name="T32" fmla="*/ 2003 w 2374"/>
                <a:gd name="T33" fmla="*/ 2095 h 2432"/>
                <a:gd name="T34" fmla="*/ 1870 w 2374"/>
                <a:gd name="T35" fmla="*/ 2208 h 2432"/>
                <a:gd name="T36" fmla="*/ 1722 w 2374"/>
                <a:gd name="T37" fmla="*/ 2300 h 2432"/>
                <a:gd name="T38" fmla="*/ 1561 w 2374"/>
                <a:gd name="T39" fmla="*/ 2371 h 2432"/>
                <a:gd name="T40" fmla="*/ 1388 w 2374"/>
                <a:gd name="T41" fmla="*/ 2418 h 2432"/>
                <a:gd name="T42" fmla="*/ 1303 w 2374"/>
                <a:gd name="T43" fmla="*/ 2364 h 2432"/>
                <a:gd name="T44" fmla="*/ 1302 w 2374"/>
                <a:gd name="T45" fmla="*/ 2204 h 2432"/>
                <a:gd name="T46" fmla="*/ 1369 w 2374"/>
                <a:gd name="T47" fmla="*/ 2100 h 2432"/>
                <a:gd name="T48" fmla="*/ 1513 w 2374"/>
                <a:gd name="T49" fmla="*/ 2052 h 2432"/>
                <a:gd name="T50" fmla="*/ 1644 w 2374"/>
                <a:gd name="T51" fmla="*/ 1982 h 2432"/>
                <a:gd name="T52" fmla="*/ 1762 w 2374"/>
                <a:gd name="T53" fmla="*/ 1892 h 2432"/>
                <a:gd name="T54" fmla="*/ 1863 w 2374"/>
                <a:gd name="T55" fmla="*/ 1783 h 2432"/>
                <a:gd name="T56" fmla="*/ 1946 w 2374"/>
                <a:gd name="T57" fmla="*/ 1660 h 2432"/>
                <a:gd name="T58" fmla="*/ 2007 w 2374"/>
                <a:gd name="T59" fmla="*/ 1524 h 2432"/>
                <a:gd name="T60" fmla="*/ 2046 w 2374"/>
                <a:gd name="T61" fmla="*/ 1376 h 2432"/>
                <a:gd name="T62" fmla="*/ 2060 w 2374"/>
                <a:gd name="T63" fmla="*/ 1220 h 2432"/>
                <a:gd name="T64" fmla="*/ 2046 w 2374"/>
                <a:gd name="T65" fmla="*/ 1065 h 2432"/>
                <a:gd name="T66" fmla="*/ 2008 w 2374"/>
                <a:gd name="T67" fmla="*/ 920 h 2432"/>
                <a:gd name="T68" fmla="*/ 1948 w 2374"/>
                <a:gd name="T69" fmla="*/ 784 h 2432"/>
                <a:gd name="T70" fmla="*/ 1867 w 2374"/>
                <a:gd name="T71" fmla="*/ 662 h 2432"/>
                <a:gd name="T72" fmla="*/ 1767 w 2374"/>
                <a:gd name="T73" fmla="*/ 554 h 2432"/>
                <a:gd name="T74" fmla="*/ 1652 w 2374"/>
                <a:gd name="T75" fmla="*/ 464 h 2432"/>
                <a:gd name="T76" fmla="*/ 1523 w 2374"/>
                <a:gd name="T77" fmla="*/ 393 h 2432"/>
                <a:gd name="T78" fmla="*/ 1383 w 2374"/>
                <a:gd name="T79" fmla="*/ 343 h 2432"/>
                <a:gd name="T80" fmla="*/ 1232 w 2374"/>
                <a:gd name="T81" fmla="*/ 317 h 2432"/>
                <a:gd name="T82" fmla="*/ 1073 w 2374"/>
                <a:gd name="T83" fmla="*/ 317 h 2432"/>
                <a:gd name="T84" fmla="*/ 916 w 2374"/>
                <a:gd name="T85" fmla="*/ 346 h 2432"/>
                <a:gd name="T86" fmla="*/ 769 w 2374"/>
                <a:gd name="T87" fmla="*/ 400 h 2432"/>
                <a:gd name="T88" fmla="*/ 637 w 2374"/>
                <a:gd name="T89" fmla="*/ 478 h 2432"/>
                <a:gd name="T90" fmla="*/ 519 w 2374"/>
                <a:gd name="T91" fmla="*/ 576 h 2432"/>
                <a:gd name="T92" fmla="*/ 419 w 2374"/>
                <a:gd name="T93" fmla="*/ 692 h 2432"/>
                <a:gd name="T94" fmla="*/ 340 w 2374"/>
                <a:gd name="T95" fmla="*/ 825 h 2432"/>
                <a:gd name="T96" fmla="*/ 234 w 2374"/>
                <a:gd name="T97" fmla="*/ 873 h 2432"/>
                <a:gd name="T98" fmla="*/ 80 w 2374"/>
                <a:gd name="T99" fmla="*/ 838 h 2432"/>
                <a:gd name="T100" fmla="*/ 32 w 2374"/>
                <a:gd name="T101" fmla="*/ 743 h 2432"/>
                <a:gd name="T102" fmla="*/ 113 w 2374"/>
                <a:gd name="T103" fmla="*/ 586 h 2432"/>
                <a:gd name="T104" fmla="*/ 216 w 2374"/>
                <a:gd name="T105" fmla="*/ 443 h 2432"/>
                <a:gd name="T106" fmla="*/ 337 w 2374"/>
                <a:gd name="T107" fmla="*/ 316 h 2432"/>
                <a:gd name="T108" fmla="*/ 474 w 2374"/>
                <a:gd name="T109" fmla="*/ 208 h 2432"/>
                <a:gd name="T110" fmla="*/ 627 w 2374"/>
                <a:gd name="T111" fmla="*/ 120 h 2432"/>
                <a:gd name="T112" fmla="*/ 792 w 2374"/>
                <a:gd name="T113" fmla="*/ 54 h 2432"/>
                <a:gd name="T114" fmla="*/ 969 w 2374"/>
                <a:gd name="T115" fmla="*/ 13 h 2432"/>
                <a:gd name="T116" fmla="*/ 1154 w 2374"/>
                <a:gd name="T117" fmla="*/ 0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432">
                  <a:moveTo>
                    <a:pt x="1154" y="0"/>
                  </a:moveTo>
                  <a:lnTo>
                    <a:pt x="1246" y="3"/>
                  </a:lnTo>
                  <a:lnTo>
                    <a:pt x="1335" y="12"/>
                  </a:lnTo>
                  <a:lnTo>
                    <a:pt x="1421" y="29"/>
                  </a:lnTo>
                  <a:lnTo>
                    <a:pt x="1506" y="51"/>
                  </a:lnTo>
                  <a:lnTo>
                    <a:pt x="1588" y="80"/>
                  </a:lnTo>
                  <a:lnTo>
                    <a:pt x="1668" y="113"/>
                  </a:lnTo>
                  <a:lnTo>
                    <a:pt x="1745" y="152"/>
                  </a:lnTo>
                  <a:lnTo>
                    <a:pt x="1818" y="196"/>
                  </a:lnTo>
                  <a:lnTo>
                    <a:pt x="1887" y="245"/>
                  </a:lnTo>
                  <a:lnTo>
                    <a:pt x="1954" y="299"/>
                  </a:lnTo>
                  <a:lnTo>
                    <a:pt x="2016" y="357"/>
                  </a:lnTo>
                  <a:lnTo>
                    <a:pt x="2075" y="419"/>
                  </a:lnTo>
                  <a:lnTo>
                    <a:pt x="2128" y="486"/>
                  </a:lnTo>
                  <a:lnTo>
                    <a:pt x="2177" y="555"/>
                  </a:lnTo>
                  <a:lnTo>
                    <a:pt x="2221" y="630"/>
                  </a:lnTo>
                  <a:lnTo>
                    <a:pt x="2261" y="706"/>
                  </a:lnTo>
                  <a:lnTo>
                    <a:pt x="2294" y="785"/>
                  </a:lnTo>
                  <a:lnTo>
                    <a:pt x="2322" y="867"/>
                  </a:lnTo>
                  <a:lnTo>
                    <a:pt x="2344" y="953"/>
                  </a:lnTo>
                  <a:lnTo>
                    <a:pt x="2361" y="1040"/>
                  </a:lnTo>
                  <a:lnTo>
                    <a:pt x="2370" y="1129"/>
                  </a:lnTo>
                  <a:lnTo>
                    <a:pt x="2374" y="1220"/>
                  </a:lnTo>
                  <a:lnTo>
                    <a:pt x="2370" y="1313"/>
                  </a:lnTo>
                  <a:lnTo>
                    <a:pt x="2360" y="1404"/>
                  </a:lnTo>
                  <a:lnTo>
                    <a:pt x="2343" y="1493"/>
                  </a:lnTo>
                  <a:lnTo>
                    <a:pt x="2320" y="1579"/>
                  </a:lnTo>
                  <a:lnTo>
                    <a:pt x="2292" y="1663"/>
                  </a:lnTo>
                  <a:lnTo>
                    <a:pt x="2256" y="1743"/>
                  </a:lnTo>
                  <a:lnTo>
                    <a:pt x="2215" y="1821"/>
                  </a:lnTo>
                  <a:lnTo>
                    <a:pt x="2169" y="1895"/>
                  </a:lnTo>
                  <a:lnTo>
                    <a:pt x="2119" y="1966"/>
                  </a:lnTo>
                  <a:lnTo>
                    <a:pt x="2063" y="2034"/>
                  </a:lnTo>
                  <a:lnTo>
                    <a:pt x="2003" y="2095"/>
                  </a:lnTo>
                  <a:lnTo>
                    <a:pt x="1939" y="2154"/>
                  </a:lnTo>
                  <a:lnTo>
                    <a:pt x="1870" y="2208"/>
                  </a:lnTo>
                  <a:lnTo>
                    <a:pt x="1797" y="2257"/>
                  </a:lnTo>
                  <a:lnTo>
                    <a:pt x="1722" y="2300"/>
                  </a:lnTo>
                  <a:lnTo>
                    <a:pt x="1643" y="2338"/>
                  </a:lnTo>
                  <a:lnTo>
                    <a:pt x="1561" y="2371"/>
                  </a:lnTo>
                  <a:lnTo>
                    <a:pt x="1475" y="2397"/>
                  </a:lnTo>
                  <a:lnTo>
                    <a:pt x="1388" y="2418"/>
                  </a:lnTo>
                  <a:lnTo>
                    <a:pt x="1298" y="2432"/>
                  </a:lnTo>
                  <a:lnTo>
                    <a:pt x="1303" y="2364"/>
                  </a:lnTo>
                  <a:lnTo>
                    <a:pt x="1305" y="2294"/>
                  </a:lnTo>
                  <a:lnTo>
                    <a:pt x="1302" y="2204"/>
                  </a:lnTo>
                  <a:lnTo>
                    <a:pt x="1294" y="2116"/>
                  </a:lnTo>
                  <a:lnTo>
                    <a:pt x="1369" y="2100"/>
                  </a:lnTo>
                  <a:lnTo>
                    <a:pt x="1442" y="2079"/>
                  </a:lnTo>
                  <a:lnTo>
                    <a:pt x="1513" y="2052"/>
                  </a:lnTo>
                  <a:lnTo>
                    <a:pt x="1580" y="2020"/>
                  </a:lnTo>
                  <a:lnTo>
                    <a:pt x="1644" y="1982"/>
                  </a:lnTo>
                  <a:lnTo>
                    <a:pt x="1705" y="1939"/>
                  </a:lnTo>
                  <a:lnTo>
                    <a:pt x="1762" y="1892"/>
                  </a:lnTo>
                  <a:lnTo>
                    <a:pt x="1814" y="1839"/>
                  </a:lnTo>
                  <a:lnTo>
                    <a:pt x="1863" y="1783"/>
                  </a:lnTo>
                  <a:lnTo>
                    <a:pt x="1907" y="1724"/>
                  </a:lnTo>
                  <a:lnTo>
                    <a:pt x="1946" y="1660"/>
                  </a:lnTo>
                  <a:lnTo>
                    <a:pt x="1979" y="1593"/>
                  </a:lnTo>
                  <a:lnTo>
                    <a:pt x="2007" y="1524"/>
                  </a:lnTo>
                  <a:lnTo>
                    <a:pt x="2030" y="1451"/>
                  </a:lnTo>
                  <a:lnTo>
                    <a:pt x="2046" y="1376"/>
                  </a:lnTo>
                  <a:lnTo>
                    <a:pt x="2056" y="1298"/>
                  </a:lnTo>
                  <a:lnTo>
                    <a:pt x="2060" y="1220"/>
                  </a:lnTo>
                  <a:lnTo>
                    <a:pt x="2056" y="1142"/>
                  </a:lnTo>
                  <a:lnTo>
                    <a:pt x="2046" y="1065"/>
                  </a:lnTo>
                  <a:lnTo>
                    <a:pt x="2030" y="992"/>
                  </a:lnTo>
                  <a:lnTo>
                    <a:pt x="2008" y="920"/>
                  </a:lnTo>
                  <a:lnTo>
                    <a:pt x="1981" y="850"/>
                  </a:lnTo>
                  <a:lnTo>
                    <a:pt x="1948" y="784"/>
                  </a:lnTo>
                  <a:lnTo>
                    <a:pt x="1910" y="721"/>
                  </a:lnTo>
                  <a:lnTo>
                    <a:pt x="1867" y="662"/>
                  </a:lnTo>
                  <a:lnTo>
                    <a:pt x="1820" y="606"/>
                  </a:lnTo>
                  <a:lnTo>
                    <a:pt x="1767" y="554"/>
                  </a:lnTo>
                  <a:lnTo>
                    <a:pt x="1711" y="506"/>
                  </a:lnTo>
                  <a:lnTo>
                    <a:pt x="1652" y="464"/>
                  </a:lnTo>
                  <a:lnTo>
                    <a:pt x="1589" y="425"/>
                  </a:lnTo>
                  <a:lnTo>
                    <a:pt x="1523" y="393"/>
                  </a:lnTo>
                  <a:lnTo>
                    <a:pt x="1455" y="364"/>
                  </a:lnTo>
                  <a:lnTo>
                    <a:pt x="1383" y="343"/>
                  </a:lnTo>
                  <a:lnTo>
                    <a:pt x="1308" y="327"/>
                  </a:lnTo>
                  <a:lnTo>
                    <a:pt x="1232" y="317"/>
                  </a:lnTo>
                  <a:lnTo>
                    <a:pt x="1154" y="314"/>
                  </a:lnTo>
                  <a:lnTo>
                    <a:pt x="1073" y="317"/>
                  </a:lnTo>
                  <a:lnTo>
                    <a:pt x="993" y="328"/>
                  </a:lnTo>
                  <a:lnTo>
                    <a:pt x="916" y="346"/>
                  </a:lnTo>
                  <a:lnTo>
                    <a:pt x="841" y="370"/>
                  </a:lnTo>
                  <a:lnTo>
                    <a:pt x="769" y="400"/>
                  </a:lnTo>
                  <a:lnTo>
                    <a:pt x="701" y="436"/>
                  </a:lnTo>
                  <a:lnTo>
                    <a:pt x="637" y="478"/>
                  </a:lnTo>
                  <a:lnTo>
                    <a:pt x="575" y="524"/>
                  </a:lnTo>
                  <a:lnTo>
                    <a:pt x="519" y="576"/>
                  </a:lnTo>
                  <a:lnTo>
                    <a:pt x="467" y="632"/>
                  </a:lnTo>
                  <a:lnTo>
                    <a:pt x="419" y="692"/>
                  </a:lnTo>
                  <a:lnTo>
                    <a:pt x="377" y="757"/>
                  </a:lnTo>
                  <a:lnTo>
                    <a:pt x="340" y="825"/>
                  </a:lnTo>
                  <a:lnTo>
                    <a:pt x="309" y="896"/>
                  </a:lnTo>
                  <a:lnTo>
                    <a:pt x="234" y="873"/>
                  </a:lnTo>
                  <a:lnTo>
                    <a:pt x="157" y="853"/>
                  </a:lnTo>
                  <a:lnTo>
                    <a:pt x="80" y="838"/>
                  </a:lnTo>
                  <a:lnTo>
                    <a:pt x="0" y="826"/>
                  </a:lnTo>
                  <a:lnTo>
                    <a:pt x="32" y="743"/>
                  </a:lnTo>
                  <a:lnTo>
                    <a:pt x="70" y="663"/>
                  </a:lnTo>
                  <a:lnTo>
                    <a:pt x="113" y="586"/>
                  </a:lnTo>
                  <a:lnTo>
                    <a:pt x="162" y="512"/>
                  </a:lnTo>
                  <a:lnTo>
                    <a:pt x="216" y="443"/>
                  </a:lnTo>
                  <a:lnTo>
                    <a:pt x="274" y="377"/>
                  </a:lnTo>
                  <a:lnTo>
                    <a:pt x="337" y="316"/>
                  </a:lnTo>
                  <a:lnTo>
                    <a:pt x="403" y="259"/>
                  </a:lnTo>
                  <a:lnTo>
                    <a:pt x="474" y="208"/>
                  </a:lnTo>
                  <a:lnTo>
                    <a:pt x="549" y="161"/>
                  </a:lnTo>
                  <a:lnTo>
                    <a:pt x="627" y="120"/>
                  </a:lnTo>
                  <a:lnTo>
                    <a:pt x="709" y="84"/>
                  </a:lnTo>
                  <a:lnTo>
                    <a:pt x="792" y="54"/>
                  </a:lnTo>
                  <a:lnTo>
                    <a:pt x="880" y="30"/>
                  </a:lnTo>
                  <a:lnTo>
                    <a:pt x="969" y="13"/>
                  </a:lnTo>
                  <a:lnTo>
                    <a:pt x="1061" y="3"/>
                  </a:lnTo>
                  <a:lnTo>
                    <a:pt x="115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9" name="稻壳儿_时尚演示出品-22-3-自由图形"/>
            <p:cNvSpPr>
              <a:spLocks noEditPoints="1"/>
            </p:cNvSpPr>
            <p:nvPr/>
          </p:nvSpPr>
          <p:spPr bwMode="auto">
            <a:xfrm>
              <a:off x="2295326" y="870742"/>
              <a:ext cx="767832" cy="769091"/>
            </a:xfrm>
            <a:custGeom>
              <a:avLst/>
              <a:gdLst>
                <a:gd name="T0" fmla="*/ 1036 w 2439"/>
                <a:gd name="T1" fmla="*/ 724 h 2445"/>
                <a:gd name="T2" fmla="*/ 846 w 2439"/>
                <a:gd name="T3" fmla="*/ 845 h 2445"/>
                <a:gd name="T4" fmla="*/ 724 w 2439"/>
                <a:gd name="T5" fmla="*/ 1034 h 2445"/>
                <a:gd name="T6" fmla="*/ 691 w 2439"/>
                <a:gd name="T7" fmla="*/ 1248 h 2445"/>
                <a:gd name="T8" fmla="*/ 746 w 2439"/>
                <a:gd name="T9" fmla="*/ 1459 h 2445"/>
                <a:gd name="T10" fmla="*/ 887 w 2439"/>
                <a:gd name="T11" fmla="*/ 1636 h 2445"/>
                <a:gd name="T12" fmla="*/ 1085 w 2439"/>
                <a:gd name="T13" fmla="*/ 1736 h 2445"/>
                <a:gd name="T14" fmla="*/ 1301 w 2439"/>
                <a:gd name="T15" fmla="*/ 1748 h 2445"/>
                <a:gd name="T16" fmla="*/ 1506 w 2439"/>
                <a:gd name="T17" fmla="*/ 1671 h 2445"/>
                <a:gd name="T18" fmla="*/ 1667 w 2439"/>
                <a:gd name="T19" fmla="*/ 1511 h 2445"/>
                <a:gd name="T20" fmla="*/ 1745 w 2439"/>
                <a:gd name="T21" fmla="*/ 1306 h 2445"/>
                <a:gd name="T22" fmla="*/ 1734 w 2439"/>
                <a:gd name="T23" fmla="*/ 1089 h 2445"/>
                <a:gd name="T24" fmla="*/ 1636 w 2439"/>
                <a:gd name="T25" fmla="*/ 891 h 2445"/>
                <a:gd name="T26" fmla="*/ 1460 w 2439"/>
                <a:gd name="T27" fmla="*/ 748 h 2445"/>
                <a:gd name="T28" fmla="*/ 1249 w 2439"/>
                <a:gd name="T29" fmla="*/ 692 h 2445"/>
                <a:gd name="T30" fmla="*/ 1327 w 2439"/>
                <a:gd name="T31" fmla="*/ 4 h 2445"/>
                <a:gd name="T32" fmla="*/ 1395 w 2439"/>
                <a:gd name="T33" fmla="*/ 60 h 2445"/>
                <a:gd name="T34" fmla="*/ 1482 w 2439"/>
                <a:gd name="T35" fmla="*/ 280 h 2445"/>
                <a:gd name="T36" fmla="*/ 1771 w 2439"/>
                <a:gd name="T37" fmla="*/ 416 h 2445"/>
                <a:gd name="T38" fmla="*/ 1945 w 2439"/>
                <a:gd name="T39" fmla="*/ 276 h 2445"/>
                <a:gd name="T40" fmla="*/ 2028 w 2439"/>
                <a:gd name="T41" fmla="*/ 305 h 2445"/>
                <a:gd name="T42" fmla="*/ 2171 w 2439"/>
                <a:gd name="T43" fmla="*/ 480 h 2445"/>
                <a:gd name="T44" fmla="*/ 2140 w 2439"/>
                <a:gd name="T45" fmla="*/ 564 h 2445"/>
                <a:gd name="T46" fmla="*/ 2124 w 2439"/>
                <a:gd name="T47" fmla="*/ 853 h 2445"/>
                <a:gd name="T48" fmla="*/ 2337 w 2439"/>
                <a:gd name="T49" fmla="*/ 1043 h 2445"/>
                <a:gd name="T50" fmla="*/ 2417 w 2439"/>
                <a:gd name="T51" fmla="*/ 1082 h 2445"/>
                <a:gd name="T52" fmla="*/ 2439 w 2439"/>
                <a:gd name="T53" fmla="*/ 1307 h 2445"/>
                <a:gd name="T54" fmla="*/ 2400 w 2439"/>
                <a:gd name="T55" fmla="*/ 1387 h 2445"/>
                <a:gd name="T56" fmla="*/ 2179 w 2439"/>
                <a:gd name="T57" fmla="*/ 1409 h 2445"/>
                <a:gd name="T58" fmla="*/ 2095 w 2439"/>
                <a:gd name="T59" fmla="*/ 1660 h 2445"/>
                <a:gd name="T60" fmla="*/ 2151 w 2439"/>
                <a:gd name="T61" fmla="*/ 1905 h 2445"/>
                <a:gd name="T62" fmla="*/ 2160 w 2439"/>
                <a:gd name="T63" fmla="*/ 1993 h 2445"/>
                <a:gd name="T64" fmla="*/ 2004 w 2439"/>
                <a:gd name="T65" fmla="*/ 2160 h 2445"/>
                <a:gd name="T66" fmla="*/ 1917 w 2439"/>
                <a:gd name="T67" fmla="*/ 2169 h 2445"/>
                <a:gd name="T68" fmla="*/ 1712 w 2439"/>
                <a:gd name="T69" fmla="*/ 2072 h 2445"/>
                <a:gd name="T70" fmla="*/ 1465 w 2439"/>
                <a:gd name="T71" fmla="*/ 2175 h 2445"/>
                <a:gd name="T72" fmla="*/ 1388 w 2439"/>
                <a:gd name="T73" fmla="*/ 2388 h 2445"/>
                <a:gd name="T74" fmla="*/ 1320 w 2439"/>
                <a:gd name="T75" fmla="*/ 2442 h 2445"/>
                <a:gd name="T76" fmla="*/ 1092 w 2439"/>
                <a:gd name="T77" fmla="*/ 2433 h 2445"/>
                <a:gd name="T78" fmla="*/ 1037 w 2439"/>
                <a:gd name="T79" fmla="*/ 2365 h 2445"/>
                <a:gd name="T80" fmla="*/ 907 w 2439"/>
                <a:gd name="T81" fmla="*/ 2154 h 2445"/>
                <a:gd name="T82" fmla="*/ 666 w 2439"/>
                <a:gd name="T83" fmla="*/ 2034 h 2445"/>
                <a:gd name="T84" fmla="*/ 496 w 2439"/>
                <a:gd name="T85" fmla="*/ 2169 h 2445"/>
                <a:gd name="T86" fmla="*/ 411 w 2439"/>
                <a:gd name="T87" fmla="*/ 2139 h 2445"/>
                <a:gd name="T88" fmla="*/ 269 w 2439"/>
                <a:gd name="T89" fmla="*/ 1964 h 2445"/>
                <a:gd name="T90" fmla="*/ 299 w 2439"/>
                <a:gd name="T91" fmla="*/ 1880 h 2445"/>
                <a:gd name="T92" fmla="*/ 311 w 2439"/>
                <a:gd name="T93" fmla="*/ 1595 h 2445"/>
                <a:gd name="T94" fmla="*/ 103 w 2439"/>
                <a:gd name="T95" fmla="*/ 1402 h 2445"/>
                <a:gd name="T96" fmla="*/ 23 w 2439"/>
                <a:gd name="T97" fmla="*/ 1363 h 2445"/>
                <a:gd name="T98" fmla="*/ 1 w 2439"/>
                <a:gd name="T99" fmla="*/ 1139 h 2445"/>
                <a:gd name="T100" fmla="*/ 40 w 2439"/>
                <a:gd name="T101" fmla="*/ 1059 h 2445"/>
                <a:gd name="T102" fmla="*/ 257 w 2439"/>
                <a:gd name="T103" fmla="*/ 1037 h 2445"/>
                <a:gd name="T104" fmla="*/ 343 w 2439"/>
                <a:gd name="T105" fmla="*/ 786 h 2445"/>
                <a:gd name="T106" fmla="*/ 289 w 2439"/>
                <a:gd name="T107" fmla="*/ 541 h 2445"/>
                <a:gd name="T108" fmla="*/ 280 w 2439"/>
                <a:gd name="T109" fmla="*/ 453 h 2445"/>
                <a:gd name="T110" fmla="*/ 436 w 2439"/>
                <a:gd name="T111" fmla="*/ 286 h 2445"/>
                <a:gd name="T112" fmla="*/ 523 w 2439"/>
                <a:gd name="T113" fmla="*/ 276 h 2445"/>
                <a:gd name="T114" fmla="*/ 730 w 2439"/>
                <a:gd name="T115" fmla="*/ 374 h 2445"/>
                <a:gd name="T116" fmla="*/ 976 w 2439"/>
                <a:gd name="T117" fmla="*/ 275 h 2445"/>
                <a:gd name="T118" fmla="*/ 1052 w 2439"/>
                <a:gd name="T119" fmla="*/ 58 h 2445"/>
                <a:gd name="T120" fmla="*/ 1121 w 2439"/>
                <a:gd name="T121" fmla="*/ 4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9" h="2445">
                  <a:moveTo>
                    <a:pt x="1195" y="691"/>
                  </a:moveTo>
                  <a:lnTo>
                    <a:pt x="1141" y="696"/>
                  </a:lnTo>
                  <a:lnTo>
                    <a:pt x="1088" y="708"/>
                  </a:lnTo>
                  <a:lnTo>
                    <a:pt x="1036" y="724"/>
                  </a:lnTo>
                  <a:lnTo>
                    <a:pt x="984" y="746"/>
                  </a:lnTo>
                  <a:lnTo>
                    <a:pt x="936" y="773"/>
                  </a:lnTo>
                  <a:lnTo>
                    <a:pt x="889" y="806"/>
                  </a:lnTo>
                  <a:lnTo>
                    <a:pt x="846" y="845"/>
                  </a:lnTo>
                  <a:lnTo>
                    <a:pt x="807" y="889"/>
                  </a:lnTo>
                  <a:lnTo>
                    <a:pt x="774" y="934"/>
                  </a:lnTo>
                  <a:lnTo>
                    <a:pt x="747" y="982"/>
                  </a:lnTo>
                  <a:lnTo>
                    <a:pt x="724" y="1034"/>
                  </a:lnTo>
                  <a:lnTo>
                    <a:pt x="708" y="1085"/>
                  </a:lnTo>
                  <a:lnTo>
                    <a:pt x="697" y="1139"/>
                  </a:lnTo>
                  <a:lnTo>
                    <a:pt x="691" y="1194"/>
                  </a:lnTo>
                  <a:lnTo>
                    <a:pt x="691" y="1248"/>
                  </a:lnTo>
                  <a:lnTo>
                    <a:pt x="695" y="1302"/>
                  </a:lnTo>
                  <a:lnTo>
                    <a:pt x="707" y="1355"/>
                  </a:lnTo>
                  <a:lnTo>
                    <a:pt x="723" y="1408"/>
                  </a:lnTo>
                  <a:lnTo>
                    <a:pt x="746" y="1459"/>
                  </a:lnTo>
                  <a:lnTo>
                    <a:pt x="773" y="1507"/>
                  </a:lnTo>
                  <a:lnTo>
                    <a:pt x="806" y="1554"/>
                  </a:lnTo>
                  <a:lnTo>
                    <a:pt x="844" y="1597"/>
                  </a:lnTo>
                  <a:lnTo>
                    <a:pt x="887" y="1636"/>
                  </a:lnTo>
                  <a:lnTo>
                    <a:pt x="933" y="1669"/>
                  </a:lnTo>
                  <a:lnTo>
                    <a:pt x="982" y="1697"/>
                  </a:lnTo>
                  <a:lnTo>
                    <a:pt x="1032" y="1720"/>
                  </a:lnTo>
                  <a:lnTo>
                    <a:pt x="1085" y="1736"/>
                  </a:lnTo>
                  <a:lnTo>
                    <a:pt x="1137" y="1747"/>
                  </a:lnTo>
                  <a:lnTo>
                    <a:pt x="1192" y="1753"/>
                  </a:lnTo>
                  <a:lnTo>
                    <a:pt x="1246" y="1753"/>
                  </a:lnTo>
                  <a:lnTo>
                    <a:pt x="1301" y="1748"/>
                  </a:lnTo>
                  <a:lnTo>
                    <a:pt x="1354" y="1737"/>
                  </a:lnTo>
                  <a:lnTo>
                    <a:pt x="1407" y="1721"/>
                  </a:lnTo>
                  <a:lnTo>
                    <a:pt x="1457" y="1698"/>
                  </a:lnTo>
                  <a:lnTo>
                    <a:pt x="1506" y="1671"/>
                  </a:lnTo>
                  <a:lnTo>
                    <a:pt x="1552" y="1637"/>
                  </a:lnTo>
                  <a:lnTo>
                    <a:pt x="1595" y="1600"/>
                  </a:lnTo>
                  <a:lnTo>
                    <a:pt x="1634" y="1556"/>
                  </a:lnTo>
                  <a:lnTo>
                    <a:pt x="1667" y="1511"/>
                  </a:lnTo>
                  <a:lnTo>
                    <a:pt x="1694" y="1461"/>
                  </a:lnTo>
                  <a:lnTo>
                    <a:pt x="1717" y="1411"/>
                  </a:lnTo>
                  <a:lnTo>
                    <a:pt x="1733" y="1358"/>
                  </a:lnTo>
                  <a:lnTo>
                    <a:pt x="1745" y="1306"/>
                  </a:lnTo>
                  <a:lnTo>
                    <a:pt x="1750" y="1251"/>
                  </a:lnTo>
                  <a:lnTo>
                    <a:pt x="1750" y="1197"/>
                  </a:lnTo>
                  <a:lnTo>
                    <a:pt x="1746" y="1142"/>
                  </a:lnTo>
                  <a:lnTo>
                    <a:pt x="1734" y="1089"/>
                  </a:lnTo>
                  <a:lnTo>
                    <a:pt x="1718" y="1037"/>
                  </a:lnTo>
                  <a:lnTo>
                    <a:pt x="1697" y="986"/>
                  </a:lnTo>
                  <a:lnTo>
                    <a:pt x="1669" y="937"/>
                  </a:lnTo>
                  <a:lnTo>
                    <a:pt x="1636" y="891"/>
                  </a:lnTo>
                  <a:lnTo>
                    <a:pt x="1597" y="847"/>
                  </a:lnTo>
                  <a:lnTo>
                    <a:pt x="1554" y="808"/>
                  </a:lnTo>
                  <a:lnTo>
                    <a:pt x="1508" y="775"/>
                  </a:lnTo>
                  <a:lnTo>
                    <a:pt x="1460" y="748"/>
                  </a:lnTo>
                  <a:lnTo>
                    <a:pt x="1409" y="725"/>
                  </a:lnTo>
                  <a:lnTo>
                    <a:pt x="1358" y="708"/>
                  </a:lnTo>
                  <a:lnTo>
                    <a:pt x="1304" y="698"/>
                  </a:lnTo>
                  <a:lnTo>
                    <a:pt x="1249" y="692"/>
                  </a:lnTo>
                  <a:lnTo>
                    <a:pt x="1195" y="691"/>
                  </a:lnTo>
                  <a:close/>
                  <a:moveTo>
                    <a:pt x="1145" y="0"/>
                  </a:moveTo>
                  <a:lnTo>
                    <a:pt x="1304" y="1"/>
                  </a:lnTo>
                  <a:lnTo>
                    <a:pt x="1327" y="4"/>
                  </a:lnTo>
                  <a:lnTo>
                    <a:pt x="1348" y="12"/>
                  </a:lnTo>
                  <a:lnTo>
                    <a:pt x="1368" y="24"/>
                  </a:lnTo>
                  <a:lnTo>
                    <a:pt x="1384" y="40"/>
                  </a:lnTo>
                  <a:lnTo>
                    <a:pt x="1395" y="60"/>
                  </a:lnTo>
                  <a:lnTo>
                    <a:pt x="1403" y="81"/>
                  </a:lnTo>
                  <a:lnTo>
                    <a:pt x="1407" y="105"/>
                  </a:lnTo>
                  <a:lnTo>
                    <a:pt x="1406" y="262"/>
                  </a:lnTo>
                  <a:lnTo>
                    <a:pt x="1482" y="280"/>
                  </a:lnTo>
                  <a:lnTo>
                    <a:pt x="1557" y="305"/>
                  </a:lnTo>
                  <a:lnTo>
                    <a:pt x="1631" y="336"/>
                  </a:lnTo>
                  <a:lnTo>
                    <a:pt x="1702" y="373"/>
                  </a:lnTo>
                  <a:lnTo>
                    <a:pt x="1771" y="416"/>
                  </a:lnTo>
                  <a:lnTo>
                    <a:pt x="1883" y="304"/>
                  </a:lnTo>
                  <a:lnTo>
                    <a:pt x="1901" y="291"/>
                  </a:lnTo>
                  <a:lnTo>
                    <a:pt x="1922" y="280"/>
                  </a:lnTo>
                  <a:lnTo>
                    <a:pt x="1945" y="276"/>
                  </a:lnTo>
                  <a:lnTo>
                    <a:pt x="1967" y="276"/>
                  </a:lnTo>
                  <a:lnTo>
                    <a:pt x="1989" y="280"/>
                  </a:lnTo>
                  <a:lnTo>
                    <a:pt x="2010" y="291"/>
                  </a:lnTo>
                  <a:lnTo>
                    <a:pt x="2028" y="305"/>
                  </a:lnTo>
                  <a:lnTo>
                    <a:pt x="2141" y="419"/>
                  </a:lnTo>
                  <a:lnTo>
                    <a:pt x="2156" y="437"/>
                  </a:lnTo>
                  <a:lnTo>
                    <a:pt x="2165" y="457"/>
                  </a:lnTo>
                  <a:lnTo>
                    <a:pt x="2171" y="480"/>
                  </a:lnTo>
                  <a:lnTo>
                    <a:pt x="2169" y="502"/>
                  </a:lnTo>
                  <a:lnTo>
                    <a:pt x="2165" y="525"/>
                  </a:lnTo>
                  <a:lnTo>
                    <a:pt x="2155" y="546"/>
                  </a:lnTo>
                  <a:lnTo>
                    <a:pt x="2140" y="564"/>
                  </a:lnTo>
                  <a:lnTo>
                    <a:pt x="2028" y="676"/>
                  </a:lnTo>
                  <a:lnTo>
                    <a:pt x="2064" y="733"/>
                  </a:lnTo>
                  <a:lnTo>
                    <a:pt x="2096" y="791"/>
                  </a:lnTo>
                  <a:lnTo>
                    <a:pt x="2124" y="853"/>
                  </a:lnTo>
                  <a:lnTo>
                    <a:pt x="2147" y="915"/>
                  </a:lnTo>
                  <a:lnTo>
                    <a:pt x="2165" y="978"/>
                  </a:lnTo>
                  <a:lnTo>
                    <a:pt x="2180" y="1042"/>
                  </a:lnTo>
                  <a:lnTo>
                    <a:pt x="2337" y="1043"/>
                  </a:lnTo>
                  <a:lnTo>
                    <a:pt x="2360" y="1045"/>
                  </a:lnTo>
                  <a:lnTo>
                    <a:pt x="2382" y="1053"/>
                  </a:lnTo>
                  <a:lnTo>
                    <a:pt x="2401" y="1066"/>
                  </a:lnTo>
                  <a:lnTo>
                    <a:pt x="2417" y="1082"/>
                  </a:lnTo>
                  <a:lnTo>
                    <a:pt x="2430" y="1101"/>
                  </a:lnTo>
                  <a:lnTo>
                    <a:pt x="2437" y="1123"/>
                  </a:lnTo>
                  <a:lnTo>
                    <a:pt x="2439" y="1148"/>
                  </a:lnTo>
                  <a:lnTo>
                    <a:pt x="2439" y="1307"/>
                  </a:lnTo>
                  <a:lnTo>
                    <a:pt x="2435" y="1331"/>
                  </a:lnTo>
                  <a:lnTo>
                    <a:pt x="2428" y="1352"/>
                  </a:lnTo>
                  <a:lnTo>
                    <a:pt x="2416" y="1371"/>
                  </a:lnTo>
                  <a:lnTo>
                    <a:pt x="2400" y="1387"/>
                  </a:lnTo>
                  <a:lnTo>
                    <a:pt x="2381" y="1400"/>
                  </a:lnTo>
                  <a:lnTo>
                    <a:pt x="2359" y="1406"/>
                  </a:lnTo>
                  <a:lnTo>
                    <a:pt x="2335" y="1410"/>
                  </a:lnTo>
                  <a:lnTo>
                    <a:pt x="2179" y="1409"/>
                  </a:lnTo>
                  <a:lnTo>
                    <a:pt x="2165" y="1473"/>
                  </a:lnTo>
                  <a:lnTo>
                    <a:pt x="2145" y="1537"/>
                  </a:lnTo>
                  <a:lnTo>
                    <a:pt x="2123" y="1600"/>
                  </a:lnTo>
                  <a:lnTo>
                    <a:pt x="2095" y="1660"/>
                  </a:lnTo>
                  <a:lnTo>
                    <a:pt x="2063" y="1720"/>
                  </a:lnTo>
                  <a:lnTo>
                    <a:pt x="2027" y="1777"/>
                  </a:lnTo>
                  <a:lnTo>
                    <a:pt x="2136" y="1887"/>
                  </a:lnTo>
                  <a:lnTo>
                    <a:pt x="2151" y="1905"/>
                  </a:lnTo>
                  <a:lnTo>
                    <a:pt x="2160" y="1926"/>
                  </a:lnTo>
                  <a:lnTo>
                    <a:pt x="2165" y="1948"/>
                  </a:lnTo>
                  <a:lnTo>
                    <a:pt x="2165" y="1971"/>
                  </a:lnTo>
                  <a:lnTo>
                    <a:pt x="2160" y="1993"/>
                  </a:lnTo>
                  <a:lnTo>
                    <a:pt x="2150" y="2014"/>
                  </a:lnTo>
                  <a:lnTo>
                    <a:pt x="2135" y="2033"/>
                  </a:lnTo>
                  <a:lnTo>
                    <a:pt x="2023" y="2145"/>
                  </a:lnTo>
                  <a:lnTo>
                    <a:pt x="2004" y="2160"/>
                  </a:lnTo>
                  <a:lnTo>
                    <a:pt x="1983" y="2169"/>
                  </a:lnTo>
                  <a:lnTo>
                    <a:pt x="1962" y="2175"/>
                  </a:lnTo>
                  <a:lnTo>
                    <a:pt x="1939" y="2174"/>
                  </a:lnTo>
                  <a:lnTo>
                    <a:pt x="1917" y="2169"/>
                  </a:lnTo>
                  <a:lnTo>
                    <a:pt x="1895" y="2159"/>
                  </a:lnTo>
                  <a:lnTo>
                    <a:pt x="1877" y="2144"/>
                  </a:lnTo>
                  <a:lnTo>
                    <a:pt x="1770" y="2035"/>
                  </a:lnTo>
                  <a:lnTo>
                    <a:pt x="1712" y="2072"/>
                  </a:lnTo>
                  <a:lnTo>
                    <a:pt x="1652" y="2105"/>
                  </a:lnTo>
                  <a:lnTo>
                    <a:pt x="1591" y="2133"/>
                  </a:lnTo>
                  <a:lnTo>
                    <a:pt x="1529" y="2155"/>
                  </a:lnTo>
                  <a:lnTo>
                    <a:pt x="1465" y="2175"/>
                  </a:lnTo>
                  <a:lnTo>
                    <a:pt x="1400" y="2190"/>
                  </a:lnTo>
                  <a:lnTo>
                    <a:pt x="1399" y="2342"/>
                  </a:lnTo>
                  <a:lnTo>
                    <a:pt x="1396" y="2366"/>
                  </a:lnTo>
                  <a:lnTo>
                    <a:pt x="1388" y="2388"/>
                  </a:lnTo>
                  <a:lnTo>
                    <a:pt x="1377" y="2407"/>
                  </a:lnTo>
                  <a:lnTo>
                    <a:pt x="1361" y="2422"/>
                  </a:lnTo>
                  <a:lnTo>
                    <a:pt x="1342" y="2434"/>
                  </a:lnTo>
                  <a:lnTo>
                    <a:pt x="1320" y="2442"/>
                  </a:lnTo>
                  <a:lnTo>
                    <a:pt x="1296" y="2445"/>
                  </a:lnTo>
                  <a:lnTo>
                    <a:pt x="1137" y="2444"/>
                  </a:lnTo>
                  <a:lnTo>
                    <a:pt x="1113" y="2441"/>
                  </a:lnTo>
                  <a:lnTo>
                    <a:pt x="1092" y="2433"/>
                  </a:lnTo>
                  <a:lnTo>
                    <a:pt x="1073" y="2422"/>
                  </a:lnTo>
                  <a:lnTo>
                    <a:pt x="1057" y="2405"/>
                  </a:lnTo>
                  <a:lnTo>
                    <a:pt x="1045" y="2386"/>
                  </a:lnTo>
                  <a:lnTo>
                    <a:pt x="1037" y="2365"/>
                  </a:lnTo>
                  <a:lnTo>
                    <a:pt x="1034" y="2341"/>
                  </a:lnTo>
                  <a:lnTo>
                    <a:pt x="1036" y="2189"/>
                  </a:lnTo>
                  <a:lnTo>
                    <a:pt x="971" y="2174"/>
                  </a:lnTo>
                  <a:lnTo>
                    <a:pt x="907" y="2154"/>
                  </a:lnTo>
                  <a:lnTo>
                    <a:pt x="844" y="2131"/>
                  </a:lnTo>
                  <a:lnTo>
                    <a:pt x="782" y="2103"/>
                  </a:lnTo>
                  <a:lnTo>
                    <a:pt x="723" y="2071"/>
                  </a:lnTo>
                  <a:lnTo>
                    <a:pt x="666" y="2034"/>
                  </a:lnTo>
                  <a:lnTo>
                    <a:pt x="557" y="2139"/>
                  </a:lnTo>
                  <a:lnTo>
                    <a:pt x="538" y="2154"/>
                  </a:lnTo>
                  <a:lnTo>
                    <a:pt x="517" y="2163"/>
                  </a:lnTo>
                  <a:lnTo>
                    <a:pt x="496" y="2169"/>
                  </a:lnTo>
                  <a:lnTo>
                    <a:pt x="473" y="2169"/>
                  </a:lnTo>
                  <a:lnTo>
                    <a:pt x="450" y="2163"/>
                  </a:lnTo>
                  <a:lnTo>
                    <a:pt x="429" y="2154"/>
                  </a:lnTo>
                  <a:lnTo>
                    <a:pt x="411" y="2139"/>
                  </a:lnTo>
                  <a:lnTo>
                    <a:pt x="298" y="2026"/>
                  </a:lnTo>
                  <a:lnTo>
                    <a:pt x="283" y="2008"/>
                  </a:lnTo>
                  <a:lnTo>
                    <a:pt x="274" y="1987"/>
                  </a:lnTo>
                  <a:lnTo>
                    <a:pt x="269" y="1964"/>
                  </a:lnTo>
                  <a:lnTo>
                    <a:pt x="269" y="1942"/>
                  </a:lnTo>
                  <a:lnTo>
                    <a:pt x="274" y="1920"/>
                  </a:lnTo>
                  <a:lnTo>
                    <a:pt x="284" y="1899"/>
                  </a:lnTo>
                  <a:lnTo>
                    <a:pt x="299" y="1880"/>
                  </a:lnTo>
                  <a:lnTo>
                    <a:pt x="406" y="1774"/>
                  </a:lnTo>
                  <a:lnTo>
                    <a:pt x="370" y="1716"/>
                  </a:lnTo>
                  <a:lnTo>
                    <a:pt x="338" y="1656"/>
                  </a:lnTo>
                  <a:lnTo>
                    <a:pt x="311" y="1595"/>
                  </a:lnTo>
                  <a:lnTo>
                    <a:pt x="288" y="1531"/>
                  </a:lnTo>
                  <a:lnTo>
                    <a:pt x="268" y="1467"/>
                  </a:lnTo>
                  <a:lnTo>
                    <a:pt x="255" y="1403"/>
                  </a:lnTo>
                  <a:lnTo>
                    <a:pt x="103" y="1402"/>
                  </a:lnTo>
                  <a:lnTo>
                    <a:pt x="79" y="1398"/>
                  </a:lnTo>
                  <a:lnTo>
                    <a:pt x="57" y="1392"/>
                  </a:lnTo>
                  <a:lnTo>
                    <a:pt x="38" y="1379"/>
                  </a:lnTo>
                  <a:lnTo>
                    <a:pt x="23" y="1363"/>
                  </a:lnTo>
                  <a:lnTo>
                    <a:pt x="10" y="1344"/>
                  </a:lnTo>
                  <a:lnTo>
                    <a:pt x="2" y="1322"/>
                  </a:lnTo>
                  <a:lnTo>
                    <a:pt x="0" y="1298"/>
                  </a:lnTo>
                  <a:lnTo>
                    <a:pt x="1" y="1139"/>
                  </a:lnTo>
                  <a:lnTo>
                    <a:pt x="3" y="1116"/>
                  </a:lnTo>
                  <a:lnTo>
                    <a:pt x="11" y="1094"/>
                  </a:lnTo>
                  <a:lnTo>
                    <a:pt x="24" y="1075"/>
                  </a:lnTo>
                  <a:lnTo>
                    <a:pt x="40" y="1059"/>
                  </a:lnTo>
                  <a:lnTo>
                    <a:pt x="58" y="1047"/>
                  </a:lnTo>
                  <a:lnTo>
                    <a:pt x="80" y="1039"/>
                  </a:lnTo>
                  <a:lnTo>
                    <a:pt x="104" y="1037"/>
                  </a:lnTo>
                  <a:lnTo>
                    <a:pt x="257" y="1037"/>
                  </a:lnTo>
                  <a:lnTo>
                    <a:pt x="272" y="973"/>
                  </a:lnTo>
                  <a:lnTo>
                    <a:pt x="291" y="909"/>
                  </a:lnTo>
                  <a:lnTo>
                    <a:pt x="314" y="846"/>
                  </a:lnTo>
                  <a:lnTo>
                    <a:pt x="343" y="786"/>
                  </a:lnTo>
                  <a:lnTo>
                    <a:pt x="375" y="726"/>
                  </a:lnTo>
                  <a:lnTo>
                    <a:pt x="412" y="668"/>
                  </a:lnTo>
                  <a:lnTo>
                    <a:pt x="304" y="559"/>
                  </a:lnTo>
                  <a:lnTo>
                    <a:pt x="289" y="541"/>
                  </a:lnTo>
                  <a:lnTo>
                    <a:pt x="280" y="520"/>
                  </a:lnTo>
                  <a:lnTo>
                    <a:pt x="274" y="497"/>
                  </a:lnTo>
                  <a:lnTo>
                    <a:pt x="275" y="476"/>
                  </a:lnTo>
                  <a:lnTo>
                    <a:pt x="280" y="453"/>
                  </a:lnTo>
                  <a:lnTo>
                    <a:pt x="290" y="432"/>
                  </a:lnTo>
                  <a:lnTo>
                    <a:pt x="305" y="414"/>
                  </a:lnTo>
                  <a:lnTo>
                    <a:pt x="417" y="301"/>
                  </a:lnTo>
                  <a:lnTo>
                    <a:pt x="436" y="286"/>
                  </a:lnTo>
                  <a:lnTo>
                    <a:pt x="457" y="276"/>
                  </a:lnTo>
                  <a:lnTo>
                    <a:pt x="478" y="271"/>
                  </a:lnTo>
                  <a:lnTo>
                    <a:pt x="501" y="271"/>
                  </a:lnTo>
                  <a:lnTo>
                    <a:pt x="523" y="276"/>
                  </a:lnTo>
                  <a:lnTo>
                    <a:pt x="545" y="286"/>
                  </a:lnTo>
                  <a:lnTo>
                    <a:pt x="563" y="301"/>
                  </a:lnTo>
                  <a:lnTo>
                    <a:pt x="673" y="411"/>
                  </a:lnTo>
                  <a:lnTo>
                    <a:pt x="730" y="374"/>
                  </a:lnTo>
                  <a:lnTo>
                    <a:pt x="789" y="343"/>
                  </a:lnTo>
                  <a:lnTo>
                    <a:pt x="851" y="316"/>
                  </a:lnTo>
                  <a:lnTo>
                    <a:pt x="912" y="293"/>
                  </a:lnTo>
                  <a:lnTo>
                    <a:pt x="976" y="275"/>
                  </a:lnTo>
                  <a:lnTo>
                    <a:pt x="1041" y="260"/>
                  </a:lnTo>
                  <a:lnTo>
                    <a:pt x="1041" y="103"/>
                  </a:lnTo>
                  <a:lnTo>
                    <a:pt x="1045" y="80"/>
                  </a:lnTo>
                  <a:lnTo>
                    <a:pt x="1052" y="58"/>
                  </a:lnTo>
                  <a:lnTo>
                    <a:pt x="1064" y="39"/>
                  </a:lnTo>
                  <a:lnTo>
                    <a:pt x="1080" y="23"/>
                  </a:lnTo>
                  <a:lnTo>
                    <a:pt x="1100" y="10"/>
                  </a:lnTo>
                  <a:lnTo>
                    <a:pt x="1121" y="4"/>
                  </a:lnTo>
                  <a:lnTo>
                    <a:pt x="114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41" name="稻壳儿_时尚演示出品-3-文本框"/>
          <p:cNvSpPr txBox="1"/>
          <p:nvPr/>
        </p:nvSpPr>
        <p:spPr>
          <a:xfrm>
            <a:off x="3491307" y="4292338"/>
            <a:ext cx="2490082" cy="402291"/>
          </a:xfrm>
          <a:prstGeom prst="rect">
            <a:avLst/>
          </a:prstGeom>
          <a:noFill/>
        </p:spPr>
        <p:txBody>
          <a:bodyPr wrap="none" lIns="90000" tIns="46800" rIns="90000" bIns="46800" rtlCol="0">
            <a:spAutoFit/>
          </a:bodyPr>
          <a:lstStyle/>
          <a:p>
            <a:pPr algn="ctr"/>
            <a:r>
              <a:rPr lang="zh-CN" altLang="en-US" sz="2000" dirty="0" smtClean="0">
                <a:solidFill>
                  <a:schemeClr val="tx1">
                    <a:lumMod val="75000"/>
                    <a:lumOff val="25000"/>
                  </a:schemeClr>
                </a:solidFill>
                <a:cs typeface="+mn-ea"/>
                <a:sym typeface="+mn-lt"/>
              </a:rPr>
              <a:t>提高劳动纪律自觉性</a:t>
            </a:r>
          </a:p>
        </p:txBody>
      </p:sp>
      <p:sp>
        <p:nvSpPr>
          <p:cNvPr id="42" name="稻壳儿_时尚演示出品-3-文本框"/>
          <p:cNvSpPr txBox="1"/>
          <p:nvPr/>
        </p:nvSpPr>
        <p:spPr>
          <a:xfrm>
            <a:off x="6127827" y="4292973"/>
            <a:ext cx="2490082" cy="402291"/>
          </a:xfrm>
          <a:prstGeom prst="rect">
            <a:avLst/>
          </a:prstGeom>
          <a:noFill/>
        </p:spPr>
        <p:txBody>
          <a:bodyPr wrap="none" lIns="90000" tIns="46800" rIns="90000" bIns="46800" rtlCol="0">
            <a:spAutoFit/>
          </a:bodyPr>
          <a:lstStyle/>
          <a:p>
            <a:pPr algn="ctr"/>
            <a:r>
              <a:rPr lang="zh-CN" altLang="en-US" sz="2000" dirty="0" smtClean="0">
                <a:solidFill>
                  <a:schemeClr val="tx1">
                    <a:lumMod val="75000"/>
                    <a:lumOff val="25000"/>
                  </a:schemeClr>
                </a:solidFill>
                <a:cs typeface="+mn-ea"/>
                <a:sym typeface="+mn-lt"/>
              </a:rPr>
              <a:t>提高劳动纪律自觉性</a:t>
            </a:r>
          </a:p>
        </p:txBody>
      </p:sp>
      <p:sp>
        <p:nvSpPr>
          <p:cNvPr id="43" name="稻壳儿_时尚演示出品-3-文本框"/>
          <p:cNvSpPr txBox="1"/>
          <p:nvPr/>
        </p:nvSpPr>
        <p:spPr>
          <a:xfrm>
            <a:off x="8748472" y="4271383"/>
            <a:ext cx="2490082" cy="402291"/>
          </a:xfrm>
          <a:prstGeom prst="rect">
            <a:avLst/>
          </a:prstGeom>
          <a:noFill/>
        </p:spPr>
        <p:txBody>
          <a:bodyPr wrap="none" lIns="90000" tIns="46800" rIns="90000" bIns="46800" rtlCol="0">
            <a:spAutoFit/>
          </a:bodyPr>
          <a:lstStyle/>
          <a:p>
            <a:pPr algn="ctr"/>
            <a:r>
              <a:rPr lang="zh-CN" altLang="en-US" sz="2000" dirty="0" smtClean="0">
                <a:solidFill>
                  <a:schemeClr val="tx1">
                    <a:lumMod val="75000"/>
                    <a:lumOff val="25000"/>
                  </a:schemeClr>
                </a:solidFill>
                <a:cs typeface="+mn-ea"/>
                <a:sym typeface="+mn-lt"/>
              </a:rPr>
              <a:t>提高劳动纪律自觉性</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3" name="图形 4"/>
          <p:cNvGrpSpPr/>
          <p:nvPr/>
        </p:nvGrpSpPr>
        <p:grpSpPr>
          <a:xfrm>
            <a:off x="3735070" y="1454785"/>
            <a:ext cx="2448560" cy="4328160"/>
            <a:chOff x="3469127" y="1262470"/>
            <a:chExt cx="2448796" cy="4328035"/>
          </a:xfrm>
          <a:noFill/>
        </p:grpSpPr>
        <p:sp>
          <p:nvSpPr>
            <p:cNvPr id="7" name="任意多边形: 形状 6"/>
            <p:cNvSpPr/>
            <p:nvPr/>
          </p:nvSpPr>
          <p:spPr>
            <a:xfrm>
              <a:off x="3469127" y="1262470"/>
              <a:ext cx="2448796" cy="1212215"/>
            </a:xfrm>
            <a:custGeom>
              <a:avLst/>
              <a:gdLst>
                <a:gd name="connsiteX0" fmla="*/ 0 w 2448796"/>
                <a:gd name="connsiteY0" fmla="*/ 1212215 h 1212215"/>
                <a:gd name="connsiteX1" fmla="*/ 1454354 w 2448796"/>
                <a:gd name="connsiteY1" fmla="*/ 0 h 1212215"/>
                <a:gd name="connsiteX2" fmla="*/ 2448797 w 2448796"/>
                <a:gd name="connsiteY2" fmla="*/ 0 h 1212215"/>
              </a:gdLst>
              <a:ahLst/>
              <a:cxnLst>
                <a:cxn ang="0">
                  <a:pos x="connsiteX0" y="connsiteY0"/>
                </a:cxn>
                <a:cxn ang="0">
                  <a:pos x="connsiteX1" y="connsiteY1"/>
                </a:cxn>
                <a:cxn ang="0">
                  <a:pos x="connsiteX2" y="connsiteY2"/>
                </a:cxn>
              </a:cxnLst>
              <a:rect l="l" t="t" r="r" b="b"/>
              <a:pathLst>
                <a:path w="2448796" h="1212215">
                  <a:moveTo>
                    <a:pt x="0" y="1212215"/>
                  </a:moveTo>
                  <a:lnTo>
                    <a:pt x="1454354" y="0"/>
                  </a:lnTo>
                  <a:lnTo>
                    <a:pt x="2448797" y="0"/>
                  </a:lnTo>
                </a:path>
              </a:pathLst>
            </a:custGeom>
            <a:noFill/>
            <a:ln w="16573" cap="rnd">
              <a:solidFill>
                <a:srgbClr val="808285"/>
              </a:solidFill>
              <a:prstDash val="solid"/>
              <a:round/>
            </a:ln>
          </p:spPr>
          <p:txBody>
            <a:bodyPr rtlCol="0" anchor="ctr"/>
            <a:lstStyle/>
            <a:p>
              <a:endParaRPr lang="zh-CN" altLang="en-US">
                <a:cs typeface="+mn-ea"/>
                <a:sym typeface="+mn-lt"/>
              </a:endParaRPr>
            </a:p>
          </p:txBody>
        </p:sp>
        <p:sp>
          <p:nvSpPr>
            <p:cNvPr id="8" name="任意多边形: 形状 7"/>
            <p:cNvSpPr/>
            <p:nvPr/>
          </p:nvSpPr>
          <p:spPr>
            <a:xfrm>
              <a:off x="3470650" y="4379813"/>
              <a:ext cx="2447274" cy="1210692"/>
            </a:xfrm>
            <a:custGeom>
              <a:avLst/>
              <a:gdLst>
                <a:gd name="connsiteX0" fmla="*/ 0 w 2447274"/>
                <a:gd name="connsiteY0" fmla="*/ 0 h 1210692"/>
                <a:gd name="connsiteX1" fmla="*/ 1452831 w 2447274"/>
                <a:gd name="connsiteY1" fmla="*/ 1210692 h 1210692"/>
                <a:gd name="connsiteX2" fmla="*/ 2447274 w 2447274"/>
                <a:gd name="connsiteY2" fmla="*/ 1210692 h 1210692"/>
              </a:gdLst>
              <a:ahLst/>
              <a:cxnLst>
                <a:cxn ang="0">
                  <a:pos x="connsiteX0" y="connsiteY0"/>
                </a:cxn>
                <a:cxn ang="0">
                  <a:pos x="connsiteX1" y="connsiteY1"/>
                </a:cxn>
                <a:cxn ang="0">
                  <a:pos x="connsiteX2" y="connsiteY2"/>
                </a:cxn>
              </a:cxnLst>
              <a:rect l="l" t="t" r="r" b="b"/>
              <a:pathLst>
                <a:path w="2447274" h="1210692">
                  <a:moveTo>
                    <a:pt x="0" y="0"/>
                  </a:moveTo>
                  <a:lnTo>
                    <a:pt x="1452831" y="1210692"/>
                  </a:lnTo>
                  <a:lnTo>
                    <a:pt x="2447274" y="1210692"/>
                  </a:lnTo>
                </a:path>
              </a:pathLst>
            </a:custGeom>
            <a:noFill/>
            <a:ln w="16573" cap="rnd">
              <a:solidFill>
                <a:srgbClr val="808285"/>
              </a:solidFill>
              <a:prstDash val="solid"/>
              <a:round/>
            </a:ln>
          </p:spPr>
          <p:txBody>
            <a:bodyPr rtlCol="0" anchor="ctr"/>
            <a:lstStyle/>
            <a:p>
              <a:endParaRPr lang="zh-CN" altLang="en-US">
                <a:cs typeface="+mn-ea"/>
                <a:sym typeface="+mn-lt"/>
              </a:endParaRPr>
            </a:p>
          </p:txBody>
        </p:sp>
        <p:sp>
          <p:nvSpPr>
            <p:cNvPr id="9" name="任意多边形: 形状 8"/>
            <p:cNvSpPr/>
            <p:nvPr/>
          </p:nvSpPr>
          <p:spPr>
            <a:xfrm>
              <a:off x="3755429" y="2704641"/>
              <a:ext cx="2162494" cy="324374"/>
            </a:xfrm>
            <a:custGeom>
              <a:avLst/>
              <a:gdLst>
                <a:gd name="connsiteX0" fmla="*/ 0 w 2162494"/>
                <a:gd name="connsiteY0" fmla="*/ 324374 h 324374"/>
                <a:gd name="connsiteX1" fmla="*/ 1168051 w 2162494"/>
                <a:gd name="connsiteY1" fmla="*/ 0 h 324374"/>
                <a:gd name="connsiteX2" fmla="*/ 2162495 w 2162494"/>
                <a:gd name="connsiteY2" fmla="*/ 0 h 324374"/>
              </a:gdLst>
              <a:ahLst/>
              <a:cxnLst>
                <a:cxn ang="0">
                  <a:pos x="connsiteX0" y="connsiteY0"/>
                </a:cxn>
                <a:cxn ang="0">
                  <a:pos x="connsiteX1" y="connsiteY1"/>
                </a:cxn>
                <a:cxn ang="0">
                  <a:pos x="connsiteX2" y="connsiteY2"/>
                </a:cxn>
              </a:cxnLst>
              <a:rect l="l" t="t" r="r" b="b"/>
              <a:pathLst>
                <a:path w="2162494" h="324374">
                  <a:moveTo>
                    <a:pt x="0" y="324374"/>
                  </a:moveTo>
                  <a:lnTo>
                    <a:pt x="1168051" y="0"/>
                  </a:lnTo>
                  <a:lnTo>
                    <a:pt x="2162495" y="0"/>
                  </a:lnTo>
                </a:path>
              </a:pathLst>
            </a:custGeom>
            <a:noFill/>
            <a:ln w="16573" cap="rnd">
              <a:solidFill>
                <a:srgbClr val="808285"/>
              </a:solidFill>
              <a:prstDash val="solid"/>
              <a:round/>
            </a:ln>
          </p:spPr>
          <p:txBody>
            <a:bodyPr rtlCol="0" anchor="ctr"/>
            <a:lstStyle/>
            <a:p>
              <a:endParaRPr lang="zh-CN" altLang="en-US">
                <a:cs typeface="+mn-ea"/>
                <a:sym typeface="+mn-lt"/>
              </a:endParaRPr>
            </a:p>
          </p:txBody>
        </p:sp>
        <p:sp>
          <p:nvSpPr>
            <p:cNvPr id="10" name="任意多边形: 形状 9"/>
            <p:cNvSpPr/>
            <p:nvPr/>
          </p:nvSpPr>
          <p:spPr>
            <a:xfrm>
              <a:off x="3755429" y="3823960"/>
              <a:ext cx="2162494" cy="324374"/>
            </a:xfrm>
            <a:custGeom>
              <a:avLst/>
              <a:gdLst>
                <a:gd name="connsiteX0" fmla="*/ 0 w 2162494"/>
                <a:gd name="connsiteY0" fmla="*/ 0 h 324374"/>
                <a:gd name="connsiteX1" fmla="*/ 1168051 w 2162494"/>
                <a:gd name="connsiteY1" fmla="*/ 324374 h 324374"/>
                <a:gd name="connsiteX2" fmla="*/ 2162495 w 2162494"/>
                <a:gd name="connsiteY2" fmla="*/ 324374 h 324374"/>
              </a:gdLst>
              <a:ahLst/>
              <a:cxnLst>
                <a:cxn ang="0">
                  <a:pos x="connsiteX0" y="connsiteY0"/>
                </a:cxn>
                <a:cxn ang="0">
                  <a:pos x="connsiteX1" y="connsiteY1"/>
                </a:cxn>
                <a:cxn ang="0">
                  <a:pos x="connsiteX2" y="connsiteY2"/>
                </a:cxn>
              </a:cxnLst>
              <a:rect l="l" t="t" r="r" b="b"/>
              <a:pathLst>
                <a:path w="2162494" h="324374">
                  <a:moveTo>
                    <a:pt x="0" y="0"/>
                  </a:moveTo>
                  <a:lnTo>
                    <a:pt x="1168051" y="324374"/>
                  </a:lnTo>
                  <a:lnTo>
                    <a:pt x="2162495" y="324374"/>
                  </a:lnTo>
                </a:path>
              </a:pathLst>
            </a:custGeom>
            <a:noFill/>
            <a:ln w="16573" cap="rnd">
              <a:solidFill>
                <a:srgbClr val="808285"/>
              </a:solidFill>
              <a:prstDash val="solid"/>
              <a:round/>
            </a:ln>
          </p:spPr>
          <p:txBody>
            <a:bodyPr rtlCol="0" anchor="ctr"/>
            <a:lstStyle/>
            <a:p>
              <a:endParaRPr lang="zh-CN" altLang="en-US">
                <a:cs typeface="+mn-ea"/>
                <a:sym typeface="+mn-lt"/>
              </a:endParaRPr>
            </a:p>
          </p:txBody>
        </p:sp>
      </p:grpSp>
      <p:sp>
        <p:nvSpPr>
          <p:cNvPr id="11" name="任意多边形: 形状 10"/>
          <p:cNvSpPr/>
          <p:nvPr/>
        </p:nvSpPr>
        <p:spPr>
          <a:xfrm>
            <a:off x="3678555" y="2611120"/>
            <a:ext cx="112395" cy="112395"/>
          </a:xfrm>
          <a:custGeom>
            <a:avLst/>
            <a:gdLst>
              <a:gd name="connsiteX0" fmla="*/ 112693 w 112693"/>
              <a:gd name="connsiteY0" fmla="*/ 56347 h 112693"/>
              <a:gd name="connsiteX1" fmla="*/ 56347 w 112693"/>
              <a:gd name="connsiteY1" fmla="*/ 112693 h 112693"/>
              <a:gd name="connsiteX2" fmla="*/ 0 w 112693"/>
              <a:gd name="connsiteY2" fmla="*/ 56347 h 112693"/>
              <a:gd name="connsiteX3" fmla="*/ 56347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3"/>
                  <a:pt x="56347" y="112693"/>
                </a:cubicBezTo>
                <a:cubicBezTo>
                  <a:pt x="25227" y="112693"/>
                  <a:pt x="0" y="87466"/>
                  <a:pt x="0" y="56347"/>
                </a:cubicBezTo>
                <a:cubicBezTo>
                  <a:pt x="0" y="25227"/>
                  <a:pt x="25227" y="0"/>
                  <a:pt x="56347"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2" name="任意多边形: 形状 11"/>
          <p:cNvSpPr/>
          <p:nvPr/>
        </p:nvSpPr>
        <p:spPr>
          <a:xfrm>
            <a:off x="6127750" y="1398905"/>
            <a:ext cx="112395" cy="112395"/>
          </a:xfrm>
          <a:custGeom>
            <a:avLst/>
            <a:gdLst>
              <a:gd name="connsiteX0" fmla="*/ 112693 w 112693"/>
              <a:gd name="connsiteY0" fmla="*/ 56347 h 112693"/>
              <a:gd name="connsiteX1" fmla="*/ 56346 w 112693"/>
              <a:gd name="connsiteY1" fmla="*/ 112693 h 112693"/>
              <a:gd name="connsiteX2" fmla="*/ -1 w 112693"/>
              <a:gd name="connsiteY2" fmla="*/ 56347 h 112693"/>
              <a:gd name="connsiteX3" fmla="*/ 56346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3"/>
                  <a:pt x="56346" y="112693"/>
                </a:cubicBezTo>
                <a:cubicBezTo>
                  <a:pt x="25227" y="112693"/>
                  <a:pt x="-1" y="87466"/>
                  <a:pt x="-1" y="56347"/>
                </a:cubicBezTo>
                <a:cubicBezTo>
                  <a:pt x="-1" y="25227"/>
                  <a:pt x="25227" y="0"/>
                  <a:pt x="56346"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3" name="任意多边形: 形状 12"/>
          <p:cNvSpPr/>
          <p:nvPr/>
        </p:nvSpPr>
        <p:spPr>
          <a:xfrm>
            <a:off x="6127750" y="2840990"/>
            <a:ext cx="112395" cy="112395"/>
          </a:xfrm>
          <a:custGeom>
            <a:avLst/>
            <a:gdLst>
              <a:gd name="connsiteX0" fmla="*/ 112693 w 112693"/>
              <a:gd name="connsiteY0" fmla="*/ 56347 h 112693"/>
              <a:gd name="connsiteX1" fmla="*/ 56346 w 112693"/>
              <a:gd name="connsiteY1" fmla="*/ 112693 h 112693"/>
              <a:gd name="connsiteX2" fmla="*/ -1 w 112693"/>
              <a:gd name="connsiteY2" fmla="*/ 56347 h 112693"/>
              <a:gd name="connsiteX3" fmla="*/ 56346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3"/>
                  <a:pt x="56346" y="112693"/>
                </a:cubicBezTo>
                <a:cubicBezTo>
                  <a:pt x="25227" y="112693"/>
                  <a:pt x="-1" y="87466"/>
                  <a:pt x="-1" y="56347"/>
                </a:cubicBezTo>
                <a:cubicBezTo>
                  <a:pt x="-1" y="25227"/>
                  <a:pt x="25227" y="0"/>
                  <a:pt x="56346"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4" name="任意多边形: 形状 13"/>
          <p:cNvSpPr/>
          <p:nvPr/>
        </p:nvSpPr>
        <p:spPr>
          <a:xfrm>
            <a:off x="6127750" y="4284345"/>
            <a:ext cx="112395" cy="112395"/>
          </a:xfrm>
          <a:custGeom>
            <a:avLst/>
            <a:gdLst>
              <a:gd name="connsiteX0" fmla="*/ 112693 w 112693"/>
              <a:gd name="connsiteY0" fmla="*/ 56347 h 112693"/>
              <a:gd name="connsiteX1" fmla="*/ 56346 w 112693"/>
              <a:gd name="connsiteY1" fmla="*/ 112693 h 112693"/>
              <a:gd name="connsiteX2" fmla="*/ -1 w 112693"/>
              <a:gd name="connsiteY2" fmla="*/ 56347 h 112693"/>
              <a:gd name="connsiteX3" fmla="*/ 56346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3"/>
                  <a:pt x="56346" y="112693"/>
                </a:cubicBezTo>
                <a:cubicBezTo>
                  <a:pt x="25227" y="112693"/>
                  <a:pt x="-1" y="87466"/>
                  <a:pt x="-1" y="56347"/>
                </a:cubicBezTo>
                <a:cubicBezTo>
                  <a:pt x="-1" y="25227"/>
                  <a:pt x="25227" y="0"/>
                  <a:pt x="56346"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5" name="任意多边形: 形状 14"/>
          <p:cNvSpPr/>
          <p:nvPr/>
        </p:nvSpPr>
        <p:spPr>
          <a:xfrm>
            <a:off x="6127750" y="5726430"/>
            <a:ext cx="112395" cy="112395"/>
          </a:xfrm>
          <a:custGeom>
            <a:avLst/>
            <a:gdLst>
              <a:gd name="connsiteX0" fmla="*/ 112693 w 112693"/>
              <a:gd name="connsiteY0" fmla="*/ 56347 h 112693"/>
              <a:gd name="connsiteX1" fmla="*/ 56346 w 112693"/>
              <a:gd name="connsiteY1" fmla="*/ 112694 h 112693"/>
              <a:gd name="connsiteX2" fmla="*/ -1 w 112693"/>
              <a:gd name="connsiteY2" fmla="*/ 56347 h 112693"/>
              <a:gd name="connsiteX3" fmla="*/ 56346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4"/>
                  <a:pt x="56346" y="112694"/>
                </a:cubicBezTo>
                <a:cubicBezTo>
                  <a:pt x="25227" y="112694"/>
                  <a:pt x="-1" y="87466"/>
                  <a:pt x="-1" y="56347"/>
                </a:cubicBezTo>
                <a:cubicBezTo>
                  <a:pt x="-1" y="25227"/>
                  <a:pt x="25227" y="0"/>
                  <a:pt x="56346"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6" name="任意多边形: 形状 15"/>
          <p:cNvSpPr/>
          <p:nvPr/>
        </p:nvSpPr>
        <p:spPr>
          <a:xfrm>
            <a:off x="3964940" y="3165475"/>
            <a:ext cx="112395" cy="112395"/>
          </a:xfrm>
          <a:custGeom>
            <a:avLst/>
            <a:gdLst>
              <a:gd name="connsiteX0" fmla="*/ 112693 w 112693"/>
              <a:gd name="connsiteY0" fmla="*/ 56347 h 112693"/>
              <a:gd name="connsiteX1" fmla="*/ 56347 w 112693"/>
              <a:gd name="connsiteY1" fmla="*/ 112693 h 112693"/>
              <a:gd name="connsiteX2" fmla="*/ 0 w 112693"/>
              <a:gd name="connsiteY2" fmla="*/ 56347 h 112693"/>
              <a:gd name="connsiteX3" fmla="*/ 56347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3"/>
                  <a:pt x="56347" y="112693"/>
                </a:cubicBezTo>
                <a:cubicBezTo>
                  <a:pt x="25227" y="112693"/>
                  <a:pt x="0" y="87466"/>
                  <a:pt x="0" y="56347"/>
                </a:cubicBezTo>
                <a:cubicBezTo>
                  <a:pt x="0" y="25227"/>
                  <a:pt x="25227" y="0"/>
                  <a:pt x="56347"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7" name="任意多边形: 形状 16"/>
          <p:cNvSpPr/>
          <p:nvPr/>
        </p:nvSpPr>
        <p:spPr>
          <a:xfrm>
            <a:off x="3964940" y="3959860"/>
            <a:ext cx="112395" cy="112395"/>
          </a:xfrm>
          <a:custGeom>
            <a:avLst/>
            <a:gdLst>
              <a:gd name="connsiteX0" fmla="*/ 112693 w 112693"/>
              <a:gd name="connsiteY0" fmla="*/ 56347 h 112693"/>
              <a:gd name="connsiteX1" fmla="*/ 56347 w 112693"/>
              <a:gd name="connsiteY1" fmla="*/ 112693 h 112693"/>
              <a:gd name="connsiteX2" fmla="*/ 0 w 112693"/>
              <a:gd name="connsiteY2" fmla="*/ 56347 h 112693"/>
              <a:gd name="connsiteX3" fmla="*/ 56347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3"/>
                  <a:pt x="56347" y="112693"/>
                </a:cubicBezTo>
                <a:cubicBezTo>
                  <a:pt x="25227" y="112693"/>
                  <a:pt x="0" y="87466"/>
                  <a:pt x="0" y="56347"/>
                </a:cubicBezTo>
                <a:cubicBezTo>
                  <a:pt x="0" y="25227"/>
                  <a:pt x="25227" y="0"/>
                  <a:pt x="56347"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8" name="任意多边形: 形状 17"/>
          <p:cNvSpPr/>
          <p:nvPr/>
        </p:nvSpPr>
        <p:spPr>
          <a:xfrm>
            <a:off x="3680460" y="4516120"/>
            <a:ext cx="112395" cy="112395"/>
          </a:xfrm>
          <a:custGeom>
            <a:avLst/>
            <a:gdLst>
              <a:gd name="connsiteX0" fmla="*/ 112693 w 112693"/>
              <a:gd name="connsiteY0" fmla="*/ 56347 h 112693"/>
              <a:gd name="connsiteX1" fmla="*/ 56347 w 112693"/>
              <a:gd name="connsiteY1" fmla="*/ 112694 h 112693"/>
              <a:gd name="connsiteX2" fmla="*/ 0 w 112693"/>
              <a:gd name="connsiteY2" fmla="*/ 56347 h 112693"/>
              <a:gd name="connsiteX3" fmla="*/ 56347 w 112693"/>
              <a:gd name="connsiteY3" fmla="*/ 0 h 112693"/>
              <a:gd name="connsiteX4" fmla="*/ 112693 w 112693"/>
              <a:gd name="connsiteY4" fmla="*/ 56347 h 11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3" h="112693">
                <a:moveTo>
                  <a:pt x="112693" y="56347"/>
                </a:moveTo>
                <a:cubicBezTo>
                  <a:pt x="112693" y="87466"/>
                  <a:pt x="87466" y="112694"/>
                  <a:pt x="56347" y="112694"/>
                </a:cubicBezTo>
                <a:cubicBezTo>
                  <a:pt x="25227" y="112694"/>
                  <a:pt x="0" y="87466"/>
                  <a:pt x="0" y="56347"/>
                </a:cubicBezTo>
                <a:cubicBezTo>
                  <a:pt x="0" y="25227"/>
                  <a:pt x="25227" y="0"/>
                  <a:pt x="56347" y="0"/>
                </a:cubicBezTo>
                <a:cubicBezTo>
                  <a:pt x="87466" y="0"/>
                  <a:pt x="112693" y="25227"/>
                  <a:pt x="112693" y="56347"/>
                </a:cubicBezTo>
                <a:close/>
              </a:path>
            </a:pathLst>
          </a:custGeom>
          <a:solidFill>
            <a:schemeClr val="tx1">
              <a:lumMod val="50000"/>
              <a:lumOff val="50000"/>
            </a:schemeClr>
          </a:solidFill>
          <a:ln w="15225" cap="flat">
            <a:noFill/>
            <a:prstDash val="solid"/>
            <a:miter/>
          </a:ln>
        </p:spPr>
        <p:txBody>
          <a:bodyPr rtlCol="0" anchor="ctr"/>
          <a:lstStyle/>
          <a:p>
            <a:endParaRPr lang="zh-CN" altLang="en-US">
              <a:cs typeface="+mn-ea"/>
              <a:sym typeface="+mn-lt"/>
            </a:endParaRPr>
          </a:p>
        </p:txBody>
      </p:sp>
      <p:sp>
        <p:nvSpPr>
          <p:cNvPr id="19" name="任意多边形: 形状 18"/>
          <p:cNvSpPr/>
          <p:nvPr/>
        </p:nvSpPr>
        <p:spPr>
          <a:xfrm>
            <a:off x="1344295" y="2371725"/>
            <a:ext cx="2494280" cy="2494280"/>
          </a:xfrm>
          <a:custGeom>
            <a:avLst/>
            <a:gdLst>
              <a:gd name="connsiteX0" fmla="*/ 2494483 w 2494483"/>
              <a:gd name="connsiteY0" fmla="*/ 1247242 h 2494483"/>
              <a:gd name="connsiteX1" fmla="*/ 1247242 w 2494483"/>
              <a:gd name="connsiteY1" fmla="*/ 2494483 h 2494483"/>
              <a:gd name="connsiteX2" fmla="*/ 0 w 2494483"/>
              <a:gd name="connsiteY2" fmla="*/ 1247242 h 2494483"/>
              <a:gd name="connsiteX3" fmla="*/ 1247242 w 2494483"/>
              <a:gd name="connsiteY3" fmla="*/ 0 h 2494483"/>
              <a:gd name="connsiteX4" fmla="*/ 2494483 w 2494483"/>
              <a:gd name="connsiteY4" fmla="*/ 1247242 h 249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4483" h="2494483">
                <a:moveTo>
                  <a:pt x="2494483" y="1247242"/>
                </a:moveTo>
                <a:cubicBezTo>
                  <a:pt x="2494483" y="1936074"/>
                  <a:pt x="1936074" y="2494483"/>
                  <a:pt x="1247242" y="2494483"/>
                </a:cubicBezTo>
                <a:cubicBezTo>
                  <a:pt x="558409" y="2494483"/>
                  <a:pt x="0" y="1936074"/>
                  <a:pt x="0" y="1247242"/>
                </a:cubicBezTo>
                <a:cubicBezTo>
                  <a:pt x="0" y="558409"/>
                  <a:pt x="558409" y="0"/>
                  <a:pt x="1247242" y="0"/>
                </a:cubicBezTo>
                <a:cubicBezTo>
                  <a:pt x="1936074" y="0"/>
                  <a:pt x="2494483" y="558409"/>
                  <a:pt x="2494483" y="1247242"/>
                </a:cubicBezTo>
                <a:close/>
              </a:path>
            </a:pathLst>
          </a:custGeom>
          <a:gradFill flip="none" rotWithShape="1">
            <a:gsLst>
              <a:gs pos="0">
                <a:schemeClr val="accent1"/>
              </a:gs>
              <a:gs pos="50000">
                <a:schemeClr val="accent2"/>
              </a:gs>
              <a:gs pos="100000">
                <a:srgbClr val="012B5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95" name="任意多边形: 形状 94"/>
          <p:cNvSpPr/>
          <p:nvPr/>
        </p:nvSpPr>
        <p:spPr>
          <a:xfrm>
            <a:off x="1584960" y="2611120"/>
            <a:ext cx="2016125" cy="2016125"/>
          </a:xfrm>
          <a:custGeom>
            <a:avLst/>
            <a:gdLst>
              <a:gd name="connsiteX0" fmla="*/ 2016298 w 2016297"/>
              <a:gd name="connsiteY0" fmla="*/ 1008149 h 2016297"/>
              <a:gd name="connsiteX1" fmla="*/ 1008149 w 2016297"/>
              <a:gd name="connsiteY1" fmla="*/ 2016298 h 2016297"/>
              <a:gd name="connsiteX2" fmla="*/ 0 w 2016297"/>
              <a:gd name="connsiteY2" fmla="*/ 1008149 h 2016297"/>
              <a:gd name="connsiteX3" fmla="*/ 1008149 w 2016297"/>
              <a:gd name="connsiteY3" fmla="*/ 0 h 2016297"/>
              <a:gd name="connsiteX4" fmla="*/ 2016298 w 2016297"/>
              <a:gd name="connsiteY4" fmla="*/ 1008149 h 2016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97" h="2016297">
                <a:moveTo>
                  <a:pt x="2016298" y="1008149"/>
                </a:moveTo>
                <a:cubicBezTo>
                  <a:pt x="2016298" y="1565524"/>
                  <a:pt x="1564002" y="2016298"/>
                  <a:pt x="1008149" y="2016298"/>
                </a:cubicBezTo>
                <a:cubicBezTo>
                  <a:pt x="450774" y="2016298"/>
                  <a:pt x="0" y="1564001"/>
                  <a:pt x="0" y="1008149"/>
                </a:cubicBezTo>
                <a:cubicBezTo>
                  <a:pt x="0" y="450773"/>
                  <a:pt x="452296" y="0"/>
                  <a:pt x="1008149" y="0"/>
                </a:cubicBezTo>
                <a:cubicBezTo>
                  <a:pt x="1564002" y="0"/>
                  <a:pt x="2016298" y="450773"/>
                  <a:pt x="2016298" y="1008149"/>
                </a:cubicBezTo>
                <a:close/>
              </a:path>
            </a:pathLst>
          </a:custGeom>
          <a:solidFill>
            <a:schemeClr val="bg1"/>
          </a:solidFill>
          <a:ln w="15225" cap="flat">
            <a:noFill/>
            <a:prstDash val="solid"/>
            <a:miter/>
          </a:ln>
        </p:spPr>
        <p:txBody>
          <a:bodyPr rtlCol="0" anchor="ctr"/>
          <a:lstStyle/>
          <a:p>
            <a:endParaRPr lang="zh-CN" altLang="en-US">
              <a:cs typeface="+mn-ea"/>
              <a:sym typeface="+mn-lt"/>
            </a:endParaRPr>
          </a:p>
        </p:txBody>
      </p:sp>
      <p:sp>
        <p:nvSpPr>
          <p:cNvPr id="114" name="任意多边形: 形状 113"/>
          <p:cNvSpPr/>
          <p:nvPr/>
        </p:nvSpPr>
        <p:spPr>
          <a:xfrm>
            <a:off x="6461760" y="5285105"/>
            <a:ext cx="750570" cy="994410"/>
          </a:xfrm>
          <a:custGeom>
            <a:avLst/>
            <a:gdLst>
              <a:gd name="connsiteX0" fmla="*/ 750781 w 750781"/>
              <a:gd name="connsiteY0" fmla="*/ 788854 h 994443"/>
              <a:gd name="connsiteX1" fmla="*/ 630474 w 750781"/>
              <a:gd name="connsiteY1" fmla="*/ 788854 h 994443"/>
              <a:gd name="connsiteX2" fmla="*/ 630474 w 750781"/>
              <a:gd name="connsiteY2" fmla="*/ 994443 h 994443"/>
              <a:gd name="connsiteX3" fmla="*/ 424884 w 750781"/>
              <a:gd name="connsiteY3" fmla="*/ 994443 h 994443"/>
              <a:gd name="connsiteX4" fmla="*/ 424884 w 750781"/>
              <a:gd name="connsiteY4" fmla="*/ 788854 h 994443"/>
              <a:gd name="connsiteX5" fmla="*/ 0 w 750781"/>
              <a:gd name="connsiteY5" fmla="*/ 788854 h 994443"/>
              <a:gd name="connsiteX6" fmla="*/ 0 w 750781"/>
              <a:gd name="connsiteY6" fmla="*/ 642657 h 994443"/>
              <a:gd name="connsiteX7" fmla="*/ 435545 w 750781"/>
              <a:gd name="connsiteY7" fmla="*/ 0 h 994443"/>
              <a:gd name="connsiteX8" fmla="*/ 628951 w 750781"/>
              <a:gd name="connsiteY8" fmla="*/ 0 h 994443"/>
              <a:gd name="connsiteX9" fmla="*/ 628951 w 750781"/>
              <a:gd name="connsiteY9" fmla="*/ 625905 h 994443"/>
              <a:gd name="connsiteX10" fmla="*/ 749259 w 750781"/>
              <a:gd name="connsiteY10" fmla="*/ 625905 h 994443"/>
              <a:gd name="connsiteX11" fmla="*/ 749259 w 750781"/>
              <a:gd name="connsiteY11" fmla="*/ 788854 h 994443"/>
              <a:gd name="connsiteX12" fmla="*/ 424884 w 750781"/>
              <a:gd name="connsiteY12" fmla="*/ 625905 h 994443"/>
              <a:gd name="connsiteX13" fmla="*/ 424884 w 750781"/>
              <a:gd name="connsiteY13" fmla="*/ 456865 h 994443"/>
              <a:gd name="connsiteX14" fmla="*/ 427930 w 750781"/>
              <a:gd name="connsiteY14" fmla="*/ 335034 h 994443"/>
              <a:gd name="connsiteX15" fmla="*/ 434022 w 750781"/>
              <a:gd name="connsiteY15" fmla="*/ 242138 h 994443"/>
              <a:gd name="connsiteX16" fmla="*/ 427930 w 750781"/>
              <a:gd name="connsiteY16" fmla="*/ 242138 h 994443"/>
              <a:gd name="connsiteX17" fmla="*/ 367015 w 750781"/>
              <a:gd name="connsiteY17" fmla="*/ 350263 h 994443"/>
              <a:gd name="connsiteX18" fmla="*/ 184269 w 750781"/>
              <a:gd name="connsiteY18" fmla="*/ 625905 h 994443"/>
              <a:gd name="connsiteX19" fmla="*/ 424884 w 750781"/>
              <a:gd name="connsiteY19" fmla="*/ 625905 h 99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0781" h="994443">
                <a:moveTo>
                  <a:pt x="750781" y="788854"/>
                </a:moveTo>
                <a:lnTo>
                  <a:pt x="630474" y="788854"/>
                </a:lnTo>
                <a:lnTo>
                  <a:pt x="630474" y="994443"/>
                </a:lnTo>
                <a:lnTo>
                  <a:pt x="424884" y="994443"/>
                </a:lnTo>
                <a:lnTo>
                  <a:pt x="424884" y="788854"/>
                </a:lnTo>
                <a:lnTo>
                  <a:pt x="0" y="788854"/>
                </a:lnTo>
                <a:lnTo>
                  <a:pt x="0" y="642657"/>
                </a:lnTo>
                <a:lnTo>
                  <a:pt x="435545" y="0"/>
                </a:lnTo>
                <a:lnTo>
                  <a:pt x="628951" y="0"/>
                </a:lnTo>
                <a:lnTo>
                  <a:pt x="628951" y="625905"/>
                </a:lnTo>
                <a:lnTo>
                  <a:pt x="749259" y="625905"/>
                </a:lnTo>
                <a:lnTo>
                  <a:pt x="749259" y="788854"/>
                </a:lnTo>
                <a:close/>
                <a:moveTo>
                  <a:pt x="424884" y="625905"/>
                </a:moveTo>
                <a:lnTo>
                  <a:pt x="424884" y="456865"/>
                </a:lnTo>
                <a:cubicBezTo>
                  <a:pt x="424884" y="429453"/>
                  <a:pt x="426407" y="388335"/>
                  <a:pt x="427930" y="335034"/>
                </a:cubicBezTo>
                <a:cubicBezTo>
                  <a:pt x="429453" y="281733"/>
                  <a:pt x="432499" y="249753"/>
                  <a:pt x="434022" y="242138"/>
                </a:cubicBezTo>
                <a:lnTo>
                  <a:pt x="427930" y="242138"/>
                </a:lnTo>
                <a:cubicBezTo>
                  <a:pt x="411179" y="278688"/>
                  <a:pt x="391381" y="315237"/>
                  <a:pt x="367015" y="350263"/>
                </a:cubicBezTo>
                <a:lnTo>
                  <a:pt x="184269" y="625905"/>
                </a:lnTo>
                <a:lnTo>
                  <a:pt x="424884" y="625905"/>
                </a:lnTo>
                <a:close/>
              </a:path>
            </a:pathLst>
          </a:custGeom>
          <a:gradFill flip="none" rotWithShape="1">
            <a:gsLst>
              <a:gs pos="0">
                <a:schemeClr val="accent1"/>
              </a:gs>
              <a:gs pos="50000">
                <a:schemeClr val="accent2"/>
              </a:gs>
              <a:gs pos="100000">
                <a:srgbClr val="012B5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15" name="任意多边形: 形状 114"/>
          <p:cNvSpPr/>
          <p:nvPr/>
        </p:nvSpPr>
        <p:spPr>
          <a:xfrm>
            <a:off x="7169785" y="5283835"/>
            <a:ext cx="2119630" cy="995680"/>
          </a:xfrm>
          <a:custGeom>
            <a:avLst/>
            <a:gdLst>
              <a:gd name="connsiteX0" fmla="*/ 0 w 2119854"/>
              <a:gd name="connsiteY0" fmla="*/ 1523 h 995966"/>
              <a:gd name="connsiteX1" fmla="*/ 0 w 2119854"/>
              <a:gd name="connsiteY1" fmla="*/ 549761 h 995966"/>
              <a:gd name="connsiteX2" fmla="*/ 120308 w 2119854"/>
              <a:gd name="connsiteY2" fmla="*/ 549761 h 995966"/>
              <a:gd name="connsiteX3" fmla="*/ 120308 w 2119854"/>
              <a:gd name="connsiteY3" fmla="*/ 866521 h 995966"/>
              <a:gd name="connsiteX4" fmla="*/ 0 w 2119854"/>
              <a:gd name="connsiteY4" fmla="*/ 866521 h 995966"/>
              <a:gd name="connsiteX5" fmla="*/ 0 w 2119854"/>
              <a:gd name="connsiteY5" fmla="*/ 995966 h 995966"/>
              <a:gd name="connsiteX6" fmla="*/ 1621871 w 2119854"/>
              <a:gd name="connsiteY6" fmla="*/ 995966 h 995966"/>
              <a:gd name="connsiteX7" fmla="*/ 2119854 w 2119854"/>
              <a:gd name="connsiteY7" fmla="*/ 497983 h 995966"/>
              <a:gd name="connsiteX8" fmla="*/ 2119854 w 2119854"/>
              <a:gd name="connsiteY8" fmla="*/ 497983 h 995966"/>
              <a:gd name="connsiteX9" fmla="*/ 1621871 w 2119854"/>
              <a:gd name="connsiteY9" fmla="*/ 0 h 995966"/>
              <a:gd name="connsiteX10" fmla="*/ 0 w 2119854"/>
              <a:gd name="connsiteY10" fmla="*/ 0 h 99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9854" h="995966">
                <a:moveTo>
                  <a:pt x="0" y="1523"/>
                </a:moveTo>
                <a:lnTo>
                  <a:pt x="0" y="549761"/>
                </a:lnTo>
                <a:lnTo>
                  <a:pt x="120308" y="549761"/>
                </a:lnTo>
                <a:lnTo>
                  <a:pt x="120308" y="866521"/>
                </a:lnTo>
                <a:lnTo>
                  <a:pt x="0" y="866521"/>
                </a:lnTo>
                <a:lnTo>
                  <a:pt x="0" y="995966"/>
                </a:lnTo>
                <a:lnTo>
                  <a:pt x="1621871" y="995966"/>
                </a:lnTo>
                <a:cubicBezTo>
                  <a:pt x="1895990" y="995966"/>
                  <a:pt x="2119854" y="773625"/>
                  <a:pt x="2119854" y="497983"/>
                </a:cubicBezTo>
                <a:lnTo>
                  <a:pt x="2119854" y="497983"/>
                </a:lnTo>
                <a:cubicBezTo>
                  <a:pt x="2119854" y="223864"/>
                  <a:pt x="1897513" y="0"/>
                  <a:pt x="1621871" y="0"/>
                </a:cubicBezTo>
                <a:lnTo>
                  <a:pt x="0" y="0"/>
                </a:lnTo>
                <a:close/>
              </a:path>
            </a:pathLst>
          </a:custGeom>
          <a:solidFill>
            <a:schemeClr val="bg1">
              <a:lumMod val="95000"/>
            </a:schemeClr>
          </a:solidFill>
          <a:ln w="15225" cap="flat">
            <a:noFill/>
            <a:prstDash val="solid"/>
            <a:miter/>
          </a:ln>
        </p:spPr>
        <p:txBody>
          <a:bodyPr rtlCol="0" anchor="ctr"/>
          <a:lstStyle/>
          <a:p>
            <a:endParaRPr lang="zh-CN" altLang="en-US">
              <a:solidFill>
                <a:schemeClr val="tx1">
                  <a:lumMod val="75000"/>
                  <a:lumOff val="25000"/>
                </a:schemeClr>
              </a:solidFill>
              <a:cs typeface="+mn-ea"/>
              <a:sym typeface="+mn-lt"/>
            </a:endParaRPr>
          </a:p>
        </p:txBody>
      </p:sp>
      <p:sp>
        <p:nvSpPr>
          <p:cNvPr id="121" name="任意多边形: 形状 120"/>
          <p:cNvSpPr/>
          <p:nvPr/>
        </p:nvSpPr>
        <p:spPr>
          <a:xfrm>
            <a:off x="7120255" y="3841115"/>
            <a:ext cx="1964690" cy="995680"/>
          </a:xfrm>
          <a:custGeom>
            <a:avLst/>
            <a:gdLst>
              <a:gd name="connsiteX0" fmla="*/ 10660 w 1964519"/>
              <a:gd name="connsiteY0" fmla="*/ 1523 h 995965"/>
              <a:gd name="connsiteX1" fmla="*/ 127922 w 1964519"/>
              <a:gd name="connsiteY1" fmla="*/ 231478 h 995965"/>
              <a:gd name="connsiteX2" fmla="*/ 54824 w 1964519"/>
              <a:gd name="connsiteY2" fmla="*/ 435545 h 995965"/>
              <a:gd name="connsiteX3" fmla="*/ 30458 w 1964519"/>
              <a:gd name="connsiteY3" fmla="*/ 459911 h 995965"/>
              <a:gd name="connsiteX4" fmla="*/ 71575 w 1964519"/>
              <a:gd name="connsiteY4" fmla="*/ 491891 h 995965"/>
              <a:gd name="connsiteX5" fmla="*/ 155334 w 1964519"/>
              <a:gd name="connsiteY5" fmla="*/ 700526 h 995965"/>
              <a:gd name="connsiteX6" fmla="*/ 24366 w 1964519"/>
              <a:gd name="connsiteY6" fmla="*/ 979214 h 995965"/>
              <a:gd name="connsiteX7" fmla="*/ 0 w 1964519"/>
              <a:gd name="connsiteY7" fmla="*/ 995966 h 995965"/>
              <a:gd name="connsiteX8" fmla="*/ 1466537 w 1964519"/>
              <a:gd name="connsiteY8" fmla="*/ 995966 h 995965"/>
              <a:gd name="connsiteX9" fmla="*/ 1964519 w 1964519"/>
              <a:gd name="connsiteY9" fmla="*/ 497983 h 995965"/>
              <a:gd name="connsiteX10" fmla="*/ 1964519 w 1964519"/>
              <a:gd name="connsiteY10" fmla="*/ 497983 h 995965"/>
              <a:gd name="connsiteX11" fmla="*/ 1466537 w 1964519"/>
              <a:gd name="connsiteY11" fmla="*/ 0 h 995965"/>
              <a:gd name="connsiteX12" fmla="*/ 10660 w 1964519"/>
              <a:gd name="connsiteY12" fmla="*/ 0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4519" h="995965">
                <a:moveTo>
                  <a:pt x="10660" y="1523"/>
                </a:moveTo>
                <a:cubicBezTo>
                  <a:pt x="86804" y="56347"/>
                  <a:pt x="127922" y="135537"/>
                  <a:pt x="127922" y="231478"/>
                </a:cubicBezTo>
                <a:cubicBezTo>
                  <a:pt x="127922" y="310668"/>
                  <a:pt x="103556" y="379198"/>
                  <a:pt x="54824" y="435545"/>
                </a:cubicBezTo>
                <a:cubicBezTo>
                  <a:pt x="47209" y="444682"/>
                  <a:pt x="39595" y="452296"/>
                  <a:pt x="30458" y="459911"/>
                </a:cubicBezTo>
                <a:cubicBezTo>
                  <a:pt x="45687" y="469048"/>
                  <a:pt x="59392" y="479708"/>
                  <a:pt x="71575" y="491891"/>
                </a:cubicBezTo>
                <a:cubicBezTo>
                  <a:pt x="127922" y="545192"/>
                  <a:pt x="155334" y="615245"/>
                  <a:pt x="155334" y="700526"/>
                </a:cubicBezTo>
                <a:cubicBezTo>
                  <a:pt x="155334" y="817788"/>
                  <a:pt x="111170" y="912207"/>
                  <a:pt x="24366" y="979214"/>
                </a:cubicBezTo>
                <a:cubicBezTo>
                  <a:pt x="16752" y="985305"/>
                  <a:pt x="7614" y="991397"/>
                  <a:pt x="0" y="995966"/>
                </a:cubicBezTo>
                <a:lnTo>
                  <a:pt x="1466537" y="995966"/>
                </a:lnTo>
                <a:cubicBezTo>
                  <a:pt x="1740656" y="995966"/>
                  <a:pt x="1964519" y="773625"/>
                  <a:pt x="1964519" y="497983"/>
                </a:cubicBezTo>
                <a:lnTo>
                  <a:pt x="1964519" y="497983"/>
                </a:lnTo>
                <a:cubicBezTo>
                  <a:pt x="1964519" y="223864"/>
                  <a:pt x="1742179" y="0"/>
                  <a:pt x="1466537" y="0"/>
                </a:cubicBezTo>
                <a:lnTo>
                  <a:pt x="10660" y="0"/>
                </a:lnTo>
                <a:close/>
              </a:path>
            </a:pathLst>
          </a:custGeom>
          <a:solidFill>
            <a:schemeClr val="bg1">
              <a:lumMod val="95000"/>
            </a:schemeClr>
          </a:solidFill>
          <a:ln w="15225" cap="flat">
            <a:noFill/>
            <a:prstDash val="solid"/>
            <a:miter/>
          </a:ln>
        </p:spPr>
        <p:txBody>
          <a:bodyPr rtlCol="0" anchor="ctr"/>
          <a:lstStyle/>
          <a:p>
            <a:endParaRPr lang="zh-CN" altLang="en-US">
              <a:solidFill>
                <a:schemeClr val="tx1">
                  <a:lumMod val="75000"/>
                  <a:lumOff val="25000"/>
                </a:schemeClr>
              </a:solidFill>
              <a:cs typeface="+mn-ea"/>
              <a:sym typeface="+mn-lt"/>
            </a:endParaRPr>
          </a:p>
        </p:txBody>
      </p:sp>
      <p:sp>
        <p:nvSpPr>
          <p:cNvPr id="122" name="任意多边形: 形状 121"/>
          <p:cNvSpPr/>
          <p:nvPr/>
        </p:nvSpPr>
        <p:spPr>
          <a:xfrm>
            <a:off x="6532880" y="3841115"/>
            <a:ext cx="668655" cy="995680"/>
          </a:xfrm>
          <a:custGeom>
            <a:avLst/>
            <a:gdLst>
              <a:gd name="connsiteX0" fmla="*/ 639611 w 668545"/>
              <a:gd name="connsiteY0" fmla="*/ 231478 h 995965"/>
              <a:gd name="connsiteX1" fmla="*/ 584787 w 668545"/>
              <a:gd name="connsiteY1" fmla="*/ 385289 h 995965"/>
              <a:gd name="connsiteX2" fmla="*/ 430976 w 668545"/>
              <a:gd name="connsiteY2" fmla="*/ 472094 h 995965"/>
              <a:gd name="connsiteX3" fmla="*/ 430976 w 668545"/>
              <a:gd name="connsiteY3" fmla="*/ 476662 h 995965"/>
              <a:gd name="connsiteX4" fmla="*/ 607630 w 668545"/>
              <a:gd name="connsiteY4" fmla="*/ 548238 h 995965"/>
              <a:gd name="connsiteX5" fmla="*/ 668546 w 668545"/>
              <a:gd name="connsiteY5" fmla="*/ 700526 h 995965"/>
              <a:gd name="connsiteX6" fmla="*/ 568035 w 668545"/>
              <a:gd name="connsiteY6" fmla="*/ 918299 h 995965"/>
              <a:gd name="connsiteX7" fmla="*/ 278688 w 668545"/>
              <a:gd name="connsiteY7" fmla="*/ 995966 h 995965"/>
              <a:gd name="connsiteX8" fmla="*/ 0 w 668545"/>
              <a:gd name="connsiteY8" fmla="*/ 944188 h 995965"/>
              <a:gd name="connsiteX9" fmla="*/ 0 w 668545"/>
              <a:gd name="connsiteY9" fmla="*/ 770579 h 995965"/>
              <a:gd name="connsiteX10" fmla="*/ 123354 w 668545"/>
              <a:gd name="connsiteY10" fmla="*/ 816266 h 995965"/>
              <a:gd name="connsiteX11" fmla="*/ 257367 w 668545"/>
              <a:gd name="connsiteY11" fmla="*/ 834540 h 995965"/>
              <a:gd name="connsiteX12" fmla="*/ 406610 w 668545"/>
              <a:gd name="connsiteY12" fmla="*/ 799514 h 995965"/>
              <a:gd name="connsiteX13" fmla="*/ 455342 w 668545"/>
              <a:gd name="connsiteY13" fmla="*/ 688343 h 995965"/>
              <a:gd name="connsiteX14" fmla="*/ 398996 w 668545"/>
              <a:gd name="connsiteY14" fmla="*/ 592402 h 995965"/>
              <a:gd name="connsiteX15" fmla="*/ 222341 w 668545"/>
              <a:gd name="connsiteY15" fmla="*/ 563467 h 995965"/>
              <a:gd name="connsiteX16" fmla="*/ 149242 w 668545"/>
              <a:gd name="connsiteY16" fmla="*/ 563467 h 995965"/>
              <a:gd name="connsiteX17" fmla="*/ 149242 w 668545"/>
              <a:gd name="connsiteY17" fmla="*/ 406610 h 995965"/>
              <a:gd name="connsiteX18" fmla="*/ 223864 w 668545"/>
              <a:gd name="connsiteY18" fmla="*/ 406610 h 995965"/>
              <a:gd name="connsiteX19" fmla="*/ 388335 w 668545"/>
              <a:gd name="connsiteY19" fmla="*/ 377675 h 995965"/>
              <a:gd name="connsiteX20" fmla="*/ 440113 w 668545"/>
              <a:gd name="connsiteY20" fmla="*/ 277165 h 995965"/>
              <a:gd name="connsiteX21" fmla="*/ 303054 w 668545"/>
              <a:gd name="connsiteY21" fmla="*/ 167517 h 995965"/>
              <a:gd name="connsiteX22" fmla="*/ 205589 w 668545"/>
              <a:gd name="connsiteY22" fmla="*/ 182746 h 995965"/>
              <a:gd name="connsiteX23" fmla="*/ 95941 w 668545"/>
              <a:gd name="connsiteY23" fmla="*/ 237570 h 995965"/>
              <a:gd name="connsiteX24" fmla="*/ 1523 w 668545"/>
              <a:gd name="connsiteY24" fmla="*/ 95941 h 995965"/>
              <a:gd name="connsiteX25" fmla="*/ 316760 w 668545"/>
              <a:gd name="connsiteY25" fmla="*/ 0 h 995965"/>
              <a:gd name="connsiteX26" fmla="*/ 554330 w 668545"/>
              <a:gd name="connsiteY26" fmla="*/ 60915 h 995965"/>
              <a:gd name="connsiteX27" fmla="*/ 639611 w 668545"/>
              <a:gd name="connsiteY27" fmla="*/ 231478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8545" h="995965">
                <a:moveTo>
                  <a:pt x="639611" y="231478"/>
                </a:moveTo>
                <a:cubicBezTo>
                  <a:pt x="639611" y="292393"/>
                  <a:pt x="621336" y="342649"/>
                  <a:pt x="584787" y="385289"/>
                </a:cubicBezTo>
                <a:cubicBezTo>
                  <a:pt x="548238" y="427930"/>
                  <a:pt x="496460" y="456865"/>
                  <a:pt x="430976" y="472094"/>
                </a:cubicBezTo>
                <a:lnTo>
                  <a:pt x="430976" y="476662"/>
                </a:lnTo>
                <a:cubicBezTo>
                  <a:pt x="508643" y="485800"/>
                  <a:pt x="568035" y="510166"/>
                  <a:pt x="607630" y="548238"/>
                </a:cubicBezTo>
                <a:cubicBezTo>
                  <a:pt x="647226" y="586310"/>
                  <a:pt x="668546" y="636565"/>
                  <a:pt x="668546" y="700526"/>
                </a:cubicBezTo>
                <a:cubicBezTo>
                  <a:pt x="668546" y="793422"/>
                  <a:pt x="635043" y="866521"/>
                  <a:pt x="568035" y="918299"/>
                </a:cubicBezTo>
                <a:cubicBezTo>
                  <a:pt x="501029" y="970077"/>
                  <a:pt x="403564" y="995966"/>
                  <a:pt x="278688" y="995966"/>
                </a:cubicBezTo>
                <a:cubicBezTo>
                  <a:pt x="173609" y="995966"/>
                  <a:pt x="80713" y="979214"/>
                  <a:pt x="0" y="944188"/>
                </a:cubicBezTo>
                <a:lnTo>
                  <a:pt x="0" y="770579"/>
                </a:lnTo>
                <a:cubicBezTo>
                  <a:pt x="38072" y="788854"/>
                  <a:pt x="79190" y="805605"/>
                  <a:pt x="123354" y="816266"/>
                </a:cubicBezTo>
                <a:cubicBezTo>
                  <a:pt x="169040" y="828449"/>
                  <a:pt x="213204" y="834540"/>
                  <a:pt x="257367" y="834540"/>
                </a:cubicBezTo>
                <a:cubicBezTo>
                  <a:pt x="324374" y="834540"/>
                  <a:pt x="374629" y="822357"/>
                  <a:pt x="406610" y="799514"/>
                </a:cubicBezTo>
                <a:cubicBezTo>
                  <a:pt x="438590" y="776671"/>
                  <a:pt x="455342" y="740122"/>
                  <a:pt x="455342" y="688343"/>
                </a:cubicBezTo>
                <a:cubicBezTo>
                  <a:pt x="455342" y="642657"/>
                  <a:pt x="437068" y="610676"/>
                  <a:pt x="398996" y="592402"/>
                </a:cubicBezTo>
                <a:cubicBezTo>
                  <a:pt x="362446" y="574127"/>
                  <a:pt x="303054" y="563467"/>
                  <a:pt x="222341" y="563467"/>
                </a:cubicBezTo>
                <a:lnTo>
                  <a:pt x="149242" y="563467"/>
                </a:lnTo>
                <a:lnTo>
                  <a:pt x="149242" y="406610"/>
                </a:lnTo>
                <a:lnTo>
                  <a:pt x="223864" y="406610"/>
                </a:lnTo>
                <a:cubicBezTo>
                  <a:pt x="298485" y="406610"/>
                  <a:pt x="353309" y="397473"/>
                  <a:pt x="388335" y="377675"/>
                </a:cubicBezTo>
                <a:cubicBezTo>
                  <a:pt x="423361" y="357878"/>
                  <a:pt x="440113" y="324374"/>
                  <a:pt x="440113" y="277165"/>
                </a:cubicBezTo>
                <a:cubicBezTo>
                  <a:pt x="440113" y="204066"/>
                  <a:pt x="394427" y="167517"/>
                  <a:pt x="303054" y="167517"/>
                </a:cubicBezTo>
                <a:cubicBezTo>
                  <a:pt x="271073" y="167517"/>
                  <a:pt x="239093" y="172086"/>
                  <a:pt x="205589" y="182746"/>
                </a:cubicBezTo>
                <a:cubicBezTo>
                  <a:pt x="172086" y="193406"/>
                  <a:pt x="135537" y="211681"/>
                  <a:pt x="95941" y="237570"/>
                </a:cubicBezTo>
                <a:lnTo>
                  <a:pt x="1523" y="95941"/>
                </a:lnTo>
                <a:cubicBezTo>
                  <a:pt x="89850" y="31980"/>
                  <a:pt x="194929" y="0"/>
                  <a:pt x="316760" y="0"/>
                </a:cubicBezTo>
                <a:cubicBezTo>
                  <a:pt x="417270" y="0"/>
                  <a:pt x="496460" y="19797"/>
                  <a:pt x="554330" y="60915"/>
                </a:cubicBezTo>
                <a:cubicBezTo>
                  <a:pt x="610676" y="103556"/>
                  <a:pt x="639611" y="159903"/>
                  <a:pt x="639611" y="231478"/>
                </a:cubicBezTo>
                <a:close/>
              </a:path>
            </a:pathLst>
          </a:custGeom>
          <a:gradFill flip="none" rotWithShape="1">
            <a:gsLst>
              <a:gs pos="0">
                <a:schemeClr val="accent1"/>
              </a:gs>
              <a:gs pos="50000">
                <a:schemeClr val="accent2"/>
              </a:gs>
              <a:gs pos="100000">
                <a:srgbClr val="012B5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28" name="任意多边形: 形状 127"/>
          <p:cNvSpPr/>
          <p:nvPr/>
        </p:nvSpPr>
        <p:spPr>
          <a:xfrm>
            <a:off x="6948170" y="956945"/>
            <a:ext cx="2138045" cy="995680"/>
          </a:xfrm>
          <a:custGeom>
            <a:avLst/>
            <a:gdLst>
              <a:gd name="connsiteX0" fmla="*/ 0 w 2138128"/>
              <a:gd name="connsiteY0" fmla="*/ 0 h 995965"/>
              <a:gd name="connsiteX1" fmla="*/ 0 w 2138128"/>
              <a:gd name="connsiteY1" fmla="*/ 749259 h 995965"/>
              <a:gd name="connsiteX2" fmla="*/ 146197 w 2138128"/>
              <a:gd name="connsiteY2" fmla="*/ 749259 h 995965"/>
              <a:gd name="connsiteX3" fmla="*/ 146197 w 2138128"/>
              <a:gd name="connsiteY3" fmla="*/ 995966 h 995965"/>
              <a:gd name="connsiteX4" fmla="*/ 1640146 w 2138128"/>
              <a:gd name="connsiteY4" fmla="*/ 995966 h 995965"/>
              <a:gd name="connsiteX5" fmla="*/ 2138129 w 2138128"/>
              <a:gd name="connsiteY5" fmla="*/ 497983 h 995965"/>
              <a:gd name="connsiteX6" fmla="*/ 2138129 w 2138128"/>
              <a:gd name="connsiteY6" fmla="*/ 497983 h 995965"/>
              <a:gd name="connsiteX7" fmla="*/ 1640146 w 2138128"/>
              <a:gd name="connsiteY7" fmla="*/ 0 h 995965"/>
              <a:gd name="connsiteX8" fmla="*/ 0 w 2138128"/>
              <a:gd name="connsiteY8" fmla="*/ 0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128" h="995965">
                <a:moveTo>
                  <a:pt x="0" y="0"/>
                </a:moveTo>
                <a:lnTo>
                  <a:pt x="0" y="749259"/>
                </a:lnTo>
                <a:lnTo>
                  <a:pt x="146197" y="749259"/>
                </a:lnTo>
                <a:lnTo>
                  <a:pt x="146197" y="995966"/>
                </a:lnTo>
                <a:lnTo>
                  <a:pt x="1640146" y="995966"/>
                </a:lnTo>
                <a:cubicBezTo>
                  <a:pt x="1914265" y="995966"/>
                  <a:pt x="2138129" y="773625"/>
                  <a:pt x="2138129" y="497983"/>
                </a:cubicBezTo>
                <a:lnTo>
                  <a:pt x="2138129" y="497983"/>
                </a:lnTo>
                <a:cubicBezTo>
                  <a:pt x="2138129" y="223864"/>
                  <a:pt x="1915787" y="0"/>
                  <a:pt x="1640146" y="0"/>
                </a:cubicBezTo>
                <a:lnTo>
                  <a:pt x="0" y="0"/>
                </a:lnTo>
                <a:close/>
              </a:path>
            </a:pathLst>
          </a:custGeom>
          <a:solidFill>
            <a:schemeClr val="bg1">
              <a:lumMod val="95000"/>
            </a:schemeClr>
          </a:solidFill>
          <a:ln w="15225" cap="flat">
            <a:noFill/>
            <a:prstDash val="solid"/>
            <a:miter/>
          </a:ln>
        </p:spPr>
        <p:txBody>
          <a:bodyPr rtlCol="0" anchor="ctr"/>
          <a:lstStyle/>
          <a:p>
            <a:endParaRPr lang="zh-CN" altLang="en-US">
              <a:solidFill>
                <a:schemeClr val="tx1">
                  <a:lumMod val="75000"/>
                  <a:lumOff val="25000"/>
                </a:schemeClr>
              </a:solidFill>
              <a:cs typeface="+mn-ea"/>
              <a:sym typeface="+mn-lt"/>
            </a:endParaRPr>
          </a:p>
        </p:txBody>
      </p:sp>
      <p:sp>
        <p:nvSpPr>
          <p:cNvPr id="129" name="任意多边形: 形状 128"/>
          <p:cNvSpPr/>
          <p:nvPr/>
        </p:nvSpPr>
        <p:spPr>
          <a:xfrm>
            <a:off x="6390005" y="956945"/>
            <a:ext cx="641350" cy="995680"/>
          </a:xfrm>
          <a:custGeom>
            <a:avLst/>
            <a:gdLst>
              <a:gd name="connsiteX0" fmla="*/ 491891 w 641134"/>
              <a:gd name="connsiteY0" fmla="*/ 825403 h 995965"/>
              <a:gd name="connsiteX1" fmla="*/ 491891 w 641134"/>
              <a:gd name="connsiteY1" fmla="*/ 0 h 995965"/>
              <a:gd name="connsiteX2" fmla="*/ 319806 w 641134"/>
              <a:gd name="connsiteY2" fmla="*/ 0 h 995965"/>
              <a:gd name="connsiteX3" fmla="*/ 0 w 641134"/>
              <a:gd name="connsiteY3" fmla="*/ 255844 h 995965"/>
              <a:gd name="connsiteX4" fmla="*/ 102033 w 641134"/>
              <a:gd name="connsiteY4" fmla="*/ 382244 h 995965"/>
              <a:gd name="connsiteX5" fmla="*/ 216250 w 641134"/>
              <a:gd name="connsiteY5" fmla="*/ 290871 h 995965"/>
              <a:gd name="connsiteX6" fmla="*/ 289348 w 641134"/>
              <a:gd name="connsiteY6" fmla="*/ 222341 h 995965"/>
              <a:gd name="connsiteX7" fmla="*/ 286302 w 641134"/>
              <a:gd name="connsiteY7" fmla="*/ 325897 h 995965"/>
              <a:gd name="connsiteX8" fmla="*/ 284779 w 641134"/>
              <a:gd name="connsiteY8" fmla="*/ 420316 h 995965"/>
              <a:gd name="connsiteX9" fmla="*/ 284779 w 641134"/>
              <a:gd name="connsiteY9" fmla="*/ 826926 h 995965"/>
              <a:gd name="connsiteX10" fmla="*/ 138583 w 641134"/>
              <a:gd name="connsiteY10" fmla="*/ 826926 h 995965"/>
              <a:gd name="connsiteX11" fmla="*/ 138583 w 641134"/>
              <a:gd name="connsiteY11" fmla="*/ 995966 h 995965"/>
              <a:gd name="connsiteX12" fmla="*/ 284779 w 641134"/>
              <a:gd name="connsiteY12" fmla="*/ 995966 h 995965"/>
              <a:gd name="connsiteX13" fmla="*/ 494937 w 641134"/>
              <a:gd name="connsiteY13" fmla="*/ 995966 h 995965"/>
              <a:gd name="connsiteX14" fmla="*/ 641134 w 641134"/>
              <a:gd name="connsiteY14" fmla="*/ 995966 h 995965"/>
              <a:gd name="connsiteX15" fmla="*/ 641134 w 641134"/>
              <a:gd name="connsiteY15" fmla="*/ 826926 h 995965"/>
              <a:gd name="connsiteX16" fmla="*/ 491891 w 641134"/>
              <a:gd name="connsiteY16" fmla="*/ 826926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1134" h="995965">
                <a:moveTo>
                  <a:pt x="491891" y="825403"/>
                </a:moveTo>
                <a:lnTo>
                  <a:pt x="491891" y="0"/>
                </a:lnTo>
                <a:lnTo>
                  <a:pt x="319806" y="0"/>
                </a:lnTo>
                <a:lnTo>
                  <a:pt x="0" y="255844"/>
                </a:lnTo>
                <a:lnTo>
                  <a:pt x="102033" y="382244"/>
                </a:lnTo>
                <a:lnTo>
                  <a:pt x="216250" y="290871"/>
                </a:lnTo>
                <a:cubicBezTo>
                  <a:pt x="229956" y="280211"/>
                  <a:pt x="254322" y="257367"/>
                  <a:pt x="289348" y="222341"/>
                </a:cubicBezTo>
                <a:lnTo>
                  <a:pt x="286302" y="325897"/>
                </a:lnTo>
                <a:lnTo>
                  <a:pt x="284779" y="420316"/>
                </a:lnTo>
                <a:lnTo>
                  <a:pt x="284779" y="826926"/>
                </a:lnTo>
                <a:lnTo>
                  <a:pt x="138583" y="826926"/>
                </a:lnTo>
                <a:lnTo>
                  <a:pt x="138583" y="995966"/>
                </a:lnTo>
                <a:lnTo>
                  <a:pt x="284779" y="995966"/>
                </a:lnTo>
                <a:lnTo>
                  <a:pt x="494937" y="995966"/>
                </a:lnTo>
                <a:lnTo>
                  <a:pt x="641134" y="995966"/>
                </a:lnTo>
                <a:lnTo>
                  <a:pt x="641134" y="826926"/>
                </a:lnTo>
                <a:lnTo>
                  <a:pt x="491891" y="826926"/>
                </a:lnTo>
                <a:close/>
              </a:path>
            </a:pathLst>
          </a:custGeom>
          <a:gradFill flip="none" rotWithShape="1">
            <a:gsLst>
              <a:gs pos="0">
                <a:schemeClr val="accent1"/>
              </a:gs>
              <a:gs pos="50000">
                <a:schemeClr val="accent2"/>
              </a:gs>
              <a:gs pos="100000">
                <a:srgbClr val="012B5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35" name="任意多边形: 形状 134"/>
          <p:cNvSpPr/>
          <p:nvPr/>
        </p:nvSpPr>
        <p:spPr>
          <a:xfrm>
            <a:off x="6445885" y="2399030"/>
            <a:ext cx="689610" cy="995680"/>
          </a:xfrm>
          <a:custGeom>
            <a:avLst/>
            <a:gdLst>
              <a:gd name="connsiteX0" fmla="*/ 686821 w 689866"/>
              <a:gd name="connsiteY0" fmla="*/ 995966 h 995965"/>
              <a:gd name="connsiteX1" fmla="*/ 1523 w 689866"/>
              <a:gd name="connsiteY1" fmla="*/ 995966 h 995965"/>
              <a:gd name="connsiteX2" fmla="*/ 1523 w 689866"/>
              <a:gd name="connsiteY2" fmla="*/ 851292 h 995965"/>
              <a:gd name="connsiteX3" fmla="*/ 248230 w 689866"/>
              <a:gd name="connsiteY3" fmla="*/ 603062 h 995965"/>
              <a:gd name="connsiteX4" fmla="*/ 391381 w 689866"/>
              <a:gd name="connsiteY4" fmla="*/ 447728 h 995965"/>
              <a:gd name="connsiteX5" fmla="*/ 440114 w 689866"/>
              <a:gd name="connsiteY5" fmla="*/ 367015 h 995965"/>
              <a:gd name="connsiteX6" fmla="*/ 455343 w 689866"/>
              <a:gd name="connsiteY6" fmla="*/ 290871 h 995965"/>
              <a:gd name="connsiteX7" fmla="*/ 423362 w 689866"/>
              <a:gd name="connsiteY7" fmla="*/ 202544 h 995965"/>
              <a:gd name="connsiteX8" fmla="*/ 336557 w 689866"/>
              <a:gd name="connsiteY8" fmla="*/ 173609 h 995965"/>
              <a:gd name="connsiteX9" fmla="*/ 225387 w 689866"/>
              <a:gd name="connsiteY9" fmla="*/ 199498 h 995965"/>
              <a:gd name="connsiteX10" fmla="*/ 112694 w 689866"/>
              <a:gd name="connsiteY10" fmla="*/ 274119 h 995965"/>
              <a:gd name="connsiteX11" fmla="*/ 0 w 689866"/>
              <a:gd name="connsiteY11" fmla="*/ 140105 h 995965"/>
              <a:gd name="connsiteX12" fmla="*/ 120308 w 689866"/>
              <a:gd name="connsiteY12" fmla="*/ 53301 h 995965"/>
              <a:gd name="connsiteX13" fmla="*/ 223864 w 689866"/>
              <a:gd name="connsiteY13" fmla="*/ 13706 h 995965"/>
              <a:gd name="connsiteX14" fmla="*/ 350263 w 689866"/>
              <a:gd name="connsiteY14" fmla="*/ 0 h 995965"/>
              <a:gd name="connsiteX15" fmla="*/ 513212 w 689866"/>
              <a:gd name="connsiteY15" fmla="*/ 33504 h 995965"/>
              <a:gd name="connsiteX16" fmla="*/ 622860 w 689866"/>
              <a:gd name="connsiteY16" fmla="*/ 127922 h 995965"/>
              <a:gd name="connsiteX17" fmla="*/ 662454 w 689866"/>
              <a:gd name="connsiteY17" fmla="*/ 266505 h 995965"/>
              <a:gd name="connsiteX18" fmla="*/ 638089 w 689866"/>
              <a:gd name="connsiteY18" fmla="*/ 392904 h 995965"/>
              <a:gd name="connsiteX19" fmla="*/ 564990 w 689866"/>
              <a:gd name="connsiteY19" fmla="*/ 514735 h 995965"/>
              <a:gd name="connsiteX20" fmla="*/ 388335 w 689866"/>
              <a:gd name="connsiteY20" fmla="*/ 692912 h 995965"/>
              <a:gd name="connsiteX21" fmla="*/ 261936 w 689866"/>
              <a:gd name="connsiteY21" fmla="*/ 811697 h 995965"/>
              <a:gd name="connsiteX22" fmla="*/ 261936 w 689866"/>
              <a:gd name="connsiteY22" fmla="*/ 820834 h 995965"/>
              <a:gd name="connsiteX23" fmla="*/ 689867 w 689866"/>
              <a:gd name="connsiteY23" fmla="*/ 820834 h 995965"/>
              <a:gd name="connsiteX24" fmla="*/ 689867 w 689866"/>
              <a:gd name="connsiteY24" fmla="*/ 995966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9866" h="995965">
                <a:moveTo>
                  <a:pt x="686821" y="995966"/>
                </a:moveTo>
                <a:lnTo>
                  <a:pt x="1523" y="995966"/>
                </a:lnTo>
                <a:lnTo>
                  <a:pt x="1523" y="851292"/>
                </a:lnTo>
                <a:lnTo>
                  <a:pt x="248230" y="603062"/>
                </a:lnTo>
                <a:cubicBezTo>
                  <a:pt x="321329" y="528441"/>
                  <a:pt x="368538" y="476663"/>
                  <a:pt x="391381" y="447728"/>
                </a:cubicBezTo>
                <a:cubicBezTo>
                  <a:pt x="414225" y="418793"/>
                  <a:pt x="429453" y="392904"/>
                  <a:pt x="440114" y="367015"/>
                </a:cubicBezTo>
                <a:cubicBezTo>
                  <a:pt x="449251" y="342649"/>
                  <a:pt x="455343" y="316760"/>
                  <a:pt x="455343" y="290871"/>
                </a:cubicBezTo>
                <a:cubicBezTo>
                  <a:pt x="455343" y="251276"/>
                  <a:pt x="444682" y="222341"/>
                  <a:pt x="423362" y="202544"/>
                </a:cubicBezTo>
                <a:cubicBezTo>
                  <a:pt x="402042" y="182746"/>
                  <a:pt x="373106" y="173609"/>
                  <a:pt x="336557" y="173609"/>
                </a:cubicBezTo>
                <a:cubicBezTo>
                  <a:pt x="298485" y="173609"/>
                  <a:pt x="261936" y="182746"/>
                  <a:pt x="225387" y="199498"/>
                </a:cubicBezTo>
                <a:cubicBezTo>
                  <a:pt x="190360" y="216250"/>
                  <a:pt x="152288" y="242139"/>
                  <a:pt x="112694" y="274119"/>
                </a:cubicBezTo>
                <a:lnTo>
                  <a:pt x="0" y="140105"/>
                </a:lnTo>
                <a:cubicBezTo>
                  <a:pt x="48732" y="98987"/>
                  <a:pt x="88328" y="70053"/>
                  <a:pt x="120308" y="53301"/>
                </a:cubicBezTo>
                <a:cubicBezTo>
                  <a:pt x="152288" y="36549"/>
                  <a:pt x="187315" y="22843"/>
                  <a:pt x="223864" y="13706"/>
                </a:cubicBezTo>
                <a:cubicBezTo>
                  <a:pt x="261936" y="4569"/>
                  <a:pt x="303054" y="0"/>
                  <a:pt x="350263" y="0"/>
                </a:cubicBezTo>
                <a:cubicBezTo>
                  <a:pt x="411179" y="0"/>
                  <a:pt x="466002" y="10660"/>
                  <a:pt x="513212" y="33504"/>
                </a:cubicBezTo>
                <a:cubicBezTo>
                  <a:pt x="560421" y="56347"/>
                  <a:pt x="596971" y="86805"/>
                  <a:pt x="622860" y="127922"/>
                </a:cubicBezTo>
                <a:cubicBezTo>
                  <a:pt x="648749" y="167517"/>
                  <a:pt x="662454" y="214727"/>
                  <a:pt x="662454" y="266505"/>
                </a:cubicBezTo>
                <a:cubicBezTo>
                  <a:pt x="662454" y="312191"/>
                  <a:pt x="654840" y="353309"/>
                  <a:pt x="638089" y="392904"/>
                </a:cubicBezTo>
                <a:cubicBezTo>
                  <a:pt x="622860" y="432499"/>
                  <a:pt x="596971" y="473617"/>
                  <a:pt x="564990" y="514735"/>
                </a:cubicBezTo>
                <a:cubicBezTo>
                  <a:pt x="531487" y="555853"/>
                  <a:pt x="473617" y="615245"/>
                  <a:pt x="388335" y="692912"/>
                </a:cubicBezTo>
                <a:lnTo>
                  <a:pt x="261936" y="811697"/>
                </a:lnTo>
                <a:lnTo>
                  <a:pt x="261936" y="820834"/>
                </a:lnTo>
                <a:lnTo>
                  <a:pt x="689867" y="820834"/>
                </a:lnTo>
                <a:lnTo>
                  <a:pt x="689867" y="995966"/>
                </a:lnTo>
                <a:close/>
              </a:path>
            </a:pathLst>
          </a:custGeom>
          <a:gradFill flip="none" rotWithShape="1">
            <a:gsLst>
              <a:gs pos="0">
                <a:schemeClr val="accent1"/>
              </a:gs>
              <a:gs pos="50000">
                <a:schemeClr val="accent2"/>
              </a:gs>
              <a:gs pos="100000">
                <a:srgbClr val="012B5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36" name="任意多边形: 形状 135"/>
          <p:cNvSpPr/>
          <p:nvPr/>
        </p:nvSpPr>
        <p:spPr>
          <a:xfrm>
            <a:off x="6889115" y="2399030"/>
            <a:ext cx="2199005" cy="995680"/>
          </a:xfrm>
          <a:custGeom>
            <a:avLst/>
            <a:gdLst>
              <a:gd name="connsiteX0" fmla="*/ 159903 w 2199043"/>
              <a:gd name="connsiteY0" fmla="*/ 1523 h 995965"/>
              <a:gd name="connsiteX1" fmla="*/ 240616 w 2199043"/>
              <a:gd name="connsiteY1" fmla="*/ 86805 h 995965"/>
              <a:gd name="connsiteX2" fmla="*/ 292394 w 2199043"/>
              <a:gd name="connsiteY2" fmla="*/ 266505 h 995965"/>
              <a:gd name="connsiteX3" fmla="*/ 263459 w 2199043"/>
              <a:gd name="connsiteY3" fmla="*/ 421839 h 995965"/>
              <a:gd name="connsiteX4" fmla="*/ 178178 w 2199043"/>
              <a:gd name="connsiteY4" fmla="*/ 563467 h 995965"/>
              <a:gd name="connsiteX5" fmla="*/ 0 w 2199043"/>
              <a:gd name="connsiteY5" fmla="*/ 744690 h 995965"/>
              <a:gd name="connsiteX6" fmla="*/ 321329 w 2199043"/>
              <a:gd name="connsiteY6" fmla="*/ 744690 h 995965"/>
              <a:gd name="connsiteX7" fmla="*/ 321329 w 2199043"/>
              <a:gd name="connsiteY7" fmla="*/ 995966 h 995965"/>
              <a:gd name="connsiteX8" fmla="*/ 1701061 w 2199043"/>
              <a:gd name="connsiteY8" fmla="*/ 995966 h 995965"/>
              <a:gd name="connsiteX9" fmla="*/ 2199044 w 2199043"/>
              <a:gd name="connsiteY9" fmla="*/ 497983 h 995965"/>
              <a:gd name="connsiteX10" fmla="*/ 2199044 w 2199043"/>
              <a:gd name="connsiteY10" fmla="*/ 497983 h 995965"/>
              <a:gd name="connsiteX11" fmla="*/ 1701061 w 2199043"/>
              <a:gd name="connsiteY11" fmla="*/ 0 h 995965"/>
              <a:gd name="connsiteX12" fmla="*/ 159903 w 2199043"/>
              <a:gd name="connsiteY12" fmla="*/ 0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9043" h="995965">
                <a:moveTo>
                  <a:pt x="159903" y="1523"/>
                </a:moveTo>
                <a:cubicBezTo>
                  <a:pt x="191883" y="25889"/>
                  <a:pt x="219295" y="54824"/>
                  <a:pt x="240616" y="86805"/>
                </a:cubicBezTo>
                <a:cubicBezTo>
                  <a:pt x="274119" y="140105"/>
                  <a:pt x="292394" y="199498"/>
                  <a:pt x="292394" y="266505"/>
                </a:cubicBezTo>
                <a:cubicBezTo>
                  <a:pt x="292394" y="321329"/>
                  <a:pt x="283256" y="373106"/>
                  <a:pt x="263459" y="421839"/>
                </a:cubicBezTo>
                <a:cubicBezTo>
                  <a:pt x="245184" y="467525"/>
                  <a:pt x="216250" y="516258"/>
                  <a:pt x="178178" y="563467"/>
                </a:cubicBezTo>
                <a:cubicBezTo>
                  <a:pt x="143151" y="607631"/>
                  <a:pt x="83759" y="667023"/>
                  <a:pt x="0" y="744690"/>
                </a:cubicBezTo>
                <a:lnTo>
                  <a:pt x="321329" y="744690"/>
                </a:lnTo>
                <a:lnTo>
                  <a:pt x="321329" y="995966"/>
                </a:lnTo>
                <a:lnTo>
                  <a:pt x="1701061" y="995966"/>
                </a:lnTo>
                <a:cubicBezTo>
                  <a:pt x="1975180" y="995966"/>
                  <a:pt x="2199044" y="773625"/>
                  <a:pt x="2199044" y="497983"/>
                </a:cubicBezTo>
                <a:lnTo>
                  <a:pt x="2199044" y="497983"/>
                </a:lnTo>
                <a:cubicBezTo>
                  <a:pt x="2199044" y="223864"/>
                  <a:pt x="1976703" y="0"/>
                  <a:pt x="1701061" y="0"/>
                </a:cubicBezTo>
                <a:lnTo>
                  <a:pt x="159903" y="0"/>
                </a:lnTo>
                <a:close/>
              </a:path>
            </a:pathLst>
          </a:custGeom>
          <a:solidFill>
            <a:schemeClr val="bg1">
              <a:lumMod val="95000"/>
            </a:schemeClr>
          </a:solidFill>
          <a:ln w="15225" cap="flat">
            <a:noFill/>
            <a:prstDash val="solid"/>
            <a:miter/>
          </a:ln>
        </p:spPr>
        <p:txBody>
          <a:bodyPr rtlCol="0" anchor="ctr"/>
          <a:lstStyle/>
          <a:p>
            <a:endParaRPr lang="zh-CN" altLang="en-US">
              <a:cs typeface="+mn-ea"/>
              <a:sym typeface="+mn-lt"/>
            </a:endParaRPr>
          </a:p>
        </p:txBody>
      </p:sp>
      <p:sp>
        <p:nvSpPr>
          <p:cNvPr id="141" name="任意多边形: 形状 140"/>
          <p:cNvSpPr/>
          <p:nvPr/>
        </p:nvSpPr>
        <p:spPr>
          <a:xfrm>
            <a:off x="7860665" y="5283835"/>
            <a:ext cx="2119630" cy="995680"/>
          </a:xfrm>
          <a:custGeom>
            <a:avLst/>
            <a:gdLst>
              <a:gd name="connsiteX0" fmla="*/ 0 w 2119854"/>
              <a:gd name="connsiteY0" fmla="*/ 1523 h 995966"/>
              <a:gd name="connsiteX1" fmla="*/ 0 w 2119854"/>
              <a:gd name="connsiteY1" fmla="*/ 549761 h 995966"/>
              <a:gd name="connsiteX2" fmla="*/ 120308 w 2119854"/>
              <a:gd name="connsiteY2" fmla="*/ 549761 h 995966"/>
              <a:gd name="connsiteX3" fmla="*/ 120308 w 2119854"/>
              <a:gd name="connsiteY3" fmla="*/ 866521 h 995966"/>
              <a:gd name="connsiteX4" fmla="*/ 0 w 2119854"/>
              <a:gd name="connsiteY4" fmla="*/ 866521 h 995966"/>
              <a:gd name="connsiteX5" fmla="*/ 0 w 2119854"/>
              <a:gd name="connsiteY5" fmla="*/ 995966 h 995966"/>
              <a:gd name="connsiteX6" fmla="*/ 1621871 w 2119854"/>
              <a:gd name="connsiteY6" fmla="*/ 995966 h 995966"/>
              <a:gd name="connsiteX7" fmla="*/ 2119854 w 2119854"/>
              <a:gd name="connsiteY7" fmla="*/ 497983 h 995966"/>
              <a:gd name="connsiteX8" fmla="*/ 2119854 w 2119854"/>
              <a:gd name="connsiteY8" fmla="*/ 497983 h 995966"/>
              <a:gd name="connsiteX9" fmla="*/ 1621871 w 2119854"/>
              <a:gd name="connsiteY9" fmla="*/ 0 h 995966"/>
              <a:gd name="connsiteX10" fmla="*/ 0 w 2119854"/>
              <a:gd name="connsiteY10" fmla="*/ 0 h 99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9854" h="995966">
                <a:moveTo>
                  <a:pt x="0" y="1523"/>
                </a:moveTo>
                <a:lnTo>
                  <a:pt x="0" y="549761"/>
                </a:lnTo>
                <a:lnTo>
                  <a:pt x="120308" y="549761"/>
                </a:lnTo>
                <a:lnTo>
                  <a:pt x="120308" y="866521"/>
                </a:lnTo>
                <a:lnTo>
                  <a:pt x="0" y="866521"/>
                </a:lnTo>
                <a:lnTo>
                  <a:pt x="0" y="995966"/>
                </a:lnTo>
                <a:lnTo>
                  <a:pt x="1621871" y="995966"/>
                </a:lnTo>
                <a:cubicBezTo>
                  <a:pt x="1895990" y="995966"/>
                  <a:pt x="2119854" y="773625"/>
                  <a:pt x="2119854" y="497983"/>
                </a:cubicBezTo>
                <a:lnTo>
                  <a:pt x="2119854" y="497983"/>
                </a:lnTo>
                <a:cubicBezTo>
                  <a:pt x="2119854" y="223864"/>
                  <a:pt x="1897513" y="0"/>
                  <a:pt x="1621871" y="0"/>
                </a:cubicBezTo>
                <a:lnTo>
                  <a:pt x="0" y="0"/>
                </a:lnTo>
                <a:close/>
              </a:path>
            </a:pathLst>
          </a:custGeom>
          <a:solidFill>
            <a:schemeClr val="bg1">
              <a:lumMod val="95000"/>
            </a:schemeClr>
          </a:solidFill>
          <a:ln w="15225" cap="flat">
            <a:noFill/>
            <a:prstDash val="solid"/>
            <a:miter/>
          </a:ln>
        </p:spPr>
        <p:txBody>
          <a:bodyPr rtlCol="0" anchor="ctr"/>
          <a:lstStyle/>
          <a:p>
            <a:endParaRPr lang="zh-CN" altLang="en-US">
              <a:solidFill>
                <a:schemeClr val="tx1">
                  <a:lumMod val="75000"/>
                  <a:lumOff val="25000"/>
                </a:schemeClr>
              </a:solidFill>
              <a:cs typeface="+mn-ea"/>
              <a:sym typeface="+mn-lt"/>
            </a:endParaRPr>
          </a:p>
        </p:txBody>
      </p:sp>
      <p:sp>
        <p:nvSpPr>
          <p:cNvPr id="142" name="任意多边形: 形状 141"/>
          <p:cNvSpPr/>
          <p:nvPr/>
        </p:nvSpPr>
        <p:spPr>
          <a:xfrm>
            <a:off x="8015605" y="3841115"/>
            <a:ext cx="1964690" cy="995680"/>
          </a:xfrm>
          <a:custGeom>
            <a:avLst/>
            <a:gdLst>
              <a:gd name="connsiteX0" fmla="*/ 10660 w 1964519"/>
              <a:gd name="connsiteY0" fmla="*/ 1523 h 995965"/>
              <a:gd name="connsiteX1" fmla="*/ 127922 w 1964519"/>
              <a:gd name="connsiteY1" fmla="*/ 231478 h 995965"/>
              <a:gd name="connsiteX2" fmla="*/ 54824 w 1964519"/>
              <a:gd name="connsiteY2" fmla="*/ 435545 h 995965"/>
              <a:gd name="connsiteX3" fmla="*/ 30458 w 1964519"/>
              <a:gd name="connsiteY3" fmla="*/ 459911 h 995965"/>
              <a:gd name="connsiteX4" fmla="*/ 71575 w 1964519"/>
              <a:gd name="connsiteY4" fmla="*/ 491891 h 995965"/>
              <a:gd name="connsiteX5" fmla="*/ 155334 w 1964519"/>
              <a:gd name="connsiteY5" fmla="*/ 700526 h 995965"/>
              <a:gd name="connsiteX6" fmla="*/ 24366 w 1964519"/>
              <a:gd name="connsiteY6" fmla="*/ 979214 h 995965"/>
              <a:gd name="connsiteX7" fmla="*/ 0 w 1964519"/>
              <a:gd name="connsiteY7" fmla="*/ 995966 h 995965"/>
              <a:gd name="connsiteX8" fmla="*/ 1466537 w 1964519"/>
              <a:gd name="connsiteY8" fmla="*/ 995966 h 995965"/>
              <a:gd name="connsiteX9" fmla="*/ 1964519 w 1964519"/>
              <a:gd name="connsiteY9" fmla="*/ 497983 h 995965"/>
              <a:gd name="connsiteX10" fmla="*/ 1964519 w 1964519"/>
              <a:gd name="connsiteY10" fmla="*/ 497983 h 995965"/>
              <a:gd name="connsiteX11" fmla="*/ 1466537 w 1964519"/>
              <a:gd name="connsiteY11" fmla="*/ 0 h 995965"/>
              <a:gd name="connsiteX12" fmla="*/ 10660 w 1964519"/>
              <a:gd name="connsiteY12" fmla="*/ 0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4519" h="995965">
                <a:moveTo>
                  <a:pt x="10660" y="1523"/>
                </a:moveTo>
                <a:cubicBezTo>
                  <a:pt x="86804" y="56347"/>
                  <a:pt x="127922" y="135537"/>
                  <a:pt x="127922" y="231478"/>
                </a:cubicBezTo>
                <a:cubicBezTo>
                  <a:pt x="127922" y="310668"/>
                  <a:pt x="103556" y="379198"/>
                  <a:pt x="54824" y="435545"/>
                </a:cubicBezTo>
                <a:cubicBezTo>
                  <a:pt x="47209" y="444682"/>
                  <a:pt x="39595" y="452296"/>
                  <a:pt x="30458" y="459911"/>
                </a:cubicBezTo>
                <a:cubicBezTo>
                  <a:pt x="45687" y="469048"/>
                  <a:pt x="59392" y="479708"/>
                  <a:pt x="71575" y="491891"/>
                </a:cubicBezTo>
                <a:cubicBezTo>
                  <a:pt x="127922" y="545192"/>
                  <a:pt x="155334" y="615245"/>
                  <a:pt x="155334" y="700526"/>
                </a:cubicBezTo>
                <a:cubicBezTo>
                  <a:pt x="155334" y="817788"/>
                  <a:pt x="111170" y="912207"/>
                  <a:pt x="24366" y="979214"/>
                </a:cubicBezTo>
                <a:cubicBezTo>
                  <a:pt x="16752" y="985305"/>
                  <a:pt x="7614" y="991397"/>
                  <a:pt x="0" y="995966"/>
                </a:cubicBezTo>
                <a:lnTo>
                  <a:pt x="1466537" y="995966"/>
                </a:lnTo>
                <a:cubicBezTo>
                  <a:pt x="1740656" y="995966"/>
                  <a:pt x="1964519" y="773625"/>
                  <a:pt x="1964519" y="497983"/>
                </a:cubicBezTo>
                <a:lnTo>
                  <a:pt x="1964519" y="497983"/>
                </a:lnTo>
                <a:cubicBezTo>
                  <a:pt x="1964519" y="223864"/>
                  <a:pt x="1742179" y="0"/>
                  <a:pt x="1466537" y="0"/>
                </a:cubicBezTo>
                <a:lnTo>
                  <a:pt x="10660" y="0"/>
                </a:lnTo>
                <a:close/>
              </a:path>
            </a:pathLst>
          </a:custGeom>
          <a:solidFill>
            <a:schemeClr val="bg1">
              <a:lumMod val="95000"/>
            </a:schemeClr>
          </a:solidFill>
          <a:ln w="15225" cap="flat">
            <a:noFill/>
            <a:prstDash val="solid"/>
            <a:miter/>
          </a:ln>
        </p:spPr>
        <p:txBody>
          <a:bodyPr rtlCol="0" anchor="ctr"/>
          <a:lstStyle/>
          <a:p>
            <a:endParaRPr lang="zh-CN" altLang="en-US">
              <a:solidFill>
                <a:schemeClr val="tx1">
                  <a:lumMod val="75000"/>
                  <a:lumOff val="25000"/>
                </a:schemeClr>
              </a:solidFill>
              <a:cs typeface="+mn-ea"/>
              <a:sym typeface="+mn-lt"/>
            </a:endParaRPr>
          </a:p>
        </p:txBody>
      </p:sp>
      <p:sp>
        <p:nvSpPr>
          <p:cNvPr id="143" name="任意多边形: 形状 142"/>
          <p:cNvSpPr/>
          <p:nvPr/>
        </p:nvSpPr>
        <p:spPr>
          <a:xfrm>
            <a:off x="7844155" y="956945"/>
            <a:ext cx="2138045" cy="995680"/>
          </a:xfrm>
          <a:custGeom>
            <a:avLst/>
            <a:gdLst>
              <a:gd name="connsiteX0" fmla="*/ 0 w 2138128"/>
              <a:gd name="connsiteY0" fmla="*/ 0 h 995965"/>
              <a:gd name="connsiteX1" fmla="*/ 0 w 2138128"/>
              <a:gd name="connsiteY1" fmla="*/ 749259 h 995965"/>
              <a:gd name="connsiteX2" fmla="*/ 146197 w 2138128"/>
              <a:gd name="connsiteY2" fmla="*/ 749259 h 995965"/>
              <a:gd name="connsiteX3" fmla="*/ 146197 w 2138128"/>
              <a:gd name="connsiteY3" fmla="*/ 995966 h 995965"/>
              <a:gd name="connsiteX4" fmla="*/ 1640146 w 2138128"/>
              <a:gd name="connsiteY4" fmla="*/ 995966 h 995965"/>
              <a:gd name="connsiteX5" fmla="*/ 2138129 w 2138128"/>
              <a:gd name="connsiteY5" fmla="*/ 497983 h 995965"/>
              <a:gd name="connsiteX6" fmla="*/ 2138129 w 2138128"/>
              <a:gd name="connsiteY6" fmla="*/ 497983 h 995965"/>
              <a:gd name="connsiteX7" fmla="*/ 1640146 w 2138128"/>
              <a:gd name="connsiteY7" fmla="*/ 0 h 995965"/>
              <a:gd name="connsiteX8" fmla="*/ 0 w 2138128"/>
              <a:gd name="connsiteY8" fmla="*/ 0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128" h="995965">
                <a:moveTo>
                  <a:pt x="0" y="0"/>
                </a:moveTo>
                <a:lnTo>
                  <a:pt x="0" y="749259"/>
                </a:lnTo>
                <a:lnTo>
                  <a:pt x="146197" y="749259"/>
                </a:lnTo>
                <a:lnTo>
                  <a:pt x="146197" y="995966"/>
                </a:lnTo>
                <a:lnTo>
                  <a:pt x="1640146" y="995966"/>
                </a:lnTo>
                <a:cubicBezTo>
                  <a:pt x="1914265" y="995966"/>
                  <a:pt x="2138129" y="773625"/>
                  <a:pt x="2138129" y="497983"/>
                </a:cubicBezTo>
                <a:lnTo>
                  <a:pt x="2138129" y="497983"/>
                </a:lnTo>
                <a:cubicBezTo>
                  <a:pt x="2138129" y="223864"/>
                  <a:pt x="1915787" y="0"/>
                  <a:pt x="1640146" y="0"/>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solidFill>
                <a:schemeClr val="tx1">
                  <a:lumMod val="75000"/>
                  <a:lumOff val="25000"/>
                </a:schemeClr>
              </a:solidFill>
              <a:cs typeface="+mn-ea"/>
              <a:sym typeface="+mn-lt"/>
            </a:endParaRPr>
          </a:p>
        </p:txBody>
      </p:sp>
      <p:sp>
        <p:nvSpPr>
          <p:cNvPr id="144" name="任意多边形: 形状 143"/>
          <p:cNvSpPr/>
          <p:nvPr/>
        </p:nvSpPr>
        <p:spPr>
          <a:xfrm>
            <a:off x="7784465" y="2399030"/>
            <a:ext cx="2199005" cy="995680"/>
          </a:xfrm>
          <a:custGeom>
            <a:avLst/>
            <a:gdLst>
              <a:gd name="connsiteX0" fmla="*/ 159903 w 2199043"/>
              <a:gd name="connsiteY0" fmla="*/ 1523 h 995965"/>
              <a:gd name="connsiteX1" fmla="*/ 240616 w 2199043"/>
              <a:gd name="connsiteY1" fmla="*/ 86805 h 995965"/>
              <a:gd name="connsiteX2" fmla="*/ 292394 w 2199043"/>
              <a:gd name="connsiteY2" fmla="*/ 266505 h 995965"/>
              <a:gd name="connsiteX3" fmla="*/ 263459 w 2199043"/>
              <a:gd name="connsiteY3" fmla="*/ 421839 h 995965"/>
              <a:gd name="connsiteX4" fmla="*/ 178178 w 2199043"/>
              <a:gd name="connsiteY4" fmla="*/ 563467 h 995965"/>
              <a:gd name="connsiteX5" fmla="*/ 0 w 2199043"/>
              <a:gd name="connsiteY5" fmla="*/ 744690 h 995965"/>
              <a:gd name="connsiteX6" fmla="*/ 321329 w 2199043"/>
              <a:gd name="connsiteY6" fmla="*/ 744690 h 995965"/>
              <a:gd name="connsiteX7" fmla="*/ 321329 w 2199043"/>
              <a:gd name="connsiteY7" fmla="*/ 995966 h 995965"/>
              <a:gd name="connsiteX8" fmla="*/ 1701061 w 2199043"/>
              <a:gd name="connsiteY8" fmla="*/ 995966 h 995965"/>
              <a:gd name="connsiteX9" fmla="*/ 2199044 w 2199043"/>
              <a:gd name="connsiteY9" fmla="*/ 497983 h 995965"/>
              <a:gd name="connsiteX10" fmla="*/ 2199044 w 2199043"/>
              <a:gd name="connsiteY10" fmla="*/ 497983 h 995965"/>
              <a:gd name="connsiteX11" fmla="*/ 1701061 w 2199043"/>
              <a:gd name="connsiteY11" fmla="*/ 0 h 995965"/>
              <a:gd name="connsiteX12" fmla="*/ 159903 w 2199043"/>
              <a:gd name="connsiteY12" fmla="*/ 0 h 99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9043" h="995965">
                <a:moveTo>
                  <a:pt x="159903" y="1523"/>
                </a:moveTo>
                <a:cubicBezTo>
                  <a:pt x="191883" y="25889"/>
                  <a:pt x="219295" y="54824"/>
                  <a:pt x="240616" y="86805"/>
                </a:cubicBezTo>
                <a:cubicBezTo>
                  <a:pt x="274119" y="140105"/>
                  <a:pt x="292394" y="199498"/>
                  <a:pt x="292394" y="266505"/>
                </a:cubicBezTo>
                <a:cubicBezTo>
                  <a:pt x="292394" y="321329"/>
                  <a:pt x="283256" y="373106"/>
                  <a:pt x="263459" y="421839"/>
                </a:cubicBezTo>
                <a:cubicBezTo>
                  <a:pt x="245184" y="467525"/>
                  <a:pt x="216250" y="516258"/>
                  <a:pt x="178178" y="563467"/>
                </a:cubicBezTo>
                <a:cubicBezTo>
                  <a:pt x="143151" y="607631"/>
                  <a:pt x="83759" y="667023"/>
                  <a:pt x="0" y="744690"/>
                </a:cubicBezTo>
                <a:lnTo>
                  <a:pt x="321329" y="744690"/>
                </a:lnTo>
                <a:lnTo>
                  <a:pt x="321329" y="995966"/>
                </a:lnTo>
                <a:lnTo>
                  <a:pt x="1701061" y="995966"/>
                </a:lnTo>
                <a:cubicBezTo>
                  <a:pt x="1975180" y="995966"/>
                  <a:pt x="2199044" y="773625"/>
                  <a:pt x="2199044" y="497983"/>
                </a:cubicBezTo>
                <a:lnTo>
                  <a:pt x="2199044" y="497983"/>
                </a:lnTo>
                <a:cubicBezTo>
                  <a:pt x="2199044" y="223864"/>
                  <a:pt x="1976703" y="0"/>
                  <a:pt x="1701061" y="0"/>
                </a:cubicBezTo>
                <a:lnTo>
                  <a:pt x="159903" y="0"/>
                </a:lnTo>
                <a:close/>
              </a:path>
            </a:pathLst>
          </a:custGeom>
          <a:solidFill>
            <a:schemeClr val="bg1">
              <a:lumMod val="95000"/>
            </a:schemeClr>
          </a:solidFill>
          <a:ln w="15225" cap="flat">
            <a:noFill/>
            <a:prstDash val="solid"/>
            <a:miter/>
          </a:ln>
        </p:spPr>
        <p:txBody>
          <a:bodyPr rtlCol="0" anchor="ctr"/>
          <a:lstStyle/>
          <a:p>
            <a:endParaRPr lang="zh-CN" altLang="en-US">
              <a:solidFill>
                <a:schemeClr val="tx1">
                  <a:lumMod val="75000"/>
                  <a:lumOff val="25000"/>
                </a:schemeClr>
              </a:solidFill>
              <a:cs typeface="+mn-ea"/>
              <a:sym typeface="+mn-lt"/>
            </a:endParaRPr>
          </a:p>
        </p:txBody>
      </p:sp>
      <p:grpSp>
        <p:nvGrpSpPr>
          <p:cNvPr id="148" name="组合 147"/>
          <p:cNvGrpSpPr/>
          <p:nvPr/>
        </p:nvGrpSpPr>
        <p:grpSpPr>
          <a:xfrm>
            <a:off x="7482205" y="1009014"/>
            <a:ext cx="2100580" cy="868445"/>
            <a:chOff x="7135996" y="949240"/>
            <a:chExt cx="2100710" cy="868660"/>
          </a:xfrm>
        </p:grpSpPr>
        <p:sp>
          <p:nvSpPr>
            <p:cNvPr id="146" name="文本框 23"/>
            <p:cNvSpPr txBox="1"/>
            <p:nvPr/>
          </p:nvSpPr>
          <p:spPr>
            <a:xfrm>
              <a:off x="7135996" y="949240"/>
              <a:ext cx="2100709" cy="3988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dirty="0" smtClean="0">
                  <a:solidFill>
                    <a:schemeClr val="tx1">
                      <a:lumMod val="75000"/>
                      <a:lumOff val="25000"/>
                    </a:schemeClr>
                  </a:solidFill>
                  <a:cs typeface="+mn-ea"/>
                  <a:sym typeface="+mn-lt"/>
                </a:rPr>
                <a:t>依法执业</a:t>
              </a:r>
            </a:p>
          </p:txBody>
        </p:sp>
        <p:sp>
          <p:nvSpPr>
            <p:cNvPr id="147" name="文本框 24"/>
            <p:cNvSpPr txBox="1"/>
            <p:nvPr/>
          </p:nvSpPr>
          <p:spPr>
            <a:xfrm>
              <a:off x="7135996" y="1282237"/>
              <a:ext cx="2100710" cy="535663"/>
            </a:xfrm>
            <a:prstGeom prst="rect">
              <a:avLst/>
            </a:prstGeom>
            <a:noFill/>
          </p:spPr>
          <p:txBody>
            <a:bodyPr wrap="square" rtlCol="0">
              <a:spAutoFit/>
            </a:bodyPr>
            <a:lstStyle>
              <a:defPPr>
                <a:defRPr lang="zh-CN"/>
              </a:defPPr>
              <a:lvl1pPr algn="dist">
                <a:defRPr/>
              </a:lvl1pPr>
            </a:lstStyle>
            <a:p>
              <a:pPr algn="l">
                <a:lnSpc>
                  <a:spcPct val="120000"/>
                </a:lnSpc>
              </a:pPr>
              <a:r>
                <a:rPr lang="zh-CN" altLang="en-US" sz="1200" dirty="0">
                  <a:solidFill>
                    <a:schemeClr val="tx1">
                      <a:lumMod val="50000"/>
                      <a:lumOff val="50000"/>
                    </a:schemeClr>
                  </a:solidFill>
                  <a:cs typeface="+mn-ea"/>
                  <a:sym typeface="+mn-lt"/>
                </a:rPr>
                <a:t>单机菜单栏设计按钮，您可一键修改字体和颜色</a:t>
              </a:r>
            </a:p>
          </p:txBody>
        </p:sp>
      </p:grpSp>
      <p:grpSp>
        <p:nvGrpSpPr>
          <p:cNvPr id="149" name="组合 148"/>
          <p:cNvGrpSpPr/>
          <p:nvPr/>
        </p:nvGrpSpPr>
        <p:grpSpPr>
          <a:xfrm>
            <a:off x="7482205" y="2451100"/>
            <a:ext cx="2100580" cy="868444"/>
            <a:chOff x="7135996" y="949241"/>
            <a:chExt cx="2100710" cy="868659"/>
          </a:xfrm>
        </p:grpSpPr>
        <p:sp>
          <p:nvSpPr>
            <p:cNvPr id="150" name="文本框 23"/>
            <p:cNvSpPr txBox="1"/>
            <p:nvPr/>
          </p:nvSpPr>
          <p:spPr>
            <a:xfrm>
              <a:off x="7135996" y="949241"/>
              <a:ext cx="2100709" cy="3988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dirty="0" smtClean="0">
                  <a:solidFill>
                    <a:schemeClr val="tx1">
                      <a:lumMod val="75000"/>
                      <a:lumOff val="25000"/>
                    </a:schemeClr>
                  </a:solidFill>
                  <a:cs typeface="+mn-ea"/>
                  <a:sym typeface="+mn-lt"/>
                </a:rPr>
                <a:t>岗前培训</a:t>
              </a:r>
            </a:p>
          </p:txBody>
        </p:sp>
        <p:sp>
          <p:nvSpPr>
            <p:cNvPr id="151" name="文本框 24"/>
            <p:cNvSpPr txBox="1"/>
            <p:nvPr/>
          </p:nvSpPr>
          <p:spPr>
            <a:xfrm>
              <a:off x="7135996" y="1282237"/>
              <a:ext cx="2100710" cy="535663"/>
            </a:xfrm>
            <a:prstGeom prst="rect">
              <a:avLst/>
            </a:prstGeom>
            <a:noFill/>
          </p:spPr>
          <p:txBody>
            <a:bodyPr wrap="square" rtlCol="0">
              <a:spAutoFit/>
            </a:bodyPr>
            <a:lstStyle>
              <a:defPPr>
                <a:defRPr lang="zh-CN"/>
              </a:defPPr>
              <a:lvl1pPr algn="dist">
                <a:defRPr/>
              </a:lvl1pPr>
            </a:lstStyle>
            <a:p>
              <a:pPr algn="l">
                <a:lnSpc>
                  <a:spcPct val="120000"/>
                </a:lnSpc>
              </a:pPr>
              <a:r>
                <a:rPr lang="zh-CN" altLang="en-US" sz="1200" dirty="0">
                  <a:solidFill>
                    <a:schemeClr val="tx1">
                      <a:lumMod val="50000"/>
                      <a:lumOff val="50000"/>
                    </a:schemeClr>
                  </a:solidFill>
                  <a:cs typeface="+mn-ea"/>
                  <a:sym typeface="+mn-lt"/>
                </a:rPr>
                <a:t>单机菜单栏设计按钮，您可一键修改字体和颜色</a:t>
              </a:r>
            </a:p>
          </p:txBody>
        </p:sp>
      </p:grpSp>
      <p:grpSp>
        <p:nvGrpSpPr>
          <p:cNvPr id="152" name="组合 151"/>
          <p:cNvGrpSpPr/>
          <p:nvPr/>
        </p:nvGrpSpPr>
        <p:grpSpPr>
          <a:xfrm>
            <a:off x="7482205" y="3893185"/>
            <a:ext cx="2100580" cy="868444"/>
            <a:chOff x="7135996" y="949241"/>
            <a:chExt cx="2100710" cy="868659"/>
          </a:xfrm>
        </p:grpSpPr>
        <p:sp>
          <p:nvSpPr>
            <p:cNvPr id="153" name="文本框 23"/>
            <p:cNvSpPr txBox="1"/>
            <p:nvPr/>
          </p:nvSpPr>
          <p:spPr>
            <a:xfrm>
              <a:off x="7135996" y="949241"/>
              <a:ext cx="2100709" cy="3988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dirty="0" smtClean="0">
                  <a:solidFill>
                    <a:schemeClr val="tx1">
                      <a:lumMod val="75000"/>
                      <a:lumOff val="25000"/>
                    </a:schemeClr>
                  </a:solidFill>
                  <a:cs typeface="+mn-ea"/>
                  <a:sym typeface="+mn-lt"/>
                </a:rPr>
                <a:t>严抓医疗质量</a:t>
              </a:r>
            </a:p>
          </p:txBody>
        </p:sp>
        <p:sp>
          <p:nvSpPr>
            <p:cNvPr id="154" name="文本框 24"/>
            <p:cNvSpPr txBox="1"/>
            <p:nvPr/>
          </p:nvSpPr>
          <p:spPr>
            <a:xfrm>
              <a:off x="7135996" y="1282237"/>
              <a:ext cx="2100710" cy="535663"/>
            </a:xfrm>
            <a:prstGeom prst="rect">
              <a:avLst/>
            </a:prstGeom>
            <a:noFill/>
          </p:spPr>
          <p:txBody>
            <a:bodyPr wrap="square" rtlCol="0">
              <a:spAutoFit/>
            </a:bodyPr>
            <a:lstStyle>
              <a:defPPr>
                <a:defRPr lang="zh-CN"/>
              </a:defPPr>
              <a:lvl1pPr algn="dist">
                <a:defRPr/>
              </a:lvl1pPr>
            </a:lstStyle>
            <a:p>
              <a:pPr algn="l">
                <a:lnSpc>
                  <a:spcPct val="120000"/>
                </a:lnSpc>
              </a:pPr>
              <a:r>
                <a:rPr lang="zh-CN" altLang="en-US" sz="1200" dirty="0">
                  <a:solidFill>
                    <a:schemeClr val="tx1">
                      <a:lumMod val="50000"/>
                      <a:lumOff val="50000"/>
                    </a:schemeClr>
                  </a:solidFill>
                  <a:cs typeface="+mn-ea"/>
                  <a:sym typeface="+mn-lt"/>
                </a:rPr>
                <a:t>单机菜单栏设计按钮，您可一键修改字体和颜色</a:t>
              </a:r>
            </a:p>
          </p:txBody>
        </p:sp>
      </p:grpSp>
      <p:grpSp>
        <p:nvGrpSpPr>
          <p:cNvPr id="155" name="组合 154"/>
          <p:cNvGrpSpPr/>
          <p:nvPr/>
        </p:nvGrpSpPr>
        <p:grpSpPr>
          <a:xfrm>
            <a:off x="7482205" y="5354320"/>
            <a:ext cx="2100580" cy="849394"/>
            <a:chOff x="7135996" y="968296"/>
            <a:chExt cx="2100710" cy="849604"/>
          </a:xfrm>
        </p:grpSpPr>
        <p:sp>
          <p:nvSpPr>
            <p:cNvPr id="156" name="文本框 23"/>
            <p:cNvSpPr txBox="1"/>
            <p:nvPr/>
          </p:nvSpPr>
          <p:spPr>
            <a:xfrm>
              <a:off x="7135996" y="968296"/>
              <a:ext cx="2100709" cy="3988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dirty="0" smtClean="0">
                  <a:solidFill>
                    <a:schemeClr val="tx1">
                      <a:lumMod val="75000"/>
                      <a:lumOff val="25000"/>
                    </a:schemeClr>
                  </a:solidFill>
                  <a:cs typeface="+mn-ea"/>
                  <a:sym typeface="+mn-lt"/>
                </a:rPr>
                <a:t>培训技术人员</a:t>
              </a:r>
            </a:p>
          </p:txBody>
        </p:sp>
        <p:sp>
          <p:nvSpPr>
            <p:cNvPr id="157" name="文本框 24"/>
            <p:cNvSpPr txBox="1"/>
            <p:nvPr/>
          </p:nvSpPr>
          <p:spPr>
            <a:xfrm>
              <a:off x="7135996" y="1282237"/>
              <a:ext cx="2100710" cy="535663"/>
            </a:xfrm>
            <a:prstGeom prst="rect">
              <a:avLst/>
            </a:prstGeom>
            <a:noFill/>
          </p:spPr>
          <p:txBody>
            <a:bodyPr wrap="square" rtlCol="0">
              <a:spAutoFit/>
            </a:bodyPr>
            <a:lstStyle>
              <a:defPPr>
                <a:defRPr lang="zh-CN"/>
              </a:defPPr>
              <a:lvl1pPr algn="dist">
                <a:defRPr/>
              </a:lvl1pPr>
            </a:lstStyle>
            <a:p>
              <a:pPr algn="l">
                <a:lnSpc>
                  <a:spcPct val="120000"/>
                </a:lnSpc>
              </a:pPr>
              <a:r>
                <a:rPr lang="zh-CN" altLang="en-US" sz="1200" dirty="0">
                  <a:solidFill>
                    <a:schemeClr val="tx1">
                      <a:lumMod val="50000"/>
                      <a:lumOff val="50000"/>
                    </a:schemeClr>
                  </a:solidFill>
                  <a:cs typeface="+mn-ea"/>
                  <a:sym typeface="+mn-lt"/>
                </a:rPr>
                <a:t>单机菜单栏设计按钮，您可一键修改字体和颜色</a:t>
              </a:r>
            </a:p>
          </p:txBody>
        </p:sp>
      </p:grpSp>
      <p:sp>
        <p:nvSpPr>
          <p:cNvPr id="158" name="任意多边形: 形状 157"/>
          <p:cNvSpPr/>
          <p:nvPr/>
        </p:nvSpPr>
        <p:spPr>
          <a:xfrm>
            <a:off x="2360295" y="3044190"/>
            <a:ext cx="450850" cy="348615"/>
          </a:xfrm>
          <a:custGeom>
            <a:avLst/>
            <a:gdLst>
              <a:gd name="connsiteX0" fmla="*/ 403050 w 567641"/>
              <a:gd name="connsiteY0" fmla="*/ 204216 h 438912"/>
              <a:gd name="connsiteX1" fmla="*/ 499062 w 567641"/>
              <a:gd name="connsiteY1" fmla="*/ 120396 h 438912"/>
              <a:gd name="connsiteX2" fmla="*/ 499062 w 567641"/>
              <a:gd name="connsiteY2" fmla="*/ 438912 h 438912"/>
              <a:gd name="connsiteX3" fmla="*/ 403050 w 567641"/>
              <a:gd name="connsiteY3" fmla="*/ 438912 h 438912"/>
              <a:gd name="connsiteX4" fmla="*/ 403050 w 567641"/>
              <a:gd name="connsiteY4" fmla="*/ 204216 h 438912"/>
              <a:gd name="connsiteX5" fmla="*/ 281130 w 567641"/>
              <a:gd name="connsiteY5" fmla="*/ 438912 h 438912"/>
              <a:gd name="connsiteX6" fmla="*/ 377142 w 567641"/>
              <a:gd name="connsiteY6" fmla="*/ 438912 h 438912"/>
              <a:gd name="connsiteX7" fmla="*/ 377142 w 567641"/>
              <a:gd name="connsiteY7" fmla="*/ 225552 h 438912"/>
              <a:gd name="connsiteX8" fmla="*/ 281130 w 567641"/>
              <a:gd name="connsiteY8" fmla="*/ 309372 h 438912"/>
              <a:gd name="connsiteX9" fmla="*/ 281130 w 567641"/>
              <a:gd name="connsiteY9" fmla="*/ 438912 h 438912"/>
              <a:gd name="connsiteX10" fmla="*/ 160734 w 567641"/>
              <a:gd name="connsiteY10" fmla="*/ 438912 h 438912"/>
              <a:gd name="connsiteX11" fmla="*/ 256745 w 567641"/>
              <a:gd name="connsiteY11" fmla="*/ 438912 h 438912"/>
              <a:gd name="connsiteX12" fmla="*/ 256745 w 567641"/>
              <a:gd name="connsiteY12" fmla="*/ 309372 h 438912"/>
              <a:gd name="connsiteX13" fmla="*/ 160734 w 567641"/>
              <a:gd name="connsiteY13" fmla="*/ 207264 h 438912"/>
              <a:gd name="connsiteX14" fmla="*/ 160734 w 567641"/>
              <a:gd name="connsiteY14" fmla="*/ 438912 h 438912"/>
              <a:gd name="connsiteX15" fmla="*/ 38814 w 567641"/>
              <a:gd name="connsiteY15" fmla="*/ 438912 h 438912"/>
              <a:gd name="connsiteX16" fmla="*/ 134825 w 567641"/>
              <a:gd name="connsiteY16" fmla="*/ 438912 h 438912"/>
              <a:gd name="connsiteX17" fmla="*/ 134825 w 567641"/>
              <a:gd name="connsiteY17" fmla="*/ 195072 h 438912"/>
              <a:gd name="connsiteX18" fmla="*/ 38814 w 567641"/>
              <a:gd name="connsiteY18" fmla="*/ 272796 h 438912"/>
              <a:gd name="connsiteX19" fmla="*/ 38814 w 567641"/>
              <a:gd name="connsiteY19" fmla="*/ 438912 h 438912"/>
              <a:gd name="connsiteX20" fmla="*/ 555450 w 567641"/>
              <a:gd name="connsiteY20" fmla="*/ 0 h 438912"/>
              <a:gd name="connsiteX21" fmla="*/ 464010 w 567641"/>
              <a:gd name="connsiteY21" fmla="*/ 0 h 438912"/>
              <a:gd name="connsiteX22" fmla="*/ 456390 w 567641"/>
              <a:gd name="connsiteY22" fmla="*/ 15240 h 438912"/>
              <a:gd name="connsiteX23" fmla="*/ 483822 w 567641"/>
              <a:gd name="connsiteY23" fmla="*/ 47244 h 438912"/>
              <a:gd name="connsiteX24" fmla="*/ 268938 w 567641"/>
              <a:gd name="connsiteY24" fmla="*/ 233172 h 438912"/>
              <a:gd name="connsiteX25" fmla="*/ 156162 w 567641"/>
              <a:gd name="connsiteY25" fmla="*/ 114300 h 438912"/>
              <a:gd name="connsiteX26" fmla="*/ 131778 w 567641"/>
              <a:gd name="connsiteY26" fmla="*/ 112776 h 438912"/>
              <a:gd name="connsiteX27" fmla="*/ 6809 w 567641"/>
              <a:gd name="connsiteY27" fmla="*/ 214884 h 438912"/>
              <a:gd name="connsiteX28" fmla="*/ 3762 w 567641"/>
              <a:gd name="connsiteY28" fmla="*/ 240792 h 438912"/>
              <a:gd name="connsiteX29" fmla="*/ 29669 w 567641"/>
              <a:gd name="connsiteY29" fmla="*/ 243840 h 438912"/>
              <a:gd name="connsiteX30" fmla="*/ 142445 w 567641"/>
              <a:gd name="connsiteY30" fmla="*/ 152400 h 438912"/>
              <a:gd name="connsiteX31" fmla="*/ 255222 w 567641"/>
              <a:gd name="connsiteY31" fmla="*/ 271272 h 438912"/>
              <a:gd name="connsiteX32" fmla="*/ 268938 w 567641"/>
              <a:gd name="connsiteY32" fmla="*/ 277368 h 438912"/>
              <a:gd name="connsiteX33" fmla="*/ 281130 w 567641"/>
              <a:gd name="connsiteY33" fmla="*/ 272796 h 438912"/>
              <a:gd name="connsiteX34" fmla="*/ 509730 w 567641"/>
              <a:gd name="connsiteY34" fmla="*/ 76200 h 438912"/>
              <a:gd name="connsiteX35" fmla="*/ 538685 w 567641"/>
              <a:gd name="connsiteY35" fmla="*/ 109728 h 438912"/>
              <a:gd name="connsiteX36" fmla="*/ 555450 w 567641"/>
              <a:gd name="connsiteY36" fmla="*/ 105156 h 438912"/>
              <a:gd name="connsiteX37" fmla="*/ 567642 w 567641"/>
              <a:gd name="connsiteY37" fmla="*/ 13716 h 438912"/>
              <a:gd name="connsiteX38" fmla="*/ 555450 w 567641"/>
              <a:gd name="connsiteY38" fmla="*/ 0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7641" h="438912">
                <a:moveTo>
                  <a:pt x="403050" y="204216"/>
                </a:moveTo>
                <a:lnTo>
                  <a:pt x="499062" y="120396"/>
                </a:lnTo>
                <a:lnTo>
                  <a:pt x="499062" y="438912"/>
                </a:lnTo>
                <a:lnTo>
                  <a:pt x="403050" y="438912"/>
                </a:lnTo>
                <a:lnTo>
                  <a:pt x="403050" y="204216"/>
                </a:lnTo>
                <a:close/>
                <a:moveTo>
                  <a:pt x="281130" y="438912"/>
                </a:moveTo>
                <a:lnTo>
                  <a:pt x="377142" y="438912"/>
                </a:lnTo>
                <a:lnTo>
                  <a:pt x="377142" y="225552"/>
                </a:lnTo>
                <a:lnTo>
                  <a:pt x="281130" y="309372"/>
                </a:lnTo>
                <a:lnTo>
                  <a:pt x="281130" y="438912"/>
                </a:lnTo>
                <a:close/>
                <a:moveTo>
                  <a:pt x="160734" y="438912"/>
                </a:moveTo>
                <a:lnTo>
                  <a:pt x="256745" y="438912"/>
                </a:lnTo>
                <a:lnTo>
                  <a:pt x="256745" y="309372"/>
                </a:lnTo>
                <a:lnTo>
                  <a:pt x="160734" y="207264"/>
                </a:lnTo>
                <a:lnTo>
                  <a:pt x="160734" y="438912"/>
                </a:lnTo>
                <a:close/>
                <a:moveTo>
                  <a:pt x="38814" y="438912"/>
                </a:moveTo>
                <a:lnTo>
                  <a:pt x="134825" y="438912"/>
                </a:lnTo>
                <a:lnTo>
                  <a:pt x="134825" y="195072"/>
                </a:lnTo>
                <a:lnTo>
                  <a:pt x="38814" y="272796"/>
                </a:lnTo>
                <a:lnTo>
                  <a:pt x="38814" y="438912"/>
                </a:lnTo>
                <a:close/>
                <a:moveTo>
                  <a:pt x="555450" y="0"/>
                </a:moveTo>
                <a:lnTo>
                  <a:pt x="464010" y="0"/>
                </a:lnTo>
                <a:cubicBezTo>
                  <a:pt x="456390" y="0"/>
                  <a:pt x="451818" y="9144"/>
                  <a:pt x="456390" y="15240"/>
                </a:cubicBezTo>
                <a:lnTo>
                  <a:pt x="483822" y="47244"/>
                </a:lnTo>
                <a:lnTo>
                  <a:pt x="268938" y="233172"/>
                </a:lnTo>
                <a:lnTo>
                  <a:pt x="156162" y="114300"/>
                </a:lnTo>
                <a:cubicBezTo>
                  <a:pt x="150065" y="108204"/>
                  <a:pt x="139398" y="106680"/>
                  <a:pt x="131778" y="112776"/>
                </a:cubicBezTo>
                <a:lnTo>
                  <a:pt x="6809" y="214884"/>
                </a:lnTo>
                <a:cubicBezTo>
                  <a:pt x="-811" y="220980"/>
                  <a:pt x="-2335" y="231648"/>
                  <a:pt x="3762" y="240792"/>
                </a:cubicBezTo>
                <a:cubicBezTo>
                  <a:pt x="9858" y="248412"/>
                  <a:pt x="20525" y="249936"/>
                  <a:pt x="29669" y="243840"/>
                </a:cubicBezTo>
                <a:lnTo>
                  <a:pt x="142445" y="152400"/>
                </a:lnTo>
                <a:lnTo>
                  <a:pt x="255222" y="271272"/>
                </a:lnTo>
                <a:cubicBezTo>
                  <a:pt x="258269" y="274320"/>
                  <a:pt x="262842" y="277368"/>
                  <a:pt x="268938" y="277368"/>
                </a:cubicBezTo>
                <a:cubicBezTo>
                  <a:pt x="273510" y="277368"/>
                  <a:pt x="276558" y="275844"/>
                  <a:pt x="281130" y="272796"/>
                </a:cubicBezTo>
                <a:lnTo>
                  <a:pt x="509730" y="76200"/>
                </a:lnTo>
                <a:lnTo>
                  <a:pt x="538685" y="109728"/>
                </a:lnTo>
                <a:cubicBezTo>
                  <a:pt x="543258" y="115824"/>
                  <a:pt x="553925" y="112776"/>
                  <a:pt x="555450" y="105156"/>
                </a:cubicBezTo>
                <a:lnTo>
                  <a:pt x="567642" y="13716"/>
                </a:lnTo>
                <a:cubicBezTo>
                  <a:pt x="564594" y="6096"/>
                  <a:pt x="561545" y="0"/>
                  <a:pt x="555450" y="0"/>
                </a:cubicBezTo>
                <a:close/>
              </a:path>
            </a:pathLst>
          </a:custGeom>
          <a:gradFill flip="none" rotWithShape="1">
            <a:gsLst>
              <a:gs pos="0">
                <a:schemeClr val="accent1"/>
              </a:gs>
              <a:gs pos="50000">
                <a:schemeClr val="accent2"/>
              </a:gs>
              <a:gs pos="100000">
                <a:srgbClr val="012B5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159" name="文本框 23"/>
          <p:cNvSpPr txBox="1"/>
          <p:nvPr>
            <p:custDataLst>
              <p:tags r:id="rId2"/>
            </p:custDataLst>
          </p:nvPr>
        </p:nvSpPr>
        <p:spPr>
          <a:xfrm>
            <a:off x="1665605" y="3455670"/>
            <a:ext cx="1702435"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dirty="0">
                <a:solidFill>
                  <a:schemeClr val="tx1">
                    <a:lumMod val="75000"/>
                    <a:lumOff val="25000"/>
                  </a:schemeClr>
                </a:solidFill>
                <a:cs typeface="+mn-ea"/>
                <a:sym typeface="+mn-lt"/>
              </a:rPr>
              <a:t>输入标题内容</a:t>
            </a:r>
          </a:p>
        </p:txBody>
      </p:sp>
      <p:sp>
        <p:nvSpPr>
          <p:cNvPr id="160" name="文本框 24"/>
          <p:cNvSpPr txBox="1"/>
          <p:nvPr>
            <p:custDataLst>
              <p:tags r:id="rId3"/>
            </p:custDataLst>
          </p:nvPr>
        </p:nvSpPr>
        <p:spPr>
          <a:xfrm>
            <a:off x="1661795" y="3716020"/>
            <a:ext cx="1859280" cy="496570"/>
          </a:xfrm>
          <a:prstGeom prst="rect">
            <a:avLst/>
          </a:prstGeom>
          <a:noFill/>
        </p:spPr>
        <p:txBody>
          <a:bodyPr wrap="square" rtlCol="0">
            <a:spAutoFit/>
          </a:bodyPr>
          <a:lstStyle>
            <a:defPPr>
              <a:defRPr lang="zh-CN"/>
            </a:defPPr>
            <a:lvl1pPr algn="dist">
              <a:defRPr/>
            </a:lvl1pPr>
          </a:lstStyle>
          <a:p>
            <a:pPr algn="ctr">
              <a:lnSpc>
                <a:spcPct val="120000"/>
              </a:lnSpc>
            </a:pPr>
            <a:r>
              <a:rPr lang="zh-CN" altLang="en-US" sz="1100" dirty="0">
                <a:solidFill>
                  <a:schemeClr val="tx1">
                    <a:lumMod val="50000"/>
                    <a:lumOff val="50000"/>
                  </a:schemeClr>
                </a:solidFill>
                <a:cs typeface="+mn-ea"/>
                <a:sym typeface="+mn-lt"/>
              </a:rPr>
              <a:t>单机菜单栏设计按钮，您可一键修改字体和颜色</a:t>
            </a:r>
          </a:p>
        </p:txBody>
      </p:sp>
      <p:sp>
        <p:nvSpPr>
          <p:cNvPr id="49" name="TextBox 48"/>
          <p:cNvSpPr txBox="1"/>
          <p:nvPr/>
        </p:nvSpPr>
        <p:spPr>
          <a:xfrm>
            <a:off x="114300" y="662797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ľiḓe"/>
          <p:cNvSpPr txBox="1"/>
          <p:nvPr/>
        </p:nvSpPr>
        <p:spPr bwMode="auto">
          <a:xfrm>
            <a:off x="10795000" y="38100"/>
            <a:ext cx="1695450" cy="9531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dirty="0">
                <a:solidFill>
                  <a:schemeClr val="tx2">
                    <a:lumMod val="75000"/>
                    <a:lumOff val="25000"/>
                    <a:alpha val="53000"/>
                  </a:schemeClr>
                </a:solidFill>
                <a:cs typeface="+mn-ea"/>
                <a:sym typeface="+mn-lt"/>
              </a:rPr>
              <a:t>NEXT  &gt;</a:t>
            </a:r>
          </a:p>
        </p:txBody>
      </p:sp>
      <p:sp>
        <p:nvSpPr>
          <p:cNvPr id="58" name="ísliḓê"/>
          <p:cNvSpPr txBox="1"/>
          <p:nvPr/>
        </p:nvSpPr>
        <p:spPr bwMode="auto">
          <a:xfrm>
            <a:off x="723900" y="220738"/>
            <a:ext cx="2489835" cy="47292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dirty="0" smtClean="0">
                <a:solidFill>
                  <a:schemeClr val="tx1">
                    <a:lumMod val="75000"/>
                    <a:lumOff val="25000"/>
                  </a:schemeClr>
                </a:solidFill>
                <a:cs typeface="+mn-ea"/>
                <a:sym typeface="+mn-lt"/>
              </a:rPr>
              <a:t>上半年工作总结</a:t>
            </a:r>
            <a:endParaRPr lang="zh-CN" altLang="en-US" sz="2400" b="1" dirty="0" smtClean="0">
              <a:solidFill>
                <a:schemeClr val="tx1">
                  <a:lumMod val="75000"/>
                  <a:lumOff val="25000"/>
                </a:schemeClr>
              </a:solidFill>
              <a:cs typeface="+mn-ea"/>
              <a:sym typeface="+mn-lt"/>
            </a:endParaRPr>
          </a:p>
        </p:txBody>
      </p:sp>
      <p:sp>
        <p:nvSpPr>
          <p:cNvPr id="2" name="加号 1"/>
          <p:cNvSpPr/>
          <p:nvPr/>
        </p:nvSpPr>
        <p:spPr>
          <a:xfrm>
            <a:off x="114300" y="152400"/>
            <a:ext cx="609600" cy="609600"/>
          </a:xfrm>
          <a:prstGeom prst="mathPlus">
            <a:avLst/>
          </a:prstGeom>
          <a:solidFill>
            <a:srgbClr val="D4EC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06375" y="790575"/>
            <a:ext cx="11734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矩形: 对角圆角 2"/>
          <p:cNvSpPr/>
          <p:nvPr/>
        </p:nvSpPr>
        <p:spPr>
          <a:xfrm>
            <a:off x="6110566" y="1869210"/>
            <a:ext cx="1782618" cy="1782618"/>
          </a:xfrm>
          <a:prstGeom prst="round2DiagRect">
            <a:avLst>
              <a:gd name="adj1" fmla="val 26512"/>
              <a:gd name="adj2" fmla="val 0"/>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4" name="矩形: 对角圆角 3"/>
          <p:cNvSpPr/>
          <p:nvPr/>
        </p:nvSpPr>
        <p:spPr>
          <a:xfrm flipH="1">
            <a:off x="6110566" y="3688772"/>
            <a:ext cx="1186398" cy="1186398"/>
          </a:xfrm>
          <a:prstGeom prst="round2DiagRect">
            <a:avLst>
              <a:gd name="adj1" fmla="val 26512"/>
              <a:gd name="adj2"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7" name="矩形: 对角圆角 4"/>
          <p:cNvSpPr/>
          <p:nvPr/>
        </p:nvSpPr>
        <p:spPr>
          <a:xfrm flipH="1">
            <a:off x="4895037" y="2465430"/>
            <a:ext cx="1186398" cy="1186398"/>
          </a:xfrm>
          <a:prstGeom prst="round2DiagRect">
            <a:avLst>
              <a:gd name="adj1" fmla="val 26512"/>
              <a:gd name="adj2"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8" name="矩形: 对角圆角 5"/>
          <p:cNvSpPr/>
          <p:nvPr/>
        </p:nvSpPr>
        <p:spPr>
          <a:xfrm>
            <a:off x="4298817" y="3688772"/>
            <a:ext cx="1782618" cy="1782618"/>
          </a:xfrm>
          <a:prstGeom prst="round2DiagRect">
            <a:avLst>
              <a:gd name="adj1" fmla="val 26512"/>
              <a:gd name="adj2" fmla="val 0"/>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9" name="文本框 8"/>
          <p:cNvSpPr txBox="1"/>
          <p:nvPr/>
        </p:nvSpPr>
        <p:spPr>
          <a:xfrm>
            <a:off x="5040630" y="2679065"/>
            <a:ext cx="80708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chemeClr val="tx1">
                    <a:lumMod val="75000"/>
                    <a:lumOff val="25000"/>
                  </a:schemeClr>
                </a:solidFill>
                <a:effectLst/>
                <a:uLnTx/>
                <a:uFillTx/>
                <a:cs typeface="+mn-ea"/>
                <a:sym typeface="+mn-lt"/>
              </a:rPr>
              <a:t>01</a:t>
            </a:r>
          </a:p>
        </p:txBody>
      </p:sp>
      <p:sp>
        <p:nvSpPr>
          <p:cNvPr id="10" name="文本框 9"/>
          <p:cNvSpPr txBox="1"/>
          <p:nvPr/>
        </p:nvSpPr>
        <p:spPr>
          <a:xfrm>
            <a:off x="6673850" y="2376170"/>
            <a:ext cx="79311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cs typeface="+mn-ea"/>
                <a:sym typeface="+mn-lt"/>
              </a:rPr>
              <a:t>02</a:t>
            </a:r>
            <a:endParaRPr kumimoji="0" lang="zh-CN" altLang="en-US" sz="4000" b="0" i="0" u="none" strike="noStrike" kern="1200" cap="none" spc="0" normalizeH="0" baseline="0" noProof="0" dirty="0">
              <a:ln>
                <a:noFill/>
              </a:ln>
              <a:solidFill>
                <a:prstClr val="white"/>
              </a:solidFill>
              <a:effectLst/>
              <a:uLnTx/>
              <a:uFillTx/>
              <a:cs typeface="+mn-ea"/>
              <a:sym typeface="+mn-lt"/>
            </a:endParaRPr>
          </a:p>
        </p:txBody>
      </p:sp>
      <p:sp>
        <p:nvSpPr>
          <p:cNvPr id="11" name="文本框 10"/>
          <p:cNvSpPr txBox="1"/>
          <p:nvPr/>
        </p:nvSpPr>
        <p:spPr>
          <a:xfrm>
            <a:off x="4665980" y="4192270"/>
            <a:ext cx="88328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cs typeface="+mn-ea"/>
                <a:sym typeface="+mn-lt"/>
              </a:rPr>
              <a:t>03</a:t>
            </a:r>
            <a:endParaRPr kumimoji="0" lang="zh-CN" altLang="en-US" sz="4000" b="0" i="0" u="none" strike="noStrike" kern="120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6213475" y="3884295"/>
            <a:ext cx="101155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chemeClr val="tx1">
                    <a:lumMod val="75000"/>
                    <a:lumOff val="25000"/>
                  </a:schemeClr>
                </a:solidFill>
                <a:effectLst/>
                <a:uLnTx/>
                <a:uFillTx/>
                <a:cs typeface="+mn-ea"/>
                <a:sym typeface="+mn-lt"/>
              </a:rPr>
              <a:t>04</a:t>
            </a:r>
          </a:p>
        </p:txBody>
      </p:sp>
      <p:sp>
        <p:nvSpPr>
          <p:cNvPr id="13" name="矩形: 对角圆角 12"/>
          <p:cNvSpPr/>
          <p:nvPr/>
        </p:nvSpPr>
        <p:spPr>
          <a:xfrm flipH="1">
            <a:off x="804707" y="1802246"/>
            <a:ext cx="475791" cy="475791"/>
          </a:xfrm>
          <a:prstGeom prst="round2DiagRect">
            <a:avLst>
              <a:gd name="adj1" fmla="val 26512"/>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grpSp>
        <p:nvGrpSpPr>
          <p:cNvPr id="18" name="组合 17"/>
          <p:cNvGrpSpPr/>
          <p:nvPr/>
        </p:nvGrpSpPr>
        <p:grpSpPr>
          <a:xfrm>
            <a:off x="934127" y="1928962"/>
            <a:ext cx="224413" cy="245715"/>
            <a:chOff x="1681017" y="2678841"/>
            <a:chExt cx="1475644" cy="1520394"/>
          </a:xfrm>
          <a:solidFill>
            <a:schemeClr val="bg1"/>
          </a:solidFill>
        </p:grpSpPr>
        <p:sp>
          <p:nvSpPr>
            <p:cNvPr id="16" name="Freeform 134"/>
            <p:cNvSpPr>
              <a:spLocks noEditPoints="1"/>
            </p:cNvSpPr>
            <p:nvPr/>
          </p:nvSpPr>
          <p:spPr bwMode="auto">
            <a:xfrm>
              <a:off x="1936012" y="2678841"/>
              <a:ext cx="1220649" cy="1520394"/>
            </a:xfrm>
            <a:custGeom>
              <a:avLst/>
              <a:gdLst>
                <a:gd name="T0" fmla="*/ 120 w 126"/>
                <a:gd name="T1" fmla="*/ 0 h 126"/>
                <a:gd name="T2" fmla="*/ 72 w 126"/>
                <a:gd name="T3" fmla="*/ 0 h 126"/>
                <a:gd name="T4" fmla="*/ 62 w 126"/>
                <a:gd name="T5" fmla="*/ 4 h 126"/>
                <a:gd name="T6" fmla="*/ 2 w 126"/>
                <a:gd name="T7" fmla="*/ 64 h 126"/>
                <a:gd name="T8" fmla="*/ 2 w 126"/>
                <a:gd name="T9" fmla="*/ 72 h 126"/>
                <a:gd name="T10" fmla="*/ 54 w 126"/>
                <a:gd name="T11" fmla="*/ 124 h 126"/>
                <a:gd name="T12" fmla="*/ 62 w 126"/>
                <a:gd name="T13" fmla="*/ 124 h 126"/>
                <a:gd name="T14" fmla="*/ 122 w 126"/>
                <a:gd name="T15" fmla="*/ 64 h 126"/>
                <a:gd name="T16" fmla="*/ 126 w 126"/>
                <a:gd name="T17" fmla="*/ 54 h 126"/>
                <a:gd name="T18" fmla="*/ 126 w 126"/>
                <a:gd name="T19" fmla="*/ 6 h 126"/>
                <a:gd name="T20" fmla="*/ 120 w 126"/>
                <a:gd name="T21" fmla="*/ 0 h 126"/>
                <a:gd name="T22" fmla="*/ 90 w 126"/>
                <a:gd name="T23" fmla="*/ 48 h 126"/>
                <a:gd name="T24" fmla="*/ 78 w 126"/>
                <a:gd name="T25" fmla="*/ 36 h 126"/>
                <a:gd name="T26" fmla="*/ 90 w 126"/>
                <a:gd name="T27" fmla="*/ 24 h 126"/>
                <a:gd name="T28" fmla="*/ 102 w 126"/>
                <a:gd name="T29" fmla="*/ 36 h 126"/>
                <a:gd name="T30" fmla="*/ 90 w 126"/>
                <a:gd name="T31"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26">
                  <a:moveTo>
                    <a:pt x="120" y="0"/>
                  </a:moveTo>
                  <a:cubicBezTo>
                    <a:pt x="72" y="0"/>
                    <a:pt x="72" y="0"/>
                    <a:pt x="72" y="0"/>
                  </a:cubicBezTo>
                  <a:cubicBezTo>
                    <a:pt x="69" y="0"/>
                    <a:pt x="64" y="2"/>
                    <a:pt x="62" y="4"/>
                  </a:cubicBezTo>
                  <a:cubicBezTo>
                    <a:pt x="2" y="64"/>
                    <a:pt x="2" y="64"/>
                    <a:pt x="2" y="64"/>
                  </a:cubicBezTo>
                  <a:cubicBezTo>
                    <a:pt x="0" y="66"/>
                    <a:pt x="0" y="70"/>
                    <a:pt x="2" y="72"/>
                  </a:cubicBezTo>
                  <a:cubicBezTo>
                    <a:pt x="54" y="124"/>
                    <a:pt x="54" y="124"/>
                    <a:pt x="54" y="124"/>
                  </a:cubicBezTo>
                  <a:cubicBezTo>
                    <a:pt x="56" y="126"/>
                    <a:pt x="60" y="126"/>
                    <a:pt x="62" y="124"/>
                  </a:cubicBezTo>
                  <a:cubicBezTo>
                    <a:pt x="122" y="64"/>
                    <a:pt x="122" y="64"/>
                    <a:pt x="122" y="64"/>
                  </a:cubicBezTo>
                  <a:cubicBezTo>
                    <a:pt x="124" y="62"/>
                    <a:pt x="126" y="57"/>
                    <a:pt x="126" y="54"/>
                  </a:cubicBezTo>
                  <a:cubicBezTo>
                    <a:pt x="126" y="6"/>
                    <a:pt x="126" y="6"/>
                    <a:pt x="126" y="6"/>
                  </a:cubicBezTo>
                  <a:cubicBezTo>
                    <a:pt x="126" y="3"/>
                    <a:pt x="123" y="0"/>
                    <a:pt x="120" y="0"/>
                  </a:cubicBezTo>
                  <a:close/>
                  <a:moveTo>
                    <a:pt x="90" y="48"/>
                  </a:moveTo>
                  <a:cubicBezTo>
                    <a:pt x="83" y="48"/>
                    <a:pt x="78" y="43"/>
                    <a:pt x="78" y="36"/>
                  </a:cubicBezTo>
                  <a:cubicBezTo>
                    <a:pt x="78" y="29"/>
                    <a:pt x="83" y="24"/>
                    <a:pt x="90" y="24"/>
                  </a:cubicBezTo>
                  <a:cubicBezTo>
                    <a:pt x="97" y="24"/>
                    <a:pt x="102" y="29"/>
                    <a:pt x="102" y="36"/>
                  </a:cubicBezTo>
                  <a:cubicBezTo>
                    <a:pt x="102" y="43"/>
                    <a:pt x="97" y="48"/>
                    <a:pt x="9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17" name="Freeform 135"/>
            <p:cNvSpPr/>
            <p:nvPr/>
          </p:nvSpPr>
          <p:spPr bwMode="auto">
            <a:xfrm>
              <a:off x="1681017" y="2678841"/>
              <a:ext cx="794505" cy="1520394"/>
            </a:xfrm>
            <a:custGeom>
              <a:avLst/>
              <a:gdLst>
                <a:gd name="T0" fmla="*/ 14 w 82"/>
                <a:gd name="T1" fmla="*/ 68 h 126"/>
                <a:gd name="T2" fmla="*/ 82 w 82"/>
                <a:gd name="T3" fmla="*/ 0 h 126"/>
                <a:gd name="T4" fmla="*/ 72 w 82"/>
                <a:gd name="T5" fmla="*/ 0 h 126"/>
                <a:gd name="T6" fmla="*/ 62 w 82"/>
                <a:gd name="T7" fmla="*/ 4 h 126"/>
                <a:gd name="T8" fmla="*/ 2 w 82"/>
                <a:gd name="T9" fmla="*/ 64 h 126"/>
                <a:gd name="T10" fmla="*/ 2 w 82"/>
                <a:gd name="T11" fmla="*/ 72 h 126"/>
                <a:gd name="T12" fmla="*/ 54 w 82"/>
                <a:gd name="T13" fmla="*/ 124 h 126"/>
                <a:gd name="T14" fmla="*/ 62 w 82"/>
                <a:gd name="T15" fmla="*/ 124 h 126"/>
                <a:gd name="T16" fmla="*/ 66 w 82"/>
                <a:gd name="T17" fmla="*/ 120 h 126"/>
                <a:gd name="T18" fmla="*/ 14 w 82"/>
                <a:gd name="T19" fmla="*/ 6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26">
                  <a:moveTo>
                    <a:pt x="14" y="68"/>
                  </a:moveTo>
                  <a:cubicBezTo>
                    <a:pt x="82" y="0"/>
                    <a:pt x="82" y="0"/>
                    <a:pt x="82" y="0"/>
                  </a:cubicBezTo>
                  <a:cubicBezTo>
                    <a:pt x="72" y="0"/>
                    <a:pt x="72" y="0"/>
                    <a:pt x="72" y="0"/>
                  </a:cubicBezTo>
                  <a:cubicBezTo>
                    <a:pt x="69" y="0"/>
                    <a:pt x="64" y="2"/>
                    <a:pt x="62" y="4"/>
                  </a:cubicBezTo>
                  <a:cubicBezTo>
                    <a:pt x="2" y="64"/>
                    <a:pt x="2" y="64"/>
                    <a:pt x="2" y="64"/>
                  </a:cubicBezTo>
                  <a:cubicBezTo>
                    <a:pt x="0" y="66"/>
                    <a:pt x="0" y="70"/>
                    <a:pt x="2" y="72"/>
                  </a:cubicBezTo>
                  <a:cubicBezTo>
                    <a:pt x="54" y="124"/>
                    <a:pt x="54" y="124"/>
                    <a:pt x="54" y="124"/>
                  </a:cubicBezTo>
                  <a:cubicBezTo>
                    <a:pt x="56" y="126"/>
                    <a:pt x="60" y="126"/>
                    <a:pt x="62" y="124"/>
                  </a:cubicBezTo>
                  <a:cubicBezTo>
                    <a:pt x="66" y="120"/>
                    <a:pt x="66" y="120"/>
                    <a:pt x="66" y="120"/>
                  </a:cubicBezTo>
                  <a:cubicBezTo>
                    <a:pt x="14" y="68"/>
                    <a:pt x="14" y="68"/>
                    <a:pt x="14"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grpSp>
      <p:sp>
        <p:nvSpPr>
          <p:cNvPr id="32" name="矩形: 对角圆角 31"/>
          <p:cNvSpPr/>
          <p:nvPr/>
        </p:nvSpPr>
        <p:spPr>
          <a:xfrm flipH="1" flipV="1">
            <a:off x="836919" y="5361808"/>
            <a:ext cx="475791" cy="475791"/>
          </a:xfrm>
          <a:prstGeom prst="round2DiagRect">
            <a:avLst>
              <a:gd name="adj1" fmla="val 26512"/>
              <a:gd name="adj2" fmla="val 0"/>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grpSp>
        <p:nvGrpSpPr>
          <p:cNvPr id="19" name="组合 18"/>
          <p:cNvGrpSpPr/>
          <p:nvPr/>
        </p:nvGrpSpPr>
        <p:grpSpPr>
          <a:xfrm>
            <a:off x="975906" y="5495836"/>
            <a:ext cx="232306" cy="232306"/>
            <a:chOff x="6051550" y="5265738"/>
            <a:chExt cx="855663" cy="830262"/>
          </a:xfrm>
          <a:solidFill>
            <a:schemeClr val="bg1"/>
          </a:solidFill>
        </p:grpSpPr>
        <p:sp>
          <p:nvSpPr>
            <p:cNvPr id="20" name="Freeform 94"/>
            <p:cNvSpPr/>
            <p:nvPr/>
          </p:nvSpPr>
          <p:spPr bwMode="auto">
            <a:xfrm>
              <a:off x="6480175" y="5265738"/>
              <a:ext cx="427038" cy="322262"/>
            </a:xfrm>
            <a:custGeom>
              <a:avLst/>
              <a:gdLst>
                <a:gd name="T0" fmla="*/ 117 w 269"/>
                <a:gd name="T1" fmla="*/ 0 h 203"/>
                <a:gd name="T2" fmla="*/ 0 w 269"/>
                <a:gd name="T3" fmla="*/ 101 h 203"/>
                <a:gd name="T4" fmla="*/ 151 w 269"/>
                <a:gd name="T5" fmla="*/ 203 h 203"/>
                <a:gd name="T6" fmla="*/ 269 w 269"/>
                <a:gd name="T7" fmla="*/ 101 h 203"/>
                <a:gd name="T8" fmla="*/ 117 w 269"/>
                <a:gd name="T9" fmla="*/ 0 h 203"/>
              </a:gdLst>
              <a:ahLst/>
              <a:cxnLst>
                <a:cxn ang="0">
                  <a:pos x="T0" y="T1"/>
                </a:cxn>
                <a:cxn ang="0">
                  <a:pos x="T2" y="T3"/>
                </a:cxn>
                <a:cxn ang="0">
                  <a:pos x="T4" y="T5"/>
                </a:cxn>
                <a:cxn ang="0">
                  <a:pos x="T6" y="T7"/>
                </a:cxn>
                <a:cxn ang="0">
                  <a:pos x="T8" y="T9"/>
                </a:cxn>
              </a:cxnLst>
              <a:rect l="0" t="0" r="r" b="b"/>
              <a:pathLst>
                <a:path w="269" h="203">
                  <a:moveTo>
                    <a:pt x="117" y="0"/>
                  </a:moveTo>
                  <a:lnTo>
                    <a:pt x="0" y="101"/>
                  </a:lnTo>
                  <a:lnTo>
                    <a:pt x="151" y="203"/>
                  </a:lnTo>
                  <a:lnTo>
                    <a:pt x="269" y="101"/>
                  </a:lnTo>
                  <a:lnTo>
                    <a:pt x="117"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21" name="Freeform 95"/>
            <p:cNvSpPr/>
            <p:nvPr/>
          </p:nvSpPr>
          <p:spPr bwMode="auto">
            <a:xfrm>
              <a:off x="6051550" y="5265738"/>
              <a:ext cx="428625" cy="322262"/>
            </a:xfrm>
            <a:custGeom>
              <a:avLst/>
              <a:gdLst>
                <a:gd name="T0" fmla="*/ 270 w 270"/>
                <a:gd name="T1" fmla="*/ 101 h 203"/>
                <a:gd name="T2" fmla="*/ 152 w 270"/>
                <a:gd name="T3" fmla="*/ 0 h 203"/>
                <a:gd name="T4" fmla="*/ 0 w 270"/>
                <a:gd name="T5" fmla="*/ 101 h 203"/>
                <a:gd name="T6" fmla="*/ 118 w 270"/>
                <a:gd name="T7" fmla="*/ 203 h 203"/>
                <a:gd name="T8" fmla="*/ 270 w 270"/>
                <a:gd name="T9" fmla="*/ 101 h 203"/>
              </a:gdLst>
              <a:ahLst/>
              <a:cxnLst>
                <a:cxn ang="0">
                  <a:pos x="T0" y="T1"/>
                </a:cxn>
                <a:cxn ang="0">
                  <a:pos x="T2" y="T3"/>
                </a:cxn>
                <a:cxn ang="0">
                  <a:pos x="T4" y="T5"/>
                </a:cxn>
                <a:cxn ang="0">
                  <a:pos x="T6" y="T7"/>
                </a:cxn>
                <a:cxn ang="0">
                  <a:pos x="T8" y="T9"/>
                </a:cxn>
              </a:cxnLst>
              <a:rect l="0" t="0" r="r" b="b"/>
              <a:pathLst>
                <a:path w="270" h="203">
                  <a:moveTo>
                    <a:pt x="270" y="101"/>
                  </a:moveTo>
                  <a:lnTo>
                    <a:pt x="152" y="0"/>
                  </a:lnTo>
                  <a:lnTo>
                    <a:pt x="0" y="101"/>
                  </a:lnTo>
                  <a:lnTo>
                    <a:pt x="118" y="203"/>
                  </a:lnTo>
                  <a:lnTo>
                    <a:pt x="270" y="101"/>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22" name="Freeform 96"/>
            <p:cNvSpPr/>
            <p:nvPr/>
          </p:nvSpPr>
          <p:spPr bwMode="auto">
            <a:xfrm>
              <a:off x="6480175" y="5588000"/>
              <a:ext cx="427038" cy="293687"/>
            </a:xfrm>
            <a:custGeom>
              <a:avLst/>
              <a:gdLst>
                <a:gd name="T0" fmla="*/ 151 w 269"/>
                <a:gd name="T1" fmla="*/ 0 h 185"/>
                <a:gd name="T2" fmla="*/ 269 w 269"/>
                <a:gd name="T3" fmla="*/ 101 h 185"/>
                <a:gd name="T4" fmla="*/ 117 w 269"/>
                <a:gd name="T5" fmla="*/ 185 h 185"/>
                <a:gd name="T6" fmla="*/ 0 w 269"/>
                <a:gd name="T7" fmla="*/ 84 h 185"/>
                <a:gd name="T8" fmla="*/ 151 w 269"/>
                <a:gd name="T9" fmla="*/ 0 h 185"/>
              </a:gdLst>
              <a:ahLst/>
              <a:cxnLst>
                <a:cxn ang="0">
                  <a:pos x="T0" y="T1"/>
                </a:cxn>
                <a:cxn ang="0">
                  <a:pos x="T2" y="T3"/>
                </a:cxn>
                <a:cxn ang="0">
                  <a:pos x="T4" y="T5"/>
                </a:cxn>
                <a:cxn ang="0">
                  <a:pos x="T6" y="T7"/>
                </a:cxn>
                <a:cxn ang="0">
                  <a:pos x="T8" y="T9"/>
                </a:cxn>
              </a:cxnLst>
              <a:rect l="0" t="0" r="r" b="b"/>
              <a:pathLst>
                <a:path w="269" h="185">
                  <a:moveTo>
                    <a:pt x="151" y="0"/>
                  </a:moveTo>
                  <a:lnTo>
                    <a:pt x="269" y="101"/>
                  </a:lnTo>
                  <a:lnTo>
                    <a:pt x="117" y="185"/>
                  </a:lnTo>
                  <a:lnTo>
                    <a:pt x="0" y="84"/>
                  </a:lnTo>
                  <a:lnTo>
                    <a:pt x="151"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23" name="Freeform 97"/>
            <p:cNvSpPr/>
            <p:nvPr/>
          </p:nvSpPr>
          <p:spPr bwMode="auto">
            <a:xfrm>
              <a:off x="6051550" y="5588000"/>
              <a:ext cx="428625" cy="293687"/>
            </a:xfrm>
            <a:custGeom>
              <a:avLst/>
              <a:gdLst>
                <a:gd name="T0" fmla="*/ 270 w 270"/>
                <a:gd name="T1" fmla="*/ 84 h 185"/>
                <a:gd name="T2" fmla="*/ 118 w 270"/>
                <a:gd name="T3" fmla="*/ 0 h 185"/>
                <a:gd name="T4" fmla="*/ 0 w 270"/>
                <a:gd name="T5" fmla="*/ 101 h 185"/>
                <a:gd name="T6" fmla="*/ 152 w 270"/>
                <a:gd name="T7" fmla="*/ 185 h 185"/>
                <a:gd name="T8" fmla="*/ 270 w 270"/>
                <a:gd name="T9" fmla="*/ 84 h 185"/>
              </a:gdLst>
              <a:ahLst/>
              <a:cxnLst>
                <a:cxn ang="0">
                  <a:pos x="T0" y="T1"/>
                </a:cxn>
                <a:cxn ang="0">
                  <a:pos x="T2" y="T3"/>
                </a:cxn>
                <a:cxn ang="0">
                  <a:pos x="T4" y="T5"/>
                </a:cxn>
                <a:cxn ang="0">
                  <a:pos x="T6" y="T7"/>
                </a:cxn>
                <a:cxn ang="0">
                  <a:pos x="T8" y="T9"/>
                </a:cxn>
              </a:cxnLst>
              <a:rect l="0" t="0" r="r" b="b"/>
              <a:pathLst>
                <a:path w="270" h="185">
                  <a:moveTo>
                    <a:pt x="270" y="84"/>
                  </a:moveTo>
                  <a:lnTo>
                    <a:pt x="118" y="0"/>
                  </a:lnTo>
                  <a:lnTo>
                    <a:pt x="0" y="101"/>
                  </a:lnTo>
                  <a:lnTo>
                    <a:pt x="152" y="185"/>
                  </a:lnTo>
                  <a:lnTo>
                    <a:pt x="270" y="84"/>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24" name="Freeform 98"/>
            <p:cNvSpPr/>
            <p:nvPr/>
          </p:nvSpPr>
          <p:spPr bwMode="auto">
            <a:xfrm>
              <a:off x="6184900" y="5794375"/>
              <a:ext cx="588963" cy="301625"/>
            </a:xfrm>
            <a:custGeom>
              <a:avLst/>
              <a:gdLst>
                <a:gd name="T0" fmla="*/ 299 w 371"/>
                <a:gd name="T1" fmla="*/ 97 h 190"/>
                <a:gd name="T2" fmla="*/ 186 w 371"/>
                <a:gd name="T3" fmla="*/ 0 h 190"/>
                <a:gd name="T4" fmla="*/ 72 w 371"/>
                <a:gd name="T5" fmla="*/ 97 h 190"/>
                <a:gd name="T6" fmla="*/ 0 w 371"/>
                <a:gd name="T7" fmla="*/ 55 h 190"/>
                <a:gd name="T8" fmla="*/ 0 w 371"/>
                <a:gd name="T9" fmla="*/ 106 h 190"/>
                <a:gd name="T10" fmla="*/ 186 w 371"/>
                <a:gd name="T11" fmla="*/ 190 h 190"/>
                <a:gd name="T12" fmla="*/ 371 w 371"/>
                <a:gd name="T13" fmla="*/ 106 h 190"/>
                <a:gd name="T14" fmla="*/ 371 w 371"/>
                <a:gd name="T15" fmla="*/ 55 h 190"/>
                <a:gd name="T16" fmla="*/ 299 w 371"/>
                <a:gd name="T17" fmla="*/ 9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90">
                  <a:moveTo>
                    <a:pt x="299" y="97"/>
                  </a:moveTo>
                  <a:lnTo>
                    <a:pt x="186" y="0"/>
                  </a:lnTo>
                  <a:lnTo>
                    <a:pt x="72" y="97"/>
                  </a:lnTo>
                  <a:lnTo>
                    <a:pt x="0" y="55"/>
                  </a:lnTo>
                  <a:lnTo>
                    <a:pt x="0" y="106"/>
                  </a:lnTo>
                  <a:lnTo>
                    <a:pt x="186" y="190"/>
                  </a:lnTo>
                  <a:lnTo>
                    <a:pt x="371" y="106"/>
                  </a:lnTo>
                  <a:lnTo>
                    <a:pt x="371" y="55"/>
                  </a:lnTo>
                  <a:lnTo>
                    <a:pt x="299" y="97"/>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grpSp>
      <p:sp>
        <p:nvSpPr>
          <p:cNvPr id="40" name="文本框 39"/>
          <p:cNvSpPr txBox="1"/>
          <p:nvPr/>
        </p:nvSpPr>
        <p:spPr>
          <a:xfrm>
            <a:off x="1058944" y="2756174"/>
            <a:ext cx="2890887" cy="7005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a:t>
            </a:r>
          </a:p>
        </p:txBody>
      </p:sp>
      <p:sp>
        <p:nvSpPr>
          <p:cNvPr id="41" name="文本框 40"/>
          <p:cNvSpPr txBox="1"/>
          <p:nvPr/>
        </p:nvSpPr>
        <p:spPr>
          <a:xfrm>
            <a:off x="1059180" y="2432685"/>
            <a:ext cx="196786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以病人为中心</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
        <p:nvSpPr>
          <p:cNvPr id="44" name="文本框 43"/>
          <p:cNvSpPr txBox="1"/>
          <p:nvPr/>
        </p:nvSpPr>
        <p:spPr>
          <a:xfrm>
            <a:off x="1092059" y="4167801"/>
            <a:ext cx="2890887" cy="7005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a:t>
            </a:r>
          </a:p>
        </p:txBody>
      </p:sp>
      <p:sp>
        <p:nvSpPr>
          <p:cNvPr id="29" name="矩形: 对角圆角 28"/>
          <p:cNvSpPr/>
          <p:nvPr/>
        </p:nvSpPr>
        <p:spPr>
          <a:xfrm>
            <a:off x="10862516" y="1802245"/>
            <a:ext cx="475791" cy="475791"/>
          </a:xfrm>
          <a:prstGeom prst="round2DiagRect">
            <a:avLst>
              <a:gd name="adj1" fmla="val 26512"/>
              <a:gd name="adj2" fmla="val 0"/>
            </a:avLst>
          </a:prstGeom>
          <a:gradFill flip="none" rotWithShape="1">
            <a:gsLst>
              <a:gs pos="0">
                <a:schemeClr val="accent1"/>
              </a:gs>
              <a:gs pos="50000">
                <a:schemeClr val="accent2"/>
              </a:gs>
              <a:gs pos="100000">
                <a:srgbClr val="012B55"/>
              </a:gs>
            </a:gsLst>
            <a:lin ang="2700000" scaled="1"/>
            <a:tileRect/>
          </a:gra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Autofit/>
          </a:bodyPr>
          <a:lstStyle/>
          <a:p>
            <a:pPr lvl="0" algn="ctr">
              <a:buClrTx/>
              <a:buSzTx/>
              <a:buFontTx/>
            </a:pPr>
            <a:endParaRPr lang="en-US" sz="1200">
              <a:cs typeface="+mn-ea"/>
              <a:sym typeface="+mn-lt"/>
            </a:endParaRPr>
          </a:p>
        </p:txBody>
      </p:sp>
      <p:sp>
        <p:nvSpPr>
          <p:cNvPr id="28" name="Freeform 171"/>
          <p:cNvSpPr/>
          <p:nvPr/>
        </p:nvSpPr>
        <p:spPr bwMode="auto">
          <a:xfrm>
            <a:off x="10976123" y="1915852"/>
            <a:ext cx="248577" cy="248577"/>
          </a:xfrm>
          <a:custGeom>
            <a:avLst/>
            <a:gdLst>
              <a:gd name="T0" fmla="*/ 83 w 119"/>
              <a:gd name="T1" fmla="*/ 44 h 135"/>
              <a:gd name="T2" fmla="*/ 75 w 119"/>
              <a:gd name="T3" fmla="*/ 36 h 135"/>
              <a:gd name="T4" fmla="*/ 35 w 119"/>
              <a:gd name="T5" fmla="*/ 76 h 135"/>
              <a:gd name="T6" fmla="*/ 35 w 119"/>
              <a:gd name="T7" fmla="*/ 101 h 135"/>
              <a:gd name="T8" fmla="*/ 59 w 119"/>
              <a:gd name="T9" fmla="*/ 101 h 135"/>
              <a:gd name="T10" fmla="*/ 108 w 119"/>
              <a:gd name="T11" fmla="*/ 52 h 135"/>
              <a:gd name="T12" fmla="*/ 108 w 119"/>
              <a:gd name="T13" fmla="*/ 11 h 135"/>
              <a:gd name="T14" fmla="*/ 67 w 119"/>
              <a:gd name="T15" fmla="*/ 11 h 135"/>
              <a:gd name="T16" fmla="*/ 16 w 119"/>
              <a:gd name="T17" fmla="*/ 63 h 135"/>
              <a:gd name="T18" fmla="*/ 16 w 119"/>
              <a:gd name="T19" fmla="*/ 63 h 135"/>
              <a:gd name="T20" fmla="*/ 16 w 119"/>
              <a:gd name="T21" fmla="*/ 119 h 135"/>
              <a:gd name="T22" fmla="*/ 72 w 119"/>
              <a:gd name="T23" fmla="*/ 119 h 135"/>
              <a:gd name="T24" fmla="*/ 72 w 119"/>
              <a:gd name="T25" fmla="*/ 119 h 135"/>
              <a:gd name="T26" fmla="*/ 72 w 119"/>
              <a:gd name="T27" fmla="*/ 119 h 135"/>
              <a:gd name="T28" fmla="*/ 107 w 119"/>
              <a:gd name="T29" fmla="*/ 84 h 135"/>
              <a:gd name="T30" fmla="*/ 99 w 119"/>
              <a:gd name="T31" fmla="*/ 76 h 135"/>
              <a:gd name="T32" fmla="*/ 64 w 119"/>
              <a:gd name="T33" fmla="*/ 111 h 135"/>
              <a:gd name="T34" fmla="*/ 64 w 119"/>
              <a:gd name="T35" fmla="*/ 111 h 135"/>
              <a:gd name="T36" fmla="*/ 24 w 119"/>
              <a:gd name="T37" fmla="*/ 111 h 135"/>
              <a:gd name="T38" fmla="*/ 24 w 119"/>
              <a:gd name="T39" fmla="*/ 71 h 135"/>
              <a:gd name="T40" fmla="*/ 24 w 119"/>
              <a:gd name="T41" fmla="*/ 71 h 135"/>
              <a:gd name="T42" fmla="*/ 24 w 119"/>
              <a:gd name="T43" fmla="*/ 71 h 135"/>
              <a:gd name="T44" fmla="*/ 75 w 119"/>
              <a:gd name="T45" fmla="*/ 20 h 135"/>
              <a:gd name="T46" fmla="*/ 99 w 119"/>
              <a:gd name="T47" fmla="*/ 20 h 135"/>
              <a:gd name="T48" fmla="*/ 99 w 119"/>
              <a:gd name="T49" fmla="*/ 44 h 135"/>
              <a:gd name="T50" fmla="*/ 51 w 119"/>
              <a:gd name="T51" fmla="*/ 93 h 135"/>
              <a:gd name="T52" fmla="*/ 43 w 119"/>
              <a:gd name="T53" fmla="*/ 93 h 135"/>
              <a:gd name="T54" fmla="*/ 43 w 119"/>
              <a:gd name="T55" fmla="*/ 84 h 135"/>
              <a:gd name="T56" fmla="*/ 83 w 119"/>
              <a:gd name="T57"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135">
                <a:moveTo>
                  <a:pt x="83" y="44"/>
                </a:moveTo>
                <a:cubicBezTo>
                  <a:pt x="75" y="36"/>
                  <a:pt x="75" y="36"/>
                  <a:pt x="75" y="36"/>
                </a:cubicBezTo>
                <a:cubicBezTo>
                  <a:pt x="35" y="76"/>
                  <a:pt x="35" y="76"/>
                  <a:pt x="35" y="76"/>
                </a:cubicBezTo>
                <a:cubicBezTo>
                  <a:pt x="28" y="83"/>
                  <a:pt x="28" y="94"/>
                  <a:pt x="35" y="101"/>
                </a:cubicBezTo>
                <a:cubicBezTo>
                  <a:pt x="41" y="107"/>
                  <a:pt x="52" y="107"/>
                  <a:pt x="59" y="101"/>
                </a:cubicBezTo>
                <a:cubicBezTo>
                  <a:pt x="108" y="52"/>
                  <a:pt x="108" y="52"/>
                  <a:pt x="108" y="52"/>
                </a:cubicBezTo>
                <a:cubicBezTo>
                  <a:pt x="119" y="41"/>
                  <a:pt x="119" y="23"/>
                  <a:pt x="108" y="11"/>
                </a:cubicBezTo>
                <a:cubicBezTo>
                  <a:pt x="96" y="0"/>
                  <a:pt x="78" y="0"/>
                  <a:pt x="67" y="11"/>
                </a:cubicBezTo>
                <a:cubicBezTo>
                  <a:pt x="16" y="63"/>
                  <a:pt x="16" y="63"/>
                  <a:pt x="16" y="63"/>
                </a:cubicBezTo>
                <a:cubicBezTo>
                  <a:pt x="16" y="63"/>
                  <a:pt x="16" y="63"/>
                  <a:pt x="16" y="63"/>
                </a:cubicBezTo>
                <a:cubicBezTo>
                  <a:pt x="0" y="78"/>
                  <a:pt x="0" y="104"/>
                  <a:pt x="16" y="119"/>
                </a:cubicBezTo>
                <a:cubicBezTo>
                  <a:pt x="31" y="135"/>
                  <a:pt x="57" y="135"/>
                  <a:pt x="72" y="119"/>
                </a:cubicBezTo>
                <a:cubicBezTo>
                  <a:pt x="72" y="119"/>
                  <a:pt x="72" y="119"/>
                  <a:pt x="72" y="119"/>
                </a:cubicBezTo>
                <a:cubicBezTo>
                  <a:pt x="72" y="119"/>
                  <a:pt x="72" y="119"/>
                  <a:pt x="72" y="119"/>
                </a:cubicBezTo>
                <a:cubicBezTo>
                  <a:pt x="107" y="84"/>
                  <a:pt x="107" y="84"/>
                  <a:pt x="107" y="84"/>
                </a:cubicBezTo>
                <a:cubicBezTo>
                  <a:pt x="99" y="76"/>
                  <a:pt x="99" y="76"/>
                  <a:pt x="99" y="76"/>
                </a:cubicBezTo>
                <a:cubicBezTo>
                  <a:pt x="64" y="111"/>
                  <a:pt x="64" y="111"/>
                  <a:pt x="64" y="111"/>
                </a:cubicBezTo>
                <a:cubicBezTo>
                  <a:pt x="64" y="111"/>
                  <a:pt x="64" y="111"/>
                  <a:pt x="64" y="111"/>
                </a:cubicBezTo>
                <a:cubicBezTo>
                  <a:pt x="53" y="122"/>
                  <a:pt x="35" y="122"/>
                  <a:pt x="24" y="111"/>
                </a:cubicBezTo>
                <a:cubicBezTo>
                  <a:pt x="13" y="100"/>
                  <a:pt x="13" y="82"/>
                  <a:pt x="24" y="71"/>
                </a:cubicBezTo>
                <a:cubicBezTo>
                  <a:pt x="24" y="71"/>
                  <a:pt x="24" y="71"/>
                  <a:pt x="24" y="71"/>
                </a:cubicBezTo>
                <a:cubicBezTo>
                  <a:pt x="24" y="71"/>
                  <a:pt x="24" y="71"/>
                  <a:pt x="24" y="71"/>
                </a:cubicBezTo>
                <a:cubicBezTo>
                  <a:pt x="75" y="20"/>
                  <a:pt x="75" y="20"/>
                  <a:pt x="75" y="20"/>
                </a:cubicBezTo>
                <a:cubicBezTo>
                  <a:pt x="82" y="13"/>
                  <a:pt x="93" y="13"/>
                  <a:pt x="99" y="20"/>
                </a:cubicBezTo>
                <a:cubicBezTo>
                  <a:pt x="106" y="26"/>
                  <a:pt x="106" y="37"/>
                  <a:pt x="99" y="44"/>
                </a:cubicBezTo>
                <a:cubicBezTo>
                  <a:pt x="51" y="93"/>
                  <a:pt x="51" y="93"/>
                  <a:pt x="51" y="93"/>
                </a:cubicBezTo>
                <a:cubicBezTo>
                  <a:pt x="49" y="95"/>
                  <a:pt x="45" y="95"/>
                  <a:pt x="43" y="93"/>
                </a:cubicBezTo>
                <a:cubicBezTo>
                  <a:pt x="40" y="90"/>
                  <a:pt x="40" y="87"/>
                  <a:pt x="43" y="84"/>
                </a:cubicBezTo>
                <a:cubicBezTo>
                  <a:pt x="83" y="44"/>
                  <a:pt x="83" y="44"/>
                  <a:pt x="83"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31" name="矩形: 对角圆角 30"/>
          <p:cNvSpPr/>
          <p:nvPr/>
        </p:nvSpPr>
        <p:spPr>
          <a:xfrm flipV="1">
            <a:off x="10862515" y="5361807"/>
            <a:ext cx="475791" cy="475791"/>
          </a:xfrm>
          <a:prstGeom prst="round2DiagRect">
            <a:avLst>
              <a:gd name="adj1" fmla="val 26512"/>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27" name="Freeform 49"/>
          <p:cNvSpPr>
            <a:spLocks noEditPoints="1"/>
          </p:cNvSpPr>
          <p:nvPr/>
        </p:nvSpPr>
        <p:spPr bwMode="auto">
          <a:xfrm>
            <a:off x="10994889" y="5495835"/>
            <a:ext cx="211042" cy="207734"/>
          </a:xfrm>
          <a:custGeom>
            <a:avLst/>
            <a:gdLst>
              <a:gd name="T0" fmla="*/ 83 w 112"/>
              <a:gd name="T1" fmla="*/ 64 h 128"/>
              <a:gd name="T2" fmla="*/ 112 w 112"/>
              <a:gd name="T3" fmla="*/ 8 h 128"/>
              <a:gd name="T4" fmla="*/ 112 w 112"/>
              <a:gd name="T5" fmla="*/ 0 h 128"/>
              <a:gd name="T6" fmla="*/ 0 w 112"/>
              <a:gd name="T7" fmla="*/ 0 h 128"/>
              <a:gd name="T8" fmla="*/ 0 w 112"/>
              <a:gd name="T9" fmla="*/ 8 h 128"/>
              <a:gd name="T10" fmla="*/ 29 w 112"/>
              <a:gd name="T11" fmla="*/ 64 h 128"/>
              <a:gd name="T12" fmla="*/ 0 w 112"/>
              <a:gd name="T13" fmla="*/ 120 h 128"/>
              <a:gd name="T14" fmla="*/ 0 w 112"/>
              <a:gd name="T15" fmla="*/ 128 h 128"/>
              <a:gd name="T16" fmla="*/ 112 w 112"/>
              <a:gd name="T17" fmla="*/ 128 h 128"/>
              <a:gd name="T18" fmla="*/ 112 w 112"/>
              <a:gd name="T19" fmla="*/ 120 h 128"/>
              <a:gd name="T20" fmla="*/ 83 w 112"/>
              <a:gd name="T21" fmla="*/ 64 h 128"/>
              <a:gd name="T22" fmla="*/ 12 w 112"/>
              <a:gd name="T23" fmla="*/ 120 h 128"/>
              <a:gd name="T24" fmla="*/ 40 w 112"/>
              <a:gd name="T25" fmla="*/ 70 h 128"/>
              <a:gd name="T26" fmla="*/ 40 w 112"/>
              <a:gd name="T27" fmla="*/ 58 h 128"/>
              <a:gd name="T28" fmla="*/ 12 w 112"/>
              <a:gd name="T29" fmla="*/ 8 h 128"/>
              <a:gd name="T30" fmla="*/ 12 w 112"/>
              <a:gd name="T31" fmla="*/ 8 h 128"/>
              <a:gd name="T32" fmla="*/ 100 w 112"/>
              <a:gd name="T33" fmla="*/ 8 h 128"/>
              <a:gd name="T34" fmla="*/ 72 w 112"/>
              <a:gd name="T35" fmla="*/ 58 h 128"/>
              <a:gd name="T36" fmla="*/ 72 w 112"/>
              <a:gd name="T37" fmla="*/ 70 h 128"/>
              <a:gd name="T38" fmla="*/ 100 w 112"/>
              <a:gd name="T39" fmla="*/ 120 h 128"/>
              <a:gd name="T40" fmla="*/ 12 w 112"/>
              <a:gd name="T41" fmla="*/ 120 h 128"/>
              <a:gd name="T42" fmla="*/ 69 w 112"/>
              <a:gd name="T43" fmla="*/ 84 h 128"/>
              <a:gd name="T44" fmla="*/ 60 w 112"/>
              <a:gd name="T45" fmla="*/ 68 h 128"/>
              <a:gd name="T46" fmla="*/ 60 w 112"/>
              <a:gd name="T47" fmla="*/ 60 h 128"/>
              <a:gd name="T48" fmla="*/ 69 w 112"/>
              <a:gd name="T49" fmla="*/ 44 h 128"/>
              <a:gd name="T50" fmla="*/ 82 w 112"/>
              <a:gd name="T51" fmla="*/ 32 h 128"/>
              <a:gd name="T52" fmla="*/ 30 w 112"/>
              <a:gd name="T53" fmla="*/ 32 h 128"/>
              <a:gd name="T54" fmla="*/ 43 w 112"/>
              <a:gd name="T55" fmla="*/ 44 h 128"/>
              <a:gd name="T56" fmla="*/ 52 w 112"/>
              <a:gd name="T57" fmla="*/ 60 h 128"/>
              <a:gd name="T58" fmla="*/ 52 w 112"/>
              <a:gd name="T59" fmla="*/ 68 h 128"/>
              <a:gd name="T60" fmla="*/ 43 w 112"/>
              <a:gd name="T61" fmla="*/ 84 h 128"/>
              <a:gd name="T62" fmla="*/ 25 w 112"/>
              <a:gd name="T63" fmla="*/ 112 h 128"/>
              <a:gd name="T64" fmla="*/ 87 w 112"/>
              <a:gd name="T65" fmla="*/ 112 h 128"/>
              <a:gd name="T66" fmla="*/ 69 w 112"/>
              <a:gd name="T67"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28">
                <a:moveTo>
                  <a:pt x="83" y="64"/>
                </a:moveTo>
                <a:cubicBezTo>
                  <a:pt x="100" y="53"/>
                  <a:pt x="112" y="32"/>
                  <a:pt x="112" y="8"/>
                </a:cubicBezTo>
                <a:cubicBezTo>
                  <a:pt x="112" y="5"/>
                  <a:pt x="112" y="3"/>
                  <a:pt x="112" y="0"/>
                </a:cubicBezTo>
                <a:cubicBezTo>
                  <a:pt x="0" y="0"/>
                  <a:pt x="0" y="0"/>
                  <a:pt x="0" y="0"/>
                </a:cubicBezTo>
                <a:cubicBezTo>
                  <a:pt x="0" y="3"/>
                  <a:pt x="0" y="5"/>
                  <a:pt x="0" y="8"/>
                </a:cubicBezTo>
                <a:cubicBezTo>
                  <a:pt x="0" y="32"/>
                  <a:pt x="12" y="53"/>
                  <a:pt x="29" y="64"/>
                </a:cubicBezTo>
                <a:cubicBezTo>
                  <a:pt x="12" y="75"/>
                  <a:pt x="0" y="96"/>
                  <a:pt x="0" y="120"/>
                </a:cubicBezTo>
                <a:cubicBezTo>
                  <a:pt x="0" y="123"/>
                  <a:pt x="0" y="125"/>
                  <a:pt x="0" y="128"/>
                </a:cubicBezTo>
                <a:cubicBezTo>
                  <a:pt x="112" y="128"/>
                  <a:pt x="112" y="128"/>
                  <a:pt x="112" y="128"/>
                </a:cubicBezTo>
                <a:cubicBezTo>
                  <a:pt x="112" y="125"/>
                  <a:pt x="112" y="123"/>
                  <a:pt x="112" y="120"/>
                </a:cubicBezTo>
                <a:cubicBezTo>
                  <a:pt x="112" y="96"/>
                  <a:pt x="100" y="75"/>
                  <a:pt x="83" y="64"/>
                </a:cubicBezTo>
                <a:close/>
                <a:moveTo>
                  <a:pt x="12" y="120"/>
                </a:moveTo>
                <a:cubicBezTo>
                  <a:pt x="12" y="97"/>
                  <a:pt x="22" y="77"/>
                  <a:pt x="40" y="70"/>
                </a:cubicBezTo>
                <a:cubicBezTo>
                  <a:pt x="40" y="58"/>
                  <a:pt x="40" y="58"/>
                  <a:pt x="40" y="58"/>
                </a:cubicBezTo>
                <a:cubicBezTo>
                  <a:pt x="22" y="51"/>
                  <a:pt x="12" y="31"/>
                  <a:pt x="12" y="8"/>
                </a:cubicBezTo>
                <a:cubicBezTo>
                  <a:pt x="12" y="8"/>
                  <a:pt x="12" y="8"/>
                  <a:pt x="12" y="8"/>
                </a:cubicBezTo>
                <a:cubicBezTo>
                  <a:pt x="100" y="8"/>
                  <a:pt x="100" y="8"/>
                  <a:pt x="100" y="8"/>
                </a:cubicBezTo>
                <a:cubicBezTo>
                  <a:pt x="100" y="31"/>
                  <a:pt x="90" y="51"/>
                  <a:pt x="72" y="58"/>
                </a:cubicBezTo>
                <a:cubicBezTo>
                  <a:pt x="72" y="70"/>
                  <a:pt x="72" y="70"/>
                  <a:pt x="72" y="70"/>
                </a:cubicBezTo>
                <a:cubicBezTo>
                  <a:pt x="90" y="77"/>
                  <a:pt x="100" y="97"/>
                  <a:pt x="100" y="120"/>
                </a:cubicBezTo>
                <a:lnTo>
                  <a:pt x="12" y="120"/>
                </a:lnTo>
                <a:close/>
                <a:moveTo>
                  <a:pt x="69" y="84"/>
                </a:moveTo>
                <a:cubicBezTo>
                  <a:pt x="60" y="79"/>
                  <a:pt x="60" y="72"/>
                  <a:pt x="60" y="68"/>
                </a:cubicBezTo>
                <a:cubicBezTo>
                  <a:pt x="60" y="60"/>
                  <a:pt x="60" y="60"/>
                  <a:pt x="60" y="60"/>
                </a:cubicBezTo>
                <a:cubicBezTo>
                  <a:pt x="60" y="56"/>
                  <a:pt x="60" y="49"/>
                  <a:pt x="69" y="44"/>
                </a:cubicBezTo>
                <a:cubicBezTo>
                  <a:pt x="74" y="41"/>
                  <a:pt x="78" y="37"/>
                  <a:pt x="82" y="32"/>
                </a:cubicBezTo>
                <a:cubicBezTo>
                  <a:pt x="30" y="32"/>
                  <a:pt x="30" y="32"/>
                  <a:pt x="30" y="32"/>
                </a:cubicBezTo>
                <a:cubicBezTo>
                  <a:pt x="34" y="37"/>
                  <a:pt x="38" y="42"/>
                  <a:pt x="43" y="44"/>
                </a:cubicBezTo>
                <a:cubicBezTo>
                  <a:pt x="52" y="49"/>
                  <a:pt x="52" y="56"/>
                  <a:pt x="52" y="60"/>
                </a:cubicBezTo>
                <a:cubicBezTo>
                  <a:pt x="52" y="68"/>
                  <a:pt x="52" y="68"/>
                  <a:pt x="52" y="68"/>
                </a:cubicBezTo>
                <a:cubicBezTo>
                  <a:pt x="52" y="72"/>
                  <a:pt x="52" y="79"/>
                  <a:pt x="43" y="84"/>
                </a:cubicBezTo>
                <a:cubicBezTo>
                  <a:pt x="33" y="89"/>
                  <a:pt x="27" y="99"/>
                  <a:pt x="25" y="112"/>
                </a:cubicBezTo>
                <a:cubicBezTo>
                  <a:pt x="87" y="112"/>
                  <a:pt x="87" y="112"/>
                  <a:pt x="87" y="112"/>
                </a:cubicBezTo>
                <a:cubicBezTo>
                  <a:pt x="85" y="99"/>
                  <a:pt x="79" y="89"/>
                  <a:pt x="69" y="8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A8E5"/>
              </a:solidFill>
              <a:effectLst/>
              <a:uLnTx/>
              <a:uFillTx/>
              <a:cs typeface="+mn-ea"/>
              <a:sym typeface="+mn-lt"/>
            </a:endParaRPr>
          </a:p>
        </p:txBody>
      </p:sp>
      <p:sp>
        <p:nvSpPr>
          <p:cNvPr id="48" name="文本框 47"/>
          <p:cNvSpPr txBox="1"/>
          <p:nvPr/>
        </p:nvSpPr>
        <p:spPr>
          <a:xfrm flipH="1">
            <a:off x="8334870" y="2756174"/>
            <a:ext cx="2890887" cy="700576"/>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a:t>
            </a:r>
          </a:p>
        </p:txBody>
      </p:sp>
      <p:sp>
        <p:nvSpPr>
          <p:cNvPr id="49" name="文本框 48"/>
          <p:cNvSpPr txBox="1"/>
          <p:nvPr/>
        </p:nvSpPr>
        <p:spPr>
          <a:xfrm flipH="1">
            <a:off x="9278620" y="2432685"/>
            <a:ext cx="1946910" cy="39878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创优质服务</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
        <p:nvSpPr>
          <p:cNvPr id="51" name="文本框 50"/>
          <p:cNvSpPr txBox="1"/>
          <p:nvPr/>
        </p:nvSpPr>
        <p:spPr>
          <a:xfrm flipH="1">
            <a:off x="8367985" y="4167801"/>
            <a:ext cx="2890887" cy="700576"/>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请在此添加您的文本请在此添加您的文本请在此添加您的文本</a:t>
            </a:r>
          </a:p>
        </p:txBody>
      </p:sp>
      <p:sp>
        <p:nvSpPr>
          <p:cNvPr id="14" name="文本框 13"/>
          <p:cNvSpPr txBox="1"/>
          <p:nvPr/>
        </p:nvSpPr>
        <p:spPr>
          <a:xfrm>
            <a:off x="1055370" y="4869180"/>
            <a:ext cx="196786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以病人为中心</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
        <p:nvSpPr>
          <p:cNvPr id="15" name="文本框 14"/>
          <p:cNvSpPr txBox="1"/>
          <p:nvPr/>
        </p:nvSpPr>
        <p:spPr>
          <a:xfrm flipH="1">
            <a:off x="9264650" y="4869180"/>
            <a:ext cx="1946910" cy="39878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2000" dirty="0" smtClean="0">
                <a:solidFill>
                  <a:schemeClr val="tx1">
                    <a:lumMod val="75000"/>
                    <a:lumOff val="25000"/>
                  </a:schemeClr>
                </a:solidFill>
                <a:cs typeface="+mn-ea"/>
                <a:sym typeface="+mn-lt"/>
              </a:rPr>
              <a:t>创优质服务</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dkOTM4NjVkOTQzNmVmZDNlYmRkZmMzZjU3NTlmNT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h_a"/>
  <p:tag name="KSO_WM_UNIT_INDEX" val="1_2_1"/>
  <p:tag name="KSO_WM_UNIT_LAYERLEVEL" val="1_1_1"/>
  <p:tag name="KSO_WM_UNIT_VALUE" val="32"/>
  <p:tag name="KSO_WM_UNIT_HIGHLIGHT" val="0"/>
  <p:tag name="KSO_WM_UNIT_COMPATIBLE" val="0"/>
  <p:tag name="KSO_WM_UNIT_CLEAR" val="0"/>
  <p:tag name="KSO_WM_DIAGRAM_GROUP_CODE" val="l1-1"/>
  <p:tag name="KSO_WM_UNIT_ID" val="diagram20169668_2*l_h_a*1_2_1"/>
  <p:tag name="KSO_WM_UNIT_PRESET_TEXT" val="请添加标题"/>
  <p:tag name="KSO_WM_UNIT_FILL_FORE_SCHEMECOLOR_INDEX" val="6"/>
  <p:tag name="KSO_WM_UNIT_FILL_TYPE" val="1"/>
  <p:tag name="KSO_WM_UNIT_TEXT_FILL_FORE_SCHEMECOLOR_INDEX" val="16"/>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h_a"/>
  <p:tag name="KSO_WM_UNIT_INDEX" val="1_3_1"/>
  <p:tag name="KSO_WM_UNIT_LAYERLEVEL" val="1_1_1"/>
  <p:tag name="KSO_WM_UNIT_VALUE" val="18"/>
  <p:tag name="KSO_WM_UNIT_HIGHLIGHT" val="0"/>
  <p:tag name="KSO_WM_UNIT_COMPATIBLE" val="0"/>
  <p:tag name="KSO_WM_UNIT_CLEAR" val="0"/>
  <p:tag name="KSO_WM_DIAGRAM_GROUP_CODE" val="l1-1"/>
  <p:tag name="KSO_WM_UNIT_ID" val="diagram20169668_2*l_h_a*1_3_1"/>
  <p:tag name="KSO_WM_UNIT_PRESET_TEXT" val="请添加标题"/>
  <p:tag name="KSO_WM_UNIT_FILL_FORE_SCHEMECOLOR_INDEX" val="15"/>
  <p:tag name="KSO_WM_UNIT_FILL_TYPE" val="1"/>
  <p:tag name="KSO_WM_UNIT_TEXT_FILL_FORE_SCHEMECOLOR_INDEX" val="16"/>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i"/>
  <p:tag name="KSO_WM_UNIT_INDEX" val="1_2"/>
  <p:tag name="KSO_WM_UNIT_LAYERLEVEL" val="1_1"/>
  <p:tag name="KSO_WM_DIAGRAM_GROUP_CODE" val="l1-1"/>
  <p:tag name="KSO_WM_UNIT_ID" val="diagram20169668_2*l_i*1_2"/>
  <p:tag name="KSO_WM_UNIT_LINE_FORE_SCHEMECOLOR_INDEX" val="5"/>
  <p:tag name="KSO_WM_UNIT_LINE_FILL_TYPE" val="2"/>
  <p:tag name="KSO_WM_UNIT_TEXT_FILL_FORE_SCHEMECOLOR_INDEX" val="2"/>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i"/>
  <p:tag name="KSO_WM_UNIT_INDEX" val="1_3"/>
  <p:tag name="KSO_WM_UNIT_LAYERLEVEL" val="1_1"/>
  <p:tag name="KSO_WM_DIAGRAM_GROUP_CODE" val="l1-1"/>
  <p:tag name="KSO_WM_UNIT_ID" val="diagram20169668_2*l_i*1_3"/>
  <p:tag name="KSO_WM_UNIT_FILL_FORE_SCHEMECOLOR_INDEX" val="6"/>
  <p:tag name="KSO_WM_UNIT_FILL_TYPE" val="1"/>
  <p:tag name="KSO_WM_UNIT_TEXT_FILL_FORE_SCHEMECOLOR_INDEX" val="2"/>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i"/>
  <p:tag name="KSO_WM_UNIT_INDEX" val="1_4"/>
  <p:tag name="KSO_WM_UNIT_LAYERLEVEL" val="1_1"/>
  <p:tag name="KSO_WM_DIAGRAM_GROUP_CODE" val="l1-1"/>
  <p:tag name="KSO_WM_UNIT_ID" val="diagram20169668_2*l_i*1_4"/>
  <p:tag name="KSO_WM_UNIT_FILL_FORE_SCHEMECOLOR_INDEX" val="6"/>
  <p:tag name="KSO_WM_UNIT_FILL_TYPE" val="1"/>
  <p:tag name="KSO_WM_UNIT_TEXT_FILL_FORE_SCHEMECOLOR_INDEX" val="2"/>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i"/>
  <p:tag name="KSO_WM_UNIT_INDEX" val="1_5"/>
  <p:tag name="KSO_WM_UNIT_LAYERLEVEL" val="1_1"/>
  <p:tag name="KSO_WM_DIAGRAM_GROUP_CODE" val="l1-1"/>
  <p:tag name="KSO_WM_UNIT_ID" val="diagram20169668_2*l_i*1_5"/>
  <p:tag name="KSO_WM_UNIT_FILL_FORE_SCHEMECOLOR_INDEX" val="5"/>
  <p:tag name="KSO_WM_UNI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668"/>
  <p:tag name="KSO_WM_UNIT_TYPE" val="l_h_a"/>
  <p:tag name="KSO_WM_UNIT_INDEX" val="1_1_1"/>
  <p:tag name="KSO_WM_UNIT_LAYERLEVEL" val="1_1_1"/>
  <p:tag name="KSO_WM_UNIT_VALUE" val="15"/>
  <p:tag name="KSO_WM_UNIT_HIGHLIGHT" val="0"/>
  <p:tag name="KSO_WM_UNIT_COMPATIBLE" val="0"/>
  <p:tag name="KSO_WM_UNIT_CLEAR" val="0"/>
  <p:tag name="KSO_WM_DIAGRAM_GROUP_CODE" val="l1-1"/>
  <p:tag name="KSO_WM_UNIT_ID" val="diagram20169668_2*l_h_a*1_1_1"/>
  <p:tag name="KSO_WM_UNIT_PRESET_TEXT" val="请添加&#10;标题"/>
  <p:tag name="KSO_WM_UNIT_FILL_FORE_SCHEMECOLOR_INDEX" val="8"/>
  <p:tag name="KSO_WM_UNIT_FILL_TYPE" val="1"/>
  <p:tag name="KSO_WM_UNIT_TEXT_FILL_FORE_SCHEMECOLOR_INDEX" val="16"/>
  <p:tag name="KSO_WM_UNIT_TEXT_FILL_TYPE" val="1"/>
</p:tagLst>
</file>

<file path=ppt/theme/theme1.xml><?xml version="1.0" encoding="utf-8"?>
<a:theme xmlns:a="http://schemas.openxmlformats.org/drawingml/2006/main" name="第一PPT，www.1ppt.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2y4immc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1851</Words>
  <Application>Microsoft Office PowerPoint</Application>
  <PresentationFormat>宽屏</PresentationFormat>
  <Paragraphs>247</Paragraphs>
  <Slides>25</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25</vt:i4>
      </vt:variant>
    </vt:vector>
  </HeadingPairs>
  <TitlesOfParts>
    <vt:vector size="36" baseType="lpstr">
      <vt:lpstr>Meiryo</vt:lpstr>
      <vt:lpstr>阿里巴巴普惠体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176</cp:revision>
  <dcterms:created xsi:type="dcterms:W3CDTF">2019-06-19T02:08:00Z</dcterms:created>
  <dcterms:modified xsi:type="dcterms:W3CDTF">2023-01-01T05:12:19Z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E609487583FF423B92F6460AAEBB781D</vt:lpwstr>
  </property>
</Properties>
</file>