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notesSlides/notesSlide1.xml" ContentType="application/vnd.openxmlformats-officedocument.presentationml.notesSlide+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65" r:id="rId3"/>
  </p:sldMasterIdLst>
  <p:notesMasterIdLst>
    <p:notesMasterId r:id="rId29"/>
  </p:notesMasterIdLst>
  <p:handoutMasterIdLst>
    <p:handoutMasterId r:id="rId30"/>
  </p:handoutMasterIdLst>
  <p:sldIdLst>
    <p:sldId id="256" r:id="rId4"/>
    <p:sldId id="259" r:id="rId5"/>
    <p:sldId id="260" r:id="rId6"/>
    <p:sldId id="263" r:id="rId7"/>
    <p:sldId id="264" r:id="rId8"/>
    <p:sldId id="265" r:id="rId9"/>
    <p:sldId id="266" r:id="rId10"/>
    <p:sldId id="267" r:id="rId11"/>
    <p:sldId id="268" r:id="rId12"/>
    <p:sldId id="269" r:id="rId13"/>
    <p:sldId id="261" r:id="rId14"/>
    <p:sldId id="270" r:id="rId15"/>
    <p:sldId id="271" r:id="rId16"/>
    <p:sldId id="273" r:id="rId17"/>
    <p:sldId id="272" r:id="rId18"/>
    <p:sldId id="262" r:id="rId19"/>
    <p:sldId id="274" r:id="rId20"/>
    <p:sldId id="275" r:id="rId21"/>
    <p:sldId id="276" r:id="rId22"/>
    <p:sldId id="277" r:id="rId23"/>
    <p:sldId id="278" r:id="rId24"/>
    <p:sldId id="280" r:id="rId25"/>
    <p:sldId id="279" r:id="rId26"/>
    <p:sldId id="257" r:id="rId27"/>
    <p:sldId id="281" r:id="rId28"/>
  </p:sldIdLst>
  <p:sldSz cx="12192000" cy="6858000"/>
  <p:notesSz cx="6858000" cy="9144000"/>
  <p:custDataLst>
    <p:tags r:id="rId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6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1965B9"/>
    <a:srgbClr val="74BFE9"/>
    <a:srgbClr val="A1E0F2"/>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78" autoAdjust="0"/>
    <p:restoredTop sz="96314" autoAdjust="0"/>
  </p:normalViewPr>
  <p:slideViewPr>
    <p:cSldViewPr snapToGrid="0">
      <p:cViewPr varScale="1">
        <p:scale>
          <a:sx n="108" d="100"/>
          <a:sy n="108" d="100"/>
        </p:scale>
        <p:origin x="780" y="126"/>
      </p:cViewPr>
      <p:guideLst>
        <p:guide orient="horz" pos="2160"/>
        <p:guide pos="3866"/>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gs" Target="tags/tag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阿里巴巴普惠体" panose="00020600040101010101" charset="-122"/>
              <a:ea typeface="阿里巴巴普惠体" panose="00020600040101010101" charset="-122"/>
              <a:cs typeface="阿里巴巴普惠体" panose="00020600040101010101"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ea typeface="阿里巴巴普惠体" panose="00020600040101010101" charset="-122"/>
              </a:rPr>
              <a:t>2023/1/1</a:t>
            </a:fld>
            <a:endParaRPr lang="zh-CN" altLang="en-US">
              <a:ea typeface="阿里巴巴普惠体" panose="00020600040101010101"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阿里巴巴普惠体" panose="00020600040101010101" charset="-122"/>
              <a:ea typeface="阿里巴巴普惠体" panose="00020600040101010101" charset="-122"/>
              <a:cs typeface="阿里巴巴普惠体" panose="00020600040101010101"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ea typeface="阿里巴巴普惠体" panose="00020600040101010101" charset="-122"/>
              </a:rPr>
              <a:t>‹#›</a:t>
            </a:fld>
            <a:endParaRPr lang="zh-CN" altLang="en-US">
              <a:ea typeface="阿里巴巴普惠体" panose="00020600040101010101" charset="-122"/>
            </a:endParaRPr>
          </a:p>
        </p:txBody>
      </p:sp>
    </p:spTree>
    <p:extLst>
      <p:ext uri="{BB962C8B-B14F-4D97-AF65-F5344CB8AC3E}">
        <p14:creationId xmlns:p14="http://schemas.microsoft.com/office/powerpoint/2010/main" val="41413748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阿里巴巴普惠体" panose="00020600040101010101" charset="-122"/>
                <a:ea typeface="阿里巴巴普惠体" panose="00020600040101010101" charset="-122"/>
                <a:cs typeface="阿里巴巴普惠体" panose="00020600040101010101"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阿里巴巴普惠体" panose="00020600040101010101" charset="-122"/>
                <a:ea typeface="阿里巴巴普惠体" panose="00020600040101010101" charset="-122"/>
                <a:cs typeface="阿里巴巴普惠体" panose="00020600040101010101" charset="-122"/>
              </a:defRPr>
            </a:lvl1pPr>
          </a:lstStyle>
          <a:p>
            <a:fld id="{D2A48B96-639E-45A3-A0BA-2464DFDB1FAA}" type="datetimeFigureOut">
              <a:rPr lang="zh-CN" altLang="en-US" smtClean="0"/>
              <a:t>2023/1/1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阿里巴巴普惠体" panose="00020600040101010101" charset="-122"/>
                <a:ea typeface="阿里巴巴普惠体" panose="00020600040101010101" charset="-122"/>
                <a:cs typeface="阿里巴巴普惠体" panose="00020600040101010101"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阿里巴巴普惠体" panose="00020600040101010101" charset="-122"/>
                <a:ea typeface="阿里巴巴普惠体" panose="00020600040101010101" charset="-122"/>
                <a:cs typeface="阿里巴巴普惠体" panose="00020600040101010101" charset="-122"/>
              </a:defRPr>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2937409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阿里巴巴普惠体" panose="00020600040101010101" charset="-122"/>
        <a:ea typeface="阿里巴巴普惠体" panose="00020600040101010101" charset="-122"/>
        <a:cs typeface="阿里巴巴普惠体" panose="00020600040101010101" charset="-122"/>
      </a:defRPr>
    </a:lvl1pPr>
    <a:lvl2pPr marL="457200" algn="l" defTabSz="914400" rtl="0" eaLnBrk="1" latinLnBrk="0" hangingPunct="1">
      <a:defRPr sz="1200" kern="1200">
        <a:solidFill>
          <a:schemeClr val="tx1"/>
        </a:solidFill>
        <a:latin typeface="阿里巴巴普惠体" panose="00020600040101010101" charset="-122"/>
        <a:ea typeface="阿里巴巴普惠体" panose="00020600040101010101" charset="-122"/>
        <a:cs typeface="阿里巴巴普惠体" panose="00020600040101010101" charset="-122"/>
      </a:defRPr>
    </a:lvl2pPr>
    <a:lvl3pPr marL="914400" algn="l" defTabSz="914400" rtl="0" eaLnBrk="1" latinLnBrk="0" hangingPunct="1">
      <a:defRPr sz="1200" kern="1200">
        <a:solidFill>
          <a:schemeClr val="tx1"/>
        </a:solidFill>
        <a:latin typeface="阿里巴巴普惠体" panose="00020600040101010101" charset="-122"/>
        <a:ea typeface="阿里巴巴普惠体" panose="00020600040101010101" charset="-122"/>
        <a:cs typeface="阿里巴巴普惠体" panose="00020600040101010101" charset="-122"/>
      </a:defRPr>
    </a:lvl3pPr>
    <a:lvl4pPr marL="1371600" algn="l" defTabSz="914400" rtl="0" eaLnBrk="1" latinLnBrk="0" hangingPunct="1">
      <a:defRPr sz="1200" kern="1200">
        <a:solidFill>
          <a:schemeClr val="tx1"/>
        </a:solidFill>
        <a:latin typeface="阿里巴巴普惠体" panose="00020600040101010101" charset="-122"/>
        <a:ea typeface="阿里巴巴普惠体" panose="00020600040101010101" charset="-122"/>
        <a:cs typeface="阿里巴巴普惠体" panose="00020600040101010101" charset="-122"/>
      </a:defRPr>
    </a:lvl4pPr>
    <a:lvl5pPr marL="1828800" algn="l" defTabSz="914400" rtl="0" eaLnBrk="1" latinLnBrk="0" hangingPunct="1">
      <a:defRPr sz="1200" kern="1200">
        <a:solidFill>
          <a:schemeClr val="tx1"/>
        </a:solidFill>
        <a:latin typeface="阿里巴巴普惠体" panose="00020600040101010101" charset="-122"/>
        <a:ea typeface="阿里巴巴普惠体" panose="00020600040101010101" charset="-122"/>
        <a:cs typeface="阿里巴巴普惠体" panose="00020600040101010101" charset="-122"/>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13</a:t>
            </a:fld>
            <a:endParaRPr lang="zh-CN" altLang="en-US"/>
          </a:p>
        </p:txBody>
      </p:sp>
    </p:spTree>
    <p:extLst>
      <p:ext uri="{BB962C8B-B14F-4D97-AF65-F5344CB8AC3E}">
        <p14:creationId xmlns:p14="http://schemas.microsoft.com/office/powerpoint/2010/main" val="2326697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25</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0854587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1.xml"/><Relationship Id="rId5" Type="http://schemas.openxmlformats.org/officeDocument/2006/relationships/tags" Target="../tags/tag12.xml"/><Relationship Id="rId4" Type="http://schemas.openxmlformats.org/officeDocument/2006/relationships/tags" Target="../tags/tag1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6" Type="http://schemas.openxmlformats.org/officeDocument/2006/relationships/slideMaster" Target="../slideMasters/slideMaster1.xml"/><Relationship Id="rId5" Type="http://schemas.openxmlformats.org/officeDocument/2006/relationships/tags" Target="../tags/tag62.xml"/><Relationship Id="rId4" Type="http://schemas.openxmlformats.org/officeDocument/2006/relationships/tags" Target="../tags/tag61.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 Id="rId5" Type="http://schemas.openxmlformats.org/officeDocument/2006/relationships/slideMaster" Target="../slideMasters/slideMaster1.xml"/><Relationship Id="rId4" Type="http://schemas.openxmlformats.org/officeDocument/2006/relationships/tags" Target="../tags/tag66.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69.xml"/><Relationship Id="rId2" Type="http://schemas.openxmlformats.org/officeDocument/2006/relationships/tags" Target="../tags/tag68.xml"/><Relationship Id="rId1" Type="http://schemas.openxmlformats.org/officeDocument/2006/relationships/tags" Target="../tags/tag67.xml"/><Relationship Id="rId6" Type="http://schemas.openxmlformats.org/officeDocument/2006/relationships/slideMaster" Target="../slideMasters/slideMaster1.xml"/><Relationship Id="rId5" Type="http://schemas.openxmlformats.org/officeDocument/2006/relationships/tags" Target="../tags/tag71.xml"/><Relationship Id="rId4" Type="http://schemas.openxmlformats.org/officeDocument/2006/relationships/tags" Target="../tags/tag70.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slideMaster" Target="../slideMasters/slideMaster1.xml"/><Relationship Id="rId5" Type="http://schemas.openxmlformats.org/officeDocument/2006/relationships/tags" Target="../tags/tag17.xml"/><Relationship Id="rId4" Type="http://schemas.openxmlformats.org/officeDocument/2006/relationships/tags" Target="../tags/tag16.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slideMaster" Target="../slideMasters/slideMaster1.xml"/><Relationship Id="rId5" Type="http://schemas.openxmlformats.org/officeDocument/2006/relationships/tags" Target="../tags/tag22.xml"/><Relationship Id="rId4" Type="http://schemas.openxmlformats.org/officeDocument/2006/relationships/tags" Target="../tags/tag2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6.xml"/><Relationship Id="rId3" Type="http://schemas.openxmlformats.org/officeDocument/2006/relationships/tags" Target="../tags/tag31.xml"/><Relationship Id="rId7" Type="http://schemas.openxmlformats.org/officeDocument/2006/relationships/tags" Target="../tags/tag35.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tags" Target="../tags/tag44.xml"/><Relationship Id="rId3" Type="http://schemas.openxmlformats.org/officeDocument/2006/relationships/tags" Target="../tags/tag39.xml"/><Relationship Id="rId7" Type="http://schemas.openxmlformats.org/officeDocument/2006/relationships/tags" Target="../tags/tag43.xml"/><Relationship Id="rId2" Type="http://schemas.openxmlformats.org/officeDocument/2006/relationships/tags" Target="../tags/tag38.xml"/><Relationship Id="rId1" Type="http://schemas.openxmlformats.org/officeDocument/2006/relationships/tags" Target="../tags/tag37.xml"/><Relationship Id="rId6" Type="http://schemas.openxmlformats.org/officeDocument/2006/relationships/tags" Target="../tags/tag42.xml"/><Relationship Id="rId5" Type="http://schemas.openxmlformats.org/officeDocument/2006/relationships/tags" Target="../tags/tag41.xml"/><Relationship Id="rId10" Type="http://schemas.openxmlformats.org/officeDocument/2006/relationships/hyperlink" Target="http://www.1ppt.com/hangye/" TargetMode="External"/><Relationship Id="rId4" Type="http://schemas.openxmlformats.org/officeDocument/2006/relationships/tags" Target="../tags/tag40.xml"/><Relationship Id="rId9"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5" Type="http://schemas.openxmlformats.org/officeDocument/2006/relationships/slideMaster" Target="../slideMasters/slideMaster1.xml"/><Relationship Id="rId4" Type="http://schemas.openxmlformats.org/officeDocument/2006/relationships/tags" Target="../tags/tag48.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 Id="rId4"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4.xml"/><Relationship Id="rId7" Type="http://schemas.openxmlformats.org/officeDocument/2006/relationships/slideMaster" Target="../slideMasters/slideMaster1.xml"/><Relationship Id="rId2" Type="http://schemas.openxmlformats.org/officeDocument/2006/relationships/tags" Target="../tags/tag53.xml"/><Relationship Id="rId1" Type="http://schemas.openxmlformats.org/officeDocument/2006/relationships/tags" Target="../tags/tag52.xml"/><Relationship Id="rId6" Type="http://schemas.openxmlformats.org/officeDocument/2006/relationships/tags" Target="../tags/tag57.xml"/><Relationship Id="rId5" Type="http://schemas.openxmlformats.org/officeDocument/2006/relationships/tags" Target="../tags/tag56.xml"/><Relationship Id="rId4" Type="http://schemas.openxmlformats.org/officeDocument/2006/relationships/tags" Target="../tags/tag55.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p>
        </p:txBody>
      </p:sp>
      <p:sp>
        <p:nvSpPr>
          <p:cNvPr id="3" name="副标题 2"/>
          <p:cNvSpPr>
            <a:spLocks noGrp="1"/>
          </p:cNvSpPr>
          <p:nvPr>
            <p:ph type="subTitle" idx="1" hasCustomPrompt="1"/>
            <p:custDataLst>
              <p:tags r:id="rId2"/>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2023/1/1</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dirty="0"/>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2023/1/1</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2023/1/1</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2023/1/1</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2023/1/1</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6413437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2023/1/1</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14234301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6838939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999598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506033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750608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75480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2"/>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2023/1/1</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449524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602625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652392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332771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727400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0480791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62691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2023/1/1</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2023/1/1</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2023/1/1</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2023/1/1</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
        <p:nvSpPr>
          <p:cNvPr id="11" name="TextBox 10"/>
          <p:cNvSpPr txBox="1"/>
          <p:nvPr userDrawn="1"/>
        </p:nvSpPr>
        <p:spPr>
          <a:xfrm>
            <a:off x="688504" y="6739570"/>
            <a:ext cx="1440159"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zh-CN" altLang="en-US" sz="100" b="0" i="0" u="none" strike="noStrike" kern="0" cap="none" spc="0" normalizeH="0" baseline="0" noProof="0" dirty="0" smtClean="0">
                <a:ln>
                  <a:noFill/>
                </a:ln>
                <a:solidFill>
                  <a:prstClr val="black"/>
                </a:solidFill>
                <a:effectLst/>
                <a:uLnTx/>
                <a:uFillTx/>
                <a:hlinkClick r:id="rId10"/>
              </a:rPr>
              <a:t>行业</a:t>
            </a:r>
            <a:r>
              <a:rPr kumimoji="0" lang="en-US" altLang="zh-CN" sz="100" b="0" i="0" u="none" strike="noStrike" kern="0" cap="none" spc="0" normalizeH="0" baseline="0" noProof="0" dirty="0" smtClean="0">
                <a:ln>
                  <a:noFill/>
                </a:ln>
                <a:solidFill>
                  <a:prstClr val="black"/>
                </a:solidFill>
                <a:effectLst/>
                <a:uLnTx/>
                <a:uFillTx/>
                <a:hlinkClick r:id="rId10"/>
              </a:rPr>
              <a:t>PPT</a:t>
            </a:r>
            <a:r>
              <a:rPr kumimoji="0" lang="zh-CN" altLang="en-US" sz="100" b="0" i="0" u="none" strike="noStrike" kern="0" cap="none" spc="0" normalizeH="0" baseline="0" noProof="0" dirty="0" smtClean="0">
                <a:ln>
                  <a:noFill/>
                </a:ln>
                <a:solidFill>
                  <a:prstClr val="black"/>
                </a:solidFill>
                <a:effectLst/>
                <a:uLnTx/>
                <a:uFillTx/>
                <a:hlinkClick r:id="rId10"/>
              </a:rPr>
              <a:t>模板</a:t>
            </a:r>
            <a:r>
              <a:rPr kumimoji="0" lang="en-US" altLang="zh-CN" sz="100" b="0" i="0" u="none" strike="noStrike" kern="0" cap="none" spc="0" normalizeH="0" baseline="0" noProof="0" dirty="0" smtClean="0">
                <a:ln>
                  <a:noFill/>
                </a:ln>
                <a:solidFill>
                  <a:prstClr val="black"/>
                </a:solidFill>
                <a:effectLst/>
                <a:uLnTx/>
                <a:uFillTx/>
              </a:rPr>
              <a:t>http://www.1ppt.com/hangye/</a:t>
            </a:r>
          </a:p>
        </p:txBody>
      </p:sp>
    </p:spTree>
    <p:extLst>
      <p:ext uri="{BB962C8B-B14F-4D97-AF65-F5344CB8AC3E}">
        <p14:creationId xmlns:p14="http://schemas.microsoft.com/office/powerpoint/2010/main" val="2062342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2023/1/1</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2023/1/1</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2023/1/1</a:t>
            </a:fld>
            <a:endParaRPr lang="zh-CN" altLang="en-US" dirty="0"/>
          </a:p>
        </p:txBody>
      </p:sp>
      <p:sp>
        <p:nvSpPr>
          <p:cNvPr id="6" name="页脚占位符 5"/>
          <p:cNvSpPr>
            <a:spLocks noGrp="1"/>
          </p:cNvSpPr>
          <p:nvPr>
            <p:ph type="ftr" sz="quarter" idx="11"/>
            <p:custDataLst>
              <p:tags r:id="rId4"/>
            </p:custDataLst>
          </p:nvPr>
        </p:nvSpPr>
        <p:spPr/>
        <p:txBody>
          <a:bodyPr/>
          <a:lstStyle/>
          <a:p>
            <a:endParaRPr lang="zh-CN" altLang="en-US" dirty="0"/>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tags" Target="../tags/tag6.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19" Type="http://schemas.openxmlformats.org/officeDocument/2006/relationships/tags" Target="../tags/tag7.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5"/>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p>
        </p:txBody>
      </p:sp>
      <p:sp>
        <p:nvSpPr>
          <p:cNvPr id="3" name="文本占位符 2"/>
          <p:cNvSpPr>
            <a:spLocks noGrp="1"/>
          </p:cNvSpPr>
          <p:nvPr>
            <p:ph type="body" idx="1"/>
            <p:custDataLst>
              <p:tags r:id="rId16"/>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17"/>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mj-ea"/>
                <a:ea typeface="+mj-ea"/>
                <a:cs typeface="阿里巴巴普惠体" panose="00020600040101010101" charset="-122"/>
              </a:defRPr>
            </a:lvl1pPr>
          </a:lstStyle>
          <a:p>
            <a:fld id="{760FBDFE-C587-4B4C-A407-44438C67B59E}" type="datetimeFigureOut">
              <a:rPr lang="zh-CN" altLang="en-US" smtClean="0"/>
              <a:pPr/>
              <a:t>2023/1/1</a:t>
            </a:fld>
            <a:endParaRPr lang="zh-CN" altLang="en-US"/>
          </a:p>
        </p:txBody>
      </p:sp>
      <p:sp>
        <p:nvSpPr>
          <p:cNvPr id="5" name="页脚占位符 4"/>
          <p:cNvSpPr>
            <a:spLocks noGrp="1"/>
          </p:cNvSpPr>
          <p:nvPr>
            <p:ph type="ftr" sz="quarter" idx="3"/>
            <p:custDataLst>
              <p:tags r:id="rId18"/>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mj-ea"/>
                <a:ea typeface="+mj-ea"/>
                <a:cs typeface="阿里巴巴普惠体" panose="00020600040101010101" charset="-122"/>
              </a:defRPr>
            </a:lvl1pPr>
          </a:lstStyle>
          <a:p>
            <a:endParaRPr lang="zh-CN" altLang="en-US" dirty="0"/>
          </a:p>
        </p:txBody>
      </p:sp>
      <p:sp>
        <p:nvSpPr>
          <p:cNvPr id="6" name="灯片编号占位符 5"/>
          <p:cNvSpPr>
            <a:spLocks noGrp="1"/>
          </p:cNvSpPr>
          <p:nvPr>
            <p:ph type="sldNum" sz="quarter" idx="4"/>
            <p:custDataLst>
              <p:tags r:id="rId19"/>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mj-ea"/>
                <a:ea typeface="+mj-ea"/>
                <a:cs typeface="阿里巴巴普惠体" panose="00020600040101010101" charset="-122"/>
              </a:defRPr>
            </a:lvl1pPr>
          </a:lstStyle>
          <a:p>
            <a:fld id="{49AE70B2-8BF9-45C0-BB95-33D1B9D3A854}" type="slidenum">
              <a:rPr lang="zh-CN" altLang="en-US" smtClean="0"/>
              <a:pPr/>
              <a:t>‹#›</a:t>
            </a:fld>
            <a:endParaRPr lang="zh-CN" altLang="en-US" dirty="0"/>
          </a:p>
        </p:txBody>
      </p:sp>
    </p:spTree>
    <p:custDataLst>
      <p:tags r:id="rId14"/>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0"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ea"/>
          <a:ea typeface="+mj-ea"/>
          <a:cs typeface="阿里巴巴普惠体" panose="00020600040101010101" charset="-122"/>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j-ea"/>
          <a:ea typeface="+mj-ea"/>
          <a:cs typeface="阿里巴巴普惠体" panose="00020600040101010101" charset="-122"/>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j-ea"/>
          <a:ea typeface="+mj-ea"/>
          <a:cs typeface="阿里巴巴普惠体" panose="00020600040101010101" charset="-122"/>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j-ea"/>
          <a:ea typeface="+mj-ea"/>
          <a:cs typeface="阿里巴巴普惠体" panose="00020600040101010101" charset="-122"/>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j-ea"/>
          <a:ea typeface="+mj-ea"/>
          <a:cs typeface="阿里巴巴普惠体" panose="00020600040101010101" charset="-122"/>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j-ea"/>
          <a:ea typeface="+mj-ea"/>
          <a:cs typeface="阿里巴巴普惠体" panose="00020600040101010101" charset="-122"/>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433388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2023/1/1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19341641"/>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7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8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8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83.xml"/><Relationship Id="rId4" Type="http://schemas.openxmlformats.org/officeDocument/2006/relationships/image" Target="../media/image13.jpe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84.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85.xml"/><Relationship Id="rId4" Type="http://schemas.openxmlformats.org/officeDocument/2006/relationships/image" Target="../media/image14.jpe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86.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87.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88.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89.xml"/><Relationship Id="rId4" Type="http://schemas.openxmlformats.org/officeDocument/2006/relationships/image" Target="../media/image15.jpeg"/></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90.xml"/><Relationship Id="rId5" Type="http://schemas.openxmlformats.org/officeDocument/2006/relationships/image" Target="../media/image17.jpeg"/><Relationship Id="rId4" Type="http://schemas.openxmlformats.org/officeDocument/2006/relationships/image" Target="../media/image16.jpe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tags" Target="../tags/tag7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91.xml"/></Relationships>
</file>

<file path=ppt/slides/_rels/slide2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slideLayout" Target="../slideLayouts/slideLayout1.xml"/><Relationship Id="rId1" Type="http://schemas.openxmlformats.org/officeDocument/2006/relationships/tags" Target="../tags/tag92.xml"/><Relationship Id="rId5" Type="http://schemas.openxmlformats.org/officeDocument/2006/relationships/image" Target="../media/image19.png"/><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93.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94.xml"/><Relationship Id="rId4" Type="http://schemas.openxmlformats.org/officeDocument/2006/relationships/image" Target="../media/image20.jpe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95.xml"/><Relationship Id="rId5" Type="http://schemas.openxmlformats.org/officeDocument/2006/relationships/image" Target="../media/image3.png"/><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22.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74.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75.xml"/><Relationship Id="rId5" Type="http://schemas.openxmlformats.org/officeDocument/2006/relationships/image" Target="../media/image8.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76.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77.xml"/><Relationship Id="rId5" Type="http://schemas.openxmlformats.org/officeDocument/2006/relationships/image" Target="../media/image10.jpeg"/><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78.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79.xml"/><Relationship Id="rId5" Type="http://schemas.openxmlformats.org/officeDocument/2006/relationships/image" Target="../media/image12.png"/><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8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蓝色医疗背景-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30225" y="0"/>
            <a:ext cx="10287000" cy="6858000"/>
          </a:xfrm>
          <a:prstGeom prst="rect">
            <a:avLst/>
          </a:prstGeom>
        </p:spPr>
      </p:pic>
      <p:pic>
        <p:nvPicPr>
          <p:cNvPr id="6" name="图片 5" descr="蓝色医疗背景-1"/>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4523105" y="0"/>
            <a:ext cx="7668895" cy="3692525"/>
          </a:xfrm>
          <a:prstGeom prst="rect">
            <a:avLst/>
          </a:prstGeom>
        </p:spPr>
      </p:pic>
      <p:sp>
        <p:nvSpPr>
          <p:cNvPr id="32" name="矩形 31"/>
          <p:cNvSpPr/>
          <p:nvPr/>
        </p:nvSpPr>
        <p:spPr>
          <a:xfrm>
            <a:off x="2159001" y="2611755"/>
            <a:ext cx="7874000" cy="29718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文本框 16"/>
          <p:cNvSpPr txBox="1"/>
          <p:nvPr/>
        </p:nvSpPr>
        <p:spPr>
          <a:xfrm>
            <a:off x="2037080" y="1988526"/>
            <a:ext cx="7879080" cy="1200329"/>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7200" b="1" spc="300" dirty="0" smtClean="0">
                <a:solidFill>
                  <a:srgbClr val="1965B9"/>
                </a:solidFill>
                <a:cs typeface="+mn-ea"/>
                <a:sym typeface="+mn-lt"/>
              </a:rPr>
              <a:t>医院</a:t>
            </a:r>
            <a:r>
              <a:rPr lang="zh-CN" altLang="en-US" sz="7200" b="1" spc="300" dirty="0" smtClean="0">
                <a:solidFill>
                  <a:srgbClr val="1965B9"/>
                </a:solidFill>
                <a:cs typeface="+mn-ea"/>
                <a:sym typeface="+mn-lt"/>
              </a:rPr>
              <a:t>工作</a:t>
            </a:r>
            <a:r>
              <a:rPr lang="zh-CN" altLang="en-US" sz="7200" b="1" spc="300" dirty="0" smtClean="0">
                <a:solidFill>
                  <a:srgbClr val="1965B9"/>
                </a:solidFill>
                <a:cs typeface="+mn-ea"/>
                <a:sym typeface="+mn-lt"/>
              </a:rPr>
              <a:t>总结</a:t>
            </a:r>
            <a:r>
              <a:rPr lang="zh-CN" altLang="en-US" sz="7200" b="1" spc="300" dirty="0">
                <a:solidFill>
                  <a:srgbClr val="1965B9"/>
                </a:solidFill>
                <a:cs typeface="+mn-ea"/>
                <a:sym typeface="+mn-lt"/>
              </a:rPr>
              <a:t>汇报</a:t>
            </a:r>
            <a:endParaRPr lang="en-US" altLang="zh-CN" sz="7200" b="1" spc="300" dirty="0">
              <a:solidFill>
                <a:srgbClr val="1965B9"/>
              </a:solidFill>
              <a:cs typeface="+mn-ea"/>
              <a:sym typeface="+mn-lt"/>
            </a:endParaRPr>
          </a:p>
        </p:txBody>
      </p:sp>
      <p:sp>
        <p:nvSpPr>
          <p:cNvPr id="18" name="矩形 17"/>
          <p:cNvSpPr/>
          <p:nvPr/>
        </p:nvSpPr>
        <p:spPr>
          <a:xfrm flipH="1">
            <a:off x="2958465" y="3623310"/>
            <a:ext cx="6320155" cy="526811"/>
          </a:xfrm>
          <a:prstGeom prst="rect">
            <a:avLst/>
          </a:prstGeom>
          <a:effectLst>
            <a:outerShdw blurRad="50800" dist="50800" dir="5400000" sx="1000" sy="1000" algn="ctr" rotWithShape="0">
              <a:srgbClr val="000000"/>
            </a:outerShdw>
          </a:effectLst>
        </p:spPr>
        <p:txBody>
          <a:bodyPr vert="horz"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pPr>
            <a:r>
              <a:rPr lang="en-US" altLang="zh-CN" sz="1000" b="0" i="0" dirty="0">
                <a:solidFill>
                  <a:schemeClr val="tx1">
                    <a:lumMod val="65000"/>
                    <a:lumOff val="35000"/>
                  </a:schemeClr>
                </a:solidFill>
                <a:effectLst/>
                <a:cs typeface="+mn-ea"/>
                <a:sym typeface="+mn-lt"/>
              </a:rPr>
              <a:t>The user can perform the presentation on a projector or computer, and the </a:t>
            </a:r>
            <a:r>
              <a:rPr lang="en-US" altLang="zh-CN" sz="1000" b="0" i="0" dirty="0" err="1">
                <a:solidFill>
                  <a:schemeClr val="tx1">
                    <a:lumMod val="65000"/>
                    <a:lumOff val="35000"/>
                  </a:schemeClr>
                </a:solidFill>
                <a:effectLst/>
                <a:cs typeface="+mn-ea"/>
                <a:sym typeface="+mn-lt"/>
              </a:rPr>
              <a:t>powerpoint</a:t>
            </a:r>
            <a:r>
              <a:rPr lang="en-US" altLang="zh-CN" sz="1000" b="0" i="0" dirty="0">
                <a:solidFill>
                  <a:schemeClr val="tx1">
                    <a:lumMod val="65000"/>
                    <a:lumOff val="35000"/>
                  </a:schemeClr>
                </a:solidFill>
                <a:effectLst/>
                <a:cs typeface="+mn-ea"/>
                <a:sym typeface="+mn-lt"/>
              </a:rPr>
              <a:t> can be printed out and made into </a:t>
            </a:r>
            <a:r>
              <a:rPr lang="en-US" altLang="zh-CN" sz="1000" b="0" i="0" dirty="0" err="1">
                <a:solidFill>
                  <a:schemeClr val="tx1">
                    <a:lumMod val="65000"/>
                    <a:lumOff val="35000"/>
                  </a:schemeClr>
                </a:solidFill>
                <a:effectLst/>
                <a:cs typeface="+mn-ea"/>
                <a:sym typeface="+mn-lt"/>
              </a:rPr>
              <a:t>film.Click</a:t>
            </a:r>
            <a:r>
              <a:rPr lang="en-US" altLang="zh-CN" sz="1000" b="0" i="0" dirty="0">
                <a:solidFill>
                  <a:schemeClr val="tx1">
                    <a:lumMod val="65000"/>
                    <a:lumOff val="35000"/>
                  </a:schemeClr>
                </a:solidFill>
                <a:effectLst/>
                <a:cs typeface="+mn-ea"/>
                <a:sym typeface="+mn-lt"/>
              </a:rPr>
              <a:t> here to add the specific content of the text</a:t>
            </a:r>
          </a:p>
        </p:txBody>
      </p:sp>
      <p:grpSp>
        <p:nvGrpSpPr>
          <p:cNvPr id="13" name="组合 12"/>
          <p:cNvGrpSpPr/>
          <p:nvPr/>
        </p:nvGrpSpPr>
        <p:grpSpPr>
          <a:xfrm>
            <a:off x="4523740" y="4613910"/>
            <a:ext cx="3144520" cy="330200"/>
            <a:chOff x="6444" y="7720"/>
            <a:chExt cx="6311" cy="520"/>
          </a:xfrm>
        </p:grpSpPr>
        <p:sp>
          <p:nvSpPr>
            <p:cNvPr id="26" name="矩形: 圆角 25"/>
            <p:cNvSpPr/>
            <p:nvPr/>
          </p:nvSpPr>
          <p:spPr>
            <a:xfrm>
              <a:off x="6444" y="7720"/>
              <a:ext cx="2784" cy="520"/>
            </a:xfrm>
            <a:prstGeom prst="roundRect">
              <a:avLst>
                <a:gd name="adj" fmla="val 50000"/>
              </a:avLst>
            </a:prstGeom>
            <a:solidFill>
              <a:srgbClr val="74BF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dirty="0">
                  <a:cs typeface="+mn-ea"/>
                  <a:sym typeface="+mn-lt"/>
                </a:rPr>
                <a:t>优品</a:t>
              </a:r>
              <a:r>
                <a:rPr lang="en-US" altLang="zh-CN" sz="1200" dirty="0" smtClean="0">
                  <a:cs typeface="+mn-ea"/>
                  <a:sym typeface="+mn-lt"/>
                </a:rPr>
                <a:t>PPT</a:t>
              </a:r>
              <a:endParaRPr lang="zh-CN" altLang="en-US" sz="1200" dirty="0">
                <a:cs typeface="+mn-ea"/>
                <a:sym typeface="+mn-lt"/>
              </a:endParaRPr>
            </a:p>
          </p:txBody>
        </p:sp>
        <p:sp>
          <p:nvSpPr>
            <p:cNvPr id="27" name="矩形: 圆角 26"/>
            <p:cNvSpPr/>
            <p:nvPr/>
          </p:nvSpPr>
          <p:spPr>
            <a:xfrm>
              <a:off x="9971" y="7720"/>
              <a:ext cx="2784" cy="520"/>
            </a:xfrm>
            <a:prstGeom prst="roundRect">
              <a:avLst>
                <a:gd name="adj" fmla="val 50000"/>
              </a:avLst>
            </a:prstGeom>
            <a:solidFill>
              <a:srgbClr val="1965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smtClean="0">
                  <a:cs typeface="+mn-ea"/>
                  <a:sym typeface="+mn-lt"/>
                </a:rPr>
                <a:t>20XX</a:t>
              </a:r>
              <a:endParaRPr lang="en-US" altLang="zh-CN" sz="1200" dirty="0">
                <a:cs typeface="+mn-ea"/>
                <a:sym typeface="+mn-lt"/>
              </a:endParaRPr>
            </a:p>
          </p:txBody>
        </p:sp>
      </p:grpSp>
      <p:sp>
        <p:nvSpPr>
          <p:cNvPr id="28" name="文本框 27"/>
          <p:cNvSpPr txBox="1"/>
          <p:nvPr/>
        </p:nvSpPr>
        <p:spPr>
          <a:xfrm>
            <a:off x="2948798" y="3268013"/>
            <a:ext cx="6294422" cy="36830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dist"/>
            <a:r>
              <a:rPr lang="en-US" altLang="zh-CN">
                <a:solidFill>
                  <a:schemeClr val="tx1">
                    <a:lumMod val="65000"/>
                    <a:lumOff val="35000"/>
                  </a:schemeClr>
                </a:solidFill>
                <a:cs typeface="+mn-ea"/>
                <a:sym typeface="+mn-lt"/>
              </a:rPr>
              <a:t>20XX</a:t>
            </a:r>
            <a:r>
              <a:rPr lang="zh-CN" altLang="en-US">
                <a:solidFill>
                  <a:schemeClr val="tx1">
                    <a:lumMod val="65000"/>
                    <a:lumOff val="35000"/>
                  </a:schemeClr>
                </a:solidFill>
                <a:cs typeface="+mn-ea"/>
                <a:sym typeface="+mn-lt"/>
              </a:rPr>
              <a:t>年</a:t>
            </a:r>
            <a:r>
              <a:rPr lang="en-US" altLang="zh-CN">
                <a:solidFill>
                  <a:schemeClr val="tx1">
                    <a:lumMod val="65000"/>
                    <a:lumOff val="35000"/>
                  </a:schemeClr>
                </a:solidFill>
                <a:cs typeface="+mn-ea"/>
                <a:sym typeface="+mn-lt"/>
              </a:rPr>
              <a:t>XX</a:t>
            </a:r>
            <a:r>
              <a:rPr lang="zh-CN" altLang="en-US">
                <a:solidFill>
                  <a:schemeClr val="tx1">
                    <a:lumMod val="65000"/>
                    <a:lumOff val="35000"/>
                  </a:schemeClr>
                </a:solidFill>
                <a:cs typeface="+mn-ea"/>
                <a:sym typeface="+mn-lt"/>
              </a:rPr>
              <a:t>月阶段性工作进展汇报</a:t>
            </a:r>
          </a:p>
        </p:txBody>
      </p:sp>
      <p:pic>
        <p:nvPicPr>
          <p:cNvPr id="7" name="图片 6" descr="蓝色医疗背景-1"/>
          <p:cNvPicPr>
            <a:picLocks noChangeAspect="1"/>
          </p:cNvPicPr>
          <p:nvPr/>
        </p:nvPicPr>
        <p:blipFill>
          <a:blip r:embed="rId5" cstate="screen">
            <a:extLst>
              <a:ext uri="{28A0092B-C50C-407E-A947-70E740481C1C}">
                <a14:useLocalDpi xmlns:a14="http://schemas.microsoft.com/office/drawing/2010/main"/>
              </a:ext>
            </a:extLst>
          </a:blip>
          <a:srcRect b="-1801"/>
          <a:stretch>
            <a:fillRect/>
          </a:stretch>
        </p:blipFill>
        <p:spPr>
          <a:xfrm>
            <a:off x="8039100" y="4669790"/>
            <a:ext cx="4153535" cy="226060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蓝色医疗背景-1"/>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flipV="1">
            <a:off x="0" y="0"/>
            <a:ext cx="633095" cy="996950"/>
          </a:xfrm>
          <a:prstGeom prst="rect">
            <a:avLst/>
          </a:prstGeom>
        </p:spPr>
      </p:pic>
      <p:sp>
        <p:nvSpPr>
          <p:cNvPr id="2" name="文本框 1"/>
          <p:cNvSpPr txBox="1"/>
          <p:nvPr/>
        </p:nvSpPr>
        <p:spPr>
          <a:xfrm>
            <a:off x="633096" y="156845"/>
            <a:ext cx="4960620" cy="4603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400" dirty="0" smtClean="0">
                <a:solidFill>
                  <a:schemeClr val="tx1">
                    <a:lumMod val="75000"/>
                    <a:lumOff val="25000"/>
                  </a:schemeClr>
                </a:solidFill>
                <a:cs typeface="+mn-ea"/>
                <a:sym typeface="+mn-lt"/>
              </a:rPr>
              <a:t>上半年工作总结</a:t>
            </a:r>
            <a:endParaRPr kumimoji="0" lang="zh-CN" altLang="en-US" sz="2400" b="1" i="0" u="none" strike="noStrike" kern="1200" cap="none" spc="0" normalizeH="0" baseline="0" noProof="0" dirty="0" smtClean="0">
              <a:ln>
                <a:noFill/>
              </a:ln>
              <a:solidFill>
                <a:schemeClr val="tx1">
                  <a:lumMod val="75000"/>
                  <a:lumOff val="25000"/>
                </a:schemeClr>
              </a:solidFill>
              <a:effectLst/>
              <a:uLnTx/>
              <a:uFillTx/>
              <a:cs typeface="+mn-ea"/>
              <a:sym typeface="+mn-lt"/>
            </a:endParaRPr>
          </a:p>
        </p:txBody>
      </p:sp>
      <p:sp>
        <p:nvSpPr>
          <p:cNvPr id="3" name="矩形 2"/>
          <p:cNvSpPr/>
          <p:nvPr/>
        </p:nvSpPr>
        <p:spPr>
          <a:xfrm flipH="1">
            <a:off x="635635" y="502285"/>
            <a:ext cx="3318510" cy="491490"/>
          </a:xfrm>
          <a:prstGeom prst="rect">
            <a:avLst/>
          </a:prstGeom>
          <a:effectLst>
            <a:outerShdw blurRad="50800" dist="50800" dir="5400000" sx="1000" sy="1000" algn="ctr" rotWithShape="0">
              <a:srgbClr val="000000"/>
            </a:outerShdw>
          </a:effectLst>
        </p:spPr>
        <p:txBody>
          <a:bodyPr vert="horz"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30000"/>
              </a:lnSpc>
              <a:spcBef>
                <a:spcPts val="0"/>
              </a:spcBef>
              <a:spcAft>
                <a:spcPts val="0"/>
              </a:spcAft>
            </a:pPr>
            <a:r>
              <a:rPr lang="en-US" altLang="zh-CN" sz="1000" b="0" i="0">
                <a:solidFill>
                  <a:schemeClr val="tx1">
                    <a:lumMod val="50000"/>
                    <a:lumOff val="50000"/>
                  </a:schemeClr>
                </a:solidFill>
                <a:effectLst/>
                <a:cs typeface="+mn-ea"/>
                <a:sym typeface="+mn-lt"/>
              </a:rPr>
              <a:t>The user can perform the presentation on a projector or computer</a:t>
            </a:r>
            <a:endParaRPr lang="en-US" altLang="zh-CN" sz="1000" b="0" i="0" dirty="0">
              <a:solidFill>
                <a:schemeClr val="tx1">
                  <a:lumMod val="50000"/>
                  <a:lumOff val="50000"/>
                </a:schemeClr>
              </a:solidFill>
              <a:effectLst/>
              <a:cs typeface="+mn-ea"/>
              <a:sym typeface="+mn-lt"/>
            </a:endParaRPr>
          </a:p>
        </p:txBody>
      </p:sp>
      <p:grpSp>
        <p:nvGrpSpPr>
          <p:cNvPr id="4" name="组合 3"/>
          <p:cNvGrpSpPr/>
          <p:nvPr/>
        </p:nvGrpSpPr>
        <p:grpSpPr>
          <a:xfrm>
            <a:off x="4175760" y="2044065"/>
            <a:ext cx="3430905" cy="3429000"/>
            <a:chOff x="4175923" y="2173463"/>
            <a:chExt cx="3430767" cy="3429100"/>
          </a:xfrm>
        </p:grpSpPr>
        <p:grpSp>
          <p:nvGrpSpPr>
            <p:cNvPr id="5" name="图形 2"/>
            <p:cNvGrpSpPr/>
            <p:nvPr/>
          </p:nvGrpSpPr>
          <p:grpSpPr>
            <a:xfrm>
              <a:off x="6069309" y="2173463"/>
              <a:ext cx="1537381" cy="2611994"/>
              <a:chOff x="6452608" y="15"/>
              <a:chExt cx="3075252" cy="5224819"/>
            </a:xfrm>
            <a:solidFill>
              <a:srgbClr val="64C5EB"/>
            </a:solidFill>
          </p:grpSpPr>
          <p:sp>
            <p:nvSpPr>
              <p:cNvPr id="6" name="图形 2"/>
              <p:cNvSpPr/>
              <p:nvPr/>
            </p:nvSpPr>
            <p:spPr>
              <a:xfrm>
                <a:off x="6452608" y="15"/>
                <a:ext cx="3075252" cy="5120448"/>
              </a:xfrm>
              <a:custGeom>
                <a:avLst/>
                <a:gdLst>
                  <a:gd name="connsiteX0" fmla="*/ 2747687 w 3075252"/>
                  <a:gd name="connsiteY0" fmla="*/ 5120448 h 5120448"/>
                  <a:gd name="connsiteX1" fmla="*/ 2716065 w 3075252"/>
                  <a:gd name="connsiteY1" fmla="*/ 5104655 h 5120448"/>
                  <a:gd name="connsiteX2" fmla="*/ 2930002 w 3075252"/>
                  <a:gd name="connsiteY2" fmla="*/ 4546122 h 5120448"/>
                  <a:gd name="connsiteX3" fmla="*/ 3039956 w 3075252"/>
                  <a:gd name="connsiteY3" fmla="*/ 3726942 h 5120448"/>
                  <a:gd name="connsiteX4" fmla="*/ 2930178 w 3075252"/>
                  <a:gd name="connsiteY4" fmla="*/ 2907763 h 5120448"/>
                  <a:gd name="connsiteX5" fmla="*/ 2620314 w 3075252"/>
                  <a:gd name="connsiteY5" fmla="*/ 2171508 h 5120448"/>
                  <a:gd name="connsiteX6" fmla="*/ 1510915 w 3075252"/>
                  <a:gd name="connsiteY6" fmla="*/ 1060873 h 5120448"/>
                  <a:gd name="connsiteX7" fmla="*/ 1435516 w 3075252"/>
                  <a:gd name="connsiteY7" fmla="*/ 1018191 h 5120448"/>
                  <a:gd name="connsiteX8" fmla="*/ 1421736 w 3075252"/>
                  <a:gd name="connsiteY8" fmla="*/ 1010630 h 5120448"/>
                  <a:gd name="connsiteX9" fmla="*/ 1427637 w 3075252"/>
                  <a:gd name="connsiteY9" fmla="*/ 996073 h 5120448"/>
                  <a:gd name="connsiteX10" fmla="*/ 1453783 w 3075252"/>
                  <a:gd name="connsiteY10" fmla="*/ 919190 h 5120448"/>
                  <a:gd name="connsiteX11" fmla="*/ 1388489 w 3075252"/>
                  <a:gd name="connsiteY11" fmla="*/ 389382 h 5120448"/>
                  <a:gd name="connsiteX12" fmla="*/ 967716 w 3075252"/>
                  <a:gd name="connsiteY12" fmla="*/ 60933 h 5120448"/>
                  <a:gd name="connsiteX13" fmla="*/ 437908 w 3075252"/>
                  <a:gd name="connsiteY13" fmla="*/ 126227 h 5120448"/>
                  <a:gd name="connsiteX14" fmla="*/ 109459 w 3075252"/>
                  <a:gd name="connsiteY14" fmla="*/ 547000 h 5120448"/>
                  <a:gd name="connsiteX15" fmla="*/ 92464 w 3075252"/>
                  <a:gd name="connsiteY15" fmla="*/ 625755 h 5120448"/>
                  <a:gd name="connsiteX16" fmla="*/ 90027 w 3075252"/>
                  <a:gd name="connsiteY16" fmla="*/ 641266 h 5120448"/>
                  <a:gd name="connsiteX17" fmla="*/ 74339 w 3075252"/>
                  <a:gd name="connsiteY17" fmla="*/ 640665 h 5120448"/>
                  <a:gd name="connsiteX18" fmla="*/ 43847 w 3075252"/>
                  <a:gd name="connsiteY18" fmla="*/ 639570 h 5120448"/>
                  <a:gd name="connsiteX19" fmla="*/ 35332 w 3075252"/>
                  <a:gd name="connsiteY19" fmla="*/ 639323 h 5120448"/>
                  <a:gd name="connsiteX20" fmla="*/ 35332 w 3075252"/>
                  <a:gd name="connsiteY20" fmla="*/ 2693684 h 5120448"/>
                  <a:gd name="connsiteX21" fmla="*/ 707176 w 3075252"/>
                  <a:gd name="connsiteY21" fmla="*/ 3016127 h 5120448"/>
                  <a:gd name="connsiteX22" fmla="*/ 989304 w 3075252"/>
                  <a:gd name="connsiteY22" fmla="*/ 3726942 h 5120448"/>
                  <a:gd name="connsiteX23" fmla="*/ 887689 w 3075252"/>
                  <a:gd name="connsiteY23" fmla="*/ 4175062 h 5120448"/>
                  <a:gd name="connsiteX24" fmla="*/ 1256911 w 3075252"/>
                  <a:gd name="connsiteY24" fmla="*/ 4387975 h 5120448"/>
                  <a:gd name="connsiteX25" fmla="*/ 1239245 w 3075252"/>
                  <a:gd name="connsiteY25" fmla="*/ 4418572 h 5120448"/>
                  <a:gd name="connsiteX26" fmla="*/ 841297 w 3075252"/>
                  <a:gd name="connsiteY26" fmla="*/ 4189089 h 5120448"/>
                  <a:gd name="connsiteX27" fmla="*/ 848752 w 3075252"/>
                  <a:gd name="connsiteY27" fmla="*/ 4174214 h 5120448"/>
                  <a:gd name="connsiteX28" fmla="*/ 953972 w 3075252"/>
                  <a:gd name="connsiteY28" fmla="*/ 3726942 h 5120448"/>
                  <a:gd name="connsiteX29" fmla="*/ 16571 w 3075252"/>
                  <a:gd name="connsiteY29" fmla="*/ 2727780 h 5120448"/>
                  <a:gd name="connsiteX30" fmla="*/ 0 w 3075252"/>
                  <a:gd name="connsiteY30" fmla="*/ 2726755 h 5120448"/>
                  <a:gd name="connsiteX31" fmla="*/ 0 w 3075252"/>
                  <a:gd name="connsiteY31" fmla="*/ 603143 h 5120448"/>
                  <a:gd name="connsiteX32" fmla="*/ 18055 w 3075252"/>
                  <a:gd name="connsiteY32" fmla="*/ 603531 h 5120448"/>
                  <a:gd name="connsiteX33" fmla="*/ 44943 w 3075252"/>
                  <a:gd name="connsiteY33" fmla="*/ 604273 h 5120448"/>
                  <a:gd name="connsiteX34" fmla="*/ 60135 w 3075252"/>
                  <a:gd name="connsiteY34" fmla="*/ 604803 h 5120448"/>
                  <a:gd name="connsiteX35" fmla="*/ 75399 w 3075252"/>
                  <a:gd name="connsiteY35" fmla="*/ 537566 h 5120448"/>
                  <a:gd name="connsiteX36" fmla="*/ 420454 w 3075252"/>
                  <a:gd name="connsiteY36" fmla="*/ 95488 h 5120448"/>
                  <a:gd name="connsiteX37" fmla="*/ 977079 w 3075252"/>
                  <a:gd name="connsiteY37" fmla="*/ 26908 h 5120448"/>
                  <a:gd name="connsiteX38" fmla="*/ 1419192 w 3075252"/>
                  <a:gd name="connsiteY38" fmla="*/ 371963 h 5120448"/>
                  <a:gd name="connsiteX39" fmla="*/ 1487772 w 3075252"/>
                  <a:gd name="connsiteY39" fmla="*/ 928588 h 5120448"/>
                  <a:gd name="connsiteX40" fmla="*/ 1466078 w 3075252"/>
                  <a:gd name="connsiteY40" fmla="*/ 994695 h 5120448"/>
                  <a:gd name="connsiteX41" fmla="*/ 1528722 w 3075252"/>
                  <a:gd name="connsiteY41" fmla="*/ 1030381 h 5120448"/>
                  <a:gd name="connsiteX42" fmla="*/ 2650771 w 3075252"/>
                  <a:gd name="connsiteY42" fmla="*/ 2153701 h 5120448"/>
                  <a:gd name="connsiteX43" fmla="*/ 2964203 w 3075252"/>
                  <a:gd name="connsiteY43" fmla="*/ 2898400 h 5120448"/>
                  <a:gd name="connsiteX44" fmla="*/ 3075253 w 3075252"/>
                  <a:gd name="connsiteY44" fmla="*/ 3726942 h 5120448"/>
                  <a:gd name="connsiteX45" fmla="*/ 2964062 w 3075252"/>
                  <a:gd name="connsiteY45" fmla="*/ 4555485 h 5120448"/>
                  <a:gd name="connsiteX46" fmla="*/ 2747687 w 3075252"/>
                  <a:gd name="connsiteY46" fmla="*/ 5120448 h 51204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3075252" h="5120448">
                    <a:moveTo>
                      <a:pt x="2747687" y="5120448"/>
                    </a:moveTo>
                    <a:lnTo>
                      <a:pt x="2716065" y="5104655"/>
                    </a:lnTo>
                    <a:cubicBezTo>
                      <a:pt x="2805279" y="4926015"/>
                      <a:pt x="2877251" y="4738082"/>
                      <a:pt x="2930002" y="4546122"/>
                    </a:cubicBezTo>
                    <a:cubicBezTo>
                      <a:pt x="3002963" y="4280458"/>
                      <a:pt x="3039956" y="4004866"/>
                      <a:pt x="3039956" y="3726942"/>
                    </a:cubicBezTo>
                    <a:cubicBezTo>
                      <a:pt x="3039956" y="3448806"/>
                      <a:pt x="3003034" y="3173214"/>
                      <a:pt x="2930178" y="2907763"/>
                    </a:cubicBezTo>
                    <a:cubicBezTo>
                      <a:pt x="2859585" y="2650438"/>
                      <a:pt x="2755354" y="2402723"/>
                      <a:pt x="2620314" y="2171508"/>
                    </a:cubicBezTo>
                    <a:cubicBezTo>
                      <a:pt x="2352813" y="1713496"/>
                      <a:pt x="1969175" y="1329433"/>
                      <a:pt x="1510915" y="1060873"/>
                    </a:cubicBezTo>
                    <a:cubicBezTo>
                      <a:pt x="1486642" y="1046669"/>
                      <a:pt x="1461273" y="1032324"/>
                      <a:pt x="1435516" y="1018191"/>
                    </a:cubicBezTo>
                    <a:lnTo>
                      <a:pt x="1421736" y="1010630"/>
                    </a:lnTo>
                    <a:lnTo>
                      <a:pt x="1427637" y="996073"/>
                    </a:lnTo>
                    <a:cubicBezTo>
                      <a:pt x="1437848" y="970846"/>
                      <a:pt x="1446646" y="944983"/>
                      <a:pt x="1453783" y="919190"/>
                    </a:cubicBezTo>
                    <a:cubicBezTo>
                      <a:pt x="1503495" y="739667"/>
                      <a:pt x="1480317" y="551487"/>
                      <a:pt x="1388489" y="389382"/>
                    </a:cubicBezTo>
                    <a:cubicBezTo>
                      <a:pt x="1296696" y="227277"/>
                      <a:pt x="1147240" y="110646"/>
                      <a:pt x="967716" y="60933"/>
                    </a:cubicBezTo>
                    <a:cubicBezTo>
                      <a:pt x="788157" y="11220"/>
                      <a:pt x="600013" y="34398"/>
                      <a:pt x="437908" y="126227"/>
                    </a:cubicBezTo>
                    <a:cubicBezTo>
                      <a:pt x="275804" y="218020"/>
                      <a:pt x="159172" y="367476"/>
                      <a:pt x="109459" y="547000"/>
                    </a:cubicBezTo>
                    <a:cubicBezTo>
                      <a:pt x="102393" y="572509"/>
                      <a:pt x="96669" y="599009"/>
                      <a:pt x="92464" y="625755"/>
                    </a:cubicBezTo>
                    <a:lnTo>
                      <a:pt x="90027" y="641266"/>
                    </a:lnTo>
                    <a:lnTo>
                      <a:pt x="74339" y="640665"/>
                    </a:lnTo>
                    <a:cubicBezTo>
                      <a:pt x="64163" y="640277"/>
                      <a:pt x="54023" y="639923"/>
                      <a:pt x="43847" y="639570"/>
                    </a:cubicBezTo>
                    <a:cubicBezTo>
                      <a:pt x="41021" y="639464"/>
                      <a:pt x="38194" y="639393"/>
                      <a:pt x="35332" y="639323"/>
                    </a:cubicBezTo>
                    <a:lnTo>
                      <a:pt x="35332" y="2693684"/>
                    </a:lnTo>
                    <a:cubicBezTo>
                      <a:pt x="291809" y="2713894"/>
                      <a:pt x="529843" y="2827982"/>
                      <a:pt x="707176" y="3016127"/>
                    </a:cubicBezTo>
                    <a:cubicBezTo>
                      <a:pt x="889102" y="3209147"/>
                      <a:pt x="989304" y="3461561"/>
                      <a:pt x="989304" y="3726942"/>
                    </a:cubicBezTo>
                    <a:cubicBezTo>
                      <a:pt x="989304" y="3884065"/>
                      <a:pt x="955138" y="4034757"/>
                      <a:pt x="887689" y="4175062"/>
                    </a:cubicBezTo>
                    <a:lnTo>
                      <a:pt x="1256911" y="4387975"/>
                    </a:lnTo>
                    <a:lnTo>
                      <a:pt x="1239245" y="4418572"/>
                    </a:lnTo>
                    <a:lnTo>
                      <a:pt x="841297" y="4189089"/>
                    </a:lnTo>
                    <a:lnTo>
                      <a:pt x="848752" y="4174214"/>
                    </a:lnTo>
                    <a:cubicBezTo>
                      <a:pt x="918569" y="4034616"/>
                      <a:pt x="953972" y="3884135"/>
                      <a:pt x="953972" y="3726942"/>
                    </a:cubicBezTo>
                    <a:cubicBezTo>
                      <a:pt x="953972" y="3199678"/>
                      <a:pt x="542209" y="2760816"/>
                      <a:pt x="16571" y="2727780"/>
                    </a:cubicBezTo>
                    <a:lnTo>
                      <a:pt x="0" y="2726755"/>
                    </a:lnTo>
                    <a:lnTo>
                      <a:pt x="0" y="603143"/>
                    </a:lnTo>
                    <a:lnTo>
                      <a:pt x="18055" y="603531"/>
                    </a:lnTo>
                    <a:cubicBezTo>
                      <a:pt x="27029" y="603743"/>
                      <a:pt x="35968" y="603990"/>
                      <a:pt x="44943" y="604273"/>
                    </a:cubicBezTo>
                    <a:cubicBezTo>
                      <a:pt x="49995" y="604450"/>
                      <a:pt x="55083" y="604591"/>
                      <a:pt x="60135" y="604803"/>
                    </a:cubicBezTo>
                    <a:cubicBezTo>
                      <a:pt x="64199" y="581978"/>
                      <a:pt x="69322" y="559436"/>
                      <a:pt x="75399" y="537566"/>
                    </a:cubicBezTo>
                    <a:cubicBezTo>
                      <a:pt x="127620" y="348927"/>
                      <a:pt x="250152" y="191945"/>
                      <a:pt x="420454" y="95488"/>
                    </a:cubicBezTo>
                    <a:cubicBezTo>
                      <a:pt x="590756" y="-969"/>
                      <a:pt x="788440" y="-25349"/>
                      <a:pt x="977079" y="26908"/>
                    </a:cubicBezTo>
                    <a:cubicBezTo>
                      <a:pt x="1165718" y="79129"/>
                      <a:pt x="1322735" y="201662"/>
                      <a:pt x="1419192" y="371963"/>
                    </a:cubicBezTo>
                    <a:cubicBezTo>
                      <a:pt x="1515650" y="542265"/>
                      <a:pt x="1540029" y="739949"/>
                      <a:pt x="1487772" y="928588"/>
                    </a:cubicBezTo>
                    <a:cubicBezTo>
                      <a:pt x="1481660" y="950706"/>
                      <a:pt x="1474381" y="972895"/>
                      <a:pt x="1466078" y="994695"/>
                    </a:cubicBezTo>
                    <a:cubicBezTo>
                      <a:pt x="1487455" y="1006531"/>
                      <a:pt x="1508477" y="1018509"/>
                      <a:pt x="1528722" y="1030381"/>
                    </a:cubicBezTo>
                    <a:cubicBezTo>
                      <a:pt x="1992212" y="1302016"/>
                      <a:pt x="2380231" y="1690459"/>
                      <a:pt x="2650771" y="2153701"/>
                    </a:cubicBezTo>
                    <a:cubicBezTo>
                      <a:pt x="2787365" y="2387565"/>
                      <a:pt x="2892797" y="2638142"/>
                      <a:pt x="2964203" y="2898400"/>
                    </a:cubicBezTo>
                    <a:cubicBezTo>
                      <a:pt x="3037871" y="3166890"/>
                      <a:pt x="3075253" y="3445662"/>
                      <a:pt x="3075253" y="3726942"/>
                    </a:cubicBezTo>
                    <a:cubicBezTo>
                      <a:pt x="3075253" y="4008011"/>
                      <a:pt x="3037836" y="4286783"/>
                      <a:pt x="2964062" y="4555485"/>
                    </a:cubicBezTo>
                    <a:cubicBezTo>
                      <a:pt x="2910710" y="4749671"/>
                      <a:pt x="2837890" y="4939759"/>
                      <a:pt x="2747687" y="5120448"/>
                    </a:cubicBezTo>
                    <a:close/>
                  </a:path>
                </a:pathLst>
              </a:custGeom>
              <a:solidFill>
                <a:srgbClr val="64D1DA"/>
              </a:solidFill>
              <a:ln w="3531" cap="flat">
                <a:noFill/>
                <a:prstDash val="solid"/>
                <a:miter/>
              </a:ln>
            </p:spPr>
            <p:txBody>
              <a:bodyPr rtlCol="0" anchor="ctr"/>
              <a:lstStyle/>
              <a:p>
                <a:endParaRPr lang="zh-CN" altLang="en-US" dirty="0">
                  <a:solidFill>
                    <a:schemeClr val="tx1">
                      <a:lumMod val="50000"/>
                      <a:lumOff val="50000"/>
                    </a:schemeClr>
                  </a:solidFill>
                  <a:cs typeface="+mn-ea"/>
                  <a:sym typeface="+mn-lt"/>
                </a:endParaRPr>
              </a:p>
            </p:txBody>
          </p:sp>
          <p:sp>
            <p:nvSpPr>
              <p:cNvPr id="7" name="图形 2"/>
              <p:cNvSpPr/>
              <p:nvPr/>
            </p:nvSpPr>
            <p:spPr>
              <a:xfrm>
                <a:off x="9117547" y="5048844"/>
                <a:ext cx="156415" cy="175990"/>
              </a:xfrm>
              <a:custGeom>
                <a:avLst/>
                <a:gdLst>
                  <a:gd name="connsiteX0" fmla="*/ 0 w 156415"/>
                  <a:gd name="connsiteY0" fmla="*/ 0 h 175990"/>
                  <a:gd name="connsiteX1" fmla="*/ 7985 w 156415"/>
                  <a:gd name="connsiteY1" fmla="*/ 175990 h 175990"/>
                  <a:gd name="connsiteX2" fmla="*/ 156416 w 156415"/>
                  <a:gd name="connsiteY2" fmla="*/ 81088 h 175990"/>
                </a:gdLst>
                <a:ahLst/>
                <a:cxnLst>
                  <a:cxn ang="0">
                    <a:pos x="connsiteX0" y="connsiteY0"/>
                  </a:cxn>
                  <a:cxn ang="0">
                    <a:pos x="connsiteX1" y="connsiteY1"/>
                  </a:cxn>
                  <a:cxn ang="0">
                    <a:pos x="connsiteX2" y="connsiteY2"/>
                  </a:cxn>
                </a:cxnLst>
                <a:rect l="l" t="t" r="r" b="b"/>
                <a:pathLst>
                  <a:path w="156415" h="175990">
                    <a:moveTo>
                      <a:pt x="0" y="0"/>
                    </a:moveTo>
                    <a:lnTo>
                      <a:pt x="7985" y="175990"/>
                    </a:lnTo>
                    <a:lnTo>
                      <a:pt x="156416" y="81088"/>
                    </a:lnTo>
                    <a:close/>
                  </a:path>
                </a:pathLst>
              </a:custGeom>
              <a:solidFill>
                <a:srgbClr val="64C5EB"/>
              </a:solidFill>
              <a:ln w="3531" cap="flat">
                <a:noFill/>
                <a:prstDash val="solid"/>
                <a:miter/>
              </a:ln>
            </p:spPr>
            <p:txBody>
              <a:bodyPr rtlCol="0" anchor="ctr"/>
              <a:lstStyle/>
              <a:p>
                <a:endParaRPr lang="zh-CN" altLang="en-US">
                  <a:solidFill>
                    <a:schemeClr val="tx1">
                      <a:lumMod val="50000"/>
                      <a:lumOff val="50000"/>
                    </a:schemeClr>
                  </a:solidFill>
                  <a:cs typeface="+mn-ea"/>
                  <a:sym typeface="+mn-lt"/>
                </a:endParaRPr>
              </a:p>
            </p:txBody>
          </p:sp>
        </p:grpSp>
        <p:sp>
          <p:nvSpPr>
            <p:cNvPr id="8" name="图形 2"/>
            <p:cNvSpPr/>
            <p:nvPr/>
          </p:nvSpPr>
          <p:spPr>
            <a:xfrm>
              <a:off x="6160078" y="2240046"/>
              <a:ext cx="599939" cy="599829"/>
            </a:xfrm>
            <a:custGeom>
              <a:avLst/>
              <a:gdLst>
                <a:gd name="connsiteX0" fmla="*/ 600442 w 1200070"/>
                <a:gd name="connsiteY0" fmla="*/ 1199850 h 1199849"/>
                <a:gd name="connsiteX1" fmla="*/ 440033 w 1200070"/>
                <a:gd name="connsiteY1" fmla="*/ 1177944 h 1199849"/>
                <a:gd name="connsiteX2" fmla="*/ 78160 w 1200070"/>
                <a:gd name="connsiteY2" fmla="*/ 895497 h 1199849"/>
                <a:gd name="connsiteX3" fmla="*/ 22017 w 1200070"/>
                <a:gd name="connsiteY3" fmla="*/ 439923 h 1199849"/>
                <a:gd name="connsiteX4" fmla="*/ 599629 w 1200070"/>
                <a:gd name="connsiteY4" fmla="*/ 0 h 1199849"/>
                <a:gd name="connsiteX5" fmla="*/ 760038 w 1200070"/>
                <a:gd name="connsiteY5" fmla="*/ 21906 h 1199849"/>
                <a:gd name="connsiteX6" fmla="*/ 1121911 w 1200070"/>
                <a:gd name="connsiteY6" fmla="*/ 304352 h 1199849"/>
                <a:gd name="connsiteX7" fmla="*/ 1178054 w 1200070"/>
                <a:gd name="connsiteY7" fmla="*/ 759927 h 1199849"/>
                <a:gd name="connsiteX8" fmla="*/ 600442 w 1200070"/>
                <a:gd name="connsiteY8" fmla="*/ 1199850 h 1199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070" h="1199849">
                  <a:moveTo>
                    <a:pt x="600442" y="1199850"/>
                  </a:moveTo>
                  <a:cubicBezTo>
                    <a:pt x="546525" y="1199850"/>
                    <a:pt x="492572" y="1192465"/>
                    <a:pt x="440033" y="1177944"/>
                  </a:cubicBezTo>
                  <a:cubicBezTo>
                    <a:pt x="285631" y="1135192"/>
                    <a:pt x="157128" y="1034883"/>
                    <a:pt x="78160" y="895497"/>
                  </a:cubicBezTo>
                  <a:cubicBezTo>
                    <a:pt x="-808" y="756111"/>
                    <a:pt x="-20736" y="594289"/>
                    <a:pt x="22017" y="439923"/>
                  </a:cubicBezTo>
                  <a:cubicBezTo>
                    <a:pt x="93706" y="180901"/>
                    <a:pt x="331245" y="0"/>
                    <a:pt x="599629" y="0"/>
                  </a:cubicBezTo>
                  <a:cubicBezTo>
                    <a:pt x="653546" y="0"/>
                    <a:pt x="707499" y="7384"/>
                    <a:pt x="760038" y="21906"/>
                  </a:cubicBezTo>
                  <a:cubicBezTo>
                    <a:pt x="914440" y="64658"/>
                    <a:pt x="1042944" y="164967"/>
                    <a:pt x="1121911" y="304352"/>
                  </a:cubicBezTo>
                  <a:cubicBezTo>
                    <a:pt x="1200879" y="443738"/>
                    <a:pt x="1220806" y="605560"/>
                    <a:pt x="1178054" y="759927"/>
                  </a:cubicBezTo>
                  <a:cubicBezTo>
                    <a:pt x="1106365" y="1018913"/>
                    <a:pt x="868826" y="1199850"/>
                    <a:pt x="600442" y="1199850"/>
                  </a:cubicBezTo>
                  <a:close/>
                </a:path>
              </a:pathLst>
            </a:custGeom>
            <a:solidFill>
              <a:srgbClr val="64C5EB"/>
            </a:solidFill>
            <a:ln w="3531" cap="flat">
              <a:noFill/>
              <a:prstDash val="solid"/>
              <a:miter/>
            </a:ln>
          </p:spPr>
          <p:txBody>
            <a:bodyPr rtlCol="0" anchor="ctr"/>
            <a:lstStyle/>
            <a:p>
              <a:endParaRPr lang="zh-CN" altLang="en-US">
                <a:solidFill>
                  <a:schemeClr val="tx1">
                    <a:lumMod val="50000"/>
                    <a:lumOff val="50000"/>
                  </a:schemeClr>
                </a:solidFill>
                <a:cs typeface="+mn-ea"/>
                <a:sym typeface="+mn-lt"/>
              </a:endParaRPr>
            </a:p>
          </p:txBody>
        </p:sp>
        <p:grpSp>
          <p:nvGrpSpPr>
            <p:cNvPr id="9" name="图形 2"/>
            <p:cNvGrpSpPr/>
            <p:nvPr/>
          </p:nvGrpSpPr>
          <p:grpSpPr>
            <a:xfrm>
              <a:off x="4175923" y="2444394"/>
              <a:ext cx="1826159" cy="2348164"/>
              <a:chOff x="2665234" y="541962"/>
              <a:chExt cx="3652899" cy="4697075"/>
            </a:xfrm>
            <a:solidFill>
              <a:srgbClr val="8EC0E4"/>
            </a:solidFill>
          </p:grpSpPr>
          <p:sp>
            <p:nvSpPr>
              <p:cNvPr id="10" name="图形 2"/>
              <p:cNvSpPr/>
              <p:nvPr/>
            </p:nvSpPr>
            <p:spPr>
              <a:xfrm>
                <a:off x="2665234" y="610188"/>
                <a:ext cx="3652899" cy="4628849"/>
              </a:xfrm>
              <a:custGeom>
                <a:avLst/>
                <a:gdLst>
                  <a:gd name="connsiteX0" fmla="*/ 733214 w 3652899"/>
                  <a:gd name="connsiteY0" fmla="*/ 4628850 h 4628849"/>
                  <a:gd name="connsiteX1" fmla="*/ 23742 w 3652899"/>
                  <a:gd name="connsiteY1" fmla="*/ 4079821 h 4628849"/>
                  <a:gd name="connsiteX2" fmla="*/ 101543 w 3652899"/>
                  <a:gd name="connsiteY2" fmla="*/ 3524397 h 4628849"/>
                  <a:gd name="connsiteX3" fmla="*/ 549310 w 3652899"/>
                  <a:gd name="connsiteY3" fmla="*/ 3186691 h 4628849"/>
                  <a:gd name="connsiteX4" fmla="*/ 618384 w 3652899"/>
                  <a:gd name="connsiteY4" fmla="*/ 3172276 h 4628849"/>
                  <a:gd name="connsiteX5" fmla="*/ 617819 w 3652899"/>
                  <a:gd name="connsiteY5" fmla="*/ 3116804 h 4628849"/>
                  <a:gd name="connsiteX6" fmla="*/ 725194 w 3652899"/>
                  <a:gd name="connsiteY6" fmla="*/ 2301652 h 4628849"/>
                  <a:gd name="connsiteX7" fmla="*/ 1028663 w 3652899"/>
                  <a:gd name="connsiteY7" fmla="*/ 1567058 h 4628849"/>
                  <a:gd name="connsiteX8" fmla="*/ 1058837 w 3652899"/>
                  <a:gd name="connsiteY8" fmla="*/ 1514343 h 4628849"/>
                  <a:gd name="connsiteX9" fmla="*/ 1056682 w 3652899"/>
                  <a:gd name="connsiteY9" fmla="*/ 1513177 h 4628849"/>
                  <a:gd name="connsiteX10" fmla="*/ 1066398 w 3652899"/>
                  <a:gd name="connsiteY10" fmla="*/ 1497206 h 4628849"/>
                  <a:gd name="connsiteX11" fmla="*/ 2149510 w 3652899"/>
                  <a:gd name="connsiteY11" fmla="*/ 428263 h 4628849"/>
                  <a:gd name="connsiteX12" fmla="*/ 2812803 w 3652899"/>
                  <a:gd name="connsiteY12" fmla="*/ 133309 h 4628849"/>
                  <a:gd name="connsiteX13" fmla="*/ 3523512 w 3652899"/>
                  <a:gd name="connsiteY13" fmla="*/ 0 h 4628849"/>
                  <a:gd name="connsiteX14" fmla="*/ 3525915 w 3652899"/>
                  <a:gd name="connsiteY14" fmla="*/ 35262 h 4628849"/>
                  <a:gd name="connsiteX15" fmla="*/ 2167529 w 3652899"/>
                  <a:gd name="connsiteY15" fmla="*/ 458684 h 4628849"/>
                  <a:gd name="connsiteX16" fmla="*/ 1106359 w 3652899"/>
                  <a:gd name="connsiteY16" fmla="*/ 1499644 h 4628849"/>
                  <a:gd name="connsiteX17" fmla="*/ 1107596 w 3652899"/>
                  <a:gd name="connsiteY17" fmla="*/ 1500316 h 4628849"/>
                  <a:gd name="connsiteX18" fmla="*/ 1059332 w 3652899"/>
                  <a:gd name="connsiteY18" fmla="*/ 1584619 h 4628849"/>
                  <a:gd name="connsiteX19" fmla="*/ 759325 w 3652899"/>
                  <a:gd name="connsiteY19" fmla="*/ 2310839 h 4628849"/>
                  <a:gd name="connsiteX20" fmla="*/ 653187 w 3652899"/>
                  <a:gd name="connsiteY20" fmla="*/ 3116804 h 4628849"/>
                  <a:gd name="connsiteX21" fmla="*/ 654070 w 3652899"/>
                  <a:gd name="connsiteY21" fmla="*/ 3187080 h 4628849"/>
                  <a:gd name="connsiteX22" fmla="*/ 654423 w 3652899"/>
                  <a:gd name="connsiteY22" fmla="*/ 3202838 h 4628849"/>
                  <a:gd name="connsiteX23" fmla="*/ 638807 w 3652899"/>
                  <a:gd name="connsiteY23" fmla="*/ 3204994 h 4628849"/>
                  <a:gd name="connsiteX24" fmla="*/ 558249 w 3652899"/>
                  <a:gd name="connsiteY24" fmla="*/ 3220893 h 4628849"/>
                  <a:gd name="connsiteX25" fmla="*/ 132071 w 3652899"/>
                  <a:gd name="connsiteY25" fmla="*/ 3542346 h 4628849"/>
                  <a:gd name="connsiteX26" fmla="*/ 58014 w 3652899"/>
                  <a:gd name="connsiteY26" fmla="*/ 4070988 h 4628849"/>
                  <a:gd name="connsiteX27" fmla="*/ 908109 w 3652899"/>
                  <a:gd name="connsiteY27" fmla="*/ 4571188 h 4628849"/>
                  <a:gd name="connsiteX28" fmla="*/ 985558 w 3652899"/>
                  <a:gd name="connsiteY28" fmla="*/ 4546208 h 4628849"/>
                  <a:gd name="connsiteX29" fmla="*/ 1000185 w 3652899"/>
                  <a:gd name="connsiteY29" fmla="*/ 4540555 h 4628849"/>
                  <a:gd name="connsiteX30" fmla="*/ 1010926 w 3652899"/>
                  <a:gd name="connsiteY30" fmla="*/ 4560800 h 4628849"/>
                  <a:gd name="connsiteX31" fmla="*/ 1014424 w 3652899"/>
                  <a:gd name="connsiteY31" fmla="*/ 4567407 h 4628849"/>
                  <a:gd name="connsiteX32" fmla="*/ 2793865 w 3652899"/>
                  <a:gd name="connsiteY32" fmla="*/ 3540014 h 4628849"/>
                  <a:gd name="connsiteX33" fmla="*/ 2703838 w 3652899"/>
                  <a:gd name="connsiteY33" fmla="*/ 3116839 h 4628849"/>
                  <a:gd name="connsiteX34" fmla="*/ 2978052 w 3652899"/>
                  <a:gd name="connsiteY34" fmla="*/ 2414468 h 4628849"/>
                  <a:gd name="connsiteX35" fmla="*/ 3649861 w 3652899"/>
                  <a:gd name="connsiteY35" fmla="*/ 2084253 h 4628849"/>
                  <a:gd name="connsiteX36" fmla="*/ 3652899 w 3652899"/>
                  <a:gd name="connsiteY36" fmla="*/ 2119444 h 4628849"/>
                  <a:gd name="connsiteX37" fmla="*/ 2739135 w 3652899"/>
                  <a:gd name="connsiteY37" fmla="*/ 3116839 h 4628849"/>
                  <a:gd name="connsiteX38" fmla="*/ 2832589 w 3652899"/>
                  <a:gd name="connsiteY38" fmla="*/ 3539802 h 4628849"/>
                  <a:gd name="connsiteX39" fmla="*/ 2839444 w 3652899"/>
                  <a:gd name="connsiteY39" fmla="*/ 3554465 h 4628849"/>
                  <a:gd name="connsiteX40" fmla="*/ 1000503 w 3652899"/>
                  <a:gd name="connsiteY40" fmla="*/ 4616201 h 4628849"/>
                  <a:gd name="connsiteX41" fmla="*/ 991882 w 3652899"/>
                  <a:gd name="connsiteY41" fmla="*/ 4600196 h 4628849"/>
                  <a:gd name="connsiteX42" fmla="*/ 983579 w 3652899"/>
                  <a:gd name="connsiteY42" fmla="*/ 4584649 h 4628849"/>
                  <a:gd name="connsiteX43" fmla="*/ 916978 w 3652899"/>
                  <a:gd name="connsiteY43" fmla="*/ 4605354 h 4628849"/>
                  <a:gd name="connsiteX44" fmla="*/ 733214 w 3652899"/>
                  <a:gd name="connsiteY44" fmla="*/ 4628850 h 4628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3652899" h="4628849">
                    <a:moveTo>
                      <a:pt x="733214" y="4628850"/>
                    </a:moveTo>
                    <a:cubicBezTo>
                      <a:pt x="407309" y="4628850"/>
                      <a:pt x="109140" y="4409542"/>
                      <a:pt x="23742" y="4079821"/>
                    </a:cubicBezTo>
                    <a:cubicBezTo>
                      <a:pt x="-25370" y="3890334"/>
                      <a:pt x="2260" y="3693109"/>
                      <a:pt x="101543" y="3524397"/>
                    </a:cubicBezTo>
                    <a:cubicBezTo>
                      <a:pt x="200827" y="3355685"/>
                      <a:pt x="359823" y="3235768"/>
                      <a:pt x="549310" y="3186691"/>
                    </a:cubicBezTo>
                    <a:cubicBezTo>
                      <a:pt x="571887" y="3180826"/>
                      <a:pt x="595065" y="3175985"/>
                      <a:pt x="618384" y="3172276"/>
                    </a:cubicBezTo>
                    <a:cubicBezTo>
                      <a:pt x="617996" y="3152348"/>
                      <a:pt x="617819" y="3134081"/>
                      <a:pt x="617819" y="3116804"/>
                    </a:cubicBezTo>
                    <a:cubicBezTo>
                      <a:pt x="617819" y="2840258"/>
                      <a:pt x="653929" y="2566009"/>
                      <a:pt x="725194" y="2301652"/>
                    </a:cubicBezTo>
                    <a:cubicBezTo>
                      <a:pt x="794304" y="2045140"/>
                      <a:pt x="896414" y="1797990"/>
                      <a:pt x="1028663" y="1567058"/>
                    </a:cubicBezTo>
                    <a:lnTo>
                      <a:pt x="1058837" y="1514343"/>
                    </a:lnTo>
                    <a:lnTo>
                      <a:pt x="1056682" y="1513177"/>
                    </a:lnTo>
                    <a:lnTo>
                      <a:pt x="1066398" y="1497206"/>
                    </a:lnTo>
                    <a:cubicBezTo>
                      <a:pt x="1332026" y="1060358"/>
                      <a:pt x="1706549" y="690711"/>
                      <a:pt x="2149510" y="428263"/>
                    </a:cubicBezTo>
                    <a:cubicBezTo>
                      <a:pt x="2358182" y="304600"/>
                      <a:pt x="2581376" y="205387"/>
                      <a:pt x="2812803" y="133309"/>
                    </a:cubicBezTo>
                    <a:cubicBezTo>
                      <a:pt x="3043770" y="61372"/>
                      <a:pt x="3282899" y="16536"/>
                      <a:pt x="3523512" y="0"/>
                    </a:cubicBezTo>
                    <a:lnTo>
                      <a:pt x="3525915" y="35262"/>
                    </a:lnTo>
                    <a:cubicBezTo>
                      <a:pt x="3049565" y="67944"/>
                      <a:pt x="2579822" y="214361"/>
                      <a:pt x="2167529" y="458684"/>
                    </a:cubicBezTo>
                    <a:cubicBezTo>
                      <a:pt x="1734921" y="714985"/>
                      <a:pt x="1368348" y="1074667"/>
                      <a:pt x="1106359" y="1499644"/>
                    </a:cubicBezTo>
                    <a:lnTo>
                      <a:pt x="1107596" y="1500316"/>
                    </a:lnTo>
                    <a:lnTo>
                      <a:pt x="1059332" y="1584619"/>
                    </a:lnTo>
                    <a:cubicBezTo>
                      <a:pt x="928602" y="1812936"/>
                      <a:pt x="827658" y="2057259"/>
                      <a:pt x="759325" y="2310839"/>
                    </a:cubicBezTo>
                    <a:cubicBezTo>
                      <a:pt x="688872" y="2572192"/>
                      <a:pt x="653187" y="2843367"/>
                      <a:pt x="653187" y="3116804"/>
                    </a:cubicBezTo>
                    <a:cubicBezTo>
                      <a:pt x="653187" y="3138251"/>
                      <a:pt x="653469" y="3161217"/>
                      <a:pt x="654070" y="3187080"/>
                    </a:cubicBezTo>
                    <a:lnTo>
                      <a:pt x="654423" y="3202838"/>
                    </a:lnTo>
                    <a:lnTo>
                      <a:pt x="638807" y="3204994"/>
                    </a:lnTo>
                    <a:cubicBezTo>
                      <a:pt x="611636" y="3208703"/>
                      <a:pt x="584501" y="3214074"/>
                      <a:pt x="558249" y="3220893"/>
                    </a:cubicBezTo>
                    <a:cubicBezTo>
                      <a:pt x="377913" y="3267602"/>
                      <a:pt x="226549" y="3381761"/>
                      <a:pt x="132071" y="3542346"/>
                    </a:cubicBezTo>
                    <a:cubicBezTo>
                      <a:pt x="37592" y="3702931"/>
                      <a:pt x="11305" y="3890652"/>
                      <a:pt x="58014" y="4070988"/>
                    </a:cubicBezTo>
                    <a:cubicBezTo>
                      <a:pt x="154436" y="4443249"/>
                      <a:pt x="535778" y="4667610"/>
                      <a:pt x="908109" y="4571188"/>
                    </a:cubicBezTo>
                    <a:cubicBezTo>
                      <a:pt x="934043" y="4564474"/>
                      <a:pt x="960083" y="4556065"/>
                      <a:pt x="985558" y="4546208"/>
                    </a:cubicBezTo>
                    <a:lnTo>
                      <a:pt x="1000185" y="4540555"/>
                    </a:lnTo>
                    <a:lnTo>
                      <a:pt x="1010926" y="4560800"/>
                    </a:lnTo>
                    <a:cubicBezTo>
                      <a:pt x="1012092" y="4562991"/>
                      <a:pt x="1013258" y="4565181"/>
                      <a:pt x="1014424" y="4567407"/>
                    </a:cubicBezTo>
                    <a:lnTo>
                      <a:pt x="2793865" y="3540014"/>
                    </a:lnTo>
                    <a:cubicBezTo>
                      <a:pt x="2734118" y="3406635"/>
                      <a:pt x="2703838" y="3264352"/>
                      <a:pt x="2703838" y="3116839"/>
                    </a:cubicBezTo>
                    <a:cubicBezTo>
                      <a:pt x="2703838" y="2855734"/>
                      <a:pt x="2801214" y="2606287"/>
                      <a:pt x="2978052" y="2414468"/>
                    </a:cubicBezTo>
                    <a:cubicBezTo>
                      <a:pt x="3153866" y="2223780"/>
                      <a:pt x="3392430" y="2106477"/>
                      <a:pt x="3649861" y="2084253"/>
                    </a:cubicBezTo>
                    <a:lnTo>
                      <a:pt x="3652899" y="2119444"/>
                    </a:lnTo>
                    <a:cubicBezTo>
                      <a:pt x="3140510" y="2163715"/>
                      <a:pt x="2739135" y="2601800"/>
                      <a:pt x="2739135" y="3116839"/>
                    </a:cubicBezTo>
                    <a:cubicBezTo>
                      <a:pt x="2739135" y="3264599"/>
                      <a:pt x="2770581" y="3406917"/>
                      <a:pt x="2832589" y="3539802"/>
                    </a:cubicBezTo>
                    <a:lnTo>
                      <a:pt x="2839444" y="3554465"/>
                    </a:lnTo>
                    <a:lnTo>
                      <a:pt x="1000503" y="4616201"/>
                    </a:lnTo>
                    <a:lnTo>
                      <a:pt x="991882" y="4600196"/>
                    </a:lnTo>
                    <a:cubicBezTo>
                      <a:pt x="989091" y="4595037"/>
                      <a:pt x="986335" y="4589843"/>
                      <a:pt x="983579" y="4584649"/>
                    </a:cubicBezTo>
                    <a:cubicBezTo>
                      <a:pt x="961567" y="4592634"/>
                      <a:pt x="939237" y="4599595"/>
                      <a:pt x="916978" y="4605354"/>
                    </a:cubicBezTo>
                    <a:cubicBezTo>
                      <a:pt x="855500" y="4621218"/>
                      <a:pt x="793880" y="4628815"/>
                      <a:pt x="733214" y="4628850"/>
                    </a:cubicBezTo>
                    <a:close/>
                  </a:path>
                </a:pathLst>
              </a:custGeom>
              <a:grpFill/>
              <a:ln w="3531" cap="flat">
                <a:noFill/>
                <a:prstDash val="solid"/>
                <a:miter/>
              </a:ln>
            </p:spPr>
            <p:txBody>
              <a:bodyPr rtlCol="0" anchor="ctr"/>
              <a:lstStyle/>
              <a:p>
                <a:endParaRPr lang="zh-CN" altLang="en-US">
                  <a:solidFill>
                    <a:schemeClr val="tx1">
                      <a:lumMod val="50000"/>
                      <a:lumOff val="50000"/>
                    </a:schemeClr>
                  </a:solidFill>
                  <a:cs typeface="+mn-ea"/>
                  <a:sym typeface="+mn-lt"/>
                </a:endParaRPr>
              </a:p>
            </p:txBody>
          </p:sp>
          <p:sp>
            <p:nvSpPr>
              <p:cNvPr id="11" name="图形 2"/>
              <p:cNvSpPr/>
              <p:nvPr/>
            </p:nvSpPr>
            <p:spPr>
              <a:xfrm>
                <a:off x="6159456" y="541962"/>
                <a:ext cx="157087" cy="175919"/>
              </a:xfrm>
              <a:custGeom>
                <a:avLst/>
                <a:gdLst>
                  <a:gd name="connsiteX0" fmla="*/ 9469 w 157087"/>
                  <a:gd name="connsiteY0" fmla="*/ 175920 h 175919"/>
                  <a:gd name="connsiteX1" fmla="*/ 157087 w 157087"/>
                  <a:gd name="connsiteY1" fmla="*/ 79780 h 175919"/>
                  <a:gd name="connsiteX2" fmla="*/ 0 w 157087"/>
                  <a:gd name="connsiteY2" fmla="*/ 0 h 175919"/>
                </a:gdLst>
                <a:ahLst/>
                <a:cxnLst>
                  <a:cxn ang="0">
                    <a:pos x="connsiteX0" y="connsiteY0"/>
                  </a:cxn>
                  <a:cxn ang="0">
                    <a:pos x="connsiteX1" y="connsiteY1"/>
                  </a:cxn>
                  <a:cxn ang="0">
                    <a:pos x="connsiteX2" y="connsiteY2"/>
                  </a:cxn>
                </a:cxnLst>
                <a:rect l="l" t="t" r="r" b="b"/>
                <a:pathLst>
                  <a:path w="157087" h="175919">
                    <a:moveTo>
                      <a:pt x="9469" y="175920"/>
                    </a:moveTo>
                    <a:lnTo>
                      <a:pt x="157087" y="79780"/>
                    </a:lnTo>
                    <a:lnTo>
                      <a:pt x="0" y="0"/>
                    </a:lnTo>
                    <a:close/>
                  </a:path>
                </a:pathLst>
              </a:custGeom>
              <a:grpFill/>
              <a:ln w="3531" cap="flat">
                <a:noFill/>
                <a:prstDash val="solid"/>
                <a:miter/>
              </a:ln>
            </p:spPr>
            <p:txBody>
              <a:bodyPr rtlCol="0" anchor="ctr"/>
              <a:lstStyle/>
              <a:p>
                <a:endParaRPr lang="zh-CN" altLang="en-US">
                  <a:solidFill>
                    <a:schemeClr val="tx1">
                      <a:lumMod val="50000"/>
                      <a:lumOff val="50000"/>
                    </a:schemeClr>
                  </a:solidFill>
                  <a:cs typeface="+mn-ea"/>
                  <a:sym typeface="+mn-lt"/>
                </a:endParaRPr>
              </a:p>
            </p:txBody>
          </p:sp>
        </p:grpSp>
        <p:sp>
          <p:nvSpPr>
            <p:cNvPr id="12" name="图形 2"/>
            <p:cNvSpPr/>
            <p:nvPr/>
          </p:nvSpPr>
          <p:spPr>
            <a:xfrm>
              <a:off x="4242537" y="4126244"/>
              <a:ext cx="599729" cy="599846"/>
            </a:xfrm>
            <a:custGeom>
              <a:avLst/>
              <a:gdLst>
                <a:gd name="connsiteX0" fmla="*/ 599331 w 1199650"/>
                <a:gd name="connsiteY0" fmla="*/ 1199885 h 1199884"/>
                <a:gd name="connsiteX1" fmla="*/ 19245 w 1199650"/>
                <a:gd name="connsiteY1" fmla="*/ 750387 h 1199884"/>
                <a:gd name="connsiteX2" fmla="*/ 449380 w 1199650"/>
                <a:gd name="connsiteY2" fmla="*/ 19362 h 1199884"/>
                <a:gd name="connsiteX3" fmla="*/ 600320 w 1199650"/>
                <a:gd name="connsiteY3" fmla="*/ 0 h 1199884"/>
                <a:gd name="connsiteX4" fmla="*/ 1180406 w 1199650"/>
                <a:gd name="connsiteY4" fmla="*/ 449497 h 1199884"/>
                <a:gd name="connsiteX5" fmla="*/ 750270 w 1199650"/>
                <a:gd name="connsiteY5" fmla="*/ 1180523 h 1199884"/>
                <a:gd name="connsiteX6" fmla="*/ 599331 w 1199650"/>
                <a:gd name="connsiteY6" fmla="*/ 1199885 h 1199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99650" h="1199884">
                  <a:moveTo>
                    <a:pt x="599331" y="1199885"/>
                  </a:moveTo>
                  <a:cubicBezTo>
                    <a:pt x="326353" y="1199885"/>
                    <a:pt x="87825" y="1015061"/>
                    <a:pt x="19245" y="750387"/>
                  </a:cubicBezTo>
                  <a:cubicBezTo>
                    <a:pt x="-63715" y="430241"/>
                    <a:pt x="129270" y="102322"/>
                    <a:pt x="449380" y="19362"/>
                  </a:cubicBezTo>
                  <a:cubicBezTo>
                    <a:pt x="498916" y="6536"/>
                    <a:pt x="549689" y="0"/>
                    <a:pt x="600320" y="0"/>
                  </a:cubicBezTo>
                  <a:cubicBezTo>
                    <a:pt x="873297" y="0"/>
                    <a:pt x="1111826" y="184823"/>
                    <a:pt x="1180406" y="449497"/>
                  </a:cubicBezTo>
                  <a:cubicBezTo>
                    <a:pt x="1263366" y="769643"/>
                    <a:pt x="1070381" y="1097562"/>
                    <a:pt x="750270" y="1180523"/>
                  </a:cubicBezTo>
                  <a:cubicBezTo>
                    <a:pt x="700699" y="1193384"/>
                    <a:pt x="649926" y="1199885"/>
                    <a:pt x="599331" y="1199885"/>
                  </a:cubicBezTo>
                  <a:close/>
                </a:path>
              </a:pathLst>
            </a:custGeom>
            <a:solidFill>
              <a:srgbClr val="1965B9"/>
            </a:solidFill>
            <a:ln w="3531" cap="flat">
              <a:noFill/>
              <a:prstDash val="solid"/>
              <a:miter/>
            </a:ln>
          </p:spPr>
          <p:txBody>
            <a:bodyPr rtlCol="0" anchor="ctr"/>
            <a:lstStyle/>
            <a:p>
              <a:endParaRPr lang="zh-CN" altLang="en-US">
                <a:solidFill>
                  <a:schemeClr val="tx1">
                    <a:lumMod val="50000"/>
                    <a:lumOff val="50000"/>
                  </a:schemeClr>
                </a:solidFill>
                <a:cs typeface="+mn-ea"/>
                <a:sym typeface="+mn-lt"/>
              </a:endParaRPr>
            </a:p>
          </p:txBody>
        </p:sp>
        <p:grpSp>
          <p:nvGrpSpPr>
            <p:cNvPr id="13" name="图形 2"/>
            <p:cNvGrpSpPr/>
            <p:nvPr/>
          </p:nvGrpSpPr>
          <p:grpSpPr>
            <a:xfrm>
              <a:off x="4715326" y="4306357"/>
              <a:ext cx="2785574" cy="1296206"/>
              <a:chOff x="3744210" y="4266481"/>
              <a:chExt cx="5572035" cy="2592825"/>
            </a:xfrm>
            <a:solidFill>
              <a:srgbClr val="7F58AF"/>
            </a:solidFill>
          </p:grpSpPr>
          <p:sp>
            <p:nvSpPr>
              <p:cNvPr id="14" name="图形 2"/>
              <p:cNvSpPr/>
              <p:nvPr/>
            </p:nvSpPr>
            <p:spPr>
              <a:xfrm>
                <a:off x="3797456" y="4266481"/>
                <a:ext cx="5518789" cy="2592825"/>
              </a:xfrm>
              <a:custGeom>
                <a:avLst/>
                <a:gdLst>
                  <a:gd name="connsiteX0" fmla="*/ 2635896 w 5518789"/>
                  <a:gd name="connsiteY0" fmla="*/ 2592826 h 2592825"/>
                  <a:gd name="connsiteX1" fmla="*/ 2596783 w 5518789"/>
                  <a:gd name="connsiteY1" fmla="*/ 2584558 h 2592825"/>
                  <a:gd name="connsiteX2" fmla="*/ 1014249 w 5518789"/>
                  <a:gd name="connsiteY2" fmla="*/ 2149052 h 2592825"/>
                  <a:gd name="connsiteX3" fmla="*/ 452147 w 5518789"/>
                  <a:gd name="connsiteY3" fmla="*/ 1723792 h 2592825"/>
                  <a:gd name="connsiteX4" fmla="*/ 0 w 5518789"/>
                  <a:gd name="connsiteY4" fmla="*/ 1185752 h 2592825"/>
                  <a:gd name="connsiteX5" fmla="*/ 29432 w 5518789"/>
                  <a:gd name="connsiteY5" fmla="*/ 1166213 h 2592825"/>
                  <a:gd name="connsiteX6" fmla="*/ 1032268 w 5518789"/>
                  <a:gd name="connsiteY6" fmla="*/ 2118702 h 2592825"/>
                  <a:gd name="connsiteX7" fmla="*/ 2596818 w 5518789"/>
                  <a:gd name="connsiteY7" fmla="*/ 2549261 h 2592825"/>
                  <a:gd name="connsiteX8" fmla="*/ 2606499 w 5518789"/>
                  <a:gd name="connsiteY8" fmla="*/ 2549544 h 2592825"/>
                  <a:gd name="connsiteX9" fmla="*/ 2606499 w 5518789"/>
                  <a:gd name="connsiteY9" fmla="*/ 2549332 h 2592825"/>
                  <a:gd name="connsiteX10" fmla="*/ 3428364 w 5518789"/>
                  <a:gd name="connsiteY10" fmla="*/ 2438742 h 2592825"/>
                  <a:gd name="connsiteX11" fmla="*/ 4166173 w 5518789"/>
                  <a:gd name="connsiteY11" fmla="*/ 2126652 h 2592825"/>
                  <a:gd name="connsiteX12" fmla="*/ 4212458 w 5518789"/>
                  <a:gd name="connsiteY12" fmla="*/ 2098880 h 2592825"/>
                  <a:gd name="connsiteX13" fmla="*/ 4225920 w 5518789"/>
                  <a:gd name="connsiteY13" fmla="*/ 2090648 h 2592825"/>
                  <a:gd name="connsiteX14" fmla="*/ 4235601 w 5518789"/>
                  <a:gd name="connsiteY14" fmla="*/ 2103120 h 2592825"/>
                  <a:gd name="connsiteX15" fmla="*/ 4289165 w 5518789"/>
                  <a:gd name="connsiteY15" fmla="*/ 2164280 h 2592825"/>
                  <a:gd name="connsiteX16" fmla="*/ 4780637 w 5518789"/>
                  <a:gd name="connsiteY16" fmla="*/ 2372635 h 2592825"/>
                  <a:gd name="connsiteX17" fmla="*/ 4786573 w 5518789"/>
                  <a:gd name="connsiteY17" fmla="*/ 2372670 h 2592825"/>
                  <a:gd name="connsiteX18" fmla="*/ 5275466 w 5518789"/>
                  <a:gd name="connsiteY18" fmla="*/ 2172477 h 2592825"/>
                  <a:gd name="connsiteX19" fmla="*/ 5283628 w 5518789"/>
                  <a:gd name="connsiteY19" fmla="*/ 1186176 h 2592825"/>
                  <a:gd name="connsiteX20" fmla="*/ 5222114 w 5518789"/>
                  <a:gd name="connsiteY20" fmla="*/ 1130634 h 2592825"/>
                  <a:gd name="connsiteX21" fmla="*/ 5209819 w 5518789"/>
                  <a:gd name="connsiteY21" fmla="*/ 1120776 h 2592825"/>
                  <a:gd name="connsiteX22" fmla="*/ 5222503 w 5518789"/>
                  <a:gd name="connsiteY22" fmla="*/ 1100672 h 2592825"/>
                  <a:gd name="connsiteX23" fmla="*/ 5224588 w 5518789"/>
                  <a:gd name="connsiteY23" fmla="*/ 1097386 h 2592825"/>
                  <a:gd name="connsiteX24" fmla="*/ 3445783 w 5518789"/>
                  <a:gd name="connsiteY24" fmla="*/ 70982 h 2592825"/>
                  <a:gd name="connsiteX25" fmla="*/ 3092530 w 5518789"/>
                  <a:gd name="connsiteY25" fmla="*/ 377137 h 2592825"/>
                  <a:gd name="connsiteX26" fmla="*/ 2608018 w 5518789"/>
                  <a:gd name="connsiteY26" fmla="*/ 497125 h 2592825"/>
                  <a:gd name="connsiteX27" fmla="*/ 1753295 w 5518789"/>
                  <a:gd name="connsiteY27" fmla="*/ 47098 h 2592825"/>
                  <a:gd name="connsiteX28" fmla="*/ 1383966 w 5518789"/>
                  <a:gd name="connsiteY28" fmla="*/ 260223 h 2592825"/>
                  <a:gd name="connsiteX29" fmla="*/ 1366300 w 5518789"/>
                  <a:gd name="connsiteY29" fmla="*/ 229625 h 2592825"/>
                  <a:gd name="connsiteX30" fmla="*/ 1764248 w 5518789"/>
                  <a:gd name="connsiteY30" fmla="*/ 0 h 2592825"/>
                  <a:gd name="connsiteX31" fmla="*/ 1773434 w 5518789"/>
                  <a:gd name="connsiteY31" fmla="*/ 13815 h 2592825"/>
                  <a:gd name="connsiteX32" fmla="*/ 2607983 w 5518789"/>
                  <a:gd name="connsiteY32" fmla="*/ 461828 h 2592825"/>
                  <a:gd name="connsiteX33" fmla="*/ 3426315 w 5518789"/>
                  <a:gd name="connsiteY33" fmla="*/ 37558 h 2592825"/>
                  <a:gd name="connsiteX34" fmla="*/ 3435607 w 5518789"/>
                  <a:gd name="connsiteY34" fmla="*/ 24379 h 2592825"/>
                  <a:gd name="connsiteX35" fmla="*/ 5273841 w 5518789"/>
                  <a:gd name="connsiteY35" fmla="*/ 1085090 h 2592825"/>
                  <a:gd name="connsiteX36" fmla="*/ 5264301 w 5518789"/>
                  <a:gd name="connsiteY36" fmla="*/ 1100566 h 2592825"/>
                  <a:gd name="connsiteX37" fmla="*/ 5256422 w 5518789"/>
                  <a:gd name="connsiteY37" fmla="*/ 1113179 h 2592825"/>
                  <a:gd name="connsiteX38" fmla="*/ 5308784 w 5518789"/>
                  <a:gd name="connsiteY38" fmla="*/ 1161479 h 2592825"/>
                  <a:gd name="connsiteX39" fmla="*/ 5300199 w 5518789"/>
                  <a:gd name="connsiteY39" fmla="*/ 2197775 h 2592825"/>
                  <a:gd name="connsiteX40" fmla="*/ 4786538 w 5518789"/>
                  <a:gd name="connsiteY40" fmla="*/ 2408108 h 2592825"/>
                  <a:gd name="connsiteX41" fmla="*/ 4780319 w 5518789"/>
                  <a:gd name="connsiteY41" fmla="*/ 2408073 h 2592825"/>
                  <a:gd name="connsiteX42" fmla="*/ 4263973 w 5518789"/>
                  <a:gd name="connsiteY42" fmla="*/ 2189154 h 2592825"/>
                  <a:gd name="connsiteX43" fmla="*/ 4217546 w 5518789"/>
                  <a:gd name="connsiteY43" fmla="*/ 2137251 h 2592825"/>
                  <a:gd name="connsiteX44" fmla="*/ 4184087 w 5518789"/>
                  <a:gd name="connsiteY44" fmla="*/ 2157249 h 2592825"/>
                  <a:gd name="connsiteX45" fmla="*/ 3437763 w 5518789"/>
                  <a:gd name="connsiteY45" fmla="*/ 2472943 h 2592825"/>
                  <a:gd name="connsiteX46" fmla="*/ 2640560 w 5518789"/>
                  <a:gd name="connsiteY46" fmla="*/ 2584629 h 2592825"/>
                  <a:gd name="connsiteX47" fmla="*/ 2635896 w 5518789"/>
                  <a:gd name="connsiteY47" fmla="*/ 2592826 h 2592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5518789" h="2592825">
                    <a:moveTo>
                      <a:pt x="2635896" y="2592826"/>
                    </a:moveTo>
                    <a:cubicBezTo>
                      <a:pt x="2625544" y="2587349"/>
                      <a:pt x="2612400" y="2584558"/>
                      <a:pt x="2596783" y="2584558"/>
                    </a:cubicBezTo>
                    <a:cubicBezTo>
                      <a:pt x="2040017" y="2583427"/>
                      <a:pt x="1492790" y="2432841"/>
                      <a:pt x="1014249" y="2149052"/>
                    </a:cubicBezTo>
                    <a:cubicBezTo>
                      <a:pt x="812042" y="2029134"/>
                      <a:pt x="622944" y="1886074"/>
                      <a:pt x="452147" y="1723792"/>
                    </a:cubicBezTo>
                    <a:cubicBezTo>
                      <a:pt x="281704" y="1561829"/>
                      <a:pt x="129599" y="1380822"/>
                      <a:pt x="0" y="1185752"/>
                    </a:cubicBezTo>
                    <a:lnTo>
                      <a:pt x="29432" y="1166213"/>
                    </a:lnTo>
                    <a:cubicBezTo>
                      <a:pt x="285980" y="1552431"/>
                      <a:pt x="632766" y="1881798"/>
                      <a:pt x="1032268" y="2118702"/>
                    </a:cubicBezTo>
                    <a:cubicBezTo>
                      <a:pt x="1505403" y="2399275"/>
                      <a:pt x="2046412" y="2548130"/>
                      <a:pt x="2596818" y="2549261"/>
                    </a:cubicBezTo>
                    <a:cubicBezTo>
                      <a:pt x="2600104" y="2549261"/>
                      <a:pt x="2603355" y="2549367"/>
                      <a:pt x="2606499" y="2549544"/>
                    </a:cubicBezTo>
                    <a:lnTo>
                      <a:pt x="2606499" y="2549332"/>
                    </a:lnTo>
                    <a:cubicBezTo>
                      <a:pt x="2885625" y="2549332"/>
                      <a:pt x="3162135" y="2512127"/>
                      <a:pt x="3428364" y="2438742"/>
                    </a:cubicBezTo>
                    <a:cubicBezTo>
                      <a:pt x="3686466" y="2367618"/>
                      <a:pt x="3934676" y="2262610"/>
                      <a:pt x="4166173" y="2126652"/>
                    </a:cubicBezTo>
                    <a:cubicBezTo>
                      <a:pt x="4181472" y="2117642"/>
                      <a:pt x="4197054" y="2108278"/>
                      <a:pt x="4212458" y="2098880"/>
                    </a:cubicBezTo>
                    <a:lnTo>
                      <a:pt x="4225920" y="2090648"/>
                    </a:lnTo>
                    <a:lnTo>
                      <a:pt x="4235601" y="2103120"/>
                    </a:lnTo>
                    <a:cubicBezTo>
                      <a:pt x="4252313" y="2124602"/>
                      <a:pt x="4270333" y="2145166"/>
                      <a:pt x="4289165" y="2164280"/>
                    </a:cubicBezTo>
                    <a:cubicBezTo>
                      <a:pt x="4419788" y="2297095"/>
                      <a:pt x="4594330" y="2371116"/>
                      <a:pt x="4780637" y="2372635"/>
                    </a:cubicBezTo>
                    <a:cubicBezTo>
                      <a:pt x="4782616" y="2372635"/>
                      <a:pt x="4784594" y="2372670"/>
                      <a:pt x="4786573" y="2372670"/>
                    </a:cubicBezTo>
                    <a:cubicBezTo>
                      <a:pt x="4970655" y="2372670"/>
                      <a:pt x="5144065" y="2301723"/>
                      <a:pt x="5275466" y="2172477"/>
                    </a:cubicBezTo>
                    <a:cubicBezTo>
                      <a:pt x="5549610" y="1902821"/>
                      <a:pt x="5553284" y="1460355"/>
                      <a:pt x="5283628" y="1186176"/>
                    </a:cubicBezTo>
                    <a:cubicBezTo>
                      <a:pt x="5264372" y="1166637"/>
                      <a:pt x="5243667" y="1147947"/>
                      <a:pt x="5222114" y="1130634"/>
                    </a:cubicBezTo>
                    <a:lnTo>
                      <a:pt x="5209819" y="1120776"/>
                    </a:lnTo>
                    <a:lnTo>
                      <a:pt x="5222503" y="1100672"/>
                    </a:lnTo>
                    <a:cubicBezTo>
                      <a:pt x="5223210" y="1099577"/>
                      <a:pt x="5223881" y="1098481"/>
                      <a:pt x="5224588" y="1097386"/>
                    </a:cubicBezTo>
                    <a:lnTo>
                      <a:pt x="3445783" y="70982"/>
                    </a:lnTo>
                    <a:cubicBezTo>
                      <a:pt x="3353071" y="198002"/>
                      <a:pt x="3231245" y="303646"/>
                      <a:pt x="3092530" y="377137"/>
                    </a:cubicBezTo>
                    <a:cubicBezTo>
                      <a:pt x="2944347" y="455610"/>
                      <a:pt x="2776801" y="497125"/>
                      <a:pt x="2608018" y="497125"/>
                    </a:cubicBezTo>
                    <a:cubicBezTo>
                      <a:pt x="2265366" y="497125"/>
                      <a:pt x="1947128" y="329226"/>
                      <a:pt x="1753295" y="47098"/>
                    </a:cubicBezTo>
                    <a:lnTo>
                      <a:pt x="1383966" y="260223"/>
                    </a:lnTo>
                    <a:lnTo>
                      <a:pt x="1366300" y="229625"/>
                    </a:lnTo>
                    <a:lnTo>
                      <a:pt x="1764248" y="0"/>
                    </a:lnTo>
                    <a:lnTo>
                      <a:pt x="1773434" y="13815"/>
                    </a:lnTo>
                    <a:cubicBezTo>
                      <a:pt x="1959706" y="294353"/>
                      <a:pt x="2271691" y="461828"/>
                      <a:pt x="2607983" y="461828"/>
                    </a:cubicBezTo>
                    <a:cubicBezTo>
                      <a:pt x="2932793" y="461828"/>
                      <a:pt x="3238735" y="303222"/>
                      <a:pt x="3426315" y="37558"/>
                    </a:cubicBezTo>
                    <a:lnTo>
                      <a:pt x="3435607" y="24379"/>
                    </a:lnTo>
                    <a:lnTo>
                      <a:pt x="5273841" y="1085090"/>
                    </a:lnTo>
                    <a:lnTo>
                      <a:pt x="5264301" y="1100566"/>
                    </a:lnTo>
                    <a:cubicBezTo>
                      <a:pt x="5261687" y="1104806"/>
                      <a:pt x="5259072" y="1108975"/>
                      <a:pt x="5256422" y="1113179"/>
                    </a:cubicBezTo>
                    <a:cubicBezTo>
                      <a:pt x="5274653" y="1128479"/>
                      <a:pt x="5292249" y="1144661"/>
                      <a:pt x="5308784" y="1161479"/>
                    </a:cubicBezTo>
                    <a:cubicBezTo>
                      <a:pt x="5592114" y="1449579"/>
                      <a:pt x="5588263" y="1914445"/>
                      <a:pt x="5300199" y="2197775"/>
                    </a:cubicBezTo>
                    <a:cubicBezTo>
                      <a:pt x="5162155" y="2333557"/>
                      <a:pt x="4979947" y="2408108"/>
                      <a:pt x="4786538" y="2408108"/>
                    </a:cubicBezTo>
                    <a:cubicBezTo>
                      <a:pt x="4784453" y="2408108"/>
                      <a:pt x="4782404" y="2408108"/>
                      <a:pt x="4780319" y="2408073"/>
                    </a:cubicBezTo>
                    <a:cubicBezTo>
                      <a:pt x="4584578" y="2406448"/>
                      <a:pt x="4401204" y="2328717"/>
                      <a:pt x="4263973" y="2189154"/>
                    </a:cubicBezTo>
                    <a:cubicBezTo>
                      <a:pt x="4247826" y="2172760"/>
                      <a:pt x="4232280" y="2155377"/>
                      <a:pt x="4217546" y="2137251"/>
                    </a:cubicBezTo>
                    <a:cubicBezTo>
                      <a:pt x="4206346" y="2144035"/>
                      <a:pt x="4195146" y="2150713"/>
                      <a:pt x="4184087" y="2157249"/>
                    </a:cubicBezTo>
                    <a:cubicBezTo>
                      <a:pt x="3949939" y="2294762"/>
                      <a:pt x="3698833" y="2400971"/>
                      <a:pt x="3437763" y="2472943"/>
                    </a:cubicBezTo>
                    <a:cubicBezTo>
                      <a:pt x="3179307" y="2544173"/>
                      <a:pt x="2911276" y="2581731"/>
                      <a:pt x="2640560" y="2584629"/>
                    </a:cubicBezTo>
                    <a:lnTo>
                      <a:pt x="2635896" y="2592826"/>
                    </a:lnTo>
                    <a:close/>
                  </a:path>
                </a:pathLst>
              </a:custGeom>
              <a:solidFill>
                <a:srgbClr val="33B2E3"/>
              </a:solidFill>
              <a:ln w="3531" cap="flat">
                <a:noFill/>
                <a:prstDash val="solid"/>
                <a:miter/>
              </a:ln>
            </p:spPr>
            <p:txBody>
              <a:bodyPr rtlCol="0" anchor="ctr"/>
              <a:lstStyle/>
              <a:p>
                <a:endParaRPr lang="zh-CN" altLang="en-US">
                  <a:solidFill>
                    <a:schemeClr val="tx1">
                      <a:lumMod val="50000"/>
                      <a:lumOff val="50000"/>
                    </a:schemeClr>
                  </a:solidFill>
                  <a:cs typeface="+mn-ea"/>
                  <a:sym typeface="+mn-lt"/>
                </a:endParaRPr>
              </a:p>
            </p:txBody>
          </p:sp>
          <p:sp>
            <p:nvSpPr>
              <p:cNvPr id="15" name="图形 2"/>
              <p:cNvSpPr/>
              <p:nvPr/>
            </p:nvSpPr>
            <p:spPr>
              <a:xfrm>
                <a:off x="3744210" y="5335389"/>
                <a:ext cx="156592" cy="175954"/>
              </a:xfrm>
              <a:custGeom>
                <a:avLst/>
                <a:gdLst>
                  <a:gd name="connsiteX0" fmla="*/ 156593 w 156592"/>
                  <a:gd name="connsiteY0" fmla="*/ 80699 h 175954"/>
                  <a:gd name="connsiteX1" fmla="*/ 0 w 156592"/>
                  <a:gd name="connsiteY1" fmla="*/ 0 h 175954"/>
                  <a:gd name="connsiteX2" fmla="*/ 8409 w 156592"/>
                  <a:gd name="connsiteY2" fmla="*/ 175955 h 175954"/>
                </a:gdLst>
                <a:ahLst/>
                <a:cxnLst>
                  <a:cxn ang="0">
                    <a:pos x="connsiteX0" y="connsiteY0"/>
                  </a:cxn>
                  <a:cxn ang="0">
                    <a:pos x="connsiteX1" y="connsiteY1"/>
                  </a:cxn>
                  <a:cxn ang="0">
                    <a:pos x="connsiteX2" y="connsiteY2"/>
                  </a:cxn>
                </a:cxnLst>
                <a:rect l="l" t="t" r="r" b="b"/>
                <a:pathLst>
                  <a:path w="156592" h="175954">
                    <a:moveTo>
                      <a:pt x="156593" y="80699"/>
                    </a:moveTo>
                    <a:lnTo>
                      <a:pt x="0" y="0"/>
                    </a:lnTo>
                    <a:lnTo>
                      <a:pt x="8409" y="175955"/>
                    </a:lnTo>
                    <a:close/>
                  </a:path>
                </a:pathLst>
              </a:custGeom>
              <a:solidFill>
                <a:srgbClr val="33B2E3"/>
              </a:solidFill>
              <a:ln w="3531" cap="flat">
                <a:noFill/>
                <a:prstDash val="solid"/>
                <a:miter/>
              </a:ln>
            </p:spPr>
            <p:txBody>
              <a:bodyPr rtlCol="0" anchor="ctr"/>
              <a:lstStyle/>
              <a:p>
                <a:endParaRPr lang="zh-CN" altLang="en-US">
                  <a:solidFill>
                    <a:schemeClr val="tx1">
                      <a:lumMod val="50000"/>
                      <a:lumOff val="50000"/>
                    </a:schemeClr>
                  </a:solidFill>
                  <a:cs typeface="+mn-ea"/>
                  <a:sym typeface="+mn-lt"/>
                </a:endParaRPr>
              </a:p>
            </p:txBody>
          </p:sp>
        </p:grpSp>
        <p:sp>
          <p:nvSpPr>
            <p:cNvPr id="17" name="图形 2"/>
            <p:cNvSpPr/>
            <p:nvPr/>
          </p:nvSpPr>
          <p:spPr>
            <a:xfrm>
              <a:off x="6835059" y="4829371"/>
              <a:ext cx="599386" cy="599653"/>
            </a:xfrm>
            <a:custGeom>
              <a:avLst/>
              <a:gdLst>
                <a:gd name="connsiteX0" fmla="*/ 599535 w 1198963"/>
                <a:gd name="connsiteY0" fmla="*/ 1199496 h 1199496"/>
                <a:gd name="connsiteX1" fmla="*/ 171908 w 1198963"/>
                <a:gd name="connsiteY1" fmla="*/ 1020326 h 1199496"/>
                <a:gd name="connsiteX2" fmla="*/ 178904 w 1198963"/>
                <a:gd name="connsiteY2" fmla="*/ 172174 h 1199496"/>
                <a:gd name="connsiteX3" fmla="*/ 599429 w 1198963"/>
                <a:gd name="connsiteY3" fmla="*/ 0 h 1199496"/>
                <a:gd name="connsiteX4" fmla="*/ 1027056 w 1198963"/>
                <a:gd name="connsiteY4" fmla="*/ 179170 h 1199496"/>
                <a:gd name="connsiteX5" fmla="*/ 1020060 w 1198963"/>
                <a:gd name="connsiteY5" fmla="*/ 1027322 h 1199496"/>
                <a:gd name="connsiteX6" fmla="*/ 599535 w 1198963"/>
                <a:gd name="connsiteY6" fmla="*/ 1199496 h 1199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98963" h="1199496">
                  <a:moveTo>
                    <a:pt x="599535" y="1199496"/>
                  </a:moveTo>
                  <a:cubicBezTo>
                    <a:pt x="437430" y="1199496"/>
                    <a:pt x="285572" y="1135863"/>
                    <a:pt x="171908" y="1020326"/>
                  </a:cubicBezTo>
                  <a:cubicBezTo>
                    <a:pt x="-60013" y="784554"/>
                    <a:pt x="-56869" y="404060"/>
                    <a:pt x="178904" y="172174"/>
                  </a:cubicBezTo>
                  <a:cubicBezTo>
                    <a:pt x="291791" y="61160"/>
                    <a:pt x="441140" y="0"/>
                    <a:pt x="599429" y="0"/>
                  </a:cubicBezTo>
                  <a:cubicBezTo>
                    <a:pt x="761533" y="0"/>
                    <a:pt x="913392" y="63634"/>
                    <a:pt x="1027056" y="179170"/>
                  </a:cubicBezTo>
                  <a:cubicBezTo>
                    <a:pt x="1258977" y="414942"/>
                    <a:pt x="1255832" y="795436"/>
                    <a:pt x="1020060" y="1027322"/>
                  </a:cubicBezTo>
                  <a:cubicBezTo>
                    <a:pt x="907173" y="1138371"/>
                    <a:pt x="757823" y="1199496"/>
                    <a:pt x="599535" y="1199496"/>
                  </a:cubicBezTo>
                  <a:close/>
                </a:path>
              </a:pathLst>
            </a:custGeom>
            <a:solidFill>
              <a:srgbClr val="A1E0F2"/>
            </a:solidFill>
            <a:ln w="3531" cap="flat">
              <a:noFill/>
              <a:prstDash val="solid"/>
              <a:miter/>
            </a:ln>
          </p:spPr>
          <p:txBody>
            <a:bodyPr rtlCol="0" anchor="ctr"/>
            <a:lstStyle/>
            <a:p>
              <a:endParaRPr lang="zh-CN" altLang="en-US">
                <a:solidFill>
                  <a:schemeClr val="tx1">
                    <a:lumMod val="50000"/>
                    <a:lumOff val="50000"/>
                  </a:schemeClr>
                </a:solidFill>
                <a:cs typeface="+mn-ea"/>
                <a:sym typeface="+mn-lt"/>
              </a:endParaRPr>
            </a:p>
          </p:txBody>
        </p:sp>
        <p:sp>
          <p:nvSpPr>
            <p:cNvPr id="50" name="图形 2"/>
            <p:cNvSpPr/>
            <p:nvPr/>
          </p:nvSpPr>
          <p:spPr>
            <a:xfrm>
              <a:off x="5315384" y="3307619"/>
              <a:ext cx="685903" cy="1055031"/>
            </a:xfrm>
            <a:custGeom>
              <a:avLst/>
              <a:gdLst>
                <a:gd name="connsiteX0" fmla="*/ 537228 w 1372024"/>
                <a:gd name="connsiteY0" fmla="*/ 1888724 h 2110398"/>
                <a:gd name="connsiteX1" fmla="*/ 153272 w 1372024"/>
                <a:gd name="connsiteY1" fmla="*/ 2110399 h 2110398"/>
                <a:gd name="connsiteX2" fmla="*/ 0 w 1372024"/>
                <a:gd name="connsiteY2" fmla="*/ 1458270 h 2110398"/>
                <a:gd name="connsiteX3" fmla="*/ 1372024 w 1372024"/>
                <a:gd name="connsiteY3" fmla="*/ 0 h 2110398"/>
                <a:gd name="connsiteX4" fmla="*/ 1372024 w 1372024"/>
                <a:gd name="connsiteY4" fmla="*/ 443279 h 2110398"/>
                <a:gd name="connsiteX5" fmla="*/ 442113 w 1372024"/>
                <a:gd name="connsiteY5" fmla="*/ 1458270 h 2110398"/>
                <a:gd name="connsiteX6" fmla="*/ 537228 w 1372024"/>
                <a:gd name="connsiteY6" fmla="*/ 1888724 h 2110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72024" h="2110398">
                  <a:moveTo>
                    <a:pt x="537228" y="1888724"/>
                  </a:moveTo>
                  <a:lnTo>
                    <a:pt x="153272" y="2110399"/>
                  </a:lnTo>
                  <a:cubicBezTo>
                    <a:pt x="55154" y="1914128"/>
                    <a:pt x="0" y="1692630"/>
                    <a:pt x="0" y="1458270"/>
                  </a:cubicBezTo>
                  <a:cubicBezTo>
                    <a:pt x="0" y="681278"/>
                    <a:pt x="606585" y="45897"/>
                    <a:pt x="1372024" y="0"/>
                  </a:cubicBezTo>
                  <a:lnTo>
                    <a:pt x="1372024" y="443279"/>
                  </a:lnTo>
                  <a:cubicBezTo>
                    <a:pt x="850979" y="488292"/>
                    <a:pt x="442113" y="925494"/>
                    <a:pt x="442113" y="1458270"/>
                  </a:cubicBezTo>
                  <a:cubicBezTo>
                    <a:pt x="442113" y="1612107"/>
                    <a:pt x="476209" y="1757959"/>
                    <a:pt x="537228" y="1888724"/>
                  </a:cubicBezTo>
                  <a:close/>
                </a:path>
              </a:pathLst>
            </a:custGeom>
            <a:solidFill>
              <a:srgbClr val="1965B9"/>
            </a:solidFill>
            <a:ln w="3531" cap="flat">
              <a:noFill/>
              <a:prstDash val="solid"/>
              <a:miter/>
            </a:ln>
          </p:spPr>
          <p:txBody>
            <a:bodyPr rtlCol="0" anchor="ctr"/>
            <a:lstStyle/>
            <a:p>
              <a:endParaRPr lang="zh-CN" altLang="en-US">
                <a:solidFill>
                  <a:schemeClr val="tx1">
                    <a:lumMod val="50000"/>
                    <a:lumOff val="50000"/>
                  </a:schemeClr>
                </a:solidFill>
                <a:cs typeface="+mn-ea"/>
                <a:sym typeface="+mn-lt"/>
              </a:endParaRPr>
            </a:p>
          </p:txBody>
        </p:sp>
        <p:sp>
          <p:nvSpPr>
            <p:cNvPr id="51" name="图形 2"/>
            <p:cNvSpPr/>
            <p:nvPr/>
          </p:nvSpPr>
          <p:spPr>
            <a:xfrm>
              <a:off x="5429401" y="4318068"/>
              <a:ext cx="1224669" cy="448931"/>
            </a:xfrm>
            <a:custGeom>
              <a:avLst/>
              <a:gdLst>
                <a:gd name="connsiteX0" fmla="*/ 2065597 w 2449729"/>
                <a:gd name="connsiteY0" fmla="*/ 24132 h 898005"/>
                <a:gd name="connsiteX1" fmla="*/ 2449730 w 2449729"/>
                <a:gd name="connsiteY1" fmla="*/ 245771 h 898005"/>
                <a:gd name="connsiteX2" fmla="*/ 1232850 w 2449729"/>
                <a:gd name="connsiteY2" fmla="*/ 898006 h 898005"/>
                <a:gd name="connsiteX3" fmla="*/ 0 w 2449729"/>
                <a:gd name="connsiteY3" fmla="*/ 221322 h 898005"/>
                <a:gd name="connsiteX4" fmla="*/ 383567 w 2449729"/>
                <a:gd name="connsiteY4" fmla="*/ 0 h 898005"/>
                <a:gd name="connsiteX5" fmla="*/ 1232850 w 2449729"/>
                <a:gd name="connsiteY5" fmla="*/ 455892 h 898005"/>
                <a:gd name="connsiteX6" fmla="*/ 2065597 w 2449729"/>
                <a:gd name="connsiteY6" fmla="*/ 24132 h 8980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49729" h="898005">
                  <a:moveTo>
                    <a:pt x="2065597" y="24132"/>
                  </a:moveTo>
                  <a:lnTo>
                    <a:pt x="2449730" y="245771"/>
                  </a:lnTo>
                  <a:cubicBezTo>
                    <a:pt x="2187953" y="638949"/>
                    <a:pt x="1740681" y="898006"/>
                    <a:pt x="1232850" y="898006"/>
                  </a:cubicBezTo>
                  <a:cubicBezTo>
                    <a:pt x="714596" y="898006"/>
                    <a:pt x="259374" y="628137"/>
                    <a:pt x="0" y="221322"/>
                  </a:cubicBezTo>
                  <a:lnTo>
                    <a:pt x="383567" y="0"/>
                  </a:lnTo>
                  <a:cubicBezTo>
                    <a:pt x="566023" y="274779"/>
                    <a:pt x="878255" y="455892"/>
                    <a:pt x="1232850" y="455892"/>
                  </a:cubicBezTo>
                  <a:cubicBezTo>
                    <a:pt x="1576951" y="455892"/>
                    <a:pt x="1881198" y="285344"/>
                    <a:pt x="2065597" y="24132"/>
                  </a:cubicBezTo>
                  <a:close/>
                </a:path>
              </a:pathLst>
            </a:custGeom>
            <a:solidFill>
              <a:srgbClr val="A1E0F2"/>
            </a:solidFill>
            <a:ln w="3531" cap="flat">
              <a:noFill/>
              <a:prstDash val="solid"/>
              <a:miter/>
            </a:ln>
          </p:spPr>
          <p:txBody>
            <a:bodyPr rtlCol="0" anchor="ctr"/>
            <a:lstStyle/>
            <a:p>
              <a:endParaRPr lang="zh-CN" altLang="en-US">
                <a:solidFill>
                  <a:schemeClr val="tx1">
                    <a:lumMod val="50000"/>
                    <a:lumOff val="50000"/>
                  </a:schemeClr>
                </a:solidFill>
                <a:cs typeface="+mn-ea"/>
                <a:sym typeface="+mn-lt"/>
              </a:endParaRPr>
            </a:p>
          </p:txBody>
        </p:sp>
        <p:sp>
          <p:nvSpPr>
            <p:cNvPr id="52" name="图形 2"/>
            <p:cNvSpPr/>
            <p:nvPr/>
          </p:nvSpPr>
          <p:spPr>
            <a:xfrm>
              <a:off x="6078158" y="3306983"/>
              <a:ext cx="697949" cy="1067766"/>
            </a:xfrm>
            <a:custGeom>
              <a:avLst/>
              <a:gdLst>
                <a:gd name="connsiteX0" fmla="*/ 1396121 w 1396120"/>
                <a:gd name="connsiteY0" fmla="*/ 1459542 h 2135873"/>
                <a:gd name="connsiteX1" fmla="*/ 1230447 w 1396120"/>
                <a:gd name="connsiteY1" fmla="*/ 2135873 h 2135873"/>
                <a:gd name="connsiteX2" fmla="*/ 846916 w 1396120"/>
                <a:gd name="connsiteY2" fmla="*/ 1914693 h 2135873"/>
                <a:gd name="connsiteX3" fmla="*/ 953972 w 1396120"/>
                <a:gd name="connsiteY3" fmla="*/ 1459542 h 2135873"/>
                <a:gd name="connsiteX4" fmla="*/ 0 w 1396120"/>
                <a:gd name="connsiteY4" fmla="*/ 442749 h 2135873"/>
                <a:gd name="connsiteX5" fmla="*/ 0 w 1396120"/>
                <a:gd name="connsiteY5" fmla="*/ 0 h 2135873"/>
                <a:gd name="connsiteX6" fmla="*/ 1396121 w 1396120"/>
                <a:gd name="connsiteY6" fmla="*/ 1459542 h 2135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6120" h="2135873">
                  <a:moveTo>
                    <a:pt x="1396121" y="1459542"/>
                  </a:moveTo>
                  <a:cubicBezTo>
                    <a:pt x="1396121" y="1703583"/>
                    <a:pt x="1336303" y="1933702"/>
                    <a:pt x="1230447" y="2135873"/>
                  </a:cubicBezTo>
                  <a:lnTo>
                    <a:pt x="846916" y="1914693"/>
                  </a:lnTo>
                  <a:cubicBezTo>
                    <a:pt x="915425" y="1777710"/>
                    <a:pt x="953972" y="1623131"/>
                    <a:pt x="953972" y="1459542"/>
                  </a:cubicBezTo>
                  <a:cubicBezTo>
                    <a:pt x="953972" y="918640"/>
                    <a:pt x="532493" y="476209"/>
                    <a:pt x="0" y="442749"/>
                  </a:cubicBezTo>
                  <a:lnTo>
                    <a:pt x="0" y="0"/>
                  </a:lnTo>
                  <a:cubicBezTo>
                    <a:pt x="776781" y="33919"/>
                    <a:pt x="1396121" y="674388"/>
                    <a:pt x="1396121" y="1459542"/>
                  </a:cubicBezTo>
                  <a:close/>
                </a:path>
              </a:pathLst>
            </a:custGeom>
            <a:solidFill>
              <a:srgbClr val="74BFE9"/>
            </a:solidFill>
            <a:ln w="3531" cap="flat">
              <a:noFill/>
              <a:prstDash val="solid"/>
              <a:miter/>
            </a:ln>
          </p:spPr>
          <p:txBody>
            <a:bodyPr rtlCol="0" anchor="ctr"/>
            <a:lstStyle/>
            <a:p>
              <a:endParaRPr lang="zh-CN" altLang="en-US">
                <a:solidFill>
                  <a:schemeClr val="tx1">
                    <a:lumMod val="50000"/>
                    <a:lumOff val="50000"/>
                  </a:schemeClr>
                </a:solidFill>
                <a:cs typeface="+mn-ea"/>
                <a:sym typeface="+mn-lt"/>
              </a:endParaRPr>
            </a:p>
          </p:txBody>
        </p:sp>
        <p:sp>
          <p:nvSpPr>
            <p:cNvPr id="57" name="图形 2"/>
            <p:cNvSpPr/>
            <p:nvPr/>
          </p:nvSpPr>
          <p:spPr>
            <a:xfrm>
              <a:off x="4328128" y="4211911"/>
              <a:ext cx="428548" cy="428548"/>
            </a:xfrm>
            <a:custGeom>
              <a:avLst/>
              <a:gdLst>
                <a:gd name="connsiteX0" fmla="*/ 857232 w 857232"/>
                <a:gd name="connsiteY0" fmla="*/ 428616 h 857232"/>
                <a:gd name="connsiteX1" fmla="*/ 428616 w 857232"/>
                <a:gd name="connsiteY1" fmla="*/ 857233 h 857232"/>
                <a:gd name="connsiteX2" fmla="*/ 0 w 857232"/>
                <a:gd name="connsiteY2" fmla="*/ 428616 h 857232"/>
                <a:gd name="connsiteX3" fmla="*/ 428616 w 857232"/>
                <a:gd name="connsiteY3" fmla="*/ 0 h 857232"/>
                <a:gd name="connsiteX4" fmla="*/ 857232 w 857232"/>
                <a:gd name="connsiteY4" fmla="*/ 428616 h 8572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232" h="857232">
                  <a:moveTo>
                    <a:pt x="857232" y="428616"/>
                  </a:moveTo>
                  <a:cubicBezTo>
                    <a:pt x="857232" y="665334"/>
                    <a:pt x="665334" y="857233"/>
                    <a:pt x="428616" y="857233"/>
                  </a:cubicBezTo>
                  <a:cubicBezTo>
                    <a:pt x="191898" y="857233"/>
                    <a:pt x="0" y="665334"/>
                    <a:pt x="0" y="428616"/>
                  </a:cubicBezTo>
                  <a:cubicBezTo>
                    <a:pt x="0" y="191898"/>
                    <a:pt x="191898" y="0"/>
                    <a:pt x="428616" y="0"/>
                  </a:cubicBezTo>
                  <a:cubicBezTo>
                    <a:pt x="665334" y="0"/>
                    <a:pt x="857232" y="191898"/>
                    <a:pt x="857232" y="428616"/>
                  </a:cubicBezTo>
                  <a:close/>
                </a:path>
              </a:pathLst>
            </a:custGeom>
            <a:solidFill>
              <a:srgbClr val="FFFFFF"/>
            </a:solidFill>
            <a:ln w="3531" cap="flat">
              <a:noFill/>
              <a:prstDash val="solid"/>
              <a:miter/>
            </a:ln>
          </p:spPr>
          <p:txBody>
            <a:bodyPr rtlCol="0" anchor="ctr"/>
            <a:lstStyle/>
            <a:p>
              <a:endParaRPr lang="zh-CN" altLang="en-US">
                <a:solidFill>
                  <a:schemeClr val="tx1">
                    <a:lumMod val="50000"/>
                    <a:lumOff val="50000"/>
                  </a:schemeClr>
                </a:solidFill>
                <a:cs typeface="+mn-ea"/>
                <a:sym typeface="+mn-lt"/>
              </a:endParaRPr>
            </a:p>
          </p:txBody>
        </p:sp>
        <p:grpSp>
          <p:nvGrpSpPr>
            <p:cNvPr id="59" name="图形 2"/>
            <p:cNvGrpSpPr/>
            <p:nvPr/>
          </p:nvGrpSpPr>
          <p:grpSpPr>
            <a:xfrm>
              <a:off x="6160858" y="2240753"/>
              <a:ext cx="598398" cy="598398"/>
              <a:chOff x="6635735" y="134616"/>
              <a:chExt cx="1196987" cy="1196987"/>
            </a:xfrm>
          </p:grpSpPr>
          <p:sp>
            <p:nvSpPr>
              <p:cNvPr id="60" name="图形 2"/>
              <p:cNvSpPr/>
              <p:nvPr/>
            </p:nvSpPr>
            <p:spPr>
              <a:xfrm>
                <a:off x="6635735" y="134616"/>
                <a:ext cx="1196987" cy="1196987"/>
              </a:xfrm>
              <a:custGeom>
                <a:avLst/>
                <a:gdLst>
                  <a:gd name="connsiteX0" fmla="*/ 1196988 w 1196987"/>
                  <a:gd name="connsiteY0" fmla="*/ 598494 h 1196987"/>
                  <a:gd name="connsiteX1" fmla="*/ 598494 w 1196987"/>
                  <a:gd name="connsiteY1" fmla="*/ 1196988 h 1196987"/>
                  <a:gd name="connsiteX2" fmla="*/ 0 w 1196987"/>
                  <a:gd name="connsiteY2" fmla="*/ 598494 h 1196987"/>
                  <a:gd name="connsiteX3" fmla="*/ 598494 w 1196987"/>
                  <a:gd name="connsiteY3" fmla="*/ 0 h 1196987"/>
                  <a:gd name="connsiteX4" fmla="*/ 1196988 w 1196987"/>
                  <a:gd name="connsiteY4" fmla="*/ 598494 h 11969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6987" h="1196987">
                    <a:moveTo>
                      <a:pt x="1196988" y="598494"/>
                    </a:moveTo>
                    <a:cubicBezTo>
                      <a:pt x="1196988" y="929033"/>
                      <a:pt x="929033" y="1196988"/>
                      <a:pt x="598494" y="1196988"/>
                    </a:cubicBezTo>
                    <a:cubicBezTo>
                      <a:pt x="267955" y="1196988"/>
                      <a:pt x="0" y="929033"/>
                      <a:pt x="0" y="598494"/>
                    </a:cubicBezTo>
                    <a:cubicBezTo>
                      <a:pt x="0" y="267955"/>
                      <a:pt x="267955" y="0"/>
                      <a:pt x="598494" y="0"/>
                    </a:cubicBezTo>
                    <a:cubicBezTo>
                      <a:pt x="929033" y="0"/>
                      <a:pt x="1196988" y="267955"/>
                      <a:pt x="1196988" y="598494"/>
                    </a:cubicBezTo>
                    <a:close/>
                  </a:path>
                </a:pathLst>
              </a:custGeom>
              <a:solidFill>
                <a:srgbClr val="74BFE9"/>
              </a:solidFill>
              <a:ln w="3531" cap="flat">
                <a:noFill/>
                <a:prstDash val="solid"/>
                <a:miter/>
              </a:ln>
            </p:spPr>
            <p:txBody>
              <a:bodyPr rtlCol="0" anchor="ctr"/>
              <a:lstStyle/>
              <a:p>
                <a:endParaRPr lang="zh-CN" altLang="en-US">
                  <a:solidFill>
                    <a:schemeClr val="tx1">
                      <a:lumMod val="50000"/>
                      <a:lumOff val="50000"/>
                    </a:schemeClr>
                  </a:solidFill>
                  <a:cs typeface="+mn-ea"/>
                  <a:sym typeface="+mn-lt"/>
                </a:endParaRPr>
              </a:p>
            </p:txBody>
          </p:sp>
          <p:sp>
            <p:nvSpPr>
              <p:cNvPr id="63" name="图形 2"/>
              <p:cNvSpPr/>
              <p:nvPr/>
            </p:nvSpPr>
            <p:spPr>
              <a:xfrm>
                <a:off x="6805613" y="304493"/>
                <a:ext cx="857232" cy="857232"/>
              </a:xfrm>
              <a:custGeom>
                <a:avLst/>
                <a:gdLst>
                  <a:gd name="connsiteX0" fmla="*/ 857232 w 857232"/>
                  <a:gd name="connsiteY0" fmla="*/ 428616 h 857232"/>
                  <a:gd name="connsiteX1" fmla="*/ 428616 w 857232"/>
                  <a:gd name="connsiteY1" fmla="*/ 857232 h 857232"/>
                  <a:gd name="connsiteX2" fmla="*/ -1 w 857232"/>
                  <a:gd name="connsiteY2" fmla="*/ 428616 h 857232"/>
                  <a:gd name="connsiteX3" fmla="*/ 428616 w 857232"/>
                  <a:gd name="connsiteY3" fmla="*/ 0 h 857232"/>
                  <a:gd name="connsiteX4" fmla="*/ 857232 w 857232"/>
                  <a:gd name="connsiteY4" fmla="*/ 428616 h 8572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232" h="857232">
                    <a:moveTo>
                      <a:pt x="857232" y="428616"/>
                    </a:moveTo>
                    <a:cubicBezTo>
                      <a:pt x="857232" y="665334"/>
                      <a:pt x="665334" y="857232"/>
                      <a:pt x="428616" y="857232"/>
                    </a:cubicBezTo>
                    <a:cubicBezTo>
                      <a:pt x="191898" y="857232"/>
                      <a:pt x="-1" y="665334"/>
                      <a:pt x="-1" y="428616"/>
                    </a:cubicBezTo>
                    <a:cubicBezTo>
                      <a:pt x="-1" y="191898"/>
                      <a:pt x="191898" y="0"/>
                      <a:pt x="428616" y="0"/>
                    </a:cubicBezTo>
                    <a:cubicBezTo>
                      <a:pt x="665334" y="0"/>
                      <a:pt x="857232" y="191898"/>
                      <a:pt x="857232" y="428616"/>
                    </a:cubicBezTo>
                    <a:close/>
                  </a:path>
                </a:pathLst>
              </a:custGeom>
              <a:solidFill>
                <a:srgbClr val="FFFFFF"/>
              </a:solidFill>
              <a:ln w="3531" cap="flat">
                <a:noFill/>
                <a:prstDash val="solid"/>
                <a:miter/>
              </a:ln>
            </p:spPr>
            <p:txBody>
              <a:bodyPr rtlCol="0" anchor="ctr"/>
              <a:lstStyle/>
              <a:p>
                <a:endParaRPr lang="zh-CN" altLang="en-US">
                  <a:solidFill>
                    <a:schemeClr val="tx1">
                      <a:lumMod val="50000"/>
                      <a:lumOff val="50000"/>
                    </a:schemeClr>
                  </a:solidFill>
                  <a:cs typeface="+mn-ea"/>
                  <a:sym typeface="+mn-lt"/>
                </a:endParaRPr>
              </a:p>
            </p:txBody>
          </p:sp>
        </p:grpSp>
        <p:sp>
          <p:nvSpPr>
            <p:cNvPr id="69" name="图形 2"/>
            <p:cNvSpPr/>
            <p:nvPr/>
          </p:nvSpPr>
          <p:spPr>
            <a:xfrm>
              <a:off x="6920487" y="4929520"/>
              <a:ext cx="428548" cy="428548"/>
            </a:xfrm>
            <a:custGeom>
              <a:avLst/>
              <a:gdLst>
                <a:gd name="connsiteX0" fmla="*/ 857232 w 857232"/>
                <a:gd name="connsiteY0" fmla="*/ 428616 h 857232"/>
                <a:gd name="connsiteX1" fmla="*/ 428616 w 857232"/>
                <a:gd name="connsiteY1" fmla="*/ 857233 h 857232"/>
                <a:gd name="connsiteX2" fmla="*/ -1 w 857232"/>
                <a:gd name="connsiteY2" fmla="*/ 428616 h 857232"/>
                <a:gd name="connsiteX3" fmla="*/ 428616 w 857232"/>
                <a:gd name="connsiteY3" fmla="*/ 0 h 857232"/>
                <a:gd name="connsiteX4" fmla="*/ 857232 w 857232"/>
                <a:gd name="connsiteY4" fmla="*/ 428616 h 8572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232" h="857232">
                  <a:moveTo>
                    <a:pt x="857232" y="428616"/>
                  </a:moveTo>
                  <a:cubicBezTo>
                    <a:pt x="857232" y="665334"/>
                    <a:pt x="665334" y="857233"/>
                    <a:pt x="428616" y="857233"/>
                  </a:cubicBezTo>
                  <a:cubicBezTo>
                    <a:pt x="191898" y="857233"/>
                    <a:pt x="-1" y="665334"/>
                    <a:pt x="-1" y="428616"/>
                  </a:cubicBezTo>
                  <a:cubicBezTo>
                    <a:pt x="-1" y="191898"/>
                    <a:pt x="191898" y="0"/>
                    <a:pt x="428616" y="0"/>
                  </a:cubicBezTo>
                  <a:cubicBezTo>
                    <a:pt x="665334" y="0"/>
                    <a:pt x="857232" y="191898"/>
                    <a:pt x="857232" y="428616"/>
                  </a:cubicBezTo>
                  <a:close/>
                </a:path>
              </a:pathLst>
            </a:custGeom>
            <a:solidFill>
              <a:srgbClr val="FFFFFF"/>
            </a:solidFill>
            <a:ln w="3531" cap="flat">
              <a:noFill/>
              <a:prstDash val="solid"/>
              <a:miter/>
            </a:ln>
          </p:spPr>
          <p:txBody>
            <a:bodyPr rtlCol="0" anchor="ctr"/>
            <a:lstStyle/>
            <a:p>
              <a:endParaRPr lang="zh-CN" altLang="en-US">
                <a:solidFill>
                  <a:schemeClr val="tx1">
                    <a:lumMod val="50000"/>
                    <a:lumOff val="50000"/>
                  </a:schemeClr>
                </a:solidFill>
                <a:cs typeface="+mn-ea"/>
                <a:sym typeface="+mn-lt"/>
              </a:endParaRPr>
            </a:p>
          </p:txBody>
        </p:sp>
        <p:sp>
          <p:nvSpPr>
            <p:cNvPr id="471" name="图形 2"/>
            <p:cNvSpPr/>
            <p:nvPr/>
          </p:nvSpPr>
          <p:spPr>
            <a:xfrm>
              <a:off x="4511738" y="4334318"/>
              <a:ext cx="61327" cy="183698"/>
            </a:xfrm>
            <a:custGeom>
              <a:avLst/>
              <a:gdLst>
                <a:gd name="connsiteX0" fmla="*/ 74622 w 122673"/>
                <a:gd name="connsiteY0" fmla="*/ 46356 h 367455"/>
                <a:gd name="connsiteX1" fmla="*/ 73491 w 122673"/>
                <a:gd name="connsiteY1" fmla="*/ 46356 h 367455"/>
                <a:gd name="connsiteX2" fmla="*/ 9610 w 122673"/>
                <a:gd name="connsiteY2" fmla="*/ 80840 h 367455"/>
                <a:gd name="connsiteX3" fmla="*/ 0 w 122673"/>
                <a:gd name="connsiteY3" fmla="*/ 42964 h 367455"/>
                <a:gd name="connsiteX4" fmla="*/ 80275 w 122673"/>
                <a:gd name="connsiteY4" fmla="*/ 0 h 367455"/>
                <a:gd name="connsiteX5" fmla="*/ 122674 w 122673"/>
                <a:gd name="connsiteY5" fmla="*/ 0 h 367455"/>
                <a:gd name="connsiteX6" fmla="*/ 122674 w 122673"/>
                <a:gd name="connsiteY6" fmla="*/ 367456 h 367455"/>
                <a:gd name="connsiteX7" fmla="*/ 74622 w 122673"/>
                <a:gd name="connsiteY7" fmla="*/ 367456 h 367455"/>
                <a:gd name="connsiteX8" fmla="*/ 74622 w 122673"/>
                <a:gd name="connsiteY8" fmla="*/ 46356 h 367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673" h="367455">
                  <a:moveTo>
                    <a:pt x="74622" y="46356"/>
                  </a:moveTo>
                  <a:lnTo>
                    <a:pt x="73491" y="46356"/>
                  </a:lnTo>
                  <a:lnTo>
                    <a:pt x="9610" y="80840"/>
                  </a:lnTo>
                  <a:lnTo>
                    <a:pt x="0" y="42964"/>
                  </a:lnTo>
                  <a:lnTo>
                    <a:pt x="80275" y="0"/>
                  </a:lnTo>
                  <a:lnTo>
                    <a:pt x="122674" y="0"/>
                  </a:lnTo>
                  <a:lnTo>
                    <a:pt x="122674" y="367456"/>
                  </a:lnTo>
                  <a:lnTo>
                    <a:pt x="74622" y="367456"/>
                  </a:lnTo>
                  <a:lnTo>
                    <a:pt x="74622" y="46356"/>
                  </a:lnTo>
                  <a:close/>
                </a:path>
              </a:pathLst>
            </a:custGeom>
            <a:solidFill>
              <a:srgbClr val="8EC0E4"/>
            </a:solidFill>
            <a:ln w="3531" cap="flat">
              <a:noFill/>
              <a:prstDash val="solid"/>
              <a:miter/>
            </a:ln>
          </p:spPr>
          <p:txBody>
            <a:bodyPr rtlCol="0" anchor="ctr"/>
            <a:lstStyle/>
            <a:p>
              <a:endParaRPr lang="zh-CN" altLang="en-US">
                <a:solidFill>
                  <a:schemeClr val="tx1">
                    <a:lumMod val="50000"/>
                    <a:lumOff val="50000"/>
                  </a:schemeClr>
                </a:solidFill>
                <a:cs typeface="+mn-ea"/>
                <a:sym typeface="+mn-lt"/>
              </a:endParaRPr>
            </a:p>
          </p:txBody>
        </p:sp>
        <p:sp>
          <p:nvSpPr>
            <p:cNvPr id="472" name="图形 2"/>
            <p:cNvSpPr/>
            <p:nvPr/>
          </p:nvSpPr>
          <p:spPr>
            <a:xfrm>
              <a:off x="6401415" y="2446549"/>
              <a:ext cx="117284" cy="186807"/>
            </a:xfrm>
            <a:custGeom>
              <a:avLst/>
              <a:gdLst>
                <a:gd name="connsiteX0" fmla="*/ 0 w 234606"/>
                <a:gd name="connsiteY0" fmla="*/ 373674 h 373674"/>
                <a:gd name="connsiteX1" fmla="*/ 0 w 234606"/>
                <a:gd name="connsiteY1" fmla="*/ 343147 h 373674"/>
                <a:gd name="connsiteX2" fmla="*/ 39007 w 234606"/>
                <a:gd name="connsiteY2" fmla="*/ 305271 h 373674"/>
                <a:gd name="connsiteX3" fmla="*/ 175814 w 234606"/>
                <a:gd name="connsiteY3" fmla="*/ 113063 h 373674"/>
                <a:gd name="connsiteX4" fmla="*/ 102888 w 234606"/>
                <a:gd name="connsiteY4" fmla="*/ 41268 h 373674"/>
                <a:gd name="connsiteX5" fmla="*/ 24874 w 234606"/>
                <a:gd name="connsiteY5" fmla="*/ 72361 h 373674"/>
                <a:gd name="connsiteX6" fmla="*/ 9045 w 234606"/>
                <a:gd name="connsiteY6" fmla="*/ 37311 h 373674"/>
                <a:gd name="connsiteX7" fmla="*/ 113063 w 234606"/>
                <a:gd name="connsiteY7" fmla="*/ 0 h 373674"/>
                <a:gd name="connsiteX8" fmla="*/ 225562 w 234606"/>
                <a:gd name="connsiteY8" fmla="*/ 106845 h 373674"/>
                <a:gd name="connsiteX9" fmla="*/ 98930 w 234606"/>
                <a:gd name="connsiteY9" fmla="*/ 304140 h 373674"/>
                <a:gd name="connsiteX10" fmla="*/ 69534 w 234606"/>
                <a:gd name="connsiteY10" fmla="*/ 331276 h 373674"/>
                <a:gd name="connsiteX11" fmla="*/ 69534 w 234606"/>
                <a:gd name="connsiteY11" fmla="*/ 332406 h 373674"/>
                <a:gd name="connsiteX12" fmla="*/ 234607 w 234606"/>
                <a:gd name="connsiteY12" fmla="*/ 332406 h 373674"/>
                <a:gd name="connsiteX13" fmla="*/ 234607 w 234606"/>
                <a:gd name="connsiteY13" fmla="*/ 373674 h 373674"/>
                <a:gd name="connsiteX14" fmla="*/ 0 w 234606"/>
                <a:gd name="connsiteY14" fmla="*/ 373674 h 373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606" h="373674">
                  <a:moveTo>
                    <a:pt x="0" y="373674"/>
                  </a:moveTo>
                  <a:lnTo>
                    <a:pt x="0" y="343147"/>
                  </a:lnTo>
                  <a:lnTo>
                    <a:pt x="39007" y="305271"/>
                  </a:lnTo>
                  <a:cubicBezTo>
                    <a:pt x="132850" y="215951"/>
                    <a:pt x="175249" y="168464"/>
                    <a:pt x="175814" y="113063"/>
                  </a:cubicBezTo>
                  <a:cubicBezTo>
                    <a:pt x="175814" y="75752"/>
                    <a:pt x="157723" y="41268"/>
                    <a:pt x="102888" y="41268"/>
                  </a:cubicBezTo>
                  <a:cubicBezTo>
                    <a:pt x="69534" y="41268"/>
                    <a:pt x="41834" y="58228"/>
                    <a:pt x="24874" y="72361"/>
                  </a:cubicBezTo>
                  <a:lnTo>
                    <a:pt x="9045" y="37311"/>
                  </a:lnTo>
                  <a:cubicBezTo>
                    <a:pt x="34484" y="15829"/>
                    <a:pt x="70665" y="0"/>
                    <a:pt x="113063" y="0"/>
                  </a:cubicBezTo>
                  <a:cubicBezTo>
                    <a:pt x="192208" y="0"/>
                    <a:pt x="225562" y="54270"/>
                    <a:pt x="225562" y="106845"/>
                  </a:cubicBezTo>
                  <a:cubicBezTo>
                    <a:pt x="225562" y="174683"/>
                    <a:pt x="176379" y="229519"/>
                    <a:pt x="98930" y="304140"/>
                  </a:cubicBezTo>
                  <a:lnTo>
                    <a:pt x="69534" y="331276"/>
                  </a:lnTo>
                  <a:lnTo>
                    <a:pt x="69534" y="332406"/>
                  </a:lnTo>
                  <a:lnTo>
                    <a:pt x="234607" y="332406"/>
                  </a:lnTo>
                  <a:lnTo>
                    <a:pt x="234607" y="373674"/>
                  </a:lnTo>
                  <a:lnTo>
                    <a:pt x="0" y="373674"/>
                  </a:lnTo>
                  <a:close/>
                </a:path>
              </a:pathLst>
            </a:custGeom>
            <a:solidFill>
              <a:srgbClr val="64D1DA"/>
            </a:solidFill>
            <a:ln w="3531" cap="flat">
              <a:noFill/>
              <a:prstDash val="solid"/>
              <a:miter/>
            </a:ln>
          </p:spPr>
          <p:txBody>
            <a:bodyPr rtlCol="0" anchor="ctr"/>
            <a:lstStyle/>
            <a:p>
              <a:endParaRPr lang="zh-CN" altLang="en-US">
                <a:solidFill>
                  <a:schemeClr val="tx1">
                    <a:lumMod val="50000"/>
                    <a:lumOff val="50000"/>
                  </a:schemeClr>
                </a:solidFill>
                <a:cs typeface="+mn-ea"/>
                <a:sym typeface="+mn-lt"/>
              </a:endParaRPr>
            </a:p>
          </p:txBody>
        </p:sp>
        <p:sp>
          <p:nvSpPr>
            <p:cNvPr id="473" name="图形 2"/>
            <p:cNvSpPr/>
            <p:nvPr/>
          </p:nvSpPr>
          <p:spPr>
            <a:xfrm>
              <a:off x="7077373" y="5048835"/>
              <a:ext cx="114741" cy="189916"/>
            </a:xfrm>
            <a:custGeom>
              <a:avLst/>
              <a:gdLst>
                <a:gd name="connsiteX0" fmla="*/ 13567 w 229518"/>
                <a:gd name="connsiteY0" fmla="*/ 316577 h 379892"/>
                <a:gd name="connsiteX1" fmla="*/ 94973 w 229518"/>
                <a:gd name="connsiteY1" fmla="*/ 339756 h 379892"/>
                <a:gd name="connsiteX2" fmla="*/ 178075 w 229518"/>
                <a:gd name="connsiteY2" fmla="*/ 268526 h 379892"/>
                <a:gd name="connsiteX3" fmla="*/ 83102 w 229518"/>
                <a:gd name="connsiteY3" fmla="*/ 195034 h 379892"/>
                <a:gd name="connsiteX4" fmla="*/ 55401 w 229518"/>
                <a:gd name="connsiteY4" fmla="*/ 195034 h 379892"/>
                <a:gd name="connsiteX5" fmla="*/ 55401 w 229518"/>
                <a:gd name="connsiteY5" fmla="*/ 157723 h 379892"/>
                <a:gd name="connsiteX6" fmla="*/ 83102 w 229518"/>
                <a:gd name="connsiteY6" fmla="*/ 157723 h 379892"/>
                <a:gd name="connsiteX7" fmla="*/ 165072 w 229518"/>
                <a:gd name="connsiteY7" fmla="*/ 95539 h 379892"/>
                <a:gd name="connsiteX8" fmla="*/ 100626 w 229518"/>
                <a:gd name="connsiteY8" fmla="*/ 40137 h 379892"/>
                <a:gd name="connsiteX9" fmla="*/ 27135 w 229518"/>
                <a:gd name="connsiteY9" fmla="*/ 64446 h 379892"/>
                <a:gd name="connsiteX10" fmla="*/ 14133 w 229518"/>
                <a:gd name="connsiteY10" fmla="*/ 28266 h 379892"/>
                <a:gd name="connsiteX11" fmla="*/ 110237 w 229518"/>
                <a:gd name="connsiteY11" fmla="*/ 0 h 379892"/>
                <a:gd name="connsiteX12" fmla="*/ 215386 w 229518"/>
                <a:gd name="connsiteY12" fmla="*/ 87624 h 379892"/>
                <a:gd name="connsiteX13" fmla="*/ 147548 w 229518"/>
                <a:gd name="connsiteY13" fmla="*/ 174118 h 379892"/>
                <a:gd name="connsiteX14" fmla="*/ 147548 w 229518"/>
                <a:gd name="connsiteY14" fmla="*/ 175248 h 379892"/>
                <a:gd name="connsiteX15" fmla="*/ 229519 w 229518"/>
                <a:gd name="connsiteY15" fmla="*/ 269656 h 379892"/>
                <a:gd name="connsiteX16" fmla="*/ 95539 w 229518"/>
                <a:gd name="connsiteY16" fmla="*/ 379893 h 379892"/>
                <a:gd name="connsiteX17" fmla="*/ 0 w 229518"/>
                <a:gd name="connsiteY17" fmla="*/ 355019 h 379892"/>
                <a:gd name="connsiteX18" fmla="*/ 13567 w 229518"/>
                <a:gd name="connsiteY18" fmla="*/ 316577 h 379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29518" h="379892">
                  <a:moveTo>
                    <a:pt x="13567" y="316577"/>
                  </a:moveTo>
                  <a:cubicBezTo>
                    <a:pt x="27700" y="325623"/>
                    <a:pt x="60489" y="339756"/>
                    <a:pt x="94973" y="339756"/>
                  </a:cubicBezTo>
                  <a:cubicBezTo>
                    <a:pt x="158854" y="339756"/>
                    <a:pt x="178640" y="299053"/>
                    <a:pt x="178075" y="268526"/>
                  </a:cubicBezTo>
                  <a:cubicBezTo>
                    <a:pt x="177509" y="217081"/>
                    <a:pt x="131153" y="195034"/>
                    <a:pt x="83102" y="195034"/>
                  </a:cubicBezTo>
                  <a:lnTo>
                    <a:pt x="55401" y="195034"/>
                  </a:lnTo>
                  <a:lnTo>
                    <a:pt x="55401" y="157723"/>
                  </a:lnTo>
                  <a:lnTo>
                    <a:pt x="83102" y="157723"/>
                  </a:lnTo>
                  <a:cubicBezTo>
                    <a:pt x="119282" y="157723"/>
                    <a:pt x="165072" y="139068"/>
                    <a:pt x="165072" y="95539"/>
                  </a:cubicBezTo>
                  <a:cubicBezTo>
                    <a:pt x="165072" y="66142"/>
                    <a:pt x="146417" y="40137"/>
                    <a:pt x="100626" y="40137"/>
                  </a:cubicBezTo>
                  <a:cubicBezTo>
                    <a:pt x="71230" y="40137"/>
                    <a:pt x="42964" y="53140"/>
                    <a:pt x="27135" y="64446"/>
                  </a:cubicBezTo>
                  <a:lnTo>
                    <a:pt x="14133" y="28266"/>
                  </a:lnTo>
                  <a:cubicBezTo>
                    <a:pt x="33353" y="14133"/>
                    <a:pt x="70665" y="0"/>
                    <a:pt x="110237" y="0"/>
                  </a:cubicBezTo>
                  <a:cubicBezTo>
                    <a:pt x="182597" y="0"/>
                    <a:pt x="215386" y="42964"/>
                    <a:pt x="215386" y="87624"/>
                  </a:cubicBezTo>
                  <a:cubicBezTo>
                    <a:pt x="215386" y="125500"/>
                    <a:pt x="192773" y="157723"/>
                    <a:pt x="147548" y="174118"/>
                  </a:cubicBezTo>
                  <a:lnTo>
                    <a:pt x="147548" y="175248"/>
                  </a:lnTo>
                  <a:cubicBezTo>
                    <a:pt x="192773" y="184293"/>
                    <a:pt x="229519" y="218212"/>
                    <a:pt x="229519" y="269656"/>
                  </a:cubicBezTo>
                  <a:cubicBezTo>
                    <a:pt x="229519" y="328449"/>
                    <a:pt x="183728" y="379893"/>
                    <a:pt x="95539" y="379893"/>
                  </a:cubicBezTo>
                  <a:cubicBezTo>
                    <a:pt x="54270" y="379893"/>
                    <a:pt x="18090" y="366891"/>
                    <a:pt x="0" y="355019"/>
                  </a:cubicBezTo>
                  <a:lnTo>
                    <a:pt x="13567" y="316577"/>
                  </a:lnTo>
                  <a:close/>
                </a:path>
              </a:pathLst>
            </a:custGeom>
            <a:solidFill>
              <a:srgbClr val="33B2E3"/>
            </a:solidFill>
            <a:ln w="3531" cap="flat">
              <a:noFill/>
              <a:prstDash val="solid"/>
              <a:miter/>
            </a:ln>
          </p:spPr>
          <p:txBody>
            <a:bodyPr rtlCol="0" anchor="ctr"/>
            <a:lstStyle/>
            <a:p>
              <a:endParaRPr lang="zh-CN" altLang="en-US">
                <a:solidFill>
                  <a:schemeClr val="tx1">
                    <a:lumMod val="50000"/>
                    <a:lumOff val="50000"/>
                  </a:schemeClr>
                </a:solidFill>
                <a:cs typeface="+mn-ea"/>
                <a:sym typeface="+mn-lt"/>
              </a:endParaRPr>
            </a:p>
          </p:txBody>
        </p:sp>
      </p:grpSp>
      <p:grpSp>
        <p:nvGrpSpPr>
          <p:cNvPr id="19" name="组合 18"/>
          <p:cNvGrpSpPr/>
          <p:nvPr/>
        </p:nvGrpSpPr>
        <p:grpSpPr>
          <a:xfrm>
            <a:off x="7348855" y="1679575"/>
            <a:ext cx="2512695" cy="1401307"/>
            <a:chOff x="8544304" y="2253198"/>
            <a:chExt cx="2512426" cy="1401732"/>
          </a:xfrm>
        </p:grpSpPr>
        <p:sp>
          <p:nvSpPr>
            <p:cNvPr id="483" name="文本框 482"/>
            <p:cNvSpPr txBox="1"/>
            <p:nvPr/>
          </p:nvSpPr>
          <p:spPr>
            <a:xfrm>
              <a:off x="8544304" y="2550330"/>
              <a:ext cx="2512426" cy="1104600"/>
            </a:xfrm>
            <a:prstGeom prst="rect">
              <a:avLst/>
            </a:prstGeom>
            <a:noFill/>
          </p:spPr>
          <p:txBody>
            <a:bodyPr wrap="square" rtlCol="0">
              <a:spAutoFit/>
            </a:bodyPr>
            <a:lstStyle>
              <a:defPPr>
                <a:defRPr lang="zh-CN"/>
              </a:defPPr>
              <a:lvl1pPr algn="dist">
                <a:defRPr>
                  <a:latin typeface="华文仿宋" panose="02010600040101010101" pitchFamily="2" charset="-122"/>
                  <a:ea typeface="华文仿宋" panose="02010600040101010101" pitchFamily="2" charset="-122"/>
                </a:defRPr>
              </a:lvl1pPr>
            </a:lstStyle>
            <a:p>
              <a:pPr algn="l" latinLnBrk="0">
                <a:lnSpc>
                  <a:spcPct val="120000"/>
                </a:lnSpc>
              </a:pPr>
              <a:r>
                <a:rPr lang="zh-CN" altLang="en-US" sz="1100" dirty="0">
                  <a:solidFill>
                    <a:schemeClr val="tx1">
                      <a:lumMod val="50000"/>
                      <a:lumOff val="50000"/>
                    </a:schemeClr>
                  </a:solidFill>
                  <a:effectLst/>
                  <a:latin typeface="+mn-lt"/>
                  <a:ea typeface="+mn-ea"/>
                  <a:cs typeface="+mn-ea"/>
                  <a:sym typeface="+mn-lt"/>
                </a:rPr>
                <a:t>此部分内容作为文字排版占位显示 （建议使用主题字体）此部分内容作为文字排版占位显示 （建议使用主题字体）</a:t>
              </a:r>
            </a:p>
            <a:p>
              <a:pPr algn="l" latinLnBrk="0">
                <a:lnSpc>
                  <a:spcPct val="120000"/>
                </a:lnSpc>
              </a:pPr>
              <a:endParaRPr lang="en-US" altLang="zh-CN" sz="1100" dirty="0">
                <a:solidFill>
                  <a:schemeClr val="tx1">
                    <a:lumMod val="95000"/>
                    <a:lumOff val="5000"/>
                  </a:schemeClr>
                </a:solidFill>
                <a:latin typeface="+mn-lt"/>
                <a:ea typeface="+mn-ea"/>
                <a:cs typeface="+mn-ea"/>
                <a:sym typeface="+mn-lt"/>
              </a:endParaRPr>
            </a:p>
          </p:txBody>
        </p:sp>
        <p:sp>
          <p:nvSpPr>
            <p:cNvPr id="484" name="文本框 483"/>
            <p:cNvSpPr txBox="1"/>
            <p:nvPr/>
          </p:nvSpPr>
          <p:spPr>
            <a:xfrm>
              <a:off x="8544304" y="2253198"/>
              <a:ext cx="2056545" cy="322043"/>
            </a:xfrm>
            <a:prstGeom prst="rect">
              <a:avLst/>
            </a:prstGeom>
            <a:noFill/>
          </p:spPr>
          <p:txBody>
            <a:bodyPr wrap="square" rtlCol="0">
              <a:spAutoFit/>
            </a:bodyPr>
            <a:lstStyle>
              <a:defPPr>
                <a:defRPr lang="zh-CN"/>
              </a:defPPr>
              <a:lvl1pPr algn="dist">
                <a:defRPr>
                  <a:latin typeface="华文仿宋" panose="02010600040101010101" pitchFamily="2" charset="-122"/>
                  <a:ea typeface="华文仿宋" panose="02010600040101010101" pitchFamily="2" charset="-122"/>
                </a:defRPr>
              </a:lvl1pPr>
            </a:lstStyle>
            <a:p>
              <a:pPr algn="l">
                <a:lnSpc>
                  <a:spcPts val="1800"/>
                </a:lnSpc>
              </a:pPr>
              <a:r>
                <a:rPr lang="zh-CN" altLang="en-US" dirty="0" smtClean="0">
                  <a:solidFill>
                    <a:schemeClr val="tx1">
                      <a:lumMod val="75000"/>
                      <a:lumOff val="25000"/>
                    </a:schemeClr>
                  </a:solidFill>
                  <a:latin typeface="+mn-lt"/>
                  <a:ea typeface="+mn-ea"/>
                  <a:cs typeface="+mn-ea"/>
                  <a:sym typeface="+mn-lt"/>
                </a:rPr>
                <a:t>经济指标完成情况</a:t>
              </a:r>
            </a:p>
          </p:txBody>
        </p:sp>
      </p:grpSp>
      <p:grpSp>
        <p:nvGrpSpPr>
          <p:cNvPr id="485" name="组合 484"/>
          <p:cNvGrpSpPr/>
          <p:nvPr/>
        </p:nvGrpSpPr>
        <p:grpSpPr>
          <a:xfrm>
            <a:off x="8043545" y="4695825"/>
            <a:ext cx="2512695" cy="1401307"/>
            <a:chOff x="8544304" y="2253198"/>
            <a:chExt cx="2512426" cy="1401732"/>
          </a:xfrm>
        </p:grpSpPr>
        <p:sp>
          <p:nvSpPr>
            <p:cNvPr id="486" name="文本框 485"/>
            <p:cNvSpPr txBox="1"/>
            <p:nvPr/>
          </p:nvSpPr>
          <p:spPr>
            <a:xfrm>
              <a:off x="8544304" y="2550330"/>
              <a:ext cx="2512426" cy="1104600"/>
            </a:xfrm>
            <a:prstGeom prst="rect">
              <a:avLst/>
            </a:prstGeom>
            <a:noFill/>
          </p:spPr>
          <p:txBody>
            <a:bodyPr wrap="square" rtlCol="0">
              <a:spAutoFit/>
            </a:bodyPr>
            <a:lstStyle>
              <a:defPPr>
                <a:defRPr lang="zh-CN"/>
              </a:defPPr>
              <a:lvl1pPr algn="dist">
                <a:defRPr>
                  <a:latin typeface="华文仿宋" panose="02010600040101010101" pitchFamily="2" charset="-122"/>
                  <a:ea typeface="华文仿宋" panose="02010600040101010101" pitchFamily="2" charset="-122"/>
                </a:defRPr>
              </a:lvl1pPr>
            </a:lstStyle>
            <a:p>
              <a:pPr algn="l" latinLnBrk="0">
                <a:lnSpc>
                  <a:spcPct val="120000"/>
                </a:lnSpc>
              </a:pPr>
              <a:r>
                <a:rPr lang="zh-CN" altLang="en-US" sz="1100" dirty="0">
                  <a:solidFill>
                    <a:schemeClr val="tx1">
                      <a:lumMod val="50000"/>
                      <a:lumOff val="50000"/>
                    </a:schemeClr>
                  </a:solidFill>
                  <a:effectLst/>
                  <a:latin typeface="+mn-lt"/>
                  <a:ea typeface="+mn-ea"/>
                  <a:cs typeface="+mn-ea"/>
                  <a:sym typeface="+mn-lt"/>
                </a:rPr>
                <a:t>此部分内容作为文字排版占位显示 （建议使用主题字体）此部分内容作为文字排版占位显示 （建议使用主题字体）</a:t>
              </a:r>
            </a:p>
            <a:p>
              <a:pPr algn="l" latinLnBrk="0">
                <a:lnSpc>
                  <a:spcPct val="120000"/>
                </a:lnSpc>
              </a:pPr>
              <a:endParaRPr lang="en-US" altLang="zh-CN" sz="1100" dirty="0">
                <a:solidFill>
                  <a:schemeClr val="tx1">
                    <a:lumMod val="95000"/>
                    <a:lumOff val="5000"/>
                  </a:schemeClr>
                </a:solidFill>
                <a:latin typeface="+mn-lt"/>
                <a:ea typeface="+mn-ea"/>
                <a:cs typeface="+mn-ea"/>
                <a:sym typeface="+mn-lt"/>
              </a:endParaRPr>
            </a:p>
          </p:txBody>
        </p:sp>
        <p:sp>
          <p:nvSpPr>
            <p:cNvPr id="487" name="文本框 486"/>
            <p:cNvSpPr txBox="1"/>
            <p:nvPr/>
          </p:nvSpPr>
          <p:spPr>
            <a:xfrm>
              <a:off x="8544304" y="2253198"/>
              <a:ext cx="2092101" cy="322043"/>
            </a:xfrm>
            <a:prstGeom prst="rect">
              <a:avLst/>
            </a:prstGeom>
            <a:noFill/>
          </p:spPr>
          <p:txBody>
            <a:bodyPr wrap="square" rtlCol="0">
              <a:spAutoFit/>
            </a:bodyPr>
            <a:lstStyle>
              <a:defPPr>
                <a:defRPr lang="zh-CN"/>
              </a:defPPr>
              <a:lvl1pPr algn="dist">
                <a:defRPr>
                  <a:latin typeface="华文仿宋" panose="02010600040101010101" pitchFamily="2" charset="-122"/>
                  <a:ea typeface="华文仿宋" panose="02010600040101010101" pitchFamily="2" charset="-122"/>
                </a:defRPr>
              </a:lvl1pPr>
            </a:lstStyle>
            <a:p>
              <a:pPr algn="l">
                <a:lnSpc>
                  <a:spcPts val="1800"/>
                </a:lnSpc>
              </a:pPr>
              <a:r>
                <a:rPr lang="zh-CN" altLang="en-US" dirty="0" smtClean="0">
                  <a:solidFill>
                    <a:schemeClr val="tx1">
                      <a:lumMod val="75000"/>
                      <a:lumOff val="25000"/>
                    </a:schemeClr>
                  </a:solidFill>
                  <a:latin typeface="+mn-lt"/>
                  <a:ea typeface="+mn-ea"/>
                  <a:cs typeface="+mn-ea"/>
                  <a:sym typeface="+mn-lt"/>
                </a:rPr>
                <a:t>经济指标完成情况</a:t>
              </a:r>
            </a:p>
          </p:txBody>
        </p:sp>
      </p:grpSp>
      <p:grpSp>
        <p:nvGrpSpPr>
          <p:cNvPr id="20" name="组合 19"/>
          <p:cNvGrpSpPr/>
          <p:nvPr/>
        </p:nvGrpSpPr>
        <p:grpSpPr>
          <a:xfrm>
            <a:off x="1382395" y="3884295"/>
            <a:ext cx="2512695" cy="1401307"/>
            <a:chOff x="1141305" y="3596122"/>
            <a:chExt cx="2512426" cy="1401732"/>
          </a:xfrm>
        </p:grpSpPr>
        <p:sp>
          <p:nvSpPr>
            <p:cNvPr id="491" name="文本框 490"/>
            <p:cNvSpPr txBox="1"/>
            <p:nvPr/>
          </p:nvSpPr>
          <p:spPr>
            <a:xfrm>
              <a:off x="1141305" y="3893254"/>
              <a:ext cx="2512426" cy="1104600"/>
            </a:xfrm>
            <a:prstGeom prst="rect">
              <a:avLst/>
            </a:prstGeom>
            <a:noFill/>
          </p:spPr>
          <p:txBody>
            <a:bodyPr wrap="square" rtlCol="0">
              <a:spAutoFit/>
            </a:bodyPr>
            <a:lstStyle>
              <a:defPPr>
                <a:defRPr lang="zh-CN"/>
              </a:defPPr>
              <a:lvl1pPr algn="dist">
                <a:defRPr>
                  <a:latin typeface="华文仿宋" panose="02010600040101010101" pitchFamily="2" charset="-122"/>
                  <a:ea typeface="华文仿宋" panose="02010600040101010101" pitchFamily="2" charset="-122"/>
                </a:defRPr>
              </a:lvl1pPr>
            </a:lstStyle>
            <a:p>
              <a:pPr algn="r" latinLnBrk="0">
                <a:lnSpc>
                  <a:spcPct val="120000"/>
                </a:lnSpc>
              </a:pPr>
              <a:r>
                <a:rPr lang="zh-CN" altLang="en-US" sz="1100" dirty="0">
                  <a:solidFill>
                    <a:schemeClr val="tx1">
                      <a:lumMod val="50000"/>
                      <a:lumOff val="50000"/>
                    </a:schemeClr>
                  </a:solidFill>
                  <a:effectLst/>
                  <a:latin typeface="+mn-lt"/>
                  <a:ea typeface="+mn-ea"/>
                  <a:cs typeface="+mn-ea"/>
                  <a:sym typeface="+mn-lt"/>
                </a:rPr>
                <a:t>此部分内容作为文字排版占位显示 （建议使用主题字体）此部分内容作为文字排版占位显示 （建议使用主题字体）</a:t>
              </a:r>
            </a:p>
            <a:p>
              <a:pPr algn="r" latinLnBrk="0">
                <a:lnSpc>
                  <a:spcPct val="120000"/>
                </a:lnSpc>
              </a:pPr>
              <a:endParaRPr lang="en-US" altLang="zh-CN" sz="1100" dirty="0">
                <a:solidFill>
                  <a:schemeClr val="tx1">
                    <a:lumMod val="95000"/>
                    <a:lumOff val="5000"/>
                  </a:schemeClr>
                </a:solidFill>
                <a:latin typeface="+mn-lt"/>
                <a:ea typeface="+mn-ea"/>
                <a:cs typeface="+mn-ea"/>
                <a:sym typeface="+mn-lt"/>
              </a:endParaRPr>
            </a:p>
          </p:txBody>
        </p:sp>
        <p:sp>
          <p:nvSpPr>
            <p:cNvPr id="492" name="文本框 491"/>
            <p:cNvSpPr txBox="1"/>
            <p:nvPr/>
          </p:nvSpPr>
          <p:spPr>
            <a:xfrm>
              <a:off x="1569249" y="3596122"/>
              <a:ext cx="2084482" cy="322043"/>
            </a:xfrm>
            <a:prstGeom prst="rect">
              <a:avLst/>
            </a:prstGeom>
            <a:noFill/>
          </p:spPr>
          <p:txBody>
            <a:bodyPr wrap="square" rtlCol="0">
              <a:spAutoFit/>
            </a:bodyPr>
            <a:lstStyle>
              <a:defPPr>
                <a:defRPr lang="zh-CN"/>
              </a:defPPr>
              <a:lvl1pPr algn="dist">
                <a:defRPr>
                  <a:latin typeface="华文仿宋" panose="02010600040101010101" pitchFamily="2" charset="-122"/>
                  <a:ea typeface="华文仿宋" panose="02010600040101010101" pitchFamily="2" charset="-122"/>
                </a:defRPr>
              </a:lvl1pPr>
            </a:lstStyle>
            <a:p>
              <a:pPr algn="r">
                <a:lnSpc>
                  <a:spcPts val="1800"/>
                </a:lnSpc>
              </a:pPr>
              <a:r>
                <a:rPr lang="zh-CN" altLang="en-US" dirty="0" smtClean="0">
                  <a:solidFill>
                    <a:schemeClr val="tx1">
                      <a:lumMod val="75000"/>
                      <a:lumOff val="25000"/>
                    </a:schemeClr>
                  </a:solidFill>
                  <a:latin typeface="+mn-lt"/>
                  <a:ea typeface="+mn-ea"/>
                  <a:cs typeface="+mn-ea"/>
                  <a:sym typeface="+mn-lt"/>
                </a:rPr>
                <a:t>经济指标完成情况</a:t>
              </a:r>
            </a:p>
          </p:txBody>
        </p:sp>
      </p:grpSp>
      <p:grpSp>
        <p:nvGrpSpPr>
          <p:cNvPr id="494" name="组合 493"/>
          <p:cNvGrpSpPr/>
          <p:nvPr/>
        </p:nvGrpSpPr>
        <p:grpSpPr>
          <a:xfrm>
            <a:off x="5681345" y="4919345"/>
            <a:ext cx="320040" cy="222250"/>
            <a:chOff x="7498184" y="2803300"/>
            <a:chExt cx="320063" cy="245064"/>
          </a:xfrm>
          <a:solidFill>
            <a:srgbClr val="A1E0F2"/>
          </a:solidFill>
        </p:grpSpPr>
        <p:sp>
          <p:nvSpPr>
            <p:cNvPr id="495" name="Rectangle 53"/>
            <p:cNvSpPr/>
            <p:nvPr/>
          </p:nvSpPr>
          <p:spPr>
            <a:xfrm>
              <a:off x="7523535" y="2951183"/>
              <a:ext cx="49648" cy="49648"/>
            </a:xfrm>
            <a:prstGeom prst="rect">
              <a:avLst/>
            </a:pr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496" name="Rectangle 54"/>
            <p:cNvSpPr/>
            <p:nvPr/>
          </p:nvSpPr>
          <p:spPr>
            <a:xfrm>
              <a:off x="7595365" y="2900480"/>
              <a:ext cx="50704" cy="100351"/>
            </a:xfrm>
            <a:prstGeom prst="rect">
              <a:avLst/>
            </a:pr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497" name="Rectangle 55"/>
            <p:cNvSpPr/>
            <p:nvPr/>
          </p:nvSpPr>
          <p:spPr>
            <a:xfrm>
              <a:off x="7670362" y="2852947"/>
              <a:ext cx="49646" cy="147885"/>
            </a:xfrm>
            <a:prstGeom prst="rect">
              <a:avLst/>
            </a:pr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498" name="Rectangle 56"/>
            <p:cNvSpPr/>
            <p:nvPr/>
          </p:nvSpPr>
          <p:spPr>
            <a:xfrm>
              <a:off x="7743248" y="2803300"/>
              <a:ext cx="49648" cy="197531"/>
            </a:xfrm>
            <a:prstGeom prst="rect">
              <a:avLst/>
            </a:pr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499" name="Rectangle 57"/>
            <p:cNvSpPr/>
            <p:nvPr/>
          </p:nvSpPr>
          <p:spPr>
            <a:xfrm>
              <a:off x="7498184" y="3023012"/>
              <a:ext cx="320063" cy="25352"/>
            </a:xfrm>
            <a:prstGeom prst="rect">
              <a:avLst/>
            </a:prstGeom>
            <a:grpFill/>
            <a:ln w="12700" cap="flat">
              <a:noFill/>
              <a:miter lim="400000"/>
            </a:ln>
            <a:effectLst/>
          </p:spPr>
          <p:txBody>
            <a:bodyPr wrap="square" lIns="45720" tIns="45720" rIns="45720" bIns="45720" numCol="1" anchor="t">
              <a:noAutofit/>
            </a:bodyPr>
            <a:lstStyle/>
            <a:p>
              <a:endParaRPr sz="900">
                <a:cs typeface="+mn-ea"/>
                <a:sym typeface="+mn-lt"/>
              </a:endParaRPr>
            </a:p>
          </p:txBody>
        </p:sp>
      </p:grpSp>
      <p:grpSp>
        <p:nvGrpSpPr>
          <p:cNvPr id="505" name="组合 504"/>
          <p:cNvGrpSpPr/>
          <p:nvPr/>
        </p:nvGrpSpPr>
        <p:grpSpPr>
          <a:xfrm>
            <a:off x="6917055" y="3335655"/>
            <a:ext cx="320040" cy="320040"/>
            <a:chOff x="9416446" y="2126204"/>
            <a:chExt cx="320064" cy="320063"/>
          </a:xfrm>
          <a:solidFill>
            <a:srgbClr val="74BFE9"/>
          </a:solidFill>
        </p:grpSpPr>
        <p:sp>
          <p:nvSpPr>
            <p:cNvPr id="506" name="Freeform 73"/>
            <p:cNvSpPr/>
            <p:nvPr/>
          </p:nvSpPr>
          <p:spPr>
            <a:xfrm>
              <a:off x="9416446" y="2126204"/>
              <a:ext cx="87675" cy="87675"/>
            </a:xfrm>
            <a:custGeom>
              <a:avLst/>
              <a:gdLst/>
              <a:ahLst/>
              <a:cxnLst>
                <a:cxn ang="0">
                  <a:pos x="wd2" y="hd2"/>
                </a:cxn>
                <a:cxn ang="5400000">
                  <a:pos x="wd2" y="hd2"/>
                </a:cxn>
                <a:cxn ang="10800000">
                  <a:pos x="wd2" y="hd2"/>
                </a:cxn>
                <a:cxn ang="16200000">
                  <a:pos x="wd2" y="hd2"/>
                </a:cxn>
              </a:cxnLst>
              <a:rect l="0" t="0" r="r" b="b"/>
              <a:pathLst>
                <a:path w="21600" h="21600" extrusionOk="0">
                  <a:moveTo>
                    <a:pt x="21600" y="8588"/>
                  </a:moveTo>
                  <a:lnTo>
                    <a:pt x="13012" y="0"/>
                  </a:lnTo>
                  <a:lnTo>
                    <a:pt x="0" y="12752"/>
                  </a:lnTo>
                  <a:lnTo>
                    <a:pt x="8588" y="21600"/>
                  </a:lnTo>
                  <a:lnTo>
                    <a:pt x="21600" y="8588"/>
                  </a:lnTo>
                  <a:close/>
                </a:path>
              </a:pathLst>
            </a:cu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507" name="Freeform 74"/>
            <p:cNvSpPr/>
            <p:nvPr/>
          </p:nvSpPr>
          <p:spPr>
            <a:xfrm>
              <a:off x="9679468" y="2388169"/>
              <a:ext cx="57042" cy="58098"/>
            </a:xfrm>
            <a:custGeom>
              <a:avLst/>
              <a:gdLst/>
              <a:ahLst/>
              <a:cxnLst>
                <a:cxn ang="0">
                  <a:pos x="wd2" y="hd2"/>
                </a:cxn>
                <a:cxn ang="5400000">
                  <a:pos x="wd2" y="hd2"/>
                </a:cxn>
                <a:cxn ang="10800000">
                  <a:pos x="wd2" y="hd2"/>
                </a:cxn>
                <a:cxn ang="16200000">
                  <a:pos x="wd2" y="hd2"/>
                </a:cxn>
              </a:cxnLst>
              <a:rect l="0" t="0" r="r" b="b"/>
              <a:pathLst>
                <a:path w="21600" h="21600" extrusionOk="0">
                  <a:moveTo>
                    <a:pt x="19600" y="0"/>
                  </a:moveTo>
                  <a:lnTo>
                    <a:pt x="0" y="19636"/>
                  </a:lnTo>
                  <a:lnTo>
                    <a:pt x="21600" y="21600"/>
                  </a:lnTo>
                  <a:lnTo>
                    <a:pt x="19600" y="0"/>
                  </a:lnTo>
                  <a:close/>
                </a:path>
              </a:pathLst>
            </a:cu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508" name="Freeform 75"/>
            <p:cNvSpPr/>
            <p:nvPr/>
          </p:nvSpPr>
          <p:spPr>
            <a:xfrm>
              <a:off x="9599188" y="2126204"/>
              <a:ext cx="137322" cy="137322"/>
            </a:xfrm>
            <a:custGeom>
              <a:avLst/>
              <a:gdLst/>
              <a:ahLst/>
              <a:cxnLst>
                <a:cxn ang="0">
                  <a:pos x="wd2" y="hd2"/>
                </a:cxn>
                <a:cxn ang="5400000">
                  <a:pos x="wd2" y="hd2"/>
                </a:cxn>
                <a:cxn ang="10800000">
                  <a:pos x="wd2" y="hd2"/>
                </a:cxn>
                <a:cxn ang="16200000">
                  <a:pos x="wd2" y="hd2"/>
                </a:cxn>
              </a:cxnLst>
              <a:rect l="0" t="0" r="r" b="b"/>
              <a:pathLst>
                <a:path w="21600" h="21600" extrusionOk="0">
                  <a:moveTo>
                    <a:pt x="21600" y="8142"/>
                  </a:moveTo>
                  <a:lnTo>
                    <a:pt x="13292" y="0"/>
                  </a:lnTo>
                  <a:lnTo>
                    <a:pt x="9471" y="3822"/>
                  </a:lnTo>
                  <a:lnTo>
                    <a:pt x="12129" y="6646"/>
                  </a:lnTo>
                  <a:lnTo>
                    <a:pt x="10634" y="8142"/>
                  </a:lnTo>
                  <a:lnTo>
                    <a:pt x="7809" y="5483"/>
                  </a:lnTo>
                  <a:lnTo>
                    <a:pt x="4652" y="8640"/>
                  </a:lnTo>
                  <a:lnTo>
                    <a:pt x="7477" y="11298"/>
                  </a:lnTo>
                  <a:lnTo>
                    <a:pt x="5815" y="12960"/>
                  </a:lnTo>
                  <a:lnTo>
                    <a:pt x="3157" y="10135"/>
                  </a:lnTo>
                  <a:lnTo>
                    <a:pt x="0" y="13292"/>
                  </a:lnTo>
                  <a:lnTo>
                    <a:pt x="8308" y="21600"/>
                  </a:lnTo>
                  <a:lnTo>
                    <a:pt x="21600" y="8142"/>
                  </a:lnTo>
                  <a:close/>
                </a:path>
              </a:pathLst>
            </a:cu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509" name="Freeform 76"/>
            <p:cNvSpPr/>
            <p:nvPr/>
          </p:nvSpPr>
          <p:spPr>
            <a:xfrm>
              <a:off x="9416446" y="2307889"/>
              <a:ext cx="137322" cy="138378"/>
            </a:xfrm>
            <a:custGeom>
              <a:avLst/>
              <a:gdLst/>
              <a:ahLst/>
              <a:cxnLst>
                <a:cxn ang="0">
                  <a:pos x="wd2" y="hd2"/>
                </a:cxn>
                <a:cxn ang="5400000">
                  <a:pos x="wd2" y="hd2"/>
                </a:cxn>
                <a:cxn ang="10800000">
                  <a:pos x="wd2" y="hd2"/>
                </a:cxn>
                <a:cxn ang="16200000">
                  <a:pos x="wd2" y="hd2"/>
                </a:cxn>
              </a:cxnLst>
              <a:rect l="0" t="0" r="r" b="b"/>
              <a:pathLst>
                <a:path w="21600" h="21600" extrusionOk="0">
                  <a:moveTo>
                    <a:pt x="16117" y="2803"/>
                  </a:moveTo>
                  <a:lnTo>
                    <a:pt x="13458" y="0"/>
                  </a:lnTo>
                  <a:lnTo>
                    <a:pt x="10302" y="3133"/>
                  </a:lnTo>
                  <a:lnTo>
                    <a:pt x="12960" y="5936"/>
                  </a:lnTo>
                  <a:lnTo>
                    <a:pt x="11465" y="7420"/>
                  </a:lnTo>
                  <a:lnTo>
                    <a:pt x="8640" y="4782"/>
                  </a:lnTo>
                  <a:lnTo>
                    <a:pt x="5483" y="7915"/>
                  </a:lnTo>
                  <a:lnTo>
                    <a:pt x="8308" y="10553"/>
                  </a:lnTo>
                  <a:lnTo>
                    <a:pt x="6646" y="12202"/>
                  </a:lnTo>
                  <a:lnTo>
                    <a:pt x="3988" y="9398"/>
                  </a:lnTo>
                  <a:lnTo>
                    <a:pt x="0" y="13356"/>
                  </a:lnTo>
                  <a:lnTo>
                    <a:pt x="8308" y="21600"/>
                  </a:lnTo>
                  <a:lnTo>
                    <a:pt x="21600" y="8244"/>
                  </a:lnTo>
                  <a:lnTo>
                    <a:pt x="16117" y="2803"/>
                  </a:lnTo>
                  <a:close/>
                </a:path>
              </a:pathLst>
            </a:cu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510" name="Freeform 77"/>
            <p:cNvSpPr/>
            <p:nvPr/>
          </p:nvSpPr>
          <p:spPr>
            <a:xfrm>
              <a:off x="9469262" y="2177963"/>
              <a:ext cx="245065" cy="245065"/>
            </a:xfrm>
            <a:custGeom>
              <a:avLst/>
              <a:gdLst/>
              <a:ahLst/>
              <a:cxnLst>
                <a:cxn ang="0">
                  <a:pos x="wd2" y="hd2"/>
                </a:cxn>
                <a:cxn ang="5400000">
                  <a:pos x="wd2" y="hd2"/>
                </a:cxn>
                <a:cxn ang="10800000">
                  <a:pos x="wd2" y="hd2"/>
                </a:cxn>
                <a:cxn ang="16200000">
                  <a:pos x="wd2" y="hd2"/>
                </a:cxn>
              </a:cxnLst>
              <a:rect l="0" t="0" r="r" b="b"/>
              <a:pathLst>
                <a:path w="21600" h="21600" extrusionOk="0">
                  <a:moveTo>
                    <a:pt x="4655" y="0"/>
                  </a:moveTo>
                  <a:lnTo>
                    <a:pt x="0" y="4655"/>
                  </a:lnTo>
                  <a:lnTo>
                    <a:pt x="16945" y="21600"/>
                  </a:lnTo>
                  <a:lnTo>
                    <a:pt x="21600" y="17038"/>
                  </a:lnTo>
                  <a:lnTo>
                    <a:pt x="4655" y="0"/>
                  </a:lnTo>
                  <a:close/>
                </a:path>
              </a:pathLst>
            </a:custGeom>
            <a:grpFill/>
            <a:ln w="12700" cap="flat">
              <a:noFill/>
              <a:miter lim="400000"/>
            </a:ln>
            <a:effectLst/>
          </p:spPr>
          <p:txBody>
            <a:bodyPr wrap="square" lIns="45720" tIns="45720" rIns="45720" bIns="45720" numCol="1" anchor="t">
              <a:noAutofit/>
            </a:bodyPr>
            <a:lstStyle/>
            <a:p>
              <a:endParaRPr sz="900">
                <a:cs typeface="+mn-ea"/>
                <a:sym typeface="+mn-lt"/>
              </a:endParaRPr>
            </a:p>
          </p:txBody>
        </p:sp>
      </p:grpSp>
      <p:grpSp>
        <p:nvGrpSpPr>
          <p:cNvPr id="516" name="组合 515"/>
          <p:cNvGrpSpPr/>
          <p:nvPr/>
        </p:nvGrpSpPr>
        <p:grpSpPr>
          <a:xfrm>
            <a:off x="4928870" y="3246755"/>
            <a:ext cx="320675" cy="320675"/>
            <a:chOff x="3659688" y="4253717"/>
            <a:chExt cx="320876" cy="320876"/>
          </a:xfrm>
          <a:solidFill>
            <a:srgbClr val="1965B9"/>
          </a:solidFill>
        </p:grpSpPr>
        <p:sp>
          <p:nvSpPr>
            <p:cNvPr id="517" name="Freeform 160"/>
            <p:cNvSpPr/>
            <p:nvPr/>
          </p:nvSpPr>
          <p:spPr>
            <a:xfrm>
              <a:off x="3659688" y="4253717"/>
              <a:ext cx="320876" cy="32087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16539"/>
                  </a:lnTo>
                  <a:lnTo>
                    <a:pt x="4277" y="16539"/>
                  </a:lnTo>
                  <a:lnTo>
                    <a:pt x="4277" y="21600"/>
                  </a:lnTo>
                  <a:lnTo>
                    <a:pt x="12333" y="16539"/>
                  </a:lnTo>
                  <a:lnTo>
                    <a:pt x="21600" y="16539"/>
                  </a:lnTo>
                  <a:lnTo>
                    <a:pt x="21600" y="0"/>
                  </a:lnTo>
                  <a:lnTo>
                    <a:pt x="0" y="0"/>
                  </a:lnTo>
                  <a:close/>
                  <a:moveTo>
                    <a:pt x="19105" y="14115"/>
                  </a:moveTo>
                  <a:lnTo>
                    <a:pt x="11477" y="14115"/>
                  </a:lnTo>
                  <a:lnTo>
                    <a:pt x="6630" y="16824"/>
                  </a:lnTo>
                  <a:lnTo>
                    <a:pt x="6630" y="14115"/>
                  </a:lnTo>
                  <a:lnTo>
                    <a:pt x="2566" y="14115"/>
                  </a:lnTo>
                  <a:lnTo>
                    <a:pt x="2566" y="2495"/>
                  </a:lnTo>
                  <a:lnTo>
                    <a:pt x="19105" y="2495"/>
                  </a:lnTo>
                  <a:lnTo>
                    <a:pt x="19105" y="14115"/>
                  </a:lnTo>
                  <a:close/>
                </a:path>
              </a:pathLst>
            </a:cu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518" name="Rectangle 161"/>
            <p:cNvSpPr/>
            <p:nvPr/>
          </p:nvSpPr>
          <p:spPr>
            <a:xfrm>
              <a:off x="3742290" y="4340554"/>
              <a:ext cx="155672" cy="23298"/>
            </a:xfrm>
            <a:prstGeom prst="rect">
              <a:avLst/>
            </a:pr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519" name="Rectangle 162"/>
            <p:cNvSpPr/>
            <p:nvPr/>
          </p:nvSpPr>
          <p:spPr>
            <a:xfrm>
              <a:off x="3742290" y="4388208"/>
              <a:ext cx="78366" cy="25417"/>
            </a:xfrm>
            <a:prstGeom prst="rect">
              <a:avLst/>
            </a:prstGeom>
            <a:grpFill/>
            <a:ln w="12700" cap="flat">
              <a:noFill/>
              <a:miter lim="400000"/>
            </a:ln>
            <a:effectLst/>
          </p:spPr>
          <p:txBody>
            <a:bodyPr wrap="square" lIns="45720" tIns="45720" rIns="45720" bIns="45720" numCol="1" anchor="t">
              <a:noAutofit/>
            </a:bodyPr>
            <a:lstStyle/>
            <a:p>
              <a:endParaRPr sz="900">
                <a:cs typeface="+mn-ea"/>
                <a:sym typeface="+mn-lt"/>
              </a:endParaRP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蓝色医疗背景-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0" y="0"/>
            <a:ext cx="10287000" cy="6858000"/>
          </a:xfrm>
          <a:prstGeom prst="rect">
            <a:avLst/>
          </a:prstGeom>
        </p:spPr>
      </p:pic>
      <p:grpSp>
        <p:nvGrpSpPr>
          <p:cNvPr id="7" name="组合 6"/>
          <p:cNvGrpSpPr/>
          <p:nvPr/>
        </p:nvGrpSpPr>
        <p:grpSpPr>
          <a:xfrm>
            <a:off x="3672206" y="1203325"/>
            <a:ext cx="4960620" cy="2987675"/>
            <a:chOff x="169382" y="2252244"/>
            <a:chExt cx="3706063" cy="2232198"/>
          </a:xfrm>
        </p:grpSpPr>
        <p:sp>
          <p:nvSpPr>
            <p:cNvPr id="11" name="椭圆 10"/>
            <p:cNvSpPr/>
            <p:nvPr/>
          </p:nvSpPr>
          <p:spPr>
            <a:xfrm>
              <a:off x="1262156" y="2252244"/>
              <a:ext cx="1435100" cy="1435100"/>
            </a:xfrm>
            <a:prstGeom prst="ellips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13" name="圆: 空心 26"/>
            <p:cNvSpPr/>
            <p:nvPr/>
          </p:nvSpPr>
          <p:spPr>
            <a:xfrm>
              <a:off x="1084356" y="3102568"/>
              <a:ext cx="584776" cy="584776"/>
            </a:xfrm>
            <a:prstGeom prst="donut">
              <a:avLst/>
            </a:prstGeom>
            <a:solidFill>
              <a:srgbClr val="A1E0F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4" name="文本框 13"/>
            <p:cNvSpPr txBox="1"/>
            <p:nvPr/>
          </p:nvSpPr>
          <p:spPr>
            <a:xfrm>
              <a:off x="1538380" y="2601186"/>
              <a:ext cx="981075" cy="82693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6600" i="0" u="none" strike="noStrike" kern="1200" cap="none" spc="0" normalizeH="0" baseline="0" noProof="0" dirty="0">
                  <a:ln>
                    <a:noFill/>
                  </a:ln>
                  <a:solidFill>
                    <a:srgbClr val="1965B9"/>
                  </a:solidFill>
                  <a:effectLst/>
                  <a:uLnTx/>
                  <a:uFillTx/>
                  <a:cs typeface="+mn-ea"/>
                  <a:sym typeface="+mn-lt"/>
                </a:rPr>
                <a:t>02</a:t>
              </a:r>
            </a:p>
          </p:txBody>
        </p:sp>
        <p:sp>
          <p:nvSpPr>
            <p:cNvPr id="15" name="文本框 14"/>
            <p:cNvSpPr txBox="1"/>
            <p:nvPr/>
          </p:nvSpPr>
          <p:spPr>
            <a:xfrm>
              <a:off x="169382" y="3864361"/>
              <a:ext cx="3706063" cy="62008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4800" dirty="0" smtClean="0">
                  <a:solidFill>
                    <a:schemeClr val="tx1">
                      <a:lumMod val="75000"/>
                      <a:lumOff val="25000"/>
                    </a:schemeClr>
                  </a:solidFill>
                  <a:cs typeface="+mn-ea"/>
                  <a:sym typeface="+mn-lt"/>
                </a:rPr>
                <a:t>存在的主要问题</a:t>
              </a:r>
              <a:endParaRPr kumimoji="0" lang="zh-CN" altLang="en-US" sz="4800" b="1" i="0" u="none" strike="noStrike" kern="1200" cap="none" spc="0" normalizeH="0" baseline="0" noProof="0" dirty="0" smtClean="0">
                <a:ln>
                  <a:noFill/>
                </a:ln>
                <a:solidFill>
                  <a:schemeClr val="tx1">
                    <a:lumMod val="75000"/>
                    <a:lumOff val="25000"/>
                  </a:schemeClr>
                </a:solidFill>
                <a:effectLst/>
                <a:uLnTx/>
                <a:uFillTx/>
                <a:cs typeface="+mn-ea"/>
                <a:sym typeface="+mn-lt"/>
              </a:endParaRPr>
            </a:p>
          </p:txBody>
        </p:sp>
      </p:grpSp>
      <p:sp>
        <p:nvSpPr>
          <p:cNvPr id="18" name="矩形 17"/>
          <p:cNvSpPr/>
          <p:nvPr/>
        </p:nvSpPr>
        <p:spPr>
          <a:xfrm flipH="1">
            <a:off x="2958465" y="4185920"/>
            <a:ext cx="6320155" cy="526811"/>
          </a:xfrm>
          <a:prstGeom prst="rect">
            <a:avLst/>
          </a:prstGeom>
          <a:effectLst>
            <a:outerShdw blurRad="50800" dist="50800" dir="5400000" sx="1000" sy="1000" algn="ctr" rotWithShape="0">
              <a:srgbClr val="000000"/>
            </a:outerShdw>
          </a:effectLst>
        </p:spPr>
        <p:txBody>
          <a:bodyPr vert="horz"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pPr>
            <a:r>
              <a:rPr lang="en-US" altLang="zh-CN" sz="1000" b="0" i="0" dirty="0">
                <a:solidFill>
                  <a:schemeClr val="tx1">
                    <a:lumMod val="50000"/>
                    <a:lumOff val="50000"/>
                  </a:schemeClr>
                </a:solidFill>
                <a:effectLst/>
                <a:cs typeface="+mn-ea"/>
                <a:sym typeface="+mn-lt"/>
              </a:rPr>
              <a:t>The user can perform the presentation on a projector or computer, and the </a:t>
            </a:r>
            <a:r>
              <a:rPr lang="en-US" altLang="zh-CN" sz="1000" b="0" i="0" dirty="0" err="1">
                <a:solidFill>
                  <a:schemeClr val="tx1">
                    <a:lumMod val="50000"/>
                    <a:lumOff val="50000"/>
                  </a:schemeClr>
                </a:solidFill>
                <a:effectLst/>
                <a:cs typeface="+mn-ea"/>
                <a:sym typeface="+mn-lt"/>
              </a:rPr>
              <a:t>powerpoint</a:t>
            </a:r>
            <a:r>
              <a:rPr lang="en-US" altLang="zh-CN" sz="1000" b="0" i="0" dirty="0">
                <a:solidFill>
                  <a:schemeClr val="tx1">
                    <a:lumMod val="50000"/>
                    <a:lumOff val="50000"/>
                  </a:schemeClr>
                </a:solidFill>
                <a:effectLst/>
                <a:cs typeface="+mn-ea"/>
                <a:sym typeface="+mn-lt"/>
              </a:rPr>
              <a:t> can be printed out and made into </a:t>
            </a:r>
            <a:r>
              <a:rPr lang="en-US" altLang="zh-CN" sz="1000" b="0" i="0" dirty="0" err="1">
                <a:solidFill>
                  <a:schemeClr val="tx1">
                    <a:lumMod val="50000"/>
                    <a:lumOff val="50000"/>
                  </a:schemeClr>
                </a:solidFill>
                <a:effectLst/>
                <a:cs typeface="+mn-ea"/>
                <a:sym typeface="+mn-lt"/>
              </a:rPr>
              <a:t>film.Click</a:t>
            </a:r>
            <a:r>
              <a:rPr lang="en-US" altLang="zh-CN" sz="1000" b="0" i="0" dirty="0">
                <a:solidFill>
                  <a:schemeClr val="tx1">
                    <a:lumMod val="50000"/>
                    <a:lumOff val="50000"/>
                  </a:schemeClr>
                </a:solidFill>
                <a:effectLst/>
                <a:cs typeface="+mn-ea"/>
                <a:sym typeface="+mn-lt"/>
              </a:rPr>
              <a:t> here to add the specific content of the text</a:t>
            </a:r>
          </a:p>
        </p:txBody>
      </p:sp>
      <p:pic>
        <p:nvPicPr>
          <p:cNvPr id="16" name="图片 15" descr="蓝色医疗背景-1"/>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flipV="1">
            <a:off x="8038465" y="0"/>
            <a:ext cx="4153535" cy="216027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蓝色医疗背景-1"/>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flipV="1">
            <a:off x="0" y="0"/>
            <a:ext cx="633095" cy="996950"/>
          </a:xfrm>
          <a:prstGeom prst="rect">
            <a:avLst/>
          </a:prstGeom>
        </p:spPr>
      </p:pic>
      <p:sp>
        <p:nvSpPr>
          <p:cNvPr id="2" name="文本框 1"/>
          <p:cNvSpPr txBox="1"/>
          <p:nvPr/>
        </p:nvSpPr>
        <p:spPr>
          <a:xfrm>
            <a:off x="633096" y="156845"/>
            <a:ext cx="4960620" cy="4603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400" dirty="0" smtClean="0">
                <a:solidFill>
                  <a:schemeClr val="tx1">
                    <a:lumMod val="75000"/>
                    <a:lumOff val="25000"/>
                  </a:schemeClr>
                </a:solidFill>
                <a:cs typeface="+mn-ea"/>
                <a:sym typeface="+mn-lt"/>
              </a:rPr>
              <a:t>存在的主要问题</a:t>
            </a:r>
            <a:endParaRPr kumimoji="0" lang="zh-CN" altLang="en-US" sz="2400" b="1" i="0" u="none" strike="noStrike" kern="1200" cap="none" spc="0" normalizeH="0" baseline="0" noProof="0" dirty="0" smtClean="0">
              <a:ln>
                <a:noFill/>
              </a:ln>
              <a:solidFill>
                <a:schemeClr val="tx1">
                  <a:lumMod val="75000"/>
                  <a:lumOff val="25000"/>
                </a:schemeClr>
              </a:solidFill>
              <a:effectLst/>
              <a:uLnTx/>
              <a:uFillTx/>
              <a:cs typeface="+mn-ea"/>
              <a:sym typeface="+mn-lt"/>
            </a:endParaRPr>
          </a:p>
        </p:txBody>
      </p:sp>
      <p:sp>
        <p:nvSpPr>
          <p:cNvPr id="3" name="矩形 2"/>
          <p:cNvSpPr/>
          <p:nvPr/>
        </p:nvSpPr>
        <p:spPr>
          <a:xfrm flipH="1">
            <a:off x="635635" y="502285"/>
            <a:ext cx="3318510" cy="491490"/>
          </a:xfrm>
          <a:prstGeom prst="rect">
            <a:avLst/>
          </a:prstGeom>
          <a:effectLst>
            <a:outerShdw blurRad="50800" dist="50800" dir="5400000" sx="1000" sy="1000" algn="ctr" rotWithShape="0">
              <a:srgbClr val="000000"/>
            </a:outerShdw>
          </a:effectLst>
        </p:spPr>
        <p:txBody>
          <a:bodyPr vert="horz"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30000"/>
              </a:lnSpc>
              <a:spcBef>
                <a:spcPts val="0"/>
              </a:spcBef>
              <a:spcAft>
                <a:spcPts val="0"/>
              </a:spcAft>
            </a:pPr>
            <a:r>
              <a:rPr lang="en-US" altLang="zh-CN" sz="1000" b="0" i="0">
                <a:solidFill>
                  <a:schemeClr val="tx1">
                    <a:lumMod val="50000"/>
                    <a:lumOff val="50000"/>
                  </a:schemeClr>
                </a:solidFill>
                <a:effectLst/>
                <a:cs typeface="+mn-ea"/>
                <a:sym typeface="+mn-lt"/>
              </a:rPr>
              <a:t>The user can perform the presentation on a projector or computer</a:t>
            </a:r>
            <a:endParaRPr lang="en-US" altLang="zh-CN" sz="1000" b="0" i="0" dirty="0">
              <a:solidFill>
                <a:schemeClr val="tx1">
                  <a:lumMod val="50000"/>
                  <a:lumOff val="50000"/>
                </a:schemeClr>
              </a:solidFill>
              <a:effectLst/>
              <a:cs typeface="+mn-ea"/>
              <a:sym typeface="+mn-lt"/>
            </a:endParaRPr>
          </a:p>
        </p:txBody>
      </p:sp>
      <p:sp>
        <p:nvSpPr>
          <p:cNvPr id="6" name="文本框 5"/>
          <p:cNvSpPr txBox="1"/>
          <p:nvPr/>
        </p:nvSpPr>
        <p:spPr>
          <a:xfrm>
            <a:off x="1230986" y="2900294"/>
            <a:ext cx="4865014" cy="2303145"/>
          </a:xfrm>
          <a:prstGeom prst="rect">
            <a:avLst/>
          </a:prstGeom>
          <a:noFill/>
        </p:spPr>
        <p:txBody>
          <a:bodyPr wrap="square" rtlCol="0">
            <a:spAutoFit/>
          </a:bodyPr>
          <a:lstStyle/>
          <a:p>
            <a:pPr algn="l" latinLnBrk="0">
              <a:lnSpc>
                <a:spcPct val="120000"/>
              </a:lnSpc>
            </a:pPr>
            <a:r>
              <a:rPr lang="zh-CN" altLang="en-US" sz="1200" dirty="0">
                <a:solidFill>
                  <a:schemeClr val="tx1">
                    <a:lumMod val="50000"/>
                    <a:lumOff val="50000"/>
                  </a:schemeClr>
                </a:solidFill>
                <a:effectLst/>
                <a:cs typeface="+mn-ea"/>
                <a:sym typeface="+mn-lt"/>
              </a:rPr>
              <a:t>此部分内容作为文字排版占位显示 （建议使用主题字体）此部分内容作为文字排版占位显示 （建议使用主题字体）</a:t>
            </a:r>
          </a:p>
          <a:p>
            <a:pPr algn="l" latinLnBrk="0">
              <a:lnSpc>
                <a:spcPct val="120000"/>
              </a:lnSpc>
            </a:pPr>
            <a:endParaRPr kumimoji="0" lang="zh-CN" altLang="en-US" sz="1200" b="0" i="0" u="none" strike="noStrike" kern="1200" cap="none" spc="0" normalizeH="0" baseline="0" noProof="0" dirty="0">
              <a:ln>
                <a:noFill/>
              </a:ln>
              <a:solidFill>
                <a:schemeClr val="tx1">
                  <a:lumMod val="50000"/>
                  <a:lumOff val="50000"/>
                </a:schemeClr>
              </a:solidFill>
              <a:effectLst/>
              <a:uLnTx/>
              <a:uFillTx/>
              <a:cs typeface="+mn-ea"/>
              <a:sym typeface="+mn-lt"/>
            </a:endParaRPr>
          </a:p>
          <a:p>
            <a:pPr algn="l" latinLnBrk="0">
              <a:lnSpc>
                <a:spcPct val="120000"/>
              </a:lnSpc>
            </a:pPr>
            <a:r>
              <a:rPr lang="zh-CN" altLang="en-US" sz="1200" dirty="0">
                <a:solidFill>
                  <a:schemeClr val="tx1">
                    <a:lumMod val="50000"/>
                    <a:lumOff val="50000"/>
                  </a:schemeClr>
                </a:solidFill>
                <a:effectLst/>
                <a:cs typeface="+mn-ea"/>
                <a:sym typeface="+mn-lt"/>
              </a:rPr>
              <a:t>此部分内容作为文字排版占位显示 （建议使用主题字体）此部分内容作为文字排版占位显示 （建议使用主题字体）</a:t>
            </a:r>
          </a:p>
          <a:p>
            <a:pPr algn="l" latinLnBrk="0">
              <a:lnSpc>
                <a:spcPct val="120000"/>
              </a:lnSpc>
            </a:pPr>
            <a:endParaRPr kumimoji="0" lang="zh-CN" altLang="en-US" sz="1200" b="0" i="0" u="none" strike="noStrike" kern="1200" cap="none" spc="0" normalizeH="0" baseline="0" noProof="0" dirty="0">
              <a:ln>
                <a:noFill/>
              </a:ln>
              <a:solidFill>
                <a:schemeClr val="tx1">
                  <a:lumMod val="50000"/>
                  <a:lumOff val="50000"/>
                </a:schemeClr>
              </a:solidFill>
              <a:effectLst/>
              <a:uLnTx/>
              <a:uFillTx/>
              <a:cs typeface="+mn-ea"/>
              <a:sym typeface="+mn-lt"/>
            </a:endParaRPr>
          </a:p>
          <a:p>
            <a:pPr algn="l" latinLnBrk="0">
              <a:lnSpc>
                <a:spcPct val="120000"/>
              </a:lnSpc>
            </a:pPr>
            <a:r>
              <a:rPr kumimoji="0" lang="zh-CN" altLang="en-US" sz="1200" b="0" i="0" u="none" strike="noStrike" kern="1200" cap="none" spc="0" normalizeH="0" baseline="0" noProof="0" dirty="0">
                <a:ln>
                  <a:noFill/>
                </a:ln>
                <a:solidFill>
                  <a:schemeClr val="tx1">
                    <a:lumMod val="50000"/>
                    <a:lumOff val="50000"/>
                  </a:schemeClr>
                </a:solidFill>
                <a:effectLst/>
                <a:uLnTx/>
                <a:uFillTx/>
                <a:cs typeface="+mn-ea"/>
                <a:sym typeface="+mn-lt"/>
              </a:rPr>
              <a:t>、</a:t>
            </a:r>
            <a:r>
              <a:rPr lang="zh-CN" altLang="en-US" sz="1200" dirty="0">
                <a:solidFill>
                  <a:schemeClr val="tx1">
                    <a:lumMod val="50000"/>
                    <a:lumOff val="50000"/>
                  </a:schemeClr>
                </a:solidFill>
                <a:effectLst/>
                <a:cs typeface="+mn-ea"/>
                <a:sym typeface="+mn-lt"/>
              </a:rPr>
              <a:t>此部分内容作为文字排版占位显示 （建议使用主题字体）此部分内容作为文字排版占位显示 （建议使用主题字体）</a:t>
            </a:r>
          </a:p>
          <a:p>
            <a:pPr algn="l" latinLnBrk="0">
              <a:lnSpc>
                <a:spcPct val="120000"/>
              </a:lnSpc>
            </a:pPr>
            <a:endParaRPr kumimoji="0" lang="zh-CN" altLang="en-US" sz="1200" b="0" i="0" u="none" strike="noStrike" kern="1200" cap="none" spc="0" normalizeH="0" baseline="0" noProof="0" dirty="0">
              <a:ln>
                <a:noFill/>
              </a:ln>
              <a:solidFill>
                <a:schemeClr val="tx1">
                  <a:lumMod val="50000"/>
                  <a:lumOff val="50000"/>
                </a:schemeClr>
              </a:solidFill>
              <a:effectLst/>
              <a:uLnTx/>
              <a:uFillTx/>
              <a:cs typeface="+mn-ea"/>
              <a:sym typeface="+mn-lt"/>
            </a:endParaRPr>
          </a:p>
          <a:p>
            <a:pPr algn="l" latinLnBrk="0">
              <a:lnSpc>
                <a:spcPct val="120000"/>
              </a:lnSpc>
            </a:pPr>
            <a:endParaRPr kumimoji="0" lang="zh-CN" altLang="en-US" sz="1200" b="0" i="0" u="none" strike="noStrike" kern="1200" cap="none" spc="0" normalizeH="0" baseline="0" noProof="0" dirty="0">
              <a:ln>
                <a:noFill/>
              </a:ln>
              <a:solidFill>
                <a:schemeClr val="tx1">
                  <a:lumMod val="50000"/>
                  <a:lumOff val="50000"/>
                </a:schemeClr>
              </a:solidFill>
              <a:effectLst/>
              <a:uLnTx/>
              <a:uFillTx/>
              <a:cs typeface="+mn-ea"/>
              <a:sym typeface="+mn-lt"/>
            </a:endParaRPr>
          </a:p>
        </p:txBody>
      </p:sp>
      <p:sp>
        <p:nvSpPr>
          <p:cNvPr id="7" name="文本框 6"/>
          <p:cNvSpPr txBox="1"/>
          <p:nvPr/>
        </p:nvSpPr>
        <p:spPr>
          <a:xfrm>
            <a:off x="1247028" y="2250090"/>
            <a:ext cx="3942523" cy="4603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400" dirty="0" smtClean="0">
                <a:solidFill>
                  <a:schemeClr val="tx1">
                    <a:lumMod val="75000"/>
                    <a:lumOff val="25000"/>
                  </a:schemeClr>
                </a:solidFill>
                <a:cs typeface="+mn-ea"/>
                <a:sym typeface="+mn-lt"/>
              </a:rPr>
              <a:t>存在的问题</a:t>
            </a:r>
            <a:endParaRPr kumimoji="0" lang="zh-CN" altLang="en-US" sz="2400" i="0" u="none" strike="noStrike" kern="0" cap="none" spc="0" normalizeH="0" baseline="0" noProof="0" dirty="0" smtClean="0">
              <a:ln>
                <a:noFill/>
              </a:ln>
              <a:solidFill>
                <a:schemeClr val="tx1">
                  <a:lumMod val="75000"/>
                  <a:lumOff val="25000"/>
                </a:schemeClr>
              </a:solidFill>
              <a:effectLst/>
              <a:uLnTx/>
              <a:uFillTx/>
              <a:cs typeface="+mn-ea"/>
              <a:sym typeface="+mn-lt"/>
            </a:endParaRPr>
          </a:p>
        </p:txBody>
      </p:sp>
      <p:sp>
        <p:nvSpPr>
          <p:cNvPr id="4" name="佳佳PPT"/>
          <p:cNvSpPr/>
          <p:nvPr/>
        </p:nvSpPr>
        <p:spPr>
          <a:xfrm>
            <a:off x="8890635" y="1388110"/>
            <a:ext cx="2199640" cy="4399280"/>
          </a:xfrm>
          <a:custGeom>
            <a:avLst/>
            <a:gdLst>
              <a:gd name="connsiteX0" fmla="*/ 0 w 1855305"/>
              <a:gd name="connsiteY0" fmla="*/ 0 h 3710610"/>
              <a:gd name="connsiteX1" fmla="*/ 1855305 w 1855305"/>
              <a:gd name="connsiteY1" fmla="*/ 1855305 h 3710610"/>
              <a:gd name="connsiteX2" fmla="*/ 0 w 1855305"/>
              <a:gd name="connsiteY2" fmla="*/ 3710610 h 3710610"/>
            </a:gdLst>
            <a:ahLst/>
            <a:cxnLst>
              <a:cxn ang="0">
                <a:pos x="connsiteX0" y="connsiteY0"/>
              </a:cxn>
              <a:cxn ang="0">
                <a:pos x="connsiteX1" y="connsiteY1"/>
              </a:cxn>
              <a:cxn ang="0">
                <a:pos x="connsiteX2" y="connsiteY2"/>
              </a:cxn>
            </a:cxnLst>
            <a:rect l="l" t="t" r="r" b="b"/>
            <a:pathLst>
              <a:path w="1855305" h="3710610">
                <a:moveTo>
                  <a:pt x="0" y="0"/>
                </a:moveTo>
                <a:cubicBezTo>
                  <a:pt x="1024657" y="0"/>
                  <a:pt x="1855305" y="830648"/>
                  <a:pt x="1855305" y="1855305"/>
                </a:cubicBezTo>
                <a:cubicBezTo>
                  <a:pt x="1855305" y="2879962"/>
                  <a:pt x="1024657" y="3710610"/>
                  <a:pt x="0" y="3710610"/>
                </a:cubicBezTo>
                <a:close/>
              </a:path>
            </a:pathLst>
          </a:custGeom>
          <a:solidFill>
            <a:srgbClr val="A1E0F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pic>
        <p:nvPicPr>
          <p:cNvPr id="12" name="图片 11" descr="D:\360安全浏览器下载\P-10229916-10216837.jpgP-10229916-10216837"/>
          <p:cNvPicPr>
            <a:picLocks noChangeAspect="1"/>
          </p:cNvPicPr>
          <p:nvPr/>
        </p:nvPicPr>
        <p:blipFill rotWithShape="1">
          <a:blip r:embed="rId4" cstate="screen">
            <a:extLst>
              <a:ext uri="{28A0092B-C50C-407E-A947-70E740481C1C}">
                <a14:useLocalDpi xmlns:a14="http://schemas.microsoft.com/office/drawing/2010/main"/>
              </a:ext>
            </a:extLst>
          </a:blip>
          <a:srcRect/>
          <a:stretch>
            <a:fillRect/>
          </a:stretch>
        </p:blipFill>
        <p:spPr>
          <a:xfrm>
            <a:off x="7212330" y="1934210"/>
            <a:ext cx="3326765" cy="3307715"/>
          </a:xfrm>
          <a:prstGeom prst="ellipse">
            <a:avLst/>
          </a:prstGeom>
          <a:ln w="76200">
            <a:solidFill>
              <a:srgbClr val="1965B9"/>
            </a:solidFill>
          </a:ln>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蓝色医疗背景-1"/>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flipH="1" flipV="1">
            <a:off x="0" y="0"/>
            <a:ext cx="633095" cy="996950"/>
          </a:xfrm>
          <a:prstGeom prst="rect">
            <a:avLst/>
          </a:prstGeom>
        </p:spPr>
      </p:pic>
      <p:sp>
        <p:nvSpPr>
          <p:cNvPr id="2" name="文本框 1"/>
          <p:cNvSpPr txBox="1"/>
          <p:nvPr/>
        </p:nvSpPr>
        <p:spPr>
          <a:xfrm>
            <a:off x="633096" y="156845"/>
            <a:ext cx="4960620" cy="4603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400" dirty="0" smtClean="0">
                <a:solidFill>
                  <a:schemeClr val="tx1">
                    <a:lumMod val="75000"/>
                    <a:lumOff val="25000"/>
                  </a:schemeClr>
                </a:solidFill>
                <a:cs typeface="+mn-ea"/>
                <a:sym typeface="+mn-lt"/>
              </a:rPr>
              <a:t>存在的主要问题</a:t>
            </a:r>
            <a:endParaRPr kumimoji="0" lang="zh-CN" altLang="en-US" sz="2400" b="1" i="0" u="none" strike="noStrike" kern="1200" cap="none" spc="0" normalizeH="0" baseline="0" noProof="0" dirty="0" smtClean="0">
              <a:ln>
                <a:noFill/>
              </a:ln>
              <a:solidFill>
                <a:schemeClr val="tx1">
                  <a:lumMod val="75000"/>
                  <a:lumOff val="25000"/>
                </a:schemeClr>
              </a:solidFill>
              <a:effectLst/>
              <a:uLnTx/>
              <a:uFillTx/>
              <a:cs typeface="+mn-ea"/>
              <a:sym typeface="+mn-lt"/>
            </a:endParaRPr>
          </a:p>
        </p:txBody>
      </p:sp>
      <p:sp>
        <p:nvSpPr>
          <p:cNvPr id="3" name="矩形 2"/>
          <p:cNvSpPr/>
          <p:nvPr/>
        </p:nvSpPr>
        <p:spPr>
          <a:xfrm flipH="1">
            <a:off x="635635" y="502285"/>
            <a:ext cx="3318510" cy="491490"/>
          </a:xfrm>
          <a:prstGeom prst="rect">
            <a:avLst/>
          </a:prstGeom>
          <a:effectLst>
            <a:outerShdw blurRad="50800" dist="50800" dir="5400000" sx="1000" sy="1000" algn="ctr" rotWithShape="0">
              <a:srgbClr val="000000"/>
            </a:outerShdw>
          </a:effectLst>
        </p:spPr>
        <p:txBody>
          <a:bodyPr vert="horz"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30000"/>
              </a:lnSpc>
              <a:spcBef>
                <a:spcPts val="0"/>
              </a:spcBef>
              <a:spcAft>
                <a:spcPts val="0"/>
              </a:spcAft>
            </a:pPr>
            <a:r>
              <a:rPr lang="en-US" altLang="zh-CN" sz="1000" b="0" i="0">
                <a:solidFill>
                  <a:schemeClr val="tx1">
                    <a:lumMod val="50000"/>
                    <a:lumOff val="50000"/>
                  </a:schemeClr>
                </a:solidFill>
                <a:effectLst/>
                <a:cs typeface="+mn-ea"/>
                <a:sym typeface="+mn-lt"/>
              </a:rPr>
              <a:t>The user can perform the presentation on a projector or computer</a:t>
            </a:r>
            <a:endParaRPr lang="en-US" altLang="zh-CN" sz="1000" b="0" i="0" dirty="0">
              <a:solidFill>
                <a:schemeClr val="tx1">
                  <a:lumMod val="50000"/>
                  <a:lumOff val="50000"/>
                </a:schemeClr>
              </a:solidFill>
              <a:effectLst/>
              <a:cs typeface="+mn-ea"/>
              <a:sym typeface="+mn-lt"/>
            </a:endParaRPr>
          </a:p>
        </p:txBody>
      </p:sp>
      <p:cxnSp>
        <p:nvCxnSpPr>
          <p:cNvPr id="4" name="直接连接符 7"/>
          <p:cNvCxnSpPr/>
          <p:nvPr/>
        </p:nvCxnSpPr>
        <p:spPr>
          <a:xfrm flipH="1">
            <a:off x="6093460" y="1750695"/>
            <a:ext cx="2540" cy="5107305"/>
          </a:xfrm>
          <a:prstGeom prst="line">
            <a:avLst/>
          </a:prstGeom>
          <a:ln w="25400">
            <a:solidFill>
              <a:schemeClr val="tx1">
                <a:lumMod val="50000"/>
                <a:lumOff val="50000"/>
              </a:schemeClr>
            </a:solidFill>
          </a:ln>
          <a:effectLst/>
        </p:spPr>
        <p:style>
          <a:lnRef idx="1">
            <a:schemeClr val="accent1"/>
          </a:lnRef>
          <a:fillRef idx="0">
            <a:schemeClr val="accent1"/>
          </a:fillRef>
          <a:effectRef idx="0">
            <a:schemeClr val="accent1"/>
          </a:effectRef>
          <a:fontRef idx="minor">
            <a:schemeClr val="tx1"/>
          </a:fontRef>
        </p:style>
      </p:cxnSp>
      <p:grpSp>
        <p:nvGrpSpPr>
          <p:cNvPr id="5" name="组合"/>
          <p:cNvGrpSpPr/>
          <p:nvPr/>
        </p:nvGrpSpPr>
        <p:grpSpPr>
          <a:xfrm>
            <a:off x="5999480" y="1627505"/>
            <a:ext cx="925195" cy="193675"/>
            <a:chOff x="5964215" y="1531583"/>
            <a:chExt cx="1070244" cy="223633"/>
          </a:xfrm>
          <a:solidFill>
            <a:schemeClr val="tx1">
              <a:lumMod val="50000"/>
              <a:lumOff val="50000"/>
            </a:schemeClr>
          </a:solidFill>
        </p:grpSpPr>
        <p:sp>
          <p:nvSpPr>
            <p:cNvPr id="6" name="椭圆 8"/>
            <p:cNvSpPr/>
            <p:nvPr/>
          </p:nvSpPr>
          <p:spPr>
            <a:xfrm>
              <a:off x="5964215" y="1531583"/>
              <a:ext cx="223633" cy="223633"/>
            </a:xfrm>
            <a:prstGeom prst="ellipse">
              <a:avLst/>
            </a:prstGeom>
            <a:grpFill/>
            <a:ln w="50800">
              <a:solidFill>
                <a:schemeClr val="tx1">
                  <a:lumMod val="50000"/>
                  <a:lumOff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lumMod val="65000"/>
                    <a:lumOff val="35000"/>
                  </a:prstClr>
                </a:solidFill>
                <a:effectLst/>
                <a:uLnTx/>
                <a:uFillTx/>
                <a:cs typeface="+mn-ea"/>
                <a:sym typeface="+mn-lt"/>
              </a:endParaRPr>
            </a:p>
          </p:txBody>
        </p:sp>
        <p:cxnSp>
          <p:nvCxnSpPr>
            <p:cNvPr id="7" name="直接连接符 12"/>
            <p:cNvCxnSpPr>
              <a:stCxn id="6" idx="6"/>
            </p:cNvCxnSpPr>
            <p:nvPr/>
          </p:nvCxnSpPr>
          <p:spPr>
            <a:xfrm flipV="1">
              <a:off x="6187848" y="1643399"/>
              <a:ext cx="846611" cy="1"/>
            </a:xfrm>
            <a:prstGeom prst="line">
              <a:avLst/>
            </a:prstGeom>
            <a:grpFill/>
            <a:ln w="22225">
              <a:solidFill>
                <a:schemeClr val="tx1">
                  <a:lumMod val="50000"/>
                  <a:lumOff val="50000"/>
                </a:schemeClr>
              </a:solidFill>
              <a:prstDash val="lgDash"/>
              <a:headEnd type="none"/>
              <a:tailEnd type="oval" w="lg" len="lg"/>
            </a:ln>
            <a:effectLst/>
          </p:spPr>
          <p:style>
            <a:lnRef idx="1">
              <a:schemeClr val="accent1"/>
            </a:lnRef>
            <a:fillRef idx="0">
              <a:schemeClr val="accent1"/>
            </a:fillRef>
            <a:effectRef idx="0">
              <a:schemeClr val="accent1"/>
            </a:effectRef>
            <a:fontRef idx="minor">
              <a:schemeClr val="tx1"/>
            </a:fontRef>
          </p:style>
        </p:cxnSp>
      </p:grpSp>
      <p:grpSp>
        <p:nvGrpSpPr>
          <p:cNvPr id="8" name="组合"/>
          <p:cNvGrpSpPr/>
          <p:nvPr/>
        </p:nvGrpSpPr>
        <p:grpSpPr>
          <a:xfrm>
            <a:off x="5999480" y="4445635"/>
            <a:ext cx="927100" cy="193675"/>
            <a:chOff x="5964215" y="4790393"/>
            <a:chExt cx="1072134" cy="223633"/>
          </a:xfrm>
          <a:solidFill>
            <a:schemeClr val="tx1">
              <a:lumMod val="50000"/>
              <a:lumOff val="50000"/>
            </a:schemeClr>
          </a:solidFill>
        </p:grpSpPr>
        <p:sp>
          <p:nvSpPr>
            <p:cNvPr id="9" name="椭圆 10"/>
            <p:cNvSpPr/>
            <p:nvPr/>
          </p:nvSpPr>
          <p:spPr>
            <a:xfrm>
              <a:off x="5964215" y="4790393"/>
              <a:ext cx="223633" cy="223633"/>
            </a:xfrm>
            <a:prstGeom prst="ellipse">
              <a:avLst/>
            </a:prstGeom>
            <a:grpFill/>
            <a:ln w="50800">
              <a:solidFill>
                <a:schemeClr val="tx1">
                  <a:lumMod val="50000"/>
                  <a:lumOff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lumMod val="65000"/>
                    <a:lumOff val="35000"/>
                  </a:prstClr>
                </a:solidFill>
                <a:effectLst/>
                <a:uLnTx/>
                <a:uFillTx/>
                <a:cs typeface="+mn-ea"/>
                <a:sym typeface="+mn-lt"/>
              </a:endParaRPr>
            </a:p>
          </p:txBody>
        </p:sp>
        <p:cxnSp>
          <p:nvCxnSpPr>
            <p:cNvPr id="10" name="直接连接符 14"/>
            <p:cNvCxnSpPr/>
            <p:nvPr/>
          </p:nvCxnSpPr>
          <p:spPr>
            <a:xfrm flipV="1">
              <a:off x="6189738" y="4902208"/>
              <a:ext cx="846611" cy="1"/>
            </a:xfrm>
            <a:prstGeom prst="line">
              <a:avLst/>
            </a:prstGeom>
            <a:grpFill/>
            <a:ln w="22225">
              <a:solidFill>
                <a:schemeClr val="tx1">
                  <a:lumMod val="50000"/>
                  <a:lumOff val="50000"/>
                </a:schemeClr>
              </a:solidFill>
              <a:prstDash val="lgDash"/>
              <a:headEnd type="none"/>
              <a:tailEnd type="oval" w="lg" len="lg"/>
            </a:ln>
            <a:effectLst/>
          </p:spPr>
          <p:style>
            <a:lnRef idx="1">
              <a:schemeClr val="accent1"/>
            </a:lnRef>
            <a:fillRef idx="0">
              <a:schemeClr val="accent1"/>
            </a:fillRef>
            <a:effectRef idx="0">
              <a:schemeClr val="accent1"/>
            </a:effectRef>
            <a:fontRef idx="minor">
              <a:schemeClr val="tx1"/>
            </a:fontRef>
          </p:style>
        </p:cxnSp>
      </p:grpSp>
      <p:grpSp>
        <p:nvGrpSpPr>
          <p:cNvPr id="11" name="组合"/>
          <p:cNvGrpSpPr/>
          <p:nvPr/>
        </p:nvGrpSpPr>
        <p:grpSpPr>
          <a:xfrm>
            <a:off x="5999480" y="2926080"/>
            <a:ext cx="927100" cy="193675"/>
            <a:chOff x="5964215" y="3033279"/>
            <a:chExt cx="1072134" cy="223633"/>
          </a:xfrm>
          <a:solidFill>
            <a:schemeClr val="tx1">
              <a:lumMod val="50000"/>
              <a:lumOff val="50000"/>
            </a:schemeClr>
          </a:solidFill>
        </p:grpSpPr>
        <p:sp>
          <p:nvSpPr>
            <p:cNvPr id="12" name="椭圆 11"/>
            <p:cNvSpPr/>
            <p:nvPr/>
          </p:nvSpPr>
          <p:spPr>
            <a:xfrm>
              <a:off x="5964215" y="3033279"/>
              <a:ext cx="223633" cy="223633"/>
            </a:xfrm>
            <a:prstGeom prst="ellipse">
              <a:avLst/>
            </a:prstGeom>
            <a:grpFill/>
            <a:ln w="50800">
              <a:solidFill>
                <a:schemeClr val="tx1">
                  <a:lumMod val="50000"/>
                  <a:lumOff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lumMod val="65000"/>
                    <a:lumOff val="35000"/>
                  </a:prstClr>
                </a:solidFill>
                <a:effectLst/>
                <a:uLnTx/>
                <a:uFillTx/>
                <a:cs typeface="+mn-ea"/>
                <a:sym typeface="+mn-lt"/>
              </a:endParaRPr>
            </a:p>
          </p:txBody>
        </p:sp>
        <p:cxnSp>
          <p:nvCxnSpPr>
            <p:cNvPr id="13" name="直接连接符 16"/>
            <p:cNvCxnSpPr/>
            <p:nvPr/>
          </p:nvCxnSpPr>
          <p:spPr>
            <a:xfrm flipV="1">
              <a:off x="6189738" y="3145093"/>
              <a:ext cx="846611" cy="1"/>
            </a:xfrm>
            <a:prstGeom prst="line">
              <a:avLst/>
            </a:prstGeom>
            <a:grpFill/>
            <a:ln w="22225">
              <a:solidFill>
                <a:schemeClr val="tx1">
                  <a:lumMod val="50000"/>
                  <a:lumOff val="50000"/>
                </a:schemeClr>
              </a:solidFill>
              <a:prstDash val="lgDash"/>
              <a:headEnd type="none"/>
              <a:tailEnd type="oval" w="lg" len="lg"/>
            </a:ln>
            <a:effectLst/>
          </p:spPr>
          <p:style>
            <a:lnRef idx="1">
              <a:schemeClr val="accent1"/>
            </a:lnRef>
            <a:fillRef idx="0">
              <a:schemeClr val="accent1"/>
            </a:fillRef>
            <a:effectRef idx="0">
              <a:schemeClr val="accent1"/>
            </a:effectRef>
            <a:fontRef idx="minor">
              <a:schemeClr val="tx1"/>
            </a:fontRef>
          </p:style>
        </p:cxnSp>
      </p:grpSp>
      <p:sp>
        <p:nvSpPr>
          <p:cNvPr id="14" name="文本框3"/>
          <p:cNvSpPr txBox="1"/>
          <p:nvPr/>
        </p:nvSpPr>
        <p:spPr>
          <a:xfrm>
            <a:off x="7021195" y="1567815"/>
            <a:ext cx="1099820" cy="344170"/>
          </a:xfrm>
          <a:prstGeom prst="rect">
            <a:avLst/>
          </a:prstGeom>
          <a:noFill/>
        </p:spPr>
        <p:txBody>
          <a:bodyPr wrap="square" lIns="68559" tIns="34280" rIns="68559" bIns="34280"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GB" i="0" u="none" strike="noStrike" kern="1200" cap="none" spc="0" normalizeH="0" baseline="0" noProof="0" dirty="0">
                <a:ln>
                  <a:noFill/>
                </a:ln>
                <a:solidFill>
                  <a:schemeClr val="tx1">
                    <a:lumMod val="75000"/>
                    <a:lumOff val="25000"/>
                  </a:schemeClr>
                </a:solidFill>
                <a:effectLst/>
                <a:uLnTx/>
                <a:uFillTx/>
                <a:cs typeface="+mn-ea"/>
                <a:sym typeface="+mn-lt"/>
              </a:rPr>
              <a:t>输入标题</a:t>
            </a:r>
          </a:p>
        </p:txBody>
      </p:sp>
      <p:sp>
        <p:nvSpPr>
          <p:cNvPr id="15" name="文本框3"/>
          <p:cNvSpPr txBox="1"/>
          <p:nvPr/>
        </p:nvSpPr>
        <p:spPr>
          <a:xfrm>
            <a:off x="7021195" y="2869565"/>
            <a:ext cx="1099820" cy="344170"/>
          </a:xfrm>
          <a:prstGeom prst="rect">
            <a:avLst/>
          </a:prstGeom>
          <a:noFill/>
        </p:spPr>
        <p:txBody>
          <a:bodyPr wrap="square" lIns="68559" tIns="34280" rIns="68559" bIns="34280"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GB" i="0" u="none" strike="noStrike" kern="1200" cap="none" spc="0" normalizeH="0" baseline="0" noProof="0" dirty="0">
                <a:ln>
                  <a:noFill/>
                </a:ln>
                <a:solidFill>
                  <a:schemeClr val="tx1">
                    <a:lumMod val="75000"/>
                    <a:lumOff val="25000"/>
                  </a:schemeClr>
                </a:solidFill>
                <a:effectLst/>
                <a:uLnTx/>
                <a:uFillTx/>
                <a:cs typeface="+mn-ea"/>
                <a:sym typeface="+mn-lt"/>
              </a:rPr>
              <a:t>输入标题</a:t>
            </a:r>
          </a:p>
        </p:txBody>
      </p:sp>
      <p:sp>
        <p:nvSpPr>
          <p:cNvPr id="17" name="文本框3"/>
          <p:cNvSpPr txBox="1"/>
          <p:nvPr/>
        </p:nvSpPr>
        <p:spPr>
          <a:xfrm>
            <a:off x="7021195" y="4385310"/>
            <a:ext cx="1099820" cy="344170"/>
          </a:xfrm>
          <a:prstGeom prst="rect">
            <a:avLst/>
          </a:prstGeom>
          <a:noFill/>
        </p:spPr>
        <p:txBody>
          <a:bodyPr wrap="square" lIns="68559" tIns="34280" rIns="68559" bIns="34280"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GB" i="0" u="none" strike="noStrike" kern="1200" cap="none" spc="0" normalizeH="0" baseline="0" noProof="0" dirty="0">
                <a:ln>
                  <a:noFill/>
                </a:ln>
                <a:solidFill>
                  <a:schemeClr val="tx1">
                    <a:lumMod val="75000"/>
                    <a:lumOff val="25000"/>
                  </a:schemeClr>
                </a:solidFill>
                <a:effectLst/>
                <a:uLnTx/>
                <a:uFillTx/>
                <a:cs typeface="+mn-ea"/>
                <a:sym typeface="+mn-lt"/>
              </a:rPr>
              <a:t>输入标题</a:t>
            </a:r>
          </a:p>
        </p:txBody>
      </p:sp>
      <p:grpSp>
        <p:nvGrpSpPr>
          <p:cNvPr id="18" name="组合"/>
          <p:cNvGrpSpPr/>
          <p:nvPr/>
        </p:nvGrpSpPr>
        <p:grpSpPr>
          <a:xfrm>
            <a:off x="5466715" y="2042160"/>
            <a:ext cx="3693795" cy="580390"/>
            <a:chOff x="5349226" y="2010956"/>
            <a:chExt cx="4272984" cy="670899"/>
          </a:xfrm>
          <a:solidFill>
            <a:srgbClr val="827491"/>
          </a:solidFill>
        </p:grpSpPr>
        <p:sp>
          <p:nvSpPr>
            <p:cNvPr id="19" name="燕尾形 18"/>
            <p:cNvSpPr/>
            <p:nvPr/>
          </p:nvSpPr>
          <p:spPr>
            <a:xfrm rot="10800000">
              <a:off x="5349226" y="2010956"/>
              <a:ext cx="4272984" cy="670899"/>
            </a:xfrm>
            <a:prstGeom prst="chevron">
              <a:avLst>
                <a:gd name="adj" fmla="val 67746"/>
              </a:avLst>
            </a:prstGeom>
            <a:solidFill>
              <a:srgbClr val="A1E0F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bg1"/>
                </a:solidFill>
                <a:effectLst/>
                <a:uLnTx/>
                <a:uFillTx/>
                <a:cs typeface="+mn-ea"/>
                <a:sym typeface="+mn-lt"/>
              </a:endParaRPr>
            </a:p>
          </p:txBody>
        </p:sp>
        <p:sp>
          <p:nvSpPr>
            <p:cNvPr id="20" name="文本框2"/>
            <p:cNvSpPr txBox="1"/>
            <p:nvPr/>
          </p:nvSpPr>
          <p:spPr>
            <a:xfrm>
              <a:off x="6076449" y="2151889"/>
              <a:ext cx="2798705" cy="425735"/>
            </a:xfrm>
            <a:prstGeom prst="rect">
              <a:avLst/>
            </a:prstGeom>
            <a:noFill/>
            <a:ln>
              <a:noFill/>
            </a:ln>
            <a:extLst>
              <a:ext uri="{909E8E84-426E-40DD-AFC4-6F175D3DCCD1}">
                <a14:hiddenFill xmlns:a14="http://schemas.microsoft.com/office/drawing/2010/main">
                  <a:solidFill>
                    <a:schemeClr val="accent1"/>
                  </a:solidFill>
                </a14:hiddenFill>
              </a:ext>
            </a:ex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dirty="0" smtClean="0">
                  <a:solidFill>
                    <a:schemeClr val="bg1"/>
                  </a:solidFill>
                  <a:cs typeface="+mn-ea"/>
                  <a:sym typeface="+mn-lt"/>
                </a:rPr>
                <a:t>规范性</a:t>
              </a:r>
              <a:endParaRPr kumimoji="0" lang="zh-CN" altLang="en-US" b="1" i="0" u="none" strike="noStrike" kern="1200" cap="none" spc="0" normalizeH="0" baseline="0" noProof="0" dirty="0" smtClean="0">
                <a:ln>
                  <a:noFill/>
                </a:ln>
                <a:solidFill>
                  <a:schemeClr val="bg1"/>
                </a:solidFill>
                <a:effectLst/>
                <a:uLnTx/>
                <a:uFillTx/>
                <a:cs typeface="+mn-ea"/>
                <a:sym typeface="+mn-lt"/>
              </a:endParaRPr>
            </a:p>
          </p:txBody>
        </p:sp>
      </p:grpSp>
      <p:grpSp>
        <p:nvGrpSpPr>
          <p:cNvPr id="21" name="组合"/>
          <p:cNvGrpSpPr/>
          <p:nvPr/>
        </p:nvGrpSpPr>
        <p:grpSpPr>
          <a:xfrm>
            <a:off x="3064510" y="3476625"/>
            <a:ext cx="3693795" cy="580390"/>
            <a:chOff x="2569789" y="3646467"/>
            <a:chExt cx="4272984" cy="670899"/>
          </a:xfrm>
          <a:solidFill>
            <a:schemeClr val="accent1"/>
          </a:solidFill>
        </p:grpSpPr>
        <p:sp>
          <p:nvSpPr>
            <p:cNvPr id="22" name="燕尾形 20"/>
            <p:cNvSpPr/>
            <p:nvPr/>
          </p:nvSpPr>
          <p:spPr>
            <a:xfrm>
              <a:off x="2569789" y="3646467"/>
              <a:ext cx="4272984" cy="670899"/>
            </a:xfrm>
            <a:prstGeom prst="chevron">
              <a:avLst>
                <a:gd name="adj" fmla="val 67746"/>
              </a:avLst>
            </a:prstGeom>
            <a:solidFill>
              <a:srgbClr val="1965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bg1"/>
                </a:solidFill>
                <a:effectLst/>
                <a:uLnTx/>
                <a:uFillTx/>
                <a:cs typeface="+mn-ea"/>
                <a:sym typeface="+mn-lt"/>
              </a:endParaRPr>
            </a:p>
          </p:txBody>
        </p:sp>
        <p:sp>
          <p:nvSpPr>
            <p:cNvPr id="23" name="文本框2"/>
            <p:cNvSpPr txBox="1"/>
            <p:nvPr/>
          </p:nvSpPr>
          <p:spPr>
            <a:xfrm>
              <a:off x="3350635" y="3787400"/>
              <a:ext cx="2725983" cy="425735"/>
            </a:xfrm>
            <a:prstGeom prst="rect">
              <a:avLst/>
            </a:prstGeom>
            <a:noFill/>
            <a:ln>
              <a:noFill/>
            </a:ln>
            <a:extLst>
              <a:ext uri="{909E8E84-426E-40DD-AFC4-6F175D3DCCD1}">
                <a14:hiddenFill xmlns:a14="http://schemas.microsoft.com/office/drawing/2010/main">
                  <a:grpFill/>
                </a14:hiddenFill>
              </a:ext>
            </a:extLst>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zh-CN" altLang="en-US" dirty="0" smtClean="0">
                  <a:solidFill>
                    <a:schemeClr val="bg1"/>
                  </a:solidFill>
                  <a:cs typeface="+mn-ea"/>
                  <a:sym typeface="+mn-lt"/>
                </a:rPr>
                <a:t>自觉性</a:t>
              </a:r>
              <a:endParaRPr kumimoji="0" lang="zh-CN" altLang="en-US" b="1" i="0" u="none" strike="noStrike" kern="1200" cap="none" spc="0" normalizeH="0" baseline="0" noProof="0" dirty="0" smtClean="0">
                <a:ln>
                  <a:noFill/>
                </a:ln>
                <a:solidFill>
                  <a:schemeClr val="bg1"/>
                </a:solidFill>
                <a:effectLst/>
                <a:uLnTx/>
                <a:uFillTx/>
                <a:cs typeface="+mn-ea"/>
                <a:sym typeface="+mn-lt"/>
              </a:endParaRPr>
            </a:p>
          </p:txBody>
        </p:sp>
      </p:grpSp>
      <p:grpSp>
        <p:nvGrpSpPr>
          <p:cNvPr id="24" name="组合1"/>
          <p:cNvGrpSpPr/>
          <p:nvPr/>
        </p:nvGrpSpPr>
        <p:grpSpPr>
          <a:xfrm>
            <a:off x="5467350" y="4942840"/>
            <a:ext cx="3693795" cy="580390"/>
            <a:chOff x="5349226" y="5365450"/>
            <a:chExt cx="4272984" cy="670899"/>
          </a:xfrm>
          <a:solidFill>
            <a:srgbClr val="827491"/>
          </a:solidFill>
        </p:grpSpPr>
        <p:sp>
          <p:nvSpPr>
            <p:cNvPr id="25" name="燕尾形 23"/>
            <p:cNvSpPr/>
            <p:nvPr/>
          </p:nvSpPr>
          <p:spPr>
            <a:xfrm rot="10800000">
              <a:off x="5349226" y="5365450"/>
              <a:ext cx="4272984" cy="670899"/>
            </a:xfrm>
            <a:prstGeom prst="chevron">
              <a:avLst>
                <a:gd name="adj" fmla="val 67746"/>
              </a:avLst>
            </a:prstGeom>
            <a:solidFill>
              <a:srgbClr val="74BFE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dirty="0">
                <a:ln>
                  <a:noFill/>
                </a:ln>
                <a:solidFill>
                  <a:schemeClr val="bg1"/>
                </a:solidFill>
                <a:effectLst/>
                <a:uLnTx/>
                <a:uFillTx/>
                <a:cs typeface="+mn-ea"/>
                <a:sym typeface="+mn-lt"/>
              </a:endParaRPr>
            </a:p>
          </p:txBody>
        </p:sp>
        <p:sp>
          <p:nvSpPr>
            <p:cNvPr id="26" name="文本框2"/>
            <p:cNvSpPr txBox="1"/>
            <p:nvPr/>
          </p:nvSpPr>
          <p:spPr>
            <a:xfrm>
              <a:off x="6085998" y="5506383"/>
              <a:ext cx="2798705" cy="425735"/>
            </a:xfrm>
            <a:prstGeom prst="rect">
              <a:avLst/>
            </a:prstGeom>
            <a:noFill/>
            <a:ln>
              <a:noFill/>
            </a:ln>
            <a:extLst>
              <a:ext uri="{909E8E84-426E-40DD-AFC4-6F175D3DCCD1}">
                <a14:hiddenFill xmlns:a14="http://schemas.microsoft.com/office/drawing/2010/main">
                  <a:solidFill>
                    <a:schemeClr val="accent1"/>
                  </a:solidFill>
                </a14:hiddenFill>
              </a:ext>
            </a:ex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dirty="0" smtClean="0">
                  <a:solidFill>
                    <a:schemeClr val="bg1"/>
                  </a:solidFill>
                  <a:cs typeface="+mn-ea"/>
                  <a:sym typeface="+mn-lt"/>
                </a:rPr>
                <a:t>责任心</a:t>
              </a:r>
              <a:endParaRPr kumimoji="0" lang="zh-CN" altLang="en-US" b="1" i="0" u="none" strike="noStrike" kern="1200" cap="none" spc="0" normalizeH="0" baseline="0" noProof="0" dirty="0" smtClean="0">
                <a:ln>
                  <a:noFill/>
                </a:ln>
                <a:solidFill>
                  <a:schemeClr val="bg1"/>
                </a:solidFill>
                <a:effectLst/>
                <a:uLnTx/>
                <a:uFillTx/>
                <a:cs typeface="+mn-ea"/>
                <a:sym typeface="+mn-lt"/>
              </a:endParaRPr>
            </a:p>
          </p:txBody>
        </p:sp>
      </p:grpSp>
      <p:sp>
        <p:nvSpPr>
          <p:cNvPr id="27" name="文本框1"/>
          <p:cNvSpPr/>
          <p:nvPr/>
        </p:nvSpPr>
        <p:spPr>
          <a:xfrm>
            <a:off x="2150301" y="1903881"/>
            <a:ext cx="3220188" cy="951865"/>
          </a:xfrm>
          <a:prstGeom prst="rect">
            <a:avLst/>
          </a:prstGeom>
        </p:spPr>
        <p:txBody>
          <a:bodyPr wrap="square" lIns="68559" tIns="34280" rIns="68559" bIns="34280">
            <a:spAutoFit/>
          </a:bodyPr>
          <a:lstStyle/>
          <a:p>
            <a:pPr algn="r" latinLnBrk="0">
              <a:lnSpc>
                <a:spcPct val="120000"/>
              </a:lnSpc>
            </a:pPr>
            <a:r>
              <a:rPr lang="zh-CN" altLang="en-US" sz="1200" dirty="0">
                <a:solidFill>
                  <a:schemeClr val="tx1">
                    <a:lumMod val="50000"/>
                    <a:lumOff val="50000"/>
                  </a:schemeClr>
                </a:solidFill>
                <a:effectLst/>
                <a:cs typeface="+mn-ea"/>
                <a:sym typeface="+mn-lt"/>
              </a:rPr>
              <a:t>此部分内容作为文字排版占位显示 （建议使用主题字体）此部分内容作为文字排版占位显示 （建议使用主题字体）</a:t>
            </a:r>
          </a:p>
          <a:p>
            <a:pPr algn="r" latinLnBrk="0">
              <a:lnSpc>
                <a:spcPct val="120000"/>
              </a:lnSpc>
            </a:pPr>
            <a:endParaRPr kumimoji="0" lang="zh-CN" altLang="en-US" sz="1200" b="0" i="0" u="none" strike="noStrike" kern="1200" cap="none" spc="0" normalizeH="0" baseline="0" noProof="0" dirty="0">
              <a:ln>
                <a:noFill/>
              </a:ln>
              <a:solidFill>
                <a:schemeClr val="tx1">
                  <a:lumMod val="50000"/>
                  <a:lumOff val="50000"/>
                </a:schemeClr>
              </a:solidFill>
              <a:effectLst/>
              <a:uLnTx/>
              <a:uFillTx/>
              <a:cs typeface="+mn-ea"/>
              <a:sym typeface="+mn-lt"/>
            </a:endParaRPr>
          </a:p>
        </p:txBody>
      </p:sp>
      <p:sp>
        <p:nvSpPr>
          <p:cNvPr id="28" name="文本框1"/>
          <p:cNvSpPr/>
          <p:nvPr/>
        </p:nvSpPr>
        <p:spPr>
          <a:xfrm>
            <a:off x="2150301" y="4628161"/>
            <a:ext cx="3220188" cy="951865"/>
          </a:xfrm>
          <a:prstGeom prst="rect">
            <a:avLst/>
          </a:prstGeom>
        </p:spPr>
        <p:txBody>
          <a:bodyPr wrap="square" lIns="68559" tIns="34280" rIns="68559" bIns="34280">
            <a:spAutoFit/>
          </a:bodyPr>
          <a:lstStyle/>
          <a:p>
            <a:pPr algn="r" latinLnBrk="0">
              <a:lnSpc>
                <a:spcPct val="120000"/>
              </a:lnSpc>
            </a:pPr>
            <a:r>
              <a:rPr lang="zh-CN" altLang="en-US" sz="1200" dirty="0">
                <a:solidFill>
                  <a:schemeClr val="tx1">
                    <a:lumMod val="50000"/>
                    <a:lumOff val="50000"/>
                  </a:schemeClr>
                </a:solidFill>
                <a:effectLst/>
                <a:cs typeface="+mn-ea"/>
                <a:sym typeface="+mn-lt"/>
              </a:rPr>
              <a:t>此部分内容作为文字排版占位显示 （建议使用主题字体）此部分内容作为文字排版占位显示 （建议使用主题字体）</a:t>
            </a:r>
          </a:p>
          <a:p>
            <a:pPr algn="r" latinLnBrk="0">
              <a:lnSpc>
                <a:spcPct val="120000"/>
              </a:lnSpc>
            </a:pPr>
            <a:endParaRPr kumimoji="0" lang="zh-CN" altLang="en-US" sz="1200" b="0" i="0" u="none" strike="noStrike" kern="1200" cap="none" spc="0" normalizeH="0" baseline="0" noProof="0" dirty="0">
              <a:ln>
                <a:noFill/>
              </a:ln>
              <a:solidFill>
                <a:schemeClr val="tx1">
                  <a:lumMod val="50000"/>
                  <a:lumOff val="50000"/>
                </a:schemeClr>
              </a:solidFill>
              <a:effectLst/>
              <a:uLnTx/>
              <a:uFillTx/>
              <a:cs typeface="+mn-ea"/>
              <a:sym typeface="+mn-lt"/>
            </a:endParaRPr>
          </a:p>
        </p:txBody>
      </p:sp>
      <p:sp>
        <p:nvSpPr>
          <p:cNvPr id="29" name="文本框1"/>
          <p:cNvSpPr/>
          <p:nvPr/>
        </p:nvSpPr>
        <p:spPr>
          <a:xfrm>
            <a:off x="6852285" y="3355153"/>
            <a:ext cx="3220188" cy="951865"/>
          </a:xfrm>
          <a:prstGeom prst="rect">
            <a:avLst/>
          </a:prstGeom>
        </p:spPr>
        <p:txBody>
          <a:bodyPr wrap="square" lIns="68559" tIns="34280" rIns="68559" bIns="34280">
            <a:spAutoFit/>
          </a:bodyPr>
          <a:lstStyle/>
          <a:p>
            <a:pPr algn="l" latinLnBrk="0">
              <a:lnSpc>
                <a:spcPct val="120000"/>
              </a:lnSpc>
            </a:pPr>
            <a:r>
              <a:rPr lang="zh-CN" altLang="en-US" sz="1200" dirty="0">
                <a:solidFill>
                  <a:schemeClr val="tx1">
                    <a:lumMod val="50000"/>
                    <a:lumOff val="50000"/>
                  </a:schemeClr>
                </a:solidFill>
                <a:effectLst/>
                <a:cs typeface="+mn-ea"/>
                <a:sym typeface="+mn-lt"/>
              </a:rPr>
              <a:t>此部分内容作为文字排版占位显示 （建议使用主题字体）此部分内容作为文字排版占位显示 （建议使用主题字体）</a:t>
            </a:r>
          </a:p>
          <a:p>
            <a:pPr algn="l" latinLnBrk="0">
              <a:lnSpc>
                <a:spcPct val="120000"/>
              </a:lnSpc>
            </a:pPr>
            <a:endParaRPr kumimoji="0" lang="zh-CN" altLang="en-US" sz="1200" b="0" i="0" u="none" strike="noStrike" kern="1200" cap="none" spc="0" normalizeH="0" baseline="0" noProof="0" dirty="0">
              <a:ln>
                <a:noFill/>
              </a:ln>
              <a:solidFill>
                <a:schemeClr val="tx1">
                  <a:lumMod val="50000"/>
                  <a:lumOff val="50000"/>
                </a:schemeClr>
              </a:solidFill>
              <a:effectLst/>
              <a:uLnTx/>
              <a:uFillTx/>
              <a:cs typeface="+mn-ea"/>
              <a:sym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蓝色医疗背景-1"/>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flipV="1">
            <a:off x="0" y="0"/>
            <a:ext cx="633095" cy="996950"/>
          </a:xfrm>
          <a:prstGeom prst="rect">
            <a:avLst/>
          </a:prstGeom>
        </p:spPr>
      </p:pic>
      <p:sp>
        <p:nvSpPr>
          <p:cNvPr id="2" name="文本框 1"/>
          <p:cNvSpPr txBox="1"/>
          <p:nvPr/>
        </p:nvSpPr>
        <p:spPr>
          <a:xfrm>
            <a:off x="633096" y="156845"/>
            <a:ext cx="4960620" cy="4603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400" dirty="0" smtClean="0">
                <a:solidFill>
                  <a:schemeClr val="tx1">
                    <a:lumMod val="75000"/>
                    <a:lumOff val="25000"/>
                  </a:schemeClr>
                </a:solidFill>
                <a:cs typeface="+mn-ea"/>
                <a:sym typeface="+mn-lt"/>
              </a:rPr>
              <a:t>存在的主要问题</a:t>
            </a:r>
            <a:endParaRPr kumimoji="0" lang="zh-CN" altLang="en-US" sz="2400" b="1" i="0" u="none" strike="noStrike" kern="1200" cap="none" spc="0" normalizeH="0" baseline="0" noProof="0" dirty="0" smtClean="0">
              <a:ln>
                <a:noFill/>
              </a:ln>
              <a:solidFill>
                <a:schemeClr val="tx1">
                  <a:lumMod val="75000"/>
                  <a:lumOff val="25000"/>
                </a:schemeClr>
              </a:solidFill>
              <a:effectLst/>
              <a:uLnTx/>
              <a:uFillTx/>
              <a:cs typeface="+mn-ea"/>
              <a:sym typeface="+mn-lt"/>
            </a:endParaRPr>
          </a:p>
        </p:txBody>
      </p:sp>
      <p:sp>
        <p:nvSpPr>
          <p:cNvPr id="3" name="矩形 2"/>
          <p:cNvSpPr/>
          <p:nvPr/>
        </p:nvSpPr>
        <p:spPr>
          <a:xfrm flipH="1">
            <a:off x="635635" y="502285"/>
            <a:ext cx="3318510" cy="491490"/>
          </a:xfrm>
          <a:prstGeom prst="rect">
            <a:avLst/>
          </a:prstGeom>
          <a:effectLst>
            <a:outerShdw blurRad="50800" dist="50800" dir="5400000" sx="1000" sy="1000" algn="ctr" rotWithShape="0">
              <a:srgbClr val="000000"/>
            </a:outerShdw>
          </a:effectLst>
        </p:spPr>
        <p:txBody>
          <a:bodyPr vert="horz"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30000"/>
              </a:lnSpc>
              <a:spcBef>
                <a:spcPts val="0"/>
              </a:spcBef>
              <a:spcAft>
                <a:spcPts val="0"/>
              </a:spcAft>
            </a:pPr>
            <a:r>
              <a:rPr lang="en-US" altLang="zh-CN" sz="1000" b="0" i="0">
                <a:solidFill>
                  <a:schemeClr val="tx1">
                    <a:lumMod val="50000"/>
                    <a:lumOff val="50000"/>
                  </a:schemeClr>
                </a:solidFill>
                <a:effectLst/>
                <a:cs typeface="+mn-ea"/>
                <a:sym typeface="+mn-lt"/>
              </a:rPr>
              <a:t>The user can perform the presentation on a projector or computer</a:t>
            </a:r>
            <a:endParaRPr lang="en-US" altLang="zh-CN" sz="1000" b="0" i="0" dirty="0">
              <a:solidFill>
                <a:schemeClr val="tx1">
                  <a:lumMod val="50000"/>
                  <a:lumOff val="50000"/>
                </a:schemeClr>
              </a:solidFill>
              <a:effectLst/>
              <a:cs typeface="+mn-ea"/>
              <a:sym typeface="+mn-lt"/>
            </a:endParaRPr>
          </a:p>
        </p:txBody>
      </p:sp>
      <p:pic>
        <p:nvPicPr>
          <p:cNvPr id="53" name="图片 52" descr="C:\Users\13929_000\Desktop\2021春节\白色系百搭\stil-326694.jpgstil-326694"/>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7645175" y="1264601"/>
            <a:ext cx="3448685" cy="4311018"/>
          </a:xfrm>
          <a:custGeom>
            <a:avLst/>
            <a:gdLst>
              <a:gd name="connsiteX0" fmla="*/ 695170 w 3639817"/>
              <a:gd name="connsiteY0" fmla="*/ 2712924 h 4311018"/>
              <a:gd name="connsiteX1" fmla="*/ 1390340 w 3639817"/>
              <a:gd name="connsiteY1" fmla="*/ 3060510 h 4311018"/>
              <a:gd name="connsiteX2" fmla="*/ 1390340 w 3639817"/>
              <a:gd name="connsiteY2" fmla="*/ 3963433 h 4311018"/>
              <a:gd name="connsiteX3" fmla="*/ 695170 w 3639817"/>
              <a:gd name="connsiteY3" fmla="*/ 4311018 h 4311018"/>
              <a:gd name="connsiteX4" fmla="*/ 0 w 3639817"/>
              <a:gd name="connsiteY4" fmla="*/ 3963433 h 4311018"/>
              <a:gd name="connsiteX5" fmla="*/ 0 w 3639817"/>
              <a:gd name="connsiteY5" fmla="*/ 3060510 h 4311018"/>
              <a:gd name="connsiteX6" fmla="*/ 2944648 w 3639817"/>
              <a:gd name="connsiteY6" fmla="*/ 1356462 h 4311018"/>
              <a:gd name="connsiteX7" fmla="*/ 3639817 w 3639817"/>
              <a:gd name="connsiteY7" fmla="*/ 1704048 h 4311018"/>
              <a:gd name="connsiteX8" fmla="*/ 3639817 w 3639817"/>
              <a:gd name="connsiteY8" fmla="*/ 2606971 h 4311018"/>
              <a:gd name="connsiteX9" fmla="*/ 2944648 w 3639817"/>
              <a:gd name="connsiteY9" fmla="*/ 2954556 h 4311018"/>
              <a:gd name="connsiteX10" fmla="*/ 2249478 w 3639817"/>
              <a:gd name="connsiteY10" fmla="*/ 2606971 h 4311018"/>
              <a:gd name="connsiteX11" fmla="*/ 2249478 w 3639817"/>
              <a:gd name="connsiteY11" fmla="*/ 1704048 h 4311018"/>
              <a:gd name="connsiteX12" fmla="*/ 1443078 w 3639817"/>
              <a:gd name="connsiteY12" fmla="*/ 1356462 h 4311018"/>
              <a:gd name="connsiteX13" fmla="*/ 2138247 w 3639817"/>
              <a:gd name="connsiteY13" fmla="*/ 1704048 h 4311018"/>
              <a:gd name="connsiteX14" fmla="*/ 2138247 w 3639817"/>
              <a:gd name="connsiteY14" fmla="*/ 2606971 h 4311018"/>
              <a:gd name="connsiteX15" fmla="*/ 1443078 w 3639817"/>
              <a:gd name="connsiteY15" fmla="*/ 2954556 h 4311018"/>
              <a:gd name="connsiteX16" fmla="*/ 747907 w 3639817"/>
              <a:gd name="connsiteY16" fmla="*/ 2606971 h 4311018"/>
              <a:gd name="connsiteX17" fmla="*/ 747907 w 3639817"/>
              <a:gd name="connsiteY17" fmla="*/ 1704048 h 4311018"/>
              <a:gd name="connsiteX18" fmla="*/ 2196740 w 3639817"/>
              <a:gd name="connsiteY18" fmla="*/ 0 h 4311018"/>
              <a:gd name="connsiteX19" fmla="*/ 2891909 w 3639817"/>
              <a:gd name="connsiteY19" fmla="*/ 347586 h 4311018"/>
              <a:gd name="connsiteX20" fmla="*/ 2891909 w 3639817"/>
              <a:gd name="connsiteY20" fmla="*/ 1250509 h 4311018"/>
              <a:gd name="connsiteX21" fmla="*/ 2196740 w 3639817"/>
              <a:gd name="connsiteY21" fmla="*/ 1598094 h 4311018"/>
              <a:gd name="connsiteX22" fmla="*/ 1501570 w 3639817"/>
              <a:gd name="connsiteY22" fmla="*/ 1250509 h 4311018"/>
              <a:gd name="connsiteX23" fmla="*/ 1501570 w 3639817"/>
              <a:gd name="connsiteY23" fmla="*/ 347586 h 4311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39817" h="4311018">
                <a:moveTo>
                  <a:pt x="695170" y="2712924"/>
                </a:moveTo>
                <a:lnTo>
                  <a:pt x="1390340" y="3060510"/>
                </a:lnTo>
                <a:lnTo>
                  <a:pt x="1390340" y="3963433"/>
                </a:lnTo>
                <a:lnTo>
                  <a:pt x="695170" y="4311018"/>
                </a:lnTo>
                <a:lnTo>
                  <a:pt x="0" y="3963433"/>
                </a:lnTo>
                <a:lnTo>
                  <a:pt x="0" y="3060510"/>
                </a:lnTo>
                <a:close/>
                <a:moveTo>
                  <a:pt x="2944648" y="1356462"/>
                </a:moveTo>
                <a:lnTo>
                  <a:pt x="3639817" y="1704048"/>
                </a:lnTo>
                <a:lnTo>
                  <a:pt x="3639817" y="2606971"/>
                </a:lnTo>
                <a:lnTo>
                  <a:pt x="2944648" y="2954556"/>
                </a:lnTo>
                <a:lnTo>
                  <a:pt x="2249478" y="2606971"/>
                </a:lnTo>
                <a:lnTo>
                  <a:pt x="2249478" y="1704048"/>
                </a:lnTo>
                <a:close/>
                <a:moveTo>
                  <a:pt x="1443078" y="1356462"/>
                </a:moveTo>
                <a:lnTo>
                  <a:pt x="2138247" y="1704048"/>
                </a:lnTo>
                <a:lnTo>
                  <a:pt x="2138247" y="2606971"/>
                </a:lnTo>
                <a:lnTo>
                  <a:pt x="1443078" y="2954556"/>
                </a:lnTo>
                <a:lnTo>
                  <a:pt x="747907" y="2606971"/>
                </a:lnTo>
                <a:lnTo>
                  <a:pt x="747907" y="1704048"/>
                </a:lnTo>
                <a:close/>
                <a:moveTo>
                  <a:pt x="2196740" y="0"/>
                </a:moveTo>
                <a:lnTo>
                  <a:pt x="2891909" y="347586"/>
                </a:lnTo>
                <a:lnTo>
                  <a:pt x="2891909" y="1250509"/>
                </a:lnTo>
                <a:lnTo>
                  <a:pt x="2196740" y="1598094"/>
                </a:lnTo>
                <a:lnTo>
                  <a:pt x="1501570" y="1250509"/>
                </a:lnTo>
                <a:lnTo>
                  <a:pt x="1501570" y="347586"/>
                </a:lnTo>
                <a:close/>
              </a:path>
            </a:pathLst>
          </a:custGeom>
          <a:ln w="19050">
            <a:noFill/>
          </a:ln>
        </p:spPr>
      </p:pic>
      <p:sp>
        <p:nvSpPr>
          <p:cNvPr id="4" name="任意多边形: 形状 3"/>
          <p:cNvSpPr/>
          <p:nvPr/>
        </p:nvSpPr>
        <p:spPr>
          <a:xfrm>
            <a:off x="7534368" y="1273491"/>
            <a:ext cx="1390341" cy="1598094"/>
          </a:xfrm>
          <a:custGeom>
            <a:avLst/>
            <a:gdLst>
              <a:gd name="connsiteX0" fmla="*/ 0 w 2008628"/>
              <a:gd name="connsiteY0" fmla="*/ 873753 h 1747506"/>
              <a:gd name="connsiteX1" fmla="*/ 436877 w 2008628"/>
              <a:gd name="connsiteY1" fmla="*/ 0 h 1747506"/>
              <a:gd name="connsiteX2" fmla="*/ 1571752 w 2008628"/>
              <a:gd name="connsiteY2" fmla="*/ 0 h 1747506"/>
              <a:gd name="connsiteX3" fmla="*/ 2008628 w 2008628"/>
              <a:gd name="connsiteY3" fmla="*/ 873753 h 1747506"/>
              <a:gd name="connsiteX4" fmla="*/ 1571752 w 2008628"/>
              <a:gd name="connsiteY4" fmla="*/ 1747506 h 1747506"/>
              <a:gd name="connsiteX5" fmla="*/ 436877 w 2008628"/>
              <a:gd name="connsiteY5" fmla="*/ 1747506 h 1747506"/>
              <a:gd name="connsiteX6" fmla="*/ 0 w 2008628"/>
              <a:gd name="connsiteY6" fmla="*/ 873753 h 1747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8628" h="1747506">
                <a:moveTo>
                  <a:pt x="1004314" y="0"/>
                </a:moveTo>
                <a:lnTo>
                  <a:pt x="2008627" y="380083"/>
                </a:lnTo>
                <a:lnTo>
                  <a:pt x="2008627" y="1367424"/>
                </a:lnTo>
                <a:lnTo>
                  <a:pt x="1004314" y="1747506"/>
                </a:lnTo>
                <a:lnTo>
                  <a:pt x="1" y="1367424"/>
                </a:lnTo>
                <a:lnTo>
                  <a:pt x="1" y="380083"/>
                </a:lnTo>
                <a:lnTo>
                  <a:pt x="1004314" y="0"/>
                </a:lnTo>
                <a:close/>
              </a:path>
            </a:pathLst>
          </a:custGeom>
          <a:solidFill>
            <a:srgbClr val="A1E0F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72320" tIns="313011" rIns="272320" bIns="313011" numCol="1" spcCol="1270" anchor="ctr" anchorCtr="0">
            <a:noAutofit/>
          </a:bodyPr>
          <a:lstStyle/>
          <a:p>
            <a:pPr marL="0" marR="0" lvl="0" indent="0" algn="ctr" defTabSz="1600200" rtl="0" eaLnBrk="1" fontAlgn="auto" latinLnBrk="0" hangingPunct="1">
              <a:lnSpc>
                <a:spcPct val="90000"/>
              </a:lnSpc>
              <a:spcBef>
                <a:spcPct val="0"/>
              </a:spcBef>
              <a:spcAft>
                <a:spcPct val="35000"/>
              </a:spcAft>
              <a:buClrTx/>
              <a:buSzTx/>
              <a:buFontTx/>
              <a:buNone/>
              <a:defRPr/>
            </a:pPr>
            <a:endParaRPr kumimoji="0" lang="zh-CN" altLang="en-US" sz="3600" b="0" i="0" u="none" strike="noStrike" kern="1200" cap="none" spc="0" normalizeH="0" baseline="0" noProof="0">
              <a:ln>
                <a:noFill/>
              </a:ln>
              <a:solidFill>
                <a:prstClr val="white"/>
              </a:solidFill>
              <a:effectLst/>
              <a:uLnTx/>
              <a:uFillTx/>
              <a:cs typeface="+mn-ea"/>
              <a:sym typeface="+mn-lt"/>
            </a:endParaRPr>
          </a:p>
        </p:txBody>
      </p:sp>
      <p:sp>
        <p:nvSpPr>
          <p:cNvPr id="7" name="任意多边形: 形状 6"/>
          <p:cNvSpPr/>
          <p:nvPr/>
        </p:nvSpPr>
        <p:spPr>
          <a:xfrm>
            <a:off x="9035937" y="3986415"/>
            <a:ext cx="1390341" cy="1598094"/>
          </a:xfrm>
          <a:custGeom>
            <a:avLst/>
            <a:gdLst>
              <a:gd name="connsiteX0" fmla="*/ 0 w 2008628"/>
              <a:gd name="connsiteY0" fmla="*/ 873753 h 1747506"/>
              <a:gd name="connsiteX1" fmla="*/ 436877 w 2008628"/>
              <a:gd name="connsiteY1" fmla="*/ 0 h 1747506"/>
              <a:gd name="connsiteX2" fmla="*/ 1571752 w 2008628"/>
              <a:gd name="connsiteY2" fmla="*/ 0 h 1747506"/>
              <a:gd name="connsiteX3" fmla="*/ 2008628 w 2008628"/>
              <a:gd name="connsiteY3" fmla="*/ 873753 h 1747506"/>
              <a:gd name="connsiteX4" fmla="*/ 1571752 w 2008628"/>
              <a:gd name="connsiteY4" fmla="*/ 1747506 h 1747506"/>
              <a:gd name="connsiteX5" fmla="*/ 436877 w 2008628"/>
              <a:gd name="connsiteY5" fmla="*/ 1747506 h 1747506"/>
              <a:gd name="connsiteX6" fmla="*/ 0 w 2008628"/>
              <a:gd name="connsiteY6" fmla="*/ 873753 h 1747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8628" h="1747506">
                <a:moveTo>
                  <a:pt x="1004314" y="0"/>
                </a:moveTo>
                <a:lnTo>
                  <a:pt x="2008627" y="380083"/>
                </a:lnTo>
                <a:lnTo>
                  <a:pt x="2008627" y="1367424"/>
                </a:lnTo>
                <a:lnTo>
                  <a:pt x="1004314" y="1747506"/>
                </a:lnTo>
                <a:lnTo>
                  <a:pt x="1" y="1367424"/>
                </a:lnTo>
                <a:lnTo>
                  <a:pt x="1" y="380083"/>
                </a:lnTo>
                <a:lnTo>
                  <a:pt x="1004314" y="0"/>
                </a:lnTo>
                <a:close/>
              </a:path>
            </a:pathLst>
          </a:custGeom>
          <a:solidFill>
            <a:srgbClr val="A1E0F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94240" tIns="434931" rIns="394240" bIns="434931" numCol="1" spcCol="1270" anchor="ctr" anchorCtr="0">
            <a:noAutofit/>
          </a:bodyPr>
          <a:lstStyle/>
          <a:p>
            <a:pPr marL="0" marR="0" lvl="0" indent="0" algn="ctr" defTabSz="1422400" rtl="0" eaLnBrk="1" fontAlgn="auto" latinLnBrk="0" hangingPunct="1">
              <a:lnSpc>
                <a:spcPct val="90000"/>
              </a:lnSpc>
              <a:spcBef>
                <a:spcPct val="0"/>
              </a:spcBef>
              <a:spcAft>
                <a:spcPct val="35000"/>
              </a:spcAft>
              <a:buClrTx/>
              <a:buSzTx/>
              <a:buFontTx/>
              <a:buNone/>
              <a:defRPr/>
            </a:pPr>
            <a:endParaRPr kumimoji="0" lang="zh-CN" altLang="en-US" sz="3200" b="0" i="0" u="none" strike="noStrike" kern="1200" cap="none" spc="0" normalizeH="0" baseline="0" noProof="0">
              <a:ln>
                <a:noFill/>
              </a:ln>
              <a:solidFill>
                <a:prstClr val="white"/>
              </a:solidFill>
              <a:effectLst/>
              <a:uLnTx/>
              <a:uFillTx/>
              <a:cs typeface="+mn-ea"/>
              <a:sym typeface="+mn-lt"/>
            </a:endParaRPr>
          </a:p>
        </p:txBody>
      </p:sp>
      <p:grpSp>
        <p:nvGrpSpPr>
          <p:cNvPr id="37" name="组合 36"/>
          <p:cNvGrpSpPr/>
          <p:nvPr/>
        </p:nvGrpSpPr>
        <p:grpSpPr>
          <a:xfrm>
            <a:off x="1064496" y="1554006"/>
            <a:ext cx="5504359" cy="1715032"/>
            <a:chOff x="1067306" y="1491341"/>
            <a:chExt cx="5504359" cy="1715032"/>
          </a:xfrm>
        </p:grpSpPr>
        <p:grpSp>
          <p:nvGrpSpPr>
            <p:cNvPr id="31" name="组合 30"/>
            <p:cNvGrpSpPr/>
            <p:nvPr/>
          </p:nvGrpSpPr>
          <p:grpSpPr>
            <a:xfrm>
              <a:off x="1067306" y="1491341"/>
              <a:ext cx="2490007" cy="1715032"/>
              <a:chOff x="1067306" y="1463041"/>
              <a:chExt cx="2490007" cy="1715032"/>
            </a:xfrm>
          </p:grpSpPr>
          <p:grpSp>
            <p:nvGrpSpPr>
              <p:cNvPr id="5" name="组合 4"/>
              <p:cNvGrpSpPr/>
              <p:nvPr/>
            </p:nvGrpSpPr>
            <p:grpSpPr>
              <a:xfrm>
                <a:off x="1067306" y="1463041"/>
                <a:ext cx="1527304" cy="465848"/>
                <a:chOff x="2511971" y="3292366"/>
                <a:chExt cx="1418898" cy="420413"/>
              </a:xfrm>
            </p:grpSpPr>
            <p:sp>
              <p:nvSpPr>
                <p:cNvPr id="18" name="矩形: 圆角 17"/>
                <p:cNvSpPr/>
                <p:nvPr/>
              </p:nvSpPr>
              <p:spPr>
                <a:xfrm>
                  <a:off x="2511971" y="3292366"/>
                  <a:ext cx="1418898" cy="420413"/>
                </a:xfrm>
                <a:prstGeom prst="roundRect">
                  <a:avLst>
                    <a:gd name="adj" fmla="val 50000"/>
                  </a:avLst>
                </a:prstGeom>
                <a:solidFill>
                  <a:srgbClr val="1965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19" name="文本框 18"/>
                <p:cNvSpPr txBox="1"/>
                <p:nvPr/>
              </p:nvSpPr>
              <p:spPr>
                <a:xfrm>
                  <a:off x="2601310" y="3317906"/>
                  <a:ext cx="1240220" cy="359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i="0" u="none" strike="noStrike" kern="1200" cap="none" spc="0" normalizeH="0" baseline="0" noProof="0" dirty="0">
                      <a:ln>
                        <a:noFill/>
                      </a:ln>
                      <a:solidFill>
                        <a:prstClr val="white"/>
                      </a:solidFill>
                      <a:effectLst/>
                      <a:uLnTx/>
                      <a:uFillTx/>
                      <a:cs typeface="+mn-ea"/>
                      <a:sym typeface="+mn-lt"/>
                    </a:rPr>
                    <a:t>输入标题</a:t>
                  </a:r>
                </a:p>
              </p:txBody>
            </p:sp>
          </p:grpSp>
          <p:sp>
            <p:nvSpPr>
              <p:cNvPr id="17" name="文本框3"/>
              <p:cNvSpPr txBox="1"/>
              <p:nvPr/>
            </p:nvSpPr>
            <p:spPr>
              <a:xfrm>
                <a:off x="1067306" y="2072538"/>
                <a:ext cx="2490007" cy="110553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latinLnBrk="0">
                  <a:lnSpc>
                    <a:spcPct val="120000"/>
                  </a:lnSpc>
                </a:pPr>
                <a:r>
                  <a:rPr lang="zh-CN" altLang="en-US" sz="1200" dirty="0">
                    <a:solidFill>
                      <a:schemeClr val="tx1">
                        <a:lumMod val="50000"/>
                        <a:lumOff val="50000"/>
                      </a:schemeClr>
                    </a:solidFill>
                    <a:effectLst/>
                    <a:cs typeface="+mn-ea"/>
                    <a:sym typeface="+mn-lt"/>
                  </a:rPr>
                  <a:t>此部分内容作为文字排版占位显示 （建议使用主题字体）此部分内容作为文字排版占位显示 （建议使用主题字体）</a:t>
                </a:r>
              </a:p>
              <a:p>
                <a:pPr algn="l" latinLnBrk="0">
                  <a:lnSpc>
                    <a:spcPct val="120000"/>
                  </a:lnSpc>
                </a:pPr>
                <a:endParaRPr kumimoji="0" lang="zh-CN" altLang="en-US" sz="1200" b="0" i="0" u="none" strike="noStrike" kern="1200" cap="none" spc="0" normalizeH="0" baseline="0" noProof="0" dirty="0">
                  <a:ln>
                    <a:noFill/>
                  </a:ln>
                  <a:solidFill>
                    <a:schemeClr val="tx1">
                      <a:lumMod val="50000"/>
                      <a:lumOff val="50000"/>
                    </a:schemeClr>
                  </a:solidFill>
                  <a:effectLst/>
                  <a:uLnTx/>
                  <a:uFillTx/>
                  <a:cs typeface="+mn-ea"/>
                  <a:sym typeface="+mn-lt"/>
                </a:endParaRPr>
              </a:p>
            </p:txBody>
          </p:sp>
        </p:grpSp>
        <p:grpSp>
          <p:nvGrpSpPr>
            <p:cNvPr id="32" name="组合 31"/>
            <p:cNvGrpSpPr/>
            <p:nvPr/>
          </p:nvGrpSpPr>
          <p:grpSpPr>
            <a:xfrm>
              <a:off x="4081658" y="1491341"/>
              <a:ext cx="2490007" cy="1715032"/>
              <a:chOff x="1067306" y="1463041"/>
              <a:chExt cx="2490007" cy="1715032"/>
            </a:xfrm>
          </p:grpSpPr>
          <p:grpSp>
            <p:nvGrpSpPr>
              <p:cNvPr id="33" name="组合 32"/>
              <p:cNvGrpSpPr/>
              <p:nvPr/>
            </p:nvGrpSpPr>
            <p:grpSpPr>
              <a:xfrm>
                <a:off x="1067306" y="1463041"/>
                <a:ext cx="1527304" cy="465848"/>
                <a:chOff x="2511971" y="3292366"/>
                <a:chExt cx="1418898" cy="420413"/>
              </a:xfrm>
            </p:grpSpPr>
            <p:sp>
              <p:nvSpPr>
                <p:cNvPr id="35" name="矩形: 圆角 34"/>
                <p:cNvSpPr/>
                <p:nvPr/>
              </p:nvSpPr>
              <p:spPr>
                <a:xfrm>
                  <a:off x="2511971" y="3292366"/>
                  <a:ext cx="1418898" cy="420413"/>
                </a:xfrm>
                <a:prstGeom prst="roundRect">
                  <a:avLst>
                    <a:gd name="adj" fmla="val 50000"/>
                  </a:avLst>
                </a:prstGeom>
                <a:solidFill>
                  <a:srgbClr val="74BF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36" name="文本框 35"/>
                <p:cNvSpPr txBox="1"/>
                <p:nvPr/>
              </p:nvSpPr>
              <p:spPr>
                <a:xfrm>
                  <a:off x="2601310" y="3317906"/>
                  <a:ext cx="1240220" cy="359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i="0" u="none" strike="noStrike" kern="1200" cap="none" spc="0" normalizeH="0" baseline="0" noProof="0" dirty="0">
                      <a:ln>
                        <a:noFill/>
                      </a:ln>
                      <a:solidFill>
                        <a:prstClr val="white"/>
                      </a:solidFill>
                      <a:effectLst/>
                      <a:uLnTx/>
                      <a:uFillTx/>
                      <a:cs typeface="+mn-ea"/>
                      <a:sym typeface="+mn-lt"/>
                    </a:rPr>
                    <a:t>输入标题</a:t>
                  </a:r>
                </a:p>
              </p:txBody>
            </p:sp>
          </p:grpSp>
          <p:sp>
            <p:nvSpPr>
              <p:cNvPr id="34" name="文本框3"/>
              <p:cNvSpPr txBox="1"/>
              <p:nvPr/>
            </p:nvSpPr>
            <p:spPr>
              <a:xfrm>
                <a:off x="1067306" y="2072538"/>
                <a:ext cx="2490007" cy="110553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latinLnBrk="0">
                  <a:lnSpc>
                    <a:spcPct val="120000"/>
                  </a:lnSpc>
                </a:pPr>
                <a:r>
                  <a:rPr lang="zh-CN" altLang="en-US" sz="1200" dirty="0">
                    <a:solidFill>
                      <a:schemeClr val="tx1">
                        <a:lumMod val="50000"/>
                        <a:lumOff val="50000"/>
                      </a:schemeClr>
                    </a:solidFill>
                    <a:effectLst/>
                    <a:cs typeface="+mn-ea"/>
                    <a:sym typeface="+mn-lt"/>
                  </a:rPr>
                  <a:t>此部分内容作为文字排版占位显示 （建议使用主题字体）此部分内容作为文字排版占位显示 （建议使用主题字体）</a:t>
                </a:r>
              </a:p>
              <a:p>
                <a:pPr algn="l" latinLnBrk="0">
                  <a:lnSpc>
                    <a:spcPct val="120000"/>
                  </a:lnSpc>
                </a:pPr>
                <a:endParaRPr kumimoji="0" lang="zh-CN" altLang="en-US" sz="1200" b="0" i="0" u="none" strike="noStrike" kern="1200" cap="none" spc="0" normalizeH="0" baseline="0" noProof="0" dirty="0">
                  <a:ln>
                    <a:noFill/>
                  </a:ln>
                  <a:solidFill>
                    <a:schemeClr val="tx1">
                      <a:lumMod val="50000"/>
                      <a:lumOff val="50000"/>
                    </a:schemeClr>
                  </a:solidFill>
                  <a:effectLst/>
                  <a:uLnTx/>
                  <a:uFillTx/>
                  <a:cs typeface="+mn-ea"/>
                  <a:sym typeface="+mn-lt"/>
                </a:endParaRPr>
              </a:p>
            </p:txBody>
          </p:sp>
        </p:grpSp>
      </p:grpSp>
      <p:grpSp>
        <p:nvGrpSpPr>
          <p:cNvPr id="38" name="组合 37"/>
          <p:cNvGrpSpPr/>
          <p:nvPr/>
        </p:nvGrpSpPr>
        <p:grpSpPr>
          <a:xfrm>
            <a:off x="1064496" y="3781151"/>
            <a:ext cx="5504359" cy="1715032"/>
            <a:chOff x="1067306" y="1491341"/>
            <a:chExt cx="5504359" cy="1715032"/>
          </a:xfrm>
        </p:grpSpPr>
        <p:grpSp>
          <p:nvGrpSpPr>
            <p:cNvPr id="39" name="组合 38"/>
            <p:cNvGrpSpPr/>
            <p:nvPr/>
          </p:nvGrpSpPr>
          <p:grpSpPr>
            <a:xfrm>
              <a:off x="1067306" y="1491341"/>
              <a:ext cx="2490007" cy="1715032"/>
              <a:chOff x="1067306" y="1463041"/>
              <a:chExt cx="2490007" cy="1715032"/>
            </a:xfrm>
          </p:grpSpPr>
          <p:grpSp>
            <p:nvGrpSpPr>
              <p:cNvPr id="45" name="组合 44"/>
              <p:cNvGrpSpPr/>
              <p:nvPr/>
            </p:nvGrpSpPr>
            <p:grpSpPr>
              <a:xfrm>
                <a:off x="1067306" y="1463041"/>
                <a:ext cx="1527304" cy="465848"/>
                <a:chOff x="2511971" y="3292366"/>
                <a:chExt cx="1418898" cy="420413"/>
              </a:xfrm>
            </p:grpSpPr>
            <p:sp>
              <p:nvSpPr>
                <p:cNvPr id="47" name="矩形: 圆角 46"/>
                <p:cNvSpPr/>
                <p:nvPr/>
              </p:nvSpPr>
              <p:spPr>
                <a:xfrm>
                  <a:off x="2511971" y="3292366"/>
                  <a:ext cx="1418898" cy="420413"/>
                </a:xfrm>
                <a:prstGeom prst="roundRect">
                  <a:avLst>
                    <a:gd name="adj" fmla="val 50000"/>
                  </a:avLst>
                </a:prstGeom>
                <a:solidFill>
                  <a:srgbClr val="74BF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8" name="文本框 47"/>
                <p:cNvSpPr txBox="1"/>
                <p:nvPr/>
              </p:nvSpPr>
              <p:spPr>
                <a:xfrm>
                  <a:off x="2601310" y="3317906"/>
                  <a:ext cx="1240220" cy="359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i="0" u="none" strike="noStrike" kern="1200" cap="none" spc="0" normalizeH="0" baseline="0" noProof="0" dirty="0">
                      <a:ln>
                        <a:noFill/>
                      </a:ln>
                      <a:solidFill>
                        <a:prstClr val="white"/>
                      </a:solidFill>
                      <a:effectLst/>
                      <a:uLnTx/>
                      <a:uFillTx/>
                      <a:cs typeface="+mn-ea"/>
                      <a:sym typeface="+mn-lt"/>
                    </a:rPr>
                    <a:t>输入标题</a:t>
                  </a:r>
                </a:p>
              </p:txBody>
            </p:sp>
          </p:grpSp>
          <p:sp>
            <p:nvSpPr>
              <p:cNvPr id="46" name="文本框3"/>
              <p:cNvSpPr txBox="1"/>
              <p:nvPr/>
            </p:nvSpPr>
            <p:spPr>
              <a:xfrm>
                <a:off x="1067306" y="2072538"/>
                <a:ext cx="2490007" cy="110553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latinLnBrk="0">
                  <a:lnSpc>
                    <a:spcPct val="120000"/>
                  </a:lnSpc>
                </a:pPr>
                <a:r>
                  <a:rPr lang="zh-CN" altLang="en-US" sz="1200" dirty="0">
                    <a:solidFill>
                      <a:schemeClr val="tx1">
                        <a:lumMod val="50000"/>
                        <a:lumOff val="50000"/>
                      </a:schemeClr>
                    </a:solidFill>
                    <a:effectLst/>
                    <a:cs typeface="+mn-ea"/>
                    <a:sym typeface="+mn-lt"/>
                  </a:rPr>
                  <a:t>此部分内容作为文字排版占位显示 （建议使用主题字体）此部分内容作为文字排版占位显示 （建议使用主题字体）</a:t>
                </a:r>
              </a:p>
              <a:p>
                <a:pPr algn="l" latinLnBrk="0">
                  <a:lnSpc>
                    <a:spcPct val="120000"/>
                  </a:lnSpc>
                </a:pPr>
                <a:endParaRPr kumimoji="0" lang="zh-CN" altLang="en-US" sz="1200" b="0" i="0" u="none" strike="noStrike" kern="1200" cap="none" spc="0" normalizeH="0" baseline="0" noProof="0" dirty="0">
                  <a:ln>
                    <a:noFill/>
                  </a:ln>
                  <a:solidFill>
                    <a:schemeClr val="tx1">
                      <a:lumMod val="50000"/>
                      <a:lumOff val="50000"/>
                    </a:schemeClr>
                  </a:solidFill>
                  <a:effectLst/>
                  <a:uLnTx/>
                  <a:uFillTx/>
                  <a:cs typeface="+mn-ea"/>
                  <a:sym typeface="+mn-lt"/>
                </a:endParaRPr>
              </a:p>
            </p:txBody>
          </p:sp>
        </p:grpSp>
        <p:grpSp>
          <p:nvGrpSpPr>
            <p:cNvPr id="40" name="组合 39"/>
            <p:cNvGrpSpPr/>
            <p:nvPr/>
          </p:nvGrpSpPr>
          <p:grpSpPr>
            <a:xfrm>
              <a:off x="4081658" y="1491341"/>
              <a:ext cx="2490007" cy="1715032"/>
              <a:chOff x="1067306" y="1463041"/>
              <a:chExt cx="2490007" cy="1715032"/>
            </a:xfrm>
          </p:grpSpPr>
          <p:grpSp>
            <p:nvGrpSpPr>
              <p:cNvPr id="41" name="组合 40"/>
              <p:cNvGrpSpPr/>
              <p:nvPr/>
            </p:nvGrpSpPr>
            <p:grpSpPr>
              <a:xfrm>
                <a:off x="1067306" y="1463041"/>
                <a:ext cx="1527304" cy="465848"/>
                <a:chOff x="2511971" y="3292366"/>
                <a:chExt cx="1418898" cy="420413"/>
              </a:xfrm>
            </p:grpSpPr>
            <p:sp>
              <p:nvSpPr>
                <p:cNvPr id="43" name="矩形: 圆角 42"/>
                <p:cNvSpPr/>
                <p:nvPr/>
              </p:nvSpPr>
              <p:spPr>
                <a:xfrm>
                  <a:off x="2511971" y="3292366"/>
                  <a:ext cx="1418898" cy="420413"/>
                </a:xfrm>
                <a:prstGeom prst="roundRect">
                  <a:avLst>
                    <a:gd name="adj" fmla="val 50000"/>
                  </a:avLst>
                </a:prstGeom>
                <a:solidFill>
                  <a:srgbClr val="1965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44" name="文本框 43"/>
                <p:cNvSpPr txBox="1"/>
                <p:nvPr/>
              </p:nvSpPr>
              <p:spPr>
                <a:xfrm>
                  <a:off x="2601310" y="3317906"/>
                  <a:ext cx="1240220" cy="359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i="0" u="none" strike="noStrike" kern="1200" cap="none" spc="0" normalizeH="0" baseline="0" noProof="0" dirty="0">
                      <a:ln>
                        <a:noFill/>
                      </a:ln>
                      <a:solidFill>
                        <a:prstClr val="white"/>
                      </a:solidFill>
                      <a:effectLst/>
                      <a:uLnTx/>
                      <a:uFillTx/>
                      <a:cs typeface="+mn-ea"/>
                      <a:sym typeface="+mn-lt"/>
                    </a:rPr>
                    <a:t>输入标题</a:t>
                  </a:r>
                </a:p>
              </p:txBody>
            </p:sp>
          </p:grpSp>
          <p:sp>
            <p:nvSpPr>
              <p:cNvPr id="42" name="文本框3"/>
              <p:cNvSpPr txBox="1"/>
              <p:nvPr/>
            </p:nvSpPr>
            <p:spPr>
              <a:xfrm>
                <a:off x="1067306" y="2072538"/>
                <a:ext cx="2490007" cy="110553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latinLnBrk="0">
                  <a:lnSpc>
                    <a:spcPct val="120000"/>
                  </a:lnSpc>
                </a:pPr>
                <a:r>
                  <a:rPr lang="zh-CN" altLang="en-US" sz="1200" dirty="0">
                    <a:solidFill>
                      <a:schemeClr val="tx1">
                        <a:lumMod val="50000"/>
                        <a:lumOff val="50000"/>
                      </a:schemeClr>
                    </a:solidFill>
                    <a:effectLst/>
                    <a:cs typeface="+mn-ea"/>
                    <a:sym typeface="+mn-lt"/>
                  </a:rPr>
                  <a:t>此部分内容作为文字排版占位显示 （建议使用主题字体）此部分内容作为文字排版占位显示 （建议使用主题字体）</a:t>
                </a:r>
              </a:p>
              <a:p>
                <a:pPr algn="l" latinLnBrk="0">
                  <a:lnSpc>
                    <a:spcPct val="120000"/>
                  </a:lnSpc>
                </a:pPr>
                <a:endParaRPr kumimoji="0" lang="zh-CN" altLang="en-US" sz="1200" b="0" i="0" u="none" strike="noStrike" kern="1200" cap="none" spc="0" normalizeH="0" baseline="0" noProof="0" dirty="0">
                  <a:ln>
                    <a:noFill/>
                  </a:ln>
                  <a:solidFill>
                    <a:schemeClr val="tx1">
                      <a:lumMod val="50000"/>
                      <a:lumOff val="50000"/>
                    </a:schemeClr>
                  </a:solidFill>
                  <a:effectLst/>
                  <a:uLnTx/>
                  <a:uFillTx/>
                  <a:cs typeface="+mn-ea"/>
                  <a:sym typeface="+mn-lt"/>
                </a:endParaRPr>
              </a:p>
            </p:txBody>
          </p:sp>
        </p:grpSp>
      </p:grpSp>
      <p:sp>
        <p:nvSpPr>
          <p:cNvPr id="27" name="任意多边形: 形状 26"/>
          <p:cNvSpPr/>
          <p:nvPr/>
        </p:nvSpPr>
        <p:spPr>
          <a:xfrm>
            <a:off x="8306483" y="2620604"/>
            <a:ext cx="1390341" cy="1598094"/>
          </a:xfrm>
          <a:custGeom>
            <a:avLst/>
            <a:gdLst>
              <a:gd name="connsiteX0" fmla="*/ 0 w 2008628"/>
              <a:gd name="connsiteY0" fmla="*/ 873753 h 1747506"/>
              <a:gd name="connsiteX1" fmla="*/ 436877 w 2008628"/>
              <a:gd name="connsiteY1" fmla="*/ 0 h 1747506"/>
              <a:gd name="connsiteX2" fmla="*/ 1571752 w 2008628"/>
              <a:gd name="connsiteY2" fmla="*/ 0 h 1747506"/>
              <a:gd name="connsiteX3" fmla="*/ 2008628 w 2008628"/>
              <a:gd name="connsiteY3" fmla="*/ 873753 h 1747506"/>
              <a:gd name="connsiteX4" fmla="*/ 1571752 w 2008628"/>
              <a:gd name="connsiteY4" fmla="*/ 1747506 h 1747506"/>
              <a:gd name="connsiteX5" fmla="*/ 436877 w 2008628"/>
              <a:gd name="connsiteY5" fmla="*/ 1747506 h 1747506"/>
              <a:gd name="connsiteX6" fmla="*/ 0 w 2008628"/>
              <a:gd name="connsiteY6" fmla="*/ 873753 h 1747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8628" h="1747506">
                <a:moveTo>
                  <a:pt x="1004314" y="0"/>
                </a:moveTo>
                <a:lnTo>
                  <a:pt x="2008627" y="380083"/>
                </a:lnTo>
                <a:lnTo>
                  <a:pt x="2008627" y="1367424"/>
                </a:lnTo>
                <a:lnTo>
                  <a:pt x="1004314" y="1747506"/>
                </a:lnTo>
                <a:lnTo>
                  <a:pt x="1" y="1367424"/>
                </a:lnTo>
                <a:lnTo>
                  <a:pt x="1" y="380083"/>
                </a:lnTo>
                <a:lnTo>
                  <a:pt x="1004314" y="0"/>
                </a:lnTo>
                <a:close/>
              </a:path>
            </a:pathLst>
          </a:custGeom>
          <a:solidFill>
            <a:srgbClr val="74BFE9"/>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72320" tIns="313011" rIns="272320" bIns="313011" numCol="1" spcCol="1270" anchor="ctr" anchorCtr="0">
            <a:noAutofit/>
          </a:bodyPr>
          <a:lstStyle/>
          <a:p>
            <a:pPr marL="0" marR="0" lvl="0" indent="0" algn="ctr" defTabSz="1600200" rtl="0" eaLnBrk="1" fontAlgn="auto" latinLnBrk="0" hangingPunct="1">
              <a:lnSpc>
                <a:spcPct val="90000"/>
              </a:lnSpc>
              <a:spcBef>
                <a:spcPct val="0"/>
              </a:spcBef>
              <a:spcAft>
                <a:spcPct val="35000"/>
              </a:spcAft>
              <a:buClrTx/>
              <a:buSzTx/>
              <a:buFontTx/>
              <a:buNone/>
              <a:defRPr/>
            </a:pPr>
            <a:endParaRPr kumimoji="0" lang="zh-CN" altLang="en-US" sz="3600" b="0" i="0" u="none" strike="noStrike" kern="1200" cap="none" spc="0" normalizeH="0" baseline="0" noProof="0">
              <a:ln>
                <a:noFill/>
              </a:ln>
              <a:solidFill>
                <a:prstClr val="white"/>
              </a:solidFill>
              <a:effectLst/>
              <a:uLnTx/>
              <a:uFillTx/>
              <a:cs typeface="+mn-ea"/>
              <a:sym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蓝色医疗背景-1"/>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flipV="1">
            <a:off x="0" y="0"/>
            <a:ext cx="633095" cy="996950"/>
          </a:xfrm>
          <a:prstGeom prst="rect">
            <a:avLst/>
          </a:prstGeom>
        </p:spPr>
      </p:pic>
      <p:sp>
        <p:nvSpPr>
          <p:cNvPr id="2" name="文本框 1"/>
          <p:cNvSpPr txBox="1"/>
          <p:nvPr/>
        </p:nvSpPr>
        <p:spPr>
          <a:xfrm>
            <a:off x="633096" y="156845"/>
            <a:ext cx="4960620" cy="4603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400" dirty="0" smtClean="0">
                <a:solidFill>
                  <a:schemeClr val="tx1">
                    <a:lumMod val="75000"/>
                    <a:lumOff val="25000"/>
                  </a:schemeClr>
                </a:solidFill>
                <a:cs typeface="+mn-ea"/>
                <a:sym typeface="+mn-lt"/>
              </a:rPr>
              <a:t>存在的主要问题</a:t>
            </a:r>
            <a:endParaRPr kumimoji="0" lang="zh-CN" altLang="en-US" sz="2400" b="1" i="0" u="none" strike="noStrike" kern="1200" cap="none" spc="0" normalizeH="0" baseline="0" noProof="0" dirty="0" smtClean="0">
              <a:ln>
                <a:noFill/>
              </a:ln>
              <a:solidFill>
                <a:schemeClr val="tx1">
                  <a:lumMod val="75000"/>
                  <a:lumOff val="25000"/>
                </a:schemeClr>
              </a:solidFill>
              <a:effectLst/>
              <a:uLnTx/>
              <a:uFillTx/>
              <a:cs typeface="+mn-ea"/>
              <a:sym typeface="+mn-lt"/>
            </a:endParaRPr>
          </a:p>
        </p:txBody>
      </p:sp>
      <p:sp>
        <p:nvSpPr>
          <p:cNvPr id="3" name="矩形 2"/>
          <p:cNvSpPr/>
          <p:nvPr/>
        </p:nvSpPr>
        <p:spPr>
          <a:xfrm flipH="1">
            <a:off x="635635" y="502285"/>
            <a:ext cx="3318510" cy="491490"/>
          </a:xfrm>
          <a:prstGeom prst="rect">
            <a:avLst/>
          </a:prstGeom>
          <a:effectLst>
            <a:outerShdw blurRad="50800" dist="50800" dir="5400000" sx="1000" sy="1000" algn="ctr" rotWithShape="0">
              <a:srgbClr val="000000"/>
            </a:outerShdw>
          </a:effectLst>
        </p:spPr>
        <p:txBody>
          <a:bodyPr vert="horz"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30000"/>
              </a:lnSpc>
              <a:spcBef>
                <a:spcPts val="0"/>
              </a:spcBef>
              <a:spcAft>
                <a:spcPts val="0"/>
              </a:spcAft>
            </a:pPr>
            <a:r>
              <a:rPr lang="en-US" altLang="zh-CN" sz="1000" b="0" i="0">
                <a:solidFill>
                  <a:schemeClr val="tx1">
                    <a:lumMod val="50000"/>
                    <a:lumOff val="50000"/>
                  </a:schemeClr>
                </a:solidFill>
                <a:effectLst/>
                <a:cs typeface="+mn-ea"/>
                <a:sym typeface="+mn-lt"/>
              </a:rPr>
              <a:t>The user can perform the presentation on a projector or computer</a:t>
            </a:r>
            <a:endParaRPr lang="en-US" altLang="zh-CN" sz="1000" b="0" i="0" dirty="0">
              <a:solidFill>
                <a:schemeClr val="tx1">
                  <a:lumMod val="50000"/>
                  <a:lumOff val="50000"/>
                </a:schemeClr>
              </a:solidFill>
              <a:effectLst/>
              <a:cs typeface="+mn-ea"/>
              <a:sym typeface="+mn-lt"/>
            </a:endParaRPr>
          </a:p>
        </p:txBody>
      </p:sp>
      <p:sp>
        <p:nvSpPr>
          <p:cNvPr id="4" name="任意多边形 3"/>
          <p:cNvSpPr/>
          <p:nvPr/>
        </p:nvSpPr>
        <p:spPr>
          <a:xfrm>
            <a:off x="720725" y="3376295"/>
            <a:ext cx="2536190" cy="2170430"/>
          </a:xfrm>
          <a:custGeom>
            <a:avLst/>
            <a:gdLst>
              <a:gd name="adj" fmla="val 50000"/>
              <a:gd name="a" fmla="pin 0 adj 50000"/>
              <a:gd name="x1" fmla="*/ ss a 100000"/>
              <a:gd name="x2" fmla="+- r 0 x1"/>
              <a:gd name="y2" fmla="+- b 0 x1"/>
              <a:gd name="il" fmla="*/ x1 29289 100000"/>
              <a:gd name="ir" fmla="+- r 0 il"/>
              <a:gd name="ib" fmla="+- b 0 il"/>
            </a:gdLst>
            <a:ahLst/>
            <a:cxnLst>
              <a:cxn ang="3">
                <a:pos x="hc" y="t"/>
              </a:cxn>
              <a:cxn ang="cd2">
                <a:pos x="l" y="vc"/>
              </a:cxn>
              <a:cxn ang="cd4">
                <a:pos x="hc" y="b"/>
              </a:cxn>
              <a:cxn ang="0">
                <a:pos x="r" y="vc"/>
              </a:cxn>
            </a:cxnLst>
            <a:rect l="l" t="t" r="r" b="b"/>
            <a:pathLst>
              <a:path w="3994" h="3418">
                <a:moveTo>
                  <a:pt x="0" y="0"/>
                </a:moveTo>
                <a:lnTo>
                  <a:pt x="3994" y="0"/>
                </a:lnTo>
                <a:lnTo>
                  <a:pt x="3994" y="1421"/>
                </a:lnTo>
                <a:cubicBezTo>
                  <a:pt x="3994" y="2524"/>
                  <a:pt x="3100" y="3418"/>
                  <a:pt x="1997" y="3418"/>
                </a:cubicBezTo>
                <a:cubicBezTo>
                  <a:pt x="894" y="3418"/>
                  <a:pt x="0" y="2524"/>
                  <a:pt x="0" y="1421"/>
                </a:cubicBezTo>
                <a:lnTo>
                  <a:pt x="0" y="0"/>
                </a:lnTo>
                <a:close/>
              </a:path>
            </a:pathLst>
          </a:custGeom>
          <a:solidFill>
            <a:srgbClr val="1965B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5" name="圆角矩形 4"/>
          <p:cNvSpPr/>
          <p:nvPr/>
        </p:nvSpPr>
        <p:spPr>
          <a:xfrm>
            <a:off x="805815" y="1562735"/>
            <a:ext cx="2366645" cy="3872230"/>
          </a:xfrm>
          <a:prstGeom prst="roundRect">
            <a:avLst>
              <a:gd name="adj" fmla="val 50000"/>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等腰三角形 5"/>
          <p:cNvSpPr/>
          <p:nvPr/>
        </p:nvSpPr>
        <p:spPr>
          <a:xfrm>
            <a:off x="1834515" y="3219450"/>
            <a:ext cx="309245" cy="171450"/>
          </a:xfrm>
          <a:prstGeom prst="triangle">
            <a:avLst/>
          </a:prstGeom>
          <a:solidFill>
            <a:srgbClr val="1965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7" name="组合 6"/>
          <p:cNvGrpSpPr/>
          <p:nvPr/>
        </p:nvGrpSpPr>
        <p:grpSpPr>
          <a:xfrm>
            <a:off x="946785" y="3657600"/>
            <a:ext cx="2085340" cy="1021715"/>
            <a:chOff x="1672" y="5134"/>
            <a:chExt cx="3284" cy="1609"/>
          </a:xfrm>
        </p:grpSpPr>
        <p:sp>
          <p:nvSpPr>
            <p:cNvPr id="9" name="Content Placeholder 2"/>
            <p:cNvSpPr txBox="1"/>
            <p:nvPr/>
          </p:nvSpPr>
          <p:spPr bwMode="auto">
            <a:xfrm>
              <a:off x="1909" y="5665"/>
              <a:ext cx="2810"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charset="-122"/>
                </a:defRPr>
              </a:lvl1pPr>
              <a:lvl2pPr marL="457200">
                <a:defRPr sz="1300">
                  <a:solidFill>
                    <a:schemeClr val="tx1"/>
                  </a:solidFill>
                  <a:latin typeface="Arial" panose="020B0604020202020204" pitchFamily="34" charset="0"/>
                  <a:ea typeface="微软雅黑" panose="020B0503020204020204" charset="-122"/>
                </a:defRPr>
              </a:lvl2pPr>
              <a:lvl3pPr marL="914400">
                <a:defRPr sz="1300">
                  <a:solidFill>
                    <a:schemeClr val="tx1"/>
                  </a:solidFill>
                  <a:latin typeface="Arial" panose="020B0604020202020204" pitchFamily="34" charset="0"/>
                  <a:ea typeface="微软雅黑" panose="020B0503020204020204" charset="-122"/>
                </a:defRPr>
              </a:lvl3pPr>
              <a:lvl4pPr marL="1371600">
                <a:defRPr sz="1300">
                  <a:solidFill>
                    <a:schemeClr val="tx1"/>
                  </a:solidFill>
                  <a:latin typeface="Arial" panose="020B0604020202020204" pitchFamily="34" charset="0"/>
                  <a:ea typeface="微软雅黑" panose="020B0503020204020204" charset="-122"/>
                </a:defRPr>
              </a:lvl4pPr>
              <a:lvl5pPr marL="1828800">
                <a:defRPr sz="1300">
                  <a:solidFill>
                    <a:schemeClr val="tx1"/>
                  </a:solidFill>
                  <a:latin typeface="Arial" panose="020B0604020202020204" pitchFamily="34" charset="0"/>
                  <a:ea typeface="微软雅黑" panose="020B050302020402020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charset="-122"/>
                </a:defRPr>
              </a:lvl9pPr>
            </a:lstStyle>
            <a:p>
              <a:pPr algn="l" defTabSz="1219200" fontAlgn="base">
                <a:lnSpc>
                  <a:spcPct val="150000"/>
                </a:lnSpc>
                <a:spcBef>
                  <a:spcPts val="1335"/>
                </a:spcBef>
                <a:spcAft>
                  <a:spcPct val="0"/>
                </a:spcAft>
              </a:pPr>
              <a:r>
                <a:rPr lang="en-US" altLang="zh-CN" sz="1000">
                  <a:solidFill>
                    <a:schemeClr val="bg1"/>
                  </a:solidFill>
                  <a:latin typeface="+mn-lt"/>
                  <a:ea typeface="+mn-ea"/>
                  <a:cs typeface="+mn-ea"/>
                  <a:sym typeface="+mn-lt"/>
                </a:rPr>
                <a:t>单击此处添加文本单击此处添加文本单击此处添加文本单击此处添加文本单击此处添加文本</a:t>
              </a:r>
            </a:p>
            <a:p>
              <a:pPr algn="l" defTabSz="1219200" fontAlgn="base">
                <a:lnSpc>
                  <a:spcPct val="150000"/>
                </a:lnSpc>
                <a:spcBef>
                  <a:spcPts val="1335"/>
                </a:spcBef>
                <a:spcAft>
                  <a:spcPct val="0"/>
                </a:spcAft>
              </a:pPr>
              <a:endParaRPr lang="en-US" altLang="zh-CN" sz="1000">
                <a:solidFill>
                  <a:schemeClr val="bg1"/>
                </a:solidFill>
                <a:latin typeface="+mn-lt"/>
                <a:ea typeface="+mn-ea"/>
                <a:cs typeface="+mn-ea"/>
                <a:sym typeface="+mn-lt"/>
              </a:endParaRPr>
            </a:p>
          </p:txBody>
        </p:sp>
        <p:sp>
          <p:nvSpPr>
            <p:cNvPr id="8" name="文本框 7"/>
            <p:cNvSpPr txBox="1"/>
            <p:nvPr/>
          </p:nvSpPr>
          <p:spPr>
            <a:xfrm>
              <a:off x="1672" y="5134"/>
              <a:ext cx="3284" cy="580"/>
            </a:xfrm>
            <a:prstGeom prst="rect">
              <a:avLst/>
            </a:prstGeom>
            <a:noFill/>
          </p:spPr>
          <p:txBody>
            <a:bodyPr wrap="square" rtlCol="0">
              <a:spAutoFit/>
            </a:bodyPr>
            <a:lstStyle/>
            <a:p>
              <a:pPr algn="ctr"/>
              <a:r>
                <a:rPr lang="zh-CN" altLang="en-US" dirty="0" smtClean="0">
                  <a:solidFill>
                    <a:schemeClr val="bg1"/>
                  </a:solidFill>
                  <a:cs typeface="+mn-ea"/>
                  <a:sym typeface="+mn-lt"/>
                </a:rPr>
                <a:t>强化执行力</a:t>
              </a:r>
              <a:endParaRPr lang="zh-CN" altLang="en-US" b="1" dirty="0" smtClean="0">
                <a:solidFill>
                  <a:schemeClr val="bg1"/>
                </a:solidFill>
                <a:cs typeface="+mn-ea"/>
                <a:sym typeface="+mn-lt"/>
              </a:endParaRPr>
            </a:p>
          </p:txBody>
        </p:sp>
      </p:grpSp>
      <p:grpSp>
        <p:nvGrpSpPr>
          <p:cNvPr id="12" name="组合 11"/>
          <p:cNvGrpSpPr/>
          <p:nvPr/>
        </p:nvGrpSpPr>
        <p:grpSpPr>
          <a:xfrm>
            <a:off x="3429635" y="1562735"/>
            <a:ext cx="2536190" cy="3983990"/>
            <a:chOff x="1007" y="2826"/>
            <a:chExt cx="3994" cy="6274"/>
          </a:xfrm>
        </p:grpSpPr>
        <p:sp>
          <p:nvSpPr>
            <p:cNvPr id="14" name="任意多边形 13"/>
            <p:cNvSpPr/>
            <p:nvPr/>
          </p:nvSpPr>
          <p:spPr>
            <a:xfrm>
              <a:off x="1007" y="5682"/>
              <a:ext cx="3994" cy="3418"/>
            </a:xfrm>
            <a:custGeom>
              <a:avLst/>
              <a:gdLst>
                <a:gd name="adj" fmla="val 50000"/>
                <a:gd name="a" fmla="pin 0 adj 50000"/>
                <a:gd name="x1" fmla="*/ ss a 100000"/>
                <a:gd name="x2" fmla="+- r 0 x1"/>
                <a:gd name="y2" fmla="+- b 0 x1"/>
                <a:gd name="il" fmla="*/ x1 29289 100000"/>
                <a:gd name="ir" fmla="+- r 0 il"/>
                <a:gd name="ib" fmla="+- b 0 il"/>
              </a:gdLst>
              <a:ahLst/>
              <a:cxnLst>
                <a:cxn ang="3">
                  <a:pos x="hc" y="t"/>
                </a:cxn>
                <a:cxn ang="cd2">
                  <a:pos x="l" y="vc"/>
                </a:cxn>
                <a:cxn ang="cd4">
                  <a:pos x="hc" y="b"/>
                </a:cxn>
                <a:cxn ang="0">
                  <a:pos x="r" y="vc"/>
                </a:cxn>
              </a:cxnLst>
              <a:rect l="l" t="t" r="r" b="b"/>
              <a:pathLst>
                <a:path w="3994" h="3418">
                  <a:moveTo>
                    <a:pt x="0" y="0"/>
                  </a:moveTo>
                  <a:lnTo>
                    <a:pt x="3994" y="0"/>
                  </a:lnTo>
                  <a:lnTo>
                    <a:pt x="3994" y="1421"/>
                  </a:lnTo>
                  <a:cubicBezTo>
                    <a:pt x="3994" y="2524"/>
                    <a:pt x="3100" y="3418"/>
                    <a:pt x="1997" y="3418"/>
                  </a:cubicBezTo>
                  <a:cubicBezTo>
                    <a:pt x="894" y="3418"/>
                    <a:pt x="0" y="2524"/>
                    <a:pt x="0" y="1421"/>
                  </a:cubicBezTo>
                  <a:lnTo>
                    <a:pt x="0" y="0"/>
                  </a:lnTo>
                  <a:close/>
                </a:path>
              </a:pathLst>
            </a:custGeom>
            <a:solidFill>
              <a:srgbClr val="74BFE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39" name="圆角矩形 38"/>
            <p:cNvSpPr/>
            <p:nvPr/>
          </p:nvSpPr>
          <p:spPr>
            <a:xfrm>
              <a:off x="1141" y="2826"/>
              <a:ext cx="3727" cy="6098"/>
            </a:xfrm>
            <a:prstGeom prst="roundRect">
              <a:avLst>
                <a:gd name="adj" fmla="val 50000"/>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0" name="等腰三角形 39"/>
            <p:cNvSpPr/>
            <p:nvPr/>
          </p:nvSpPr>
          <p:spPr>
            <a:xfrm>
              <a:off x="2761" y="5435"/>
              <a:ext cx="487" cy="270"/>
            </a:xfrm>
            <a:prstGeom prst="triangle">
              <a:avLst/>
            </a:prstGeom>
            <a:solidFill>
              <a:srgbClr val="74BF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41" name="组合 40"/>
            <p:cNvGrpSpPr/>
            <p:nvPr/>
          </p:nvGrpSpPr>
          <p:grpSpPr>
            <a:xfrm>
              <a:off x="1363" y="6125"/>
              <a:ext cx="3284" cy="1609"/>
              <a:chOff x="1672" y="5134"/>
              <a:chExt cx="3284" cy="1609"/>
            </a:xfrm>
          </p:grpSpPr>
          <p:sp>
            <p:nvSpPr>
              <p:cNvPr id="42" name="Content Placeholder 2"/>
              <p:cNvSpPr txBox="1"/>
              <p:nvPr/>
            </p:nvSpPr>
            <p:spPr bwMode="auto">
              <a:xfrm>
                <a:off x="1909" y="5665"/>
                <a:ext cx="2810"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charset="-122"/>
                  </a:defRPr>
                </a:lvl1pPr>
                <a:lvl2pPr marL="457200">
                  <a:defRPr sz="1300">
                    <a:solidFill>
                      <a:schemeClr val="tx1"/>
                    </a:solidFill>
                    <a:latin typeface="Arial" panose="020B0604020202020204" pitchFamily="34" charset="0"/>
                    <a:ea typeface="微软雅黑" panose="020B0503020204020204" charset="-122"/>
                  </a:defRPr>
                </a:lvl2pPr>
                <a:lvl3pPr marL="914400">
                  <a:defRPr sz="1300">
                    <a:solidFill>
                      <a:schemeClr val="tx1"/>
                    </a:solidFill>
                    <a:latin typeface="Arial" panose="020B0604020202020204" pitchFamily="34" charset="0"/>
                    <a:ea typeface="微软雅黑" panose="020B0503020204020204" charset="-122"/>
                  </a:defRPr>
                </a:lvl3pPr>
                <a:lvl4pPr marL="1371600">
                  <a:defRPr sz="1300">
                    <a:solidFill>
                      <a:schemeClr val="tx1"/>
                    </a:solidFill>
                    <a:latin typeface="Arial" panose="020B0604020202020204" pitchFamily="34" charset="0"/>
                    <a:ea typeface="微软雅黑" panose="020B0503020204020204" charset="-122"/>
                  </a:defRPr>
                </a:lvl4pPr>
                <a:lvl5pPr marL="1828800">
                  <a:defRPr sz="1300">
                    <a:solidFill>
                      <a:schemeClr val="tx1"/>
                    </a:solidFill>
                    <a:latin typeface="Arial" panose="020B0604020202020204" pitchFamily="34" charset="0"/>
                    <a:ea typeface="微软雅黑" panose="020B050302020402020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charset="-122"/>
                  </a:defRPr>
                </a:lvl9pPr>
              </a:lstStyle>
              <a:p>
                <a:pPr algn="l" defTabSz="1219200" fontAlgn="base">
                  <a:lnSpc>
                    <a:spcPct val="150000"/>
                  </a:lnSpc>
                  <a:spcBef>
                    <a:spcPts val="1335"/>
                  </a:spcBef>
                  <a:spcAft>
                    <a:spcPct val="0"/>
                  </a:spcAft>
                </a:pPr>
                <a:r>
                  <a:rPr lang="en-US" altLang="zh-CN" sz="1000">
                    <a:solidFill>
                      <a:schemeClr val="bg1"/>
                    </a:solidFill>
                    <a:latin typeface="+mn-lt"/>
                    <a:ea typeface="+mn-ea"/>
                    <a:cs typeface="+mn-ea"/>
                    <a:sym typeface="+mn-lt"/>
                  </a:rPr>
                  <a:t>单击此处添加文本单击此处添加文本单击此处添加文本单击此处添加文本单击此处添加文本</a:t>
                </a:r>
              </a:p>
              <a:p>
                <a:pPr algn="l" defTabSz="1219200" fontAlgn="base">
                  <a:lnSpc>
                    <a:spcPct val="150000"/>
                  </a:lnSpc>
                  <a:spcBef>
                    <a:spcPts val="1335"/>
                  </a:spcBef>
                  <a:spcAft>
                    <a:spcPct val="0"/>
                  </a:spcAft>
                </a:pPr>
                <a:endParaRPr lang="en-US" altLang="zh-CN" sz="1000">
                  <a:solidFill>
                    <a:schemeClr val="bg1"/>
                  </a:solidFill>
                  <a:latin typeface="+mn-lt"/>
                  <a:ea typeface="+mn-ea"/>
                  <a:cs typeface="+mn-ea"/>
                  <a:sym typeface="+mn-lt"/>
                </a:endParaRPr>
              </a:p>
            </p:txBody>
          </p:sp>
          <p:sp>
            <p:nvSpPr>
              <p:cNvPr id="43" name="文本框 42"/>
              <p:cNvSpPr txBox="1"/>
              <p:nvPr/>
            </p:nvSpPr>
            <p:spPr>
              <a:xfrm>
                <a:off x="1672" y="5134"/>
                <a:ext cx="3284" cy="580"/>
              </a:xfrm>
              <a:prstGeom prst="rect">
                <a:avLst/>
              </a:prstGeom>
              <a:noFill/>
            </p:spPr>
            <p:txBody>
              <a:bodyPr wrap="square" rtlCol="0">
                <a:spAutoFit/>
              </a:bodyPr>
              <a:lstStyle/>
              <a:p>
                <a:pPr algn="ctr"/>
                <a:r>
                  <a:rPr lang="zh-CN" altLang="en-US" dirty="0" smtClean="0">
                    <a:solidFill>
                      <a:schemeClr val="bg1"/>
                    </a:solidFill>
                    <a:cs typeface="+mn-ea"/>
                    <a:sym typeface="+mn-lt"/>
                  </a:rPr>
                  <a:t>更新观念</a:t>
                </a:r>
                <a:endParaRPr lang="zh-CN" altLang="en-US" b="1" dirty="0" smtClean="0">
                  <a:solidFill>
                    <a:schemeClr val="bg1"/>
                  </a:solidFill>
                  <a:cs typeface="+mn-ea"/>
                  <a:sym typeface="+mn-lt"/>
                </a:endParaRPr>
              </a:p>
            </p:txBody>
          </p:sp>
        </p:grpSp>
      </p:grpSp>
      <p:grpSp>
        <p:nvGrpSpPr>
          <p:cNvPr id="44" name="组合 43"/>
          <p:cNvGrpSpPr/>
          <p:nvPr/>
        </p:nvGrpSpPr>
        <p:grpSpPr>
          <a:xfrm>
            <a:off x="6138545" y="1562735"/>
            <a:ext cx="2536190" cy="3983990"/>
            <a:chOff x="1007" y="2826"/>
            <a:chExt cx="3994" cy="6274"/>
          </a:xfrm>
        </p:grpSpPr>
        <p:sp>
          <p:nvSpPr>
            <p:cNvPr id="15" name="任意多边形 14"/>
            <p:cNvSpPr/>
            <p:nvPr/>
          </p:nvSpPr>
          <p:spPr>
            <a:xfrm>
              <a:off x="1007" y="5682"/>
              <a:ext cx="3994" cy="3418"/>
            </a:xfrm>
            <a:custGeom>
              <a:avLst/>
              <a:gdLst>
                <a:gd name="adj" fmla="val 50000"/>
                <a:gd name="a" fmla="pin 0 adj 50000"/>
                <a:gd name="x1" fmla="*/ ss a 100000"/>
                <a:gd name="x2" fmla="+- r 0 x1"/>
                <a:gd name="y2" fmla="+- b 0 x1"/>
                <a:gd name="il" fmla="*/ x1 29289 100000"/>
                <a:gd name="ir" fmla="+- r 0 il"/>
                <a:gd name="ib" fmla="+- b 0 il"/>
              </a:gdLst>
              <a:ahLst/>
              <a:cxnLst>
                <a:cxn ang="3">
                  <a:pos x="hc" y="t"/>
                </a:cxn>
                <a:cxn ang="cd2">
                  <a:pos x="l" y="vc"/>
                </a:cxn>
                <a:cxn ang="cd4">
                  <a:pos x="hc" y="b"/>
                </a:cxn>
                <a:cxn ang="0">
                  <a:pos x="r" y="vc"/>
                </a:cxn>
              </a:cxnLst>
              <a:rect l="l" t="t" r="r" b="b"/>
              <a:pathLst>
                <a:path w="3994" h="3418">
                  <a:moveTo>
                    <a:pt x="0" y="0"/>
                  </a:moveTo>
                  <a:lnTo>
                    <a:pt x="3994" y="0"/>
                  </a:lnTo>
                  <a:lnTo>
                    <a:pt x="3994" y="1421"/>
                  </a:lnTo>
                  <a:cubicBezTo>
                    <a:pt x="3994" y="2524"/>
                    <a:pt x="3100" y="3418"/>
                    <a:pt x="1997" y="3418"/>
                  </a:cubicBezTo>
                  <a:cubicBezTo>
                    <a:pt x="894" y="3418"/>
                    <a:pt x="0" y="2524"/>
                    <a:pt x="0" y="1421"/>
                  </a:cubicBezTo>
                  <a:lnTo>
                    <a:pt x="0" y="0"/>
                  </a:lnTo>
                  <a:close/>
                </a:path>
              </a:pathLst>
            </a:custGeom>
            <a:solidFill>
              <a:srgbClr val="1965B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46" name="圆角矩形 45"/>
            <p:cNvSpPr/>
            <p:nvPr/>
          </p:nvSpPr>
          <p:spPr>
            <a:xfrm>
              <a:off x="1141" y="2826"/>
              <a:ext cx="3727" cy="6098"/>
            </a:xfrm>
            <a:prstGeom prst="roundRect">
              <a:avLst>
                <a:gd name="adj" fmla="val 50000"/>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7" name="等腰三角形 46"/>
            <p:cNvSpPr/>
            <p:nvPr/>
          </p:nvSpPr>
          <p:spPr>
            <a:xfrm>
              <a:off x="2761" y="5435"/>
              <a:ext cx="487" cy="270"/>
            </a:xfrm>
            <a:prstGeom prst="triangle">
              <a:avLst/>
            </a:prstGeom>
            <a:solidFill>
              <a:srgbClr val="1965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48" name="组合 47"/>
            <p:cNvGrpSpPr/>
            <p:nvPr/>
          </p:nvGrpSpPr>
          <p:grpSpPr>
            <a:xfrm>
              <a:off x="1363" y="6125"/>
              <a:ext cx="3284" cy="1609"/>
              <a:chOff x="1672" y="5134"/>
              <a:chExt cx="3284" cy="1609"/>
            </a:xfrm>
          </p:grpSpPr>
          <p:sp>
            <p:nvSpPr>
              <p:cNvPr id="49" name="Content Placeholder 2"/>
              <p:cNvSpPr txBox="1"/>
              <p:nvPr/>
            </p:nvSpPr>
            <p:spPr bwMode="auto">
              <a:xfrm>
                <a:off x="1909" y="5665"/>
                <a:ext cx="2810"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charset="-122"/>
                  </a:defRPr>
                </a:lvl1pPr>
                <a:lvl2pPr marL="457200">
                  <a:defRPr sz="1300">
                    <a:solidFill>
                      <a:schemeClr val="tx1"/>
                    </a:solidFill>
                    <a:latin typeface="Arial" panose="020B0604020202020204" pitchFamily="34" charset="0"/>
                    <a:ea typeface="微软雅黑" panose="020B0503020204020204" charset="-122"/>
                  </a:defRPr>
                </a:lvl2pPr>
                <a:lvl3pPr marL="914400">
                  <a:defRPr sz="1300">
                    <a:solidFill>
                      <a:schemeClr val="tx1"/>
                    </a:solidFill>
                    <a:latin typeface="Arial" panose="020B0604020202020204" pitchFamily="34" charset="0"/>
                    <a:ea typeface="微软雅黑" panose="020B0503020204020204" charset="-122"/>
                  </a:defRPr>
                </a:lvl3pPr>
                <a:lvl4pPr marL="1371600">
                  <a:defRPr sz="1300">
                    <a:solidFill>
                      <a:schemeClr val="tx1"/>
                    </a:solidFill>
                    <a:latin typeface="Arial" panose="020B0604020202020204" pitchFamily="34" charset="0"/>
                    <a:ea typeface="微软雅黑" panose="020B0503020204020204" charset="-122"/>
                  </a:defRPr>
                </a:lvl4pPr>
                <a:lvl5pPr marL="1828800">
                  <a:defRPr sz="1300">
                    <a:solidFill>
                      <a:schemeClr val="tx1"/>
                    </a:solidFill>
                    <a:latin typeface="Arial" panose="020B0604020202020204" pitchFamily="34" charset="0"/>
                    <a:ea typeface="微软雅黑" panose="020B050302020402020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charset="-122"/>
                  </a:defRPr>
                </a:lvl9pPr>
              </a:lstStyle>
              <a:p>
                <a:pPr algn="l" defTabSz="1219200" fontAlgn="base">
                  <a:lnSpc>
                    <a:spcPct val="150000"/>
                  </a:lnSpc>
                  <a:spcBef>
                    <a:spcPts val="1335"/>
                  </a:spcBef>
                  <a:spcAft>
                    <a:spcPct val="0"/>
                  </a:spcAft>
                </a:pPr>
                <a:r>
                  <a:rPr lang="en-US" altLang="zh-CN" sz="1000">
                    <a:solidFill>
                      <a:schemeClr val="bg1"/>
                    </a:solidFill>
                    <a:latin typeface="+mn-lt"/>
                    <a:ea typeface="+mn-ea"/>
                    <a:cs typeface="+mn-ea"/>
                    <a:sym typeface="+mn-lt"/>
                  </a:rPr>
                  <a:t>单击此处添加文本单击此处添加文本单击此处添加文本单击此处添加文本单击此处添加文本</a:t>
                </a:r>
              </a:p>
              <a:p>
                <a:pPr algn="l" defTabSz="1219200" fontAlgn="base">
                  <a:lnSpc>
                    <a:spcPct val="150000"/>
                  </a:lnSpc>
                  <a:spcBef>
                    <a:spcPts val="1335"/>
                  </a:spcBef>
                  <a:spcAft>
                    <a:spcPct val="0"/>
                  </a:spcAft>
                </a:pPr>
                <a:endParaRPr lang="en-US" altLang="zh-CN" sz="1000">
                  <a:solidFill>
                    <a:schemeClr val="bg1"/>
                  </a:solidFill>
                  <a:latin typeface="+mn-lt"/>
                  <a:ea typeface="+mn-ea"/>
                  <a:cs typeface="+mn-ea"/>
                  <a:sym typeface="+mn-lt"/>
                </a:endParaRPr>
              </a:p>
            </p:txBody>
          </p:sp>
          <p:sp>
            <p:nvSpPr>
              <p:cNvPr id="50" name="文本框 49"/>
              <p:cNvSpPr txBox="1"/>
              <p:nvPr/>
            </p:nvSpPr>
            <p:spPr>
              <a:xfrm>
                <a:off x="1672" y="5134"/>
                <a:ext cx="3284" cy="580"/>
              </a:xfrm>
              <a:prstGeom prst="rect">
                <a:avLst/>
              </a:prstGeom>
              <a:noFill/>
            </p:spPr>
            <p:txBody>
              <a:bodyPr wrap="square" rtlCol="0">
                <a:spAutoFit/>
              </a:bodyPr>
              <a:lstStyle/>
              <a:p>
                <a:pPr algn="ctr"/>
                <a:r>
                  <a:rPr lang="zh-CN" altLang="en-US" dirty="0" smtClean="0">
                    <a:solidFill>
                      <a:schemeClr val="bg1"/>
                    </a:solidFill>
                    <a:cs typeface="+mn-ea"/>
                    <a:sym typeface="+mn-lt"/>
                  </a:rPr>
                  <a:t>提高认识</a:t>
                </a:r>
                <a:endParaRPr lang="zh-CN" altLang="en-US" b="1" dirty="0" smtClean="0">
                  <a:solidFill>
                    <a:schemeClr val="bg1"/>
                  </a:solidFill>
                  <a:cs typeface="+mn-ea"/>
                  <a:sym typeface="+mn-lt"/>
                </a:endParaRPr>
              </a:p>
            </p:txBody>
          </p:sp>
        </p:grpSp>
      </p:grpSp>
      <p:grpSp>
        <p:nvGrpSpPr>
          <p:cNvPr id="51" name="组合 50"/>
          <p:cNvGrpSpPr/>
          <p:nvPr/>
        </p:nvGrpSpPr>
        <p:grpSpPr>
          <a:xfrm>
            <a:off x="8847455" y="1562735"/>
            <a:ext cx="2536190" cy="3983990"/>
            <a:chOff x="1007" y="2826"/>
            <a:chExt cx="3994" cy="6274"/>
          </a:xfrm>
        </p:grpSpPr>
        <p:sp>
          <p:nvSpPr>
            <p:cNvPr id="55" name="任意多边形 54"/>
            <p:cNvSpPr/>
            <p:nvPr/>
          </p:nvSpPr>
          <p:spPr>
            <a:xfrm>
              <a:off x="1007" y="5682"/>
              <a:ext cx="3994" cy="3418"/>
            </a:xfrm>
            <a:custGeom>
              <a:avLst/>
              <a:gdLst>
                <a:gd name="adj" fmla="val 50000"/>
                <a:gd name="a" fmla="pin 0 adj 50000"/>
                <a:gd name="x1" fmla="*/ ss a 100000"/>
                <a:gd name="x2" fmla="+- r 0 x1"/>
                <a:gd name="y2" fmla="+- b 0 x1"/>
                <a:gd name="il" fmla="*/ x1 29289 100000"/>
                <a:gd name="ir" fmla="+- r 0 il"/>
                <a:gd name="ib" fmla="+- b 0 il"/>
              </a:gdLst>
              <a:ahLst/>
              <a:cxnLst>
                <a:cxn ang="3">
                  <a:pos x="hc" y="t"/>
                </a:cxn>
                <a:cxn ang="cd2">
                  <a:pos x="l" y="vc"/>
                </a:cxn>
                <a:cxn ang="cd4">
                  <a:pos x="hc" y="b"/>
                </a:cxn>
                <a:cxn ang="0">
                  <a:pos x="r" y="vc"/>
                </a:cxn>
              </a:cxnLst>
              <a:rect l="l" t="t" r="r" b="b"/>
              <a:pathLst>
                <a:path w="3994" h="3418">
                  <a:moveTo>
                    <a:pt x="0" y="0"/>
                  </a:moveTo>
                  <a:lnTo>
                    <a:pt x="3994" y="0"/>
                  </a:lnTo>
                  <a:lnTo>
                    <a:pt x="3994" y="1421"/>
                  </a:lnTo>
                  <a:cubicBezTo>
                    <a:pt x="3994" y="2524"/>
                    <a:pt x="3100" y="3418"/>
                    <a:pt x="1997" y="3418"/>
                  </a:cubicBezTo>
                  <a:cubicBezTo>
                    <a:pt x="894" y="3418"/>
                    <a:pt x="0" y="2524"/>
                    <a:pt x="0" y="1421"/>
                  </a:cubicBezTo>
                  <a:lnTo>
                    <a:pt x="0" y="0"/>
                  </a:lnTo>
                  <a:close/>
                </a:path>
              </a:pathLst>
            </a:custGeom>
            <a:solidFill>
              <a:srgbClr val="74BFE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cs typeface="+mn-ea"/>
                <a:sym typeface="+mn-lt"/>
              </a:endParaRPr>
            </a:p>
          </p:txBody>
        </p:sp>
        <p:sp>
          <p:nvSpPr>
            <p:cNvPr id="56" name="圆角矩形 55"/>
            <p:cNvSpPr/>
            <p:nvPr/>
          </p:nvSpPr>
          <p:spPr>
            <a:xfrm>
              <a:off x="1141" y="2826"/>
              <a:ext cx="3727" cy="6098"/>
            </a:xfrm>
            <a:prstGeom prst="roundRect">
              <a:avLst>
                <a:gd name="adj" fmla="val 50000"/>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7" name="等腰三角形 56"/>
            <p:cNvSpPr/>
            <p:nvPr/>
          </p:nvSpPr>
          <p:spPr>
            <a:xfrm>
              <a:off x="2761" y="5435"/>
              <a:ext cx="487" cy="270"/>
            </a:xfrm>
            <a:prstGeom prst="triangle">
              <a:avLst/>
            </a:prstGeom>
            <a:solidFill>
              <a:srgbClr val="74BF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58" name="组合 57"/>
            <p:cNvGrpSpPr/>
            <p:nvPr/>
          </p:nvGrpSpPr>
          <p:grpSpPr>
            <a:xfrm>
              <a:off x="1363" y="6125"/>
              <a:ext cx="3284" cy="1609"/>
              <a:chOff x="1672" y="5134"/>
              <a:chExt cx="3284" cy="1609"/>
            </a:xfrm>
          </p:grpSpPr>
          <p:sp>
            <p:nvSpPr>
              <p:cNvPr id="59" name="Content Placeholder 2"/>
              <p:cNvSpPr txBox="1"/>
              <p:nvPr/>
            </p:nvSpPr>
            <p:spPr bwMode="auto">
              <a:xfrm>
                <a:off x="1909" y="5665"/>
                <a:ext cx="2810"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charset="-122"/>
                  </a:defRPr>
                </a:lvl1pPr>
                <a:lvl2pPr marL="457200">
                  <a:defRPr sz="1300">
                    <a:solidFill>
                      <a:schemeClr val="tx1"/>
                    </a:solidFill>
                    <a:latin typeface="Arial" panose="020B0604020202020204" pitchFamily="34" charset="0"/>
                    <a:ea typeface="微软雅黑" panose="020B0503020204020204" charset="-122"/>
                  </a:defRPr>
                </a:lvl2pPr>
                <a:lvl3pPr marL="914400">
                  <a:defRPr sz="1300">
                    <a:solidFill>
                      <a:schemeClr val="tx1"/>
                    </a:solidFill>
                    <a:latin typeface="Arial" panose="020B0604020202020204" pitchFamily="34" charset="0"/>
                    <a:ea typeface="微软雅黑" panose="020B0503020204020204" charset="-122"/>
                  </a:defRPr>
                </a:lvl3pPr>
                <a:lvl4pPr marL="1371600">
                  <a:defRPr sz="1300">
                    <a:solidFill>
                      <a:schemeClr val="tx1"/>
                    </a:solidFill>
                    <a:latin typeface="Arial" panose="020B0604020202020204" pitchFamily="34" charset="0"/>
                    <a:ea typeface="微软雅黑" panose="020B0503020204020204" charset="-122"/>
                  </a:defRPr>
                </a:lvl4pPr>
                <a:lvl5pPr marL="1828800">
                  <a:defRPr sz="1300">
                    <a:solidFill>
                      <a:schemeClr val="tx1"/>
                    </a:solidFill>
                    <a:latin typeface="Arial" panose="020B0604020202020204" pitchFamily="34" charset="0"/>
                    <a:ea typeface="微软雅黑" panose="020B050302020402020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charset="-122"/>
                  </a:defRPr>
                </a:lvl9pPr>
              </a:lstStyle>
              <a:p>
                <a:pPr algn="l" defTabSz="1219200" fontAlgn="base">
                  <a:lnSpc>
                    <a:spcPct val="150000"/>
                  </a:lnSpc>
                  <a:spcBef>
                    <a:spcPts val="1335"/>
                  </a:spcBef>
                  <a:spcAft>
                    <a:spcPct val="0"/>
                  </a:spcAft>
                </a:pPr>
                <a:r>
                  <a:rPr lang="en-US" altLang="zh-CN" sz="1000">
                    <a:solidFill>
                      <a:schemeClr val="bg1"/>
                    </a:solidFill>
                    <a:latin typeface="+mn-lt"/>
                    <a:ea typeface="+mn-ea"/>
                    <a:cs typeface="+mn-ea"/>
                    <a:sym typeface="+mn-lt"/>
                  </a:rPr>
                  <a:t>单击此处添加文本单击此处添加文本单击此处添加文本单击此处添加文本单击此处添加文本</a:t>
                </a:r>
              </a:p>
              <a:p>
                <a:pPr algn="l" defTabSz="1219200" fontAlgn="base">
                  <a:lnSpc>
                    <a:spcPct val="150000"/>
                  </a:lnSpc>
                  <a:spcBef>
                    <a:spcPts val="1335"/>
                  </a:spcBef>
                  <a:spcAft>
                    <a:spcPct val="0"/>
                  </a:spcAft>
                </a:pPr>
                <a:endParaRPr lang="en-US" altLang="zh-CN" sz="1000">
                  <a:solidFill>
                    <a:schemeClr val="bg1"/>
                  </a:solidFill>
                  <a:latin typeface="+mn-lt"/>
                  <a:ea typeface="+mn-ea"/>
                  <a:cs typeface="+mn-ea"/>
                  <a:sym typeface="+mn-lt"/>
                </a:endParaRPr>
              </a:p>
            </p:txBody>
          </p:sp>
          <p:sp>
            <p:nvSpPr>
              <p:cNvPr id="60" name="文本框 59"/>
              <p:cNvSpPr txBox="1"/>
              <p:nvPr/>
            </p:nvSpPr>
            <p:spPr>
              <a:xfrm>
                <a:off x="1672" y="5134"/>
                <a:ext cx="3284" cy="531"/>
              </a:xfrm>
              <a:prstGeom prst="rect">
                <a:avLst/>
              </a:prstGeom>
              <a:noFill/>
            </p:spPr>
            <p:txBody>
              <a:bodyPr wrap="square" rtlCol="0">
                <a:spAutoFit/>
              </a:bodyPr>
              <a:lstStyle/>
              <a:p>
                <a:pPr algn="ctr"/>
                <a:r>
                  <a:rPr lang="zh-CN" altLang="en-US" sz="1600" dirty="0" smtClean="0">
                    <a:solidFill>
                      <a:schemeClr val="bg1"/>
                    </a:solidFill>
                    <a:cs typeface="+mn-ea"/>
                    <a:sym typeface="+mn-lt"/>
                  </a:rPr>
                  <a:t>开展技术创新</a:t>
                </a:r>
                <a:endParaRPr lang="zh-CN" altLang="en-US" sz="1600" b="1" dirty="0" smtClean="0">
                  <a:solidFill>
                    <a:schemeClr val="bg1"/>
                  </a:solidFill>
                  <a:cs typeface="+mn-ea"/>
                  <a:sym typeface="+mn-lt"/>
                </a:endParaRPr>
              </a:p>
            </p:txBody>
          </p:sp>
        </p:grpSp>
      </p:grpSp>
      <p:sp>
        <p:nvSpPr>
          <p:cNvPr id="19" name="文本框 18"/>
          <p:cNvSpPr txBox="1"/>
          <p:nvPr/>
        </p:nvSpPr>
        <p:spPr>
          <a:xfrm>
            <a:off x="1412875" y="2163445"/>
            <a:ext cx="1383030" cy="768350"/>
          </a:xfrm>
          <a:prstGeom prst="rect">
            <a:avLst/>
          </a:prstGeom>
          <a:noFill/>
        </p:spPr>
        <p:txBody>
          <a:bodyPr wrap="square" rtlCol="0">
            <a:spAutoFit/>
          </a:bodyPr>
          <a:lstStyle/>
          <a:p>
            <a:r>
              <a:rPr lang="en-US" altLang="zh-CN" sz="4400">
                <a:solidFill>
                  <a:srgbClr val="1965B9"/>
                </a:solidFill>
                <a:cs typeface="+mn-ea"/>
                <a:sym typeface="+mn-lt"/>
              </a:rPr>
              <a:t>30%</a:t>
            </a:r>
          </a:p>
        </p:txBody>
      </p:sp>
      <p:sp>
        <p:nvSpPr>
          <p:cNvPr id="21" name="文本框 20"/>
          <p:cNvSpPr txBox="1"/>
          <p:nvPr/>
        </p:nvSpPr>
        <p:spPr>
          <a:xfrm>
            <a:off x="4006215" y="2163445"/>
            <a:ext cx="1383030" cy="768350"/>
          </a:xfrm>
          <a:prstGeom prst="rect">
            <a:avLst/>
          </a:prstGeom>
          <a:noFill/>
        </p:spPr>
        <p:txBody>
          <a:bodyPr wrap="square" rtlCol="0">
            <a:spAutoFit/>
          </a:bodyPr>
          <a:lstStyle/>
          <a:p>
            <a:r>
              <a:rPr lang="en-US" altLang="zh-CN" sz="4400">
                <a:solidFill>
                  <a:schemeClr val="tx1">
                    <a:lumMod val="50000"/>
                    <a:lumOff val="50000"/>
                  </a:schemeClr>
                </a:solidFill>
                <a:cs typeface="+mn-ea"/>
                <a:sym typeface="+mn-lt"/>
              </a:rPr>
              <a:t>90%</a:t>
            </a:r>
          </a:p>
        </p:txBody>
      </p:sp>
      <p:sp>
        <p:nvSpPr>
          <p:cNvPr id="22" name="文本框 21"/>
          <p:cNvSpPr txBox="1"/>
          <p:nvPr/>
        </p:nvSpPr>
        <p:spPr>
          <a:xfrm>
            <a:off x="6715125" y="2163445"/>
            <a:ext cx="1383030" cy="768350"/>
          </a:xfrm>
          <a:prstGeom prst="rect">
            <a:avLst/>
          </a:prstGeom>
          <a:noFill/>
        </p:spPr>
        <p:txBody>
          <a:bodyPr wrap="square" rtlCol="0">
            <a:spAutoFit/>
          </a:bodyPr>
          <a:lstStyle/>
          <a:p>
            <a:r>
              <a:rPr lang="en-US" altLang="zh-CN" sz="4400">
                <a:solidFill>
                  <a:srgbClr val="1965B9"/>
                </a:solidFill>
                <a:cs typeface="+mn-ea"/>
                <a:sym typeface="+mn-lt"/>
              </a:rPr>
              <a:t>30%</a:t>
            </a:r>
          </a:p>
        </p:txBody>
      </p:sp>
      <p:sp>
        <p:nvSpPr>
          <p:cNvPr id="24" name="文本框 23"/>
          <p:cNvSpPr txBox="1"/>
          <p:nvPr/>
        </p:nvSpPr>
        <p:spPr>
          <a:xfrm>
            <a:off x="9424035" y="2163445"/>
            <a:ext cx="1383030" cy="768350"/>
          </a:xfrm>
          <a:prstGeom prst="rect">
            <a:avLst/>
          </a:prstGeom>
          <a:noFill/>
        </p:spPr>
        <p:txBody>
          <a:bodyPr wrap="square" rtlCol="0">
            <a:spAutoFit/>
          </a:bodyPr>
          <a:lstStyle/>
          <a:p>
            <a:r>
              <a:rPr lang="en-US" altLang="zh-CN" sz="4400">
                <a:solidFill>
                  <a:schemeClr val="tx1">
                    <a:lumMod val="50000"/>
                    <a:lumOff val="50000"/>
                  </a:schemeClr>
                </a:solidFill>
                <a:cs typeface="+mn-ea"/>
                <a:sym typeface="+mn-lt"/>
              </a:rPr>
              <a:t>70%</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蓝色医疗背景-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0" y="0"/>
            <a:ext cx="10287000" cy="6858000"/>
          </a:xfrm>
          <a:prstGeom prst="rect">
            <a:avLst/>
          </a:prstGeom>
        </p:spPr>
      </p:pic>
      <p:grpSp>
        <p:nvGrpSpPr>
          <p:cNvPr id="7" name="组合 6"/>
          <p:cNvGrpSpPr/>
          <p:nvPr/>
        </p:nvGrpSpPr>
        <p:grpSpPr>
          <a:xfrm>
            <a:off x="3672206" y="1203325"/>
            <a:ext cx="4960620" cy="2987675"/>
            <a:chOff x="169382" y="2252244"/>
            <a:chExt cx="3706063" cy="2232198"/>
          </a:xfrm>
        </p:grpSpPr>
        <p:sp>
          <p:nvSpPr>
            <p:cNvPr id="11" name="椭圆 10"/>
            <p:cNvSpPr/>
            <p:nvPr/>
          </p:nvSpPr>
          <p:spPr>
            <a:xfrm>
              <a:off x="1262156" y="2252244"/>
              <a:ext cx="1435100" cy="1435100"/>
            </a:xfrm>
            <a:prstGeom prst="ellips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13" name="圆: 空心 26"/>
            <p:cNvSpPr/>
            <p:nvPr/>
          </p:nvSpPr>
          <p:spPr>
            <a:xfrm>
              <a:off x="1084356" y="3102568"/>
              <a:ext cx="584776" cy="584776"/>
            </a:xfrm>
            <a:prstGeom prst="donut">
              <a:avLst/>
            </a:prstGeom>
            <a:solidFill>
              <a:srgbClr val="A1E0F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4" name="文本框 13"/>
            <p:cNvSpPr txBox="1"/>
            <p:nvPr/>
          </p:nvSpPr>
          <p:spPr>
            <a:xfrm>
              <a:off x="1538380" y="2601186"/>
              <a:ext cx="981075" cy="82693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6600" i="0" u="none" strike="noStrike" kern="1200" cap="none" spc="0" normalizeH="0" baseline="0" noProof="0" dirty="0">
                  <a:ln>
                    <a:noFill/>
                  </a:ln>
                  <a:solidFill>
                    <a:srgbClr val="1965B9"/>
                  </a:solidFill>
                  <a:effectLst/>
                  <a:uLnTx/>
                  <a:uFillTx/>
                  <a:cs typeface="+mn-ea"/>
                  <a:sym typeface="+mn-lt"/>
                </a:rPr>
                <a:t>03</a:t>
              </a:r>
            </a:p>
          </p:txBody>
        </p:sp>
        <p:sp>
          <p:nvSpPr>
            <p:cNvPr id="15" name="文本框 14"/>
            <p:cNvSpPr txBox="1"/>
            <p:nvPr/>
          </p:nvSpPr>
          <p:spPr>
            <a:xfrm>
              <a:off x="169382" y="3864361"/>
              <a:ext cx="3706063" cy="62008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4800" dirty="0" smtClean="0">
                  <a:solidFill>
                    <a:schemeClr val="tx1">
                      <a:lumMod val="75000"/>
                      <a:lumOff val="25000"/>
                    </a:schemeClr>
                  </a:solidFill>
                  <a:cs typeface="+mn-ea"/>
                  <a:sym typeface="+mn-lt"/>
                </a:rPr>
                <a:t>下半年工作计划</a:t>
              </a:r>
              <a:endParaRPr kumimoji="0" lang="zh-CN" altLang="en-US" sz="4800" b="1" i="0" u="none" strike="noStrike" kern="1200" cap="none" spc="0" normalizeH="0" baseline="0" noProof="0" dirty="0" smtClean="0">
                <a:ln>
                  <a:noFill/>
                </a:ln>
                <a:solidFill>
                  <a:schemeClr val="tx1">
                    <a:lumMod val="75000"/>
                    <a:lumOff val="25000"/>
                  </a:schemeClr>
                </a:solidFill>
                <a:effectLst/>
                <a:uLnTx/>
                <a:uFillTx/>
                <a:cs typeface="+mn-ea"/>
                <a:sym typeface="+mn-lt"/>
              </a:endParaRPr>
            </a:p>
          </p:txBody>
        </p:sp>
      </p:grpSp>
      <p:sp>
        <p:nvSpPr>
          <p:cNvPr id="18" name="矩形 17"/>
          <p:cNvSpPr/>
          <p:nvPr/>
        </p:nvSpPr>
        <p:spPr>
          <a:xfrm flipH="1">
            <a:off x="2958465" y="4185920"/>
            <a:ext cx="6320155" cy="526811"/>
          </a:xfrm>
          <a:prstGeom prst="rect">
            <a:avLst/>
          </a:prstGeom>
          <a:effectLst>
            <a:outerShdw blurRad="50800" dist="50800" dir="5400000" sx="1000" sy="1000" algn="ctr" rotWithShape="0">
              <a:srgbClr val="000000"/>
            </a:outerShdw>
          </a:effectLst>
        </p:spPr>
        <p:txBody>
          <a:bodyPr vert="horz"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pPr>
            <a:r>
              <a:rPr lang="en-US" altLang="zh-CN" sz="1000" b="0" i="0" dirty="0">
                <a:solidFill>
                  <a:schemeClr val="tx1">
                    <a:lumMod val="50000"/>
                    <a:lumOff val="50000"/>
                  </a:schemeClr>
                </a:solidFill>
                <a:effectLst/>
                <a:cs typeface="+mn-ea"/>
                <a:sym typeface="+mn-lt"/>
              </a:rPr>
              <a:t>The user can perform the presentation on a projector or computer, and the </a:t>
            </a:r>
            <a:r>
              <a:rPr lang="en-US" altLang="zh-CN" sz="1000" b="0" i="0" dirty="0" err="1">
                <a:solidFill>
                  <a:schemeClr val="tx1">
                    <a:lumMod val="50000"/>
                    <a:lumOff val="50000"/>
                  </a:schemeClr>
                </a:solidFill>
                <a:effectLst/>
                <a:cs typeface="+mn-ea"/>
                <a:sym typeface="+mn-lt"/>
              </a:rPr>
              <a:t>powerpoint</a:t>
            </a:r>
            <a:r>
              <a:rPr lang="en-US" altLang="zh-CN" sz="1000" b="0" i="0" dirty="0">
                <a:solidFill>
                  <a:schemeClr val="tx1">
                    <a:lumMod val="50000"/>
                    <a:lumOff val="50000"/>
                  </a:schemeClr>
                </a:solidFill>
                <a:effectLst/>
                <a:cs typeface="+mn-ea"/>
                <a:sym typeface="+mn-lt"/>
              </a:rPr>
              <a:t> can be printed out and made into </a:t>
            </a:r>
            <a:r>
              <a:rPr lang="en-US" altLang="zh-CN" sz="1000" b="0" i="0" dirty="0" err="1">
                <a:solidFill>
                  <a:schemeClr val="tx1">
                    <a:lumMod val="50000"/>
                    <a:lumOff val="50000"/>
                  </a:schemeClr>
                </a:solidFill>
                <a:effectLst/>
                <a:cs typeface="+mn-ea"/>
                <a:sym typeface="+mn-lt"/>
              </a:rPr>
              <a:t>film.Click</a:t>
            </a:r>
            <a:r>
              <a:rPr lang="en-US" altLang="zh-CN" sz="1000" b="0" i="0" dirty="0">
                <a:solidFill>
                  <a:schemeClr val="tx1">
                    <a:lumMod val="50000"/>
                    <a:lumOff val="50000"/>
                  </a:schemeClr>
                </a:solidFill>
                <a:effectLst/>
                <a:cs typeface="+mn-ea"/>
                <a:sym typeface="+mn-lt"/>
              </a:rPr>
              <a:t> here to add the specific content of the text</a:t>
            </a:r>
          </a:p>
        </p:txBody>
      </p:sp>
      <p:pic>
        <p:nvPicPr>
          <p:cNvPr id="16" name="图片 15" descr="蓝色医疗背景-1"/>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flipV="1">
            <a:off x="8038465" y="0"/>
            <a:ext cx="4153535" cy="216027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蓝色医疗背景-1"/>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flipV="1">
            <a:off x="0" y="0"/>
            <a:ext cx="633095" cy="996950"/>
          </a:xfrm>
          <a:prstGeom prst="rect">
            <a:avLst/>
          </a:prstGeom>
        </p:spPr>
      </p:pic>
      <p:sp>
        <p:nvSpPr>
          <p:cNvPr id="2" name="文本框 1"/>
          <p:cNvSpPr txBox="1"/>
          <p:nvPr/>
        </p:nvSpPr>
        <p:spPr>
          <a:xfrm>
            <a:off x="633096" y="156845"/>
            <a:ext cx="4960620" cy="4603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i="0" u="none" strike="noStrike" kern="1200" cap="none" spc="0" normalizeH="0" baseline="0" noProof="0" dirty="0" smtClean="0">
                <a:ln>
                  <a:noFill/>
                </a:ln>
                <a:solidFill>
                  <a:schemeClr val="tx1">
                    <a:lumMod val="75000"/>
                    <a:lumOff val="25000"/>
                  </a:schemeClr>
                </a:solidFill>
                <a:effectLst/>
                <a:uLnTx/>
                <a:uFillTx/>
                <a:cs typeface="+mn-ea"/>
                <a:sym typeface="+mn-lt"/>
              </a:rPr>
              <a:t>下半年的计划</a:t>
            </a:r>
          </a:p>
        </p:txBody>
      </p:sp>
      <p:sp>
        <p:nvSpPr>
          <p:cNvPr id="3" name="矩形 2"/>
          <p:cNvSpPr/>
          <p:nvPr/>
        </p:nvSpPr>
        <p:spPr>
          <a:xfrm flipH="1">
            <a:off x="635635" y="502285"/>
            <a:ext cx="3318510" cy="491490"/>
          </a:xfrm>
          <a:prstGeom prst="rect">
            <a:avLst/>
          </a:prstGeom>
          <a:effectLst>
            <a:outerShdw blurRad="50800" dist="50800" dir="5400000" sx="1000" sy="1000" algn="ctr" rotWithShape="0">
              <a:srgbClr val="000000"/>
            </a:outerShdw>
          </a:effectLst>
        </p:spPr>
        <p:txBody>
          <a:bodyPr vert="horz"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30000"/>
              </a:lnSpc>
              <a:spcBef>
                <a:spcPts val="0"/>
              </a:spcBef>
              <a:spcAft>
                <a:spcPts val="0"/>
              </a:spcAft>
            </a:pPr>
            <a:r>
              <a:rPr lang="en-US" altLang="zh-CN" sz="1000" b="0" i="0">
                <a:solidFill>
                  <a:schemeClr val="tx1">
                    <a:lumMod val="50000"/>
                    <a:lumOff val="50000"/>
                  </a:schemeClr>
                </a:solidFill>
                <a:effectLst/>
                <a:cs typeface="+mn-ea"/>
                <a:sym typeface="+mn-lt"/>
              </a:rPr>
              <a:t>The user can perform the presentation on a projector or computer</a:t>
            </a:r>
            <a:endParaRPr lang="en-US" altLang="zh-CN" sz="1000" b="0" i="0" dirty="0">
              <a:solidFill>
                <a:schemeClr val="tx1">
                  <a:lumMod val="50000"/>
                  <a:lumOff val="50000"/>
                </a:schemeClr>
              </a:solidFill>
              <a:effectLst/>
              <a:cs typeface="+mn-ea"/>
              <a:sym typeface="+mn-lt"/>
            </a:endParaRPr>
          </a:p>
        </p:txBody>
      </p:sp>
      <p:sp>
        <p:nvSpPr>
          <p:cNvPr id="4" name="同心圆 3"/>
          <p:cNvSpPr/>
          <p:nvPr/>
        </p:nvSpPr>
        <p:spPr>
          <a:xfrm>
            <a:off x="803184" y="2047634"/>
            <a:ext cx="3456585" cy="3456585"/>
          </a:xfrm>
          <a:prstGeom prst="donut">
            <a:avLst>
              <a:gd name="adj" fmla="val 7474"/>
            </a:avLst>
          </a:prstGeom>
          <a:solidFill>
            <a:srgbClr val="A1E0F2"/>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cs typeface="+mn-ea"/>
              <a:sym typeface="+mn-lt"/>
            </a:endParaRPr>
          </a:p>
        </p:txBody>
      </p:sp>
      <p:sp>
        <p:nvSpPr>
          <p:cNvPr id="5" name="同心圆 4"/>
          <p:cNvSpPr/>
          <p:nvPr/>
        </p:nvSpPr>
        <p:spPr>
          <a:xfrm>
            <a:off x="1285759" y="2530209"/>
            <a:ext cx="2491435" cy="2491435"/>
          </a:xfrm>
          <a:prstGeom prst="donut">
            <a:avLst>
              <a:gd name="adj" fmla="val 10982"/>
            </a:avLst>
          </a:prstGeom>
          <a:solidFill>
            <a:srgbClr val="74BFE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cs typeface="+mn-ea"/>
              <a:sym typeface="+mn-lt"/>
            </a:endParaRPr>
          </a:p>
        </p:txBody>
      </p:sp>
      <p:sp>
        <p:nvSpPr>
          <p:cNvPr id="6" name="椭圆 5"/>
          <p:cNvSpPr/>
          <p:nvPr/>
        </p:nvSpPr>
        <p:spPr>
          <a:xfrm>
            <a:off x="1790780" y="3035230"/>
            <a:ext cx="1481394" cy="1481394"/>
          </a:xfrm>
          <a:prstGeom prst="ellipse">
            <a:avLst/>
          </a:prstGeom>
          <a:solidFill>
            <a:srgbClr val="1965B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grpSp>
        <p:nvGrpSpPr>
          <p:cNvPr id="7" name="组合 6"/>
          <p:cNvGrpSpPr/>
          <p:nvPr/>
        </p:nvGrpSpPr>
        <p:grpSpPr>
          <a:xfrm rot="13296466">
            <a:off x="1656119" y="3429985"/>
            <a:ext cx="265326" cy="2298540"/>
            <a:chOff x="1485900" y="1354943"/>
            <a:chExt cx="312420" cy="2706517"/>
          </a:xfrm>
          <a:solidFill>
            <a:schemeClr val="tx1">
              <a:lumMod val="50000"/>
              <a:lumOff val="50000"/>
            </a:schemeClr>
          </a:solidFill>
        </p:grpSpPr>
        <p:sp>
          <p:nvSpPr>
            <p:cNvPr id="8" name="下箭头 7"/>
            <p:cNvSpPr/>
            <p:nvPr/>
          </p:nvSpPr>
          <p:spPr>
            <a:xfrm>
              <a:off x="1539240" y="1508760"/>
              <a:ext cx="205740" cy="2552700"/>
            </a:xfrm>
            <a:prstGeom prst="downArrow">
              <a:avLst/>
            </a:prstGeom>
            <a:grp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white"/>
                </a:solidFill>
                <a:effectLst/>
                <a:uLnTx/>
                <a:uFillTx/>
                <a:cs typeface="+mn-ea"/>
                <a:sym typeface="+mn-lt"/>
              </a:endParaRPr>
            </a:p>
          </p:txBody>
        </p:sp>
        <p:sp>
          <p:nvSpPr>
            <p:cNvPr id="9" name="燕尾形 8"/>
            <p:cNvSpPr/>
            <p:nvPr/>
          </p:nvSpPr>
          <p:spPr>
            <a:xfrm rot="5400000">
              <a:off x="1228199" y="1612644"/>
              <a:ext cx="827822" cy="312420"/>
            </a:xfrm>
            <a:prstGeom prst="chevron">
              <a:avLst/>
            </a:prstGeom>
            <a:grp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cs typeface="+mn-ea"/>
                <a:sym typeface="+mn-lt"/>
              </a:endParaRPr>
            </a:p>
          </p:txBody>
        </p:sp>
      </p:grpSp>
      <p:sp>
        <p:nvSpPr>
          <p:cNvPr id="10" name="矩形 9"/>
          <p:cNvSpPr/>
          <p:nvPr/>
        </p:nvSpPr>
        <p:spPr>
          <a:xfrm>
            <a:off x="4621028" y="1224331"/>
            <a:ext cx="6940258" cy="2620645"/>
          </a:xfrm>
          <a:prstGeom prst="rect">
            <a:avLst/>
          </a:prstGeom>
          <a:noFill/>
        </p:spPr>
        <p:txBody>
          <a:bodyPr wrap="square">
            <a:spAutoFit/>
          </a:bodyPr>
          <a:lstStyle/>
          <a:p>
            <a:pPr algn="just">
              <a:lnSpc>
                <a:spcPct val="150000"/>
              </a:lnSpc>
              <a:spcAft>
                <a:spcPts val="600"/>
              </a:spcAft>
            </a:pPr>
            <a:r>
              <a:rPr lang="zh-CN" altLang="en-US" sz="2400" dirty="0" smtClean="0">
                <a:solidFill>
                  <a:schemeClr val="tx1">
                    <a:lumMod val="75000"/>
                    <a:lumOff val="25000"/>
                  </a:schemeClr>
                </a:solidFill>
                <a:cs typeface="+mn-ea"/>
                <a:sym typeface="+mn-lt"/>
              </a:rPr>
              <a:t>继续开展抗菌药物专项整治活动</a:t>
            </a:r>
            <a:endParaRPr lang="en-US" altLang="zh-CN" sz="1600" dirty="0" smtClean="0">
              <a:solidFill>
                <a:schemeClr val="tx1">
                  <a:lumMod val="75000"/>
                  <a:lumOff val="25000"/>
                </a:schemeClr>
              </a:solidFill>
              <a:cs typeface="+mn-ea"/>
              <a:sym typeface="+mn-lt"/>
            </a:endParaRPr>
          </a:p>
          <a:p>
            <a:pPr algn="l" defTabSz="1219200" fontAlgn="base">
              <a:lnSpc>
                <a:spcPct val="150000"/>
              </a:lnSpc>
              <a:spcBef>
                <a:spcPts val="1335"/>
              </a:spcBef>
              <a:spcAft>
                <a:spcPct val="0"/>
              </a:spcAft>
            </a:pPr>
            <a:r>
              <a:rPr lang="en-US" altLang="zh-CN" sz="1200">
                <a:solidFill>
                  <a:schemeClr val="tx1">
                    <a:lumMod val="50000"/>
                    <a:lumOff val="50000"/>
                  </a:schemeClr>
                </a:solidFill>
                <a:cs typeface="+mn-ea"/>
                <a:sym typeface="+mn-lt"/>
              </a:rPr>
              <a:t>单击此处添加文本单击此处添加文本单击此处添加文本单击此处添加文本单击此处添加文本</a:t>
            </a:r>
            <a:r>
              <a:rPr lang="zh-CN" altLang="en-US" sz="1200">
                <a:solidFill>
                  <a:schemeClr val="tx1">
                    <a:lumMod val="50000"/>
                    <a:lumOff val="50000"/>
                  </a:schemeClr>
                </a:solidFill>
                <a:cs typeface="+mn-ea"/>
                <a:sym typeface="+mn-lt"/>
              </a:rPr>
              <a:t>，</a:t>
            </a:r>
            <a:r>
              <a:rPr lang="en-US" altLang="zh-CN" sz="1200">
                <a:solidFill>
                  <a:schemeClr val="tx1">
                    <a:lumMod val="50000"/>
                    <a:lumOff val="50000"/>
                  </a:schemeClr>
                </a:solidFill>
                <a:cs typeface="+mn-ea"/>
                <a:sym typeface="+mn-lt"/>
              </a:rPr>
              <a:t>单击此处添加文本单击此处添加文本单击此处添加文本单击此处添加文本单击此处添加文本</a:t>
            </a:r>
            <a:r>
              <a:rPr lang="zh-CN" altLang="en-US" sz="1200">
                <a:solidFill>
                  <a:schemeClr val="tx1">
                    <a:lumMod val="50000"/>
                    <a:lumOff val="50000"/>
                  </a:schemeClr>
                </a:solidFill>
                <a:cs typeface="+mn-ea"/>
                <a:sym typeface="+mn-lt"/>
              </a:rPr>
              <a:t>，</a:t>
            </a:r>
            <a:r>
              <a:rPr lang="en-US" altLang="zh-CN" sz="1200">
                <a:solidFill>
                  <a:schemeClr val="tx1">
                    <a:lumMod val="50000"/>
                    <a:lumOff val="50000"/>
                  </a:schemeClr>
                </a:solidFill>
                <a:cs typeface="+mn-ea"/>
                <a:sym typeface="+mn-lt"/>
              </a:rPr>
              <a:t>单击此处添加文本单击此处添加文本单击此处添加文本单击此处添加文本单击此处添加文本</a:t>
            </a:r>
          </a:p>
          <a:p>
            <a:pPr algn="l" defTabSz="1219200" fontAlgn="base">
              <a:lnSpc>
                <a:spcPct val="150000"/>
              </a:lnSpc>
              <a:spcBef>
                <a:spcPts val="1335"/>
              </a:spcBef>
              <a:spcAft>
                <a:spcPct val="0"/>
              </a:spcAft>
            </a:pPr>
            <a:r>
              <a:rPr lang="en-US" altLang="zh-CN" sz="1200">
                <a:solidFill>
                  <a:schemeClr val="tx1">
                    <a:lumMod val="50000"/>
                    <a:lumOff val="50000"/>
                  </a:schemeClr>
                </a:solidFill>
                <a:cs typeface="+mn-ea"/>
                <a:sym typeface="+mn-lt"/>
              </a:rPr>
              <a:t>单击此处添加文本单击此处添加文本单击此处添加文本单击此处添加文本单击此处添加文本</a:t>
            </a:r>
          </a:p>
          <a:p>
            <a:pPr algn="l" defTabSz="1219200" fontAlgn="base">
              <a:lnSpc>
                <a:spcPct val="150000"/>
              </a:lnSpc>
              <a:spcBef>
                <a:spcPts val="1335"/>
              </a:spcBef>
              <a:spcAft>
                <a:spcPct val="0"/>
              </a:spcAft>
            </a:pPr>
            <a:endParaRPr lang="en-US" altLang="zh-CN" sz="1200" spc="150" dirty="0" smtClean="0">
              <a:solidFill>
                <a:schemeClr val="tx1">
                  <a:lumMod val="50000"/>
                  <a:lumOff val="50000"/>
                </a:schemeClr>
              </a:solidFill>
              <a:cs typeface="+mn-ea"/>
              <a:sym typeface="+mn-lt"/>
            </a:endParaRPr>
          </a:p>
        </p:txBody>
      </p:sp>
      <p:grpSp>
        <p:nvGrpSpPr>
          <p:cNvPr id="11" name="组合 10"/>
          <p:cNvGrpSpPr/>
          <p:nvPr/>
        </p:nvGrpSpPr>
        <p:grpSpPr>
          <a:xfrm>
            <a:off x="4682098" y="4366990"/>
            <a:ext cx="1116000" cy="1116000"/>
            <a:chOff x="6630765" y="3870912"/>
            <a:chExt cx="1116000" cy="1116000"/>
          </a:xfrm>
        </p:grpSpPr>
        <p:sp>
          <p:nvSpPr>
            <p:cNvPr id="12" name="椭圆 11"/>
            <p:cNvSpPr/>
            <p:nvPr/>
          </p:nvSpPr>
          <p:spPr>
            <a:xfrm>
              <a:off x="6630765" y="3870912"/>
              <a:ext cx="1116000" cy="1116000"/>
            </a:xfrm>
            <a:prstGeom prst="ellipse">
              <a:avLst/>
            </a:prstGeom>
            <a:noFill/>
            <a:ln w="1016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cs typeface="+mn-ea"/>
                <a:sym typeface="+mn-lt"/>
              </a:endParaRPr>
            </a:p>
          </p:txBody>
        </p:sp>
        <p:sp>
          <p:nvSpPr>
            <p:cNvPr id="13" name="弧形 12"/>
            <p:cNvSpPr/>
            <p:nvPr/>
          </p:nvSpPr>
          <p:spPr>
            <a:xfrm>
              <a:off x="6630765" y="3870912"/>
              <a:ext cx="1116000" cy="1116000"/>
            </a:xfrm>
            <a:prstGeom prst="arc">
              <a:avLst>
                <a:gd name="adj1" fmla="val 16200000"/>
                <a:gd name="adj2" fmla="val 3695937"/>
              </a:avLst>
            </a:prstGeom>
            <a:ln w="101600">
              <a:solidFill>
                <a:srgbClr val="1965B9"/>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schemeClr val="tx1">
                    <a:lumMod val="50000"/>
                    <a:lumOff val="50000"/>
                  </a:schemeClr>
                </a:solidFill>
                <a:cs typeface="+mn-ea"/>
                <a:sym typeface="+mn-lt"/>
              </a:endParaRPr>
            </a:p>
          </p:txBody>
        </p:sp>
      </p:grpSp>
      <p:grpSp>
        <p:nvGrpSpPr>
          <p:cNvPr id="14" name="组合 13"/>
          <p:cNvGrpSpPr/>
          <p:nvPr/>
        </p:nvGrpSpPr>
        <p:grpSpPr>
          <a:xfrm>
            <a:off x="6473682" y="4366990"/>
            <a:ext cx="1116000" cy="1116000"/>
            <a:chOff x="8422349" y="3870912"/>
            <a:chExt cx="1116000" cy="1116000"/>
          </a:xfrm>
        </p:grpSpPr>
        <p:sp>
          <p:nvSpPr>
            <p:cNvPr id="15" name="椭圆 14"/>
            <p:cNvSpPr/>
            <p:nvPr/>
          </p:nvSpPr>
          <p:spPr>
            <a:xfrm>
              <a:off x="8422349" y="3870912"/>
              <a:ext cx="1116000" cy="1116000"/>
            </a:xfrm>
            <a:prstGeom prst="ellipse">
              <a:avLst/>
            </a:prstGeom>
            <a:noFill/>
            <a:ln w="1016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cs typeface="+mn-ea"/>
                <a:sym typeface="+mn-lt"/>
              </a:endParaRPr>
            </a:p>
          </p:txBody>
        </p:sp>
        <p:sp>
          <p:nvSpPr>
            <p:cNvPr id="17" name="弧形 16"/>
            <p:cNvSpPr/>
            <p:nvPr/>
          </p:nvSpPr>
          <p:spPr>
            <a:xfrm>
              <a:off x="8422349" y="3870912"/>
              <a:ext cx="1116000" cy="1116000"/>
            </a:xfrm>
            <a:prstGeom prst="arc">
              <a:avLst>
                <a:gd name="adj1" fmla="val 16200000"/>
                <a:gd name="adj2" fmla="val 12320925"/>
              </a:avLst>
            </a:prstGeom>
            <a:ln w="101600">
              <a:solidFill>
                <a:srgbClr val="74BFE9"/>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schemeClr val="tx1">
                    <a:lumMod val="50000"/>
                    <a:lumOff val="50000"/>
                  </a:schemeClr>
                </a:solidFill>
                <a:cs typeface="+mn-ea"/>
                <a:sym typeface="+mn-lt"/>
              </a:endParaRPr>
            </a:p>
          </p:txBody>
        </p:sp>
      </p:grpSp>
      <p:grpSp>
        <p:nvGrpSpPr>
          <p:cNvPr id="18" name="组合 17"/>
          <p:cNvGrpSpPr/>
          <p:nvPr/>
        </p:nvGrpSpPr>
        <p:grpSpPr>
          <a:xfrm>
            <a:off x="8196685" y="4366990"/>
            <a:ext cx="1116000" cy="1116000"/>
            <a:chOff x="10145352" y="3870912"/>
            <a:chExt cx="1116000" cy="1116000"/>
          </a:xfrm>
        </p:grpSpPr>
        <p:sp>
          <p:nvSpPr>
            <p:cNvPr id="19" name="椭圆 18"/>
            <p:cNvSpPr/>
            <p:nvPr/>
          </p:nvSpPr>
          <p:spPr>
            <a:xfrm>
              <a:off x="10145352" y="3870912"/>
              <a:ext cx="1116000" cy="1116000"/>
            </a:xfrm>
            <a:prstGeom prst="ellipse">
              <a:avLst/>
            </a:prstGeom>
            <a:noFill/>
            <a:ln w="1016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cs typeface="+mn-ea"/>
                <a:sym typeface="+mn-lt"/>
              </a:endParaRPr>
            </a:p>
          </p:txBody>
        </p:sp>
        <p:sp>
          <p:nvSpPr>
            <p:cNvPr id="20" name="弧形 19"/>
            <p:cNvSpPr/>
            <p:nvPr/>
          </p:nvSpPr>
          <p:spPr>
            <a:xfrm>
              <a:off x="10145352" y="3870912"/>
              <a:ext cx="1116000" cy="1116000"/>
            </a:xfrm>
            <a:prstGeom prst="arc">
              <a:avLst>
                <a:gd name="adj1" fmla="val 16200000"/>
                <a:gd name="adj2" fmla="val 20065613"/>
              </a:avLst>
            </a:prstGeom>
            <a:ln w="101600">
              <a:solidFill>
                <a:srgbClr val="A1E0F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schemeClr val="tx1">
                    <a:lumMod val="50000"/>
                    <a:lumOff val="50000"/>
                  </a:schemeClr>
                </a:solidFill>
                <a:cs typeface="+mn-ea"/>
                <a:sym typeface="+mn-lt"/>
              </a:endParaRPr>
            </a:p>
          </p:txBody>
        </p:sp>
      </p:grpSp>
      <p:sp>
        <p:nvSpPr>
          <p:cNvPr id="21" name="矩形 20"/>
          <p:cNvSpPr/>
          <p:nvPr/>
        </p:nvSpPr>
        <p:spPr>
          <a:xfrm>
            <a:off x="4876382" y="4678370"/>
            <a:ext cx="787396" cy="523220"/>
          </a:xfrm>
          <a:prstGeom prst="rect">
            <a:avLst/>
          </a:prstGeom>
        </p:spPr>
        <p:txBody>
          <a:bodyPr wrap="none">
            <a:spAutoFit/>
          </a:bodyPr>
          <a:lstStyle/>
          <a:p>
            <a:pPr algn="ctr"/>
            <a:r>
              <a:rPr lang="en-US" altLang="zh-CN" sz="2800" dirty="0" smtClean="0">
                <a:solidFill>
                  <a:schemeClr val="tx1">
                    <a:lumMod val="50000"/>
                    <a:lumOff val="50000"/>
                  </a:schemeClr>
                </a:solidFill>
                <a:cs typeface="+mn-ea"/>
                <a:sym typeface="+mn-lt"/>
              </a:rPr>
              <a:t>40</a:t>
            </a:r>
            <a:r>
              <a:rPr lang="en-US" altLang="zh-CN" sz="1600" dirty="0" smtClean="0">
                <a:solidFill>
                  <a:schemeClr val="tx1">
                    <a:lumMod val="50000"/>
                    <a:lumOff val="50000"/>
                  </a:schemeClr>
                </a:solidFill>
                <a:cs typeface="+mn-ea"/>
                <a:sym typeface="+mn-lt"/>
              </a:rPr>
              <a:t>%</a:t>
            </a:r>
          </a:p>
        </p:txBody>
      </p:sp>
      <p:sp>
        <p:nvSpPr>
          <p:cNvPr id="22" name="矩形 21"/>
          <p:cNvSpPr/>
          <p:nvPr/>
        </p:nvSpPr>
        <p:spPr>
          <a:xfrm>
            <a:off x="6667966" y="4678370"/>
            <a:ext cx="787396" cy="523220"/>
          </a:xfrm>
          <a:prstGeom prst="rect">
            <a:avLst/>
          </a:prstGeom>
        </p:spPr>
        <p:txBody>
          <a:bodyPr wrap="none">
            <a:spAutoFit/>
          </a:bodyPr>
          <a:lstStyle/>
          <a:p>
            <a:pPr algn="ctr"/>
            <a:r>
              <a:rPr lang="en-US" altLang="zh-CN" sz="2800" dirty="0" smtClean="0">
                <a:solidFill>
                  <a:schemeClr val="tx1">
                    <a:lumMod val="50000"/>
                    <a:lumOff val="50000"/>
                  </a:schemeClr>
                </a:solidFill>
                <a:cs typeface="+mn-ea"/>
                <a:sym typeface="+mn-lt"/>
              </a:rPr>
              <a:t>82</a:t>
            </a:r>
            <a:r>
              <a:rPr lang="en-US" altLang="zh-CN" sz="1600" dirty="0" smtClean="0">
                <a:solidFill>
                  <a:schemeClr val="tx1">
                    <a:lumMod val="50000"/>
                    <a:lumOff val="50000"/>
                  </a:schemeClr>
                </a:solidFill>
                <a:cs typeface="+mn-ea"/>
                <a:sym typeface="+mn-lt"/>
              </a:rPr>
              <a:t>%</a:t>
            </a:r>
          </a:p>
        </p:txBody>
      </p:sp>
      <p:sp>
        <p:nvSpPr>
          <p:cNvPr id="23" name="矩形 22"/>
          <p:cNvSpPr/>
          <p:nvPr/>
        </p:nvSpPr>
        <p:spPr>
          <a:xfrm>
            <a:off x="8390969" y="4678370"/>
            <a:ext cx="787396" cy="523220"/>
          </a:xfrm>
          <a:prstGeom prst="rect">
            <a:avLst/>
          </a:prstGeom>
        </p:spPr>
        <p:txBody>
          <a:bodyPr wrap="none">
            <a:spAutoFit/>
          </a:bodyPr>
          <a:lstStyle/>
          <a:p>
            <a:pPr algn="ctr"/>
            <a:r>
              <a:rPr lang="en-US" altLang="zh-CN" sz="2800" dirty="0" smtClean="0">
                <a:solidFill>
                  <a:schemeClr val="tx1">
                    <a:lumMod val="50000"/>
                    <a:lumOff val="50000"/>
                  </a:schemeClr>
                </a:solidFill>
                <a:cs typeface="+mn-ea"/>
                <a:sym typeface="+mn-lt"/>
              </a:rPr>
              <a:t>20</a:t>
            </a:r>
            <a:r>
              <a:rPr lang="en-US" altLang="zh-CN" sz="1600" dirty="0" smtClean="0">
                <a:solidFill>
                  <a:schemeClr val="tx1">
                    <a:lumMod val="50000"/>
                    <a:lumOff val="50000"/>
                  </a:schemeClr>
                </a:solidFill>
                <a:cs typeface="+mn-ea"/>
                <a:sym typeface="+mn-lt"/>
              </a:rPr>
              <a:t>%</a:t>
            </a:r>
          </a:p>
        </p:txBody>
      </p:sp>
      <p:sp>
        <p:nvSpPr>
          <p:cNvPr id="24" name="矩形 23"/>
          <p:cNvSpPr/>
          <p:nvPr/>
        </p:nvSpPr>
        <p:spPr>
          <a:xfrm>
            <a:off x="4556259" y="5570160"/>
            <a:ext cx="1415772" cy="336695"/>
          </a:xfrm>
          <a:prstGeom prst="rect">
            <a:avLst/>
          </a:prstGeom>
        </p:spPr>
        <p:txBody>
          <a:bodyPr wrap="none">
            <a:spAutoFit/>
          </a:bodyPr>
          <a:lstStyle/>
          <a:p>
            <a:pPr algn="ctr">
              <a:lnSpc>
                <a:spcPct val="150000"/>
              </a:lnSpc>
            </a:pPr>
            <a:r>
              <a:rPr lang="en-US" altLang="zh-CN" sz="1200">
                <a:solidFill>
                  <a:schemeClr val="tx1">
                    <a:lumMod val="50000"/>
                    <a:lumOff val="50000"/>
                  </a:schemeClr>
                </a:solidFill>
                <a:cs typeface="+mn-ea"/>
                <a:sym typeface="+mn-lt"/>
              </a:rPr>
              <a:t>单击此处添加文本</a:t>
            </a:r>
            <a:endParaRPr lang="en-US" altLang="zh-CN" sz="1200" dirty="0" smtClean="0">
              <a:solidFill>
                <a:schemeClr val="tx1">
                  <a:lumMod val="50000"/>
                  <a:lumOff val="50000"/>
                </a:schemeClr>
              </a:solidFill>
              <a:cs typeface="+mn-ea"/>
              <a:sym typeface="+mn-lt"/>
            </a:endParaRPr>
          </a:p>
        </p:txBody>
      </p:sp>
      <p:sp>
        <p:nvSpPr>
          <p:cNvPr id="25" name="矩形 24"/>
          <p:cNvSpPr/>
          <p:nvPr/>
        </p:nvSpPr>
        <p:spPr>
          <a:xfrm>
            <a:off x="6323796" y="5570160"/>
            <a:ext cx="1415772" cy="336695"/>
          </a:xfrm>
          <a:prstGeom prst="rect">
            <a:avLst/>
          </a:prstGeom>
        </p:spPr>
        <p:txBody>
          <a:bodyPr wrap="none">
            <a:spAutoFit/>
          </a:bodyPr>
          <a:lstStyle/>
          <a:p>
            <a:pPr algn="ctr">
              <a:lnSpc>
                <a:spcPct val="150000"/>
              </a:lnSpc>
            </a:pPr>
            <a:r>
              <a:rPr lang="en-US" altLang="zh-CN" sz="1200">
                <a:solidFill>
                  <a:schemeClr val="tx1">
                    <a:lumMod val="50000"/>
                    <a:lumOff val="50000"/>
                  </a:schemeClr>
                </a:solidFill>
                <a:cs typeface="+mn-ea"/>
                <a:sym typeface="+mn-lt"/>
              </a:rPr>
              <a:t>单击此处添加文本</a:t>
            </a:r>
            <a:endParaRPr lang="en-US" altLang="zh-CN" sz="1200" dirty="0" smtClean="0">
              <a:solidFill>
                <a:schemeClr val="tx1">
                  <a:lumMod val="50000"/>
                  <a:lumOff val="50000"/>
                </a:schemeClr>
              </a:solidFill>
              <a:cs typeface="+mn-ea"/>
              <a:sym typeface="+mn-lt"/>
            </a:endParaRPr>
          </a:p>
        </p:txBody>
      </p:sp>
      <p:sp>
        <p:nvSpPr>
          <p:cNvPr id="26" name="矩形 25"/>
          <p:cNvSpPr/>
          <p:nvPr/>
        </p:nvSpPr>
        <p:spPr>
          <a:xfrm>
            <a:off x="8046799" y="5570160"/>
            <a:ext cx="1415772" cy="336695"/>
          </a:xfrm>
          <a:prstGeom prst="rect">
            <a:avLst/>
          </a:prstGeom>
        </p:spPr>
        <p:txBody>
          <a:bodyPr wrap="none">
            <a:spAutoFit/>
          </a:bodyPr>
          <a:lstStyle/>
          <a:p>
            <a:pPr algn="ctr">
              <a:lnSpc>
                <a:spcPct val="150000"/>
              </a:lnSpc>
            </a:pPr>
            <a:r>
              <a:rPr lang="en-US" altLang="zh-CN" sz="1200">
                <a:solidFill>
                  <a:schemeClr val="tx1">
                    <a:lumMod val="50000"/>
                    <a:lumOff val="50000"/>
                  </a:schemeClr>
                </a:solidFill>
                <a:cs typeface="+mn-ea"/>
                <a:sym typeface="+mn-lt"/>
              </a:rPr>
              <a:t>单击此处添加文本</a:t>
            </a:r>
            <a:endParaRPr lang="en-US" altLang="zh-CN" sz="1200" dirty="0" smtClean="0">
              <a:solidFill>
                <a:schemeClr val="tx1">
                  <a:lumMod val="50000"/>
                  <a:lumOff val="50000"/>
                </a:schemeClr>
              </a:solidFill>
              <a:cs typeface="+mn-ea"/>
              <a:sym typeface="+mn-lt"/>
            </a:endParaRPr>
          </a:p>
        </p:txBody>
      </p:sp>
      <p:grpSp>
        <p:nvGrpSpPr>
          <p:cNvPr id="27" name="组合 26"/>
          <p:cNvGrpSpPr/>
          <p:nvPr/>
        </p:nvGrpSpPr>
        <p:grpSpPr>
          <a:xfrm>
            <a:off x="10054346" y="4366990"/>
            <a:ext cx="1116000" cy="1116000"/>
            <a:chOff x="8422349" y="3870912"/>
            <a:chExt cx="1116000" cy="1116000"/>
          </a:xfrm>
        </p:grpSpPr>
        <p:sp>
          <p:nvSpPr>
            <p:cNvPr id="28" name="椭圆 27"/>
            <p:cNvSpPr/>
            <p:nvPr/>
          </p:nvSpPr>
          <p:spPr>
            <a:xfrm>
              <a:off x="8422349" y="3870912"/>
              <a:ext cx="1116000" cy="1116000"/>
            </a:xfrm>
            <a:prstGeom prst="ellipse">
              <a:avLst/>
            </a:prstGeom>
            <a:noFill/>
            <a:ln w="1016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cs typeface="+mn-ea"/>
                <a:sym typeface="+mn-lt"/>
              </a:endParaRPr>
            </a:p>
          </p:txBody>
        </p:sp>
        <p:sp>
          <p:nvSpPr>
            <p:cNvPr id="29" name="弧形 28"/>
            <p:cNvSpPr/>
            <p:nvPr/>
          </p:nvSpPr>
          <p:spPr>
            <a:xfrm>
              <a:off x="8422349" y="3870912"/>
              <a:ext cx="1116000" cy="1116000"/>
            </a:xfrm>
            <a:prstGeom prst="arc">
              <a:avLst>
                <a:gd name="adj1" fmla="val 16200000"/>
                <a:gd name="adj2" fmla="val 12320925"/>
              </a:avLst>
            </a:prstGeom>
            <a:ln w="101600">
              <a:solidFill>
                <a:srgbClr val="1965B9"/>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schemeClr val="tx1">
                    <a:lumMod val="50000"/>
                    <a:lumOff val="50000"/>
                  </a:schemeClr>
                </a:solidFill>
                <a:cs typeface="+mn-ea"/>
                <a:sym typeface="+mn-lt"/>
              </a:endParaRPr>
            </a:p>
          </p:txBody>
        </p:sp>
      </p:grpSp>
      <p:sp>
        <p:nvSpPr>
          <p:cNvPr id="30" name="矩形 29"/>
          <p:cNvSpPr/>
          <p:nvPr/>
        </p:nvSpPr>
        <p:spPr>
          <a:xfrm>
            <a:off x="10248630" y="4678370"/>
            <a:ext cx="787396" cy="523220"/>
          </a:xfrm>
          <a:prstGeom prst="rect">
            <a:avLst/>
          </a:prstGeom>
        </p:spPr>
        <p:txBody>
          <a:bodyPr wrap="none">
            <a:spAutoFit/>
          </a:bodyPr>
          <a:lstStyle/>
          <a:p>
            <a:pPr algn="ctr"/>
            <a:r>
              <a:rPr lang="en-US" altLang="zh-CN" sz="2800" dirty="0" smtClean="0">
                <a:solidFill>
                  <a:schemeClr val="tx1">
                    <a:lumMod val="50000"/>
                    <a:lumOff val="50000"/>
                  </a:schemeClr>
                </a:solidFill>
                <a:cs typeface="+mn-ea"/>
                <a:sym typeface="+mn-lt"/>
              </a:rPr>
              <a:t>82</a:t>
            </a:r>
            <a:r>
              <a:rPr lang="en-US" altLang="zh-CN" sz="1600" dirty="0" smtClean="0">
                <a:solidFill>
                  <a:schemeClr val="tx1">
                    <a:lumMod val="50000"/>
                    <a:lumOff val="50000"/>
                  </a:schemeClr>
                </a:solidFill>
                <a:cs typeface="+mn-ea"/>
                <a:sym typeface="+mn-lt"/>
              </a:rPr>
              <a:t>%</a:t>
            </a:r>
          </a:p>
        </p:txBody>
      </p:sp>
      <p:sp>
        <p:nvSpPr>
          <p:cNvPr id="31" name="矩形 30"/>
          <p:cNvSpPr/>
          <p:nvPr/>
        </p:nvSpPr>
        <p:spPr>
          <a:xfrm>
            <a:off x="9904460" y="5570160"/>
            <a:ext cx="1415772" cy="336695"/>
          </a:xfrm>
          <a:prstGeom prst="rect">
            <a:avLst/>
          </a:prstGeom>
        </p:spPr>
        <p:txBody>
          <a:bodyPr wrap="none">
            <a:spAutoFit/>
          </a:bodyPr>
          <a:lstStyle/>
          <a:p>
            <a:pPr algn="ctr">
              <a:lnSpc>
                <a:spcPct val="150000"/>
              </a:lnSpc>
            </a:pPr>
            <a:r>
              <a:rPr lang="en-US" altLang="zh-CN" sz="1200">
                <a:solidFill>
                  <a:schemeClr val="tx1">
                    <a:lumMod val="50000"/>
                    <a:lumOff val="50000"/>
                  </a:schemeClr>
                </a:solidFill>
                <a:cs typeface="+mn-ea"/>
                <a:sym typeface="+mn-lt"/>
              </a:rPr>
              <a:t>单击此处添加文本</a:t>
            </a:r>
            <a:endParaRPr lang="en-US" altLang="zh-CN" sz="1200" dirty="0" smtClean="0">
              <a:solidFill>
                <a:schemeClr val="tx1">
                  <a:lumMod val="50000"/>
                  <a:lumOff val="50000"/>
                </a:schemeClr>
              </a:solidFill>
              <a:cs typeface="+mn-ea"/>
              <a:sym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par>
                          <p:cTn id="16" fill="hold">
                            <p:stCondLst>
                              <p:cond delay="1500"/>
                            </p:stCondLst>
                            <p:childTnLst>
                              <p:par>
                                <p:cTn id="17" presetID="2" presetClass="entr" presetSubtype="12" fill="hold" nodeType="after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150" fill="hold"/>
                                        <p:tgtEl>
                                          <p:spTgt spid="7"/>
                                        </p:tgtEl>
                                        <p:attrNameLst>
                                          <p:attrName>ppt_x</p:attrName>
                                        </p:attrNameLst>
                                      </p:cBhvr>
                                      <p:tavLst>
                                        <p:tav tm="0">
                                          <p:val>
                                            <p:strVal val="0-#ppt_w/2"/>
                                          </p:val>
                                        </p:tav>
                                        <p:tav tm="100000">
                                          <p:val>
                                            <p:strVal val="#ppt_x"/>
                                          </p:val>
                                        </p:tav>
                                      </p:tavLst>
                                    </p:anim>
                                    <p:anim calcmode="lin" valueType="num">
                                      <p:cBhvr additive="base">
                                        <p:cTn id="20" dur="150" fill="hold"/>
                                        <p:tgtEl>
                                          <p:spTgt spid="7"/>
                                        </p:tgtEl>
                                        <p:attrNameLst>
                                          <p:attrName>ppt_y</p:attrName>
                                        </p:attrNameLst>
                                      </p:cBhvr>
                                      <p:tavLst>
                                        <p:tav tm="0">
                                          <p:val>
                                            <p:strVal val="1+#ppt_h/2"/>
                                          </p:val>
                                        </p:tav>
                                        <p:tav tm="100000">
                                          <p:val>
                                            <p:strVal val="#ppt_y"/>
                                          </p:val>
                                        </p:tav>
                                      </p:tavLst>
                                    </p:anim>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anim calcmode="lin" valueType="num">
                                      <p:cBhvr>
                                        <p:cTn id="25" dur="1000" fill="hold"/>
                                        <p:tgtEl>
                                          <p:spTgt spid="10"/>
                                        </p:tgtEl>
                                        <p:attrNameLst>
                                          <p:attrName>ppt_x</p:attrName>
                                        </p:attrNameLst>
                                      </p:cBhvr>
                                      <p:tavLst>
                                        <p:tav tm="0">
                                          <p:val>
                                            <p:strVal val="#ppt_x"/>
                                          </p:val>
                                        </p:tav>
                                        <p:tav tm="100000">
                                          <p:val>
                                            <p:strVal val="#ppt_x"/>
                                          </p:val>
                                        </p:tav>
                                      </p:tavLst>
                                    </p:anim>
                                    <p:anim calcmode="lin" valueType="num">
                                      <p:cBhvr>
                                        <p:cTn id="26" dur="1000" fill="hold"/>
                                        <p:tgtEl>
                                          <p:spTgt spid="10"/>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49" presetClass="entr" presetSubtype="0" decel="100000" fill="hold" nodeType="after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p:cTn id="30" dur="500" fill="hold"/>
                                        <p:tgtEl>
                                          <p:spTgt spid="11"/>
                                        </p:tgtEl>
                                        <p:attrNameLst>
                                          <p:attrName>ppt_w</p:attrName>
                                        </p:attrNameLst>
                                      </p:cBhvr>
                                      <p:tavLst>
                                        <p:tav tm="0">
                                          <p:val>
                                            <p:fltVal val="0"/>
                                          </p:val>
                                        </p:tav>
                                        <p:tav tm="100000">
                                          <p:val>
                                            <p:strVal val="#ppt_w"/>
                                          </p:val>
                                        </p:tav>
                                      </p:tavLst>
                                    </p:anim>
                                    <p:anim calcmode="lin" valueType="num">
                                      <p:cBhvr>
                                        <p:cTn id="31" dur="500" fill="hold"/>
                                        <p:tgtEl>
                                          <p:spTgt spid="11"/>
                                        </p:tgtEl>
                                        <p:attrNameLst>
                                          <p:attrName>ppt_h</p:attrName>
                                        </p:attrNameLst>
                                      </p:cBhvr>
                                      <p:tavLst>
                                        <p:tav tm="0">
                                          <p:val>
                                            <p:fltVal val="0"/>
                                          </p:val>
                                        </p:tav>
                                        <p:tav tm="100000">
                                          <p:val>
                                            <p:strVal val="#ppt_h"/>
                                          </p:val>
                                        </p:tav>
                                      </p:tavLst>
                                    </p:anim>
                                    <p:anim calcmode="lin" valueType="num">
                                      <p:cBhvr>
                                        <p:cTn id="32" dur="500" fill="hold"/>
                                        <p:tgtEl>
                                          <p:spTgt spid="11"/>
                                        </p:tgtEl>
                                        <p:attrNameLst>
                                          <p:attrName>style.rotation</p:attrName>
                                        </p:attrNameLst>
                                      </p:cBhvr>
                                      <p:tavLst>
                                        <p:tav tm="0">
                                          <p:val>
                                            <p:fltVal val="360"/>
                                          </p:val>
                                        </p:tav>
                                        <p:tav tm="100000">
                                          <p:val>
                                            <p:fltVal val="0"/>
                                          </p:val>
                                        </p:tav>
                                      </p:tavLst>
                                    </p:anim>
                                    <p:animEffect transition="in" filter="fade">
                                      <p:cBhvr>
                                        <p:cTn id="33" dur="500"/>
                                        <p:tgtEl>
                                          <p:spTgt spid="11"/>
                                        </p:tgtEl>
                                      </p:cBhvr>
                                    </p:animEffect>
                                  </p:childTnLst>
                                </p:cTn>
                              </p:par>
                            </p:childTnLst>
                          </p:cTn>
                        </p:par>
                        <p:par>
                          <p:cTn id="34" fill="hold">
                            <p:stCondLst>
                              <p:cond delay="3500"/>
                            </p:stCondLst>
                            <p:childTnLst>
                              <p:par>
                                <p:cTn id="35" presetID="53" presetClass="entr" presetSubtype="16" fill="hold" grpId="0" nodeType="afterEffect">
                                  <p:stCondLst>
                                    <p:cond delay="0"/>
                                  </p:stCondLst>
                                  <p:childTnLst>
                                    <p:set>
                                      <p:cBhvr>
                                        <p:cTn id="36" dur="1" fill="hold">
                                          <p:stCondLst>
                                            <p:cond delay="0"/>
                                          </p:stCondLst>
                                        </p:cTn>
                                        <p:tgtEl>
                                          <p:spTgt spid="21"/>
                                        </p:tgtEl>
                                        <p:attrNameLst>
                                          <p:attrName>style.visibility</p:attrName>
                                        </p:attrNameLst>
                                      </p:cBhvr>
                                      <p:to>
                                        <p:strVal val="visible"/>
                                      </p:to>
                                    </p:set>
                                    <p:anim calcmode="lin" valueType="num">
                                      <p:cBhvr>
                                        <p:cTn id="37" dur="500" fill="hold"/>
                                        <p:tgtEl>
                                          <p:spTgt spid="21"/>
                                        </p:tgtEl>
                                        <p:attrNameLst>
                                          <p:attrName>ppt_w</p:attrName>
                                        </p:attrNameLst>
                                      </p:cBhvr>
                                      <p:tavLst>
                                        <p:tav tm="0">
                                          <p:val>
                                            <p:fltVal val="0"/>
                                          </p:val>
                                        </p:tav>
                                        <p:tav tm="100000">
                                          <p:val>
                                            <p:strVal val="#ppt_w"/>
                                          </p:val>
                                        </p:tav>
                                      </p:tavLst>
                                    </p:anim>
                                    <p:anim calcmode="lin" valueType="num">
                                      <p:cBhvr>
                                        <p:cTn id="38" dur="500" fill="hold"/>
                                        <p:tgtEl>
                                          <p:spTgt spid="21"/>
                                        </p:tgtEl>
                                        <p:attrNameLst>
                                          <p:attrName>ppt_h</p:attrName>
                                        </p:attrNameLst>
                                      </p:cBhvr>
                                      <p:tavLst>
                                        <p:tav tm="0">
                                          <p:val>
                                            <p:fltVal val="0"/>
                                          </p:val>
                                        </p:tav>
                                        <p:tav tm="100000">
                                          <p:val>
                                            <p:strVal val="#ppt_h"/>
                                          </p:val>
                                        </p:tav>
                                      </p:tavLst>
                                    </p:anim>
                                    <p:animEffect transition="in" filter="fade">
                                      <p:cBhvr>
                                        <p:cTn id="39" dur="500"/>
                                        <p:tgtEl>
                                          <p:spTgt spid="21"/>
                                        </p:tgtEl>
                                      </p:cBhvr>
                                    </p:animEffect>
                                  </p:childTnLst>
                                </p:cTn>
                              </p:par>
                            </p:childTnLst>
                          </p:cTn>
                        </p:par>
                        <p:par>
                          <p:cTn id="40" fill="hold">
                            <p:stCondLst>
                              <p:cond delay="4000"/>
                            </p:stCondLst>
                            <p:childTnLst>
                              <p:par>
                                <p:cTn id="41" presetID="42" presetClass="entr" presetSubtype="0" fill="hold" grpId="0" nodeType="after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fade">
                                      <p:cBhvr>
                                        <p:cTn id="43" dur="1000"/>
                                        <p:tgtEl>
                                          <p:spTgt spid="24"/>
                                        </p:tgtEl>
                                      </p:cBhvr>
                                    </p:animEffect>
                                    <p:anim calcmode="lin" valueType="num">
                                      <p:cBhvr>
                                        <p:cTn id="44" dur="1000" fill="hold"/>
                                        <p:tgtEl>
                                          <p:spTgt spid="24"/>
                                        </p:tgtEl>
                                        <p:attrNameLst>
                                          <p:attrName>ppt_x</p:attrName>
                                        </p:attrNameLst>
                                      </p:cBhvr>
                                      <p:tavLst>
                                        <p:tav tm="0">
                                          <p:val>
                                            <p:strVal val="#ppt_x"/>
                                          </p:val>
                                        </p:tav>
                                        <p:tav tm="100000">
                                          <p:val>
                                            <p:strVal val="#ppt_x"/>
                                          </p:val>
                                        </p:tav>
                                      </p:tavLst>
                                    </p:anim>
                                    <p:anim calcmode="lin" valueType="num">
                                      <p:cBhvr>
                                        <p:cTn id="45" dur="1000" fill="hold"/>
                                        <p:tgtEl>
                                          <p:spTgt spid="24"/>
                                        </p:tgtEl>
                                        <p:attrNameLst>
                                          <p:attrName>ppt_y</p:attrName>
                                        </p:attrNameLst>
                                      </p:cBhvr>
                                      <p:tavLst>
                                        <p:tav tm="0">
                                          <p:val>
                                            <p:strVal val="#ppt_y+.1"/>
                                          </p:val>
                                        </p:tav>
                                        <p:tav tm="100000">
                                          <p:val>
                                            <p:strVal val="#ppt_y"/>
                                          </p:val>
                                        </p:tav>
                                      </p:tavLst>
                                    </p:anim>
                                  </p:childTnLst>
                                </p:cTn>
                              </p:par>
                            </p:childTnLst>
                          </p:cTn>
                        </p:par>
                        <p:par>
                          <p:cTn id="46" fill="hold">
                            <p:stCondLst>
                              <p:cond delay="5000"/>
                            </p:stCondLst>
                            <p:childTnLst>
                              <p:par>
                                <p:cTn id="47" presetID="49" presetClass="entr" presetSubtype="0" decel="100000" fill="hold" nodeType="after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p:cTn id="49" dur="500" fill="hold"/>
                                        <p:tgtEl>
                                          <p:spTgt spid="14"/>
                                        </p:tgtEl>
                                        <p:attrNameLst>
                                          <p:attrName>ppt_w</p:attrName>
                                        </p:attrNameLst>
                                      </p:cBhvr>
                                      <p:tavLst>
                                        <p:tav tm="0">
                                          <p:val>
                                            <p:fltVal val="0"/>
                                          </p:val>
                                        </p:tav>
                                        <p:tav tm="100000">
                                          <p:val>
                                            <p:strVal val="#ppt_w"/>
                                          </p:val>
                                        </p:tav>
                                      </p:tavLst>
                                    </p:anim>
                                    <p:anim calcmode="lin" valueType="num">
                                      <p:cBhvr>
                                        <p:cTn id="50" dur="500" fill="hold"/>
                                        <p:tgtEl>
                                          <p:spTgt spid="14"/>
                                        </p:tgtEl>
                                        <p:attrNameLst>
                                          <p:attrName>ppt_h</p:attrName>
                                        </p:attrNameLst>
                                      </p:cBhvr>
                                      <p:tavLst>
                                        <p:tav tm="0">
                                          <p:val>
                                            <p:fltVal val="0"/>
                                          </p:val>
                                        </p:tav>
                                        <p:tav tm="100000">
                                          <p:val>
                                            <p:strVal val="#ppt_h"/>
                                          </p:val>
                                        </p:tav>
                                      </p:tavLst>
                                    </p:anim>
                                    <p:anim calcmode="lin" valueType="num">
                                      <p:cBhvr>
                                        <p:cTn id="51" dur="500" fill="hold"/>
                                        <p:tgtEl>
                                          <p:spTgt spid="14"/>
                                        </p:tgtEl>
                                        <p:attrNameLst>
                                          <p:attrName>style.rotation</p:attrName>
                                        </p:attrNameLst>
                                      </p:cBhvr>
                                      <p:tavLst>
                                        <p:tav tm="0">
                                          <p:val>
                                            <p:fltVal val="360"/>
                                          </p:val>
                                        </p:tav>
                                        <p:tav tm="100000">
                                          <p:val>
                                            <p:fltVal val="0"/>
                                          </p:val>
                                        </p:tav>
                                      </p:tavLst>
                                    </p:anim>
                                    <p:animEffect transition="in" filter="fade">
                                      <p:cBhvr>
                                        <p:cTn id="52" dur="500"/>
                                        <p:tgtEl>
                                          <p:spTgt spid="14"/>
                                        </p:tgtEl>
                                      </p:cBhvr>
                                    </p:animEffect>
                                  </p:childTnLst>
                                </p:cTn>
                              </p:par>
                            </p:childTnLst>
                          </p:cTn>
                        </p:par>
                        <p:par>
                          <p:cTn id="53" fill="hold">
                            <p:stCondLst>
                              <p:cond delay="5500"/>
                            </p:stCondLst>
                            <p:childTnLst>
                              <p:par>
                                <p:cTn id="54" presetID="53" presetClass="entr" presetSubtype="16" fill="hold" grpId="0" nodeType="afterEffect">
                                  <p:stCondLst>
                                    <p:cond delay="0"/>
                                  </p:stCondLst>
                                  <p:childTnLst>
                                    <p:set>
                                      <p:cBhvr>
                                        <p:cTn id="55" dur="1" fill="hold">
                                          <p:stCondLst>
                                            <p:cond delay="0"/>
                                          </p:stCondLst>
                                        </p:cTn>
                                        <p:tgtEl>
                                          <p:spTgt spid="22"/>
                                        </p:tgtEl>
                                        <p:attrNameLst>
                                          <p:attrName>style.visibility</p:attrName>
                                        </p:attrNameLst>
                                      </p:cBhvr>
                                      <p:to>
                                        <p:strVal val="visible"/>
                                      </p:to>
                                    </p:set>
                                    <p:anim calcmode="lin" valueType="num">
                                      <p:cBhvr>
                                        <p:cTn id="56" dur="500" fill="hold"/>
                                        <p:tgtEl>
                                          <p:spTgt spid="22"/>
                                        </p:tgtEl>
                                        <p:attrNameLst>
                                          <p:attrName>ppt_w</p:attrName>
                                        </p:attrNameLst>
                                      </p:cBhvr>
                                      <p:tavLst>
                                        <p:tav tm="0">
                                          <p:val>
                                            <p:fltVal val="0"/>
                                          </p:val>
                                        </p:tav>
                                        <p:tav tm="100000">
                                          <p:val>
                                            <p:strVal val="#ppt_w"/>
                                          </p:val>
                                        </p:tav>
                                      </p:tavLst>
                                    </p:anim>
                                    <p:anim calcmode="lin" valueType="num">
                                      <p:cBhvr>
                                        <p:cTn id="57" dur="500" fill="hold"/>
                                        <p:tgtEl>
                                          <p:spTgt spid="22"/>
                                        </p:tgtEl>
                                        <p:attrNameLst>
                                          <p:attrName>ppt_h</p:attrName>
                                        </p:attrNameLst>
                                      </p:cBhvr>
                                      <p:tavLst>
                                        <p:tav tm="0">
                                          <p:val>
                                            <p:fltVal val="0"/>
                                          </p:val>
                                        </p:tav>
                                        <p:tav tm="100000">
                                          <p:val>
                                            <p:strVal val="#ppt_h"/>
                                          </p:val>
                                        </p:tav>
                                      </p:tavLst>
                                    </p:anim>
                                    <p:animEffect transition="in" filter="fade">
                                      <p:cBhvr>
                                        <p:cTn id="58" dur="500"/>
                                        <p:tgtEl>
                                          <p:spTgt spid="22"/>
                                        </p:tgtEl>
                                      </p:cBhvr>
                                    </p:animEffect>
                                  </p:childTnLst>
                                </p:cTn>
                              </p:par>
                            </p:childTnLst>
                          </p:cTn>
                        </p:par>
                        <p:par>
                          <p:cTn id="59" fill="hold">
                            <p:stCondLst>
                              <p:cond delay="6000"/>
                            </p:stCondLst>
                            <p:childTnLst>
                              <p:par>
                                <p:cTn id="60" presetID="42" presetClass="entr" presetSubtype="0" fill="hold" grpId="0" nodeType="after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fade">
                                      <p:cBhvr>
                                        <p:cTn id="62" dur="1000"/>
                                        <p:tgtEl>
                                          <p:spTgt spid="25"/>
                                        </p:tgtEl>
                                      </p:cBhvr>
                                    </p:animEffect>
                                    <p:anim calcmode="lin" valueType="num">
                                      <p:cBhvr>
                                        <p:cTn id="63" dur="1000" fill="hold"/>
                                        <p:tgtEl>
                                          <p:spTgt spid="25"/>
                                        </p:tgtEl>
                                        <p:attrNameLst>
                                          <p:attrName>ppt_x</p:attrName>
                                        </p:attrNameLst>
                                      </p:cBhvr>
                                      <p:tavLst>
                                        <p:tav tm="0">
                                          <p:val>
                                            <p:strVal val="#ppt_x"/>
                                          </p:val>
                                        </p:tav>
                                        <p:tav tm="100000">
                                          <p:val>
                                            <p:strVal val="#ppt_x"/>
                                          </p:val>
                                        </p:tav>
                                      </p:tavLst>
                                    </p:anim>
                                    <p:anim calcmode="lin" valueType="num">
                                      <p:cBhvr>
                                        <p:cTn id="64" dur="1000" fill="hold"/>
                                        <p:tgtEl>
                                          <p:spTgt spid="25"/>
                                        </p:tgtEl>
                                        <p:attrNameLst>
                                          <p:attrName>ppt_y</p:attrName>
                                        </p:attrNameLst>
                                      </p:cBhvr>
                                      <p:tavLst>
                                        <p:tav tm="0">
                                          <p:val>
                                            <p:strVal val="#ppt_y+.1"/>
                                          </p:val>
                                        </p:tav>
                                        <p:tav tm="100000">
                                          <p:val>
                                            <p:strVal val="#ppt_y"/>
                                          </p:val>
                                        </p:tav>
                                      </p:tavLst>
                                    </p:anim>
                                  </p:childTnLst>
                                </p:cTn>
                              </p:par>
                            </p:childTnLst>
                          </p:cTn>
                        </p:par>
                        <p:par>
                          <p:cTn id="65" fill="hold">
                            <p:stCondLst>
                              <p:cond delay="7000"/>
                            </p:stCondLst>
                            <p:childTnLst>
                              <p:par>
                                <p:cTn id="66" presetID="49" presetClass="entr" presetSubtype="0" decel="100000" fill="hold" nodeType="afterEffect">
                                  <p:stCondLst>
                                    <p:cond delay="0"/>
                                  </p:stCondLst>
                                  <p:childTnLst>
                                    <p:set>
                                      <p:cBhvr>
                                        <p:cTn id="67" dur="1" fill="hold">
                                          <p:stCondLst>
                                            <p:cond delay="0"/>
                                          </p:stCondLst>
                                        </p:cTn>
                                        <p:tgtEl>
                                          <p:spTgt spid="18"/>
                                        </p:tgtEl>
                                        <p:attrNameLst>
                                          <p:attrName>style.visibility</p:attrName>
                                        </p:attrNameLst>
                                      </p:cBhvr>
                                      <p:to>
                                        <p:strVal val="visible"/>
                                      </p:to>
                                    </p:set>
                                    <p:anim calcmode="lin" valueType="num">
                                      <p:cBhvr>
                                        <p:cTn id="68" dur="500" fill="hold"/>
                                        <p:tgtEl>
                                          <p:spTgt spid="18"/>
                                        </p:tgtEl>
                                        <p:attrNameLst>
                                          <p:attrName>ppt_w</p:attrName>
                                        </p:attrNameLst>
                                      </p:cBhvr>
                                      <p:tavLst>
                                        <p:tav tm="0">
                                          <p:val>
                                            <p:fltVal val="0"/>
                                          </p:val>
                                        </p:tav>
                                        <p:tav tm="100000">
                                          <p:val>
                                            <p:strVal val="#ppt_w"/>
                                          </p:val>
                                        </p:tav>
                                      </p:tavLst>
                                    </p:anim>
                                    <p:anim calcmode="lin" valueType="num">
                                      <p:cBhvr>
                                        <p:cTn id="69" dur="500" fill="hold"/>
                                        <p:tgtEl>
                                          <p:spTgt spid="18"/>
                                        </p:tgtEl>
                                        <p:attrNameLst>
                                          <p:attrName>ppt_h</p:attrName>
                                        </p:attrNameLst>
                                      </p:cBhvr>
                                      <p:tavLst>
                                        <p:tav tm="0">
                                          <p:val>
                                            <p:fltVal val="0"/>
                                          </p:val>
                                        </p:tav>
                                        <p:tav tm="100000">
                                          <p:val>
                                            <p:strVal val="#ppt_h"/>
                                          </p:val>
                                        </p:tav>
                                      </p:tavLst>
                                    </p:anim>
                                    <p:anim calcmode="lin" valueType="num">
                                      <p:cBhvr>
                                        <p:cTn id="70" dur="500" fill="hold"/>
                                        <p:tgtEl>
                                          <p:spTgt spid="18"/>
                                        </p:tgtEl>
                                        <p:attrNameLst>
                                          <p:attrName>style.rotation</p:attrName>
                                        </p:attrNameLst>
                                      </p:cBhvr>
                                      <p:tavLst>
                                        <p:tav tm="0">
                                          <p:val>
                                            <p:fltVal val="360"/>
                                          </p:val>
                                        </p:tav>
                                        <p:tav tm="100000">
                                          <p:val>
                                            <p:fltVal val="0"/>
                                          </p:val>
                                        </p:tav>
                                      </p:tavLst>
                                    </p:anim>
                                    <p:animEffect transition="in" filter="fade">
                                      <p:cBhvr>
                                        <p:cTn id="71" dur="500"/>
                                        <p:tgtEl>
                                          <p:spTgt spid="18"/>
                                        </p:tgtEl>
                                      </p:cBhvr>
                                    </p:animEffect>
                                  </p:childTnLst>
                                </p:cTn>
                              </p:par>
                            </p:childTnLst>
                          </p:cTn>
                        </p:par>
                        <p:par>
                          <p:cTn id="72" fill="hold">
                            <p:stCondLst>
                              <p:cond delay="7500"/>
                            </p:stCondLst>
                            <p:childTnLst>
                              <p:par>
                                <p:cTn id="73" presetID="53" presetClass="entr" presetSubtype="16" fill="hold" grpId="0" nodeType="afterEffect">
                                  <p:stCondLst>
                                    <p:cond delay="0"/>
                                  </p:stCondLst>
                                  <p:childTnLst>
                                    <p:set>
                                      <p:cBhvr>
                                        <p:cTn id="74" dur="1" fill="hold">
                                          <p:stCondLst>
                                            <p:cond delay="0"/>
                                          </p:stCondLst>
                                        </p:cTn>
                                        <p:tgtEl>
                                          <p:spTgt spid="23"/>
                                        </p:tgtEl>
                                        <p:attrNameLst>
                                          <p:attrName>style.visibility</p:attrName>
                                        </p:attrNameLst>
                                      </p:cBhvr>
                                      <p:to>
                                        <p:strVal val="visible"/>
                                      </p:to>
                                    </p:set>
                                    <p:anim calcmode="lin" valueType="num">
                                      <p:cBhvr>
                                        <p:cTn id="75" dur="500" fill="hold"/>
                                        <p:tgtEl>
                                          <p:spTgt spid="23"/>
                                        </p:tgtEl>
                                        <p:attrNameLst>
                                          <p:attrName>ppt_w</p:attrName>
                                        </p:attrNameLst>
                                      </p:cBhvr>
                                      <p:tavLst>
                                        <p:tav tm="0">
                                          <p:val>
                                            <p:fltVal val="0"/>
                                          </p:val>
                                        </p:tav>
                                        <p:tav tm="100000">
                                          <p:val>
                                            <p:strVal val="#ppt_w"/>
                                          </p:val>
                                        </p:tav>
                                      </p:tavLst>
                                    </p:anim>
                                    <p:anim calcmode="lin" valueType="num">
                                      <p:cBhvr>
                                        <p:cTn id="76" dur="500" fill="hold"/>
                                        <p:tgtEl>
                                          <p:spTgt spid="23"/>
                                        </p:tgtEl>
                                        <p:attrNameLst>
                                          <p:attrName>ppt_h</p:attrName>
                                        </p:attrNameLst>
                                      </p:cBhvr>
                                      <p:tavLst>
                                        <p:tav tm="0">
                                          <p:val>
                                            <p:fltVal val="0"/>
                                          </p:val>
                                        </p:tav>
                                        <p:tav tm="100000">
                                          <p:val>
                                            <p:strVal val="#ppt_h"/>
                                          </p:val>
                                        </p:tav>
                                      </p:tavLst>
                                    </p:anim>
                                    <p:animEffect transition="in" filter="fade">
                                      <p:cBhvr>
                                        <p:cTn id="77" dur="500"/>
                                        <p:tgtEl>
                                          <p:spTgt spid="23"/>
                                        </p:tgtEl>
                                      </p:cBhvr>
                                    </p:animEffect>
                                  </p:childTnLst>
                                </p:cTn>
                              </p:par>
                            </p:childTnLst>
                          </p:cTn>
                        </p:par>
                        <p:par>
                          <p:cTn id="78" fill="hold">
                            <p:stCondLst>
                              <p:cond delay="8000"/>
                            </p:stCondLst>
                            <p:childTnLst>
                              <p:par>
                                <p:cTn id="79" presetID="42" presetClass="entr" presetSubtype="0" fill="hold" grpId="0" nodeType="afterEffect">
                                  <p:stCondLst>
                                    <p:cond delay="0"/>
                                  </p:stCondLst>
                                  <p:childTnLst>
                                    <p:set>
                                      <p:cBhvr>
                                        <p:cTn id="80" dur="1" fill="hold">
                                          <p:stCondLst>
                                            <p:cond delay="0"/>
                                          </p:stCondLst>
                                        </p:cTn>
                                        <p:tgtEl>
                                          <p:spTgt spid="26"/>
                                        </p:tgtEl>
                                        <p:attrNameLst>
                                          <p:attrName>style.visibility</p:attrName>
                                        </p:attrNameLst>
                                      </p:cBhvr>
                                      <p:to>
                                        <p:strVal val="visible"/>
                                      </p:to>
                                    </p:set>
                                    <p:animEffect transition="in" filter="fade">
                                      <p:cBhvr>
                                        <p:cTn id="81" dur="1000"/>
                                        <p:tgtEl>
                                          <p:spTgt spid="26"/>
                                        </p:tgtEl>
                                      </p:cBhvr>
                                    </p:animEffect>
                                    <p:anim calcmode="lin" valueType="num">
                                      <p:cBhvr>
                                        <p:cTn id="82" dur="1000" fill="hold"/>
                                        <p:tgtEl>
                                          <p:spTgt spid="26"/>
                                        </p:tgtEl>
                                        <p:attrNameLst>
                                          <p:attrName>ppt_x</p:attrName>
                                        </p:attrNameLst>
                                      </p:cBhvr>
                                      <p:tavLst>
                                        <p:tav tm="0">
                                          <p:val>
                                            <p:strVal val="#ppt_x"/>
                                          </p:val>
                                        </p:tav>
                                        <p:tav tm="100000">
                                          <p:val>
                                            <p:strVal val="#ppt_x"/>
                                          </p:val>
                                        </p:tav>
                                      </p:tavLst>
                                    </p:anim>
                                    <p:anim calcmode="lin" valueType="num">
                                      <p:cBhvr>
                                        <p:cTn id="83" dur="1000" fill="hold"/>
                                        <p:tgtEl>
                                          <p:spTgt spid="26"/>
                                        </p:tgtEl>
                                        <p:attrNameLst>
                                          <p:attrName>ppt_y</p:attrName>
                                        </p:attrNameLst>
                                      </p:cBhvr>
                                      <p:tavLst>
                                        <p:tav tm="0">
                                          <p:val>
                                            <p:strVal val="#ppt_y+.1"/>
                                          </p:val>
                                        </p:tav>
                                        <p:tav tm="100000">
                                          <p:val>
                                            <p:strVal val="#ppt_y"/>
                                          </p:val>
                                        </p:tav>
                                      </p:tavLst>
                                    </p:anim>
                                  </p:childTnLst>
                                </p:cTn>
                              </p:par>
                            </p:childTnLst>
                          </p:cTn>
                        </p:par>
                        <p:par>
                          <p:cTn id="84" fill="hold">
                            <p:stCondLst>
                              <p:cond delay="9000"/>
                            </p:stCondLst>
                            <p:childTnLst>
                              <p:par>
                                <p:cTn id="85" presetID="49" presetClass="entr" presetSubtype="0" decel="100000" fill="hold" nodeType="afterEffect">
                                  <p:stCondLst>
                                    <p:cond delay="0"/>
                                  </p:stCondLst>
                                  <p:childTnLst>
                                    <p:set>
                                      <p:cBhvr>
                                        <p:cTn id="86" dur="1" fill="hold">
                                          <p:stCondLst>
                                            <p:cond delay="0"/>
                                          </p:stCondLst>
                                        </p:cTn>
                                        <p:tgtEl>
                                          <p:spTgt spid="27"/>
                                        </p:tgtEl>
                                        <p:attrNameLst>
                                          <p:attrName>style.visibility</p:attrName>
                                        </p:attrNameLst>
                                      </p:cBhvr>
                                      <p:to>
                                        <p:strVal val="visible"/>
                                      </p:to>
                                    </p:set>
                                    <p:anim calcmode="lin" valueType="num">
                                      <p:cBhvr>
                                        <p:cTn id="87" dur="500" fill="hold"/>
                                        <p:tgtEl>
                                          <p:spTgt spid="27"/>
                                        </p:tgtEl>
                                        <p:attrNameLst>
                                          <p:attrName>ppt_w</p:attrName>
                                        </p:attrNameLst>
                                      </p:cBhvr>
                                      <p:tavLst>
                                        <p:tav tm="0">
                                          <p:val>
                                            <p:fltVal val="0"/>
                                          </p:val>
                                        </p:tav>
                                        <p:tav tm="100000">
                                          <p:val>
                                            <p:strVal val="#ppt_w"/>
                                          </p:val>
                                        </p:tav>
                                      </p:tavLst>
                                    </p:anim>
                                    <p:anim calcmode="lin" valueType="num">
                                      <p:cBhvr>
                                        <p:cTn id="88" dur="500" fill="hold"/>
                                        <p:tgtEl>
                                          <p:spTgt spid="27"/>
                                        </p:tgtEl>
                                        <p:attrNameLst>
                                          <p:attrName>ppt_h</p:attrName>
                                        </p:attrNameLst>
                                      </p:cBhvr>
                                      <p:tavLst>
                                        <p:tav tm="0">
                                          <p:val>
                                            <p:fltVal val="0"/>
                                          </p:val>
                                        </p:tav>
                                        <p:tav tm="100000">
                                          <p:val>
                                            <p:strVal val="#ppt_h"/>
                                          </p:val>
                                        </p:tav>
                                      </p:tavLst>
                                    </p:anim>
                                    <p:anim calcmode="lin" valueType="num">
                                      <p:cBhvr>
                                        <p:cTn id="89" dur="500" fill="hold"/>
                                        <p:tgtEl>
                                          <p:spTgt spid="27"/>
                                        </p:tgtEl>
                                        <p:attrNameLst>
                                          <p:attrName>style.rotation</p:attrName>
                                        </p:attrNameLst>
                                      </p:cBhvr>
                                      <p:tavLst>
                                        <p:tav tm="0">
                                          <p:val>
                                            <p:fltVal val="360"/>
                                          </p:val>
                                        </p:tav>
                                        <p:tav tm="100000">
                                          <p:val>
                                            <p:fltVal val="0"/>
                                          </p:val>
                                        </p:tav>
                                      </p:tavLst>
                                    </p:anim>
                                    <p:animEffect transition="in" filter="fade">
                                      <p:cBhvr>
                                        <p:cTn id="90" dur="500"/>
                                        <p:tgtEl>
                                          <p:spTgt spid="27"/>
                                        </p:tgtEl>
                                      </p:cBhvr>
                                    </p:animEffect>
                                  </p:childTnLst>
                                </p:cTn>
                              </p:par>
                            </p:childTnLst>
                          </p:cTn>
                        </p:par>
                        <p:par>
                          <p:cTn id="91" fill="hold">
                            <p:stCondLst>
                              <p:cond delay="9500"/>
                            </p:stCondLst>
                            <p:childTnLst>
                              <p:par>
                                <p:cTn id="92" presetID="53" presetClass="entr" presetSubtype="16" fill="hold" grpId="0" nodeType="afterEffect">
                                  <p:stCondLst>
                                    <p:cond delay="0"/>
                                  </p:stCondLst>
                                  <p:childTnLst>
                                    <p:set>
                                      <p:cBhvr>
                                        <p:cTn id="93" dur="1" fill="hold">
                                          <p:stCondLst>
                                            <p:cond delay="0"/>
                                          </p:stCondLst>
                                        </p:cTn>
                                        <p:tgtEl>
                                          <p:spTgt spid="30"/>
                                        </p:tgtEl>
                                        <p:attrNameLst>
                                          <p:attrName>style.visibility</p:attrName>
                                        </p:attrNameLst>
                                      </p:cBhvr>
                                      <p:to>
                                        <p:strVal val="visible"/>
                                      </p:to>
                                    </p:set>
                                    <p:anim calcmode="lin" valueType="num">
                                      <p:cBhvr>
                                        <p:cTn id="94" dur="500" fill="hold"/>
                                        <p:tgtEl>
                                          <p:spTgt spid="30"/>
                                        </p:tgtEl>
                                        <p:attrNameLst>
                                          <p:attrName>ppt_w</p:attrName>
                                        </p:attrNameLst>
                                      </p:cBhvr>
                                      <p:tavLst>
                                        <p:tav tm="0">
                                          <p:val>
                                            <p:fltVal val="0"/>
                                          </p:val>
                                        </p:tav>
                                        <p:tav tm="100000">
                                          <p:val>
                                            <p:strVal val="#ppt_w"/>
                                          </p:val>
                                        </p:tav>
                                      </p:tavLst>
                                    </p:anim>
                                    <p:anim calcmode="lin" valueType="num">
                                      <p:cBhvr>
                                        <p:cTn id="95" dur="500" fill="hold"/>
                                        <p:tgtEl>
                                          <p:spTgt spid="30"/>
                                        </p:tgtEl>
                                        <p:attrNameLst>
                                          <p:attrName>ppt_h</p:attrName>
                                        </p:attrNameLst>
                                      </p:cBhvr>
                                      <p:tavLst>
                                        <p:tav tm="0">
                                          <p:val>
                                            <p:fltVal val="0"/>
                                          </p:val>
                                        </p:tav>
                                        <p:tav tm="100000">
                                          <p:val>
                                            <p:strVal val="#ppt_h"/>
                                          </p:val>
                                        </p:tav>
                                      </p:tavLst>
                                    </p:anim>
                                    <p:animEffect transition="in" filter="fade">
                                      <p:cBhvr>
                                        <p:cTn id="96" dur="500"/>
                                        <p:tgtEl>
                                          <p:spTgt spid="30"/>
                                        </p:tgtEl>
                                      </p:cBhvr>
                                    </p:animEffect>
                                  </p:childTnLst>
                                </p:cTn>
                              </p:par>
                            </p:childTnLst>
                          </p:cTn>
                        </p:par>
                        <p:par>
                          <p:cTn id="97" fill="hold">
                            <p:stCondLst>
                              <p:cond delay="10000"/>
                            </p:stCondLst>
                            <p:childTnLst>
                              <p:par>
                                <p:cTn id="98" presetID="42" presetClass="entr" presetSubtype="0" fill="hold" grpId="0" nodeType="afterEffect">
                                  <p:stCondLst>
                                    <p:cond delay="0"/>
                                  </p:stCondLst>
                                  <p:childTnLst>
                                    <p:set>
                                      <p:cBhvr>
                                        <p:cTn id="99" dur="1" fill="hold">
                                          <p:stCondLst>
                                            <p:cond delay="0"/>
                                          </p:stCondLst>
                                        </p:cTn>
                                        <p:tgtEl>
                                          <p:spTgt spid="31"/>
                                        </p:tgtEl>
                                        <p:attrNameLst>
                                          <p:attrName>style.visibility</p:attrName>
                                        </p:attrNameLst>
                                      </p:cBhvr>
                                      <p:to>
                                        <p:strVal val="visible"/>
                                      </p:to>
                                    </p:set>
                                    <p:animEffect transition="in" filter="fade">
                                      <p:cBhvr>
                                        <p:cTn id="100" dur="1000"/>
                                        <p:tgtEl>
                                          <p:spTgt spid="31"/>
                                        </p:tgtEl>
                                      </p:cBhvr>
                                    </p:animEffect>
                                    <p:anim calcmode="lin" valueType="num">
                                      <p:cBhvr>
                                        <p:cTn id="101" dur="1000" fill="hold"/>
                                        <p:tgtEl>
                                          <p:spTgt spid="31"/>
                                        </p:tgtEl>
                                        <p:attrNameLst>
                                          <p:attrName>ppt_x</p:attrName>
                                        </p:attrNameLst>
                                      </p:cBhvr>
                                      <p:tavLst>
                                        <p:tav tm="0">
                                          <p:val>
                                            <p:strVal val="#ppt_x"/>
                                          </p:val>
                                        </p:tav>
                                        <p:tav tm="100000">
                                          <p:val>
                                            <p:strVal val="#ppt_x"/>
                                          </p:val>
                                        </p:tav>
                                      </p:tavLst>
                                    </p:anim>
                                    <p:anim calcmode="lin" valueType="num">
                                      <p:cBhvr>
                                        <p:cTn id="102"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bldLvl="0" animBg="1"/>
      <p:bldP spid="6" grpId="0" bldLvl="0" animBg="1"/>
      <p:bldP spid="10" grpId="0"/>
      <p:bldP spid="21" grpId="0"/>
      <p:bldP spid="22" grpId="0"/>
      <p:bldP spid="23" grpId="0"/>
      <p:bldP spid="24" grpId="0"/>
      <p:bldP spid="25" grpId="0"/>
      <p:bldP spid="26" grpId="0"/>
      <p:bldP spid="30" grpId="0"/>
      <p:bldP spid="3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蓝色医疗背景-1"/>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flipV="1">
            <a:off x="0" y="0"/>
            <a:ext cx="633095" cy="996950"/>
          </a:xfrm>
          <a:prstGeom prst="rect">
            <a:avLst/>
          </a:prstGeom>
        </p:spPr>
      </p:pic>
      <p:sp>
        <p:nvSpPr>
          <p:cNvPr id="2" name="文本框 1"/>
          <p:cNvSpPr txBox="1"/>
          <p:nvPr/>
        </p:nvSpPr>
        <p:spPr>
          <a:xfrm>
            <a:off x="633096" y="156845"/>
            <a:ext cx="4960620" cy="4603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i="0" u="none" strike="noStrike" kern="1200" cap="none" spc="0" normalizeH="0" baseline="0" noProof="0" dirty="0" smtClean="0">
                <a:ln>
                  <a:noFill/>
                </a:ln>
                <a:solidFill>
                  <a:schemeClr val="tx1">
                    <a:lumMod val="75000"/>
                    <a:lumOff val="25000"/>
                  </a:schemeClr>
                </a:solidFill>
                <a:effectLst/>
                <a:uLnTx/>
                <a:uFillTx/>
                <a:cs typeface="+mn-ea"/>
                <a:sym typeface="+mn-lt"/>
              </a:rPr>
              <a:t>下半年的计划</a:t>
            </a:r>
          </a:p>
        </p:txBody>
      </p:sp>
      <p:sp>
        <p:nvSpPr>
          <p:cNvPr id="3" name="矩形 2"/>
          <p:cNvSpPr/>
          <p:nvPr/>
        </p:nvSpPr>
        <p:spPr>
          <a:xfrm flipH="1">
            <a:off x="635635" y="502285"/>
            <a:ext cx="3318510" cy="491490"/>
          </a:xfrm>
          <a:prstGeom prst="rect">
            <a:avLst/>
          </a:prstGeom>
          <a:effectLst>
            <a:outerShdw blurRad="50800" dist="50800" dir="5400000" sx="1000" sy="1000" algn="ctr" rotWithShape="0">
              <a:srgbClr val="000000"/>
            </a:outerShdw>
          </a:effectLst>
        </p:spPr>
        <p:txBody>
          <a:bodyPr vert="horz"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30000"/>
              </a:lnSpc>
              <a:spcBef>
                <a:spcPts val="0"/>
              </a:spcBef>
              <a:spcAft>
                <a:spcPts val="0"/>
              </a:spcAft>
            </a:pPr>
            <a:r>
              <a:rPr lang="en-US" altLang="zh-CN" sz="1000" b="0" i="0">
                <a:solidFill>
                  <a:schemeClr val="tx1">
                    <a:lumMod val="50000"/>
                    <a:lumOff val="50000"/>
                  </a:schemeClr>
                </a:solidFill>
                <a:effectLst/>
                <a:cs typeface="+mn-ea"/>
                <a:sym typeface="+mn-lt"/>
              </a:rPr>
              <a:t>The user can perform the presentation on a projector or computer</a:t>
            </a:r>
            <a:endParaRPr lang="en-US" altLang="zh-CN" sz="1000" b="0" i="0" dirty="0">
              <a:solidFill>
                <a:schemeClr val="tx1">
                  <a:lumMod val="50000"/>
                  <a:lumOff val="50000"/>
                </a:schemeClr>
              </a:solidFill>
              <a:effectLst/>
              <a:cs typeface="+mn-ea"/>
              <a:sym typeface="+mn-lt"/>
            </a:endParaRPr>
          </a:p>
        </p:txBody>
      </p:sp>
      <p:sp>
        <p:nvSpPr>
          <p:cNvPr id="4" name="椭圆 3"/>
          <p:cNvSpPr/>
          <p:nvPr/>
        </p:nvSpPr>
        <p:spPr>
          <a:xfrm>
            <a:off x="4999672" y="1191357"/>
            <a:ext cx="2160000" cy="2160000"/>
          </a:xfrm>
          <a:prstGeom prst="ellipse">
            <a:avLst/>
          </a:prstGeom>
          <a:blipFill dpi="0" rotWithShape="1">
            <a:blip r:embed="rId4"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5" name="组合 4"/>
          <p:cNvGrpSpPr/>
          <p:nvPr/>
        </p:nvGrpSpPr>
        <p:grpSpPr>
          <a:xfrm>
            <a:off x="1873245" y="1623357"/>
            <a:ext cx="1296000" cy="1296000"/>
            <a:chOff x="1889573" y="2580472"/>
            <a:chExt cx="1296000" cy="1296000"/>
          </a:xfrm>
        </p:grpSpPr>
        <p:sp>
          <p:nvSpPr>
            <p:cNvPr id="6" name="椭圆 5"/>
            <p:cNvSpPr/>
            <p:nvPr/>
          </p:nvSpPr>
          <p:spPr>
            <a:xfrm>
              <a:off x="1889573" y="2580472"/>
              <a:ext cx="1296000" cy="1296000"/>
            </a:xfrm>
            <a:prstGeom prst="ellipse">
              <a:avLst/>
            </a:prstGeom>
            <a:solidFill>
              <a:srgbClr val="74BFE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Freeform 357"/>
            <p:cNvSpPr>
              <a:spLocks noEditPoints="1"/>
            </p:cNvSpPr>
            <p:nvPr/>
          </p:nvSpPr>
          <p:spPr bwMode="auto">
            <a:xfrm>
              <a:off x="2417064" y="3096186"/>
              <a:ext cx="241016" cy="264572"/>
            </a:xfrm>
            <a:custGeom>
              <a:avLst/>
              <a:gdLst>
                <a:gd name="T0" fmla="*/ 4321 w 14693"/>
                <a:gd name="T1" fmla="*/ 12145 h 16126"/>
                <a:gd name="T2" fmla="*/ 3200 w 14693"/>
                <a:gd name="T3" fmla="*/ 11597 h 16126"/>
                <a:gd name="T4" fmla="*/ 3878 w 14693"/>
                <a:gd name="T5" fmla="*/ 10497 h 16126"/>
                <a:gd name="T6" fmla="*/ 2724 w 14693"/>
                <a:gd name="T7" fmla="*/ 10103 h 16126"/>
                <a:gd name="T8" fmla="*/ 1775 w 14693"/>
                <a:gd name="T9" fmla="*/ 9201 h 16126"/>
                <a:gd name="T10" fmla="*/ 1005 w 14693"/>
                <a:gd name="T11" fmla="*/ 7848 h 16126"/>
                <a:gd name="T12" fmla="*/ 325 w 14693"/>
                <a:gd name="T13" fmla="*/ 7970 h 16126"/>
                <a:gd name="T14" fmla="*/ 4 w 14693"/>
                <a:gd name="T15" fmla="*/ 9457 h 16126"/>
                <a:gd name="T16" fmla="*/ 175 w 14693"/>
                <a:gd name="T17" fmla="*/ 11082 h 16126"/>
                <a:gd name="T18" fmla="*/ 751 w 14693"/>
                <a:gd name="T19" fmla="*/ 12820 h 16126"/>
                <a:gd name="T20" fmla="*/ 2639 w 14693"/>
                <a:gd name="T21" fmla="*/ 13055 h 16126"/>
                <a:gd name="T22" fmla="*/ 3736 w 14693"/>
                <a:gd name="T23" fmla="*/ 13851 h 16126"/>
                <a:gd name="T24" fmla="*/ 5990 w 14693"/>
                <a:gd name="T25" fmla="*/ 14962 h 16126"/>
                <a:gd name="T26" fmla="*/ 7317 w 14693"/>
                <a:gd name="T27" fmla="*/ 16056 h 16126"/>
                <a:gd name="T28" fmla="*/ 8163 w 14693"/>
                <a:gd name="T29" fmla="*/ 15322 h 16126"/>
                <a:gd name="T30" fmla="*/ 10127 w 14693"/>
                <a:gd name="T31" fmla="*/ 14252 h 16126"/>
                <a:gd name="T32" fmla="*/ 11702 w 14693"/>
                <a:gd name="T33" fmla="*/ 13375 h 16126"/>
                <a:gd name="T34" fmla="*/ 12864 w 14693"/>
                <a:gd name="T35" fmla="*/ 12012 h 16126"/>
                <a:gd name="T36" fmla="*/ 14336 w 14693"/>
                <a:gd name="T37" fmla="*/ 11746 h 16126"/>
                <a:gd name="T38" fmla="*/ 14675 w 14693"/>
                <a:gd name="T39" fmla="*/ 10074 h 16126"/>
                <a:gd name="T40" fmla="*/ 14557 w 14693"/>
                <a:gd name="T41" fmla="*/ 8530 h 16126"/>
                <a:gd name="T42" fmla="*/ 13942 w 14693"/>
                <a:gd name="T43" fmla="*/ 7213 h 16126"/>
                <a:gd name="T44" fmla="*/ 13237 w 14693"/>
                <a:gd name="T45" fmla="*/ 8725 h 16126"/>
                <a:gd name="T46" fmla="*/ 12361 w 14693"/>
                <a:gd name="T47" fmla="*/ 9809 h 16126"/>
                <a:gd name="T48" fmla="*/ 11289 w 14693"/>
                <a:gd name="T49" fmla="*/ 10407 h 16126"/>
                <a:gd name="T50" fmla="*/ 11911 w 14693"/>
                <a:gd name="T51" fmla="*/ 11280 h 16126"/>
                <a:gd name="T52" fmla="*/ 10814 w 14693"/>
                <a:gd name="T53" fmla="*/ 11973 h 16126"/>
                <a:gd name="T54" fmla="*/ 9154 w 14693"/>
                <a:gd name="T55" fmla="*/ 12440 h 16126"/>
                <a:gd name="T56" fmla="*/ 10532 w 14693"/>
                <a:gd name="T57" fmla="*/ 6084 h 16126"/>
                <a:gd name="T58" fmla="*/ 10914 w 14693"/>
                <a:gd name="T59" fmla="*/ 6265 h 16126"/>
                <a:gd name="T60" fmla="*/ 11439 w 14693"/>
                <a:gd name="T61" fmla="*/ 6130 h 16126"/>
                <a:gd name="T62" fmla="*/ 11723 w 14693"/>
                <a:gd name="T63" fmla="*/ 5599 h 16126"/>
                <a:gd name="T64" fmla="*/ 11516 w 14693"/>
                <a:gd name="T65" fmla="*/ 5060 h 16126"/>
                <a:gd name="T66" fmla="*/ 10987 w 14693"/>
                <a:gd name="T67" fmla="*/ 4852 h 16126"/>
                <a:gd name="T68" fmla="*/ 10566 w 14693"/>
                <a:gd name="T69" fmla="*/ 5011 h 16126"/>
                <a:gd name="T70" fmla="*/ 8277 w 14693"/>
                <a:gd name="T71" fmla="*/ 3995 h 16126"/>
                <a:gd name="T72" fmla="*/ 9146 w 14693"/>
                <a:gd name="T73" fmla="*/ 3256 h 16126"/>
                <a:gd name="T74" fmla="*/ 9405 w 14693"/>
                <a:gd name="T75" fmla="*/ 2597 h 16126"/>
                <a:gd name="T76" fmla="*/ 9428 w 14693"/>
                <a:gd name="T77" fmla="*/ 1817 h 16126"/>
                <a:gd name="T78" fmla="*/ 9093 w 14693"/>
                <a:gd name="T79" fmla="*/ 989 h 16126"/>
                <a:gd name="T80" fmla="*/ 8438 w 14693"/>
                <a:gd name="T81" fmla="*/ 337 h 16126"/>
                <a:gd name="T82" fmla="*/ 7561 w 14693"/>
                <a:gd name="T83" fmla="*/ 12 h 16126"/>
                <a:gd name="T84" fmla="*/ 6671 w 14693"/>
                <a:gd name="T85" fmla="*/ 124 h 16126"/>
                <a:gd name="T86" fmla="*/ 5894 w 14693"/>
                <a:gd name="T87" fmla="*/ 632 h 16126"/>
                <a:gd name="T88" fmla="*/ 5387 w 14693"/>
                <a:gd name="T89" fmla="*/ 1391 h 16126"/>
                <a:gd name="T90" fmla="*/ 5242 w 14693"/>
                <a:gd name="T91" fmla="*/ 2201 h 16126"/>
                <a:gd name="T92" fmla="*/ 5390 w 14693"/>
                <a:gd name="T93" fmla="*/ 2949 h 16126"/>
                <a:gd name="T94" fmla="*/ 5855 w 14693"/>
                <a:gd name="T95" fmla="*/ 3623 h 16126"/>
                <a:gd name="T96" fmla="*/ 4281 w 14693"/>
                <a:gd name="T97" fmla="*/ 5176 h 16126"/>
                <a:gd name="T98" fmla="*/ 3938 w 14693"/>
                <a:gd name="T99" fmla="*/ 4899 h 16126"/>
                <a:gd name="T100" fmla="*/ 3441 w 14693"/>
                <a:gd name="T101" fmla="*/ 4895 h 16126"/>
                <a:gd name="T102" fmla="*/ 3018 w 14693"/>
                <a:gd name="T103" fmla="*/ 5318 h 16126"/>
                <a:gd name="T104" fmla="*/ 3061 w 14693"/>
                <a:gd name="T105" fmla="*/ 5900 h 16126"/>
                <a:gd name="T106" fmla="*/ 3542 w 14693"/>
                <a:gd name="T107" fmla="*/ 6257 h 16126"/>
                <a:gd name="T108" fmla="*/ 3991 w 14693"/>
                <a:gd name="T109" fmla="*/ 6202 h 16126"/>
                <a:gd name="T110" fmla="*/ 4298 w 14693"/>
                <a:gd name="T111" fmla="*/ 5920 h 16126"/>
                <a:gd name="T112" fmla="*/ 7920 w 14693"/>
                <a:gd name="T113" fmla="*/ 1254 h 16126"/>
                <a:gd name="T114" fmla="*/ 8367 w 14693"/>
                <a:gd name="T115" fmla="*/ 2000 h 16126"/>
                <a:gd name="T116" fmla="*/ 8107 w 14693"/>
                <a:gd name="T117" fmla="*/ 2795 h 16126"/>
                <a:gd name="T118" fmla="*/ 7346 w 14693"/>
                <a:gd name="T119" fmla="*/ 3131 h 16126"/>
                <a:gd name="T120" fmla="*/ 6554 w 14693"/>
                <a:gd name="T121" fmla="*/ 2758 h 16126"/>
                <a:gd name="T122" fmla="*/ 6332 w 14693"/>
                <a:gd name="T123" fmla="*/ 1949 h 16126"/>
                <a:gd name="T124" fmla="*/ 6815 w 14693"/>
                <a:gd name="T125" fmla="*/ 1227 h 16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4693" h="16126">
                  <a:moveTo>
                    <a:pt x="6429" y="12571"/>
                  </a:moveTo>
                  <a:lnTo>
                    <a:pt x="6429" y="12571"/>
                  </a:lnTo>
                  <a:lnTo>
                    <a:pt x="6176" y="12535"/>
                  </a:lnTo>
                  <a:lnTo>
                    <a:pt x="5922" y="12500"/>
                  </a:lnTo>
                  <a:lnTo>
                    <a:pt x="5795" y="12481"/>
                  </a:lnTo>
                  <a:lnTo>
                    <a:pt x="5667" y="12461"/>
                  </a:lnTo>
                  <a:lnTo>
                    <a:pt x="5539" y="12440"/>
                  </a:lnTo>
                  <a:lnTo>
                    <a:pt x="5410" y="12418"/>
                  </a:lnTo>
                  <a:lnTo>
                    <a:pt x="5282" y="12394"/>
                  </a:lnTo>
                  <a:lnTo>
                    <a:pt x="5154" y="12368"/>
                  </a:lnTo>
                  <a:lnTo>
                    <a:pt x="5025" y="12341"/>
                  </a:lnTo>
                  <a:lnTo>
                    <a:pt x="4897" y="12311"/>
                  </a:lnTo>
                  <a:lnTo>
                    <a:pt x="4768" y="12280"/>
                  </a:lnTo>
                  <a:lnTo>
                    <a:pt x="4640" y="12244"/>
                  </a:lnTo>
                  <a:lnTo>
                    <a:pt x="4513" y="12207"/>
                  </a:lnTo>
                  <a:lnTo>
                    <a:pt x="4448" y="12188"/>
                  </a:lnTo>
                  <a:lnTo>
                    <a:pt x="4385" y="12166"/>
                  </a:lnTo>
                  <a:lnTo>
                    <a:pt x="4321" y="12145"/>
                  </a:lnTo>
                  <a:lnTo>
                    <a:pt x="4258" y="12124"/>
                  </a:lnTo>
                  <a:lnTo>
                    <a:pt x="4194" y="12101"/>
                  </a:lnTo>
                  <a:lnTo>
                    <a:pt x="4131" y="12077"/>
                  </a:lnTo>
                  <a:lnTo>
                    <a:pt x="4068" y="12052"/>
                  </a:lnTo>
                  <a:lnTo>
                    <a:pt x="4005" y="12027"/>
                  </a:lnTo>
                  <a:lnTo>
                    <a:pt x="3942" y="12000"/>
                  </a:lnTo>
                  <a:lnTo>
                    <a:pt x="3879" y="11973"/>
                  </a:lnTo>
                  <a:lnTo>
                    <a:pt x="3816" y="11944"/>
                  </a:lnTo>
                  <a:lnTo>
                    <a:pt x="3754" y="11913"/>
                  </a:lnTo>
                  <a:lnTo>
                    <a:pt x="3691" y="11883"/>
                  </a:lnTo>
                  <a:lnTo>
                    <a:pt x="3630" y="11852"/>
                  </a:lnTo>
                  <a:lnTo>
                    <a:pt x="3568" y="11819"/>
                  </a:lnTo>
                  <a:lnTo>
                    <a:pt x="3506" y="11785"/>
                  </a:lnTo>
                  <a:lnTo>
                    <a:pt x="3445" y="11750"/>
                  </a:lnTo>
                  <a:lnTo>
                    <a:pt x="3383" y="11713"/>
                  </a:lnTo>
                  <a:lnTo>
                    <a:pt x="3321" y="11675"/>
                  </a:lnTo>
                  <a:lnTo>
                    <a:pt x="3261" y="11638"/>
                  </a:lnTo>
                  <a:lnTo>
                    <a:pt x="3200" y="11597"/>
                  </a:lnTo>
                  <a:lnTo>
                    <a:pt x="3140" y="11556"/>
                  </a:lnTo>
                  <a:lnTo>
                    <a:pt x="3079" y="11513"/>
                  </a:lnTo>
                  <a:lnTo>
                    <a:pt x="3019" y="11470"/>
                  </a:lnTo>
                  <a:lnTo>
                    <a:pt x="2960" y="11425"/>
                  </a:lnTo>
                  <a:lnTo>
                    <a:pt x="2901" y="11378"/>
                  </a:lnTo>
                  <a:lnTo>
                    <a:pt x="2841" y="11330"/>
                  </a:lnTo>
                  <a:lnTo>
                    <a:pt x="2782" y="11280"/>
                  </a:lnTo>
                  <a:lnTo>
                    <a:pt x="2723" y="11230"/>
                  </a:lnTo>
                  <a:lnTo>
                    <a:pt x="2665" y="11177"/>
                  </a:lnTo>
                  <a:lnTo>
                    <a:pt x="2607" y="11124"/>
                  </a:lnTo>
                  <a:lnTo>
                    <a:pt x="2549" y="11068"/>
                  </a:lnTo>
                  <a:lnTo>
                    <a:pt x="2491" y="11011"/>
                  </a:lnTo>
                  <a:lnTo>
                    <a:pt x="2435" y="10953"/>
                  </a:lnTo>
                  <a:lnTo>
                    <a:pt x="4091" y="10508"/>
                  </a:lnTo>
                  <a:lnTo>
                    <a:pt x="4091" y="10508"/>
                  </a:lnTo>
                  <a:lnTo>
                    <a:pt x="4019" y="10507"/>
                  </a:lnTo>
                  <a:lnTo>
                    <a:pt x="3948" y="10502"/>
                  </a:lnTo>
                  <a:lnTo>
                    <a:pt x="3878" y="10497"/>
                  </a:lnTo>
                  <a:lnTo>
                    <a:pt x="3807" y="10489"/>
                  </a:lnTo>
                  <a:lnTo>
                    <a:pt x="3739" y="10479"/>
                  </a:lnTo>
                  <a:lnTo>
                    <a:pt x="3670" y="10469"/>
                  </a:lnTo>
                  <a:lnTo>
                    <a:pt x="3602" y="10457"/>
                  </a:lnTo>
                  <a:lnTo>
                    <a:pt x="3535" y="10441"/>
                  </a:lnTo>
                  <a:lnTo>
                    <a:pt x="3470" y="10425"/>
                  </a:lnTo>
                  <a:lnTo>
                    <a:pt x="3403" y="10407"/>
                  </a:lnTo>
                  <a:lnTo>
                    <a:pt x="3339" y="10389"/>
                  </a:lnTo>
                  <a:lnTo>
                    <a:pt x="3275" y="10367"/>
                  </a:lnTo>
                  <a:lnTo>
                    <a:pt x="3210" y="10345"/>
                  </a:lnTo>
                  <a:lnTo>
                    <a:pt x="3147" y="10319"/>
                  </a:lnTo>
                  <a:lnTo>
                    <a:pt x="3086" y="10293"/>
                  </a:lnTo>
                  <a:lnTo>
                    <a:pt x="3024" y="10265"/>
                  </a:lnTo>
                  <a:lnTo>
                    <a:pt x="2962" y="10236"/>
                  </a:lnTo>
                  <a:lnTo>
                    <a:pt x="2902" y="10205"/>
                  </a:lnTo>
                  <a:lnTo>
                    <a:pt x="2843" y="10173"/>
                  </a:lnTo>
                  <a:lnTo>
                    <a:pt x="2783" y="10138"/>
                  </a:lnTo>
                  <a:lnTo>
                    <a:pt x="2724" y="10103"/>
                  </a:lnTo>
                  <a:lnTo>
                    <a:pt x="2666" y="10065"/>
                  </a:lnTo>
                  <a:lnTo>
                    <a:pt x="2610" y="10027"/>
                  </a:lnTo>
                  <a:lnTo>
                    <a:pt x="2553" y="9986"/>
                  </a:lnTo>
                  <a:lnTo>
                    <a:pt x="2496" y="9944"/>
                  </a:lnTo>
                  <a:lnTo>
                    <a:pt x="2441" y="9901"/>
                  </a:lnTo>
                  <a:lnTo>
                    <a:pt x="2387" y="9856"/>
                  </a:lnTo>
                  <a:lnTo>
                    <a:pt x="2333" y="9809"/>
                  </a:lnTo>
                  <a:lnTo>
                    <a:pt x="2279" y="9762"/>
                  </a:lnTo>
                  <a:lnTo>
                    <a:pt x="2226" y="9711"/>
                  </a:lnTo>
                  <a:lnTo>
                    <a:pt x="2174" y="9661"/>
                  </a:lnTo>
                  <a:lnTo>
                    <a:pt x="2121" y="9608"/>
                  </a:lnTo>
                  <a:lnTo>
                    <a:pt x="2071" y="9554"/>
                  </a:lnTo>
                  <a:lnTo>
                    <a:pt x="2020" y="9498"/>
                  </a:lnTo>
                  <a:lnTo>
                    <a:pt x="1970" y="9442"/>
                  </a:lnTo>
                  <a:lnTo>
                    <a:pt x="1921" y="9384"/>
                  </a:lnTo>
                  <a:lnTo>
                    <a:pt x="1872" y="9325"/>
                  </a:lnTo>
                  <a:lnTo>
                    <a:pt x="1823" y="9263"/>
                  </a:lnTo>
                  <a:lnTo>
                    <a:pt x="1775" y="9201"/>
                  </a:lnTo>
                  <a:lnTo>
                    <a:pt x="1728" y="9137"/>
                  </a:lnTo>
                  <a:lnTo>
                    <a:pt x="1682" y="9072"/>
                  </a:lnTo>
                  <a:lnTo>
                    <a:pt x="1635" y="9005"/>
                  </a:lnTo>
                  <a:lnTo>
                    <a:pt x="1590" y="8937"/>
                  </a:lnTo>
                  <a:lnTo>
                    <a:pt x="1544" y="8868"/>
                  </a:lnTo>
                  <a:lnTo>
                    <a:pt x="1500" y="8797"/>
                  </a:lnTo>
                  <a:lnTo>
                    <a:pt x="1456" y="8725"/>
                  </a:lnTo>
                  <a:lnTo>
                    <a:pt x="1412" y="8651"/>
                  </a:lnTo>
                  <a:lnTo>
                    <a:pt x="1369" y="8577"/>
                  </a:lnTo>
                  <a:lnTo>
                    <a:pt x="1326" y="8501"/>
                  </a:lnTo>
                  <a:lnTo>
                    <a:pt x="1285" y="8423"/>
                  </a:lnTo>
                  <a:lnTo>
                    <a:pt x="1243" y="8345"/>
                  </a:lnTo>
                  <a:lnTo>
                    <a:pt x="1203" y="8266"/>
                  </a:lnTo>
                  <a:lnTo>
                    <a:pt x="1163" y="8184"/>
                  </a:lnTo>
                  <a:lnTo>
                    <a:pt x="1122" y="8102"/>
                  </a:lnTo>
                  <a:lnTo>
                    <a:pt x="1083" y="8019"/>
                  </a:lnTo>
                  <a:lnTo>
                    <a:pt x="1044" y="7933"/>
                  </a:lnTo>
                  <a:lnTo>
                    <a:pt x="1005" y="7848"/>
                  </a:lnTo>
                  <a:lnTo>
                    <a:pt x="968" y="7761"/>
                  </a:lnTo>
                  <a:lnTo>
                    <a:pt x="931" y="7673"/>
                  </a:lnTo>
                  <a:lnTo>
                    <a:pt x="893" y="7582"/>
                  </a:lnTo>
                  <a:lnTo>
                    <a:pt x="857" y="7491"/>
                  </a:lnTo>
                  <a:lnTo>
                    <a:pt x="821" y="7399"/>
                  </a:lnTo>
                  <a:lnTo>
                    <a:pt x="785" y="7306"/>
                  </a:lnTo>
                  <a:lnTo>
                    <a:pt x="751" y="7213"/>
                  </a:lnTo>
                  <a:lnTo>
                    <a:pt x="751" y="7213"/>
                  </a:lnTo>
                  <a:lnTo>
                    <a:pt x="699" y="7286"/>
                  </a:lnTo>
                  <a:lnTo>
                    <a:pt x="650" y="7359"/>
                  </a:lnTo>
                  <a:lnTo>
                    <a:pt x="602" y="7433"/>
                  </a:lnTo>
                  <a:lnTo>
                    <a:pt x="557" y="7509"/>
                  </a:lnTo>
                  <a:lnTo>
                    <a:pt x="514" y="7585"/>
                  </a:lnTo>
                  <a:lnTo>
                    <a:pt x="473" y="7660"/>
                  </a:lnTo>
                  <a:lnTo>
                    <a:pt x="432" y="7737"/>
                  </a:lnTo>
                  <a:lnTo>
                    <a:pt x="395" y="7814"/>
                  </a:lnTo>
                  <a:lnTo>
                    <a:pt x="359" y="7892"/>
                  </a:lnTo>
                  <a:lnTo>
                    <a:pt x="325" y="7970"/>
                  </a:lnTo>
                  <a:lnTo>
                    <a:pt x="293" y="8048"/>
                  </a:lnTo>
                  <a:lnTo>
                    <a:pt x="262" y="8127"/>
                  </a:lnTo>
                  <a:lnTo>
                    <a:pt x="233" y="8207"/>
                  </a:lnTo>
                  <a:lnTo>
                    <a:pt x="206" y="8287"/>
                  </a:lnTo>
                  <a:lnTo>
                    <a:pt x="180" y="8368"/>
                  </a:lnTo>
                  <a:lnTo>
                    <a:pt x="158" y="8448"/>
                  </a:lnTo>
                  <a:lnTo>
                    <a:pt x="135" y="8530"/>
                  </a:lnTo>
                  <a:lnTo>
                    <a:pt x="115" y="8612"/>
                  </a:lnTo>
                  <a:lnTo>
                    <a:pt x="97" y="8694"/>
                  </a:lnTo>
                  <a:lnTo>
                    <a:pt x="80" y="8777"/>
                  </a:lnTo>
                  <a:lnTo>
                    <a:pt x="65" y="8860"/>
                  </a:lnTo>
                  <a:lnTo>
                    <a:pt x="51" y="8944"/>
                  </a:lnTo>
                  <a:lnTo>
                    <a:pt x="39" y="9029"/>
                  </a:lnTo>
                  <a:lnTo>
                    <a:pt x="29" y="9113"/>
                  </a:lnTo>
                  <a:lnTo>
                    <a:pt x="21" y="9199"/>
                  </a:lnTo>
                  <a:lnTo>
                    <a:pt x="13" y="9284"/>
                  </a:lnTo>
                  <a:lnTo>
                    <a:pt x="8" y="9370"/>
                  </a:lnTo>
                  <a:lnTo>
                    <a:pt x="4" y="9457"/>
                  </a:lnTo>
                  <a:lnTo>
                    <a:pt x="2" y="9544"/>
                  </a:lnTo>
                  <a:lnTo>
                    <a:pt x="0" y="9631"/>
                  </a:lnTo>
                  <a:lnTo>
                    <a:pt x="0" y="9719"/>
                  </a:lnTo>
                  <a:lnTo>
                    <a:pt x="3" y="9807"/>
                  </a:lnTo>
                  <a:lnTo>
                    <a:pt x="5" y="9895"/>
                  </a:lnTo>
                  <a:lnTo>
                    <a:pt x="10" y="9984"/>
                  </a:lnTo>
                  <a:lnTo>
                    <a:pt x="17" y="10074"/>
                  </a:lnTo>
                  <a:lnTo>
                    <a:pt x="24" y="10163"/>
                  </a:lnTo>
                  <a:lnTo>
                    <a:pt x="34" y="10254"/>
                  </a:lnTo>
                  <a:lnTo>
                    <a:pt x="44" y="10345"/>
                  </a:lnTo>
                  <a:lnTo>
                    <a:pt x="56" y="10435"/>
                  </a:lnTo>
                  <a:lnTo>
                    <a:pt x="70" y="10527"/>
                  </a:lnTo>
                  <a:lnTo>
                    <a:pt x="84" y="10618"/>
                  </a:lnTo>
                  <a:lnTo>
                    <a:pt x="100" y="10711"/>
                  </a:lnTo>
                  <a:lnTo>
                    <a:pt x="118" y="10803"/>
                  </a:lnTo>
                  <a:lnTo>
                    <a:pt x="135" y="10896"/>
                  </a:lnTo>
                  <a:lnTo>
                    <a:pt x="155" y="10989"/>
                  </a:lnTo>
                  <a:lnTo>
                    <a:pt x="175" y="11082"/>
                  </a:lnTo>
                  <a:lnTo>
                    <a:pt x="198" y="11176"/>
                  </a:lnTo>
                  <a:lnTo>
                    <a:pt x="222" y="11270"/>
                  </a:lnTo>
                  <a:lnTo>
                    <a:pt x="246" y="11364"/>
                  </a:lnTo>
                  <a:lnTo>
                    <a:pt x="272" y="11460"/>
                  </a:lnTo>
                  <a:lnTo>
                    <a:pt x="299" y="11555"/>
                  </a:lnTo>
                  <a:lnTo>
                    <a:pt x="328" y="11650"/>
                  </a:lnTo>
                  <a:lnTo>
                    <a:pt x="357" y="11746"/>
                  </a:lnTo>
                  <a:lnTo>
                    <a:pt x="387" y="11843"/>
                  </a:lnTo>
                  <a:lnTo>
                    <a:pt x="418" y="11939"/>
                  </a:lnTo>
                  <a:lnTo>
                    <a:pt x="451" y="12035"/>
                  </a:lnTo>
                  <a:lnTo>
                    <a:pt x="485" y="12132"/>
                  </a:lnTo>
                  <a:lnTo>
                    <a:pt x="520" y="12229"/>
                  </a:lnTo>
                  <a:lnTo>
                    <a:pt x="556" y="12328"/>
                  </a:lnTo>
                  <a:lnTo>
                    <a:pt x="592" y="12426"/>
                  </a:lnTo>
                  <a:lnTo>
                    <a:pt x="631" y="12524"/>
                  </a:lnTo>
                  <a:lnTo>
                    <a:pt x="669" y="12622"/>
                  </a:lnTo>
                  <a:lnTo>
                    <a:pt x="709" y="12722"/>
                  </a:lnTo>
                  <a:lnTo>
                    <a:pt x="751" y="12820"/>
                  </a:lnTo>
                  <a:lnTo>
                    <a:pt x="1527" y="11476"/>
                  </a:lnTo>
                  <a:lnTo>
                    <a:pt x="1527" y="11476"/>
                  </a:lnTo>
                  <a:lnTo>
                    <a:pt x="1583" y="11586"/>
                  </a:lnTo>
                  <a:lnTo>
                    <a:pt x="1641" y="11696"/>
                  </a:lnTo>
                  <a:lnTo>
                    <a:pt x="1702" y="11803"/>
                  </a:lnTo>
                  <a:lnTo>
                    <a:pt x="1765" y="11907"/>
                  </a:lnTo>
                  <a:lnTo>
                    <a:pt x="1828" y="12012"/>
                  </a:lnTo>
                  <a:lnTo>
                    <a:pt x="1893" y="12114"/>
                  </a:lnTo>
                  <a:lnTo>
                    <a:pt x="1961" y="12214"/>
                  </a:lnTo>
                  <a:lnTo>
                    <a:pt x="2029" y="12314"/>
                  </a:lnTo>
                  <a:lnTo>
                    <a:pt x="2100" y="12412"/>
                  </a:lnTo>
                  <a:lnTo>
                    <a:pt x="2173" y="12508"/>
                  </a:lnTo>
                  <a:lnTo>
                    <a:pt x="2246" y="12602"/>
                  </a:lnTo>
                  <a:lnTo>
                    <a:pt x="2321" y="12695"/>
                  </a:lnTo>
                  <a:lnTo>
                    <a:pt x="2398" y="12787"/>
                  </a:lnTo>
                  <a:lnTo>
                    <a:pt x="2476" y="12878"/>
                  </a:lnTo>
                  <a:lnTo>
                    <a:pt x="2557" y="12967"/>
                  </a:lnTo>
                  <a:lnTo>
                    <a:pt x="2639" y="13055"/>
                  </a:lnTo>
                  <a:lnTo>
                    <a:pt x="2639" y="13055"/>
                  </a:lnTo>
                  <a:lnTo>
                    <a:pt x="2694" y="13112"/>
                  </a:lnTo>
                  <a:lnTo>
                    <a:pt x="2751" y="13167"/>
                  </a:lnTo>
                  <a:lnTo>
                    <a:pt x="2809" y="13222"/>
                  </a:lnTo>
                  <a:lnTo>
                    <a:pt x="2869" y="13274"/>
                  </a:lnTo>
                  <a:lnTo>
                    <a:pt x="2930" y="13326"/>
                  </a:lnTo>
                  <a:lnTo>
                    <a:pt x="2991" y="13375"/>
                  </a:lnTo>
                  <a:lnTo>
                    <a:pt x="3054" y="13424"/>
                  </a:lnTo>
                  <a:lnTo>
                    <a:pt x="3117" y="13472"/>
                  </a:lnTo>
                  <a:lnTo>
                    <a:pt x="3183" y="13517"/>
                  </a:lnTo>
                  <a:lnTo>
                    <a:pt x="3248" y="13563"/>
                  </a:lnTo>
                  <a:lnTo>
                    <a:pt x="3315" y="13607"/>
                  </a:lnTo>
                  <a:lnTo>
                    <a:pt x="3383" y="13650"/>
                  </a:lnTo>
                  <a:lnTo>
                    <a:pt x="3452" y="13691"/>
                  </a:lnTo>
                  <a:lnTo>
                    <a:pt x="3521" y="13733"/>
                  </a:lnTo>
                  <a:lnTo>
                    <a:pt x="3592" y="13773"/>
                  </a:lnTo>
                  <a:lnTo>
                    <a:pt x="3664" y="13812"/>
                  </a:lnTo>
                  <a:lnTo>
                    <a:pt x="3736" y="13851"/>
                  </a:lnTo>
                  <a:lnTo>
                    <a:pt x="3807" y="13890"/>
                  </a:lnTo>
                  <a:lnTo>
                    <a:pt x="3882" y="13928"/>
                  </a:lnTo>
                  <a:lnTo>
                    <a:pt x="3955" y="13964"/>
                  </a:lnTo>
                  <a:lnTo>
                    <a:pt x="4105" y="14037"/>
                  </a:lnTo>
                  <a:lnTo>
                    <a:pt x="4257" y="14109"/>
                  </a:lnTo>
                  <a:lnTo>
                    <a:pt x="4411" y="14181"/>
                  </a:lnTo>
                  <a:lnTo>
                    <a:pt x="4565" y="14252"/>
                  </a:lnTo>
                  <a:lnTo>
                    <a:pt x="4880" y="14395"/>
                  </a:lnTo>
                  <a:lnTo>
                    <a:pt x="5039" y="14468"/>
                  </a:lnTo>
                  <a:lnTo>
                    <a:pt x="5198" y="14542"/>
                  </a:lnTo>
                  <a:lnTo>
                    <a:pt x="5358" y="14620"/>
                  </a:lnTo>
                  <a:lnTo>
                    <a:pt x="5516" y="14700"/>
                  </a:lnTo>
                  <a:lnTo>
                    <a:pt x="5596" y="14741"/>
                  </a:lnTo>
                  <a:lnTo>
                    <a:pt x="5675" y="14783"/>
                  </a:lnTo>
                  <a:lnTo>
                    <a:pt x="5754" y="14826"/>
                  </a:lnTo>
                  <a:lnTo>
                    <a:pt x="5834" y="14870"/>
                  </a:lnTo>
                  <a:lnTo>
                    <a:pt x="5912" y="14915"/>
                  </a:lnTo>
                  <a:lnTo>
                    <a:pt x="5990" y="14962"/>
                  </a:lnTo>
                  <a:lnTo>
                    <a:pt x="6068" y="15008"/>
                  </a:lnTo>
                  <a:lnTo>
                    <a:pt x="6146" y="15057"/>
                  </a:lnTo>
                  <a:lnTo>
                    <a:pt x="6224" y="15108"/>
                  </a:lnTo>
                  <a:lnTo>
                    <a:pt x="6301" y="15158"/>
                  </a:lnTo>
                  <a:lnTo>
                    <a:pt x="6378" y="15211"/>
                  </a:lnTo>
                  <a:lnTo>
                    <a:pt x="6453" y="15265"/>
                  </a:lnTo>
                  <a:lnTo>
                    <a:pt x="6529" y="15322"/>
                  </a:lnTo>
                  <a:lnTo>
                    <a:pt x="6604" y="15378"/>
                  </a:lnTo>
                  <a:lnTo>
                    <a:pt x="6679" y="15438"/>
                  </a:lnTo>
                  <a:lnTo>
                    <a:pt x="6753" y="15498"/>
                  </a:lnTo>
                  <a:lnTo>
                    <a:pt x="6826" y="15561"/>
                  </a:lnTo>
                  <a:lnTo>
                    <a:pt x="6898" y="15625"/>
                  </a:lnTo>
                  <a:lnTo>
                    <a:pt x="6969" y="15692"/>
                  </a:lnTo>
                  <a:lnTo>
                    <a:pt x="7041" y="15761"/>
                  </a:lnTo>
                  <a:lnTo>
                    <a:pt x="7111" y="15832"/>
                  </a:lnTo>
                  <a:lnTo>
                    <a:pt x="7180" y="15903"/>
                  </a:lnTo>
                  <a:lnTo>
                    <a:pt x="7249" y="15979"/>
                  </a:lnTo>
                  <a:lnTo>
                    <a:pt x="7317" y="16056"/>
                  </a:lnTo>
                  <a:lnTo>
                    <a:pt x="7317" y="16126"/>
                  </a:lnTo>
                  <a:lnTo>
                    <a:pt x="7317" y="16126"/>
                  </a:lnTo>
                  <a:lnTo>
                    <a:pt x="7346" y="16091"/>
                  </a:lnTo>
                  <a:lnTo>
                    <a:pt x="7346" y="16091"/>
                  </a:lnTo>
                  <a:lnTo>
                    <a:pt x="7376" y="16126"/>
                  </a:lnTo>
                  <a:lnTo>
                    <a:pt x="7376" y="16056"/>
                  </a:lnTo>
                  <a:lnTo>
                    <a:pt x="7376" y="16056"/>
                  </a:lnTo>
                  <a:lnTo>
                    <a:pt x="7444" y="15979"/>
                  </a:lnTo>
                  <a:lnTo>
                    <a:pt x="7512" y="15903"/>
                  </a:lnTo>
                  <a:lnTo>
                    <a:pt x="7581" y="15832"/>
                  </a:lnTo>
                  <a:lnTo>
                    <a:pt x="7652" y="15761"/>
                  </a:lnTo>
                  <a:lnTo>
                    <a:pt x="7723" y="15692"/>
                  </a:lnTo>
                  <a:lnTo>
                    <a:pt x="7794" y="15625"/>
                  </a:lnTo>
                  <a:lnTo>
                    <a:pt x="7867" y="15561"/>
                  </a:lnTo>
                  <a:lnTo>
                    <a:pt x="7940" y="15498"/>
                  </a:lnTo>
                  <a:lnTo>
                    <a:pt x="8015" y="15438"/>
                  </a:lnTo>
                  <a:lnTo>
                    <a:pt x="8089" y="15378"/>
                  </a:lnTo>
                  <a:lnTo>
                    <a:pt x="8163" y="15322"/>
                  </a:lnTo>
                  <a:lnTo>
                    <a:pt x="8239" y="15265"/>
                  </a:lnTo>
                  <a:lnTo>
                    <a:pt x="8316" y="15211"/>
                  </a:lnTo>
                  <a:lnTo>
                    <a:pt x="8392" y="15158"/>
                  </a:lnTo>
                  <a:lnTo>
                    <a:pt x="8469" y="15108"/>
                  </a:lnTo>
                  <a:lnTo>
                    <a:pt x="8546" y="15057"/>
                  </a:lnTo>
                  <a:lnTo>
                    <a:pt x="8624" y="15008"/>
                  </a:lnTo>
                  <a:lnTo>
                    <a:pt x="8702" y="14962"/>
                  </a:lnTo>
                  <a:lnTo>
                    <a:pt x="8780" y="14915"/>
                  </a:lnTo>
                  <a:lnTo>
                    <a:pt x="8860" y="14870"/>
                  </a:lnTo>
                  <a:lnTo>
                    <a:pt x="8939" y="14826"/>
                  </a:lnTo>
                  <a:lnTo>
                    <a:pt x="9017" y="14783"/>
                  </a:lnTo>
                  <a:lnTo>
                    <a:pt x="9096" y="14741"/>
                  </a:lnTo>
                  <a:lnTo>
                    <a:pt x="9176" y="14700"/>
                  </a:lnTo>
                  <a:lnTo>
                    <a:pt x="9336" y="14620"/>
                  </a:lnTo>
                  <a:lnTo>
                    <a:pt x="9494" y="14542"/>
                  </a:lnTo>
                  <a:lnTo>
                    <a:pt x="9653" y="14468"/>
                  </a:lnTo>
                  <a:lnTo>
                    <a:pt x="9812" y="14395"/>
                  </a:lnTo>
                  <a:lnTo>
                    <a:pt x="10127" y="14252"/>
                  </a:lnTo>
                  <a:lnTo>
                    <a:pt x="10281" y="14181"/>
                  </a:lnTo>
                  <a:lnTo>
                    <a:pt x="10436" y="14109"/>
                  </a:lnTo>
                  <a:lnTo>
                    <a:pt x="10587" y="14037"/>
                  </a:lnTo>
                  <a:lnTo>
                    <a:pt x="10737" y="13964"/>
                  </a:lnTo>
                  <a:lnTo>
                    <a:pt x="10812" y="13928"/>
                  </a:lnTo>
                  <a:lnTo>
                    <a:pt x="10885" y="13890"/>
                  </a:lnTo>
                  <a:lnTo>
                    <a:pt x="10958" y="13851"/>
                  </a:lnTo>
                  <a:lnTo>
                    <a:pt x="11030" y="13812"/>
                  </a:lnTo>
                  <a:lnTo>
                    <a:pt x="11100" y="13773"/>
                  </a:lnTo>
                  <a:lnTo>
                    <a:pt x="11171" y="13733"/>
                  </a:lnTo>
                  <a:lnTo>
                    <a:pt x="11241" y="13691"/>
                  </a:lnTo>
                  <a:lnTo>
                    <a:pt x="11309" y="13650"/>
                  </a:lnTo>
                  <a:lnTo>
                    <a:pt x="11377" y="13607"/>
                  </a:lnTo>
                  <a:lnTo>
                    <a:pt x="11444" y="13563"/>
                  </a:lnTo>
                  <a:lnTo>
                    <a:pt x="11511" y="13517"/>
                  </a:lnTo>
                  <a:lnTo>
                    <a:pt x="11575" y="13472"/>
                  </a:lnTo>
                  <a:lnTo>
                    <a:pt x="11639" y="13424"/>
                  </a:lnTo>
                  <a:lnTo>
                    <a:pt x="11702" y="13375"/>
                  </a:lnTo>
                  <a:lnTo>
                    <a:pt x="11764" y="13326"/>
                  </a:lnTo>
                  <a:lnTo>
                    <a:pt x="11824" y="13274"/>
                  </a:lnTo>
                  <a:lnTo>
                    <a:pt x="11883" y="13222"/>
                  </a:lnTo>
                  <a:lnTo>
                    <a:pt x="11941" y="13167"/>
                  </a:lnTo>
                  <a:lnTo>
                    <a:pt x="11999" y="13112"/>
                  </a:lnTo>
                  <a:lnTo>
                    <a:pt x="12055" y="13055"/>
                  </a:lnTo>
                  <a:lnTo>
                    <a:pt x="12055" y="13055"/>
                  </a:lnTo>
                  <a:lnTo>
                    <a:pt x="12136" y="12967"/>
                  </a:lnTo>
                  <a:lnTo>
                    <a:pt x="12216" y="12878"/>
                  </a:lnTo>
                  <a:lnTo>
                    <a:pt x="12294" y="12787"/>
                  </a:lnTo>
                  <a:lnTo>
                    <a:pt x="12372" y="12695"/>
                  </a:lnTo>
                  <a:lnTo>
                    <a:pt x="12446" y="12602"/>
                  </a:lnTo>
                  <a:lnTo>
                    <a:pt x="12521" y="12508"/>
                  </a:lnTo>
                  <a:lnTo>
                    <a:pt x="12592" y="12412"/>
                  </a:lnTo>
                  <a:lnTo>
                    <a:pt x="12663" y="12314"/>
                  </a:lnTo>
                  <a:lnTo>
                    <a:pt x="12732" y="12214"/>
                  </a:lnTo>
                  <a:lnTo>
                    <a:pt x="12799" y="12114"/>
                  </a:lnTo>
                  <a:lnTo>
                    <a:pt x="12864" y="12012"/>
                  </a:lnTo>
                  <a:lnTo>
                    <a:pt x="12929" y="11907"/>
                  </a:lnTo>
                  <a:lnTo>
                    <a:pt x="12990" y="11803"/>
                  </a:lnTo>
                  <a:lnTo>
                    <a:pt x="13051" y="11696"/>
                  </a:lnTo>
                  <a:lnTo>
                    <a:pt x="13110" y="11586"/>
                  </a:lnTo>
                  <a:lnTo>
                    <a:pt x="13167" y="11476"/>
                  </a:lnTo>
                  <a:lnTo>
                    <a:pt x="13942" y="12820"/>
                  </a:lnTo>
                  <a:lnTo>
                    <a:pt x="13942" y="12820"/>
                  </a:lnTo>
                  <a:lnTo>
                    <a:pt x="13983" y="12722"/>
                  </a:lnTo>
                  <a:lnTo>
                    <a:pt x="14023" y="12622"/>
                  </a:lnTo>
                  <a:lnTo>
                    <a:pt x="14062" y="12524"/>
                  </a:lnTo>
                  <a:lnTo>
                    <a:pt x="14100" y="12426"/>
                  </a:lnTo>
                  <a:lnTo>
                    <a:pt x="14136" y="12328"/>
                  </a:lnTo>
                  <a:lnTo>
                    <a:pt x="14173" y="12229"/>
                  </a:lnTo>
                  <a:lnTo>
                    <a:pt x="14208" y="12132"/>
                  </a:lnTo>
                  <a:lnTo>
                    <a:pt x="14241" y="12035"/>
                  </a:lnTo>
                  <a:lnTo>
                    <a:pt x="14274" y="11939"/>
                  </a:lnTo>
                  <a:lnTo>
                    <a:pt x="14305" y="11843"/>
                  </a:lnTo>
                  <a:lnTo>
                    <a:pt x="14336" y="11746"/>
                  </a:lnTo>
                  <a:lnTo>
                    <a:pt x="14365" y="11650"/>
                  </a:lnTo>
                  <a:lnTo>
                    <a:pt x="14393" y="11555"/>
                  </a:lnTo>
                  <a:lnTo>
                    <a:pt x="14421" y="11460"/>
                  </a:lnTo>
                  <a:lnTo>
                    <a:pt x="14446" y="11364"/>
                  </a:lnTo>
                  <a:lnTo>
                    <a:pt x="14471" y="11270"/>
                  </a:lnTo>
                  <a:lnTo>
                    <a:pt x="14494" y="11176"/>
                  </a:lnTo>
                  <a:lnTo>
                    <a:pt x="14517" y="11082"/>
                  </a:lnTo>
                  <a:lnTo>
                    <a:pt x="14538" y="10989"/>
                  </a:lnTo>
                  <a:lnTo>
                    <a:pt x="14557" y="10896"/>
                  </a:lnTo>
                  <a:lnTo>
                    <a:pt x="14576" y="10803"/>
                  </a:lnTo>
                  <a:lnTo>
                    <a:pt x="14593" y="10711"/>
                  </a:lnTo>
                  <a:lnTo>
                    <a:pt x="14608" y="10618"/>
                  </a:lnTo>
                  <a:lnTo>
                    <a:pt x="14624" y="10527"/>
                  </a:lnTo>
                  <a:lnTo>
                    <a:pt x="14636" y="10435"/>
                  </a:lnTo>
                  <a:lnTo>
                    <a:pt x="14649" y="10345"/>
                  </a:lnTo>
                  <a:lnTo>
                    <a:pt x="14659" y="10254"/>
                  </a:lnTo>
                  <a:lnTo>
                    <a:pt x="14668" y="10163"/>
                  </a:lnTo>
                  <a:lnTo>
                    <a:pt x="14675" y="10074"/>
                  </a:lnTo>
                  <a:lnTo>
                    <a:pt x="14682" y="9984"/>
                  </a:lnTo>
                  <a:lnTo>
                    <a:pt x="14687" y="9895"/>
                  </a:lnTo>
                  <a:lnTo>
                    <a:pt x="14690" y="9807"/>
                  </a:lnTo>
                  <a:lnTo>
                    <a:pt x="14692" y="9719"/>
                  </a:lnTo>
                  <a:lnTo>
                    <a:pt x="14693" y="9631"/>
                  </a:lnTo>
                  <a:lnTo>
                    <a:pt x="14692" y="9544"/>
                  </a:lnTo>
                  <a:lnTo>
                    <a:pt x="14689" y="9457"/>
                  </a:lnTo>
                  <a:lnTo>
                    <a:pt x="14685" y="9370"/>
                  </a:lnTo>
                  <a:lnTo>
                    <a:pt x="14679" y="9284"/>
                  </a:lnTo>
                  <a:lnTo>
                    <a:pt x="14673" y="9199"/>
                  </a:lnTo>
                  <a:lnTo>
                    <a:pt x="14664" y="9113"/>
                  </a:lnTo>
                  <a:lnTo>
                    <a:pt x="14653" y="9029"/>
                  </a:lnTo>
                  <a:lnTo>
                    <a:pt x="14641" y="8944"/>
                  </a:lnTo>
                  <a:lnTo>
                    <a:pt x="14627" y="8860"/>
                  </a:lnTo>
                  <a:lnTo>
                    <a:pt x="14612" y="8777"/>
                  </a:lnTo>
                  <a:lnTo>
                    <a:pt x="14596" y="8694"/>
                  </a:lnTo>
                  <a:lnTo>
                    <a:pt x="14577" y="8612"/>
                  </a:lnTo>
                  <a:lnTo>
                    <a:pt x="14557" y="8530"/>
                  </a:lnTo>
                  <a:lnTo>
                    <a:pt x="14535" y="8448"/>
                  </a:lnTo>
                  <a:lnTo>
                    <a:pt x="14512" y="8368"/>
                  </a:lnTo>
                  <a:lnTo>
                    <a:pt x="14486" y="8287"/>
                  </a:lnTo>
                  <a:lnTo>
                    <a:pt x="14460" y="8207"/>
                  </a:lnTo>
                  <a:lnTo>
                    <a:pt x="14431" y="8127"/>
                  </a:lnTo>
                  <a:lnTo>
                    <a:pt x="14399" y="8048"/>
                  </a:lnTo>
                  <a:lnTo>
                    <a:pt x="14368" y="7970"/>
                  </a:lnTo>
                  <a:lnTo>
                    <a:pt x="14334" y="7892"/>
                  </a:lnTo>
                  <a:lnTo>
                    <a:pt x="14297" y="7814"/>
                  </a:lnTo>
                  <a:lnTo>
                    <a:pt x="14260" y="7737"/>
                  </a:lnTo>
                  <a:lnTo>
                    <a:pt x="14221" y="7660"/>
                  </a:lnTo>
                  <a:lnTo>
                    <a:pt x="14179" y="7585"/>
                  </a:lnTo>
                  <a:lnTo>
                    <a:pt x="14135" y="7509"/>
                  </a:lnTo>
                  <a:lnTo>
                    <a:pt x="14090" y="7433"/>
                  </a:lnTo>
                  <a:lnTo>
                    <a:pt x="14043" y="7359"/>
                  </a:lnTo>
                  <a:lnTo>
                    <a:pt x="13993" y="7286"/>
                  </a:lnTo>
                  <a:lnTo>
                    <a:pt x="13942" y="7213"/>
                  </a:lnTo>
                  <a:lnTo>
                    <a:pt x="13942" y="7213"/>
                  </a:lnTo>
                  <a:lnTo>
                    <a:pt x="13907" y="7306"/>
                  </a:lnTo>
                  <a:lnTo>
                    <a:pt x="13872" y="7399"/>
                  </a:lnTo>
                  <a:lnTo>
                    <a:pt x="13835" y="7491"/>
                  </a:lnTo>
                  <a:lnTo>
                    <a:pt x="13799" y="7582"/>
                  </a:lnTo>
                  <a:lnTo>
                    <a:pt x="13762" y="7673"/>
                  </a:lnTo>
                  <a:lnTo>
                    <a:pt x="13724" y="7761"/>
                  </a:lnTo>
                  <a:lnTo>
                    <a:pt x="13687" y="7848"/>
                  </a:lnTo>
                  <a:lnTo>
                    <a:pt x="13649" y="7933"/>
                  </a:lnTo>
                  <a:lnTo>
                    <a:pt x="13610" y="8019"/>
                  </a:lnTo>
                  <a:lnTo>
                    <a:pt x="13570" y="8102"/>
                  </a:lnTo>
                  <a:lnTo>
                    <a:pt x="13531" y="8184"/>
                  </a:lnTo>
                  <a:lnTo>
                    <a:pt x="13490" y="8266"/>
                  </a:lnTo>
                  <a:lnTo>
                    <a:pt x="13449" y="8345"/>
                  </a:lnTo>
                  <a:lnTo>
                    <a:pt x="13407" y="8423"/>
                  </a:lnTo>
                  <a:lnTo>
                    <a:pt x="13366" y="8501"/>
                  </a:lnTo>
                  <a:lnTo>
                    <a:pt x="13323" y="8577"/>
                  </a:lnTo>
                  <a:lnTo>
                    <a:pt x="13280" y="8651"/>
                  </a:lnTo>
                  <a:lnTo>
                    <a:pt x="13237" y="8725"/>
                  </a:lnTo>
                  <a:lnTo>
                    <a:pt x="13193" y="8797"/>
                  </a:lnTo>
                  <a:lnTo>
                    <a:pt x="13148" y="8868"/>
                  </a:lnTo>
                  <a:lnTo>
                    <a:pt x="13104" y="8937"/>
                  </a:lnTo>
                  <a:lnTo>
                    <a:pt x="13057" y="9005"/>
                  </a:lnTo>
                  <a:lnTo>
                    <a:pt x="13012" y="9072"/>
                  </a:lnTo>
                  <a:lnTo>
                    <a:pt x="12965" y="9137"/>
                  </a:lnTo>
                  <a:lnTo>
                    <a:pt x="12917" y="9201"/>
                  </a:lnTo>
                  <a:lnTo>
                    <a:pt x="12869" y="9263"/>
                  </a:lnTo>
                  <a:lnTo>
                    <a:pt x="12822" y="9325"/>
                  </a:lnTo>
                  <a:lnTo>
                    <a:pt x="12772" y="9384"/>
                  </a:lnTo>
                  <a:lnTo>
                    <a:pt x="12723" y="9442"/>
                  </a:lnTo>
                  <a:lnTo>
                    <a:pt x="12673" y="9498"/>
                  </a:lnTo>
                  <a:lnTo>
                    <a:pt x="12623" y="9554"/>
                  </a:lnTo>
                  <a:lnTo>
                    <a:pt x="12571" y="9608"/>
                  </a:lnTo>
                  <a:lnTo>
                    <a:pt x="12519" y="9661"/>
                  </a:lnTo>
                  <a:lnTo>
                    <a:pt x="12466" y="9711"/>
                  </a:lnTo>
                  <a:lnTo>
                    <a:pt x="12413" y="9762"/>
                  </a:lnTo>
                  <a:lnTo>
                    <a:pt x="12361" y="9809"/>
                  </a:lnTo>
                  <a:lnTo>
                    <a:pt x="12306" y="9856"/>
                  </a:lnTo>
                  <a:lnTo>
                    <a:pt x="12251" y="9901"/>
                  </a:lnTo>
                  <a:lnTo>
                    <a:pt x="12196" y="9944"/>
                  </a:lnTo>
                  <a:lnTo>
                    <a:pt x="12140" y="9986"/>
                  </a:lnTo>
                  <a:lnTo>
                    <a:pt x="12084" y="10027"/>
                  </a:lnTo>
                  <a:lnTo>
                    <a:pt x="12026" y="10065"/>
                  </a:lnTo>
                  <a:lnTo>
                    <a:pt x="11968" y="10103"/>
                  </a:lnTo>
                  <a:lnTo>
                    <a:pt x="11910" y="10138"/>
                  </a:lnTo>
                  <a:lnTo>
                    <a:pt x="11851" y="10173"/>
                  </a:lnTo>
                  <a:lnTo>
                    <a:pt x="11790" y="10205"/>
                  </a:lnTo>
                  <a:lnTo>
                    <a:pt x="11730" y="10236"/>
                  </a:lnTo>
                  <a:lnTo>
                    <a:pt x="11669" y="10265"/>
                  </a:lnTo>
                  <a:lnTo>
                    <a:pt x="11608" y="10293"/>
                  </a:lnTo>
                  <a:lnTo>
                    <a:pt x="11545" y="10319"/>
                  </a:lnTo>
                  <a:lnTo>
                    <a:pt x="11482" y="10345"/>
                  </a:lnTo>
                  <a:lnTo>
                    <a:pt x="11419" y="10367"/>
                  </a:lnTo>
                  <a:lnTo>
                    <a:pt x="11354" y="10389"/>
                  </a:lnTo>
                  <a:lnTo>
                    <a:pt x="11289" y="10407"/>
                  </a:lnTo>
                  <a:lnTo>
                    <a:pt x="11223" y="10425"/>
                  </a:lnTo>
                  <a:lnTo>
                    <a:pt x="11157" y="10441"/>
                  </a:lnTo>
                  <a:lnTo>
                    <a:pt x="11090" y="10457"/>
                  </a:lnTo>
                  <a:lnTo>
                    <a:pt x="11022" y="10469"/>
                  </a:lnTo>
                  <a:lnTo>
                    <a:pt x="10954" y="10479"/>
                  </a:lnTo>
                  <a:lnTo>
                    <a:pt x="10885" y="10489"/>
                  </a:lnTo>
                  <a:lnTo>
                    <a:pt x="10815" y="10497"/>
                  </a:lnTo>
                  <a:lnTo>
                    <a:pt x="10745" y="10502"/>
                  </a:lnTo>
                  <a:lnTo>
                    <a:pt x="10673" y="10507"/>
                  </a:lnTo>
                  <a:lnTo>
                    <a:pt x="10601" y="10508"/>
                  </a:lnTo>
                  <a:lnTo>
                    <a:pt x="12257" y="10953"/>
                  </a:lnTo>
                  <a:lnTo>
                    <a:pt x="12257" y="10953"/>
                  </a:lnTo>
                  <a:lnTo>
                    <a:pt x="12201" y="11011"/>
                  </a:lnTo>
                  <a:lnTo>
                    <a:pt x="12144" y="11068"/>
                  </a:lnTo>
                  <a:lnTo>
                    <a:pt x="12086" y="11124"/>
                  </a:lnTo>
                  <a:lnTo>
                    <a:pt x="12028" y="11177"/>
                  </a:lnTo>
                  <a:lnTo>
                    <a:pt x="11969" y="11230"/>
                  </a:lnTo>
                  <a:lnTo>
                    <a:pt x="11911" y="11280"/>
                  </a:lnTo>
                  <a:lnTo>
                    <a:pt x="11852" y="11330"/>
                  </a:lnTo>
                  <a:lnTo>
                    <a:pt x="11793" y="11378"/>
                  </a:lnTo>
                  <a:lnTo>
                    <a:pt x="11733" y="11425"/>
                  </a:lnTo>
                  <a:lnTo>
                    <a:pt x="11673" y="11470"/>
                  </a:lnTo>
                  <a:lnTo>
                    <a:pt x="11614" y="11513"/>
                  </a:lnTo>
                  <a:lnTo>
                    <a:pt x="11553" y="11556"/>
                  </a:lnTo>
                  <a:lnTo>
                    <a:pt x="11493" y="11597"/>
                  </a:lnTo>
                  <a:lnTo>
                    <a:pt x="11432" y="11638"/>
                  </a:lnTo>
                  <a:lnTo>
                    <a:pt x="11371" y="11675"/>
                  </a:lnTo>
                  <a:lnTo>
                    <a:pt x="11310" y="11713"/>
                  </a:lnTo>
                  <a:lnTo>
                    <a:pt x="11249" y="11750"/>
                  </a:lnTo>
                  <a:lnTo>
                    <a:pt x="11187" y="11785"/>
                  </a:lnTo>
                  <a:lnTo>
                    <a:pt x="11125" y="11819"/>
                  </a:lnTo>
                  <a:lnTo>
                    <a:pt x="11064" y="11852"/>
                  </a:lnTo>
                  <a:lnTo>
                    <a:pt x="11001" y="11883"/>
                  </a:lnTo>
                  <a:lnTo>
                    <a:pt x="10939" y="11913"/>
                  </a:lnTo>
                  <a:lnTo>
                    <a:pt x="10876" y="11944"/>
                  </a:lnTo>
                  <a:lnTo>
                    <a:pt x="10814" y="11973"/>
                  </a:lnTo>
                  <a:lnTo>
                    <a:pt x="10751" y="11999"/>
                  </a:lnTo>
                  <a:lnTo>
                    <a:pt x="10688" y="12027"/>
                  </a:lnTo>
                  <a:lnTo>
                    <a:pt x="10625" y="12052"/>
                  </a:lnTo>
                  <a:lnTo>
                    <a:pt x="10562" y="12077"/>
                  </a:lnTo>
                  <a:lnTo>
                    <a:pt x="10498" y="12101"/>
                  </a:lnTo>
                  <a:lnTo>
                    <a:pt x="10435" y="12124"/>
                  </a:lnTo>
                  <a:lnTo>
                    <a:pt x="10371" y="12145"/>
                  </a:lnTo>
                  <a:lnTo>
                    <a:pt x="10308" y="12166"/>
                  </a:lnTo>
                  <a:lnTo>
                    <a:pt x="10244" y="12188"/>
                  </a:lnTo>
                  <a:lnTo>
                    <a:pt x="10181" y="12207"/>
                  </a:lnTo>
                  <a:lnTo>
                    <a:pt x="10052" y="12244"/>
                  </a:lnTo>
                  <a:lnTo>
                    <a:pt x="9924" y="12280"/>
                  </a:lnTo>
                  <a:lnTo>
                    <a:pt x="9797" y="12311"/>
                  </a:lnTo>
                  <a:lnTo>
                    <a:pt x="9668" y="12341"/>
                  </a:lnTo>
                  <a:lnTo>
                    <a:pt x="9540" y="12368"/>
                  </a:lnTo>
                  <a:lnTo>
                    <a:pt x="9411" y="12394"/>
                  </a:lnTo>
                  <a:lnTo>
                    <a:pt x="9283" y="12418"/>
                  </a:lnTo>
                  <a:lnTo>
                    <a:pt x="9154" y="12440"/>
                  </a:lnTo>
                  <a:lnTo>
                    <a:pt x="9026" y="12461"/>
                  </a:lnTo>
                  <a:lnTo>
                    <a:pt x="8897" y="12481"/>
                  </a:lnTo>
                  <a:lnTo>
                    <a:pt x="8770" y="12500"/>
                  </a:lnTo>
                  <a:lnTo>
                    <a:pt x="8516" y="12535"/>
                  </a:lnTo>
                  <a:lnTo>
                    <a:pt x="8264" y="12571"/>
                  </a:lnTo>
                  <a:lnTo>
                    <a:pt x="8136" y="6256"/>
                  </a:lnTo>
                  <a:lnTo>
                    <a:pt x="10389" y="5899"/>
                  </a:lnTo>
                  <a:lnTo>
                    <a:pt x="10389" y="5899"/>
                  </a:lnTo>
                  <a:lnTo>
                    <a:pt x="10400" y="5919"/>
                  </a:lnTo>
                  <a:lnTo>
                    <a:pt x="10412" y="5939"/>
                  </a:lnTo>
                  <a:lnTo>
                    <a:pt x="10425" y="5959"/>
                  </a:lnTo>
                  <a:lnTo>
                    <a:pt x="10439" y="5978"/>
                  </a:lnTo>
                  <a:lnTo>
                    <a:pt x="10453" y="5997"/>
                  </a:lnTo>
                  <a:lnTo>
                    <a:pt x="10468" y="6016"/>
                  </a:lnTo>
                  <a:lnTo>
                    <a:pt x="10483" y="6033"/>
                  </a:lnTo>
                  <a:lnTo>
                    <a:pt x="10498" y="6051"/>
                  </a:lnTo>
                  <a:lnTo>
                    <a:pt x="10516" y="6067"/>
                  </a:lnTo>
                  <a:lnTo>
                    <a:pt x="10532" y="6084"/>
                  </a:lnTo>
                  <a:lnTo>
                    <a:pt x="10550" y="6099"/>
                  </a:lnTo>
                  <a:lnTo>
                    <a:pt x="10567" y="6114"/>
                  </a:lnTo>
                  <a:lnTo>
                    <a:pt x="10586" y="6129"/>
                  </a:lnTo>
                  <a:lnTo>
                    <a:pt x="10605" y="6143"/>
                  </a:lnTo>
                  <a:lnTo>
                    <a:pt x="10625" y="6155"/>
                  </a:lnTo>
                  <a:lnTo>
                    <a:pt x="10644" y="6168"/>
                  </a:lnTo>
                  <a:lnTo>
                    <a:pt x="10666" y="6181"/>
                  </a:lnTo>
                  <a:lnTo>
                    <a:pt x="10686" y="6192"/>
                  </a:lnTo>
                  <a:lnTo>
                    <a:pt x="10707" y="6202"/>
                  </a:lnTo>
                  <a:lnTo>
                    <a:pt x="10729" y="6212"/>
                  </a:lnTo>
                  <a:lnTo>
                    <a:pt x="10751" y="6221"/>
                  </a:lnTo>
                  <a:lnTo>
                    <a:pt x="10773" y="6230"/>
                  </a:lnTo>
                  <a:lnTo>
                    <a:pt x="10795" y="6237"/>
                  </a:lnTo>
                  <a:lnTo>
                    <a:pt x="10819" y="6245"/>
                  </a:lnTo>
                  <a:lnTo>
                    <a:pt x="10842" y="6251"/>
                  </a:lnTo>
                  <a:lnTo>
                    <a:pt x="10866" y="6256"/>
                  </a:lnTo>
                  <a:lnTo>
                    <a:pt x="10890" y="6261"/>
                  </a:lnTo>
                  <a:lnTo>
                    <a:pt x="10914" y="6265"/>
                  </a:lnTo>
                  <a:lnTo>
                    <a:pt x="10939" y="6268"/>
                  </a:lnTo>
                  <a:lnTo>
                    <a:pt x="10964" y="6270"/>
                  </a:lnTo>
                  <a:lnTo>
                    <a:pt x="10988" y="6271"/>
                  </a:lnTo>
                  <a:lnTo>
                    <a:pt x="11014" y="6271"/>
                  </a:lnTo>
                  <a:lnTo>
                    <a:pt x="11014" y="6271"/>
                  </a:lnTo>
                  <a:lnTo>
                    <a:pt x="11051" y="6271"/>
                  </a:lnTo>
                  <a:lnTo>
                    <a:pt x="11086" y="6269"/>
                  </a:lnTo>
                  <a:lnTo>
                    <a:pt x="11121" y="6264"/>
                  </a:lnTo>
                  <a:lnTo>
                    <a:pt x="11157" y="6257"/>
                  </a:lnTo>
                  <a:lnTo>
                    <a:pt x="11191" y="6250"/>
                  </a:lnTo>
                  <a:lnTo>
                    <a:pt x="11225" y="6240"/>
                  </a:lnTo>
                  <a:lnTo>
                    <a:pt x="11257" y="6228"/>
                  </a:lnTo>
                  <a:lnTo>
                    <a:pt x="11290" y="6216"/>
                  </a:lnTo>
                  <a:lnTo>
                    <a:pt x="11322" y="6202"/>
                  </a:lnTo>
                  <a:lnTo>
                    <a:pt x="11352" y="6186"/>
                  </a:lnTo>
                  <a:lnTo>
                    <a:pt x="11382" y="6169"/>
                  </a:lnTo>
                  <a:lnTo>
                    <a:pt x="11411" y="6150"/>
                  </a:lnTo>
                  <a:lnTo>
                    <a:pt x="11439" y="6130"/>
                  </a:lnTo>
                  <a:lnTo>
                    <a:pt x="11465" y="6110"/>
                  </a:lnTo>
                  <a:lnTo>
                    <a:pt x="11492" y="6087"/>
                  </a:lnTo>
                  <a:lnTo>
                    <a:pt x="11516" y="6064"/>
                  </a:lnTo>
                  <a:lnTo>
                    <a:pt x="11540" y="6040"/>
                  </a:lnTo>
                  <a:lnTo>
                    <a:pt x="11562" y="6013"/>
                  </a:lnTo>
                  <a:lnTo>
                    <a:pt x="11582" y="5987"/>
                  </a:lnTo>
                  <a:lnTo>
                    <a:pt x="11602" y="5959"/>
                  </a:lnTo>
                  <a:lnTo>
                    <a:pt x="11621" y="5930"/>
                  </a:lnTo>
                  <a:lnTo>
                    <a:pt x="11638" y="5900"/>
                  </a:lnTo>
                  <a:lnTo>
                    <a:pt x="11654" y="5870"/>
                  </a:lnTo>
                  <a:lnTo>
                    <a:pt x="11668" y="5838"/>
                  </a:lnTo>
                  <a:lnTo>
                    <a:pt x="11681" y="5807"/>
                  </a:lnTo>
                  <a:lnTo>
                    <a:pt x="11692" y="5773"/>
                  </a:lnTo>
                  <a:lnTo>
                    <a:pt x="11702" y="5740"/>
                  </a:lnTo>
                  <a:lnTo>
                    <a:pt x="11710" y="5705"/>
                  </a:lnTo>
                  <a:lnTo>
                    <a:pt x="11716" y="5671"/>
                  </a:lnTo>
                  <a:lnTo>
                    <a:pt x="11720" y="5634"/>
                  </a:lnTo>
                  <a:lnTo>
                    <a:pt x="11723" y="5599"/>
                  </a:lnTo>
                  <a:lnTo>
                    <a:pt x="11723" y="5562"/>
                  </a:lnTo>
                  <a:lnTo>
                    <a:pt x="11723" y="5562"/>
                  </a:lnTo>
                  <a:lnTo>
                    <a:pt x="11723" y="5526"/>
                  </a:lnTo>
                  <a:lnTo>
                    <a:pt x="11720" y="5489"/>
                  </a:lnTo>
                  <a:lnTo>
                    <a:pt x="11716" y="5454"/>
                  </a:lnTo>
                  <a:lnTo>
                    <a:pt x="11710" y="5419"/>
                  </a:lnTo>
                  <a:lnTo>
                    <a:pt x="11702" y="5385"/>
                  </a:lnTo>
                  <a:lnTo>
                    <a:pt x="11692" y="5351"/>
                  </a:lnTo>
                  <a:lnTo>
                    <a:pt x="11681" y="5318"/>
                  </a:lnTo>
                  <a:lnTo>
                    <a:pt x="11668" y="5285"/>
                  </a:lnTo>
                  <a:lnTo>
                    <a:pt x="11654" y="5254"/>
                  </a:lnTo>
                  <a:lnTo>
                    <a:pt x="11638" y="5224"/>
                  </a:lnTo>
                  <a:lnTo>
                    <a:pt x="11621" y="5193"/>
                  </a:lnTo>
                  <a:lnTo>
                    <a:pt x="11602" y="5165"/>
                  </a:lnTo>
                  <a:lnTo>
                    <a:pt x="11582" y="5137"/>
                  </a:lnTo>
                  <a:lnTo>
                    <a:pt x="11562" y="5110"/>
                  </a:lnTo>
                  <a:lnTo>
                    <a:pt x="11540" y="5085"/>
                  </a:lnTo>
                  <a:lnTo>
                    <a:pt x="11516" y="5060"/>
                  </a:lnTo>
                  <a:lnTo>
                    <a:pt x="11492" y="5036"/>
                  </a:lnTo>
                  <a:lnTo>
                    <a:pt x="11465" y="5015"/>
                  </a:lnTo>
                  <a:lnTo>
                    <a:pt x="11439" y="4993"/>
                  </a:lnTo>
                  <a:lnTo>
                    <a:pt x="11411" y="4973"/>
                  </a:lnTo>
                  <a:lnTo>
                    <a:pt x="11382" y="4956"/>
                  </a:lnTo>
                  <a:lnTo>
                    <a:pt x="11352" y="4938"/>
                  </a:lnTo>
                  <a:lnTo>
                    <a:pt x="11322" y="4922"/>
                  </a:lnTo>
                  <a:lnTo>
                    <a:pt x="11290" y="4908"/>
                  </a:lnTo>
                  <a:lnTo>
                    <a:pt x="11257" y="4895"/>
                  </a:lnTo>
                  <a:lnTo>
                    <a:pt x="11225" y="4884"/>
                  </a:lnTo>
                  <a:lnTo>
                    <a:pt x="11191" y="4875"/>
                  </a:lnTo>
                  <a:lnTo>
                    <a:pt x="11157" y="4866"/>
                  </a:lnTo>
                  <a:lnTo>
                    <a:pt x="11121" y="4860"/>
                  </a:lnTo>
                  <a:lnTo>
                    <a:pt x="11086" y="4856"/>
                  </a:lnTo>
                  <a:lnTo>
                    <a:pt x="11051" y="4854"/>
                  </a:lnTo>
                  <a:lnTo>
                    <a:pt x="11014" y="4852"/>
                  </a:lnTo>
                  <a:lnTo>
                    <a:pt x="11014" y="4852"/>
                  </a:lnTo>
                  <a:lnTo>
                    <a:pt x="10987" y="4852"/>
                  </a:lnTo>
                  <a:lnTo>
                    <a:pt x="10960" y="4854"/>
                  </a:lnTo>
                  <a:lnTo>
                    <a:pt x="10935" y="4856"/>
                  </a:lnTo>
                  <a:lnTo>
                    <a:pt x="10909" y="4860"/>
                  </a:lnTo>
                  <a:lnTo>
                    <a:pt x="10883" y="4864"/>
                  </a:lnTo>
                  <a:lnTo>
                    <a:pt x="10858" y="4870"/>
                  </a:lnTo>
                  <a:lnTo>
                    <a:pt x="10833" y="4875"/>
                  </a:lnTo>
                  <a:lnTo>
                    <a:pt x="10809" y="4882"/>
                  </a:lnTo>
                  <a:lnTo>
                    <a:pt x="10784" y="4890"/>
                  </a:lnTo>
                  <a:lnTo>
                    <a:pt x="10760" y="4899"/>
                  </a:lnTo>
                  <a:lnTo>
                    <a:pt x="10737" y="4908"/>
                  </a:lnTo>
                  <a:lnTo>
                    <a:pt x="10715" y="4918"/>
                  </a:lnTo>
                  <a:lnTo>
                    <a:pt x="10692" y="4929"/>
                  </a:lnTo>
                  <a:lnTo>
                    <a:pt x="10669" y="4942"/>
                  </a:lnTo>
                  <a:lnTo>
                    <a:pt x="10648" y="4953"/>
                  </a:lnTo>
                  <a:lnTo>
                    <a:pt x="10627" y="4967"/>
                  </a:lnTo>
                  <a:lnTo>
                    <a:pt x="10606" y="4981"/>
                  </a:lnTo>
                  <a:lnTo>
                    <a:pt x="10586" y="4996"/>
                  </a:lnTo>
                  <a:lnTo>
                    <a:pt x="10566" y="5011"/>
                  </a:lnTo>
                  <a:lnTo>
                    <a:pt x="10547" y="5027"/>
                  </a:lnTo>
                  <a:lnTo>
                    <a:pt x="10530" y="5044"/>
                  </a:lnTo>
                  <a:lnTo>
                    <a:pt x="10512" y="5060"/>
                  </a:lnTo>
                  <a:lnTo>
                    <a:pt x="10494" y="5079"/>
                  </a:lnTo>
                  <a:lnTo>
                    <a:pt x="10478" y="5097"/>
                  </a:lnTo>
                  <a:lnTo>
                    <a:pt x="10462" y="5115"/>
                  </a:lnTo>
                  <a:lnTo>
                    <a:pt x="10446" y="5136"/>
                  </a:lnTo>
                  <a:lnTo>
                    <a:pt x="10431" y="5156"/>
                  </a:lnTo>
                  <a:lnTo>
                    <a:pt x="10417" y="5176"/>
                  </a:lnTo>
                  <a:lnTo>
                    <a:pt x="10405" y="5197"/>
                  </a:lnTo>
                  <a:lnTo>
                    <a:pt x="10392" y="5219"/>
                  </a:lnTo>
                  <a:lnTo>
                    <a:pt x="10381" y="5241"/>
                  </a:lnTo>
                  <a:lnTo>
                    <a:pt x="10370" y="5264"/>
                  </a:lnTo>
                  <a:lnTo>
                    <a:pt x="8136" y="5030"/>
                  </a:lnTo>
                  <a:lnTo>
                    <a:pt x="8136" y="4058"/>
                  </a:lnTo>
                  <a:lnTo>
                    <a:pt x="8136" y="4058"/>
                  </a:lnTo>
                  <a:lnTo>
                    <a:pt x="8207" y="4028"/>
                  </a:lnTo>
                  <a:lnTo>
                    <a:pt x="8277" y="3995"/>
                  </a:lnTo>
                  <a:lnTo>
                    <a:pt x="8346" y="3962"/>
                  </a:lnTo>
                  <a:lnTo>
                    <a:pt x="8414" y="3926"/>
                  </a:lnTo>
                  <a:lnTo>
                    <a:pt x="8479" y="3889"/>
                  </a:lnTo>
                  <a:lnTo>
                    <a:pt x="8544" y="3849"/>
                  </a:lnTo>
                  <a:lnTo>
                    <a:pt x="8605" y="3808"/>
                  </a:lnTo>
                  <a:lnTo>
                    <a:pt x="8667" y="3764"/>
                  </a:lnTo>
                  <a:lnTo>
                    <a:pt x="8725" y="3719"/>
                  </a:lnTo>
                  <a:lnTo>
                    <a:pt x="8783" y="3672"/>
                  </a:lnTo>
                  <a:lnTo>
                    <a:pt x="8838" y="3623"/>
                  </a:lnTo>
                  <a:lnTo>
                    <a:pt x="8891" y="3573"/>
                  </a:lnTo>
                  <a:lnTo>
                    <a:pt x="8942" y="3519"/>
                  </a:lnTo>
                  <a:lnTo>
                    <a:pt x="8991" y="3465"/>
                  </a:lnTo>
                  <a:lnTo>
                    <a:pt x="9039" y="3407"/>
                  </a:lnTo>
                  <a:lnTo>
                    <a:pt x="9061" y="3378"/>
                  </a:lnTo>
                  <a:lnTo>
                    <a:pt x="9083" y="3348"/>
                  </a:lnTo>
                  <a:lnTo>
                    <a:pt x="9104" y="3317"/>
                  </a:lnTo>
                  <a:lnTo>
                    <a:pt x="9125" y="3287"/>
                  </a:lnTo>
                  <a:lnTo>
                    <a:pt x="9146" y="3256"/>
                  </a:lnTo>
                  <a:lnTo>
                    <a:pt x="9166" y="3223"/>
                  </a:lnTo>
                  <a:lnTo>
                    <a:pt x="9185" y="3192"/>
                  </a:lnTo>
                  <a:lnTo>
                    <a:pt x="9203" y="3158"/>
                  </a:lnTo>
                  <a:lnTo>
                    <a:pt x="9221" y="3125"/>
                  </a:lnTo>
                  <a:lnTo>
                    <a:pt x="9239" y="3091"/>
                  </a:lnTo>
                  <a:lnTo>
                    <a:pt x="9255" y="3056"/>
                  </a:lnTo>
                  <a:lnTo>
                    <a:pt x="9271" y="3020"/>
                  </a:lnTo>
                  <a:lnTo>
                    <a:pt x="9287" y="2985"/>
                  </a:lnTo>
                  <a:lnTo>
                    <a:pt x="9302" y="2949"/>
                  </a:lnTo>
                  <a:lnTo>
                    <a:pt x="9316" y="2912"/>
                  </a:lnTo>
                  <a:lnTo>
                    <a:pt x="9329" y="2874"/>
                  </a:lnTo>
                  <a:lnTo>
                    <a:pt x="9342" y="2836"/>
                  </a:lnTo>
                  <a:lnTo>
                    <a:pt x="9355" y="2799"/>
                  </a:lnTo>
                  <a:lnTo>
                    <a:pt x="9366" y="2760"/>
                  </a:lnTo>
                  <a:lnTo>
                    <a:pt x="9377" y="2719"/>
                  </a:lnTo>
                  <a:lnTo>
                    <a:pt x="9387" y="2679"/>
                  </a:lnTo>
                  <a:lnTo>
                    <a:pt x="9396" y="2639"/>
                  </a:lnTo>
                  <a:lnTo>
                    <a:pt x="9405" y="2597"/>
                  </a:lnTo>
                  <a:lnTo>
                    <a:pt x="9414" y="2556"/>
                  </a:lnTo>
                  <a:lnTo>
                    <a:pt x="9420" y="2513"/>
                  </a:lnTo>
                  <a:lnTo>
                    <a:pt x="9426" y="2470"/>
                  </a:lnTo>
                  <a:lnTo>
                    <a:pt x="9433" y="2426"/>
                  </a:lnTo>
                  <a:lnTo>
                    <a:pt x="9438" y="2382"/>
                  </a:lnTo>
                  <a:lnTo>
                    <a:pt x="9442" y="2338"/>
                  </a:lnTo>
                  <a:lnTo>
                    <a:pt x="9445" y="2293"/>
                  </a:lnTo>
                  <a:lnTo>
                    <a:pt x="9448" y="2246"/>
                  </a:lnTo>
                  <a:lnTo>
                    <a:pt x="9450" y="2201"/>
                  </a:lnTo>
                  <a:lnTo>
                    <a:pt x="9452" y="2153"/>
                  </a:lnTo>
                  <a:lnTo>
                    <a:pt x="9452" y="2105"/>
                  </a:lnTo>
                  <a:lnTo>
                    <a:pt x="9452" y="2105"/>
                  </a:lnTo>
                  <a:lnTo>
                    <a:pt x="9452" y="2057"/>
                  </a:lnTo>
                  <a:lnTo>
                    <a:pt x="9449" y="2009"/>
                  </a:lnTo>
                  <a:lnTo>
                    <a:pt x="9445" y="1961"/>
                  </a:lnTo>
                  <a:lnTo>
                    <a:pt x="9442" y="1914"/>
                  </a:lnTo>
                  <a:lnTo>
                    <a:pt x="9435" y="1864"/>
                  </a:lnTo>
                  <a:lnTo>
                    <a:pt x="9428" y="1817"/>
                  </a:lnTo>
                  <a:lnTo>
                    <a:pt x="9419" y="1769"/>
                  </a:lnTo>
                  <a:lnTo>
                    <a:pt x="9409" y="1721"/>
                  </a:lnTo>
                  <a:lnTo>
                    <a:pt x="9397" y="1673"/>
                  </a:lnTo>
                  <a:lnTo>
                    <a:pt x="9386" y="1625"/>
                  </a:lnTo>
                  <a:lnTo>
                    <a:pt x="9372" y="1579"/>
                  </a:lnTo>
                  <a:lnTo>
                    <a:pt x="9357" y="1531"/>
                  </a:lnTo>
                  <a:lnTo>
                    <a:pt x="9341" y="1484"/>
                  </a:lnTo>
                  <a:lnTo>
                    <a:pt x="9324" y="1438"/>
                  </a:lnTo>
                  <a:lnTo>
                    <a:pt x="9305" y="1391"/>
                  </a:lnTo>
                  <a:lnTo>
                    <a:pt x="9287" y="1344"/>
                  </a:lnTo>
                  <a:lnTo>
                    <a:pt x="9266" y="1299"/>
                  </a:lnTo>
                  <a:lnTo>
                    <a:pt x="9244" y="1254"/>
                  </a:lnTo>
                  <a:lnTo>
                    <a:pt x="9221" y="1208"/>
                  </a:lnTo>
                  <a:lnTo>
                    <a:pt x="9197" y="1163"/>
                  </a:lnTo>
                  <a:lnTo>
                    <a:pt x="9173" y="1119"/>
                  </a:lnTo>
                  <a:lnTo>
                    <a:pt x="9147" y="1075"/>
                  </a:lnTo>
                  <a:lnTo>
                    <a:pt x="9120" y="1032"/>
                  </a:lnTo>
                  <a:lnTo>
                    <a:pt x="9093" y="989"/>
                  </a:lnTo>
                  <a:lnTo>
                    <a:pt x="9064" y="948"/>
                  </a:lnTo>
                  <a:lnTo>
                    <a:pt x="9033" y="905"/>
                  </a:lnTo>
                  <a:lnTo>
                    <a:pt x="9003" y="865"/>
                  </a:lnTo>
                  <a:lnTo>
                    <a:pt x="8971" y="824"/>
                  </a:lnTo>
                  <a:lnTo>
                    <a:pt x="8939" y="784"/>
                  </a:lnTo>
                  <a:lnTo>
                    <a:pt x="8905" y="745"/>
                  </a:lnTo>
                  <a:lnTo>
                    <a:pt x="8871" y="706"/>
                  </a:lnTo>
                  <a:lnTo>
                    <a:pt x="8836" y="670"/>
                  </a:lnTo>
                  <a:lnTo>
                    <a:pt x="8799" y="632"/>
                  </a:lnTo>
                  <a:lnTo>
                    <a:pt x="8761" y="595"/>
                  </a:lnTo>
                  <a:lnTo>
                    <a:pt x="8724" y="560"/>
                  </a:lnTo>
                  <a:lnTo>
                    <a:pt x="8686" y="526"/>
                  </a:lnTo>
                  <a:lnTo>
                    <a:pt x="8647" y="492"/>
                  </a:lnTo>
                  <a:lnTo>
                    <a:pt x="8607" y="459"/>
                  </a:lnTo>
                  <a:lnTo>
                    <a:pt x="8565" y="428"/>
                  </a:lnTo>
                  <a:lnTo>
                    <a:pt x="8523" y="396"/>
                  </a:lnTo>
                  <a:lnTo>
                    <a:pt x="8481" y="366"/>
                  </a:lnTo>
                  <a:lnTo>
                    <a:pt x="8438" y="337"/>
                  </a:lnTo>
                  <a:lnTo>
                    <a:pt x="8394" y="309"/>
                  </a:lnTo>
                  <a:lnTo>
                    <a:pt x="8350" y="282"/>
                  </a:lnTo>
                  <a:lnTo>
                    <a:pt x="8304" y="257"/>
                  </a:lnTo>
                  <a:lnTo>
                    <a:pt x="8259" y="231"/>
                  </a:lnTo>
                  <a:lnTo>
                    <a:pt x="8212" y="207"/>
                  </a:lnTo>
                  <a:lnTo>
                    <a:pt x="8166" y="185"/>
                  </a:lnTo>
                  <a:lnTo>
                    <a:pt x="8118" y="163"/>
                  </a:lnTo>
                  <a:lnTo>
                    <a:pt x="8070" y="143"/>
                  </a:lnTo>
                  <a:lnTo>
                    <a:pt x="8021" y="124"/>
                  </a:lnTo>
                  <a:lnTo>
                    <a:pt x="7972" y="107"/>
                  </a:lnTo>
                  <a:lnTo>
                    <a:pt x="7923" y="90"/>
                  </a:lnTo>
                  <a:lnTo>
                    <a:pt x="7872" y="75"/>
                  </a:lnTo>
                  <a:lnTo>
                    <a:pt x="7822" y="61"/>
                  </a:lnTo>
                  <a:lnTo>
                    <a:pt x="7770" y="49"/>
                  </a:lnTo>
                  <a:lnTo>
                    <a:pt x="7719" y="37"/>
                  </a:lnTo>
                  <a:lnTo>
                    <a:pt x="7667" y="27"/>
                  </a:lnTo>
                  <a:lnTo>
                    <a:pt x="7614" y="20"/>
                  </a:lnTo>
                  <a:lnTo>
                    <a:pt x="7561" y="12"/>
                  </a:lnTo>
                  <a:lnTo>
                    <a:pt x="7508" y="7"/>
                  </a:lnTo>
                  <a:lnTo>
                    <a:pt x="7454" y="3"/>
                  </a:lnTo>
                  <a:lnTo>
                    <a:pt x="7400" y="1"/>
                  </a:lnTo>
                  <a:lnTo>
                    <a:pt x="7346" y="0"/>
                  </a:lnTo>
                  <a:lnTo>
                    <a:pt x="7346" y="0"/>
                  </a:lnTo>
                  <a:lnTo>
                    <a:pt x="7292" y="1"/>
                  </a:lnTo>
                  <a:lnTo>
                    <a:pt x="7238" y="3"/>
                  </a:lnTo>
                  <a:lnTo>
                    <a:pt x="7185" y="7"/>
                  </a:lnTo>
                  <a:lnTo>
                    <a:pt x="7131" y="12"/>
                  </a:lnTo>
                  <a:lnTo>
                    <a:pt x="7078" y="20"/>
                  </a:lnTo>
                  <a:lnTo>
                    <a:pt x="7026" y="27"/>
                  </a:lnTo>
                  <a:lnTo>
                    <a:pt x="6973" y="37"/>
                  </a:lnTo>
                  <a:lnTo>
                    <a:pt x="6922" y="49"/>
                  </a:lnTo>
                  <a:lnTo>
                    <a:pt x="6871" y="61"/>
                  </a:lnTo>
                  <a:lnTo>
                    <a:pt x="6820" y="75"/>
                  </a:lnTo>
                  <a:lnTo>
                    <a:pt x="6770" y="90"/>
                  </a:lnTo>
                  <a:lnTo>
                    <a:pt x="6720" y="107"/>
                  </a:lnTo>
                  <a:lnTo>
                    <a:pt x="6671" y="124"/>
                  </a:lnTo>
                  <a:lnTo>
                    <a:pt x="6622" y="143"/>
                  </a:lnTo>
                  <a:lnTo>
                    <a:pt x="6574" y="163"/>
                  </a:lnTo>
                  <a:lnTo>
                    <a:pt x="6526" y="185"/>
                  </a:lnTo>
                  <a:lnTo>
                    <a:pt x="6480" y="207"/>
                  </a:lnTo>
                  <a:lnTo>
                    <a:pt x="6433" y="231"/>
                  </a:lnTo>
                  <a:lnTo>
                    <a:pt x="6388" y="257"/>
                  </a:lnTo>
                  <a:lnTo>
                    <a:pt x="6342" y="282"/>
                  </a:lnTo>
                  <a:lnTo>
                    <a:pt x="6298" y="309"/>
                  </a:lnTo>
                  <a:lnTo>
                    <a:pt x="6254" y="337"/>
                  </a:lnTo>
                  <a:lnTo>
                    <a:pt x="6211" y="366"/>
                  </a:lnTo>
                  <a:lnTo>
                    <a:pt x="6169" y="396"/>
                  </a:lnTo>
                  <a:lnTo>
                    <a:pt x="6127" y="428"/>
                  </a:lnTo>
                  <a:lnTo>
                    <a:pt x="6087" y="459"/>
                  </a:lnTo>
                  <a:lnTo>
                    <a:pt x="6046" y="492"/>
                  </a:lnTo>
                  <a:lnTo>
                    <a:pt x="6007" y="526"/>
                  </a:lnTo>
                  <a:lnTo>
                    <a:pt x="5968" y="560"/>
                  </a:lnTo>
                  <a:lnTo>
                    <a:pt x="5931" y="595"/>
                  </a:lnTo>
                  <a:lnTo>
                    <a:pt x="5894" y="632"/>
                  </a:lnTo>
                  <a:lnTo>
                    <a:pt x="5857" y="670"/>
                  </a:lnTo>
                  <a:lnTo>
                    <a:pt x="5822" y="706"/>
                  </a:lnTo>
                  <a:lnTo>
                    <a:pt x="5788" y="745"/>
                  </a:lnTo>
                  <a:lnTo>
                    <a:pt x="5754" y="784"/>
                  </a:lnTo>
                  <a:lnTo>
                    <a:pt x="5721" y="824"/>
                  </a:lnTo>
                  <a:lnTo>
                    <a:pt x="5690" y="865"/>
                  </a:lnTo>
                  <a:lnTo>
                    <a:pt x="5659" y="905"/>
                  </a:lnTo>
                  <a:lnTo>
                    <a:pt x="5630" y="948"/>
                  </a:lnTo>
                  <a:lnTo>
                    <a:pt x="5601" y="989"/>
                  </a:lnTo>
                  <a:lnTo>
                    <a:pt x="5573" y="1032"/>
                  </a:lnTo>
                  <a:lnTo>
                    <a:pt x="5545" y="1075"/>
                  </a:lnTo>
                  <a:lnTo>
                    <a:pt x="5520" y="1119"/>
                  </a:lnTo>
                  <a:lnTo>
                    <a:pt x="5495" y="1163"/>
                  </a:lnTo>
                  <a:lnTo>
                    <a:pt x="5471" y="1208"/>
                  </a:lnTo>
                  <a:lnTo>
                    <a:pt x="5448" y="1254"/>
                  </a:lnTo>
                  <a:lnTo>
                    <a:pt x="5427" y="1299"/>
                  </a:lnTo>
                  <a:lnTo>
                    <a:pt x="5407" y="1344"/>
                  </a:lnTo>
                  <a:lnTo>
                    <a:pt x="5387" y="1391"/>
                  </a:lnTo>
                  <a:lnTo>
                    <a:pt x="5369" y="1438"/>
                  </a:lnTo>
                  <a:lnTo>
                    <a:pt x="5351" y="1484"/>
                  </a:lnTo>
                  <a:lnTo>
                    <a:pt x="5335" y="1531"/>
                  </a:lnTo>
                  <a:lnTo>
                    <a:pt x="5321" y="1579"/>
                  </a:lnTo>
                  <a:lnTo>
                    <a:pt x="5307" y="1625"/>
                  </a:lnTo>
                  <a:lnTo>
                    <a:pt x="5295" y="1673"/>
                  </a:lnTo>
                  <a:lnTo>
                    <a:pt x="5283" y="1721"/>
                  </a:lnTo>
                  <a:lnTo>
                    <a:pt x="5273" y="1769"/>
                  </a:lnTo>
                  <a:lnTo>
                    <a:pt x="5266" y="1817"/>
                  </a:lnTo>
                  <a:lnTo>
                    <a:pt x="5258" y="1864"/>
                  </a:lnTo>
                  <a:lnTo>
                    <a:pt x="5252" y="1914"/>
                  </a:lnTo>
                  <a:lnTo>
                    <a:pt x="5247" y="1961"/>
                  </a:lnTo>
                  <a:lnTo>
                    <a:pt x="5243" y="2009"/>
                  </a:lnTo>
                  <a:lnTo>
                    <a:pt x="5242" y="2057"/>
                  </a:lnTo>
                  <a:lnTo>
                    <a:pt x="5240" y="2105"/>
                  </a:lnTo>
                  <a:lnTo>
                    <a:pt x="5240" y="2105"/>
                  </a:lnTo>
                  <a:lnTo>
                    <a:pt x="5242" y="2153"/>
                  </a:lnTo>
                  <a:lnTo>
                    <a:pt x="5242" y="2201"/>
                  </a:lnTo>
                  <a:lnTo>
                    <a:pt x="5244" y="2246"/>
                  </a:lnTo>
                  <a:lnTo>
                    <a:pt x="5247" y="2293"/>
                  </a:lnTo>
                  <a:lnTo>
                    <a:pt x="5250" y="2338"/>
                  </a:lnTo>
                  <a:lnTo>
                    <a:pt x="5254" y="2382"/>
                  </a:lnTo>
                  <a:lnTo>
                    <a:pt x="5259" y="2426"/>
                  </a:lnTo>
                  <a:lnTo>
                    <a:pt x="5266" y="2470"/>
                  </a:lnTo>
                  <a:lnTo>
                    <a:pt x="5272" y="2513"/>
                  </a:lnTo>
                  <a:lnTo>
                    <a:pt x="5279" y="2556"/>
                  </a:lnTo>
                  <a:lnTo>
                    <a:pt x="5287" y="2597"/>
                  </a:lnTo>
                  <a:lnTo>
                    <a:pt x="5296" y="2639"/>
                  </a:lnTo>
                  <a:lnTo>
                    <a:pt x="5306" y="2679"/>
                  </a:lnTo>
                  <a:lnTo>
                    <a:pt x="5316" y="2719"/>
                  </a:lnTo>
                  <a:lnTo>
                    <a:pt x="5326" y="2760"/>
                  </a:lnTo>
                  <a:lnTo>
                    <a:pt x="5337" y="2799"/>
                  </a:lnTo>
                  <a:lnTo>
                    <a:pt x="5350" y="2836"/>
                  </a:lnTo>
                  <a:lnTo>
                    <a:pt x="5363" y="2874"/>
                  </a:lnTo>
                  <a:lnTo>
                    <a:pt x="5376" y="2912"/>
                  </a:lnTo>
                  <a:lnTo>
                    <a:pt x="5390" y="2949"/>
                  </a:lnTo>
                  <a:lnTo>
                    <a:pt x="5405" y="2985"/>
                  </a:lnTo>
                  <a:lnTo>
                    <a:pt x="5421" y="3020"/>
                  </a:lnTo>
                  <a:lnTo>
                    <a:pt x="5437" y="3056"/>
                  </a:lnTo>
                  <a:lnTo>
                    <a:pt x="5453" y="3091"/>
                  </a:lnTo>
                  <a:lnTo>
                    <a:pt x="5471" y="3125"/>
                  </a:lnTo>
                  <a:lnTo>
                    <a:pt x="5490" y="3158"/>
                  </a:lnTo>
                  <a:lnTo>
                    <a:pt x="5507" y="3192"/>
                  </a:lnTo>
                  <a:lnTo>
                    <a:pt x="5528" y="3223"/>
                  </a:lnTo>
                  <a:lnTo>
                    <a:pt x="5546" y="3256"/>
                  </a:lnTo>
                  <a:lnTo>
                    <a:pt x="5567" y="3287"/>
                  </a:lnTo>
                  <a:lnTo>
                    <a:pt x="5588" y="3317"/>
                  </a:lnTo>
                  <a:lnTo>
                    <a:pt x="5609" y="3348"/>
                  </a:lnTo>
                  <a:lnTo>
                    <a:pt x="5632" y="3378"/>
                  </a:lnTo>
                  <a:lnTo>
                    <a:pt x="5655" y="3407"/>
                  </a:lnTo>
                  <a:lnTo>
                    <a:pt x="5701" y="3465"/>
                  </a:lnTo>
                  <a:lnTo>
                    <a:pt x="5750" y="3519"/>
                  </a:lnTo>
                  <a:lnTo>
                    <a:pt x="5802" y="3573"/>
                  </a:lnTo>
                  <a:lnTo>
                    <a:pt x="5855" y="3623"/>
                  </a:lnTo>
                  <a:lnTo>
                    <a:pt x="5910" y="3672"/>
                  </a:lnTo>
                  <a:lnTo>
                    <a:pt x="5967" y="3719"/>
                  </a:lnTo>
                  <a:lnTo>
                    <a:pt x="6026" y="3764"/>
                  </a:lnTo>
                  <a:lnTo>
                    <a:pt x="6087" y="3808"/>
                  </a:lnTo>
                  <a:lnTo>
                    <a:pt x="6150" y="3849"/>
                  </a:lnTo>
                  <a:lnTo>
                    <a:pt x="6214" y="3889"/>
                  </a:lnTo>
                  <a:lnTo>
                    <a:pt x="6279" y="3926"/>
                  </a:lnTo>
                  <a:lnTo>
                    <a:pt x="6346" y="3962"/>
                  </a:lnTo>
                  <a:lnTo>
                    <a:pt x="6415" y="3995"/>
                  </a:lnTo>
                  <a:lnTo>
                    <a:pt x="6486" y="4028"/>
                  </a:lnTo>
                  <a:lnTo>
                    <a:pt x="6558" y="4058"/>
                  </a:lnTo>
                  <a:lnTo>
                    <a:pt x="6558" y="5030"/>
                  </a:lnTo>
                  <a:lnTo>
                    <a:pt x="4329" y="5263"/>
                  </a:lnTo>
                  <a:lnTo>
                    <a:pt x="4329" y="5263"/>
                  </a:lnTo>
                  <a:lnTo>
                    <a:pt x="4319" y="5240"/>
                  </a:lnTo>
                  <a:lnTo>
                    <a:pt x="4306" y="5219"/>
                  </a:lnTo>
                  <a:lnTo>
                    <a:pt x="4295" y="5197"/>
                  </a:lnTo>
                  <a:lnTo>
                    <a:pt x="4281" y="5176"/>
                  </a:lnTo>
                  <a:lnTo>
                    <a:pt x="4267" y="5154"/>
                  </a:lnTo>
                  <a:lnTo>
                    <a:pt x="4252" y="5136"/>
                  </a:lnTo>
                  <a:lnTo>
                    <a:pt x="4237" y="5115"/>
                  </a:lnTo>
                  <a:lnTo>
                    <a:pt x="4222" y="5097"/>
                  </a:lnTo>
                  <a:lnTo>
                    <a:pt x="4204" y="5078"/>
                  </a:lnTo>
                  <a:lnTo>
                    <a:pt x="4188" y="5060"/>
                  </a:lnTo>
                  <a:lnTo>
                    <a:pt x="4170" y="5042"/>
                  </a:lnTo>
                  <a:lnTo>
                    <a:pt x="4151" y="5026"/>
                  </a:lnTo>
                  <a:lnTo>
                    <a:pt x="4132" y="5011"/>
                  </a:lnTo>
                  <a:lnTo>
                    <a:pt x="4112" y="4995"/>
                  </a:lnTo>
                  <a:lnTo>
                    <a:pt x="4092" y="4981"/>
                  </a:lnTo>
                  <a:lnTo>
                    <a:pt x="4072" y="4967"/>
                  </a:lnTo>
                  <a:lnTo>
                    <a:pt x="4050" y="4953"/>
                  </a:lnTo>
                  <a:lnTo>
                    <a:pt x="4029" y="4940"/>
                  </a:lnTo>
                  <a:lnTo>
                    <a:pt x="4008" y="4929"/>
                  </a:lnTo>
                  <a:lnTo>
                    <a:pt x="3985" y="4918"/>
                  </a:lnTo>
                  <a:lnTo>
                    <a:pt x="3962" y="4908"/>
                  </a:lnTo>
                  <a:lnTo>
                    <a:pt x="3938" y="4899"/>
                  </a:lnTo>
                  <a:lnTo>
                    <a:pt x="3914" y="4890"/>
                  </a:lnTo>
                  <a:lnTo>
                    <a:pt x="3890" y="4882"/>
                  </a:lnTo>
                  <a:lnTo>
                    <a:pt x="3865" y="4875"/>
                  </a:lnTo>
                  <a:lnTo>
                    <a:pt x="3841" y="4869"/>
                  </a:lnTo>
                  <a:lnTo>
                    <a:pt x="3816" y="4864"/>
                  </a:lnTo>
                  <a:lnTo>
                    <a:pt x="3790" y="4860"/>
                  </a:lnTo>
                  <a:lnTo>
                    <a:pt x="3765" y="4856"/>
                  </a:lnTo>
                  <a:lnTo>
                    <a:pt x="3738" y="4854"/>
                  </a:lnTo>
                  <a:lnTo>
                    <a:pt x="3712" y="4852"/>
                  </a:lnTo>
                  <a:lnTo>
                    <a:pt x="3685" y="4852"/>
                  </a:lnTo>
                  <a:lnTo>
                    <a:pt x="3685" y="4852"/>
                  </a:lnTo>
                  <a:lnTo>
                    <a:pt x="3649" y="4854"/>
                  </a:lnTo>
                  <a:lnTo>
                    <a:pt x="3612" y="4856"/>
                  </a:lnTo>
                  <a:lnTo>
                    <a:pt x="3577" y="4860"/>
                  </a:lnTo>
                  <a:lnTo>
                    <a:pt x="3542" y="4866"/>
                  </a:lnTo>
                  <a:lnTo>
                    <a:pt x="3508" y="4875"/>
                  </a:lnTo>
                  <a:lnTo>
                    <a:pt x="3474" y="4884"/>
                  </a:lnTo>
                  <a:lnTo>
                    <a:pt x="3441" y="4895"/>
                  </a:lnTo>
                  <a:lnTo>
                    <a:pt x="3409" y="4908"/>
                  </a:lnTo>
                  <a:lnTo>
                    <a:pt x="3378" y="4922"/>
                  </a:lnTo>
                  <a:lnTo>
                    <a:pt x="3346" y="4938"/>
                  </a:lnTo>
                  <a:lnTo>
                    <a:pt x="3317" y="4956"/>
                  </a:lnTo>
                  <a:lnTo>
                    <a:pt x="3288" y="4973"/>
                  </a:lnTo>
                  <a:lnTo>
                    <a:pt x="3261" y="4993"/>
                  </a:lnTo>
                  <a:lnTo>
                    <a:pt x="3233" y="5015"/>
                  </a:lnTo>
                  <a:lnTo>
                    <a:pt x="3208" y="5036"/>
                  </a:lnTo>
                  <a:lnTo>
                    <a:pt x="3183" y="5060"/>
                  </a:lnTo>
                  <a:lnTo>
                    <a:pt x="3160" y="5085"/>
                  </a:lnTo>
                  <a:lnTo>
                    <a:pt x="3137" y="5110"/>
                  </a:lnTo>
                  <a:lnTo>
                    <a:pt x="3116" y="5137"/>
                  </a:lnTo>
                  <a:lnTo>
                    <a:pt x="3096" y="5165"/>
                  </a:lnTo>
                  <a:lnTo>
                    <a:pt x="3078" y="5193"/>
                  </a:lnTo>
                  <a:lnTo>
                    <a:pt x="3061" y="5224"/>
                  </a:lnTo>
                  <a:lnTo>
                    <a:pt x="3045" y="5254"/>
                  </a:lnTo>
                  <a:lnTo>
                    <a:pt x="3032" y="5285"/>
                  </a:lnTo>
                  <a:lnTo>
                    <a:pt x="3018" y="5318"/>
                  </a:lnTo>
                  <a:lnTo>
                    <a:pt x="3008" y="5351"/>
                  </a:lnTo>
                  <a:lnTo>
                    <a:pt x="2998" y="5385"/>
                  </a:lnTo>
                  <a:lnTo>
                    <a:pt x="2990" y="5419"/>
                  </a:lnTo>
                  <a:lnTo>
                    <a:pt x="2984" y="5454"/>
                  </a:lnTo>
                  <a:lnTo>
                    <a:pt x="2979" y="5489"/>
                  </a:lnTo>
                  <a:lnTo>
                    <a:pt x="2976" y="5526"/>
                  </a:lnTo>
                  <a:lnTo>
                    <a:pt x="2975" y="5562"/>
                  </a:lnTo>
                  <a:lnTo>
                    <a:pt x="2975" y="5562"/>
                  </a:lnTo>
                  <a:lnTo>
                    <a:pt x="2976" y="5599"/>
                  </a:lnTo>
                  <a:lnTo>
                    <a:pt x="2979" y="5634"/>
                  </a:lnTo>
                  <a:lnTo>
                    <a:pt x="2984" y="5671"/>
                  </a:lnTo>
                  <a:lnTo>
                    <a:pt x="2990" y="5705"/>
                  </a:lnTo>
                  <a:lnTo>
                    <a:pt x="2998" y="5740"/>
                  </a:lnTo>
                  <a:lnTo>
                    <a:pt x="3008" y="5773"/>
                  </a:lnTo>
                  <a:lnTo>
                    <a:pt x="3018" y="5807"/>
                  </a:lnTo>
                  <a:lnTo>
                    <a:pt x="3032" y="5838"/>
                  </a:lnTo>
                  <a:lnTo>
                    <a:pt x="3045" y="5870"/>
                  </a:lnTo>
                  <a:lnTo>
                    <a:pt x="3061" y="5900"/>
                  </a:lnTo>
                  <a:lnTo>
                    <a:pt x="3078" y="5930"/>
                  </a:lnTo>
                  <a:lnTo>
                    <a:pt x="3096" y="5959"/>
                  </a:lnTo>
                  <a:lnTo>
                    <a:pt x="3116" y="5987"/>
                  </a:lnTo>
                  <a:lnTo>
                    <a:pt x="3137" y="6013"/>
                  </a:lnTo>
                  <a:lnTo>
                    <a:pt x="3160" y="6040"/>
                  </a:lnTo>
                  <a:lnTo>
                    <a:pt x="3183" y="6064"/>
                  </a:lnTo>
                  <a:lnTo>
                    <a:pt x="3208" y="6087"/>
                  </a:lnTo>
                  <a:lnTo>
                    <a:pt x="3233" y="6110"/>
                  </a:lnTo>
                  <a:lnTo>
                    <a:pt x="3261" y="6130"/>
                  </a:lnTo>
                  <a:lnTo>
                    <a:pt x="3288" y="6150"/>
                  </a:lnTo>
                  <a:lnTo>
                    <a:pt x="3317" y="6169"/>
                  </a:lnTo>
                  <a:lnTo>
                    <a:pt x="3346" y="6186"/>
                  </a:lnTo>
                  <a:lnTo>
                    <a:pt x="3378" y="6202"/>
                  </a:lnTo>
                  <a:lnTo>
                    <a:pt x="3409" y="6216"/>
                  </a:lnTo>
                  <a:lnTo>
                    <a:pt x="3441" y="6228"/>
                  </a:lnTo>
                  <a:lnTo>
                    <a:pt x="3474" y="6240"/>
                  </a:lnTo>
                  <a:lnTo>
                    <a:pt x="3508" y="6250"/>
                  </a:lnTo>
                  <a:lnTo>
                    <a:pt x="3542" y="6257"/>
                  </a:lnTo>
                  <a:lnTo>
                    <a:pt x="3577" y="6264"/>
                  </a:lnTo>
                  <a:lnTo>
                    <a:pt x="3612" y="6269"/>
                  </a:lnTo>
                  <a:lnTo>
                    <a:pt x="3649" y="6271"/>
                  </a:lnTo>
                  <a:lnTo>
                    <a:pt x="3685" y="6271"/>
                  </a:lnTo>
                  <a:lnTo>
                    <a:pt x="3685" y="6271"/>
                  </a:lnTo>
                  <a:lnTo>
                    <a:pt x="3710" y="6271"/>
                  </a:lnTo>
                  <a:lnTo>
                    <a:pt x="3736" y="6270"/>
                  </a:lnTo>
                  <a:lnTo>
                    <a:pt x="3759" y="6268"/>
                  </a:lnTo>
                  <a:lnTo>
                    <a:pt x="3785" y="6265"/>
                  </a:lnTo>
                  <a:lnTo>
                    <a:pt x="3809" y="6261"/>
                  </a:lnTo>
                  <a:lnTo>
                    <a:pt x="3833" y="6256"/>
                  </a:lnTo>
                  <a:lnTo>
                    <a:pt x="3856" y="6251"/>
                  </a:lnTo>
                  <a:lnTo>
                    <a:pt x="3880" y="6245"/>
                  </a:lnTo>
                  <a:lnTo>
                    <a:pt x="3903" y="6237"/>
                  </a:lnTo>
                  <a:lnTo>
                    <a:pt x="3926" y="6230"/>
                  </a:lnTo>
                  <a:lnTo>
                    <a:pt x="3948" y="6222"/>
                  </a:lnTo>
                  <a:lnTo>
                    <a:pt x="3970" y="6212"/>
                  </a:lnTo>
                  <a:lnTo>
                    <a:pt x="3991" y="6202"/>
                  </a:lnTo>
                  <a:lnTo>
                    <a:pt x="4013" y="6192"/>
                  </a:lnTo>
                  <a:lnTo>
                    <a:pt x="4034" y="6181"/>
                  </a:lnTo>
                  <a:lnTo>
                    <a:pt x="4054" y="6169"/>
                  </a:lnTo>
                  <a:lnTo>
                    <a:pt x="4074" y="6157"/>
                  </a:lnTo>
                  <a:lnTo>
                    <a:pt x="4093" y="6143"/>
                  </a:lnTo>
                  <a:lnTo>
                    <a:pt x="4112" y="6129"/>
                  </a:lnTo>
                  <a:lnTo>
                    <a:pt x="4131" y="6115"/>
                  </a:lnTo>
                  <a:lnTo>
                    <a:pt x="4149" y="6100"/>
                  </a:lnTo>
                  <a:lnTo>
                    <a:pt x="4166" y="6084"/>
                  </a:lnTo>
                  <a:lnTo>
                    <a:pt x="4184" y="6067"/>
                  </a:lnTo>
                  <a:lnTo>
                    <a:pt x="4200" y="6051"/>
                  </a:lnTo>
                  <a:lnTo>
                    <a:pt x="4215" y="6033"/>
                  </a:lnTo>
                  <a:lnTo>
                    <a:pt x="4230" y="6016"/>
                  </a:lnTo>
                  <a:lnTo>
                    <a:pt x="4246" y="5998"/>
                  </a:lnTo>
                  <a:lnTo>
                    <a:pt x="4259" y="5979"/>
                  </a:lnTo>
                  <a:lnTo>
                    <a:pt x="4273" y="5959"/>
                  </a:lnTo>
                  <a:lnTo>
                    <a:pt x="4286" y="5940"/>
                  </a:lnTo>
                  <a:lnTo>
                    <a:pt x="4298" y="5920"/>
                  </a:lnTo>
                  <a:lnTo>
                    <a:pt x="4310" y="5899"/>
                  </a:lnTo>
                  <a:lnTo>
                    <a:pt x="6558" y="6256"/>
                  </a:lnTo>
                  <a:lnTo>
                    <a:pt x="6429" y="12571"/>
                  </a:lnTo>
                  <a:lnTo>
                    <a:pt x="6429" y="12571"/>
                  </a:lnTo>
                  <a:close/>
                  <a:moveTo>
                    <a:pt x="7346" y="1079"/>
                  </a:moveTo>
                  <a:lnTo>
                    <a:pt x="7346" y="1079"/>
                  </a:lnTo>
                  <a:lnTo>
                    <a:pt x="7399" y="1080"/>
                  </a:lnTo>
                  <a:lnTo>
                    <a:pt x="7452" y="1084"/>
                  </a:lnTo>
                  <a:lnTo>
                    <a:pt x="7502" y="1091"/>
                  </a:lnTo>
                  <a:lnTo>
                    <a:pt x="7554" y="1100"/>
                  </a:lnTo>
                  <a:lnTo>
                    <a:pt x="7603" y="1111"/>
                  </a:lnTo>
                  <a:lnTo>
                    <a:pt x="7652" y="1125"/>
                  </a:lnTo>
                  <a:lnTo>
                    <a:pt x="7699" y="1142"/>
                  </a:lnTo>
                  <a:lnTo>
                    <a:pt x="7745" y="1159"/>
                  </a:lnTo>
                  <a:lnTo>
                    <a:pt x="7792" y="1181"/>
                  </a:lnTo>
                  <a:lnTo>
                    <a:pt x="7836" y="1203"/>
                  </a:lnTo>
                  <a:lnTo>
                    <a:pt x="7879" y="1227"/>
                  </a:lnTo>
                  <a:lnTo>
                    <a:pt x="7920" y="1254"/>
                  </a:lnTo>
                  <a:lnTo>
                    <a:pt x="7961" y="1283"/>
                  </a:lnTo>
                  <a:lnTo>
                    <a:pt x="8000" y="1313"/>
                  </a:lnTo>
                  <a:lnTo>
                    <a:pt x="8036" y="1346"/>
                  </a:lnTo>
                  <a:lnTo>
                    <a:pt x="8073" y="1380"/>
                  </a:lnTo>
                  <a:lnTo>
                    <a:pt x="8107" y="1415"/>
                  </a:lnTo>
                  <a:lnTo>
                    <a:pt x="8138" y="1453"/>
                  </a:lnTo>
                  <a:lnTo>
                    <a:pt x="8168" y="1492"/>
                  </a:lnTo>
                  <a:lnTo>
                    <a:pt x="8197" y="1532"/>
                  </a:lnTo>
                  <a:lnTo>
                    <a:pt x="8224" y="1574"/>
                  </a:lnTo>
                  <a:lnTo>
                    <a:pt x="8249" y="1616"/>
                  </a:lnTo>
                  <a:lnTo>
                    <a:pt x="8272" y="1660"/>
                  </a:lnTo>
                  <a:lnTo>
                    <a:pt x="8292" y="1706"/>
                  </a:lnTo>
                  <a:lnTo>
                    <a:pt x="8311" y="1752"/>
                  </a:lnTo>
                  <a:lnTo>
                    <a:pt x="8327" y="1800"/>
                  </a:lnTo>
                  <a:lnTo>
                    <a:pt x="8341" y="1849"/>
                  </a:lnTo>
                  <a:lnTo>
                    <a:pt x="8352" y="1898"/>
                  </a:lnTo>
                  <a:lnTo>
                    <a:pt x="8361" y="1949"/>
                  </a:lnTo>
                  <a:lnTo>
                    <a:pt x="8367" y="2000"/>
                  </a:lnTo>
                  <a:lnTo>
                    <a:pt x="8371" y="2052"/>
                  </a:lnTo>
                  <a:lnTo>
                    <a:pt x="8372" y="2105"/>
                  </a:lnTo>
                  <a:lnTo>
                    <a:pt x="8372" y="2105"/>
                  </a:lnTo>
                  <a:lnTo>
                    <a:pt x="8371" y="2158"/>
                  </a:lnTo>
                  <a:lnTo>
                    <a:pt x="8367" y="2211"/>
                  </a:lnTo>
                  <a:lnTo>
                    <a:pt x="8361" y="2261"/>
                  </a:lnTo>
                  <a:lnTo>
                    <a:pt x="8352" y="2313"/>
                  </a:lnTo>
                  <a:lnTo>
                    <a:pt x="8341" y="2362"/>
                  </a:lnTo>
                  <a:lnTo>
                    <a:pt x="8327" y="2411"/>
                  </a:lnTo>
                  <a:lnTo>
                    <a:pt x="8311" y="2459"/>
                  </a:lnTo>
                  <a:lnTo>
                    <a:pt x="8292" y="2505"/>
                  </a:lnTo>
                  <a:lnTo>
                    <a:pt x="8272" y="2551"/>
                  </a:lnTo>
                  <a:lnTo>
                    <a:pt x="8249" y="2595"/>
                  </a:lnTo>
                  <a:lnTo>
                    <a:pt x="8224" y="2638"/>
                  </a:lnTo>
                  <a:lnTo>
                    <a:pt x="8197" y="2679"/>
                  </a:lnTo>
                  <a:lnTo>
                    <a:pt x="8168" y="2719"/>
                  </a:lnTo>
                  <a:lnTo>
                    <a:pt x="8138" y="2758"/>
                  </a:lnTo>
                  <a:lnTo>
                    <a:pt x="8107" y="2795"/>
                  </a:lnTo>
                  <a:lnTo>
                    <a:pt x="8073" y="2831"/>
                  </a:lnTo>
                  <a:lnTo>
                    <a:pt x="8036" y="2865"/>
                  </a:lnTo>
                  <a:lnTo>
                    <a:pt x="8000" y="2897"/>
                  </a:lnTo>
                  <a:lnTo>
                    <a:pt x="7961" y="2927"/>
                  </a:lnTo>
                  <a:lnTo>
                    <a:pt x="7920" y="2956"/>
                  </a:lnTo>
                  <a:lnTo>
                    <a:pt x="7879" y="2982"/>
                  </a:lnTo>
                  <a:lnTo>
                    <a:pt x="7836" y="3008"/>
                  </a:lnTo>
                  <a:lnTo>
                    <a:pt x="7792" y="3030"/>
                  </a:lnTo>
                  <a:lnTo>
                    <a:pt x="7745" y="3050"/>
                  </a:lnTo>
                  <a:lnTo>
                    <a:pt x="7699" y="3069"/>
                  </a:lnTo>
                  <a:lnTo>
                    <a:pt x="7652" y="3086"/>
                  </a:lnTo>
                  <a:lnTo>
                    <a:pt x="7603" y="3100"/>
                  </a:lnTo>
                  <a:lnTo>
                    <a:pt x="7554" y="3111"/>
                  </a:lnTo>
                  <a:lnTo>
                    <a:pt x="7502" y="3120"/>
                  </a:lnTo>
                  <a:lnTo>
                    <a:pt x="7452" y="3126"/>
                  </a:lnTo>
                  <a:lnTo>
                    <a:pt x="7399" y="3130"/>
                  </a:lnTo>
                  <a:lnTo>
                    <a:pt x="7346" y="3131"/>
                  </a:lnTo>
                  <a:lnTo>
                    <a:pt x="7346" y="3131"/>
                  </a:lnTo>
                  <a:lnTo>
                    <a:pt x="7293" y="3130"/>
                  </a:lnTo>
                  <a:lnTo>
                    <a:pt x="7241" y="3126"/>
                  </a:lnTo>
                  <a:lnTo>
                    <a:pt x="7190" y="3120"/>
                  </a:lnTo>
                  <a:lnTo>
                    <a:pt x="7139" y="3111"/>
                  </a:lnTo>
                  <a:lnTo>
                    <a:pt x="7090" y="3100"/>
                  </a:lnTo>
                  <a:lnTo>
                    <a:pt x="7041" y="3086"/>
                  </a:lnTo>
                  <a:lnTo>
                    <a:pt x="6993" y="3069"/>
                  </a:lnTo>
                  <a:lnTo>
                    <a:pt x="6947" y="3050"/>
                  </a:lnTo>
                  <a:lnTo>
                    <a:pt x="6901" y="3030"/>
                  </a:lnTo>
                  <a:lnTo>
                    <a:pt x="6857" y="3008"/>
                  </a:lnTo>
                  <a:lnTo>
                    <a:pt x="6815" y="2982"/>
                  </a:lnTo>
                  <a:lnTo>
                    <a:pt x="6773" y="2956"/>
                  </a:lnTo>
                  <a:lnTo>
                    <a:pt x="6733" y="2927"/>
                  </a:lnTo>
                  <a:lnTo>
                    <a:pt x="6694" y="2897"/>
                  </a:lnTo>
                  <a:lnTo>
                    <a:pt x="6656" y="2865"/>
                  </a:lnTo>
                  <a:lnTo>
                    <a:pt x="6621" y="2831"/>
                  </a:lnTo>
                  <a:lnTo>
                    <a:pt x="6587" y="2795"/>
                  </a:lnTo>
                  <a:lnTo>
                    <a:pt x="6554" y="2758"/>
                  </a:lnTo>
                  <a:lnTo>
                    <a:pt x="6524" y="2719"/>
                  </a:lnTo>
                  <a:lnTo>
                    <a:pt x="6495" y="2679"/>
                  </a:lnTo>
                  <a:lnTo>
                    <a:pt x="6468" y="2638"/>
                  </a:lnTo>
                  <a:lnTo>
                    <a:pt x="6444" y="2595"/>
                  </a:lnTo>
                  <a:lnTo>
                    <a:pt x="6422" y="2551"/>
                  </a:lnTo>
                  <a:lnTo>
                    <a:pt x="6400" y="2505"/>
                  </a:lnTo>
                  <a:lnTo>
                    <a:pt x="6383" y="2459"/>
                  </a:lnTo>
                  <a:lnTo>
                    <a:pt x="6366" y="2411"/>
                  </a:lnTo>
                  <a:lnTo>
                    <a:pt x="6352" y="2362"/>
                  </a:lnTo>
                  <a:lnTo>
                    <a:pt x="6341" y="2313"/>
                  </a:lnTo>
                  <a:lnTo>
                    <a:pt x="6332" y="2261"/>
                  </a:lnTo>
                  <a:lnTo>
                    <a:pt x="6325" y="2211"/>
                  </a:lnTo>
                  <a:lnTo>
                    <a:pt x="6321" y="2158"/>
                  </a:lnTo>
                  <a:lnTo>
                    <a:pt x="6320" y="2105"/>
                  </a:lnTo>
                  <a:lnTo>
                    <a:pt x="6320" y="2105"/>
                  </a:lnTo>
                  <a:lnTo>
                    <a:pt x="6321" y="2052"/>
                  </a:lnTo>
                  <a:lnTo>
                    <a:pt x="6325" y="2000"/>
                  </a:lnTo>
                  <a:lnTo>
                    <a:pt x="6332" y="1949"/>
                  </a:lnTo>
                  <a:lnTo>
                    <a:pt x="6341" y="1898"/>
                  </a:lnTo>
                  <a:lnTo>
                    <a:pt x="6352" y="1849"/>
                  </a:lnTo>
                  <a:lnTo>
                    <a:pt x="6366" y="1800"/>
                  </a:lnTo>
                  <a:lnTo>
                    <a:pt x="6383" y="1752"/>
                  </a:lnTo>
                  <a:lnTo>
                    <a:pt x="6400" y="1706"/>
                  </a:lnTo>
                  <a:lnTo>
                    <a:pt x="6422" y="1660"/>
                  </a:lnTo>
                  <a:lnTo>
                    <a:pt x="6444" y="1616"/>
                  </a:lnTo>
                  <a:lnTo>
                    <a:pt x="6468" y="1574"/>
                  </a:lnTo>
                  <a:lnTo>
                    <a:pt x="6495" y="1532"/>
                  </a:lnTo>
                  <a:lnTo>
                    <a:pt x="6524" y="1492"/>
                  </a:lnTo>
                  <a:lnTo>
                    <a:pt x="6554" y="1453"/>
                  </a:lnTo>
                  <a:lnTo>
                    <a:pt x="6587" y="1415"/>
                  </a:lnTo>
                  <a:lnTo>
                    <a:pt x="6621" y="1380"/>
                  </a:lnTo>
                  <a:lnTo>
                    <a:pt x="6656" y="1346"/>
                  </a:lnTo>
                  <a:lnTo>
                    <a:pt x="6694" y="1313"/>
                  </a:lnTo>
                  <a:lnTo>
                    <a:pt x="6733" y="1283"/>
                  </a:lnTo>
                  <a:lnTo>
                    <a:pt x="6773" y="1254"/>
                  </a:lnTo>
                  <a:lnTo>
                    <a:pt x="6815" y="1227"/>
                  </a:lnTo>
                  <a:lnTo>
                    <a:pt x="6857" y="1203"/>
                  </a:lnTo>
                  <a:lnTo>
                    <a:pt x="6901" y="1181"/>
                  </a:lnTo>
                  <a:lnTo>
                    <a:pt x="6947" y="1159"/>
                  </a:lnTo>
                  <a:lnTo>
                    <a:pt x="6993" y="1142"/>
                  </a:lnTo>
                  <a:lnTo>
                    <a:pt x="7041" y="1125"/>
                  </a:lnTo>
                  <a:lnTo>
                    <a:pt x="7090" y="1111"/>
                  </a:lnTo>
                  <a:lnTo>
                    <a:pt x="7139" y="1100"/>
                  </a:lnTo>
                  <a:lnTo>
                    <a:pt x="7190" y="1091"/>
                  </a:lnTo>
                  <a:lnTo>
                    <a:pt x="7241" y="1084"/>
                  </a:lnTo>
                  <a:lnTo>
                    <a:pt x="7293" y="1080"/>
                  </a:lnTo>
                  <a:lnTo>
                    <a:pt x="7346" y="1079"/>
                  </a:lnTo>
                  <a:lnTo>
                    <a:pt x="7346" y="1079"/>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grpSp>
        <p:nvGrpSpPr>
          <p:cNvPr id="8" name="组合 7"/>
          <p:cNvGrpSpPr/>
          <p:nvPr/>
        </p:nvGrpSpPr>
        <p:grpSpPr>
          <a:xfrm>
            <a:off x="8990100" y="1623357"/>
            <a:ext cx="1296000" cy="1296000"/>
            <a:chOff x="9006428" y="2580472"/>
            <a:chExt cx="1296000" cy="1296000"/>
          </a:xfrm>
        </p:grpSpPr>
        <p:sp>
          <p:nvSpPr>
            <p:cNvPr id="9" name="椭圆 8"/>
            <p:cNvSpPr/>
            <p:nvPr/>
          </p:nvSpPr>
          <p:spPr>
            <a:xfrm>
              <a:off x="9006428" y="2580472"/>
              <a:ext cx="1296000" cy="1296000"/>
            </a:xfrm>
            <a:prstGeom prst="ellipse">
              <a:avLst/>
            </a:prstGeom>
            <a:solidFill>
              <a:srgbClr val="A1E0F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Freeform 373"/>
            <p:cNvSpPr/>
            <p:nvPr/>
          </p:nvSpPr>
          <p:spPr bwMode="auto">
            <a:xfrm>
              <a:off x="9529490" y="3114691"/>
              <a:ext cx="249874" cy="227562"/>
            </a:xfrm>
            <a:custGeom>
              <a:avLst/>
              <a:gdLst>
                <a:gd name="T0" fmla="*/ 4712 w 15234"/>
                <a:gd name="T1" fmla="*/ 50 h 13871"/>
                <a:gd name="T2" fmla="*/ 5431 w 15234"/>
                <a:gd name="T3" fmla="*/ 239 h 13871"/>
                <a:gd name="T4" fmla="*/ 6092 w 15234"/>
                <a:gd name="T5" fmla="*/ 558 h 13871"/>
                <a:gd name="T6" fmla="*/ 6687 w 15234"/>
                <a:gd name="T7" fmla="*/ 992 h 13871"/>
                <a:gd name="T8" fmla="*/ 7198 w 15234"/>
                <a:gd name="T9" fmla="*/ 1527 h 13871"/>
                <a:gd name="T10" fmla="*/ 7616 w 15234"/>
                <a:gd name="T11" fmla="*/ 2152 h 13871"/>
                <a:gd name="T12" fmla="*/ 7993 w 15234"/>
                <a:gd name="T13" fmla="*/ 1580 h 13871"/>
                <a:gd name="T14" fmla="*/ 8496 w 15234"/>
                <a:gd name="T15" fmla="*/ 1036 h 13871"/>
                <a:gd name="T16" fmla="*/ 9083 w 15234"/>
                <a:gd name="T17" fmla="*/ 593 h 13871"/>
                <a:gd name="T18" fmla="*/ 9739 w 15234"/>
                <a:gd name="T19" fmla="*/ 263 h 13871"/>
                <a:gd name="T20" fmla="*/ 10453 w 15234"/>
                <a:gd name="T21" fmla="*/ 62 h 13871"/>
                <a:gd name="T22" fmla="*/ 11141 w 15234"/>
                <a:gd name="T23" fmla="*/ 0 h 13871"/>
                <a:gd name="T24" fmla="*/ 12262 w 15234"/>
                <a:gd name="T25" fmla="*/ 166 h 13871"/>
                <a:gd name="T26" fmla="*/ 13263 w 15234"/>
                <a:gd name="T27" fmla="*/ 633 h 13871"/>
                <a:gd name="T28" fmla="*/ 14103 w 15234"/>
                <a:gd name="T29" fmla="*/ 1356 h 13871"/>
                <a:gd name="T30" fmla="*/ 14739 w 15234"/>
                <a:gd name="T31" fmla="*/ 2289 h 13871"/>
                <a:gd name="T32" fmla="*/ 15128 w 15234"/>
                <a:gd name="T33" fmla="*/ 3387 h 13871"/>
                <a:gd name="T34" fmla="*/ 15232 w 15234"/>
                <a:gd name="T35" fmla="*/ 4439 h 13871"/>
                <a:gd name="T36" fmla="*/ 15172 w 15234"/>
                <a:gd name="T37" fmla="*/ 5133 h 13871"/>
                <a:gd name="T38" fmla="*/ 15013 w 15234"/>
                <a:gd name="T39" fmla="*/ 5790 h 13871"/>
                <a:gd name="T40" fmla="*/ 14766 w 15234"/>
                <a:gd name="T41" fmla="*/ 6405 h 13871"/>
                <a:gd name="T42" fmla="*/ 14438 w 15234"/>
                <a:gd name="T43" fmla="*/ 6966 h 13871"/>
                <a:gd name="T44" fmla="*/ 14036 w 15234"/>
                <a:gd name="T45" fmla="*/ 7466 h 13871"/>
                <a:gd name="T46" fmla="*/ 3421 w 15234"/>
                <a:gd name="T47" fmla="*/ 8073 h 13871"/>
                <a:gd name="T48" fmla="*/ 3628 w 15234"/>
                <a:gd name="T49" fmla="*/ 8028 h 13871"/>
                <a:gd name="T50" fmla="*/ 3805 w 15234"/>
                <a:gd name="T51" fmla="*/ 7891 h 13871"/>
                <a:gd name="T52" fmla="*/ 3904 w 15234"/>
                <a:gd name="T53" fmla="*/ 7685 h 13871"/>
                <a:gd name="T54" fmla="*/ 6475 w 15234"/>
                <a:gd name="T55" fmla="*/ 10886 h 13871"/>
                <a:gd name="T56" fmla="*/ 6672 w 15234"/>
                <a:gd name="T57" fmla="*/ 11055 h 13871"/>
                <a:gd name="T58" fmla="*/ 6927 w 15234"/>
                <a:gd name="T59" fmla="*/ 11101 h 13871"/>
                <a:gd name="T60" fmla="*/ 7202 w 15234"/>
                <a:gd name="T61" fmla="*/ 10988 h 13871"/>
                <a:gd name="T62" fmla="*/ 8848 w 15234"/>
                <a:gd name="T63" fmla="*/ 5725 h 13871"/>
                <a:gd name="T64" fmla="*/ 9434 w 15234"/>
                <a:gd name="T65" fmla="*/ 7858 h 13871"/>
                <a:gd name="T66" fmla="*/ 9588 w 15234"/>
                <a:gd name="T67" fmla="*/ 8013 h 13871"/>
                <a:gd name="T68" fmla="*/ 9793 w 15234"/>
                <a:gd name="T69" fmla="*/ 8087 h 13871"/>
                <a:gd name="T70" fmla="*/ 11740 w 15234"/>
                <a:gd name="T71" fmla="*/ 8076 h 13871"/>
                <a:gd name="T72" fmla="*/ 11966 w 15234"/>
                <a:gd name="T73" fmla="*/ 7947 h 13871"/>
                <a:gd name="T74" fmla="*/ 12094 w 15234"/>
                <a:gd name="T75" fmla="*/ 7721 h 13871"/>
                <a:gd name="T76" fmla="*/ 12094 w 15234"/>
                <a:gd name="T77" fmla="*/ 7475 h 13871"/>
                <a:gd name="T78" fmla="*/ 11966 w 15234"/>
                <a:gd name="T79" fmla="*/ 7250 h 13871"/>
                <a:gd name="T80" fmla="*/ 11740 w 15234"/>
                <a:gd name="T81" fmla="*/ 7120 h 13871"/>
                <a:gd name="T82" fmla="*/ 9330 w 15234"/>
                <a:gd name="T83" fmla="*/ 3719 h 13871"/>
                <a:gd name="T84" fmla="*/ 9081 w 15234"/>
                <a:gd name="T85" fmla="*/ 3460 h 13871"/>
                <a:gd name="T86" fmla="*/ 8820 w 15234"/>
                <a:gd name="T87" fmla="*/ 3417 h 13871"/>
                <a:gd name="T88" fmla="*/ 8579 w 15234"/>
                <a:gd name="T89" fmla="*/ 3513 h 13871"/>
                <a:gd name="T90" fmla="*/ 8418 w 15234"/>
                <a:gd name="T91" fmla="*/ 3719 h 13871"/>
                <a:gd name="T92" fmla="*/ 5033 w 15234"/>
                <a:gd name="T93" fmla="*/ 2716 h 13871"/>
                <a:gd name="T94" fmla="*/ 4757 w 15234"/>
                <a:gd name="T95" fmla="*/ 2485 h 13871"/>
                <a:gd name="T96" fmla="*/ 4504 w 15234"/>
                <a:gd name="T97" fmla="*/ 2469 h 13871"/>
                <a:gd name="T98" fmla="*/ 4274 w 15234"/>
                <a:gd name="T99" fmla="*/ 2585 h 13871"/>
                <a:gd name="T100" fmla="*/ 4130 w 15234"/>
                <a:gd name="T101" fmla="*/ 2806 h 13871"/>
                <a:gd name="T102" fmla="*/ 639 w 15234"/>
                <a:gd name="T103" fmla="*/ 6723 h 13871"/>
                <a:gd name="T104" fmla="*/ 234 w 15234"/>
                <a:gd name="T105" fmla="*/ 5836 h 13871"/>
                <a:gd name="T106" fmla="*/ 24 w 15234"/>
                <a:gd name="T107" fmla="*/ 4849 h 13871"/>
                <a:gd name="T108" fmla="*/ 32 w 15234"/>
                <a:gd name="T109" fmla="*/ 3817 h 13871"/>
                <a:gd name="T110" fmla="*/ 321 w 15234"/>
                <a:gd name="T111" fmla="*/ 2672 h 13871"/>
                <a:gd name="T112" fmla="*/ 872 w 15234"/>
                <a:gd name="T113" fmla="*/ 1673 h 13871"/>
                <a:gd name="T114" fmla="*/ 1643 w 15234"/>
                <a:gd name="T115" fmla="*/ 869 h 13871"/>
                <a:gd name="T116" fmla="*/ 2591 w 15234"/>
                <a:gd name="T117" fmla="*/ 303 h 13871"/>
                <a:gd name="T118" fmla="*/ 3673 w 15234"/>
                <a:gd name="T119" fmla="*/ 22 h 138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234" h="13871">
                  <a:moveTo>
                    <a:pt x="4091" y="0"/>
                  </a:moveTo>
                  <a:lnTo>
                    <a:pt x="4091" y="0"/>
                  </a:lnTo>
                  <a:lnTo>
                    <a:pt x="4162" y="0"/>
                  </a:lnTo>
                  <a:lnTo>
                    <a:pt x="4232" y="2"/>
                  </a:lnTo>
                  <a:lnTo>
                    <a:pt x="4301" y="5"/>
                  </a:lnTo>
                  <a:lnTo>
                    <a:pt x="4371" y="10"/>
                  </a:lnTo>
                  <a:lnTo>
                    <a:pt x="4440" y="15"/>
                  </a:lnTo>
                  <a:lnTo>
                    <a:pt x="4508" y="22"/>
                  </a:lnTo>
                  <a:lnTo>
                    <a:pt x="4577" y="30"/>
                  </a:lnTo>
                  <a:lnTo>
                    <a:pt x="4645" y="39"/>
                  </a:lnTo>
                  <a:lnTo>
                    <a:pt x="4712" y="50"/>
                  </a:lnTo>
                  <a:lnTo>
                    <a:pt x="4780" y="62"/>
                  </a:lnTo>
                  <a:lnTo>
                    <a:pt x="4847" y="74"/>
                  </a:lnTo>
                  <a:lnTo>
                    <a:pt x="4914" y="88"/>
                  </a:lnTo>
                  <a:lnTo>
                    <a:pt x="4979" y="103"/>
                  </a:lnTo>
                  <a:lnTo>
                    <a:pt x="5044" y="119"/>
                  </a:lnTo>
                  <a:lnTo>
                    <a:pt x="5110" y="136"/>
                  </a:lnTo>
                  <a:lnTo>
                    <a:pt x="5175" y="155"/>
                  </a:lnTo>
                  <a:lnTo>
                    <a:pt x="5240" y="175"/>
                  </a:lnTo>
                  <a:lnTo>
                    <a:pt x="5304" y="195"/>
                  </a:lnTo>
                  <a:lnTo>
                    <a:pt x="5368" y="216"/>
                  </a:lnTo>
                  <a:lnTo>
                    <a:pt x="5431" y="239"/>
                  </a:lnTo>
                  <a:lnTo>
                    <a:pt x="5493" y="263"/>
                  </a:lnTo>
                  <a:lnTo>
                    <a:pt x="5556" y="288"/>
                  </a:lnTo>
                  <a:lnTo>
                    <a:pt x="5617" y="315"/>
                  </a:lnTo>
                  <a:lnTo>
                    <a:pt x="5679" y="341"/>
                  </a:lnTo>
                  <a:lnTo>
                    <a:pt x="5740" y="369"/>
                  </a:lnTo>
                  <a:lnTo>
                    <a:pt x="5800" y="398"/>
                  </a:lnTo>
                  <a:lnTo>
                    <a:pt x="5859" y="428"/>
                  </a:lnTo>
                  <a:lnTo>
                    <a:pt x="5918" y="459"/>
                  </a:lnTo>
                  <a:lnTo>
                    <a:pt x="5978" y="491"/>
                  </a:lnTo>
                  <a:lnTo>
                    <a:pt x="6036" y="524"/>
                  </a:lnTo>
                  <a:lnTo>
                    <a:pt x="6092" y="558"/>
                  </a:lnTo>
                  <a:lnTo>
                    <a:pt x="6150" y="593"/>
                  </a:lnTo>
                  <a:lnTo>
                    <a:pt x="6206" y="628"/>
                  </a:lnTo>
                  <a:lnTo>
                    <a:pt x="6262" y="665"/>
                  </a:lnTo>
                  <a:lnTo>
                    <a:pt x="6318" y="702"/>
                  </a:lnTo>
                  <a:lnTo>
                    <a:pt x="6372" y="741"/>
                  </a:lnTo>
                  <a:lnTo>
                    <a:pt x="6426" y="780"/>
                  </a:lnTo>
                  <a:lnTo>
                    <a:pt x="6479" y="821"/>
                  </a:lnTo>
                  <a:lnTo>
                    <a:pt x="6532" y="862"/>
                  </a:lnTo>
                  <a:lnTo>
                    <a:pt x="6583" y="905"/>
                  </a:lnTo>
                  <a:lnTo>
                    <a:pt x="6635" y="948"/>
                  </a:lnTo>
                  <a:lnTo>
                    <a:pt x="6687" y="992"/>
                  </a:lnTo>
                  <a:lnTo>
                    <a:pt x="6736" y="1036"/>
                  </a:lnTo>
                  <a:lnTo>
                    <a:pt x="6786" y="1081"/>
                  </a:lnTo>
                  <a:lnTo>
                    <a:pt x="6834" y="1128"/>
                  </a:lnTo>
                  <a:lnTo>
                    <a:pt x="6882" y="1176"/>
                  </a:lnTo>
                  <a:lnTo>
                    <a:pt x="6930" y="1224"/>
                  </a:lnTo>
                  <a:lnTo>
                    <a:pt x="6976" y="1272"/>
                  </a:lnTo>
                  <a:lnTo>
                    <a:pt x="7022" y="1322"/>
                  </a:lnTo>
                  <a:lnTo>
                    <a:pt x="7067" y="1372"/>
                  </a:lnTo>
                  <a:lnTo>
                    <a:pt x="7111" y="1423"/>
                  </a:lnTo>
                  <a:lnTo>
                    <a:pt x="7155" y="1474"/>
                  </a:lnTo>
                  <a:lnTo>
                    <a:pt x="7198" y="1527"/>
                  </a:lnTo>
                  <a:lnTo>
                    <a:pt x="7241" y="1580"/>
                  </a:lnTo>
                  <a:lnTo>
                    <a:pt x="7281" y="1634"/>
                  </a:lnTo>
                  <a:lnTo>
                    <a:pt x="7323" y="1690"/>
                  </a:lnTo>
                  <a:lnTo>
                    <a:pt x="7362" y="1745"/>
                  </a:lnTo>
                  <a:lnTo>
                    <a:pt x="7401" y="1800"/>
                  </a:lnTo>
                  <a:lnTo>
                    <a:pt x="7438" y="1857"/>
                  </a:lnTo>
                  <a:lnTo>
                    <a:pt x="7476" y="1915"/>
                  </a:lnTo>
                  <a:lnTo>
                    <a:pt x="7513" y="1973"/>
                  </a:lnTo>
                  <a:lnTo>
                    <a:pt x="7548" y="2032"/>
                  </a:lnTo>
                  <a:lnTo>
                    <a:pt x="7582" y="2091"/>
                  </a:lnTo>
                  <a:lnTo>
                    <a:pt x="7616" y="2152"/>
                  </a:lnTo>
                  <a:lnTo>
                    <a:pt x="7616" y="2152"/>
                  </a:lnTo>
                  <a:lnTo>
                    <a:pt x="7650" y="2091"/>
                  </a:lnTo>
                  <a:lnTo>
                    <a:pt x="7685" y="2032"/>
                  </a:lnTo>
                  <a:lnTo>
                    <a:pt x="7721" y="1973"/>
                  </a:lnTo>
                  <a:lnTo>
                    <a:pt x="7757" y="1915"/>
                  </a:lnTo>
                  <a:lnTo>
                    <a:pt x="7794" y="1857"/>
                  </a:lnTo>
                  <a:lnTo>
                    <a:pt x="7833" y="1800"/>
                  </a:lnTo>
                  <a:lnTo>
                    <a:pt x="7872" y="1745"/>
                  </a:lnTo>
                  <a:lnTo>
                    <a:pt x="7911" y="1690"/>
                  </a:lnTo>
                  <a:lnTo>
                    <a:pt x="7951" y="1634"/>
                  </a:lnTo>
                  <a:lnTo>
                    <a:pt x="7993" y="1580"/>
                  </a:lnTo>
                  <a:lnTo>
                    <a:pt x="8034" y="1527"/>
                  </a:lnTo>
                  <a:lnTo>
                    <a:pt x="8077" y="1474"/>
                  </a:lnTo>
                  <a:lnTo>
                    <a:pt x="8121" y="1423"/>
                  </a:lnTo>
                  <a:lnTo>
                    <a:pt x="8165" y="1372"/>
                  </a:lnTo>
                  <a:lnTo>
                    <a:pt x="8210" y="1322"/>
                  </a:lnTo>
                  <a:lnTo>
                    <a:pt x="8257" y="1272"/>
                  </a:lnTo>
                  <a:lnTo>
                    <a:pt x="8304" y="1224"/>
                  </a:lnTo>
                  <a:lnTo>
                    <a:pt x="8350" y="1176"/>
                  </a:lnTo>
                  <a:lnTo>
                    <a:pt x="8398" y="1128"/>
                  </a:lnTo>
                  <a:lnTo>
                    <a:pt x="8447" y="1081"/>
                  </a:lnTo>
                  <a:lnTo>
                    <a:pt x="8496" y="1036"/>
                  </a:lnTo>
                  <a:lnTo>
                    <a:pt x="8547" y="992"/>
                  </a:lnTo>
                  <a:lnTo>
                    <a:pt x="8597" y="948"/>
                  </a:lnTo>
                  <a:lnTo>
                    <a:pt x="8649" y="905"/>
                  </a:lnTo>
                  <a:lnTo>
                    <a:pt x="8702" y="862"/>
                  </a:lnTo>
                  <a:lnTo>
                    <a:pt x="8753" y="821"/>
                  </a:lnTo>
                  <a:lnTo>
                    <a:pt x="8807" y="780"/>
                  </a:lnTo>
                  <a:lnTo>
                    <a:pt x="8861" y="741"/>
                  </a:lnTo>
                  <a:lnTo>
                    <a:pt x="8916" y="702"/>
                  </a:lnTo>
                  <a:lnTo>
                    <a:pt x="8971" y="665"/>
                  </a:lnTo>
                  <a:lnTo>
                    <a:pt x="9026" y="628"/>
                  </a:lnTo>
                  <a:lnTo>
                    <a:pt x="9083" y="593"/>
                  </a:lnTo>
                  <a:lnTo>
                    <a:pt x="9140" y="558"/>
                  </a:lnTo>
                  <a:lnTo>
                    <a:pt x="9198" y="524"/>
                  </a:lnTo>
                  <a:lnTo>
                    <a:pt x="9256" y="491"/>
                  </a:lnTo>
                  <a:lnTo>
                    <a:pt x="9315" y="459"/>
                  </a:lnTo>
                  <a:lnTo>
                    <a:pt x="9374" y="428"/>
                  </a:lnTo>
                  <a:lnTo>
                    <a:pt x="9433" y="398"/>
                  </a:lnTo>
                  <a:lnTo>
                    <a:pt x="9494" y="369"/>
                  </a:lnTo>
                  <a:lnTo>
                    <a:pt x="9554" y="341"/>
                  </a:lnTo>
                  <a:lnTo>
                    <a:pt x="9616" y="315"/>
                  </a:lnTo>
                  <a:lnTo>
                    <a:pt x="9678" y="288"/>
                  </a:lnTo>
                  <a:lnTo>
                    <a:pt x="9739" y="263"/>
                  </a:lnTo>
                  <a:lnTo>
                    <a:pt x="9802" y="239"/>
                  </a:lnTo>
                  <a:lnTo>
                    <a:pt x="9865" y="216"/>
                  </a:lnTo>
                  <a:lnTo>
                    <a:pt x="9929" y="195"/>
                  </a:lnTo>
                  <a:lnTo>
                    <a:pt x="9992" y="175"/>
                  </a:lnTo>
                  <a:lnTo>
                    <a:pt x="10058" y="155"/>
                  </a:lnTo>
                  <a:lnTo>
                    <a:pt x="10122" y="136"/>
                  </a:lnTo>
                  <a:lnTo>
                    <a:pt x="10188" y="119"/>
                  </a:lnTo>
                  <a:lnTo>
                    <a:pt x="10253" y="103"/>
                  </a:lnTo>
                  <a:lnTo>
                    <a:pt x="10320" y="88"/>
                  </a:lnTo>
                  <a:lnTo>
                    <a:pt x="10386" y="74"/>
                  </a:lnTo>
                  <a:lnTo>
                    <a:pt x="10453" y="62"/>
                  </a:lnTo>
                  <a:lnTo>
                    <a:pt x="10520" y="50"/>
                  </a:lnTo>
                  <a:lnTo>
                    <a:pt x="10588" y="39"/>
                  </a:lnTo>
                  <a:lnTo>
                    <a:pt x="10656" y="30"/>
                  </a:lnTo>
                  <a:lnTo>
                    <a:pt x="10724" y="22"/>
                  </a:lnTo>
                  <a:lnTo>
                    <a:pt x="10793" y="15"/>
                  </a:lnTo>
                  <a:lnTo>
                    <a:pt x="10863" y="10"/>
                  </a:lnTo>
                  <a:lnTo>
                    <a:pt x="10932" y="5"/>
                  </a:lnTo>
                  <a:lnTo>
                    <a:pt x="11001" y="2"/>
                  </a:lnTo>
                  <a:lnTo>
                    <a:pt x="11070" y="0"/>
                  </a:lnTo>
                  <a:lnTo>
                    <a:pt x="11141" y="0"/>
                  </a:lnTo>
                  <a:lnTo>
                    <a:pt x="11141" y="0"/>
                  </a:lnTo>
                  <a:lnTo>
                    <a:pt x="11247" y="1"/>
                  </a:lnTo>
                  <a:lnTo>
                    <a:pt x="11351" y="5"/>
                  </a:lnTo>
                  <a:lnTo>
                    <a:pt x="11456" y="12"/>
                  </a:lnTo>
                  <a:lnTo>
                    <a:pt x="11559" y="22"/>
                  </a:lnTo>
                  <a:lnTo>
                    <a:pt x="11662" y="35"/>
                  </a:lnTo>
                  <a:lnTo>
                    <a:pt x="11764" y="50"/>
                  </a:lnTo>
                  <a:lnTo>
                    <a:pt x="11865" y="68"/>
                  </a:lnTo>
                  <a:lnTo>
                    <a:pt x="11966" y="88"/>
                  </a:lnTo>
                  <a:lnTo>
                    <a:pt x="12065" y="112"/>
                  </a:lnTo>
                  <a:lnTo>
                    <a:pt x="12163" y="137"/>
                  </a:lnTo>
                  <a:lnTo>
                    <a:pt x="12262" y="166"/>
                  </a:lnTo>
                  <a:lnTo>
                    <a:pt x="12357" y="196"/>
                  </a:lnTo>
                  <a:lnTo>
                    <a:pt x="12453" y="229"/>
                  </a:lnTo>
                  <a:lnTo>
                    <a:pt x="12547" y="266"/>
                  </a:lnTo>
                  <a:lnTo>
                    <a:pt x="12642" y="303"/>
                  </a:lnTo>
                  <a:lnTo>
                    <a:pt x="12734" y="344"/>
                  </a:lnTo>
                  <a:lnTo>
                    <a:pt x="12825" y="386"/>
                  </a:lnTo>
                  <a:lnTo>
                    <a:pt x="12915" y="432"/>
                  </a:lnTo>
                  <a:lnTo>
                    <a:pt x="13003" y="478"/>
                  </a:lnTo>
                  <a:lnTo>
                    <a:pt x="13092" y="527"/>
                  </a:lnTo>
                  <a:lnTo>
                    <a:pt x="13178" y="579"/>
                  </a:lnTo>
                  <a:lnTo>
                    <a:pt x="13263" y="633"/>
                  </a:lnTo>
                  <a:lnTo>
                    <a:pt x="13347" y="689"/>
                  </a:lnTo>
                  <a:lnTo>
                    <a:pt x="13429" y="746"/>
                  </a:lnTo>
                  <a:lnTo>
                    <a:pt x="13510" y="807"/>
                  </a:lnTo>
                  <a:lnTo>
                    <a:pt x="13589" y="869"/>
                  </a:lnTo>
                  <a:lnTo>
                    <a:pt x="13667" y="933"/>
                  </a:lnTo>
                  <a:lnTo>
                    <a:pt x="13744" y="998"/>
                  </a:lnTo>
                  <a:lnTo>
                    <a:pt x="13819" y="1066"/>
                  </a:lnTo>
                  <a:lnTo>
                    <a:pt x="13892" y="1136"/>
                  </a:lnTo>
                  <a:lnTo>
                    <a:pt x="13964" y="1207"/>
                  </a:lnTo>
                  <a:lnTo>
                    <a:pt x="14035" y="1282"/>
                  </a:lnTo>
                  <a:lnTo>
                    <a:pt x="14103" y="1356"/>
                  </a:lnTo>
                  <a:lnTo>
                    <a:pt x="14169" y="1433"/>
                  </a:lnTo>
                  <a:lnTo>
                    <a:pt x="14235" y="1512"/>
                  </a:lnTo>
                  <a:lnTo>
                    <a:pt x="14299" y="1591"/>
                  </a:lnTo>
                  <a:lnTo>
                    <a:pt x="14360" y="1673"/>
                  </a:lnTo>
                  <a:lnTo>
                    <a:pt x="14420" y="1758"/>
                  </a:lnTo>
                  <a:lnTo>
                    <a:pt x="14478" y="1842"/>
                  </a:lnTo>
                  <a:lnTo>
                    <a:pt x="14535" y="1929"/>
                  </a:lnTo>
                  <a:lnTo>
                    <a:pt x="14589" y="2017"/>
                  </a:lnTo>
                  <a:lnTo>
                    <a:pt x="14640" y="2106"/>
                  </a:lnTo>
                  <a:lnTo>
                    <a:pt x="14691" y="2197"/>
                  </a:lnTo>
                  <a:lnTo>
                    <a:pt x="14739" y="2289"/>
                  </a:lnTo>
                  <a:lnTo>
                    <a:pt x="14785" y="2383"/>
                  </a:lnTo>
                  <a:lnTo>
                    <a:pt x="14829" y="2478"/>
                  </a:lnTo>
                  <a:lnTo>
                    <a:pt x="14871" y="2573"/>
                  </a:lnTo>
                  <a:lnTo>
                    <a:pt x="14911" y="2672"/>
                  </a:lnTo>
                  <a:lnTo>
                    <a:pt x="14949" y="2770"/>
                  </a:lnTo>
                  <a:lnTo>
                    <a:pt x="14984" y="2871"/>
                  </a:lnTo>
                  <a:lnTo>
                    <a:pt x="15018" y="2971"/>
                  </a:lnTo>
                  <a:lnTo>
                    <a:pt x="15048" y="3073"/>
                  </a:lnTo>
                  <a:lnTo>
                    <a:pt x="15077" y="3177"/>
                  </a:lnTo>
                  <a:lnTo>
                    <a:pt x="15104" y="3281"/>
                  </a:lnTo>
                  <a:lnTo>
                    <a:pt x="15128" y="3387"/>
                  </a:lnTo>
                  <a:lnTo>
                    <a:pt x="15150" y="3493"/>
                  </a:lnTo>
                  <a:lnTo>
                    <a:pt x="15169" y="3600"/>
                  </a:lnTo>
                  <a:lnTo>
                    <a:pt x="15186" y="3708"/>
                  </a:lnTo>
                  <a:lnTo>
                    <a:pt x="15200" y="3817"/>
                  </a:lnTo>
                  <a:lnTo>
                    <a:pt x="15212" y="3927"/>
                  </a:lnTo>
                  <a:lnTo>
                    <a:pt x="15221" y="4038"/>
                  </a:lnTo>
                  <a:lnTo>
                    <a:pt x="15227" y="4150"/>
                  </a:lnTo>
                  <a:lnTo>
                    <a:pt x="15231" y="4262"/>
                  </a:lnTo>
                  <a:lnTo>
                    <a:pt x="15234" y="4374"/>
                  </a:lnTo>
                  <a:lnTo>
                    <a:pt x="15234" y="4374"/>
                  </a:lnTo>
                  <a:lnTo>
                    <a:pt x="15232" y="4439"/>
                  </a:lnTo>
                  <a:lnTo>
                    <a:pt x="15231" y="4504"/>
                  </a:lnTo>
                  <a:lnTo>
                    <a:pt x="15229" y="4568"/>
                  </a:lnTo>
                  <a:lnTo>
                    <a:pt x="15226" y="4631"/>
                  </a:lnTo>
                  <a:lnTo>
                    <a:pt x="15222" y="4695"/>
                  </a:lnTo>
                  <a:lnTo>
                    <a:pt x="15217" y="4758"/>
                  </a:lnTo>
                  <a:lnTo>
                    <a:pt x="15212" y="4821"/>
                  </a:lnTo>
                  <a:lnTo>
                    <a:pt x="15206" y="4884"/>
                  </a:lnTo>
                  <a:lnTo>
                    <a:pt x="15198" y="4947"/>
                  </a:lnTo>
                  <a:lnTo>
                    <a:pt x="15191" y="5009"/>
                  </a:lnTo>
                  <a:lnTo>
                    <a:pt x="15182" y="5072"/>
                  </a:lnTo>
                  <a:lnTo>
                    <a:pt x="15172" y="5133"/>
                  </a:lnTo>
                  <a:lnTo>
                    <a:pt x="15162" y="5195"/>
                  </a:lnTo>
                  <a:lnTo>
                    <a:pt x="15150" y="5255"/>
                  </a:lnTo>
                  <a:lnTo>
                    <a:pt x="15138" y="5316"/>
                  </a:lnTo>
                  <a:lnTo>
                    <a:pt x="15125" y="5376"/>
                  </a:lnTo>
                  <a:lnTo>
                    <a:pt x="15111" y="5437"/>
                  </a:lnTo>
                  <a:lnTo>
                    <a:pt x="15098" y="5497"/>
                  </a:lnTo>
                  <a:lnTo>
                    <a:pt x="15081" y="5556"/>
                  </a:lnTo>
                  <a:lnTo>
                    <a:pt x="15066" y="5615"/>
                  </a:lnTo>
                  <a:lnTo>
                    <a:pt x="15050" y="5675"/>
                  </a:lnTo>
                  <a:lnTo>
                    <a:pt x="15032" y="5733"/>
                  </a:lnTo>
                  <a:lnTo>
                    <a:pt x="15013" y="5790"/>
                  </a:lnTo>
                  <a:lnTo>
                    <a:pt x="14994" y="5848"/>
                  </a:lnTo>
                  <a:lnTo>
                    <a:pt x="14975" y="5906"/>
                  </a:lnTo>
                  <a:lnTo>
                    <a:pt x="14955" y="5963"/>
                  </a:lnTo>
                  <a:lnTo>
                    <a:pt x="14934" y="6020"/>
                  </a:lnTo>
                  <a:lnTo>
                    <a:pt x="14911" y="6076"/>
                  </a:lnTo>
                  <a:lnTo>
                    <a:pt x="14890" y="6132"/>
                  </a:lnTo>
                  <a:lnTo>
                    <a:pt x="14866" y="6187"/>
                  </a:lnTo>
                  <a:lnTo>
                    <a:pt x="14842" y="6242"/>
                  </a:lnTo>
                  <a:lnTo>
                    <a:pt x="14818" y="6297"/>
                  </a:lnTo>
                  <a:lnTo>
                    <a:pt x="14793" y="6351"/>
                  </a:lnTo>
                  <a:lnTo>
                    <a:pt x="14766" y="6405"/>
                  </a:lnTo>
                  <a:lnTo>
                    <a:pt x="14740" y="6458"/>
                  </a:lnTo>
                  <a:lnTo>
                    <a:pt x="14712" y="6511"/>
                  </a:lnTo>
                  <a:lnTo>
                    <a:pt x="14685" y="6564"/>
                  </a:lnTo>
                  <a:lnTo>
                    <a:pt x="14656" y="6615"/>
                  </a:lnTo>
                  <a:lnTo>
                    <a:pt x="14627" y="6667"/>
                  </a:lnTo>
                  <a:lnTo>
                    <a:pt x="14596" y="6718"/>
                  </a:lnTo>
                  <a:lnTo>
                    <a:pt x="14566" y="6769"/>
                  </a:lnTo>
                  <a:lnTo>
                    <a:pt x="14535" y="6819"/>
                  </a:lnTo>
                  <a:lnTo>
                    <a:pt x="14503" y="6868"/>
                  </a:lnTo>
                  <a:lnTo>
                    <a:pt x="14470" y="6917"/>
                  </a:lnTo>
                  <a:lnTo>
                    <a:pt x="14438" y="6966"/>
                  </a:lnTo>
                  <a:lnTo>
                    <a:pt x="14404" y="7014"/>
                  </a:lnTo>
                  <a:lnTo>
                    <a:pt x="14370" y="7062"/>
                  </a:lnTo>
                  <a:lnTo>
                    <a:pt x="14334" y="7109"/>
                  </a:lnTo>
                  <a:lnTo>
                    <a:pt x="14299" y="7155"/>
                  </a:lnTo>
                  <a:lnTo>
                    <a:pt x="14264" y="7202"/>
                  </a:lnTo>
                  <a:lnTo>
                    <a:pt x="14227" y="7247"/>
                  </a:lnTo>
                  <a:lnTo>
                    <a:pt x="14190" y="7291"/>
                  </a:lnTo>
                  <a:lnTo>
                    <a:pt x="14152" y="7337"/>
                  </a:lnTo>
                  <a:lnTo>
                    <a:pt x="14114" y="7379"/>
                  </a:lnTo>
                  <a:lnTo>
                    <a:pt x="14075" y="7424"/>
                  </a:lnTo>
                  <a:lnTo>
                    <a:pt x="14036" y="7466"/>
                  </a:lnTo>
                  <a:lnTo>
                    <a:pt x="13996" y="7508"/>
                  </a:lnTo>
                  <a:lnTo>
                    <a:pt x="13955" y="7549"/>
                  </a:lnTo>
                  <a:lnTo>
                    <a:pt x="13915" y="7591"/>
                  </a:lnTo>
                  <a:lnTo>
                    <a:pt x="13874" y="7631"/>
                  </a:lnTo>
                  <a:lnTo>
                    <a:pt x="13831" y="7670"/>
                  </a:lnTo>
                  <a:lnTo>
                    <a:pt x="13789" y="7709"/>
                  </a:lnTo>
                  <a:lnTo>
                    <a:pt x="13745" y="7748"/>
                  </a:lnTo>
                  <a:lnTo>
                    <a:pt x="13702" y="7786"/>
                  </a:lnTo>
                  <a:lnTo>
                    <a:pt x="7616" y="13871"/>
                  </a:lnTo>
                  <a:lnTo>
                    <a:pt x="1818" y="8073"/>
                  </a:lnTo>
                  <a:lnTo>
                    <a:pt x="3421" y="8073"/>
                  </a:lnTo>
                  <a:lnTo>
                    <a:pt x="3421" y="8073"/>
                  </a:lnTo>
                  <a:lnTo>
                    <a:pt x="3443" y="8073"/>
                  </a:lnTo>
                  <a:lnTo>
                    <a:pt x="3465" y="8072"/>
                  </a:lnTo>
                  <a:lnTo>
                    <a:pt x="3487" y="8069"/>
                  </a:lnTo>
                  <a:lnTo>
                    <a:pt x="3508" y="8066"/>
                  </a:lnTo>
                  <a:lnTo>
                    <a:pt x="3528" y="8062"/>
                  </a:lnTo>
                  <a:lnTo>
                    <a:pt x="3550" y="8057"/>
                  </a:lnTo>
                  <a:lnTo>
                    <a:pt x="3570" y="8051"/>
                  </a:lnTo>
                  <a:lnTo>
                    <a:pt x="3589" y="8044"/>
                  </a:lnTo>
                  <a:lnTo>
                    <a:pt x="3609" y="8037"/>
                  </a:lnTo>
                  <a:lnTo>
                    <a:pt x="3628" y="8028"/>
                  </a:lnTo>
                  <a:lnTo>
                    <a:pt x="3647" y="8019"/>
                  </a:lnTo>
                  <a:lnTo>
                    <a:pt x="3664" y="8009"/>
                  </a:lnTo>
                  <a:lnTo>
                    <a:pt x="3682" y="7999"/>
                  </a:lnTo>
                  <a:lnTo>
                    <a:pt x="3700" y="7988"/>
                  </a:lnTo>
                  <a:lnTo>
                    <a:pt x="3716" y="7975"/>
                  </a:lnTo>
                  <a:lnTo>
                    <a:pt x="3732" y="7962"/>
                  </a:lnTo>
                  <a:lnTo>
                    <a:pt x="3749" y="7950"/>
                  </a:lnTo>
                  <a:lnTo>
                    <a:pt x="3764" y="7936"/>
                  </a:lnTo>
                  <a:lnTo>
                    <a:pt x="3778" y="7921"/>
                  </a:lnTo>
                  <a:lnTo>
                    <a:pt x="3791" y="7906"/>
                  </a:lnTo>
                  <a:lnTo>
                    <a:pt x="3805" y="7891"/>
                  </a:lnTo>
                  <a:lnTo>
                    <a:pt x="3818" y="7874"/>
                  </a:lnTo>
                  <a:lnTo>
                    <a:pt x="3829" y="7857"/>
                  </a:lnTo>
                  <a:lnTo>
                    <a:pt x="3841" y="7840"/>
                  </a:lnTo>
                  <a:lnTo>
                    <a:pt x="3851" y="7821"/>
                  </a:lnTo>
                  <a:lnTo>
                    <a:pt x="3861" y="7804"/>
                  </a:lnTo>
                  <a:lnTo>
                    <a:pt x="3870" y="7785"/>
                  </a:lnTo>
                  <a:lnTo>
                    <a:pt x="3878" y="7766"/>
                  </a:lnTo>
                  <a:lnTo>
                    <a:pt x="3886" y="7746"/>
                  </a:lnTo>
                  <a:lnTo>
                    <a:pt x="3892" y="7727"/>
                  </a:lnTo>
                  <a:lnTo>
                    <a:pt x="3898" y="7707"/>
                  </a:lnTo>
                  <a:lnTo>
                    <a:pt x="3904" y="7685"/>
                  </a:lnTo>
                  <a:lnTo>
                    <a:pt x="4639" y="4801"/>
                  </a:lnTo>
                  <a:lnTo>
                    <a:pt x="6412" y="10751"/>
                  </a:lnTo>
                  <a:lnTo>
                    <a:pt x="6884" y="10610"/>
                  </a:lnTo>
                  <a:lnTo>
                    <a:pt x="6412" y="10751"/>
                  </a:lnTo>
                  <a:lnTo>
                    <a:pt x="6412" y="10751"/>
                  </a:lnTo>
                  <a:lnTo>
                    <a:pt x="6420" y="10775"/>
                  </a:lnTo>
                  <a:lnTo>
                    <a:pt x="6428" y="10799"/>
                  </a:lnTo>
                  <a:lnTo>
                    <a:pt x="6439" y="10822"/>
                  </a:lnTo>
                  <a:lnTo>
                    <a:pt x="6450" y="10843"/>
                  </a:lnTo>
                  <a:lnTo>
                    <a:pt x="6462" y="10865"/>
                  </a:lnTo>
                  <a:lnTo>
                    <a:pt x="6475" y="10886"/>
                  </a:lnTo>
                  <a:lnTo>
                    <a:pt x="6489" y="10905"/>
                  </a:lnTo>
                  <a:lnTo>
                    <a:pt x="6504" y="10924"/>
                  </a:lnTo>
                  <a:lnTo>
                    <a:pt x="6519" y="10943"/>
                  </a:lnTo>
                  <a:lnTo>
                    <a:pt x="6536" y="10959"/>
                  </a:lnTo>
                  <a:lnTo>
                    <a:pt x="6553" y="10975"/>
                  </a:lnTo>
                  <a:lnTo>
                    <a:pt x="6571" y="10992"/>
                  </a:lnTo>
                  <a:lnTo>
                    <a:pt x="6590" y="11006"/>
                  </a:lnTo>
                  <a:lnTo>
                    <a:pt x="6610" y="11020"/>
                  </a:lnTo>
                  <a:lnTo>
                    <a:pt x="6630" y="11032"/>
                  </a:lnTo>
                  <a:lnTo>
                    <a:pt x="6650" y="11045"/>
                  </a:lnTo>
                  <a:lnTo>
                    <a:pt x="6672" y="11055"/>
                  </a:lnTo>
                  <a:lnTo>
                    <a:pt x="6693" y="11065"/>
                  </a:lnTo>
                  <a:lnTo>
                    <a:pt x="6714" y="11074"/>
                  </a:lnTo>
                  <a:lnTo>
                    <a:pt x="6737" y="11081"/>
                  </a:lnTo>
                  <a:lnTo>
                    <a:pt x="6760" y="11088"/>
                  </a:lnTo>
                  <a:lnTo>
                    <a:pt x="6784" y="11093"/>
                  </a:lnTo>
                  <a:lnTo>
                    <a:pt x="6806" y="11098"/>
                  </a:lnTo>
                  <a:lnTo>
                    <a:pt x="6830" y="11101"/>
                  </a:lnTo>
                  <a:lnTo>
                    <a:pt x="6854" y="11103"/>
                  </a:lnTo>
                  <a:lnTo>
                    <a:pt x="6878" y="11104"/>
                  </a:lnTo>
                  <a:lnTo>
                    <a:pt x="6903" y="11104"/>
                  </a:lnTo>
                  <a:lnTo>
                    <a:pt x="6927" y="11101"/>
                  </a:lnTo>
                  <a:lnTo>
                    <a:pt x="6952" y="11099"/>
                  </a:lnTo>
                  <a:lnTo>
                    <a:pt x="6976" y="11095"/>
                  </a:lnTo>
                  <a:lnTo>
                    <a:pt x="7000" y="11090"/>
                  </a:lnTo>
                  <a:lnTo>
                    <a:pt x="7025" y="11083"/>
                  </a:lnTo>
                  <a:lnTo>
                    <a:pt x="7025" y="11083"/>
                  </a:lnTo>
                  <a:lnTo>
                    <a:pt x="7058" y="11072"/>
                  </a:lnTo>
                  <a:lnTo>
                    <a:pt x="7090" y="11059"/>
                  </a:lnTo>
                  <a:lnTo>
                    <a:pt x="7120" y="11045"/>
                  </a:lnTo>
                  <a:lnTo>
                    <a:pt x="7149" y="11027"/>
                  </a:lnTo>
                  <a:lnTo>
                    <a:pt x="7175" y="11008"/>
                  </a:lnTo>
                  <a:lnTo>
                    <a:pt x="7202" y="10988"/>
                  </a:lnTo>
                  <a:lnTo>
                    <a:pt x="7226" y="10967"/>
                  </a:lnTo>
                  <a:lnTo>
                    <a:pt x="7248" y="10944"/>
                  </a:lnTo>
                  <a:lnTo>
                    <a:pt x="7270" y="10919"/>
                  </a:lnTo>
                  <a:lnTo>
                    <a:pt x="7289" y="10894"/>
                  </a:lnTo>
                  <a:lnTo>
                    <a:pt x="7306" y="10866"/>
                  </a:lnTo>
                  <a:lnTo>
                    <a:pt x="7321" y="10838"/>
                  </a:lnTo>
                  <a:lnTo>
                    <a:pt x="7336" y="10809"/>
                  </a:lnTo>
                  <a:lnTo>
                    <a:pt x="7348" y="10779"/>
                  </a:lnTo>
                  <a:lnTo>
                    <a:pt x="7358" y="10749"/>
                  </a:lnTo>
                  <a:lnTo>
                    <a:pt x="7365" y="10717"/>
                  </a:lnTo>
                  <a:lnTo>
                    <a:pt x="8848" y="5725"/>
                  </a:lnTo>
                  <a:lnTo>
                    <a:pt x="9378" y="7723"/>
                  </a:lnTo>
                  <a:lnTo>
                    <a:pt x="9854" y="7599"/>
                  </a:lnTo>
                  <a:lnTo>
                    <a:pt x="9378" y="7724"/>
                  </a:lnTo>
                  <a:lnTo>
                    <a:pt x="9378" y="7724"/>
                  </a:lnTo>
                  <a:lnTo>
                    <a:pt x="9383" y="7745"/>
                  </a:lnTo>
                  <a:lnTo>
                    <a:pt x="9390" y="7765"/>
                  </a:lnTo>
                  <a:lnTo>
                    <a:pt x="9398" y="7785"/>
                  </a:lnTo>
                  <a:lnTo>
                    <a:pt x="9405" y="7804"/>
                  </a:lnTo>
                  <a:lnTo>
                    <a:pt x="9414" y="7823"/>
                  </a:lnTo>
                  <a:lnTo>
                    <a:pt x="9424" y="7840"/>
                  </a:lnTo>
                  <a:lnTo>
                    <a:pt x="9434" y="7858"/>
                  </a:lnTo>
                  <a:lnTo>
                    <a:pt x="9446" y="7876"/>
                  </a:lnTo>
                  <a:lnTo>
                    <a:pt x="9457" y="7892"/>
                  </a:lnTo>
                  <a:lnTo>
                    <a:pt x="9470" y="7907"/>
                  </a:lnTo>
                  <a:lnTo>
                    <a:pt x="9482" y="7923"/>
                  </a:lnTo>
                  <a:lnTo>
                    <a:pt x="9496" y="7937"/>
                  </a:lnTo>
                  <a:lnTo>
                    <a:pt x="9510" y="7952"/>
                  </a:lnTo>
                  <a:lnTo>
                    <a:pt x="9525" y="7965"/>
                  </a:lnTo>
                  <a:lnTo>
                    <a:pt x="9540" y="7979"/>
                  </a:lnTo>
                  <a:lnTo>
                    <a:pt x="9555" y="7990"/>
                  </a:lnTo>
                  <a:lnTo>
                    <a:pt x="9572" y="8003"/>
                  </a:lnTo>
                  <a:lnTo>
                    <a:pt x="9588" y="8013"/>
                  </a:lnTo>
                  <a:lnTo>
                    <a:pt x="9606" y="8024"/>
                  </a:lnTo>
                  <a:lnTo>
                    <a:pt x="9623" y="8033"/>
                  </a:lnTo>
                  <a:lnTo>
                    <a:pt x="9641" y="8043"/>
                  </a:lnTo>
                  <a:lnTo>
                    <a:pt x="9659" y="8051"/>
                  </a:lnTo>
                  <a:lnTo>
                    <a:pt x="9678" y="8058"/>
                  </a:lnTo>
                  <a:lnTo>
                    <a:pt x="9695" y="8064"/>
                  </a:lnTo>
                  <a:lnTo>
                    <a:pt x="9715" y="8071"/>
                  </a:lnTo>
                  <a:lnTo>
                    <a:pt x="9734" y="8076"/>
                  </a:lnTo>
                  <a:lnTo>
                    <a:pt x="9753" y="8081"/>
                  </a:lnTo>
                  <a:lnTo>
                    <a:pt x="9773" y="8085"/>
                  </a:lnTo>
                  <a:lnTo>
                    <a:pt x="9793" y="8087"/>
                  </a:lnTo>
                  <a:lnTo>
                    <a:pt x="9814" y="8090"/>
                  </a:lnTo>
                  <a:lnTo>
                    <a:pt x="9834" y="8091"/>
                  </a:lnTo>
                  <a:lnTo>
                    <a:pt x="9854" y="8091"/>
                  </a:lnTo>
                  <a:lnTo>
                    <a:pt x="9858" y="8091"/>
                  </a:lnTo>
                  <a:lnTo>
                    <a:pt x="11617" y="8091"/>
                  </a:lnTo>
                  <a:lnTo>
                    <a:pt x="11617" y="8091"/>
                  </a:lnTo>
                  <a:lnTo>
                    <a:pt x="11642" y="8091"/>
                  </a:lnTo>
                  <a:lnTo>
                    <a:pt x="11667" y="8088"/>
                  </a:lnTo>
                  <a:lnTo>
                    <a:pt x="11691" y="8086"/>
                  </a:lnTo>
                  <a:lnTo>
                    <a:pt x="11716" y="8081"/>
                  </a:lnTo>
                  <a:lnTo>
                    <a:pt x="11740" y="8076"/>
                  </a:lnTo>
                  <a:lnTo>
                    <a:pt x="11763" y="8069"/>
                  </a:lnTo>
                  <a:lnTo>
                    <a:pt x="11786" y="8061"/>
                  </a:lnTo>
                  <a:lnTo>
                    <a:pt x="11808" y="8052"/>
                  </a:lnTo>
                  <a:lnTo>
                    <a:pt x="11831" y="8043"/>
                  </a:lnTo>
                  <a:lnTo>
                    <a:pt x="11851" y="8032"/>
                  </a:lnTo>
                  <a:lnTo>
                    <a:pt x="11872" y="8020"/>
                  </a:lnTo>
                  <a:lnTo>
                    <a:pt x="11893" y="8007"/>
                  </a:lnTo>
                  <a:lnTo>
                    <a:pt x="11912" y="7993"/>
                  </a:lnTo>
                  <a:lnTo>
                    <a:pt x="11930" y="7979"/>
                  </a:lnTo>
                  <a:lnTo>
                    <a:pt x="11948" y="7962"/>
                  </a:lnTo>
                  <a:lnTo>
                    <a:pt x="11966" y="7947"/>
                  </a:lnTo>
                  <a:lnTo>
                    <a:pt x="11982" y="7930"/>
                  </a:lnTo>
                  <a:lnTo>
                    <a:pt x="11997" y="7912"/>
                  </a:lnTo>
                  <a:lnTo>
                    <a:pt x="12012" y="7893"/>
                  </a:lnTo>
                  <a:lnTo>
                    <a:pt x="12026" y="7874"/>
                  </a:lnTo>
                  <a:lnTo>
                    <a:pt x="12039" y="7854"/>
                  </a:lnTo>
                  <a:lnTo>
                    <a:pt x="12050" y="7833"/>
                  </a:lnTo>
                  <a:lnTo>
                    <a:pt x="12061" y="7811"/>
                  </a:lnTo>
                  <a:lnTo>
                    <a:pt x="12071" y="7790"/>
                  </a:lnTo>
                  <a:lnTo>
                    <a:pt x="12080" y="7767"/>
                  </a:lnTo>
                  <a:lnTo>
                    <a:pt x="12088" y="7745"/>
                  </a:lnTo>
                  <a:lnTo>
                    <a:pt x="12094" y="7721"/>
                  </a:lnTo>
                  <a:lnTo>
                    <a:pt x="12099" y="7698"/>
                  </a:lnTo>
                  <a:lnTo>
                    <a:pt x="12104" y="7673"/>
                  </a:lnTo>
                  <a:lnTo>
                    <a:pt x="12107" y="7649"/>
                  </a:lnTo>
                  <a:lnTo>
                    <a:pt x="12109" y="7624"/>
                  </a:lnTo>
                  <a:lnTo>
                    <a:pt x="12109" y="7599"/>
                  </a:lnTo>
                  <a:lnTo>
                    <a:pt x="12109" y="7599"/>
                  </a:lnTo>
                  <a:lnTo>
                    <a:pt x="12109" y="7572"/>
                  </a:lnTo>
                  <a:lnTo>
                    <a:pt x="12107" y="7548"/>
                  </a:lnTo>
                  <a:lnTo>
                    <a:pt x="12104" y="7523"/>
                  </a:lnTo>
                  <a:lnTo>
                    <a:pt x="12099" y="7499"/>
                  </a:lnTo>
                  <a:lnTo>
                    <a:pt x="12094" y="7475"/>
                  </a:lnTo>
                  <a:lnTo>
                    <a:pt x="12088" y="7451"/>
                  </a:lnTo>
                  <a:lnTo>
                    <a:pt x="12080" y="7429"/>
                  </a:lnTo>
                  <a:lnTo>
                    <a:pt x="12071" y="7406"/>
                  </a:lnTo>
                  <a:lnTo>
                    <a:pt x="12061" y="7385"/>
                  </a:lnTo>
                  <a:lnTo>
                    <a:pt x="12050" y="7363"/>
                  </a:lnTo>
                  <a:lnTo>
                    <a:pt x="12039" y="7343"/>
                  </a:lnTo>
                  <a:lnTo>
                    <a:pt x="12026" y="7323"/>
                  </a:lnTo>
                  <a:lnTo>
                    <a:pt x="12012" y="7303"/>
                  </a:lnTo>
                  <a:lnTo>
                    <a:pt x="11997" y="7284"/>
                  </a:lnTo>
                  <a:lnTo>
                    <a:pt x="11982" y="7266"/>
                  </a:lnTo>
                  <a:lnTo>
                    <a:pt x="11966" y="7250"/>
                  </a:lnTo>
                  <a:lnTo>
                    <a:pt x="11948" y="7233"/>
                  </a:lnTo>
                  <a:lnTo>
                    <a:pt x="11930" y="7217"/>
                  </a:lnTo>
                  <a:lnTo>
                    <a:pt x="11912" y="7203"/>
                  </a:lnTo>
                  <a:lnTo>
                    <a:pt x="11893" y="7189"/>
                  </a:lnTo>
                  <a:lnTo>
                    <a:pt x="11872" y="7177"/>
                  </a:lnTo>
                  <a:lnTo>
                    <a:pt x="11851" y="7164"/>
                  </a:lnTo>
                  <a:lnTo>
                    <a:pt x="11831" y="7154"/>
                  </a:lnTo>
                  <a:lnTo>
                    <a:pt x="11808" y="7144"/>
                  </a:lnTo>
                  <a:lnTo>
                    <a:pt x="11786" y="7135"/>
                  </a:lnTo>
                  <a:lnTo>
                    <a:pt x="11763" y="7128"/>
                  </a:lnTo>
                  <a:lnTo>
                    <a:pt x="11740" y="7120"/>
                  </a:lnTo>
                  <a:lnTo>
                    <a:pt x="11716" y="7115"/>
                  </a:lnTo>
                  <a:lnTo>
                    <a:pt x="11691" y="7110"/>
                  </a:lnTo>
                  <a:lnTo>
                    <a:pt x="11667" y="7107"/>
                  </a:lnTo>
                  <a:lnTo>
                    <a:pt x="11642" y="7105"/>
                  </a:lnTo>
                  <a:lnTo>
                    <a:pt x="11617" y="7105"/>
                  </a:lnTo>
                  <a:lnTo>
                    <a:pt x="10232" y="7105"/>
                  </a:lnTo>
                  <a:lnTo>
                    <a:pt x="9359" y="3814"/>
                  </a:lnTo>
                  <a:lnTo>
                    <a:pt x="9359" y="3814"/>
                  </a:lnTo>
                  <a:lnTo>
                    <a:pt x="9351" y="3782"/>
                  </a:lnTo>
                  <a:lnTo>
                    <a:pt x="9341" y="3749"/>
                  </a:lnTo>
                  <a:lnTo>
                    <a:pt x="9330" y="3719"/>
                  </a:lnTo>
                  <a:lnTo>
                    <a:pt x="9316" y="3689"/>
                  </a:lnTo>
                  <a:lnTo>
                    <a:pt x="9301" y="3660"/>
                  </a:lnTo>
                  <a:lnTo>
                    <a:pt x="9283" y="3631"/>
                  </a:lnTo>
                  <a:lnTo>
                    <a:pt x="9263" y="3605"/>
                  </a:lnTo>
                  <a:lnTo>
                    <a:pt x="9243" y="3579"/>
                  </a:lnTo>
                  <a:lnTo>
                    <a:pt x="9219" y="3556"/>
                  </a:lnTo>
                  <a:lnTo>
                    <a:pt x="9195" y="3533"/>
                  </a:lnTo>
                  <a:lnTo>
                    <a:pt x="9169" y="3511"/>
                  </a:lnTo>
                  <a:lnTo>
                    <a:pt x="9141" y="3493"/>
                  </a:lnTo>
                  <a:lnTo>
                    <a:pt x="9111" y="3475"/>
                  </a:lnTo>
                  <a:lnTo>
                    <a:pt x="9081" y="3460"/>
                  </a:lnTo>
                  <a:lnTo>
                    <a:pt x="9048" y="3446"/>
                  </a:lnTo>
                  <a:lnTo>
                    <a:pt x="9015" y="3435"/>
                  </a:lnTo>
                  <a:lnTo>
                    <a:pt x="9015" y="3435"/>
                  </a:lnTo>
                  <a:lnTo>
                    <a:pt x="8990" y="3428"/>
                  </a:lnTo>
                  <a:lnTo>
                    <a:pt x="8966" y="3423"/>
                  </a:lnTo>
                  <a:lnTo>
                    <a:pt x="8941" y="3420"/>
                  </a:lnTo>
                  <a:lnTo>
                    <a:pt x="8917" y="3416"/>
                  </a:lnTo>
                  <a:lnTo>
                    <a:pt x="8892" y="3415"/>
                  </a:lnTo>
                  <a:lnTo>
                    <a:pt x="8868" y="3415"/>
                  </a:lnTo>
                  <a:lnTo>
                    <a:pt x="8844" y="3416"/>
                  </a:lnTo>
                  <a:lnTo>
                    <a:pt x="8820" y="3417"/>
                  </a:lnTo>
                  <a:lnTo>
                    <a:pt x="8796" y="3421"/>
                  </a:lnTo>
                  <a:lnTo>
                    <a:pt x="8772" y="3426"/>
                  </a:lnTo>
                  <a:lnTo>
                    <a:pt x="8749" y="3431"/>
                  </a:lnTo>
                  <a:lnTo>
                    <a:pt x="8727" y="3437"/>
                  </a:lnTo>
                  <a:lnTo>
                    <a:pt x="8704" y="3445"/>
                  </a:lnTo>
                  <a:lnTo>
                    <a:pt x="8683" y="3454"/>
                  </a:lnTo>
                  <a:lnTo>
                    <a:pt x="8660" y="3464"/>
                  </a:lnTo>
                  <a:lnTo>
                    <a:pt x="8640" y="3474"/>
                  </a:lnTo>
                  <a:lnTo>
                    <a:pt x="8618" y="3486"/>
                  </a:lnTo>
                  <a:lnTo>
                    <a:pt x="8600" y="3499"/>
                  </a:lnTo>
                  <a:lnTo>
                    <a:pt x="8579" y="3513"/>
                  </a:lnTo>
                  <a:lnTo>
                    <a:pt x="8560" y="3527"/>
                  </a:lnTo>
                  <a:lnTo>
                    <a:pt x="8543" y="3543"/>
                  </a:lnTo>
                  <a:lnTo>
                    <a:pt x="8525" y="3559"/>
                  </a:lnTo>
                  <a:lnTo>
                    <a:pt x="8509" y="3577"/>
                  </a:lnTo>
                  <a:lnTo>
                    <a:pt x="8494" y="3595"/>
                  </a:lnTo>
                  <a:lnTo>
                    <a:pt x="8479" y="3613"/>
                  </a:lnTo>
                  <a:lnTo>
                    <a:pt x="8465" y="3634"/>
                  </a:lnTo>
                  <a:lnTo>
                    <a:pt x="8452" y="3654"/>
                  </a:lnTo>
                  <a:lnTo>
                    <a:pt x="8440" y="3675"/>
                  </a:lnTo>
                  <a:lnTo>
                    <a:pt x="8428" y="3697"/>
                  </a:lnTo>
                  <a:lnTo>
                    <a:pt x="8418" y="3719"/>
                  </a:lnTo>
                  <a:lnTo>
                    <a:pt x="8409" y="3743"/>
                  </a:lnTo>
                  <a:lnTo>
                    <a:pt x="8402" y="3767"/>
                  </a:lnTo>
                  <a:lnTo>
                    <a:pt x="8874" y="3908"/>
                  </a:lnTo>
                  <a:lnTo>
                    <a:pt x="8403" y="3770"/>
                  </a:lnTo>
                  <a:lnTo>
                    <a:pt x="6884" y="8884"/>
                  </a:lnTo>
                  <a:lnTo>
                    <a:pt x="5081" y="2839"/>
                  </a:lnTo>
                  <a:lnTo>
                    <a:pt x="5081" y="2839"/>
                  </a:lnTo>
                  <a:lnTo>
                    <a:pt x="5072" y="2806"/>
                  </a:lnTo>
                  <a:lnTo>
                    <a:pt x="5061" y="2775"/>
                  </a:lnTo>
                  <a:lnTo>
                    <a:pt x="5048" y="2745"/>
                  </a:lnTo>
                  <a:lnTo>
                    <a:pt x="5033" y="2716"/>
                  </a:lnTo>
                  <a:lnTo>
                    <a:pt x="5017" y="2687"/>
                  </a:lnTo>
                  <a:lnTo>
                    <a:pt x="4998" y="2660"/>
                  </a:lnTo>
                  <a:lnTo>
                    <a:pt x="4978" y="2634"/>
                  </a:lnTo>
                  <a:lnTo>
                    <a:pt x="4955" y="2610"/>
                  </a:lnTo>
                  <a:lnTo>
                    <a:pt x="4931" y="2586"/>
                  </a:lnTo>
                  <a:lnTo>
                    <a:pt x="4906" y="2565"/>
                  </a:lnTo>
                  <a:lnTo>
                    <a:pt x="4880" y="2546"/>
                  </a:lnTo>
                  <a:lnTo>
                    <a:pt x="4851" y="2527"/>
                  </a:lnTo>
                  <a:lnTo>
                    <a:pt x="4820" y="2512"/>
                  </a:lnTo>
                  <a:lnTo>
                    <a:pt x="4790" y="2497"/>
                  </a:lnTo>
                  <a:lnTo>
                    <a:pt x="4757" y="2485"/>
                  </a:lnTo>
                  <a:lnTo>
                    <a:pt x="4723" y="2475"/>
                  </a:lnTo>
                  <a:lnTo>
                    <a:pt x="4723" y="2475"/>
                  </a:lnTo>
                  <a:lnTo>
                    <a:pt x="4698" y="2469"/>
                  </a:lnTo>
                  <a:lnTo>
                    <a:pt x="4674" y="2465"/>
                  </a:lnTo>
                  <a:lnTo>
                    <a:pt x="4649" y="2461"/>
                  </a:lnTo>
                  <a:lnTo>
                    <a:pt x="4624" y="2460"/>
                  </a:lnTo>
                  <a:lnTo>
                    <a:pt x="4600" y="2460"/>
                  </a:lnTo>
                  <a:lnTo>
                    <a:pt x="4576" y="2460"/>
                  </a:lnTo>
                  <a:lnTo>
                    <a:pt x="4552" y="2463"/>
                  </a:lnTo>
                  <a:lnTo>
                    <a:pt x="4528" y="2465"/>
                  </a:lnTo>
                  <a:lnTo>
                    <a:pt x="4504" y="2469"/>
                  </a:lnTo>
                  <a:lnTo>
                    <a:pt x="4480" y="2475"/>
                  </a:lnTo>
                  <a:lnTo>
                    <a:pt x="4458" y="2482"/>
                  </a:lnTo>
                  <a:lnTo>
                    <a:pt x="4435" y="2489"/>
                  </a:lnTo>
                  <a:lnTo>
                    <a:pt x="4414" y="2497"/>
                  </a:lnTo>
                  <a:lnTo>
                    <a:pt x="4391" y="2507"/>
                  </a:lnTo>
                  <a:lnTo>
                    <a:pt x="4371" y="2517"/>
                  </a:lnTo>
                  <a:lnTo>
                    <a:pt x="4349" y="2529"/>
                  </a:lnTo>
                  <a:lnTo>
                    <a:pt x="4329" y="2542"/>
                  </a:lnTo>
                  <a:lnTo>
                    <a:pt x="4310" y="2555"/>
                  </a:lnTo>
                  <a:lnTo>
                    <a:pt x="4291" y="2570"/>
                  </a:lnTo>
                  <a:lnTo>
                    <a:pt x="4274" y="2585"/>
                  </a:lnTo>
                  <a:lnTo>
                    <a:pt x="4256" y="2601"/>
                  </a:lnTo>
                  <a:lnTo>
                    <a:pt x="4240" y="2618"/>
                  </a:lnTo>
                  <a:lnTo>
                    <a:pt x="4223" y="2636"/>
                  </a:lnTo>
                  <a:lnTo>
                    <a:pt x="4208" y="2654"/>
                  </a:lnTo>
                  <a:lnTo>
                    <a:pt x="4194" y="2674"/>
                  </a:lnTo>
                  <a:lnTo>
                    <a:pt x="4181" y="2694"/>
                  </a:lnTo>
                  <a:lnTo>
                    <a:pt x="4169" y="2716"/>
                  </a:lnTo>
                  <a:lnTo>
                    <a:pt x="4158" y="2737"/>
                  </a:lnTo>
                  <a:lnTo>
                    <a:pt x="4148" y="2760"/>
                  </a:lnTo>
                  <a:lnTo>
                    <a:pt x="4138" y="2782"/>
                  </a:lnTo>
                  <a:lnTo>
                    <a:pt x="4130" y="2806"/>
                  </a:lnTo>
                  <a:lnTo>
                    <a:pt x="4124" y="2832"/>
                  </a:lnTo>
                  <a:lnTo>
                    <a:pt x="4601" y="2952"/>
                  </a:lnTo>
                  <a:lnTo>
                    <a:pt x="4124" y="2832"/>
                  </a:lnTo>
                  <a:lnTo>
                    <a:pt x="3038" y="7087"/>
                  </a:lnTo>
                  <a:lnTo>
                    <a:pt x="881" y="7087"/>
                  </a:lnTo>
                  <a:lnTo>
                    <a:pt x="881" y="7087"/>
                  </a:lnTo>
                  <a:lnTo>
                    <a:pt x="831" y="7017"/>
                  </a:lnTo>
                  <a:lnTo>
                    <a:pt x="780" y="6945"/>
                  </a:lnTo>
                  <a:lnTo>
                    <a:pt x="733" y="6872"/>
                  </a:lnTo>
                  <a:lnTo>
                    <a:pt x="685" y="6799"/>
                  </a:lnTo>
                  <a:lnTo>
                    <a:pt x="639" y="6723"/>
                  </a:lnTo>
                  <a:lnTo>
                    <a:pt x="595" y="6648"/>
                  </a:lnTo>
                  <a:lnTo>
                    <a:pt x="552" y="6571"/>
                  </a:lnTo>
                  <a:lnTo>
                    <a:pt x="511" y="6493"/>
                  </a:lnTo>
                  <a:lnTo>
                    <a:pt x="471" y="6414"/>
                  </a:lnTo>
                  <a:lnTo>
                    <a:pt x="433" y="6334"/>
                  </a:lnTo>
                  <a:lnTo>
                    <a:pt x="395" y="6254"/>
                  </a:lnTo>
                  <a:lnTo>
                    <a:pt x="360" y="6172"/>
                  </a:lnTo>
                  <a:lnTo>
                    <a:pt x="326" y="6089"/>
                  </a:lnTo>
                  <a:lnTo>
                    <a:pt x="293" y="6006"/>
                  </a:lnTo>
                  <a:lnTo>
                    <a:pt x="263" y="5921"/>
                  </a:lnTo>
                  <a:lnTo>
                    <a:pt x="234" y="5836"/>
                  </a:lnTo>
                  <a:lnTo>
                    <a:pt x="206" y="5749"/>
                  </a:lnTo>
                  <a:lnTo>
                    <a:pt x="180" y="5662"/>
                  </a:lnTo>
                  <a:lnTo>
                    <a:pt x="156" y="5575"/>
                  </a:lnTo>
                  <a:lnTo>
                    <a:pt x="133" y="5487"/>
                  </a:lnTo>
                  <a:lnTo>
                    <a:pt x="112" y="5398"/>
                  </a:lnTo>
                  <a:lnTo>
                    <a:pt x="93" y="5307"/>
                  </a:lnTo>
                  <a:lnTo>
                    <a:pt x="75" y="5218"/>
                  </a:lnTo>
                  <a:lnTo>
                    <a:pt x="60" y="5126"/>
                  </a:lnTo>
                  <a:lnTo>
                    <a:pt x="46" y="5034"/>
                  </a:lnTo>
                  <a:lnTo>
                    <a:pt x="34" y="4942"/>
                  </a:lnTo>
                  <a:lnTo>
                    <a:pt x="24" y="4849"/>
                  </a:lnTo>
                  <a:lnTo>
                    <a:pt x="15" y="4754"/>
                  </a:lnTo>
                  <a:lnTo>
                    <a:pt x="8" y="4660"/>
                  </a:lnTo>
                  <a:lnTo>
                    <a:pt x="3" y="4565"/>
                  </a:lnTo>
                  <a:lnTo>
                    <a:pt x="1" y="4470"/>
                  </a:lnTo>
                  <a:lnTo>
                    <a:pt x="0" y="4374"/>
                  </a:lnTo>
                  <a:lnTo>
                    <a:pt x="0" y="4374"/>
                  </a:lnTo>
                  <a:lnTo>
                    <a:pt x="1" y="4262"/>
                  </a:lnTo>
                  <a:lnTo>
                    <a:pt x="5" y="4150"/>
                  </a:lnTo>
                  <a:lnTo>
                    <a:pt x="11" y="4038"/>
                  </a:lnTo>
                  <a:lnTo>
                    <a:pt x="21" y="3927"/>
                  </a:lnTo>
                  <a:lnTo>
                    <a:pt x="32" y="3817"/>
                  </a:lnTo>
                  <a:lnTo>
                    <a:pt x="46" y="3708"/>
                  </a:lnTo>
                  <a:lnTo>
                    <a:pt x="64" y="3600"/>
                  </a:lnTo>
                  <a:lnTo>
                    <a:pt x="83" y="3493"/>
                  </a:lnTo>
                  <a:lnTo>
                    <a:pt x="104" y="3387"/>
                  </a:lnTo>
                  <a:lnTo>
                    <a:pt x="128" y="3281"/>
                  </a:lnTo>
                  <a:lnTo>
                    <a:pt x="155" y="3177"/>
                  </a:lnTo>
                  <a:lnTo>
                    <a:pt x="184" y="3073"/>
                  </a:lnTo>
                  <a:lnTo>
                    <a:pt x="215" y="2971"/>
                  </a:lnTo>
                  <a:lnTo>
                    <a:pt x="248" y="2871"/>
                  </a:lnTo>
                  <a:lnTo>
                    <a:pt x="283" y="2770"/>
                  </a:lnTo>
                  <a:lnTo>
                    <a:pt x="321" y="2672"/>
                  </a:lnTo>
                  <a:lnTo>
                    <a:pt x="361" y="2573"/>
                  </a:lnTo>
                  <a:lnTo>
                    <a:pt x="403" y="2478"/>
                  </a:lnTo>
                  <a:lnTo>
                    <a:pt x="447" y="2383"/>
                  </a:lnTo>
                  <a:lnTo>
                    <a:pt x="493" y="2289"/>
                  </a:lnTo>
                  <a:lnTo>
                    <a:pt x="541" y="2197"/>
                  </a:lnTo>
                  <a:lnTo>
                    <a:pt x="592" y="2106"/>
                  </a:lnTo>
                  <a:lnTo>
                    <a:pt x="644" y="2017"/>
                  </a:lnTo>
                  <a:lnTo>
                    <a:pt x="699" y="1929"/>
                  </a:lnTo>
                  <a:lnTo>
                    <a:pt x="754" y="1842"/>
                  </a:lnTo>
                  <a:lnTo>
                    <a:pt x="813" y="1758"/>
                  </a:lnTo>
                  <a:lnTo>
                    <a:pt x="872" y="1673"/>
                  </a:lnTo>
                  <a:lnTo>
                    <a:pt x="934" y="1591"/>
                  </a:lnTo>
                  <a:lnTo>
                    <a:pt x="997" y="1512"/>
                  </a:lnTo>
                  <a:lnTo>
                    <a:pt x="1063" y="1433"/>
                  </a:lnTo>
                  <a:lnTo>
                    <a:pt x="1129" y="1356"/>
                  </a:lnTo>
                  <a:lnTo>
                    <a:pt x="1199" y="1282"/>
                  </a:lnTo>
                  <a:lnTo>
                    <a:pt x="1268" y="1207"/>
                  </a:lnTo>
                  <a:lnTo>
                    <a:pt x="1341" y="1136"/>
                  </a:lnTo>
                  <a:lnTo>
                    <a:pt x="1414" y="1066"/>
                  </a:lnTo>
                  <a:lnTo>
                    <a:pt x="1488" y="998"/>
                  </a:lnTo>
                  <a:lnTo>
                    <a:pt x="1565" y="933"/>
                  </a:lnTo>
                  <a:lnTo>
                    <a:pt x="1643" y="869"/>
                  </a:lnTo>
                  <a:lnTo>
                    <a:pt x="1722" y="807"/>
                  </a:lnTo>
                  <a:lnTo>
                    <a:pt x="1804" y="746"/>
                  </a:lnTo>
                  <a:lnTo>
                    <a:pt x="1886" y="689"/>
                  </a:lnTo>
                  <a:lnTo>
                    <a:pt x="1969" y="633"/>
                  </a:lnTo>
                  <a:lnTo>
                    <a:pt x="2055" y="579"/>
                  </a:lnTo>
                  <a:lnTo>
                    <a:pt x="2142" y="527"/>
                  </a:lnTo>
                  <a:lnTo>
                    <a:pt x="2229" y="478"/>
                  </a:lnTo>
                  <a:lnTo>
                    <a:pt x="2318" y="432"/>
                  </a:lnTo>
                  <a:lnTo>
                    <a:pt x="2407" y="386"/>
                  </a:lnTo>
                  <a:lnTo>
                    <a:pt x="2499" y="344"/>
                  </a:lnTo>
                  <a:lnTo>
                    <a:pt x="2591" y="303"/>
                  </a:lnTo>
                  <a:lnTo>
                    <a:pt x="2685" y="266"/>
                  </a:lnTo>
                  <a:lnTo>
                    <a:pt x="2779" y="229"/>
                  </a:lnTo>
                  <a:lnTo>
                    <a:pt x="2875" y="196"/>
                  </a:lnTo>
                  <a:lnTo>
                    <a:pt x="2972" y="166"/>
                  </a:lnTo>
                  <a:lnTo>
                    <a:pt x="3069" y="137"/>
                  </a:lnTo>
                  <a:lnTo>
                    <a:pt x="3168" y="112"/>
                  </a:lnTo>
                  <a:lnTo>
                    <a:pt x="3266" y="88"/>
                  </a:lnTo>
                  <a:lnTo>
                    <a:pt x="3367" y="68"/>
                  </a:lnTo>
                  <a:lnTo>
                    <a:pt x="3469" y="50"/>
                  </a:lnTo>
                  <a:lnTo>
                    <a:pt x="3571" y="35"/>
                  </a:lnTo>
                  <a:lnTo>
                    <a:pt x="3673" y="22"/>
                  </a:lnTo>
                  <a:lnTo>
                    <a:pt x="3776" y="12"/>
                  </a:lnTo>
                  <a:lnTo>
                    <a:pt x="3881" y="5"/>
                  </a:lnTo>
                  <a:lnTo>
                    <a:pt x="3987" y="1"/>
                  </a:lnTo>
                  <a:lnTo>
                    <a:pt x="4091" y="0"/>
                  </a:lnTo>
                  <a:lnTo>
                    <a:pt x="4091"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grpSp>
        <p:nvGrpSpPr>
          <p:cNvPr id="11" name="组合 10"/>
          <p:cNvGrpSpPr/>
          <p:nvPr/>
        </p:nvGrpSpPr>
        <p:grpSpPr>
          <a:xfrm>
            <a:off x="5431672" y="1623357"/>
            <a:ext cx="1296000" cy="1296000"/>
            <a:chOff x="5448000" y="2580472"/>
            <a:chExt cx="1296000" cy="1296000"/>
          </a:xfrm>
        </p:grpSpPr>
        <p:sp>
          <p:nvSpPr>
            <p:cNvPr id="12" name="椭圆 11"/>
            <p:cNvSpPr/>
            <p:nvPr/>
          </p:nvSpPr>
          <p:spPr>
            <a:xfrm>
              <a:off x="5448000" y="2580472"/>
              <a:ext cx="1296000" cy="1296000"/>
            </a:xfrm>
            <a:prstGeom prst="ellipse">
              <a:avLst/>
            </a:prstGeom>
            <a:solidFill>
              <a:srgbClr val="1965B9"/>
            </a:solidFill>
            <a:ln>
              <a:noFill/>
            </a:ln>
            <a:effectLst>
              <a:outerShdw blurRad="1905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Freeform 432"/>
            <p:cNvSpPr>
              <a:spLocks noEditPoints="1"/>
            </p:cNvSpPr>
            <p:nvPr/>
          </p:nvSpPr>
          <p:spPr bwMode="auto">
            <a:xfrm>
              <a:off x="6005447" y="3102485"/>
              <a:ext cx="181106" cy="251974"/>
            </a:xfrm>
            <a:custGeom>
              <a:avLst/>
              <a:gdLst>
                <a:gd name="T0" fmla="*/ 9967 w 11036"/>
                <a:gd name="T1" fmla="*/ 2108 h 15364"/>
                <a:gd name="T2" fmla="*/ 9336 w 11036"/>
                <a:gd name="T3" fmla="*/ 2017 h 15364"/>
                <a:gd name="T4" fmla="*/ 8733 w 11036"/>
                <a:gd name="T5" fmla="*/ 1870 h 15364"/>
                <a:gd name="T6" fmla="*/ 8144 w 11036"/>
                <a:gd name="T7" fmla="*/ 1660 h 15364"/>
                <a:gd name="T8" fmla="*/ 7554 w 11036"/>
                <a:gd name="T9" fmla="*/ 1376 h 15364"/>
                <a:gd name="T10" fmla="*/ 6955 w 11036"/>
                <a:gd name="T11" fmla="*/ 1013 h 15364"/>
                <a:gd name="T12" fmla="*/ 6330 w 11036"/>
                <a:gd name="T13" fmla="*/ 560 h 15364"/>
                <a:gd name="T14" fmla="*/ 5740 w 11036"/>
                <a:gd name="T15" fmla="*/ 74 h 15364"/>
                <a:gd name="T16" fmla="*/ 5549 w 11036"/>
                <a:gd name="T17" fmla="*/ 1 h 15364"/>
                <a:gd name="T18" fmla="*/ 5323 w 11036"/>
                <a:gd name="T19" fmla="*/ 57 h 15364"/>
                <a:gd name="T20" fmla="*/ 4868 w 11036"/>
                <a:gd name="T21" fmla="*/ 432 h 15364"/>
                <a:gd name="T22" fmla="*/ 4236 w 11036"/>
                <a:gd name="T23" fmla="*/ 908 h 15364"/>
                <a:gd name="T24" fmla="*/ 3630 w 11036"/>
                <a:gd name="T25" fmla="*/ 1293 h 15364"/>
                <a:gd name="T26" fmla="*/ 3041 w 11036"/>
                <a:gd name="T27" fmla="*/ 1595 h 15364"/>
                <a:gd name="T28" fmla="*/ 2453 w 11036"/>
                <a:gd name="T29" fmla="*/ 1825 h 15364"/>
                <a:gd name="T30" fmla="*/ 1853 w 11036"/>
                <a:gd name="T31" fmla="*/ 1986 h 15364"/>
                <a:gd name="T32" fmla="*/ 1231 w 11036"/>
                <a:gd name="T33" fmla="*/ 2089 h 15364"/>
                <a:gd name="T34" fmla="*/ 312 w 11036"/>
                <a:gd name="T35" fmla="*/ 2152 h 15364"/>
                <a:gd name="T36" fmla="*/ 163 w 11036"/>
                <a:gd name="T37" fmla="*/ 2192 h 15364"/>
                <a:gd name="T38" fmla="*/ 15 w 11036"/>
                <a:gd name="T39" fmla="*/ 2375 h 15364"/>
                <a:gd name="T40" fmla="*/ 0 w 11036"/>
                <a:gd name="T41" fmla="*/ 8341 h 15364"/>
                <a:gd name="T42" fmla="*/ 68 w 11036"/>
                <a:gd name="T43" fmla="*/ 9242 h 15364"/>
                <a:gd name="T44" fmla="*/ 309 w 11036"/>
                <a:gd name="T45" fmla="*/ 10199 h 15364"/>
                <a:gd name="T46" fmla="*/ 719 w 11036"/>
                <a:gd name="T47" fmla="*/ 11093 h 15364"/>
                <a:gd name="T48" fmla="*/ 1292 w 11036"/>
                <a:gd name="T49" fmla="*/ 11940 h 15364"/>
                <a:gd name="T50" fmla="*/ 2022 w 11036"/>
                <a:gd name="T51" fmla="*/ 12756 h 15364"/>
                <a:gd name="T52" fmla="*/ 2905 w 11036"/>
                <a:gd name="T53" fmla="*/ 13558 h 15364"/>
                <a:gd name="T54" fmla="*/ 3934 w 11036"/>
                <a:gd name="T55" fmla="*/ 14363 h 15364"/>
                <a:gd name="T56" fmla="*/ 5260 w 11036"/>
                <a:gd name="T57" fmla="*/ 15292 h 15364"/>
                <a:gd name="T58" fmla="*/ 5483 w 11036"/>
                <a:gd name="T59" fmla="*/ 15363 h 15364"/>
                <a:gd name="T60" fmla="*/ 5750 w 11036"/>
                <a:gd name="T61" fmla="*/ 15310 h 15364"/>
                <a:gd name="T62" fmla="*/ 6824 w 11036"/>
                <a:gd name="T63" fmla="*/ 14567 h 15364"/>
                <a:gd name="T64" fmla="*/ 7888 w 11036"/>
                <a:gd name="T65" fmla="*/ 13758 h 15364"/>
                <a:gd name="T66" fmla="*/ 8809 w 11036"/>
                <a:gd name="T67" fmla="*/ 12958 h 15364"/>
                <a:gd name="T68" fmla="*/ 9577 w 11036"/>
                <a:gd name="T69" fmla="*/ 12146 h 15364"/>
                <a:gd name="T70" fmla="*/ 10190 w 11036"/>
                <a:gd name="T71" fmla="*/ 11308 h 15364"/>
                <a:gd name="T72" fmla="*/ 10641 w 11036"/>
                <a:gd name="T73" fmla="*/ 10428 h 15364"/>
                <a:gd name="T74" fmla="*/ 10924 w 11036"/>
                <a:gd name="T75" fmla="*/ 9489 h 15364"/>
                <a:gd name="T76" fmla="*/ 11035 w 11036"/>
                <a:gd name="T77" fmla="*/ 8473 h 15364"/>
                <a:gd name="T78" fmla="*/ 11030 w 11036"/>
                <a:gd name="T79" fmla="*/ 2404 h 15364"/>
                <a:gd name="T80" fmla="*/ 10923 w 11036"/>
                <a:gd name="T81" fmla="*/ 2226 h 15364"/>
                <a:gd name="T82" fmla="*/ 10740 w 11036"/>
                <a:gd name="T83" fmla="*/ 2153 h 15364"/>
                <a:gd name="T84" fmla="*/ 5090 w 11036"/>
                <a:gd name="T85" fmla="*/ 9532 h 15364"/>
                <a:gd name="T86" fmla="*/ 4885 w 11036"/>
                <a:gd name="T87" fmla="*/ 9567 h 15364"/>
                <a:gd name="T88" fmla="*/ 4733 w 11036"/>
                <a:gd name="T89" fmla="*/ 9499 h 15364"/>
                <a:gd name="T90" fmla="*/ 3076 w 11036"/>
                <a:gd name="T91" fmla="*/ 7866 h 15364"/>
                <a:gd name="T92" fmla="*/ 3025 w 11036"/>
                <a:gd name="T93" fmla="*/ 7666 h 15364"/>
                <a:gd name="T94" fmla="*/ 3081 w 11036"/>
                <a:gd name="T95" fmla="*/ 7511 h 15364"/>
                <a:gd name="T96" fmla="*/ 3535 w 11036"/>
                <a:gd name="T97" fmla="*/ 7049 h 15364"/>
                <a:gd name="T98" fmla="*/ 3718 w 11036"/>
                <a:gd name="T99" fmla="*/ 6987 h 15364"/>
                <a:gd name="T100" fmla="*/ 3904 w 11036"/>
                <a:gd name="T101" fmla="*/ 7045 h 15364"/>
                <a:gd name="T102" fmla="*/ 7130 w 11036"/>
                <a:gd name="T103" fmla="*/ 5847 h 15364"/>
                <a:gd name="T104" fmla="*/ 7296 w 11036"/>
                <a:gd name="T105" fmla="*/ 5779 h 15364"/>
                <a:gd name="T106" fmla="*/ 7498 w 11036"/>
                <a:gd name="T107" fmla="*/ 5829 h 15364"/>
                <a:gd name="T108" fmla="*/ 7959 w 11036"/>
                <a:gd name="T109" fmla="*/ 6283 h 15364"/>
                <a:gd name="T110" fmla="*/ 8027 w 11036"/>
                <a:gd name="T111" fmla="*/ 6449 h 15364"/>
                <a:gd name="T112" fmla="*/ 7977 w 11036"/>
                <a:gd name="T113" fmla="*/ 6651 h 15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1036" h="15364">
                  <a:moveTo>
                    <a:pt x="10725" y="2152"/>
                  </a:moveTo>
                  <a:lnTo>
                    <a:pt x="10725" y="2152"/>
                  </a:lnTo>
                  <a:lnTo>
                    <a:pt x="10551" y="2147"/>
                  </a:lnTo>
                  <a:lnTo>
                    <a:pt x="10380" y="2139"/>
                  </a:lnTo>
                  <a:lnTo>
                    <a:pt x="10213" y="2128"/>
                  </a:lnTo>
                  <a:lnTo>
                    <a:pt x="10130" y="2122"/>
                  </a:lnTo>
                  <a:lnTo>
                    <a:pt x="10048" y="2115"/>
                  </a:lnTo>
                  <a:lnTo>
                    <a:pt x="9967" y="2108"/>
                  </a:lnTo>
                  <a:lnTo>
                    <a:pt x="9885" y="2099"/>
                  </a:lnTo>
                  <a:lnTo>
                    <a:pt x="9806" y="2089"/>
                  </a:lnTo>
                  <a:lnTo>
                    <a:pt x="9727" y="2079"/>
                  </a:lnTo>
                  <a:lnTo>
                    <a:pt x="9647" y="2069"/>
                  </a:lnTo>
                  <a:lnTo>
                    <a:pt x="9568" y="2058"/>
                  </a:lnTo>
                  <a:lnTo>
                    <a:pt x="9491" y="2045"/>
                  </a:lnTo>
                  <a:lnTo>
                    <a:pt x="9413" y="2031"/>
                  </a:lnTo>
                  <a:lnTo>
                    <a:pt x="9336" y="2017"/>
                  </a:lnTo>
                  <a:lnTo>
                    <a:pt x="9259" y="2002"/>
                  </a:lnTo>
                  <a:lnTo>
                    <a:pt x="9183" y="1986"/>
                  </a:lnTo>
                  <a:lnTo>
                    <a:pt x="9107" y="1969"/>
                  </a:lnTo>
                  <a:lnTo>
                    <a:pt x="9031" y="1952"/>
                  </a:lnTo>
                  <a:lnTo>
                    <a:pt x="8956" y="1933"/>
                  </a:lnTo>
                  <a:lnTo>
                    <a:pt x="8882" y="1913"/>
                  </a:lnTo>
                  <a:lnTo>
                    <a:pt x="8807" y="1893"/>
                  </a:lnTo>
                  <a:lnTo>
                    <a:pt x="8733" y="1870"/>
                  </a:lnTo>
                  <a:lnTo>
                    <a:pt x="8659" y="1847"/>
                  </a:lnTo>
                  <a:lnTo>
                    <a:pt x="8584" y="1825"/>
                  </a:lnTo>
                  <a:lnTo>
                    <a:pt x="8510" y="1799"/>
                  </a:lnTo>
                  <a:lnTo>
                    <a:pt x="8437" y="1774"/>
                  </a:lnTo>
                  <a:lnTo>
                    <a:pt x="8363" y="1747"/>
                  </a:lnTo>
                  <a:lnTo>
                    <a:pt x="8290" y="1719"/>
                  </a:lnTo>
                  <a:lnTo>
                    <a:pt x="8217" y="1690"/>
                  </a:lnTo>
                  <a:lnTo>
                    <a:pt x="8144" y="1660"/>
                  </a:lnTo>
                  <a:lnTo>
                    <a:pt x="8069" y="1628"/>
                  </a:lnTo>
                  <a:lnTo>
                    <a:pt x="7996" y="1595"/>
                  </a:lnTo>
                  <a:lnTo>
                    <a:pt x="7923" y="1563"/>
                  </a:lnTo>
                  <a:lnTo>
                    <a:pt x="7850" y="1527"/>
                  </a:lnTo>
                  <a:lnTo>
                    <a:pt x="7776" y="1492"/>
                  </a:lnTo>
                  <a:lnTo>
                    <a:pt x="7703" y="1454"/>
                  </a:lnTo>
                  <a:lnTo>
                    <a:pt x="7629" y="1417"/>
                  </a:lnTo>
                  <a:lnTo>
                    <a:pt x="7554" y="1376"/>
                  </a:lnTo>
                  <a:lnTo>
                    <a:pt x="7481" y="1336"/>
                  </a:lnTo>
                  <a:lnTo>
                    <a:pt x="7407" y="1293"/>
                  </a:lnTo>
                  <a:lnTo>
                    <a:pt x="7331" y="1250"/>
                  </a:lnTo>
                  <a:lnTo>
                    <a:pt x="7257" y="1205"/>
                  </a:lnTo>
                  <a:lnTo>
                    <a:pt x="7182" y="1159"/>
                  </a:lnTo>
                  <a:lnTo>
                    <a:pt x="7106" y="1112"/>
                  </a:lnTo>
                  <a:lnTo>
                    <a:pt x="7030" y="1063"/>
                  </a:lnTo>
                  <a:lnTo>
                    <a:pt x="6955" y="1013"/>
                  </a:lnTo>
                  <a:lnTo>
                    <a:pt x="6878" y="961"/>
                  </a:lnTo>
                  <a:lnTo>
                    <a:pt x="6801" y="908"/>
                  </a:lnTo>
                  <a:lnTo>
                    <a:pt x="6724" y="854"/>
                  </a:lnTo>
                  <a:lnTo>
                    <a:pt x="6646" y="798"/>
                  </a:lnTo>
                  <a:lnTo>
                    <a:pt x="6568" y="741"/>
                  </a:lnTo>
                  <a:lnTo>
                    <a:pt x="6489" y="683"/>
                  </a:lnTo>
                  <a:lnTo>
                    <a:pt x="6410" y="622"/>
                  </a:lnTo>
                  <a:lnTo>
                    <a:pt x="6330" y="560"/>
                  </a:lnTo>
                  <a:lnTo>
                    <a:pt x="6250" y="498"/>
                  </a:lnTo>
                  <a:lnTo>
                    <a:pt x="6168" y="432"/>
                  </a:lnTo>
                  <a:lnTo>
                    <a:pt x="6086" y="367"/>
                  </a:lnTo>
                  <a:lnTo>
                    <a:pt x="6004" y="299"/>
                  </a:lnTo>
                  <a:lnTo>
                    <a:pt x="5921" y="229"/>
                  </a:lnTo>
                  <a:lnTo>
                    <a:pt x="5752" y="85"/>
                  </a:lnTo>
                  <a:lnTo>
                    <a:pt x="5752" y="85"/>
                  </a:lnTo>
                  <a:lnTo>
                    <a:pt x="5740" y="74"/>
                  </a:lnTo>
                  <a:lnTo>
                    <a:pt x="5727" y="66"/>
                  </a:lnTo>
                  <a:lnTo>
                    <a:pt x="5713" y="57"/>
                  </a:lnTo>
                  <a:lnTo>
                    <a:pt x="5701" y="48"/>
                  </a:lnTo>
                  <a:lnTo>
                    <a:pt x="5672" y="34"/>
                  </a:lnTo>
                  <a:lnTo>
                    <a:pt x="5643" y="22"/>
                  </a:lnTo>
                  <a:lnTo>
                    <a:pt x="5612" y="13"/>
                  </a:lnTo>
                  <a:lnTo>
                    <a:pt x="5581" y="6"/>
                  </a:lnTo>
                  <a:lnTo>
                    <a:pt x="5549" y="1"/>
                  </a:lnTo>
                  <a:lnTo>
                    <a:pt x="5518" y="0"/>
                  </a:lnTo>
                  <a:lnTo>
                    <a:pt x="5487" y="1"/>
                  </a:lnTo>
                  <a:lnTo>
                    <a:pt x="5455" y="6"/>
                  </a:lnTo>
                  <a:lnTo>
                    <a:pt x="5425" y="13"/>
                  </a:lnTo>
                  <a:lnTo>
                    <a:pt x="5395" y="22"/>
                  </a:lnTo>
                  <a:lnTo>
                    <a:pt x="5364" y="33"/>
                  </a:lnTo>
                  <a:lnTo>
                    <a:pt x="5337" y="48"/>
                  </a:lnTo>
                  <a:lnTo>
                    <a:pt x="5323" y="57"/>
                  </a:lnTo>
                  <a:lnTo>
                    <a:pt x="5310" y="66"/>
                  </a:lnTo>
                  <a:lnTo>
                    <a:pt x="5296" y="74"/>
                  </a:lnTo>
                  <a:lnTo>
                    <a:pt x="5285" y="85"/>
                  </a:lnTo>
                  <a:lnTo>
                    <a:pt x="5285" y="85"/>
                  </a:lnTo>
                  <a:lnTo>
                    <a:pt x="5116" y="228"/>
                  </a:lnTo>
                  <a:lnTo>
                    <a:pt x="5033" y="299"/>
                  </a:lnTo>
                  <a:lnTo>
                    <a:pt x="4950" y="365"/>
                  </a:lnTo>
                  <a:lnTo>
                    <a:pt x="4868" y="432"/>
                  </a:lnTo>
                  <a:lnTo>
                    <a:pt x="4788" y="496"/>
                  </a:lnTo>
                  <a:lnTo>
                    <a:pt x="4707" y="560"/>
                  </a:lnTo>
                  <a:lnTo>
                    <a:pt x="4628" y="622"/>
                  </a:lnTo>
                  <a:lnTo>
                    <a:pt x="4547" y="681"/>
                  </a:lnTo>
                  <a:lnTo>
                    <a:pt x="4469" y="741"/>
                  </a:lnTo>
                  <a:lnTo>
                    <a:pt x="4391" y="798"/>
                  </a:lnTo>
                  <a:lnTo>
                    <a:pt x="4313" y="854"/>
                  </a:lnTo>
                  <a:lnTo>
                    <a:pt x="4236" y="908"/>
                  </a:lnTo>
                  <a:lnTo>
                    <a:pt x="4158" y="961"/>
                  </a:lnTo>
                  <a:lnTo>
                    <a:pt x="4082" y="1013"/>
                  </a:lnTo>
                  <a:lnTo>
                    <a:pt x="4006" y="1063"/>
                  </a:lnTo>
                  <a:lnTo>
                    <a:pt x="3930" y="1112"/>
                  </a:lnTo>
                  <a:lnTo>
                    <a:pt x="3854" y="1159"/>
                  </a:lnTo>
                  <a:lnTo>
                    <a:pt x="3780" y="1205"/>
                  </a:lnTo>
                  <a:lnTo>
                    <a:pt x="3705" y="1250"/>
                  </a:lnTo>
                  <a:lnTo>
                    <a:pt x="3630" y="1293"/>
                  </a:lnTo>
                  <a:lnTo>
                    <a:pt x="3556" y="1336"/>
                  </a:lnTo>
                  <a:lnTo>
                    <a:pt x="3482" y="1376"/>
                  </a:lnTo>
                  <a:lnTo>
                    <a:pt x="3409" y="1417"/>
                  </a:lnTo>
                  <a:lnTo>
                    <a:pt x="3334" y="1454"/>
                  </a:lnTo>
                  <a:lnTo>
                    <a:pt x="3261" y="1492"/>
                  </a:lnTo>
                  <a:lnTo>
                    <a:pt x="3187" y="1527"/>
                  </a:lnTo>
                  <a:lnTo>
                    <a:pt x="3114" y="1563"/>
                  </a:lnTo>
                  <a:lnTo>
                    <a:pt x="3041" y="1595"/>
                  </a:lnTo>
                  <a:lnTo>
                    <a:pt x="2967" y="1628"/>
                  </a:lnTo>
                  <a:lnTo>
                    <a:pt x="2894" y="1660"/>
                  </a:lnTo>
                  <a:lnTo>
                    <a:pt x="2821" y="1690"/>
                  </a:lnTo>
                  <a:lnTo>
                    <a:pt x="2748" y="1719"/>
                  </a:lnTo>
                  <a:lnTo>
                    <a:pt x="2673" y="1747"/>
                  </a:lnTo>
                  <a:lnTo>
                    <a:pt x="2600" y="1774"/>
                  </a:lnTo>
                  <a:lnTo>
                    <a:pt x="2526" y="1799"/>
                  </a:lnTo>
                  <a:lnTo>
                    <a:pt x="2453" y="1825"/>
                  </a:lnTo>
                  <a:lnTo>
                    <a:pt x="2379" y="1847"/>
                  </a:lnTo>
                  <a:lnTo>
                    <a:pt x="2304" y="1870"/>
                  </a:lnTo>
                  <a:lnTo>
                    <a:pt x="2230" y="1893"/>
                  </a:lnTo>
                  <a:lnTo>
                    <a:pt x="2156" y="1913"/>
                  </a:lnTo>
                  <a:lnTo>
                    <a:pt x="2080" y="1933"/>
                  </a:lnTo>
                  <a:lnTo>
                    <a:pt x="2006" y="1952"/>
                  </a:lnTo>
                  <a:lnTo>
                    <a:pt x="1930" y="1969"/>
                  </a:lnTo>
                  <a:lnTo>
                    <a:pt x="1853" y="1986"/>
                  </a:lnTo>
                  <a:lnTo>
                    <a:pt x="1778" y="2002"/>
                  </a:lnTo>
                  <a:lnTo>
                    <a:pt x="1701" y="2017"/>
                  </a:lnTo>
                  <a:lnTo>
                    <a:pt x="1624" y="2031"/>
                  </a:lnTo>
                  <a:lnTo>
                    <a:pt x="1546" y="2045"/>
                  </a:lnTo>
                  <a:lnTo>
                    <a:pt x="1468" y="2058"/>
                  </a:lnTo>
                  <a:lnTo>
                    <a:pt x="1390" y="2069"/>
                  </a:lnTo>
                  <a:lnTo>
                    <a:pt x="1311" y="2079"/>
                  </a:lnTo>
                  <a:lnTo>
                    <a:pt x="1231" y="2089"/>
                  </a:lnTo>
                  <a:lnTo>
                    <a:pt x="1151" y="2099"/>
                  </a:lnTo>
                  <a:lnTo>
                    <a:pt x="1070" y="2108"/>
                  </a:lnTo>
                  <a:lnTo>
                    <a:pt x="988" y="2115"/>
                  </a:lnTo>
                  <a:lnTo>
                    <a:pt x="906" y="2122"/>
                  </a:lnTo>
                  <a:lnTo>
                    <a:pt x="825" y="2128"/>
                  </a:lnTo>
                  <a:lnTo>
                    <a:pt x="656" y="2139"/>
                  </a:lnTo>
                  <a:lnTo>
                    <a:pt x="486" y="2147"/>
                  </a:lnTo>
                  <a:lnTo>
                    <a:pt x="312" y="2152"/>
                  </a:lnTo>
                  <a:lnTo>
                    <a:pt x="312" y="2152"/>
                  </a:lnTo>
                  <a:lnTo>
                    <a:pt x="296" y="2153"/>
                  </a:lnTo>
                  <a:lnTo>
                    <a:pt x="280" y="2155"/>
                  </a:lnTo>
                  <a:lnTo>
                    <a:pt x="264" y="2157"/>
                  </a:lnTo>
                  <a:lnTo>
                    <a:pt x="249" y="2160"/>
                  </a:lnTo>
                  <a:lnTo>
                    <a:pt x="219" y="2168"/>
                  </a:lnTo>
                  <a:lnTo>
                    <a:pt x="191" y="2178"/>
                  </a:lnTo>
                  <a:lnTo>
                    <a:pt x="163" y="2192"/>
                  </a:lnTo>
                  <a:lnTo>
                    <a:pt x="138" y="2209"/>
                  </a:lnTo>
                  <a:lnTo>
                    <a:pt x="114" y="2226"/>
                  </a:lnTo>
                  <a:lnTo>
                    <a:pt x="92" y="2246"/>
                  </a:lnTo>
                  <a:lnTo>
                    <a:pt x="71" y="2269"/>
                  </a:lnTo>
                  <a:lnTo>
                    <a:pt x="54" y="2293"/>
                  </a:lnTo>
                  <a:lnTo>
                    <a:pt x="37" y="2318"/>
                  </a:lnTo>
                  <a:lnTo>
                    <a:pt x="25" y="2346"/>
                  </a:lnTo>
                  <a:lnTo>
                    <a:pt x="15" y="2375"/>
                  </a:lnTo>
                  <a:lnTo>
                    <a:pt x="10" y="2389"/>
                  </a:lnTo>
                  <a:lnTo>
                    <a:pt x="7" y="2404"/>
                  </a:lnTo>
                  <a:lnTo>
                    <a:pt x="3" y="2419"/>
                  </a:lnTo>
                  <a:lnTo>
                    <a:pt x="2" y="2435"/>
                  </a:lnTo>
                  <a:lnTo>
                    <a:pt x="1" y="2450"/>
                  </a:lnTo>
                  <a:lnTo>
                    <a:pt x="0" y="2467"/>
                  </a:lnTo>
                  <a:lnTo>
                    <a:pt x="0" y="2467"/>
                  </a:lnTo>
                  <a:lnTo>
                    <a:pt x="0" y="8341"/>
                  </a:lnTo>
                  <a:lnTo>
                    <a:pt x="0" y="8341"/>
                  </a:lnTo>
                  <a:lnTo>
                    <a:pt x="2" y="8473"/>
                  </a:lnTo>
                  <a:lnTo>
                    <a:pt x="6" y="8605"/>
                  </a:lnTo>
                  <a:lnTo>
                    <a:pt x="12" y="8735"/>
                  </a:lnTo>
                  <a:lnTo>
                    <a:pt x="22" y="8864"/>
                  </a:lnTo>
                  <a:lnTo>
                    <a:pt x="35" y="8991"/>
                  </a:lnTo>
                  <a:lnTo>
                    <a:pt x="50" y="9117"/>
                  </a:lnTo>
                  <a:lnTo>
                    <a:pt x="68" y="9242"/>
                  </a:lnTo>
                  <a:lnTo>
                    <a:pt x="89" y="9367"/>
                  </a:lnTo>
                  <a:lnTo>
                    <a:pt x="112" y="9489"/>
                  </a:lnTo>
                  <a:lnTo>
                    <a:pt x="138" y="9610"/>
                  </a:lnTo>
                  <a:lnTo>
                    <a:pt x="167" y="9729"/>
                  </a:lnTo>
                  <a:lnTo>
                    <a:pt x="199" y="9849"/>
                  </a:lnTo>
                  <a:lnTo>
                    <a:pt x="233" y="9967"/>
                  </a:lnTo>
                  <a:lnTo>
                    <a:pt x="269" y="10083"/>
                  </a:lnTo>
                  <a:lnTo>
                    <a:pt x="309" y="10199"/>
                  </a:lnTo>
                  <a:lnTo>
                    <a:pt x="351" y="10315"/>
                  </a:lnTo>
                  <a:lnTo>
                    <a:pt x="396" y="10428"/>
                  </a:lnTo>
                  <a:lnTo>
                    <a:pt x="443" y="10541"/>
                  </a:lnTo>
                  <a:lnTo>
                    <a:pt x="493" y="10653"/>
                  </a:lnTo>
                  <a:lnTo>
                    <a:pt x="546" y="10764"/>
                  </a:lnTo>
                  <a:lnTo>
                    <a:pt x="600" y="10875"/>
                  </a:lnTo>
                  <a:lnTo>
                    <a:pt x="658" y="10985"/>
                  </a:lnTo>
                  <a:lnTo>
                    <a:pt x="719" y="11093"/>
                  </a:lnTo>
                  <a:lnTo>
                    <a:pt x="782" y="11201"/>
                  </a:lnTo>
                  <a:lnTo>
                    <a:pt x="847" y="11308"/>
                  </a:lnTo>
                  <a:lnTo>
                    <a:pt x="915" y="11415"/>
                  </a:lnTo>
                  <a:lnTo>
                    <a:pt x="984" y="11521"/>
                  </a:lnTo>
                  <a:lnTo>
                    <a:pt x="1057" y="11627"/>
                  </a:lnTo>
                  <a:lnTo>
                    <a:pt x="1133" y="11731"/>
                  </a:lnTo>
                  <a:lnTo>
                    <a:pt x="1211" y="11836"/>
                  </a:lnTo>
                  <a:lnTo>
                    <a:pt x="1292" y="11940"/>
                  </a:lnTo>
                  <a:lnTo>
                    <a:pt x="1375" y="12044"/>
                  </a:lnTo>
                  <a:lnTo>
                    <a:pt x="1459" y="12146"/>
                  </a:lnTo>
                  <a:lnTo>
                    <a:pt x="1547" y="12249"/>
                  </a:lnTo>
                  <a:lnTo>
                    <a:pt x="1637" y="12351"/>
                  </a:lnTo>
                  <a:lnTo>
                    <a:pt x="1730" y="12453"/>
                  </a:lnTo>
                  <a:lnTo>
                    <a:pt x="1824" y="12553"/>
                  </a:lnTo>
                  <a:lnTo>
                    <a:pt x="1923" y="12655"/>
                  </a:lnTo>
                  <a:lnTo>
                    <a:pt x="2022" y="12756"/>
                  </a:lnTo>
                  <a:lnTo>
                    <a:pt x="2124" y="12857"/>
                  </a:lnTo>
                  <a:lnTo>
                    <a:pt x="2229" y="12958"/>
                  </a:lnTo>
                  <a:lnTo>
                    <a:pt x="2336" y="13057"/>
                  </a:lnTo>
                  <a:lnTo>
                    <a:pt x="2444" y="13158"/>
                  </a:lnTo>
                  <a:lnTo>
                    <a:pt x="2556" y="13257"/>
                  </a:lnTo>
                  <a:lnTo>
                    <a:pt x="2669" y="13358"/>
                  </a:lnTo>
                  <a:lnTo>
                    <a:pt x="2785" y="13458"/>
                  </a:lnTo>
                  <a:lnTo>
                    <a:pt x="2905" y="13558"/>
                  </a:lnTo>
                  <a:lnTo>
                    <a:pt x="3025" y="13658"/>
                  </a:lnTo>
                  <a:lnTo>
                    <a:pt x="3148" y="13758"/>
                  </a:lnTo>
                  <a:lnTo>
                    <a:pt x="3274" y="13859"/>
                  </a:lnTo>
                  <a:lnTo>
                    <a:pt x="3401" y="13959"/>
                  </a:lnTo>
                  <a:lnTo>
                    <a:pt x="3531" y="14059"/>
                  </a:lnTo>
                  <a:lnTo>
                    <a:pt x="3663" y="14160"/>
                  </a:lnTo>
                  <a:lnTo>
                    <a:pt x="3797" y="14262"/>
                  </a:lnTo>
                  <a:lnTo>
                    <a:pt x="3934" y="14363"/>
                  </a:lnTo>
                  <a:lnTo>
                    <a:pt x="4072" y="14465"/>
                  </a:lnTo>
                  <a:lnTo>
                    <a:pt x="4213" y="14567"/>
                  </a:lnTo>
                  <a:lnTo>
                    <a:pt x="4356" y="14669"/>
                  </a:lnTo>
                  <a:lnTo>
                    <a:pt x="4502" y="14772"/>
                  </a:lnTo>
                  <a:lnTo>
                    <a:pt x="4649" y="14875"/>
                  </a:lnTo>
                  <a:lnTo>
                    <a:pt x="4798" y="14979"/>
                  </a:lnTo>
                  <a:lnTo>
                    <a:pt x="4950" y="15083"/>
                  </a:lnTo>
                  <a:lnTo>
                    <a:pt x="5260" y="15292"/>
                  </a:lnTo>
                  <a:lnTo>
                    <a:pt x="5260" y="15292"/>
                  </a:lnTo>
                  <a:lnTo>
                    <a:pt x="5288" y="15310"/>
                  </a:lnTo>
                  <a:lnTo>
                    <a:pt x="5317" y="15324"/>
                  </a:lnTo>
                  <a:lnTo>
                    <a:pt x="5348" y="15336"/>
                  </a:lnTo>
                  <a:lnTo>
                    <a:pt x="5381" y="15346"/>
                  </a:lnTo>
                  <a:lnTo>
                    <a:pt x="5413" y="15354"/>
                  </a:lnTo>
                  <a:lnTo>
                    <a:pt x="5449" y="15360"/>
                  </a:lnTo>
                  <a:lnTo>
                    <a:pt x="5483" y="15363"/>
                  </a:lnTo>
                  <a:lnTo>
                    <a:pt x="5518" y="15364"/>
                  </a:lnTo>
                  <a:lnTo>
                    <a:pt x="5553" y="15363"/>
                  </a:lnTo>
                  <a:lnTo>
                    <a:pt x="5589" y="15360"/>
                  </a:lnTo>
                  <a:lnTo>
                    <a:pt x="5623" y="15354"/>
                  </a:lnTo>
                  <a:lnTo>
                    <a:pt x="5657" y="15346"/>
                  </a:lnTo>
                  <a:lnTo>
                    <a:pt x="5689" y="15336"/>
                  </a:lnTo>
                  <a:lnTo>
                    <a:pt x="5719" y="15324"/>
                  </a:lnTo>
                  <a:lnTo>
                    <a:pt x="5750" y="15310"/>
                  </a:lnTo>
                  <a:lnTo>
                    <a:pt x="5777" y="15292"/>
                  </a:lnTo>
                  <a:lnTo>
                    <a:pt x="5777" y="15292"/>
                  </a:lnTo>
                  <a:lnTo>
                    <a:pt x="6087" y="15083"/>
                  </a:lnTo>
                  <a:lnTo>
                    <a:pt x="6238" y="14979"/>
                  </a:lnTo>
                  <a:lnTo>
                    <a:pt x="6388" y="14875"/>
                  </a:lnTo>
                  <a:lnTo>
                    <a:pt x="6536" y="14772"/>
                  </a:lnTo>
                  <a:lnTo>
                    <a:pt x="6680" y="14669"/>
                  </a:lnTo>
                  <a:lnTo>
                    <a:pt x="6824" y="14567"/>
                  </a:lnTo>
                  <a:lnTo>
                    <a:pt x="6965" y="14465"/>
                  </a:lnTo>
                  <a:lnTo>
                    <a:pt x="7103" y="14363"/>
                  </a:lnTo>
                  <a:lnTo>
                    <a:pt x="7239" y="14262"/>
                  </a:lnTo>
                  <a:lnTo>
                    <a:pt x="7374" y="14160"/>
                  </a:lnTo>
                  <a:lnTo>
                    <a:pt x="7506" y="14059"/>
                  </a:lnTo>
                  <a:lnTo>
                    <a:pt x="7636" y="13959"/>
                  </a:lnTo>
                  <a:lnTo>
                    <a:pt x="7763" y="13859"/>
                  </a:lnTo>
                  <a:lnTo>
                    <a:pt x="7888" y="13758"/>
                  </a:lnTo>
                  <a:lnTo>
                    <a:pt x="8011" y="13658"/>
                  </a:lnTo>
                  <a:lnTo>
                    <a:pt x="8132" y="13558"/>
                  </a:lnTo>
                  <a:lnTo>
                    <a:pt x="8251" y="13458"/>
                  </a:lnTo>
                  <a:lnTo>
                    <a:pt x="8367" y="13358"/>
                  </a:lnTo>
                  <a:lnTo>
                    <a:pt x="8481" y="13257"/>
                  </a:lnTo>
                  <a:lnTo>
                    <a:pt x="8592" y="13158"/>
                  </a:lnTo>
                  <a:lnTo>
                    <a:pt x="8702" y="13057"/>
                  </a:lnTo>
                  <a:lnTo>
                    <a:pt x="8809" y="12958"/>
                  </a:lnTo>
                  <a:lnTo>
                    <a:pt x="8913" y="12857"/>
                  </a:lnTo>
                  <a:lnTo>
                    <a:pt x="9015" y="12756"/>
                  </a:lnTo>
                  <a:lnTo>
                    <a:pt x="9115" y="12655"/>
                  </a:lnTo>
                  <a:lnTo>
                    <a:pt x="9212" y="12553"/>
                  </a:lnTo>
                  <a:lnTo>
                    <a:pt x="9307" y="12453"/>
                  </a:lnTo>
                  <a:lnTo>
                    <a:pt x="9399" y="12351"/>
                  </a:lnTo>
                  <a:lnTo>
                    <a:pt x="9490" y="12249"/>
                  </a:lnTo>
                  <a:lnTo>
                    <a:pt x="9577" y="12146"/>
                  </a:lnTo>
                  <a:lnTo>
                    <a:pt x="9662" y="12044"/>
                  </a:lnTo>
                  <a:lnTo>
                    <a:pt x="9746" y="11940"/>
                  </a:lnTo>
                  <a:lnTo>
                    <a:pt x="9825" y="11836"/>
                  </a:lnTo>
                  <a:lnTo>
                    <a:pt x="9903" y="11731"/>
                  </a:lnTo>
                  <a:lnTo>
                    <a:pt x="9979" y="11627"/>
                  </a:lnTo>
                  <a:lnTo>
                    <a:pt x="10052" y="11521"/>
                  </a:lnTo>
                  <a:lnTo>
                    <a:pt x="10122" y="11415"/>
                  </a:lnTo>
                  <a:lnTo>
                    <a:pt x="10190" y="11308"/>
                  </a:lnTo>
                  <a:lnTo>
                    <a:pt x="10256" y="11201"/>
                  </a:lnTo>
                  <a:lnTo>
                    <a:pt x="10319" y="11093"/>
                  </a:lnTo>
                  <a:lnTo>
                    <a:pt x="10378" y="10985"/>
                  </a:lnTo>
                  <a:lnTo>
                    <a:pt x="10436" y="10875"/>
                  </a:lnTo>
                  <a:lnTo>
                    <a:pt x="10491" y="10764"/>
                  </a:lnTo>
                  <a:lnTo>
                    <a:pt x="10544" y="10653"/>
                  </a:lnTo>
                  <a:lnTo>
                    <a:pt x="10593" y="10541"/>
                  </a:lnTo>
                  <a:lnTo>
                    <a:pt x="10641" y="10428"/>
                  </a:lnTo>
                  <a:lnTo>
                    <a:pt x="10685" y="10315"/>
                  </a:lnTo>
                  <a:lnTo>
                    <a:pt x="10728" y="10199"/>
                  </a:lnTo>
                  <a:lnTo>
                    <a:pt x="10767" y="10083"/>
                  </a:lnTo>
                  <a:lnTo>
                    <a:pt x="10803" y="9967"/>
                  </a:lnTo>
                  <a:lnTo>
                    <a:pt x="10837" y="9849"/>
                  </a:lnTo>
                  <a:lnTo>
                    <a:pt x="10869" y="9729"/>
                  </a:lnTo>
                  <a:lnTo>
                    <a:pt x="10898" y="9610"/>
                  </a:lnTo>
                  <a:lnTo>
                    <a:pt x="10924" y="9489"/>
                  </a:lnTo>
                  <a:lnTo>
                    <a:pt x="10948" y="9367"/>
                  </a:lnTo>
                  <a:lnTo>
                    <a:pt x="10968" y="9242"/>
                  </a:lnTo>
                  <a:lnTo>
                    <a:pt x="10986" y="9117"/>
                  </a:lnTo>
                  <a:lnTo>
                    <a:pt x="11001" y="8991"/>
                  </a:lnTo>
                  <a:lnTo>
                    <a:pt x="11014" y="8864"/>
                  </a:lnTo>
                  <a:lnTo>
                    <a:pt x="11024" y="8735"/>
                  </a:lnTo>
                  <a:lnTo>
                    <a:pt x="11031" y="8605"/>
                  </a:lnTo>
                  <a:lnTo>
                    <a:pt x="11035" y="8473"/>
                  </a:lnTo>
                  <a:lnTo>
                    <a:pt x="11036" y="8341"/>
                  </a:lnTo>
                  <a:lnTo>
                    <a:pt x="11036" y="8341"/>
                  </a:lnTo>
                  <a:lnTo>
                    <a:pt x="11036" y="2467"/>
                  </a:lnTo>
                  <a:lnTo>
                    <a:pt x="11036" y="2467"/>
                  </a:lnTo>
                  <a:lnTo>
                    <a:pt x="11036" y="2450"/>
                  </a:lnTo>
                  <a:lnTo>
                    <a:pt x="11035" y="2435"/>
                  </a:lnTo>
                  <a:lnTo>
                    <a:pt x="11033" y="2419"/>
                  </a:lnTo>
                  <a:lnTo>
                    <a:pt x="11030" y="2404"/>
                  </a:lnTo>
                  <a:lnTo>
                    <a:pt x="11026" y="2389"/>
                  </a:lnTo>
                  <a:lnTo>
                    <a:pt x="11022" y="2375"/>
                  </a:lnTo>
                  <a:lnTo>
                    <a:pt x="11012" y="2346"/>
                  </a:lnTo>
                  <a:lnTo>
                    <a:pt x="10999" y="2318"/>
                  </a:lnTo>
                  <a:lnTo>
                    <a:pt x="10983" y="2293"/>
                  </a:lnTo>
                  <a:lnTo>
                    <a:pt x="10966" y="2269"/>
                  </a:lnTo>
                  <a:lnTo>
                    <a:pt x="10946" y="2246"/>
                  </a:lnTo>
                  <a:lnTo>
                    <a:pt x="10923" y="2226"/>
                  </a:lnTo>
                  <a:lnTo>
                    <a:pt x="10899" y="2209"/>
                  </a:lnTo>
                  <a:lnTo>
                    <a:pt x="10874" y="2192"/>
                  </a:lnTo>
                  <a:lnTo>
                    <a:pt x="10846" y="2178"/>
                  </a:lnTo>
                  <a:lnTo>
                    <a:pt x="10817" y="2168"/>
                  </a:lnTo>
                  <a:lnTo>
                    <a:pt x="10788" y="2160"/>
                  </a:lnTo>
                  <a:lnTo>
                    <a:pt x="10772" y="2157"/>
                  </a:lnTo>
                  <a:lnTo>
                    <a:pt x="10757" y="2155"/>
                  </a:lnTo>
                  <a:lnTo>
                    <a:pt x="10740" y="2153"/>
                  </a:lnTo>
                  <a:lnTo>
                    <a:pt x="10725" y="2152"/>
                  </a:lnTo>
                  <a:lnTo>
                    <a:pt x="10725" y="2152"/>
                  </a:lnTo>
                  <a:close/>
                  <a:moveTo>
                    <a:pt x="7937" y="6700"/>
                  </a:moveTo>
                  <a:lnTo>
                    <a:pt x="5155" y="9481"/>
                  </a:lnTo>
                  <a:lnTo>
                    <a:pt x="5155" y="9481"/>
                  </a:lnTo>
                  <a:lnTo>
                    <a:pt x="5135" y="9500"/>
                  </a:lnTo>
                  <a:lnTo>
                    <a:pt x="5112" y="9517"/>
                  </a:lnTo>
                  <a:lnTo>
                    <a:pt x="5090" y="9532"/>
                  </a:lnTo>
                  <a:lnTo>
                    <a:pt x="5066" y="9543"/>
                  </a:lnTo>
                  <a:lnTo>
                    <a:pt x="5041" y="9553"/>
                  </a:lnTo>
                  <a:lnTo>
                    <a:pt x="5016" y="9562"/>
                  </a:lnTo>
                  <a:lnTo>
                    <a:pt x="4989" y="9567"/>
                  </a:lnTo>
                  <a:lnTo>
                    <a:pt x="4963" y="9571"/>
                  </a:lnTo>
                  <a:lnTo>
                    <a:pt x="4936" y="9572"/>
                  </a:lnTo>
                  <a:lnTo>
                    <a:pt x="4910" y="9571"/>
                  </a:lnTo>
                  <a:lnTo>
                    <a:pt x="4885" y="9567"/>
                  </a:lnTo>
                  <a:lnTo>
                    <a:pt x="4858" y="9562"/>
                  </a:lnTo>
                  <a:lnTo>
                    <a:pt x="4833" y="9554"/>
                  </a:lnTo>
                  <a:lnTo>
                    <a:pt x="4808" y="9544"/>
                  </a:lnTo>
                  <a:lnTo>
                    <a:pt x="4784" y="9533"/>
                  </a:lnTo>
                  <a:lnTo>
                    <a:pt x="4760" y="9518"/>
                  </a:lnTo>
                  <a:lnTo>
                    <a:pt x="4760" y="9518"/>
                  </a:lnTo>
                  <a:lnTo>
                    <a:pt x="4747" y="9509"/>
                  </a:lnTo>
                  <a:lnTo>
                    <a:pt x="4733" y="9499"/>
                  </a:lnTo>
                  <a:lnTo>
                    <a:pt x="4721" y="9489"/>
                  </a:lnTo>
                  <a:lnTo>
                    <a:pt x="4710" y="9477"/>
                  </a:lnTo>
                  <a:lnTo>
                    <a:pt x="3116" y="7915"/>
                  </a:lnTo>
                  <a:lnTo>
                    <a:pt x="3116" y="7915"/>
                  </a:lnTo>
                  <a:lnTo>
                    <a:pt x="3105" y="7904"/>
                  </a:lnTo>
                  <a:lnTo>
                    <a:pt x="3095" y="7891"/>
                  </a:lnTo>
                  <a:lnTo>
                    <a:pt x="3085" y="7878"/>
                  </a:lnTo>
                  <a:lnTo>
                    <a:pt x="3076" y="7866"/>
                  </a:lnTo>
                  <a:lnTo>
                    <a:pt x="3067" y="7853"/>
                  </a:lnTo>
                  <a:lnTo>
                    <a:pt x="3060" y="7839"/>
                  </a:lnTo>
                  <a:lnTo>
                    <a:pt x="3047" y="7813"/>
                  </a:lnTo>
                  <a:lnTo>
                    <a:pt x="3037" y="7784"/>
                  </a:lnTo>
                  <a:lnTo>
                    <a:pt x="3030" y="7755"/>
                  </a:lnTo>
                  <a:lnTo>
                    <a:pt x="3025" y="7725"/>
                  </a:lnTo>
                  <a:lnTo>
                    <a:pt x="3023" y="7696"/>
                  </a:lnTo>
                  <a:lnTo>
                    <a:pt x="3025" y="7666"/>
                  </a:lnTo>
                  <a:lnTo>
                    <a:pt x="3028" y="7635"/>
                  </a:lnTo>
                  <a:lnTo>
                    <a:pt x="3036" y="7606"/>
                  </a:lnTo>
                  <a:lnTo>
                    <a:pt x="3045" y="7577"/>
                  </a:lnTo>
                  <a:lnTo>
                    <a:pt x="3051" y="7564"/>
                  </a:lnTo>
                  <a:lnTo>
                    <a:pt x="3057" y="7550"/>
                  </a:lnTo>
                  <a:lnTo>
                    <a:pt x="3065" y="7537"/>
                  </a:lnTo>
                  <a:lnTo>
                    <a:pt x="3072" y="7523"/>
                  </a:lnTo>
                  <a:lnTo>
                    <a:pt x="3081" y="7511"/>
                  </a:lnTo>
                  <a:lnTo>
                    <a:pt x="3091" y="7498"/>
                  </a:lnTo>
                  <a:lnTo>
                    <a:pt x="3101" y="7486"/>
                  </a:lnTo>
                  <a:lnTo>
                    <a:pt x="3113" y="7474"/>
                  </a:lnTo>
                  <a:lnTo>
                    <a:pt x="3499" y="7080"/>
                  </a:lnTo>
                  <a:lnTo>
                    <a:pt x="3499" y="7080"/>
                  </a:lnTo>
                  <a:lnTo>
                    <a:pt x="3511" y="7069"/>
                  </a:lnTo>
                  <a:lnTo>
                    <a:pt x="3523" y="7059"/>
                  </a:lnTo>
                  <a:lnTo>
                    <a:pt x="3535" y="7049"/>
                  </a:lnTo>
                  <a:lnTo>
                    <a:pt x="3548" y="7040"/>
                  </a:lnTo>
                  <a:lnTo>
                    <a:pt x="3561" y="7031"/>
                  </a:lnTo>
                  <a:lnTo>
                    <a:pt x="3574" y="7023"/>
                  </a:lnTo>
                  <a:lnTo>
                    <a:pt x="3601" y="7011"/>
                  </a:lnTo>
                  <a:lnTo>
                    <a:pt x="3630" y="7001"/>
                  </a:lnTo>
                  <a:lnTo>
                    <a:pt x="3659" y="6993"/>
                  </a:lnTo>
                  <a:lnTo>
                    <a:pt x="3689" y="6988"/>
                  </a:lnTo>
                  <a:lnTo>
                    <a:pt x="3718" y="6987"/>
                  </a:lnTo>
                  <a:lnTo>
                    <a:pt x="3749" y="6988"/>
                  </a:lnTo>
                  <a:lnTo>
                    <a:pt x="3779" y="6992"/>
                  </a:lnTo>
                  <a:lnTo>
                    <a:pt x="3808" y="7000"/>
                  </a:lnTo>
                  <a:lnTo>
                    <a:pt x="3837" y="7008"/>
                  </a:lnTo>
                  <a:lnTo>
                    <a:pt x="3865" y="7021"/>
                  </a:lnTo>
                  <a:lnTo>
                    <a:pt x="3877" y="7029"/>
                  </a:lnTo>
                  <a:lnTo>
                    <a:pt x="3891" y="7036"/>
                  </a:lnTo>
                  <a:lnTo>
                    <a:pt x="3904" y="7045"/>
                  </a:lnTo>
                  <a:lnTo>
                    <a:pt x="3916" y="7055"/>
                  </a:lnTo>
                  <a:lnTo>
                    <a:pt x="3929" y="7065"/>
                  </a:lnTo>
                  <a:lnTo>
                    <a:pt x="3940" y="7076"/>
                  </a:lnTo>
                  <a:lnTo>
                    <a:pt x="4929" y="8046"/>
                  </a:lnTo>
                  <a:lnTo>
                    <a:pt x="7106" y="5869"/>
                  </a:lnTo>
                  <a:lnTo>
                    <a:pt x="7106" y="5869"/>
                  </a:lnTo>
                  <a:lnTo>
                    <a:pt x="7117" y="5858"/>
                  </a:lnTo>
                  <a:lnTo>
                    <a:pt x="7130" y="5847"/>
                  </a:lnTo>
                  <a:lnTo>
                    <a:pt x="7143" y="5837"/>
                  </a:lnTo>
                  <a:lnTo>
                    <a:pt x="7155" y="5829"/>
                  </a:lnTo>
                  <a:lnTo>
                    <a:pt x="7168" y="5821"/>
                  </a:lnTo>
                  <a:lnTo>
                    <a:pt x="7182" y="5813"/>
                  </a:lnTo>
                  <a:lnTo>
                    <a:pt x="7209" y="5801"/>
                  </a:lnTo>
                  <a:lnTo>
                    <a:pt x="7238" y="5791"/>
                  </a:lnTo>
                  <a:lnTo>
                    <a:pt x="7267" y="5783"/>
                  </a:lnTo>
                  <a:lnTo>
                    <a:pt x="7296" y="5779"/>
                  </a:lnTo>
                  <a:lnTo>
                    <a:pt x="7326" y="5778"/>
                  </a:lnTo>
                  <a:lnTo>
                    <a:pt x="7357" y="5779"/>
                  </a:lnTo>
                  <a:lnTo>
                    <a:pt x="7386" y="5783"/>
                  </a:lnTo>
                  <a:lnTo>
                    <a:pt x="7416" y="5791"/>
                  </a:lnTo>
                  <a:lnTo>
                    <a:pt x="7443" y="5801"/>
                  </a:lnTo>
                  <a:lnTo>
                    <a:pt x="7471" y="5813"/>
                  </a:lnTo>
                  <a:lnTo>
                    <a:pt x="7485" y="5821"/>
                  </a:lnTo>
                  <a:lnTo>
                    <a:pt x="7498" y="5829"/>
                  </a:lnTo>
                  <a:lnTo>
                    <a:pt x="7510" y="5837"/>
                  </a:lnTo>
                  <a:lnTo>
                    <a:pt x="7523" y="5847"/>
                  </a:lnTo>
                  <a:lnTo>
                    <a:pt x="7535" y="5858"/>
                  </a:lnTo>
                  <a:lnTo>
                    <a:pt x="7547" y="5869"/>
                  </a:lnTo>
                  <a:lnTo>
                    <a:pt x="7937" y="6259"/>
                  </a:lnTo>
                  <a:lnTo>
                    <a:pt x="7937" y="6259"/>
                  </a:lnTo>
                  <a:lnTo>
                    <a:pt x="7948" y="6271"/>
                  </a:lnTo>
                  <a:lnTo>
                    <a:pt x="7959" y="6283"/>
                  </a:lnTo>
                  <a:lnTo>
                    <a:pt x="7969" y="6296"/>
                  </a:lnTo>
                  <a:lnTo>
                    <a:pt x="7977" y="6308"/>
                  </a:lnTo>
                  <a:lnTo>
                    <a:pt x="7985" y="6321"/>
                  </a:lnTo>
                  <a:lnTo>
                    <a:pt x="7993" y="6335"/>
                  </a:lnTo>
                  <a:lnTo>
                    <a:pt x="8005" y="6362"/>
                  </a:lnTo>
                  <a:lnTo>
                    <a:pt x="8015" y="6390"/>
                  </a:lnTo>
                  <a:lnTo>
                    <a:pt x="8023" y="6420"/>
                  </a:lnTo>
                  <a:lnTo>
                    <a:pt x="8027" y="6449"/>
                  </a:lnTo>
                  <a:lnTo>
                    <a:pt x="8028" y="6480"/>
                  </a:lnTo>
                  <a:lnTo>
                    <a:pt x="8027" y="6510"/>
                  </a:lnTo>
                  <a:lnTo>
                    <a:pt x="8023" y="6539"/>
                  </a:lnTo>
                  <a:lnTo>
                    <a:pt x="8015" y="6568"/>
                  </a:lnTo>
                  <a:lnTo>
                    <a:pt x="8005" y="6597"/>
                  </a:lnTo>
                  <a:lnTo>
                    <a:pt x="7993" y="6624"/>
                  </a:lnTo>
                  <a:lnTo>
                    <a:pt x="7985" y="6638"/>
                  </a:lnTo>
                  <a:lnTo>
                    <a:pt x="7977" y="6651"/>
                  </a:lnTo>
                  <a:lnTo>
                    <a:pt x="7969" y="6663"/>
                  </a:lnTo>
                  <a:lnTo>
                    <a:pt x="7959" y="6676"/>
                  </a:lnTo>
                  <a:lnTo>
                    <a:pt x="7948" y="6689"/>
                  </a:lnTo>
                  <a:lnTo>
                    <a:pt x="7937" y="6700"/>
                  </a:lnTo>
                  <a:lnTo>
                    <a:pt x="7937" y="6700"/>
                  </a:lnTo>
                  <a:close/>
                </a:path>
              </a:pathLst>
            </a:custGeom>
            <a:solidFill>
              <a:schemeClr val="bg1"/>
            </a:solidFill>
            <a:ln>
              <a:noFill/>
            </a:ln>
          </p:spPr>
          <p:txBody>
            <a:bodyPr vert="horz" wrap="square" lIns="91440" tIns="45720" rIns="91440" bIns="45720" numCol="1" anchor="t" anchorCtr="0" compatLnSpc="1"/>
            <a:lstStyle/>
            <a:p>
              <a:endParaRPr lang="zh-CN" altLang="en-US">
                <a:cs typeface="+mn-ea"/>
                <a:sym typeface="+mn-lt"/>
              </a:endParaRPr>
            </a:p>
          </p:txBody>
        </p:sp>
      </p:grpSp>
      <p:sp>
        <p:nvSpPr>
          <p:cNvPr id="14" name="矩形 13"/>
          <p:cNvSpPr/>
          <p:nvPr/>
        </p:nvSpPr>
        <p:spPr>
          <a:xfrm>
            <a:off x="1039647" y="3550875"/>
            <a:ext cx="2853021" cy="922020"/>
          </a:xfrm>
          <a:prstGeom prst="rect">
            <a:avLst/>
          </a:prstGeom>
          <a:noFill/>
        </p:spPr>
        <p:txBody>
          <a:bodyPr wrap="square">
            <a:spAutoFit/>
          </a:bodyPr>
          <a:lstStyle/>
          <a:p>
            <a:pPr algn="ctr" defTabSz="1219200" fontAlgn="base">
              <a:lnSpc>
                <a:spcPct val="150000"/>
              </a:lnSpc>
              <a:spcBef>
                <a:spcPts val="1335"/>
              </a:spcBef>
              <a:spcAft>
                <a:spcPct val="0"/>
              </a:spcAft>
            </a:pPr>
            <a:r>
              <a:rPr lang="en-US" altLang="zh-CN" sz="1200">
                <a:solidFill>
                  <a:schemeClr val="tx1">
                    <a:lumMod val="50000"/>
                    <a:lumOff val="50000"/>
                  </a:schemeClr>
                </a:solidFill>
                <a:cs typeface="+mn-ea"/>
                <a:sym typeface="+mn-lt"/>
              </a:rPr>
              <a:t>单击此处添加文本单击此处添加文本单击此处添加文本单击此处添加文本单击此处添加文本</a:t>
            </a:r>
            <a:endParaRPr lang="en-US" altLang="zh-CN" sz="1200" spc="150" dirty="0" smtClean="0">
              <a:solidFill>
                <a:schemeClr val="tx1">
                  <a:lumMod val="50000"/>
                  <a:lumOff val="50000"/>
                </a:schemeClr>
              </a:solidFill>
              <a:cs typeface="+mn-ea"/>
              <a:sym typeface="+mn-lt"/>
            </a:endParaRPr>
          </a:p>
        </p:txBody>
      </p:sp>
      <p:sp>
        <p:nvSpPr>
          <p:cNvPr id="18" name="TextBox 86"/>
          <p:cNvSpPr txBox="1"/>
          <p:nvPr/>
        </p:nvSpPr>
        <p:spPr>
          <a:xfrm>
            <a:off x="5660239" y="6164347"/>
            <a:ext cx="869620" cy="255389"/>
          </a:xfrm>
          <a:prstGeom prst="roundRect">
            <a:avLst/>
          </a:prstGeom>
          <a:solidFill>
            <a:srgbClr val="1965B9"/>
          </a:solidFill>
        </p:spPr>
        <p:txBody>
          <a:bodyPr wrap="none" rtlCol="0">
            <a:spAutoFit/>
          </a:bodyPr>
          <a:lstStyle/>
          <a:p>
            <a:r>
              <a:rPr lang="en-US" sz="900" dirty="0">
                <a:solidFill>
                  <a:schemeClr val="bg1"/>
                </a:solidFill>
                <a:cs typeface="+mn-ea"/>
                <a:sym typeface="+mn-lt"/>
              </a:rPr>
              <a:t>Professional</a:t>
            </a:r>
          </a:p>
        </p:txBody>
      </p:sp>
      <p:grpSp>
        <p:nvGrpSpPr>
          <p:cNvPr id="19" name="组合 18"/>
          <p:cNvGrpSpPr/>
          <p:nvPr/>
        </p:nvGrpSpPr>
        <p:grpSpPr>
          <a:xfrm>
            <a:off x="2862544" y="5215460"/>
            <a:ext cx="6475141" cy="610268"/>
            <a:chOff x="7488299" y="4133964"/>
            <a:chExt cx="5246076" cy="610268"/>
          </a:xfrm>
        </p:grpSpPr>
        <p:sp>
          <p:nvSpPr>
            <p:cNvPr id="20" name="矩形 19"/>
            <p:cNvSpPr/>
            <p:nvPr/>
          </p:nvSpPr>
          <p:spPr>
            <a:xfrm>
              <a:off x="7488299" y="4233708"/>
              <a:ext cx="5246076" cy="510524"/>
            </a:xfrm>
            <a:prstGeom prst="rect">
              <a:avLst/>
            </a:prstGeom>
          </p:spPr>
          <p:txBody>
            <a:bodyPr wrap="square">
              <a:spAutoFit/>
            </a:bodyPr>
            <a:lstStyle/>
            <a:p>
              <a:pPr algn="ctr">
                <a:lnSpc>
                  <a:spcPct val="200000"/>
                </a:lnSpc>
                <a:spcAft>
                  <a:spcPts val="600"/>
                </a:spcAft>
              </a:pPr>
              <a:r>
                <a:rPr lang="zh-CN" altLang="en-US" sz="1600" dirty="0" smtClean="0">
                  <a:solidFill>
                    <a:schemeClr val="tx1">
                      <a:lumMod val="50000"/>
                      <a:lumOff val="50000"/>
                    </a:schemeClr>
                  </a:solidFill>
                  <a:cs typeface="+mn-ea"/>
                  <a:sym typeface="+mn-lt"/>
                </a:rPr>
                <a:t>加强医院管理制度建设，提升执行力，建立医院管理长效机制</a:t>
              </a:r>
            </a:p>
          </p:txBody>
        </p:sp>
        <p:cxnSp>
          <p:nvCxnSpPr>
            <p:cNvPr id="21" name="直接连接符 20"/>
            <p:cNvCxnSpPr/>
            <p:nvPr/>
          </p:nvCxnSpPr>
          <p:spPr>
            <a:xfrm>
              <a:off x="9842009" y="4133964"/>
              <a:ext cx="489527" cy="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
        <p:nvSpPr>
          <p:cNvPr id="22" name="矩形 21"/>
          <p:cNvSpPr/>
          <p:nvPr/>
        </p:nvSpPr>
        <p:spPr>
          <a:xfrm>
            <a:off x="664028" y="3169494"/>
            <a:ext cx="3647152" cy="369332"/>
          </a:xfrm>
          <a:prstGeom prst="rect">
            <a:avLst/>
          </a:prstGeom>
        </p:spPr>
        <p:txBody>
          <a:bodyPr wrap="none">
            <a:spAutoFit/>
          </a:bodyPr>
          <a:lstStyle/>
          <a:p>
            <a:r>
              <a:rPr lang="en-US" altLang="zh-CN" dirty="0" smtClean="0">
                <a:solidFill>
                  <a:schemeClr val="tx1">
                    <a:lumMod val="75000"/>
                    <a:lumOff val="25000"/>
                  </a:schemeClr>
                </a:solidFill>
                <a:cs typeface="+mn-ea"/>
                <a:sym typeface="+mn-lt"/>
              </a:rPr>
              <a:t>《</a:t>
            </a:r>
            <a:r>
              <a:rPr lang="zh-CN" altLang="en-US" dirty="0" smtClean="0">
                <a:solidFill>
                  <a:schemeClr val="tx1">
                    <a:lumMod val="75000"/>
                    <a:lumOff val="25000"/>
                  </a:schemeClr>
                </a:solidFill>
                <a:cs typeface="+mn-ea"/>
                <a:sym typeface="+mn-lt"/>
              </a:rPr>
              <a:t>医疗质量考核方案及考核细则</a:t>
            </a:r>
            <a:r>
              <a:rPr lang="en-US" altLang="zh-CN" dirty="0" smtClean="0">
                <a:solidFill>
                  <a:schemeClr val="tx1">
                    <a:lumMod val="75000"/>
                    <a:lumOff val="25000"/>
                  </a:schemeClr>
                </a:solidFill>
                <a:cs typeface="+mn-ea"/>
                <a:sym typeface="+mn-lt"/>
              </a:rPr>
              <a:t>》</a:t>
            </a:r>
          </a:p>
        </p:txBody>
      </p:sp>
      <p:sp>
        <p:nvSpPr>
          <p:cNvPr id="23" name="矩形 22"/>
          <p:cNvSpPr/>
          <p:nvPr/>
        </p:nvSpPr>
        <p:spPr>
          <a:xfrm>
            <a:off x="4665497" y="4004265"/>
            <a:ext cx="2853021" cy="922020"/>
          </a:xfrm>
          <a:prstGeom prst="rect">
            <a:avLst/>
          </a:prstGeom>
          <a:noFill/>
        </p:spPr>
        <p:txBody>
          <a:bodyPr wrap="square">
            <a:spAutoFit/>
          </a:bodyPr>
          <a:lstStyle/>
          <a:p>
            <a:pPr algn="ctr" defTabSz="1219200" fontAlgn="base">
              <a:lnSpc>
                <a:spcPct val="150000"/>
              </a:lnSpc>
              <a:spcBef>
                <a:spcPts val="1335"/>
              </a:spcBef>
              <a:spcAft>
                <a:spcPct val="0"/>
              </a:spcAft>
            </a:pPr>
            <a:r>
              <a:rPr lang="en-US" altLang="zh-CN" sz="1200">
                <a:solidFill>
                  <a:schemeClr val="tx1">
                    <a:lumMod val="50000"/>
                    <a:lumOff val="50000"/>
                  </a:schemeClr>
                </a:solidFill>
                <a:cs typeface="+mn-ea"/>
                <a:sym typeface="+mn-lt"/>
              </a:rPr>
              <a:t>单击此处添加文本单击此处添加文本单击此处添加文本单击此处添加文本单击此处添加文本</a:t>
            </a:r>
            <a:endParaRPr lang="en-US" altLang="zh-CN" sz="1200" spc="150" dirty="0" smtClean="0">
              <a:solidFill>
                <a:schemeClr val="tx1">
                  <a:lumMod val="50000"/>
                  <a:lumOff val="50000"/>
                </a:schemeClr>
              </a:solidFill>
              <a:cs typeface="+mn-ea"/>
              <a:sym typeface="+mn-lt"/>
            </a:endParaRPr>
          </a:p>
        </p:txBody>
      </p:sp>
      <p:sp>
        <p:nvSpPr>
          <p:cNvPr id="24" name="矩形 23"/>
          <p:cNvSpPr/>
          <p:nvPr/>
        </p:nvSpPr>
        <p:spPr>
          <a:xfrm>
            <a:off x="4865833" y="3622884"/>
            <a:ext cx="2492990" cy="369332"/>
          </a:xfrm>
          <a:prstGeom prst="rect">
            <a:avLst/>
          </a:prstGeom>
        </p:spPr>
        <p:txBody>
          <a:bodyPr wrap="none">
            <a:spAutoFit/>
          </a:bodyPr>
          <a:lstStyle/>
          <a:p>
            <a:pPr algn="ctr"/>
            <a:r>
              <a:rPr lang="en-US" altLang="zh-CN" dirty="0" smtClean="0">
                <a:solidFill>
                  <a:schemeClr val="tx1">
                    <a:lumMod val="75000"/>
                    <a:lumOff val="25000"/>
                  </a:schemeClr>
                </a:solidFill>
                <a:cs typeface="+mn-ea"/>
                <a:sym typeface="+mn-lt"/>
              </a:rPr>
              <a:t>《</a:t>
            </a:r>
            <a:r>
              <a:rPr lang="zh-CN" altLang="en-US" dirty="0" smtClean="0">
                <a:solidFill>
                  <a:schemeClr val="tx1">
                    <a:lumMod val="75000"/>
                    <a:lumOff val="25000"/>
                  </a:schemeClr>
                </a:solidFill>
                <a:cs typeface="+mn-ea"/>
                <a:sym typeface="+mn-lt"/>
              </a:rPr>
              <a:t>绩效工资分配方案</a:t>
            </a:r>
            <a:r>
              <a:rPr lang="en-US" altLang="zh-CN" dirty="0" smtClean="0">
                <a:solidFill>
                  <a:schemeClr val="tx1">
                    <a:lumMod val="75000"/>
                    <a:lumOff val="25000"/>
                  </a:schemeClr>
                </a:solidFill>
                <a:cs typeface="+mn-ea"/>
                <a:sym typeface="+mn-lt"/>
              </a:rPr>
              <a:t>》</a:t>
            </a:r>
          </a:p>
        </p:txBody>
      </p:sp>
      <p:sp>
        <p:nvSpPr>
          <p:cNvPr id="25" name="矩形 24"/>
          <p:cNvSpPr/>
          <p:nvPr/>
        </p:nvSpPr>
        <p:spPr>
          <a:xfrm>
            <a:off x="8271662" y="3522935"/>
            <a:ext cx="2853021" cy="922020"/>
          </a:xfrm>
          <a:prstGeom prst="rect">
            <a:avLst/>
          </a:prstGeom>
          <a:noFill/>
        </p:spPr>
        <p:txBody>
          <a:bodyPr wrap="square">
            <a:spAutoFit/>
          </a:bodyPr>
          <a:lstStyle/>
          <a:p>
            <a:pPr algn="ctr" defTabSz="1219200" fontAlgn="base">
              <a:lnSpc>
                <a:spcPct val="150000"/>
              </a:lnSpc>
              <a:spcBef>
                <a:spcPts val="1335"/>
              </a:spcBef>
              <a:spcAft>
                <a:spcPct val="0"/>
              </a:spcAft>
            </a:pPr>
            <a:r>
              <a:rPr lang="en-US" altLang="zh-CN" sz="1200">
                <a:solidFill>
                  <a:schemeClr val="tx1">
                    <a:lumMod val="50000"/>
                    <a:lumOff val="50000"/>
                  </a:schemeClr>
                </a:solidFill>
                <a:cs typeface="+mn-ea"/>
                <a:sym typeface="+mn-lt"/>
              </a:rPr>
              <a:t>单击此处添加文本单击此处添加文本单击此处添加文本单击此处添加文本单击此处添加文本</a:t>
            </a:r>
            <a:endParaRPr lang="en-US" altLang="zh-CN" sz="1200" spc="150" dirty="0" smtClean="0">
              <a:solidFill>
                <a:schemeClr val="tx1">
                  <a:lumMod val="50000"/>
                  <a:lumOff val="50000"/>
                </a:schemeClr>
              </a:solidFill>
              <a:cs typeface="+mn-ea"/>
              <a:sym typeface="+mn-lt"/>
            </a:endParaRPr>
          </a:p>
        </p:txBody>
      </p:sp>
      <p:sp>
        <p:nvSpPr>
          <p:cNvPr id="26" name="矩形 25"/>
          <p:cNvSpPr/>
          <p:nvPr/>
        </p:nvSpPr>
        <p:spPr>
          <a:xfrm>
            <a:off x="8340072" y="3141554"/>
            <a:ext cx="2723823" cy="369332"/>
          </a:xfrm>
          <a:prstGeom prst="rect">
            <a:avLst/>
          </a:prstGeom>
        </p:spPr>
        <p:txBody>
          <a:bodyPr wrap="none">
            <a:spAutoFit/>
          </a:bodyPr>
          <a:lstStyle/>
          <a:p>
            <a:pPr algn="ctr"/>
            <a:r>
              <a:rPr lang="en-US" altLang="zh-CN" dirty="0" smtClean="0">
                <a:solidFill>
                  <a:schemeClr val="tx1">
                    <a:lumMod val="75000"/>
                    <a:lumOff val="25000"/>
                  </a:schemeClr>
                </a:solidFill>
                <a:cs typeface="+mn-ea"/>
                <a:sym typeface="+mn-lt"/>
              </a:rPr>
              <a:t>《</a:t>
            </a:r>
            <a:r>
              <a:rPr lang="zh-CN" altLang="en-US" dirty="0" smtClean="0">
                <a:solidFill>
                  <a:schemeClr val="tx1">
                    <a:lumMod val="75000"/>
                    <a:lumOff val="25000"/>
                  </a:schemeClr>
                </a:solidFill>
                <a:cs typeface="+mn-ea"/>
                <a:sym typeface="+mn-lt"/>
              </a:rPr>
              <a:t>各科室目标考核细则</a:t>
            </a:r>
            <a:r>
              <a:rPr lang="en-US" altLang="zh-CN" dirty="0" smtClean="0">
                <a:solidFill>
                  <a:schemeClr val="tx1">
                    <a:lumMod val="75000"/>
                    <a:lumOff val="25000"/>
                  </a:schemeClr>
                </a:solidFill>
                <a:cs typeface="+mn-ea"/>
                <a:sym typeface="+mn-lt"/>
              </a:rPr>
              <a:t>》</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蓝色医疗背景-1"/>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flipV="1">
            <a:off x="0" y="0"/>
            <a:ext cx="633095" cy="996950"/>
          </a:xfrm>
          <a:prstGeom prst="rect">
            <a:avLst/>
          </a:prstGeom>
        </p:spPr>
      </p:pic>
      <p:sp>
        <p:nvSpPr>
          <p:cNvPr id="2" name="文本框 1"/>
          <p:cNvSpPr txBox="1"/>
          <p:nvPr/>
        </p:nvSpPr>
        <p:spPr>
          <a:xfrm>
            <a:off x="633096" y="156845"/>
            <a:ext cx="4960620" cy="4603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i="0" u="none" strike="noStrike" kern="1200" cap="none" spc="0" normalizeH="0" baseline="0" noProof="0" dirty="0" smtClean="0">
                <a:ln>
                  <a:noFill/>
                </a:ln>
                <a:solidFill>
                  <a:schemeClr val="tx1">
                    <a:lumMod val="75000"/>
                    <a:lumOff val="25000"/>
                  </a:schemeClr>
                </a:solidFill>
                <a:effectLst/>
                <a:uLnTx/>
                <a:uFillTx/>
                <a:cs typeface="+mn-ea"/>
                <a:sym typeface="+mn-lt"/>
              </a:rPr>
              <a:t>下半年的计划</a:t>
            </a:r>
          </a:p>
        </p:txBody>
      </p:sp>
      <p:sp>
        <p:nvSpPr>
          <p:cNvPr id="3" name="矩形 2"/>
          <p:cNvSpPr/>
          <p:nvPr/>
        </p:nvSpPr>
        <p:spPr>
          <a:xfrm flipH="1">
            <a:off x="635635" y="502285"/>
            <a:ext cx="3318510" cy="491490"/>
          </a:xfrm>
          <a:prstGeom prst="rect">
            <a:avLst/>
          </a:prstGeom>
          <a:effectLst>
            <a:outerShdw blurRad="50800" dist="50800" dir="5400000" sx="1000" sy="1000" algn="ctr" rotWithShape="0">
              <a:srgbClr val="000000"/>
            </a:outerShdw>
          </a:effectLst>
        </p:spPr>
        <p:txBody>
          <a:bodyPr vert="horz"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30000"/>
              </a:lnSpc>
              <a:spcBef>
                <a:spcPts val="0"/>
              </a:spcBef>
              <a:spcAft>
                <a:spcPts val="0"/>
              </a:spcAft>
            </a:pPr>
            <a:r>
              <a:rPr lang="en-US" altLang="zh-CN" sz="1000" b="0" i="0">
                <a:solidFill>
                  <a:schemeClr val="tx1">
                    <a:lumMod val="50000"/>
                    <a:lumOff val="50000"/>
                  </a:schemeClr>
                </a:solidFill>
                <a:effectLst/>
                <a:cs typeface="+mn-ea"/>
                <a:sym typeface="+mn-lt"/>
              </a:rPr>
              <a:t>The user can perform the presentation on a projector or computer</a:t>
            </a:r>
            <a:endParaRPr lang="en-US" altLang="zh-CN" sz="1000" b="0" i="0" dirty="0">
              <a:solidFill>
                <a:schemeClr val="tx1">
                  <a:lumMod val="50000"/>
                  <a:lumOff val="50000"/>
                </a:schemeClr>
              </a:solidFill>
              <a:effectLst/>
              <a:cs typeface="+mn-ea"/>
              <a:sym typeface="+mn-lt"/>
            </a:endParaRPr>
          </a:p>
        </p:txBody>
      </p:sp>
      <p:grpSp>
        <p:nvGrpSpPr>
          <p:cNvPr id="4" name="组合 3"/>
          <p:cNvGrpSpPr/>
          <p:nvPr/>
        </p:nvGrpSpPr>
        <p:grpSpPr>
          <a:xfrm>
            <a:off x="2108201" y="4479290"/>
            <a:ext cx="3213100" cy="1089024"/>
            <a:chOff x="2168526" y="4410075"/>
            <a:chExt cx="3213100" cy="1089024"/>
          </a:xfrm>
        </p:grpSpPr>
        <p:grpSp>
          <p:nvGrpSpPr>
            <p:cNvPr id="37" name="组合 36"/>
            <p:cNvGrpSpPr/>
            <p:nvPr/>
          </p:nvGrpSpPr>
          <p:grpSpPr>
            <a:xfrm>
              <a:off x="2168526" y="4410075"/>
              <a:ext cx="3213100" cy="187325"/>
              <a:chOff x="2108200" y="4394200"/>
              <a:chExt cx="3213100" cy="873125"/>
            </a:xfrm>
          </p:grpSpPr>
          <p:sp>
            <p:nvSpPr>
              <p:cNvPr id="41" name="矩形: 圆角 40"/>
              <p:cNvSpPr/>
              <p:nvPr/>
            </p:nvSpPr>
            <p:spPr>
              <a:xfrm>
                <a:off x="2108200" y="4394200"/>
                <a:ext cx="3213100" cy="873125"/>
              </a:xfrm>
              <a:prstGeom prst="roundRect">
                <a:avLst>
                  <a:gd name="adj" fmla="val 50000"/>
                </a:avLst>
              </a:prstGeom>
              <a:solidFill>
                <a:srgbClr val="DCDCD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solidFill>
                    <a:schemeClr val="tx1">
                      <a:lumMod val="75000"/>
                      <a:lumOff val="25000"/>
                    </a:schemeClr>
                  </a:solidFill>
                  <a:cs typeface="+mn-ea"/>
                  <a:sym typeface="+mn-lt"/>
                </a:endParaRPr>
              </a:p>
            </p:txBody>
          </p:sp>
          <p:sp>
            <p:nvSpPr>
              <p:cNvPr id="42" name="矩形: 圆角 41"/>
              <p:cNvSpPr/>
              <p:nvPr/>
            </p:nvSpPr>
            <p:spPr>
              <a:xfrm>
                <a:off x="2108200" y="4394200"/>
                <a:ext cx="2295525" cy="873125"/>
              </a:xfrm>
              <a:prstGeom prst="roundRect">
                <a:avLst>
                  <a:gd name="adj" fmla="val 50000"/>
                </a:avLst>
              </a:prstGeom>
              <a:solidFill>
                <a:srgbClr val="58B9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75000"/>
                      <a:lumOff val="25000"/>
                    </a:schemeClr>
                  </a:solidFill>
                  <a:cs typeface="+mn-ea"/>
                  <a:sym typeface="+mn-lt"/>
                </a:endParaRPr>
              </a:p>
            </p:txBody>
          </p:sp>
        </p:grpSp>
        <p:grpSp>
          <p:nvGrpSpPr>
            <p:cNvPr id="5" name="组合 4"/>
            <p:cNvGrpSpPr/>
            <p:nvPr/>
          </p:nvGrpSpPr>
          <p:grpSpPr>
            <a:xfrm>
              <a:off x="2168526" y="5311774"/>
              <a:ext cx="3213100" cy="187325"/>
              <a:chOff x="2108200" y="4394200"/>
              <a:chExt cx="3213100" cy="873125"/>
            </a:xfrm>
          </p:grpSpPr>
          <p:sp>
            <p:nvSpPr>
              <p:cNvPr id="6" name="矩形: 圆角 38"/>
              <p:cNvSpPr/>
              <p:nvPr/>
            </p:nvSpPr>
            <p:spPr>
              <a:xfrm>
                <a:off x="2108200" y="4394200"/>
                <a:ext cx="3213100" cy="873125"/>
              </a:xfrm>
              <a:prstGeom prst="roundRect">
                <a:avLst>
                  <a:gd name="adj" fmla="val 50000"/>
                </a:avLst>
              </a:prstGeom>
              <a:solidFill>
                <a:srgbClr val="58B9E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solidFill>
                    <a:schemeClr val="tx1">
                      <a:lumMod val="75000"/>
                      <a:lumOff val="25000"/>
                    </a:schemeClr>
                  </a:solidFill>
                  <a:cs typeface="+mn-ea"/>
                  <a:sym typeface="+mn-lt"/>
                </a:endParaRPr>
              </a:p>
            </p:txBody>
          </p:sp>
          <p:sp>
            <p:nvSpPr>
              <p:cNvPr id="40" name="矩形: 圆角 39"/>
              <p:cNvSpPr/>
              <p:nvPr/>
            </p:nvSpPr>
            <p:spPr>
              <a:xfrm>
                <a:off x="2108200" y="4394200"/>
                <a:ext cx="2295525" cy="873125"/>
              </a:xfrm>
              <a:prstGeom prst="roundRect">
                <a:avLst>
                  <a:gd name="adj" fmla="val 50000"/>
                </a:avLst>
              </a:prstGeom>
              <a:solidFill>
                <a:srgbClr val="DCDCD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solidFill>
                    <a:schemeClr val="tx1">
                      <a:lumMod val="75000"/>
                      <a:lumOff val="25000"/>
                    </a:schemeClr>
                  </a:solidFill>
                  <a:cs typeface="+mn-ea"/>
                  <a:sym typeface="+mn-lt"/>
                </a:endParaRPr>
              </a:p>
            </p:txBody>
          </p:sp>
        </p:grpSp>
      </p:grpSp>
      <p:sp>
        <p:nvSpPr>
          <p:cNvPr id="7" name="矩形 6"/>
          <p:cNvSpPr/>
          <p:nvPr/>
        </p:nvSpPr>
        <p:spPr>
          <a:xfrm>
            <a:off x="6372860" y="1799590"/>
            <a:ext cx="5144135" cy="1839595"/>
          </a:xfrm>
          <a:prstGeom prst="rect">
            <a:avLst/>
          </a:prstGeom>
          <a:solidFill>
            <a:srgbClr val="1965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cs typeface="+mn-ea"/>
              <a:sym typeface="+mn-lt"/>
            </a:endParaRPr>
          </a:p>
        </p:txBody>
      </p:sp>
      <p:sp>
        <p:nvSpPr>
          <p:cNvPr id="50" name="矩形 49"/>
          <p:cNvSpPr/>
          <p:nvPr/>
        </p:nvSpPr>
        <p:spPr>
          <a:xfrm>
            <a:off x="6372860" y="3993515"/>
            <a:ext cx="5144135" cy="1839595"/>
          </a:xfrm>
          <a:prstGeom prst="rect">
            <a:avLst/>
          </a:prstGeom>
          <a:solidFill>
            <a:srgbClr val="74BFE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solidFill>
                <a:schemeClr val="bg1"/>
              </a:solidFill>
              <a:cs typeface="+mn-ea"/>
              <a:sym typeface="+mn-lt"/>
            </a:endParaRPr>
          </a:p>
        </p:txBody>
      </p:sp>
      <p:sp>
        <p:nvSpPr>
          <p:cNvPr id="8" name="Rectangle 19"/>
          <p:cNvSpPr/>
          <p:nvPr/>
        </p:nvSpPr>
        <p:spPr bwMode="auto">
          <a:xfrm>
            <a:off x="1379220" y="1585775"/>
            <a:ext cx="4398645" cy="868956"/>
          </a:xfrm>
          <a:prstGeom prst="rect">
            <a:avLst/>
          </a:prstGeom>
          <a:noFill/>
          <a:ln>
            <a:noFill/>
          </a:ln>
        </p:spPr>
        <p:txBody>
          <a:bodyPr vert="horz" wrap="square" lIns="0" tIns="0" rIns="0" bIns="0" anchor="ctr" anchorCtr="0">
            <a:spAutoFit/>
          </a:bodyPr>
          <a:lstStyle/>
          <a:p>
            <a:pPr algn="l" defTabSz="2286000">
              <a:lnSpc>
                <a:spcPct val="150000"/>
              </a:lnSpc>
            </a:pPr>
            <a:r>
              <a:rPr lang="zh-CN" altLang="en-US" sz="2000" dirty="0" smtClean="0">
                <a:solidFill>
                  <a:schemeClr val="tx1">
                    <a:lumMod val="75000"/>
                    <a:lumOff val="25000"/>
                  </a:schemeClr>
                </a:solidFill>
                <a:cs typeface="+mn-ea"/>
                <a:sym typeface="+mn-lt"/>
              </a:rPr>
              <a:t>加强人才培养</a:t>
            </a:r>
          </a:p>
          <a:p>
            <a:pPr algn="l" defTabSz="2286000">
              <a:lnSpc>
                <a:spcPct val="150000"/>
              </a:lnSpc>
            </a:pPr>
            <a:r>
              <a:rPr lang="zh-CN" altLang="en-US" sz="2000" dirty="0" smtClean="0">
                <a:solidFill>
                  <a:schemeClr val="tx1">
                    <a:lumMod val="75000"/>
                    <a:lumOff val="25000"/>
                  </a:schemeClr>
                </a:solidFill>
                <a:cs typeface="+mn-ea"/>
                <a:sym typeface="+mn-lt"/>
              </a:rPr>
              <a:t>提高服务水平</a:t>
            </a:r>
            <a:endParaRPr lang="zh-CN" altLang="en-US" sz="2000" b="1" spc="250" dirty="0" smtClean="0">
              <a:solidFill>
                <a:schemeClr val="tx1">
                  <a:lumMod val="75000"/>
                  <a:lumOff val="25000"/>
                </a:schemeClr>
              </a:solidFill>
              <a:cs typeface="+mn-ea"/>
              <a:sym typeface="+mn-lt"/>
            </a:endParaRPr>
          </a:p>
        </p:txBody>
      </p:sp>
      <p:sp>
        <p:nvSpPr>
          <p:cNvPr id="22" name="Subtitle 2"/>
          <p:cNvSpPr txBox="1"/>
          <p:nvPr/>
        </p:nvSpPr>
        <p:spPr>
          <a:xfrm>
            <a:off x="1300480" y="2593340"/>
            <a:ext cx="4281805" cy="1663700"/>
          </a:xfrm>
          <a:prstGeom prst="rect">
            <a:avLst/>
          </a:prstGeom>
        </p:spPr>
        <p:txBody>
          <a:bodyPr vert="horz" wrap="square" lIns="108745" tIns="54373" rIns="108745" bIns="54373" rtlCol="0">
            <a:spAutoFit/>
          </a:bodyPr>
          <a:lstStyle>
            <a:lvl1pPr marL="0" indent="0" algn="ctr" defTabSz="1087755" rtl="0" eaLnBrk="1" latinLnBrk="0" hangingPunct="1">
              <a:lnSpc>
                <a:spcPct val="120000"/>
              </a:lnSpc>
              <a:spcBef>
                <a:spcPct val="20000"/>
              </a:spcBef>
              <a:buFont typeface="Arial" panose="020B0604020202020204"/>
              <a:buNone/>
              <a:defRPr sz="2400" kern="1200">
                <a:solidFill>
                  <a:schemeClr val="tx2"/>
                </a:solidFill>
                <a:latin typeface="Open Sans Light"/>
                <a:ea typeface="+mn-ea"/>
                <a:cs typeface="Open Sans Light"/>
              </a:defRPr>
            </a:lvl1pPr>
            <a:lvl2pPr marL="1087755"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a:ea typeface="+mn-ea"/>
                <a:cs typeface="Open Sans"/>
              </a:defRPr>
            </a:lvl2pPr>
            <a:lvl3pPr marL="2175510"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a:ea typeface="+mn-ea"/>
                <a:cs typeface="Open Sans"/>
              </a:defRPr>
            </a:lvl3pPr>
            <a:lvl4pPr marL="3262630"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a:ea typeface="+mn-ea"/>
                <a:cs typeface="Open Sans"/>
              </a:defRPr>
            </a:lvl4pPr>
            <a:lvl5pPr marL="4350385"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a:ea typeface="+mn-ea"/>
                <a:cs typeface="Open Sans"/>
              </a:defRPr>
            </a:lvl5pPr>
            <a:lvl6pPr marL="5438140"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6pPr>
            <a:lvl7pPr marL="6525895"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7pPr>
            <a:lvl8pPr marL="7613650"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8pPr>
            <a:lvl9pPr marL="8701405"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9pPr>
          </a:lstStyle>
          <a:p>
            <a:pPr algn="l" defTabSz="1219200" fontAlgn="base">
              <a:lnSpc>
                <a:spcPct val="150000"/>
              </a:lnSpc>
              <a:spcBef>
                <a:spcPts val="1335"/>
              </a:spcBef>
              <a:spcAft>
                <a:spcPct val="0"/>
              </a:spcAft>
            </a:pPr>
            <a:r>
              <a:rPr lang="en-US" altLang="zh-CN" sz="1200">
                <a:solidFill>
                  <a:schemeClr val="tx1">
                    <a:lumMod val="50000"/>
                    <a:lumOff val="50000"/>
                  </a:schemeClr>
                </a:solidFill>
                <a:latin typeface="+mn-lt"/>
                <a:cs typeface="+mn-ea"/>
                <a:sym typeface="+mn-lt"/>
              </a:rPr>
              <a:t>单击此处添加文本单击此处添加文本单击此处添加文本单击此处添加文本单击此处添加文本单击此处添加文本单击此处添加文本单击此处添加文本单击此处添加文本单击此处添加文本</a:t>
            </a:r>
            <a:endParaRPr lang="en-US" altLang="zh-CN" sz="1200" spc="150" dirty="0" smtClean="0">
              <a:solidFill>
                <a:schemeClr val="tx1">
                  <a:lumMod val="50000"/>
                  <a:lumOff val="50000"/>
                </a:schemeClr>
              </a:solidFill>
              <a:latin typeface="+mn-lt"/>
              <a:cs typeface="+mn-ea"/>
              <a:sym typeface="+mn-lt"/>
            </a:endParaRPr>
          </a:p>
          <a:p>
            <a:pPr algn="l" defTabSz="1219200" fontAlgn="base">
              <a:lnSpc>
                <a:spcPct val="150000"/>
              </a:lnSpc>
              <a:spcBef>
                <a:spcPts val="1335"/>
              </a:spcBef>
              <a:spcAft>
                <a:spcPct val="0"/>
              </a:spcAft>
            </a:pPr>
            <a:endParaRPr lang="en-US" altLang="zh-CN" sz="1200" b="1" dirty="0">
              <a:solidFill>
                <a:schemeClr val="tx1">
                  <a:lumMod val="50000"/>
                  <a:lumOff val="50000"/>
                </a:schemeClr>
              </a:solidFill>
              <a:latin typeface="+mn-lt"/>
              <a:cs typeface="+mn-ea"/>
              <a:sym typeface="+mn-lt"/>
            </a:endParaRPr>
          </a:p>
        </p:txBody>
      </p:sp>
      <p:sp>
        <p:nvSpPr>
          <p:cNvPr id="32" name="Subtitle 2"/>
          <p:cNvSpPr txBox="1"/>
          <p:nvPr/>
        </p:nvSpPr>
        <p:spPr>
          <a:xfrm>
            <a:off x="8661400" y="2129790"/>
            <a:ext cx="2232025" cy="1215390"/>
          </a:xfrm>
          <a:prstGeom prst="rect">
            <a:avLst/>
          </a:prstGeom>
        </p:spPr>
        <p:txBody>
          <a:bodyPr vert="horz" wrap="square" lIns="108745" tIns="54373" rIns="108745" bIns="54373" rtlCol="0">
            <a:spAutoFit/>
          </a:bodyPr>
          <a:lstStyle>
            <a:lvl1pPr marL="0" indent="0" algn="ctr" defTabSz="1087755" rtl="0" eaLnBrk="1" latinLnBrk="0" hangingPunct="1">
              <a:lnSpc>
                <a:spcPct val="120000"/>
              </a:lnSpc>
              <a:spcBef>
                <a:spcPct val="20000"/>
              </a:spcBef>
              <a:buFont typeface="Arial" panose="020B0604020202020204"/>
              <a:buNone/>
              <a:defRPr sz="2400" kern="1200">
                <a:solidFill>
                  <a:schemeClr val="tx2"/>
                </a:solidFill>
                <a:latin typeface="Open Sans Light"/>
                <a:ea typeface="+mn-ea"/>
                <a:cs typeface="Open Sans Light"/>
              </a:defRPr>
            </a:lvl1pPr>
            <a:lvl2pPr marL="1087755"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a:ea typeface="+mn-ea"/>
                <a:cs typeface="Open Sans"/>
              </a:defRPr>
            </a:lvl2pPr>
            <a:lvl3pPr marL="2175510"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a:ea typeface="+mn-ea"/>
                <a:cs typeface="Open Sans"/>
              </a:defRPr>
            </a:lvl3pPr>
            <a:lvl4pPr marL="3262630"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a:ea typeface="+mn-ea"/>
                <a:cs typeface="Open Sans"/>
              </a:defRPr>
            </a:lvl4pPr>
            <a:lvl5pPr marL="4350385"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a:ea typeface="+mn-ea"/>
                <a:cs typeface="Open Sans"/>
              </a:defRPr>
            </a:lvl5pPr>
            <a:lvl6pPr marL="5438140"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6pPr>
            <a:lvl7pPr marL="6525895"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7pPr>
            <a:lvl8pPr marL="7613650"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8pPr>
            <a:lvl9pPr marL="8701405"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9pPr>
          </a:lstStyle>
          <a:p>
            <a:pPr algn="l" defTabSz="1219200" fontAlgn="base">
              <a:lnSpc>
                <a:spcPct val="150000"/>
              </a:lnSpc>
              <a:spcBef>
                <a:spcPts val="1335"/>
              </a:spcBef>
              <a:spcAft>
                <a:spcPct val="0"/>
              </a:spcAft>
            </a:pPr>
            <a:r>
              <a:rPr lang="en-US" altLang="zh-CN" sz="1200">
                <a:solidFill>
                  <a:schemeClr val="bg1"/>
                </a:solidFill>
                <a:latin typeface="+mn-lt"/>
                <a:cs typeface="+mn-ea"/>
                <a:sym typeface="+mn-lt"/>
              </a:rPr>
              <a:t>单击此处添加文本单击此处添加文本单击此处添加文本单击此处添加文本单击此处添加文本</a:t>
            </a:r>
            <a:endParaRPr lang="en-US" altLang="zh-CN" sz="1200" b="1" dirty="0">
              <a:solidFill>
                <a:schemeClr val="bg1"/>
              </a:solidFill>
              <a:latin typeface="+mn-lt"/>
              <a:cs typeface="+mn-ea"/>
              <a:sym typeface="+mn-lt"/>
            </a:endParaRPr>
          </a:p>
        </p:txBody>
      </p:sp>
      <p:pic>
        <p:nvPicPr>
          <p:cNvPr id="48" name="图片 47" descr="D:\360安全浏览器下载\P-10257856-10237908.jpgP-10257856-10237908"/>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6563995" y="2121535"/>
            <a:ext cx="1954530" cy="1314450"/>
          </a:xfrm>
          <a:prstGeom prst="rect">
            <a:avLst/>
          </a:prstGeom>
        </p:spPr>
      </p:pic>
      <p:pic>
        <p:nvPicPr>
          <p:cNvPr id="53" name="图片 52" descr="D:\360安全浏览器下载\95605bfd_P1494133_0f6a8515.jpg95605bfd_P1494133_0f6a8515"/>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6563995" y="4292600"/>
            <a:ext cx="1955165" cy="1299845"/>
          </a:xfrm>
          <a:prstGeom prst="rect">
            <a:avLst/>
          </a:prstGeom>
        </p:spPr>
      </p:pic>
      <p:sp>
        <p:nvSpPr>
          <p:cNvPr id="54" name="Freeform 114"/>
          <p:cNvSpPr>
            <a:spLocks noEditPoints="1"/>
          </p:cNvSpPr>
          <p:nvPr/>
        </p:nvSpPr>
        <p:spPr bwMode="auto">
          <a:xfrm>
            <a:off x="1379220" y="4307840"/>
            <a:ext cx="345440" cy="502285"/>
          </a:xfrm>
          <a:custGeom>
            <a:avLst/>
            <a:gdLst>
              <a:gd name="T0" fmla="*/ 184 w 793"/>
              <a:gd name="T1" fmla="*/ 669 h 1152"/>
              <a:gd name="T2" fmla="*/ 103 w 793"/>
              <a:gd name="T3" fmla="*/ 514 h 1152"/>
              <a:gd name="T4" fmla="*/ 78 w 793"/>
              <a:gd name="T5" fmla="*/ 439 h 1152"/>
              <a:gd name="T6" fmla="*/ 75 w 793"/>
              <a:gd name="T7" fmla="*/ 363 h 1152"/>
              <a:gd name="T8" fmla="*/ 92 w 793"/>
              <a:gd name="T9" fmla="*/ 284 h 1152"/>
              <a:gd name="T10" fmla="*/ 128 w 793"/>
              <a:gd name="T11" fmla="*/ 215 h 1152"/>
              <a:gd name="T12" fmla="*/ 180 w 793"/>
              <a:gd name="T13" fmla="*/ 156 h 1152"/>
              <a:gd name="T14" fmla="*/ 242 w 793"/>
              <a:gd name="T15" fmla="*/ 112 h 1152"/>
              <a:gd name="T16" fmla="*/ 316 w 793"/>
              <a:gd name="T17" fmla="*/ 82 h 1152"/>
              <a:gd name="T18" fmla="*/ 397 w 793"/>
              <a:gd name="T19" fmla="*/ 72 h 1152"/>
              <a:gd name="T20" fmla="*/ 478 w 793"/>
              <a:gd name="T21" fmla="*/ 82 h 1152"/>
              <a:gd name="T22" fmla="*/ 551 w 793"/>
              <a:gd name="T23" fmla="*/ 112 h 1152"/>
              <a:gd name="T24" fmla="*/ 615 w 793"/>
              <a:gd name="T25" fmla="*/ 156 h 1152"/>
              <a:gd name="T26" fmla="*/ 666 w 793"/>
              <a:gd name="T27" fmla="*/ 215 h 1152"/>
              <a:gd name="T28" fmla="*/ 701 w 793"/>
              <a:gd name="T29" fmla="*/ 284 h 1152"/>
              <a:gd name="T30" fmla="*/ 720 w 793"/>
              <a:gd name="T31" fmla="*/ 363 h 1152"/>
              <a:gd name="T32" fmla="*/ 717 w 793"/>
              <a:gd name="T33" fmla="*/ 438 h 1152"/>
              <a:gd name="T34" fmla="*/ 691 w 793"/>
              <a:gd name="T35" fmla="*/ 513 h 1152"/>
              <a:gd name="T36" fmla="*/ 610 w 793"/>
              <a:gd name="T37" fmla="*/ 669 h 1152"/>
              <a:gd name="T38" fmla="*/ 397 w 793"/>
              <a:gd name="T39" fmla="*/ 1080 h 1152"/>
              <a:gd name="T40" fmla="*/ 346 w 793"/>
              <a:gd name="T41" fmla="*/ 1067 h 1152"/>
              <a:gd name="T42" fmla="*/ 469 w 793"/>
              <a:gd name="T43" fmla="*/ 1036 h 1152"/>
              <a:gd name="T44" fmla="*/ 445 w 793"/>
              <a:gd name="T45" fmla="*/ 1071 h 1152"/>
              <a:gd name="T46" fmla="*/ 412 w 793"/>
              <a:gd name="T47" fmla="*/ 1079 h 1152"/>
              <a:gd name="T48" fmla="*/ 263 w 793"/>
              <a:gd name="T49" fmla="*/ 846 h 1152"/>
              <a:gd name="T50" fmla="*/ 528 w 793"/>
              <a:gd name="T51" fmla="*/ 857 h 1152"/>
              <a:gd name="T52" fmla="*/ 307 w 793"/>
              <a:gd name="T53" fmla="*/ 986 h 1152"/>
              <a:gd name="T54" fmla="*/ 290 w 793"/>
              <a:gd name="T55" fmla="*/ 931 h 1152"/>
              <a:gd name="T56" fmla="*/ 496 w 793"/>
              <a:gd name="T57" fmla="*/ 958 h 1152"/>
              <a:gd name="T58" fmla="*/ 376 w 793"/>
              <a:gd name="T59" fmla="*/ 0 h 1152"/>
              <a:gd name="T60" fmla="*/ 279 w 793"/>
              <a:gd name="T61" fmla="*/ 18 h 1152"/>
              <a:gd name="T62" fmla="*/ 192 w 793"/>
              <a:gd name="T63" fmla="*/ 58 h 1152"/>
              <a:gd name="T64" fmla="*/ 117 w 793"/>
              <a:gd name="T65" fmla="*/ 116 h 1152"/>
              <a:gd name="T66" fmla="*/ 59 w 793"/>
              <a:gd name="T67" fmla="*/ 190 h 1152"/>
              <a:gd name="T68" fmla="*/ 19 w 793"/>
              <a:gd name="T69" fmla="*/ 278 h 1152"/>
              <a:gd name="T70" fmla="*/ 2 w 793"/>
              <a:gd name="T71" fmla="*/ 375 h 1152"/>
              <a:gd name="T72" fmla="*/ 7 w 793"/>
              <a:gd name="T73" fmla="*/ 451 h 1152"/>
              <a:gd name="T74" fmla="*/ 59 w 793"/>
              <a:gd name="T75" fmla="*/ 589 h 1152"/>
              <a:gd name="T76" fmla="*/ 160 w 793"/>
              <a:gd name="T77" fmla="*/ 778 h 1152"/>
              <a:gd name="T78" fmla="*/ 234 w 793"/>
              <a:gd name="T79" fmla="*/ 994 h 1152"/>
              <a:gd name="T80" fmla="*/ 270 w 793"/>
              <a:gd name="T81" fmla="*/ 1086 h 1152"/>
              <a:gd name="T82" fmla="*/ 302 w 793"/>
              <a:gd name="T83" fmla="*/ 1125 h 1152"/>
              <a:gd name="T84" fmla="*/ 347 w 793"/>
              <a:gd name="T85" fmla="*/ 1146 h 1152"/>
              <a:gd name="T86" fmla="*/ 411 w 793"/>
              <a:gd name="T87" fmla="*/ 1152 h 1152"/>
              <a:gd name="T88" fmla="*/ 467 w 793"/>
              <a:gd name="T89" fmla="*/ 1140 h 1152"/>
              <a:gd name="T90" fmla="*/ 507 w 793"/>
              <a:gd name="T91" fmla="*/ 1111 h 1152"/>
              <a:gd name="T92" fmla="*/ 535 w 793"/>
              <a:gd name="T93" fmla="*/ 1066 h 1152"/>
              <a:gd name="T94" fmla="*/ 578 w 793"/>
              <a:gd name="T95" fmla="*/ 935 h 1152"/>
              <a:gd name="T96" fmla="*/ 633 w 793"/>
              <a:gd name="T97" fmla="*/ 779 h 1152"/>
              <a:gd name="T98" fmla="*/ 735 w 793"/>
              <a:gd name="T99" fmla="*/ 589 h 1152"/>
              <a:gd name="T100" fmla="*/ 787 w 793"/>
              <a:gd name="T101" fmla="*/ 451 h 1152"/>
              <a:gd name="T102" fmla="*/ 792 w 793"/>
              <a:gd name="T103" fmla="*/ 375 h 1152"/>
              <a:gd name="T104" fmla="*/ 775 w 793"/>
              <a:gd name="T105" fmla="*/ 278 h 1152"/>
              <a:gd name="T106" fmla="*/ 736 w 793"/>
              <a:gd name="T107" fmla="*/ 190 h 1152"/>
              <a:gd name="T108" fmla="*/ 677 w 793"/>
              <a:gd name="T109" fmla="*/ 116 h 1152"/>
              <a:gd name="T110" fmla="*/ 602 w 793"/>
              <a:gd name="T111" fmla="*/ 58 h 1152"/>
              <a:gd name="T112" fmla="*/ 515 w 793"/>
              <a:gd name="T113" fmla="*/ 18 h 1152"/>
              <a:gd name="T114" fmla="*/ 417 w 793"/>
              <a:gd name="T115" fmla="*/ 0 h 1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93" h="1152">
                <a:moveTo>
                  <a:pt x="565" y="756"/>
                </a:moveTo>
                <a:lnTo>
                  <a:pt x="229" y="756"/>
                </a:lnTo>
                <a:lnTo>
                  <a:pt x="215" y="727"/>
                </a:lnTo>
                <a:lnTo>
                  <a:pt x="200" y="698"/>
                </a:lnTo>
                <a:lnTo>
                  <a:pt x="184" y="669"/>
                </a:lnTo>
                <a:lnTo>
                  <a:pt x="169" y="640"/>
                </a:lnTo>
                <a:lnTo>
                  <a:pt x="151" y="608"/>
                </a:lnTo>
                <a:lnTo>
                  <a:pt x="133" y="577"/>
                </a:lnTo>
                <a:lnTo>
                  <a:pt x="117" y="545"/>
                </a:lnTo>
                <a:lnTo>
                  <a:pt x="103" y="514"/>
                </a:lnTo>
                <a:lnTo>
                  <a:pt x="97" y="498"/>
                </a:lnTo>
                <a:lnTo>
                  <a:pt x="91" y="483"/>
                </a:lnTo>
                <a:lnTo>
                  <a:pt x="86" y="468"/>
                </a:lnTo>
                <a:lnTo>
                  <a:pt x="81" y="453"/>
                </a:lnTo>
                <a:lnTo>
                  <a:pt x="78" y="439"/>
                </a:lnTo>
                <a:lnTo>
                  <a:pt x="75" y="424"/>
                </a:lnTo>
                <a:lnTo>
                  <a:pt x="74" y="410"/>
                </a:lnTo>
                <a:lnTo>
                  <a:pt x="73" y="396"/>
                </a:lnTo>
                <a:lnTo>
                  <a:pt x="74" y="379"/>
                </a:lnTo>
                <a:lnTo>
                  <a:pt x="75" y="363"/>
                </a:lnTo>
                <a:lnTo>
                  <a:pt x="77" y="347"/>
                </a:lnTo>
                <a:lnTo>
                  <a:pt x="79" y="331"/>
                </a:lnTo>
                <a:lnTo>
                  <a:pt x="84" y="315"/>
                </a:lnTo>
                <a:lnTo>
                  <a:pt x="88" y="300"/>
                </a:lnTo>
                <a:lnTo>
                  <a:pt x="92" y="284"/>
                </a:lnTo>
                <a:lnTo>
                  <a:pt x="99" y="270"/>
                </a:lnTo>
                <a:lnTo>
                  <a:pt x="105" y="255"/>
                </a:lnTo>
                <a:lnTo>
                  <a:pt x="112" y="241"/>
                </a:lnTo>
                <a:lnTo>
                  <a:pt x="120" y="228"/>
                </a:lnTo>
                <a:lnTo>
                  <a:pt x="128" y="215"/>
                </a:lnTo>
                <a:lnTo>
                  <a:pt x="138" y="202"/>
                </a:lnTo>
                <a:lnTo>
                  <a:pt x="147" y="190"/>
                </a:lnTo>
                <a:lnTo>
                  <a:pt x="157" y="179"/>
                </a:lnTo>
                <a:lnTo>
                  <a:pt x="168" y="167"/>
                </a:lnTo>
                <a:lnTo>
                  <a:pt x="180" y="156"/>
                </a:lnTo>
                <a:lnTo>
                  <a:pt x="191" y="146"/>
                </a:lnTo>
                <a:lnTo>
                  <a:pt x="204" y="136"/>
                </a:lnTo>
                <a:lnTo>
                  <a:pt x="216" y="128"/>
                </a:lnTo>
                <a:lnTo>
                  <a:pt x="229" y="119"/>
                </a:lnTo>
                <a:lnTo>
                  <a:pt x="242" y="112"/>
                </a:lnTo>
                <a:lnTo>
                  <a:pt x="256" y="104"/>
                </a:lnTo>
                <a:lnTo>
                  <a:pt x="270" y="98"/>
                </a:lnTo>
                <a:lnTo>
                  <a:pt x="286" y="91"/>
                </a:lnTo>
                <a:lnTo>
                  <a:pt x="301" y="87"/>
                </a:lnTo>
                <a:lnTo>
                  <a:pt x="316" y="82"/>
                </a:lnTo>
                <a:lnTo>
                  <a:pt x="332" y="78"/>
                </a:lnTo>
                <a:lnTo>
                  <a:pt x="348" y="76"/>
                </a:lnTo>
                <a:lnTo>
                  <a:pt x="364" y="74"/>
                </a:lnTo>
                <a:lnTo>
                  <a:pt x="381" y="73"/>
                </a:lnTo>
                <a:lnTo>
                  <a:pt x="397" y="72"/>
                </a:lnTo>
                <a:lnTo>
                  <a:pt x="414" y="73"/>
                </a:lnTo>
                <a:lnTo>
                  <a:pt x="430" y="74"/>
                </a:lnTo>
                <a:lnTo>
                  <a:pt x="447" y="76"/>
                </a:lnTo>
                <a:lnTo>
                  <a:pt x="463" y="78"/>
                </a:lnTo>
                <a:lnTo>
                  <a:pt x="478" y="82"/>
                </a:lnTo>
                <a:lnTo>
                  <a:pt x="493" y="87"/>
                </a:lnTo>
                <a:lnTo>
                  <a:pt x="508" y="91"/>
                </a:lnTo>
                <a:lnTo>
                  <a:pt x="523" y="98"/>
                </a:lnTo>
                <a:lnTo>
                  <a:pt x="537" y="104"/>
                </a:lnTo>
                <a:lnTo>
                  <a:pt x="551" y="112"/>
                </a:lnTo>
                <a:lnTo>
                  <a:pt x="565" y="119"/>
                </a:lnTo>
                <a:lnTo>
                  <a:pt x="578" y="128"/>
                </a:lnTo>
                <a:lnTo>
                  <a:pt x="591" y="136"/>
                </a:lnTo>
                <a:lnTo>
                  <a:pt x="603" y="146"/>
                </a:lnTo>
                <a:lnTo>
                  <a:pt x="615" y="156"/>
                </a:lnTo>
                <a:lnTo>
                  <a:pt x="626" y="167"/>
                </a:lnTo>
                <a:lnTo>
                  <a:pt x="637" y="179"/>
                </a:lnTo>
                <a:lnTo>
                  <a:pt x="647" y="190"/>
                </a:lnTo>
                <a:lnTo>
                  <a:pt x="656" y="202"/>
                </a:lnTo>
                <a:lnTo>
                  <a:pt x="666" y="215"/>
                </a:lnTo>
                <a:lnTo>
                  <a:pt x="674" y="228"/>
                </a:lnTo>
                <a:lnTo>
                  <a:pt x="682" y="241"/>
                </a:lnTo>
                <a:lnTo>
                  <a:pt x="688" y="255"/>
                </a:lnTo>
                <a:lnTo>
                  <a:pt x="696" y="270"/>
                </a:lnTo>
                <a:lnTo>
                  <a:pt x="701" y="284"/>
                </a:lnTo>
                <a:lnTo>
                  <a:pt x="707" y="300"/>
                </a:lnTo>
                <a:lnTo>
                  <a:pt x="711" y="315"/>
                </a:lnTo>
                <a:lnTo>
                  <a:pt x="714" y="331"/>
                </a:lnTo>
                <a:lnTo>
                  <a:pt x="718" y="347"/>
                </a:lnTo>
                <a:lnTo>
                  <a:pt x="720" y="363"/>
                </a:lnTo>
                <a:lnTo>
                  <a:pt x="721" y="379"/>
                </a:lnTo>
                <a:lnTo>
                  <a:pt x="721" y="396"/>
                </a:lnTo>
                <a:lnTo>
                  <a:pt x="721" y="410"/>
                </a:lnTo>
                <a:lnTo>
                  <a:pt x="719" y="424"/>
                </a:lnTo>
                <a:lnTo>
                  <a:pt x="717" y="438"/>
                </a:lnTo>
                <a:lnTo>
                  <a:pt x="712" y="453"/>
                </a:lnTo>
                <a:lnTo>
                  <a:pt x="708" y="468"/>
                </a:lnTo>
                <a:lnTo>
                  <a:pt x="704" y="483"/>
                </a:lnTo>
                <a:lnTo>
                  <a:pt x="697" y="498"/>
                </a:lnTo>
                <a:lnTo>
                  <a:pt x="691" y="513"/>
                </a:lnTo>
                <a:lnTo>
                  <a:pt x="677" y="545"/>
                </a:lnTo>
                <a:lnTo>
                  <a:pt x="660" y="577"/>
                </a:lnTo>
                <a:lnTo>
                  <a:pt x="643" y="608"/>
                </a:lnTo>
                <a:lnTo>
                  <a:pt x="626" y="641"/>
                </a:lnTo>
                <a:lnTo>
                  <a:pt x="610" y="669"/>
                </a:lnTo>
                <a:lnTo>
                  <a:pt x="594" y="698"/>
                </a:lnTo>
                <a:lnTo>
                  <a:pt x="579" y="727"/>
                </a:lnTo>
                <a:lnTo>
                  <a:pt x="565" y="756"/>
                </a:lnTo>
                <a:lnTo>
                  <a:pt x="565" y="756"/>
                </a:lnTo>
                <a:close/>
                <a:moveTo>
                  <a:pt x="397" y="1080"/>
                </a:moveTo>
                <a:lnTo>
                  <a:pt x="384" y="1079"/>
                </a:lnTo>
                <a:lnTo>
                  <a:pt x="373" y="1078"/>
                </a:lnTo>
                <a:lnTo>
                  <a:pt x="363" y="1076"/>
                </a:lnTo>
                <a:lnTo>
                  <a:pt x="355" y="1073"/>
                </a:lnTo>
                <a:lnTo>
                  <a:pt x="346" y="1067"/>
                </a:lnTo>
                <a:lnTo>
                  <a:pt x="339" y="1059"/>
                </a:lnTo>
                <a:lnTo>
                  <a:pt x="332" y="1049"/>
                </a:lnTo>
                <a:lnTo>
                  <a:pt x="326" y="1035"/>
                </a:lnTo>
                <a:lnTo>
                  <a:pt x="478" y="1016"/>
                </a:lnTo>
                <a:lnTo>
                  <a:pt x="469" y="1036"/>
                </a:lnTo>
                <a:lnTo>
                  <a:pt x="462" y="1051"/>
                </a:lnTo>
                <a:lnTo>
                  <a:pt x="457" y="1057"/>
                </a:lnTo>
                <a:lnTo>
                  <a:pt x="454" y="1062"/>
                </a:lnTo>
                <a:lnTo>
                  <a:pt x="450" y="1066"/>
                </a:lnTo>
                <a:lnTo>
                  <a:pt x="445" y="1071"/>
                </a:lnTo>
                <a:lnTo>
                  <a:pt x="440" y="1073"/>
                </a:lnTo>
                <a:lnTo>
                  <a:pt x="436" y="1075"/>
                </a:lnTo>
                <a:lnTo>
                  <a:pt x="430" y="1077"/>
                </a:lnTo>
                <a:lnTo>
                  <a:pt x="425" y="1078"/>
                </a:lnTo>
                <a:lnTo>
                  <a:pt x="412" y="1079"/>
                </a:lnTo>
                <a:lnTo>
                  <a:pt x="397" y="1080"/>
                </a:lnTo>
                <a:close/>
                <a:moveTo>
                  <a:pt x="279" y="897"/>
                </a:moveTo>
                <a:lnTo>
                  <a:pt x="275" y="881"/>
                </a:lnTo>
                <a:lnTo>
                  <a:pt x="269" y="863"/>
                </a:lnTo>
                <a:lnTo>
                  <a:pt x="263" y="846"/>
                </a:lnTo>
                <a:lnTo>
                  <a:pt x="258" y="828"/>
                </a:lnTo>
                <a:lnTo>
                  <a:pt x="537" y="828"/>
                </a:lnTo>
                <a:lnTo>
                  <a:pt x="534" y="837"/>
                </a:lnTo>
                <a:lnTo>
                  <a:pt x="531" y="847"/>
                </a:lnTo>
                <a:lnTo>
                  <a:pt x="528" y="857"/>
                </a:lnTo>
                <a:lnTo>
                  <a:pt x="524" y="867"/>
                </a:lnTo>
                <a:lnTo>
                  <a:pt x="279" y="897"/>
                </a:lnTo>
                <a:close/>
                <a:moveTo>
                  <a:pt x="491" y="978"/>
                </a:moveTo>
                <a:lnTo>
                  <a:pt x="312" y="1000"/>
                </a:lnTo>
                <a:lnTo>
                  <a:pt x="307" y="986"/>
                </a:lnTo>
                <a:lnTo>
                  <a:pt x="302" y="970"/>
                </a:lnTo>
                <a:lnTo>
                  <a:pt x="296" y="952"/>
                </a:lnTo>
                <a:lnTo>
                  <a:pt x="290" y="932"/>
                </a:lnTo>
                <a:lnTo>
                  <a:pt x="290" y="931"/>
                </a:lnTo>
                <a:lnTo>
                  <a:pt x="290" y="931"/>
                </a:lnTo>
                <a:lnTo>
                  <a:pt x="512" y="903"/>
                </a:lnTo>
                <a:lnTo>
                  <a:pt x="508" y="919"/>
                </a:lnTo>
                <a:lnTo>
                  <a:pt x="504" y="936"/>
                </a:lnTo>
                <a:lnTo>
                  <a:pt x="499" y="946"/>
                </a:lnTo>
                <a:lnTo>
                  <a:pt x="496" y="958"/>
                </a:lnTo>
                <a:lnTo>
                  <a:pt x="493" y="968"/>
                </a:lnTo>
                <a:lnTo>
                  <a:pt x="491" y="978"/>
                </a:lnTo>
                <a:lnTo>
                  <a:pt x="491" y="978"/>
                </a:lnTo>
                <a:close/>
                <a:moveTo>
                  <a:pt x="397" y="0"/>
                </a:moveTo>
                <a:lnTo>
                  <a:pt x="376" y="0"/>
                </a:lnTo>
                <a:lnTo>
                  <a:pt x="357" y="1"/>
                </a:lnTo>
                <a:lnTo>
                  <a:pt x="336" y="5"/>
                </a:lnTo>
                <a:lnTo>
                  <a:pt x="317" y="8"/>
                </a:lnTo>
                <a:lnTo>
                  <a:pt x="299" y="12"/>
                </a:lnTo>
                <a:lnTo>
                  <a:pt x="279" y="18"/>
                </a:lnTo>
                <a:lnTo>
                  <a:pt x="261" y="24"/>
                </a:lnTo>
                <a:lnTo>
                  <a:pt x="242" y="31"/>
                </a:lnTo>
                <a:lnTo>
                  <a:pt x="225" y="39"/>
                </a:lnTo>
                <a:lnTo>
                  <a:pt x="208" y="48"/>
                </a:lnTo>
                <a:lnTo>
                  <a:pt x="192" y="58"/>
                </a:lnTo>
                <a:lnTo>
                  <a:pt x="175" y="67"/>
                </a:lnTo>
                <a:lnTo>
                  <a:pt x="160" y="78"/>
                </a:lnTo>
                <a:lnTo>
                  <a:pt x="145" y="90"/>
                </a:lnTo>
                <a:lnTo>
                  <a:pt x="131" y="103"/>
                </a:lnTo>
                <a:lnTo>
                  <a:pt x="117" y="116"/>
                </a:lnTo>
                <a:lnTo>
                  <a:pt x="104" y="130"/>
                </a:lnTo>
                <a:lnTo>
                  <a:pt x="91" y="144"/>
                </a:lnTo>
                <a:lnTo>
                  <a:pt x="79" y="159"/>
                </a:lnTo>
                <a:lnTo>
                  <a:pt x="69" y="174"/>
                </a:lnTo>
                <a:lnTo>
                  <a:pt x="59" y="190"/>
                </a:lnTo>
                <a:lnTo>
                  <a:pt x="49" y="207"/>
                </a:lnTo>
                <a:lnTo>
                  <a:pt x="40" y="224"/>
                </a:lnTo>
                <a:lnTo>
                  <a:pt x="32" y="242"/>
                </a:lnTo>
                <a:lnTo>
                  <a:pt x="25" y="260"/>
                </a:lnTo>
                <a:lnTo>
                  <a:pt x="19" y="278"/>
                </a:lnTo>
                <a:lnTo>
                  <a:pt x="13" y="297"/>
                </a:lnTo>
                <a:lnTo>
                  <a:pt x="9" y="316"/>
                </a:lnTo>
                <a:lnTo>
                  <a:pt x="6" y="335"/>
                </a:lnTo>
                <a:lnTo>
                  <a:pt x="3" y="356"/>
                </a:lnTo>
                <a:lnTo>
                  <a:pt x="2" y="375"/>
                </a:lnTo>
                <a:lnTo>
                  <a:pt x="0" y="396"/>
                </a:lnTo>
                <a:lnTo>
                  <a:pt x="2" y="410"/>
                </a:lnTo>
                <a:lnTo>
                  <a:pt x="3" y="424"/>
                </a:lnTo>
                <a:lnTo>
                  <a:pt x="5" y="437"/>
                </a:lnTo>
                <a:lnTo>
                  <a:pt x="7" y="451"/>
                </a:lnTo>
                <a:lnTo>
                  <a:pt x="13" y="479"/>
                </a:lnTo>
                <a:lnTo>
                  <a:pt x="22" y="506"/>
                </a:lnTo>
                <a:lnTo>
                  <a:pt x="33" y="534"/>
                </a:lnTo>
                <a:lnTo>
                  <a:pt x="46" y="561"/>
                </a:lnTo>
                <a:lnTo>
                  <a:pt x="59" y="589"/>
                </a:lnTo>
                <a:lnTo>
                  <a:pt x="74" y="617"/>
                </a:lnTo>
                <a:lnTo>
                  <a:pt x="103" y="671"/>
                </a:lnTo>
                <a:lnTo>
                  <a:pt x="133" y="725"/>
                </a:lnTo>
                <a:lnTo>
                  <a:pt x="147" y="752"/>
                </a:lnTo>
                <a:lnTo>
                  <a:pt x="160" y="778"/>
                </a:lnTo>
                <a:lnTo>
                  <a:pt x="172" y="804"/>
                </a:lnTo>
                <a:lnTo>
                  <a:pt x="182" y="830"/>
                </a:lnTo>
                <a:lnTo>
                  <a:pt x="206" y="901"/>
                </a:lnTo>
                <a:lnTo>
                  <a:pt x="225" y="965"/>
                </a:lnTo>
                <a:lnTo>
                  <a:pt x="234" y="994"/>
                </a:lnTo>
                <a:lnTo>
                  <a:pt x="242" y="1020"/>
                </a:lnTo>
                <a:lnTo>
                  <a:pt x="251" y="1045"/>
                </a:lnTo>
                <a:lnTo>
                  <a:pt x="260" y="1066"/>
                </a:lnTo>
                <a:lnTo>
                  <a:pt x="265" y="1076"/>
                </a:lnTo>
                <a:lnTo>
                  <a:pt x="270" y="1086"/>
                </a:lnTo>
                <a:lnTo>
                  <a:pt x="276" y="1094"/>
                </a:lnTo>
                <a:lnTo>
                  <a:pt x="281" y="1103"/>
                </a:lnTo>
                <a:lnTo>
                  <a:pt x="288" y="1111"/>
                </a:lnTo>
                <a:lnTo>
                  <a:pt x="295" y="1118"/>
                </a:lnTo>
                <a:lnTo>
                  <a:pt x="302" y="1125"/>
                </a:lnTo>
                <a:lnTo>
                  <a:pt x="310" y="1130"/>
                </a:lnTo>
                <a:lnTo>
                  <a:pt x="318" y="1135"/>
                </a:lnTo>
                <a:lnTo>
                  <a:pt x="328" y="1140"/>
                </a:lnTo>
                <a:lnTo>
                  <a:pt x="337" y="1143"/>
                </a:lnTo>
                <a:lnTo>
                  <a:pt x="347" y="1146"/>
                </a:lnTo>
                <a:lnTo>
                  <a:pt x="359" y="1148"/>
                </a:lnTo>
                <a:lnTo>
                  <a:pt x="371" y="1151"/>
                </a:lnTo>
                <a:lnTo>
                  <a:pt x="383" y="1152"/>
                </a:lnTo>
                <a:lnTo>
                  <a:pt x="397" y="1152"/>
                </a:lnTo>
                <a:lnTo>
                  <a:pt x="411" y="1152"/>
                </a:lnTo>
                <a:lnTo>
                  <a:pt x="424" y="1151"/>
                </a:lnTo>
                <a:lnTo>
                  <a:pt x="436" y="1148"/>
                </a:lnTo>
                <a:lnTo>
                  <a:pt x="448" y="1146"/>
                </a:lnTo>
                <a:lnTo>
                  <a:pt x="457" y="1143"/>
                </a:lnTo>
                <a:lnTo>
                  <a:pt x="467" y="1140"/>
                </a:lnTo>
                <a:lnTo>
                  <a:pt x="477" y="1135"/>
                </a:lnTo>
                <a:lnTo>
                  <a:pt x="485" y="1130"/>
                </a:lnTo>
                <a:lnTo>
                  <a:pt x="493" y="1125"/>
                </a:lnTo>
                <a:lnTo>
                  <a:pt x="501" y="1118"/>
                </a:lnTo>
                <a:lnTo>
                  <a:pt x="507" y="1111"/>
                </a:lnTo>
                <a:lnTo>
                  <a:pt x="513" y="1103"/>
                </a:lnTo>
                <a:lnTo>
                  <a:pt x="519" y="1095"/>
                </a:lnTo>
                <a:lnTo>
                  <a:pt x="524" y="1086"/>
                </a:lnTo>
                <a:lnTo>
                  <a:pt x="530" y="1077"/>
                </a:lnTo>
                <a:lnTo>
                  <a:pt x="535" y="1066"/>
                </a:lnTo>
                <a:lnTo>
                  <a:pt x="544" y="1045"/>
                </a:lnTo>
                <a:lnTo>
                  <a:pt x="552" y="1021"/>
                </a:lnTo>
                <a:lnTo>
                  <a:pt x="561" y="994"/>
                </a:lnTo>
                <a:lnTo>
                  <a:pt x="570" y="966"/>
                </a:lnTo>
                <a:lnTo>
                  <a:pt x="578" y="935"/>
                </a:lnTo>
                <a:lnTo>
                  <a:pt x="588" y="902"/>
                </a:lnTo>
                <a:lnTo>
                  <a:pt x="599" y="868"/>
                </a:lnTo>
                <a:lnTo>
                  <a:pt x="612" y="831"/>
                </a:lnTo>
                <a:lnTo>
                  <a:pt x="621" y="805"/>
                </a:lnTo>
                <a:lnTo>
                  <a:pt x="633" y="779"/>
                </a:lnTo>
                <a:lnTo>
                  <a:pt x="646" y="753"/>
                </a:lnTo>
                <a:lnTo>
                  <a:pt x="660" y="726"/>
                </a:lnTo>
                <a:lnTo>
                  <a:pt x="691" y="672"/>
                </a:lnTo>
                <a:lnTo>
                  <a:pt x="721" y="617"/>
                </a:lnTo>
                <a:lnTo>
                  <a:pt x="735" y="589"/>
                </a:lnTo>
                <a:lnTo>
                  <a:pt x="749" y="561"/>
                </a:lnTo>
                <a:lnTo>
                  <a:pt x="761" y="533"/>
                </a:lnTo>
                <a:lnTo>
                  <a:pt x="772" y="506"/>
                </a:lnTo>
                <a:lnTo>
                  <a:pt x="780" y="478"/>
                </a:lnTo>
                <a:lnTo>
                  <a:pt x="787" y="451"/>
                </a:lnTo>
                <a:lnTo>
                  <a:pt x="790" y="437"/>
                </a:lnTo>
                <a:lnTo>
                  <a:pt x="791" y="423"/>
                </a:lnTo>
                <a:lnTo>
                  <a:pt x="792" y="410"/>
                </a:lnTo>
                <a:lnTo>
                  <a:pt x="793" y="396"/>
                </a:lnTo>
                <a:lnTo>
                  <a:pt x="792" y="375"/>
                </a:lnTo>
                <a:lnTo>
                  <a:pt x="791" y="356"/>
                </a:lnTo>
                <a:lnTo>
                  <a:pt x="789" y="335"/>
                </a:lnTo>
                <a:lnTo>
                  <a:pt x="785" y="316"/>
                </a:lnTo>
                <a:lnTo>
                  <a:pt x="780" y="297"/>
                </a:lnTo>
                <a:lnTo>
                  <a:pt x="775" y="278"/>
                </a:lnTo>
                <a:lnTo>
                  <a:pt x="769" y="260"/>
                </a:lnTo>
                <a:lnTo>
                  <a:pt x="762" y="242"/>
                </a:lnTo>
                <a:lnTo>
                  <a:pt x="754" y="224"/>
                </a:lnTo>
                <a:lnTo>
                  <a:pt x="746" y="207"/>
                </a:lnTo>
                <a:lnTo>
                  <a:pt x="736" y="190"/>
                </a:lnTo>
                <a:lnTo>
                  <a:pt x="725" y="174"/>
                </a:lnTo>
                <a:lnTo>
                  <a:pt x="714" y="159"/>
                </a:lnTo>
                <a:lnTo>
                  <a:pt x="703" y="144"/>
                </a:lnTo>
                <a:lnTo>
                  <a:pt x="691" y="130"/>
                </a:lnTo>
                <a:lnTo>
                  <a:pt x="677" y="116"/>
                </a:lnTo>
                <a:lnTo>
                  <a:pt x="664" y="103"/>
                </a:lnTo>
                <a:lnTo>
                  <a:pt x="648" y="90"/>
                </a:lnTo>
                <a:lnTo>
                  <a:pt x="633" y="78"/>
                </a:lnTo>
                <a:lnTo>
                  <a:pt x="618" y="67"/>
                </a:lnTo>
                <a:lnTo>
                  <a:pt x="602" y="58"/>
                </a:lnTo>
                <a:lnTo>
                  <a:pt x="586" y="48"/>
                </a:lnTo>
                <a:lnTo>
                  <a:pt x="569" y="39"/>
                </a:lnTo>
                <a:lnTo>
                  <a:pt x="551" y="31"/>
                </a:lnTo>
                <a:lnTo>
                  <a:pt x="533" y="24"/>
                </a:lnTo>
                <a:lnTo>
                  <a:pt x="515" y="18"/>
                </a:lnTo>
                <a:lnTo>
                  <a:pt x="496" y="12"/>
                </a:lnTo>
                <a:lnTo>
                  <a:pt x="477" y="8"/>
                </a:lnTo>
                <a:lnTo>
                  <a:pt x="457" y="5"/>
                </a:lnTo>
                <a:lnTo>
                  <a:pt x="438" y="1"/>
                </a:lnTo>
                <a:lnTo>
                  <a:pt x="417" y="0"/>
                </a:lnTo>
                <a:lnTo>
                  <a:pt x="397" y="0"/>
                </a:lnTo>
                <a:close/>
              </a:path>
            </a:pathLst>
          </a:custGeom>
          <a:solidFill>
            <a:srgbClr val="1965B9"/>
          </a:solidFill>
          <a:ln>
            <a:noFill/>
          </a:ln>
          <a:extLst>
            <a:ext uri="{91240B29-F687-4F45-9708-019B960494DF}">
              <a14:hiddenLine xmlns:a14="http://schemas.microsoft.com/office/drawing/2010/main" w="9525">
                <a:solidFill>
                  <a:srgbClr val="000000"/>
                </a:solidFill>
                <a:round/>
              </a14:hiddenLine>
            </a:ext>
          </a:extLst>
        </p:spPr>
        <p:txBody>
          <a:bodyPr vert="horz" wrap="square" lIns="182880" tIns="91440" rIns="182880" bIns="91440" numCol="1" anchor="t" anchorCtr="0" compatLnSpc="1"/>
          <a:lstStyle/>
          <a:p>
            <a:pPr algn="l" defTabSz="1828800" rtl="0"/>
            <a:endParaRPr lang="en-US" sz="2000" kern="1200">
              <a:solidFill>
                <a:schemeClr val="tx1">
                  <a:lumMod val="50000"/>
                  <a:lumOff val="50000"/>
                </a:schemeClr>
              </a:solidFill>
              <a:cs typeface="+mn-ea"/>
              <a:sym typeface="+mn-lt"/>
            </a:endParaRPr>
          </a:p>
        </p:txBody>
      </p:sp>
      <p:grpSp>
        <p:nvGrpSpPr>
          <p:cNvPr id="11" name="Group 70"/>
          <p:cNvGrpSpPr/>
          <p:nvPr/>
        </p:nvGrpSpPr>
        <p:grpSpPr>
          <a:xfrm>
            <a:off x="1300480" y="5257800"/>
            <a:ext cx="502285" cy="439420"/>
            <a:chOff x="2734468" y="4611290"/>
            <a:chExt cx="457200" cy="400050"/>
          </a:xfrm>
          <a:solidFill>
            <a:srgbClr val="74BFE9"/>
          </a:solidFill>
        </p:grpSpPr>
        <p:sp>
          <p:nvSpPr>
            <p:cNvPr id="56" name="Freeform 104"/>
            <p:cNvSpPr/>
            <p:nvPr/>
          </p:nvSpPr>
          <p:spPr bwMode="auto">
            <a:xfrm>
              <a:off x="2805906" y="4682728"/>
              <a:ext cx="165100" cy="106363"/>
            </a:xfrm>
            <a:custGeom>
              <a:avLst/>
              <a:gdLst>
                <a:gd name="T0" fmla="*/ 376 w 415"/>
                <a:gd name="T1" fmla="*/ 1 h 270"/>
                <a:gd name="T2" fmla="*/ 337 w 415"/>
                <a:gd name="T3" fmla="*/ 3 h 270"/>
                <a:gd name="T4" fmla="*/ 298 w 415"/>
                <a:gd name="T5" fmla="*/ 8 h 270"/>
                <a:gd name="T6" fmla="*/ 261 w 415"/>
                <a:gd name="T7" fmla="*/ 16 h 270"/>
                <a:gd name="T8" fmla="*/ 227 w 415"/>
                <a:gd name="T9" fmla="*/ 26 h 270"/>
                <a:gd name="T10" fmla="*/ 192 w 415"/>
                <a:gd name="T11" fmla="*/ 37 h 270"/>
                <a:gd name="T12" fmla="*/ 161 w 415"/>
                <a:gd name="T13" fmla="*/ 50 h 270"/>
                <a:gd name="T14" fmla="*/ 132 w 415"/>
                <a:gd name="T15" fmla="*/ 67 h 270"/>
                <a:gd name="T16" fmla="*/ 105 w 415"/>
                <a:gd name="T17" fmla="*/ 84 h 270"/>
                <a:gd name="T18" fmla="*/ 80 w 415"/>
                <a:gd name="T19" fmla="*/ 102 h 270"/>
                <a:gd name="T20" fmla="*/ 58 w 415"/>
                <a:gd name="T21" fmla="*/ 123 h 270"/>
                <a:gd name="T22" fmla="*/ 40 w 415"/>
                <a:gd name="T23" fmla="*/ 143 h 270"/>
                <a:gd name="T24" fmla="*/ 25 w 415"/>
                <a:gd name="T25" fmla="*/ 166 h 270"/>
                <a:gd name="T26" fmla="*/ 13 w 415"/>
                <a:gd name="T27" fmla="*/ 190 h 270"/>
                <a:gd name="T28" fmla="*/ 5 w 415"/>
                <a:gd name="T29" fmla="*/ 215 h 270"/>
                <a:gd name="T30" fmla="*/ 1 w 415"/>
                <a:gd name="T31" fmla="*/ 239 h 270"/>
                <a:gd name="T32" fmla="*/ 1 w 415"/>
                <a:gd name="T33" fmla="*/ 256 h 270"/>
                <a:gd name="T34" fmla="*/ 3 w 415"/>
                <a:gd name="T35" fmla="*/ 262 h 270"/>
                <a:gd name="T36" fmla="*/ 8 w 415"/>
                <a:gd name="T37" fmla="*/ 266 h 270"/>
                <a:gd name="T38" fmla="*/ 15 w 415"/>
                <a:gd name="T39" fmla="*/ 270 h 270"/>
                <a:gd name="T40" fmla="*/ 21 w 415"/>
                <a:gd name="T41" fmla="*/ 270 h 270"/>
                <a:gd name="T42" fmla="*/ 28 w 415"/>
                <a:gd name="T43" fmla="*/ 266 h 270"/>
                <a:gd name="T44" fmla="*/ 33 w 415"/>
                <a:gd name="T45" fmla="*/ 262 h 270"/>
                <a:gd name="T46" fmla="*/ 35 w 415"/>
                <a:gd name="T47" fmla="*/ 256 h 270"/>
                <a:gd name="T48" fmla="*/ 36 w 415"/>
                <a:gd name="T49" fmla="*/ 242 h 270"/>
                <a:gd name="T50" fmla="*/ 41 w 415"/>
                <a:gd name="T51" fmla="*/ 220 h 270"/>
                <a:gd name="T52" fmla="*/ 47 w 415"/>
                <a:gd name="T53" fmla="*/ 199 h 270"/>
                <a:gd name="T54" fmla="*/ 58 w 415"/>
                <a:gd name="T55" fmla="*/ 179 h 270"/>
                <a:gd name="T56" fmla="*/ 73 w 415"/>
                <a:gd name="T57" fmla="*/ 161 h 270"/>
                <a:gd name="T58" fmla="*/ 89 w 415"/>
                <a:gd name="T59" fmla="*/ 142 h 270"/>
                <a:gd name="T60" fmla="*/ 110 w 415"/>
                <a:gd name="T61" fmla="*/ 125 h 270"/>
                <a:gd name="T62" fmla="*/ 132 w 415"/>
                <a:gd name="T63" fmla="*/ 109 h 270"/>
                <a:gd name="T64" fmla="*/ 156 w 415"/>
                <a:gd name="T65" fmla="*/ 94 h 270"/>
                <a:gd name="T66" fmla="*/ 183 w 415"/>
                <a:gd name="T67" fmla="*/ 80 h 270"/>
                <a:gd name="T68" fmla="*/ 228 w 415"/>
                <a:gd name="T69" fmla="*/ 62 h 270"/>
                <a:gd name="T70" fmla="*/ 275 w 415"/>
                <a:gd name="T71" fmla="*/ 49 h 270"/>
                <a:gd name="T72" fmla="*/ 309 w 415"/>
                <a:gd name="T73" fmla="*/ 43 h 270"/>
                <a:gd name="T74" fmla="*/ 343 w 415"/>
                <a:gd name="T75" fmla="*/ 39 h 270"/>
                <a:gd name="T76" fmla="*/ 378 w 415"/>
                <a:gd name="T77" fmla="*/ 36 h 270"/>
                <a:gd name="T78" fmla="*/ 399 w 415"/>
                <a:gd name="T79" fmla="*/ 35 h 270"/>
                <a:gd name="T80" fmla="*/ 406 w 415"/>
                <a:gd name="T81" fmla="*/ 33 h 270"/>
                <a:gd name="T82" fmla="*/ 411 w 415"/>
                <a:gd name="T83" fmla="*/ 28 h 270"/>
                <a:gd name="T84" fmla="*/ 413 w 415"/>
                <a:gd name="T85" fmla="*/ 21 h 270"/>
                <a:gd name="T86" fmla="*/ 413 w 415"/>
                <a:gd name="T87" fmla="*/ 15 h 270"/>
                <a:gd name="T88" fmla="*/ 411 w 415"/>
                <a:gd name="T89" fmla="*/ 8 h 270"/>
                <a:gd name="T90" fmla="*/ 406 w 415"/>
                <a:gd name="T91" fmla="*/ 3 h 270"/>
                <a:gd name="T92" fmla="*/ 399 w 415"/>
                <a:gd name="T93" fmla="*/ 1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15" h="270">
                  <a:moveTo>
                    <a:pt x="396" y="0"/>
                  </a:moveTo>
                  <a:lnTo>
                    <a:pt x="376" y="1"/>
                  </a:lnTo>
                  <a:lnTo>
                    <a:pt x="356" y="1"/>
                  </a:lnTo>
                  <a:lnTo>
                    <a:pt x="337" y="3"/>
                  </a:lnTo>
                  <a:lnTo>
                    <a:pt x="317" y="5"/>
                  </a:lnTo>
                  <a:lnTo>
                    <a:pt x="298" y="8"/>
                  </a:lnTo>
                  <a:lnTo>
                    <a:pt x="280" y="12"/>
                  </a:lnTo>
                  <a:lnTo>
                    <a:pt x="261" y="16"/>
                  </a:lnTo>
                  <a:lnTo>
                    <a:pt x="244" y="20"/>
                  </a:lnTo>
                  <a:lnTo>
                    <a:pt x="227" y="26"/>
                  </a:lnTo>
                  <a:lnTo>
                    <a:pt x="209" y="31"/>
                  </a:lnTo>
                  <a:lnTo>
                    <a:pt x="192" y="37"/>
                  </a:lnTo>
                  <a:lnTo>
                    <a:pt x="177" y="44"/>
                  </a:lnTo>
                  <a:lnTo>
                    <a:pt x="161" y="50"/>
                  </a:lnTo>
                  <a:lnTo>
                    <a:pt x="146" y="58"/>
                  </a:lnTo>
                  <a:lnTo>
                    <a:pt x="132" y="67"/>
                  </a:lnTo>
                  <a:lnTo>
                    <a:pt x="117" y="74"/>
                  </a:lnTo>
                  <a:lnTo>
                    <a:pt x="105" y="84"/>
                  </a:lnTo>
                  <a:lnTo>
                    <a:pt x="92" y="93"/>
                  </a:lnTo>
                  <a:lnTo>
                    <a:pt x="80" y="102"/>
                  </a:lnTo>
                  <a:lnTo>
                    <a:pt x="69" y="112"/>
                  </a:lnTo>
                  <a:lnTo>
                    <a:pt x="58" y="123"/>
                  </a:lnTo>
                  <a:lnTo>
                    <a:pt x="48" y="132"/>
                  </a:lnTo>
                  <a:lnTo>
                    <a:pt x="40" y="143"/>
                  </a:lnTo>
                  <a:lnTo>
                    <a:pt x="32" y="155"/>
                  </a:lnTo>
                  <a:lnTo>
                    <a:pt x="25" y="166"/>
                  </a:lnTo>
                  <a:lnTo>
                    <a:pt x="18" y="178"/>
                  </a:lnTo>
                  <a:lnTo>
                    <a:pt x="13" y="190"/>
                  </a:lnTo>
                  <a:lnTo>
                    <a:pt x="8" y="202"/>
                  </a:lnTo>
                  <a:lnTo>
                    <a:pt x="5" y="215"/>
                  </a:lnTo>
                  <a:lnTo>
                    <a:pt x="2" y="226"/>
                  </a:lnTo>
                  <a:lnTo>
                    <a:pt x="1" y="239"/>
                  </a:lnTo>
                  <a:lnTo>
                    <a:pt x="0" y="252"/>
                  </a:lnTo>
                  <a:lnTo>
                    <a:pt x="1" y="256"/>
                  </a:lnTo>
                  <a:lnTo>
                    <a:pt x="2" y="259"/>
                  </a:lnTo>
                  <a:lnTo>
                    <a:pt x="3" y="262"/>
                  </a:lnTo>
                  <a:lnTo>
                    <a:pt x="5" y="264"/>
                  </a:lnTo>
                  <a:lnTo>
                    <a:pt x="8" y="266"/>
                  </a:lnTo>
                  <a:lnTo>
                    <a:pt x="11" y="269"/>
                  </a:lnTo>
                  <a:lnTo>
                    <a:pt x="15" y="270"/>
                  </a:lnTo>
                  <a:lnTo>
                    <a:pt x="18" y="270"/>
                  </a:lnTo>
                  <a:lnTo>
                    <a:pt x="21" y="270"/>
                  </a:lnTo>
                  <a:lnTo>
                    <a:pt x="25" y="269"/>
                  </a:lnTo>
                  <a:lnTo>
                    <a:pt x="28" y="266"/>
                  </a:lnTo>
                  <a:lnTo>
                    <a:pt x="31" y="264"/>
                  </a:lnTo>
                  <a:lnTo>
                    <a:pt x="33" y="262"/>
                  </a:lnTo>
                  <a:lnTo>
                    <a:pt x="34" y="259"/>
                  </a:lnTo>
                  <a:lnTo>
                    <a:pt x="35" y="256"/>
                  </a:lnTo>
                  <a:lnTo>
                    <a:pt x="36" y="252"/>
                  </a:lnTo>
                  <a:lnTo>
                    <a:pt x="36" y="242"/>
                  </a:lnTo>
                  <a:lnTo>
                    <a:pt x="38" y="231"/>
                  </a:lnTo>
                  <a:lnTo>
                    <a:pt x="41" y="220"/>
                  </a:lnTo>
                  <a:lnTo>
                    <a:pt x="44" y="209"/>
                  </a:lnTo>
                  <a:lnTo>
                    <a:pt x="47" y="199"/>
                  </a:lnTo>
                  <a:lnTo>
                    <a:pt x="53" y="190"/>
                  </a:lnTo>
                  <a:lnTo>
                    <a:pt x="58" y="179"/>
                  </a:lnTo>
                  <a:lnTo>
                    <a:pt x="66" y="169"/>
                  </a:lnTo>
                  <a:lnTo>
                    <a:pt x="73" y="161"/>
                  </a:lnTo>
                  <a:lnTo>
                    <a:pt x="81" y="151"/>
                  </a:lnTo>
                  <a:lnTo>
                    <a:pt x="89" y="142"/>
                  </a:lnTo>
                  <a:lnTo>
                    <a:pt x="99" y="132"/>
                  </a:lnTo>
                  <a:lnTo>
                    <a:pt x="110" y="125"/>
                  </a:lnTo>
                  <a:lnTo>
                    <a:pt x="121" y="116"/>
                  </a:lnTo>
                  <a:lnTo>
                    <a:pt x="132" y="109"/>
                  </a:lnTo>
                  <a:lnTo>
                    <a:pt x="145" y="101"/>
                  </a:lnTo>
                  <a:lnTo>
                    <a:pt x="156" y="94"/>
                  </a:lnTo>
                  <a:lnTo>
                    <a:pt x="170" y="86"/>
                  </a:lnTo>
                  <a:lnTo>
                    <a:pt x="183" y="80"/>
                  </a:lnTo>
                  <a:lnTo>
                    <a:pt x="197" y="74"/>
                  </a:lnTo>
                  <a:lnTo>
                    <a:pt x="228" y="62"/>
                  </a:lnTo>
                  <a:lnTo>
                    <a:pt x="259" y="54"/>
                  </a:lnTo>
                  <a:lnTo>
                    <a:pt x="275" y="49"/>
                  </a:lnTo>
                  <a:lnTo>
                    <a:pt x="291" y="46"/>
                  </a:lnTo>
                  <a:lnTo>
                    <a:pt x="309" y="43"/>
                  </a:lnTo>
                  <a:lnTo>
                    <a:pt x="326" y="41"/>
                  </a:lnTo>
                  <a:lnTo>
                    <a:pt x="343" y="39"/>
                  </a:lnTo>
                  <a:lnTo>
                    <a:pt x="361" y="37"/>
                  </a:lnTo>
                  <a:lnTo>
                    <a:pt x="378" y="36"/>
                  </a:lnTo>
                  <a:lnTo>
                    <a:pt x="396" y="36"/>
                  </a:lnTo>
                  <a:lnTo>
                    <a:pt x="399" y="35"/>
                  </a:lnTo>
                  <a:lnTo>
                    <a:pt x="403" y="34"/>
                  </a:lnTo>
                  <a:lnTo>
                    <a:pt x="406" y="33"/>
                  </a:lnTo>
                  <a:lnTo>
                    <a:pt x="409" y="31"/>
                  </a:lnTo>
                  <a:lnTo>
                    <a:pt x="411" y="28"/>
                  </a:lnTo>
                  <a:lnTo>
                    <a:pt x="412" y="24"/>
                  </a:lnTo>
                  <a:lnTo>
                    <a:pt x="413" y="21"/>
                  </a:lnTo>
                  <a:lnTo>
                    <a:pt x="415" y="18"/>
                  </a:lnTo>
                  <a:lnTo>
                    <a:pt x="413" y="15"/>
                  </a:lnTo>
                  <a:lnTo>
                    <a:pt x="412" y="10"/>
                  </a:lnTo>
                  <a:lnTo>
                    <a:pt x="411" y="8"/>
                  </a:lnTo>
                  <a:lnTo>
                    <a:pt x="409" y="5"/>
                  </a:lnTo>
                  <a:lnTo>
                    <a:pt x="406" y="3"/>
                  </a:lnTo>
                  <a:lnTo>
                    <a:pt x="403" y="2"/>
                  </a:lnTo>
                  <a:lnTo>
                    <a:pt x="399" y="1"/>
                  </a:lnTo>
                  <a:lnTo>
                    <a:pt x="39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82880" tIns="91440" rIns="182880" bIns="91440" numCol="1" anchor="t" anchorCtr="0" compatLnSpc="1"/>
            <a:lstStyle/>
            <a:p>
              <a:pPr algn="l" defTabSz="1828800" rtl="0"/>
              <a:endParaRPr lang="en-US" sz="2000" kern="1200">
                <a:solidFill>
                  <a:schemeClr val="tx1">
                    <a:lumMod val="50000"/>
                    <a:lumOff val="50000"/>
                  </a:schemeClr>
                </a:solidFill>
                <a:cs typeface="+mn-ea"/>
                <a:sym typeface="+mn-lt"/>
              </a:endParaRPr>
            </a:p>
          </p:txBody>
        </p:sp>
        <p:sp>
          <p:nvSpPr>
            <p:cNvPr id="12" name="Freeform 105"/>
            <p:cNvSpPr>
              <a:spLocks noEditPoints="1"/>
            </p:cNvSpPr>
            <p:nvPr/>
          </p:nvSpPr>
          <p:spPr bwMode="auto">
            <a:xfrm>
              <a:off x="2734468" y="4611290"/>
              <a:ext cx="457200" cy="400050"/>
            </a:xfrm>
            <a:custGeom>
              <a:avLst/>
              <a:gdLst>
                <a:gd name="T0" fmla="*/ 476 w 1152"/>
                <a:gd name="T1" fmla="*/ 784 h 1008"/>
                <a:gd name="T2" fmla="*/ 441 w 1152"/>
                <a:gd name="T3" fmla="*/ 788 h 1008"/>
                <a:gd name="T4" fmla="*/ 409 w 1152"/>
                <a:gd name="T5" fmla="*/ 810 h 1008"/>
                <a:gd name="T6" fmla="*/ 352 w 1152"/>
                <a:gd name="T7" fmla="*/ 864 h 1008"/>
                <a:gd name="T8" fmla="*/ 316 w 1152"/>
                <a:gd name="T9" fmla="*/ 850 h 1008"/>
                <a:gd name="T10" fmla="*/ 325 w 1152"/>
                <a:gd name="T11" fmla="*/ 792 h 1008"/>
                <a:gd name="T12" fmla="*/ 314 w 1152"/>
                <a:gd name="T13" fmla="*/ 752 h 1008"/>
                <a:gd name="T14" fmla="*/ 261 w 1152"/>
                <a:gd name="T15" fmla="*/ 712 h 1008"/>
                <a:gd name="T16" fmla="*/ 159 w 1152"/>
                <a:gd name="T17" fmla="*/ 633 h 1008"/>
                <a:gd name="T18" fmla="*/ 94 w 1152"/>
                <a:gd name="T19" fmla="*/ 537 h 1008"/>
                <a:gd name="T20" fmla="*/ 72 w 1152"/>
                <a:gd name="T21" fmla="*/ 432 h 1008"/>
                <a:gd name="T22" fmla="*/ 88 w 1152"/>
                <a:gd name="T23" fmla="*/ 342 h 1008"/>
                <a:gd name="T24" fmla="*/ 133 w 1152"/>
                <a:gd name="T25" fmla="*/ 261 h 1008"/>
                <a:gd name="T26" fmla="*/ 204 w 1152"/>
                <a:gd name="T27" fmla="*/ 190 h 1008"/>
                <a:gd name="T28" fmla="*/ 294 w 1152"/>
                <a:gd name="T29" fmla="*/ 133 h 1008"/>
                <a:gd name="T30" fmla="*/ 403 w 1152"/>
                <a:gd name="T31" fmla="*/ 93 h 1008"/>
                <a:gd name="T32" fmla="*/ 524 w 1152"/>
                <a:gd name="T33" fmla="*/ 74 h 1008"/>
                <a:gd name="T34" fmla="*/ 653 w 1152"/>
                <a:gd name="T35" fmla="*/ 76 h 1008"/>
                <a:gd name="T36" fmla="*/ 772 w 1152"/>
                <a:gd name="T37" fmla="*/ 100 h 1008"/>
                <a:gd name="T38" fmla="*/ 877 w 1152"/>
                <a:gd name="T39" fmla="*/ 144 h 1008"/>
                <a:gd name="T40" fmla="*/ 965 w 1152"/>
                <a:gd name="T41" fmla="*/ 203 h 1008"/>
                <a:gd name="T42" fmla="*/ 1030 w 1152"/>
                <a:gd name="T43" fmla="*/ 276 h 1008"/>
                <a:gd name="T44" fmla="*/ 1070 w 1152"/>
                <a:gd name="T45" fmla="*/ 359 h 1008"/>
                <a:gd name="T46" fmla="*/ 1079 w 1152"/>
                <a:gd name="T47" fmla="*/ 451 h 1008"/>
                <a:gd name="T48" fmla="*/ 1057 w 1152"/>
                <a:gd name="T49" fmla="*/ 539 h 1008"/>
                <a:gd name="T50" fmla="*/ 1007 w 1152"/>
                <a:gd name="T51" fmla="*/ 618 h 1008"/>
                <a:gd name="T52" fmla="*/ 933 w 1152"/>
                <a:gd name="T53" fmla="*/ 686 h 1008"/>
                <a:gd name="T54" fmla="*/ 838 w 1152"/>
                <a:gd name="T55" fmla="*/ 740 h 1008"/>
                <a:gd name="T56" fmla="*/ 725 w 1152"/>
                <a:gd name="T57" fmla="*/ 776 h 1008"/>
                <a:gd name="T58" fmla="*/ 602 w 1152"/>
                <a:gd name="T59" fmla="*/ 791 h 1008"/>
                <a:gd name="T60" fmla="*/ 489 w 1152"/>
                <a:gd name="T61" fmla="*/ 5 h 1008"/>
                <a:gd name="T62" fmla="*/ 352 w 1152"/>
                <a:gd name="T63" fmla="*/ 34 h 1008"/>
                <a:gd name="T64" fmla="*/ 232 w 1152"/>
                <a:gd name="T65" fmla="*/ 86 h 1008"/>
                <a:gd name="T66" fmla="*/ 131 w 1152"/>
                <a:gd name="T67" fmla="*/ 157 h 1008"/>
                <a:gd name="T68" fmla="*/ 57 w 1152"/>
                <a:gd name="T69" fmla="*/ 244 h 1008"/>
                <a:gd name="T70" fmla="*/ 11 w 1152"/>
                <a:gd name="T71" fmla="*/ 345 h 1008"/>
                <a:gd name="T72" fmla="*/ 0 w 1152"/>
                <a:gd name="T73" fmla="*/ 445 h 1008"/>
                <a:gd name="T74" fmla="*/ 10 w 1152"/>
                <a:gd name="T75" fmla="*/ 513 h 1008"/>
                <a:gd name="T76" fmla="*/ 53 w 1152"/>
                <a:gd name="T77" fmla="*/ 614 h 1008"/>
                <a:gd name="T78" fmla="*/ 148 w 1152"/>
                <a:gd name="T79" fmla="*/ 722 h 1008"/>
                <a:gd name="T80" fmla="*/ 252 w 1152"/>
                <a:gd name="T81" fmla="*/ 791 h 1008"/>
                <a:gd name="T82" fmla="*/ 245 w 1152"/>
                <a:gd name="T83" fmla="*/ 841 h 1008"/>
                <a:gd name="T84" fmla="*/ 192 w 1152"/>
                <a:gd name="T85" fmla="*/ 948 h 1008"/>
                <a:gd name="T86" fmla="*/ 181 w 1152"/>
                <a:gd name="T87" fmla="*/ 982 h 1008"/>
                <a:gd name="T88" fmla="*/ 200 w 1152"/>
                <a:gd name="T89" fmla="*/ 1005 h 1008"/>
                <a:gd name="T90" fmla="*/ 242 w 1152"/>
                <a:gd name="T91" fmla="*/ 1003 h 1008"/>
                <a:gd name="T92" fmla="*/ 342 w 1152"/>
                <a:gd name="T93" fmla="*/ 959 h 1008"/>
                <a:gd name="T94" fmla="*/ 421 w 1152"/>
                <a:gd name="T95" fmla="*/ 900 h 1008"/>
                <a:gd name="T96" fmla="*/ 520 w 1152"/>
                <a:gd name="T97" fmla="*/ 862 h 1008"/>
                <a:gd name="T98" fmla="*/ 664 w 1152"/>
                <a:gd name="T99" fmla="*/ 859 h 1008"/>
                <a:gd name="T100" fmla="*/ 800 w 1152"/>
                <a:gd name="T101" fmla="*/ 830 h 1008"/>
                <a:gd name="T102" fmla="*/ 921 w 1152"/>
                <a:gd name="T103" fmla="*/ 778 h 1008"/>
                <a:gd name="T104" fmla="*/ 1020 w 1152"/>
                <a:gd name="T105" fmla="*/ 707 h 1008"/>
                <a:gd name="T106" fmla="*/ 1096 w 1152"/>
                <a:gd name="T107" fmla="*/ 619 h 1008"/>
                <a:gd name="T108" fmla="*/ 1140 w 1152"/>
                <a:gd name="T109" fmla="*/ 519 h 1008"/>
                <a:gd name="T110" fmla="*/ 1151 w 1152"/>
                <a:gd name="T111" fmla="*/ 410 h 1008"/>
                <a:gd name="T112" fmla="*/ 1126 w 1152"/>
                <a:gd name="T113" fmla="*/ 304 h 1008"/>
                <a:gd name="T114" fmla="*/ 1069 w 1152"/>
                <a:gd name="T115" fmla="*/ 208 h 1008"/>
                <a:gd name="T116" fmla="*/ 983 w 1152"/>
                <a:gd name="T117" fmla="*/ 127 h 1008"/>
                <a:gd name="T118" fmla="*/ 874 w 1152"/>
                <a:gd name="T119" fmla="*/ 62 h 1008"/>
                <a:gd name="T120" fmla="*/ 747 w 1152"/>
                <a:gd name="T121" fmla="*/ 20 h 1008"/>
                <a:gd name="T122" fmla="*/ 605 w 1152"/>
                <a:gd name="T123" fmla="*/ 0 h 10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52" h="1008">
                  <a:moveTo>
                    <a:pt x="576" y="792"/>
                  </a:moveTo>
                  <a:lnTo>
                    <a:pt x="551" y="791"/>
                  </a:lnTo>
                  <a:lnTo>
                    <a:pt x="526" y="790"/>
                  </a:lnTo>
                  <a:lnTo>
                    <a:pt x="501" y="788"/>
                  </a:lnTo>
                  <a:lnTo>
                    <a:pt x="476" y="784"/>
                  </a:lnTo>
                  <a:lnTo>
                    <a:pt x="470" y="783"/>
                  </a:lnTo>
                  <a:lnTo>
                    <a:pt x="465" y="783"/>
                  </a:lnTo>
                  <a:lnTo>
                    <a:pt x="457" y="784"/>
                  </a:lnTo>
                  <a:lnTo>
                    <a:pt x="449" y="786"/>
                  </a:lnTo>
                  <a:lnTo>
                    <a:pt x="441" y="788"/>
                  </a:lnTo>
                  <a:lnTo>
                    <a:pt x="435" y="791"/>
                  </a:lnTo>
                  <a:lnTo>
                    <a:pt x="427" y="794"/>
                  </a:lnTo>
                  <a:lnTo>
                    <a:pt x="421" y="798"/>
                  </a:lnTo>
                  <a:lnTo>
                    <a:pt x="415" y="804"/>
                  </a:lnTo>
                  <a:lnTo>
                    <a:pt x="409" y="810"/>
                  </a:lnTo>
                  <a:lnTo>
                    <a:pt x="402" y="818"/>
                  </a:lnTo>
                  <a:lnTo>
                    <a:pt x="393" y="828"/>
                  </a:lnTo>
                  <a:lnTo>
                    <a:pt x="381" y="840"/>
                  </a:lnTo>
                  <a:lnTo>
                    <a:pt x="368" y="851"/>
                  </a:lnTo>
                  <a:lnTo>
                    <a:pt x="352" y="864"/>
                  </a:lnTo>
                  <a:lnTo>
                    <a:pt x="335" y="876"/>
                  </a:lnTo>
                  <a:lnTo>
                    <a:pt x="317" y="889"/>
                  </a:lnTo>
                  <a:lnTo>
                    <a:pt x="299" y="901"/>
                  </a:lnTo>
                  <a:lnTo>
                    <a:pt x="308" y="876"/>
                  </a:lnTo>
                  <a:lnTo>
                    <a:pt x="316" y="850"/>
                  </a:lnTo>
                  <a:lnTo>
                    <a:pt x="319" y="837"/>
                  </a:lnTo>
                  <a:lnTo>
                    <a:pt x="321" y="823"/>
                  </a:lnTo>
                  <a:lnTo>
                    <a:pt x="323" y="809"/>
                  </a:lnTo>
                  <a:lnTo>
                    <a:pt x="323" y="796"/>
                  </a:lnTo>
                  <a:lnTo>
                    <a:pt x="325" y="792"/>
                  </a:lnTo>
                  <a:lnTo>
                    <a:pt x="325" y="789"/>
                  </a:lnTo>
                  <a:lnTo>
                    <a:pt x="323" y="779"/>
                  </a:lnTo>
                  <a:lnTo>
                    <a:pt x="321" y="769"/>
                  </a:lnTo>
                  <a:lnTo>
                    <a:pt x="318" y="761"/>
                  </a:lnTo>
                  <a:lnTo>
                    <a:pt x="314" y="752"/>
                  </a:lnTo>
                  <a:lnTo>
                    <a:pt x="308" y="743"/>
                  </a:lnTo>
                  <a:lnTo>
                    <a:pt x="302" y="737"/>
                  </a:lnTo>
                  <a:lnTo>
                    <a:pt x="293" y="730"/>
                  </a:lnTo>
                  <a:lnTo>
                    <a:pt x="285" y="725"/>
                  </a:lnTo>
                  <a:lnTo>
                    <a:pt x="261" y="712"/>
                  </a:lnTo>
                  <a:lnTo>
                    <a:pt x="238" y="698"/>
                  </a:lnTo>
                  <a:lnTo>
                    <a:pt x="215" y="683"/>
                  </a:lnTo>
                  <a:lnTo>
                    <a:pt x="196" y="667"/>
                  </a:lnTo>
                  <a:lnTo>
                    <a:pt x="177" y="651"/>
                  </a:lnTo>
                  <a:lnTo>
                    <a:pt x="159" y="633"/>
                  </a:lnTo>
                  <a:lnTo>
                    <a:pt x="143" y="615"/>
                  </a:lnTo>
                  <a:lnTo>
                    <a:pt x="129" y="597"/>
                  </a:lnTo>
                  <a:lnTo>
                    <a:pt x="116" y="577"/>
                  </a:lnTo>
                  <a:lnTo>
                    <a:pt x="104" y="558"/>
                  </a:lnTo>
                  <a:lnTo>
                    <a:pt x="94" y="537"/>
                  </a:lnTo>
                  <a:lnTo>
                    <a:pt x="87" y="517"/>
                  </a:lnTo>
                  <a:lnTo>
                    <a:pt x="80" y="496"/>
                  </a:lnTo>
                  <a:lnTo>
                    <a:pt x="76" y="474"/>
                  </a:lnTo>
                  <a:lnTo>
                    <a:pt x="73" y="454"/>
                  </a:lnTo>
                  <a:lnTo>
                    <a:pt x="72" y="432"/>
                  </a:lnTo>
                  <a:lnTo>
                    <a:pt x="73" y="413"/>
                  </a:lnTo>
                  <a:lnTo>
                    <a:pt x="75" y="396"/>
                  </a:lnTo>
                  <a:lnTo>
                    <a:pt x="78" y="377"/>
                  </a:lnTo>
                  <a:lnTo>
                    <a:pt x="83" y="359"/>
                  </a:lnTo>
                  <a:lnTo>
                    <a:pt x="88" y="342"/>
                  </a:lnTo>
                  <a:lnTo>
                    <a:pt x="94" y="325"/>
                  </a:lnTo>
                  <a:lnTo>
                    <a:pt x="103" y="308"/>
                  </a:lnTo>
                  <a:lnTo>
                    <a:pt x="112" y="292"/>
                  </a:lnTo>
                  <a:lnTo>
                    <a:pt x="121" y="276"/>
                  </a:lnTo>
                  <a:lnTo>
                    <a:pt x="133" y="261"/>
                  </a:lnTo>
                  <a:lnTo>
                    <a:pt x="145" y="246"/>
                  </a:lnTo>
                  <a:lnTo>
                    <a:pt x="158" y="230"/>
                  </a:lnTo>
                  <a:lnTo>
                    <a:pt x="172" y="216"/>
                  </a:lnTo>
                  <a:lnTo>
                    <a:pt x="187" y="203"/>
                  </a:lnTo>
                  <a:lnTo>
                    <a:pt x="204" y="190"/>
                  </a:lnTo>
                  <a:lnTo>
                    <a:pt x="220" y="177"/>
                  </a:lnTo>
                  <a:lnTo>
                    <a:pt x="237" y="166"/>
                  </a:lnTo>
                  <a:lnTo>
                    <a:pt x="255" y="154"/>
                  </a:lnTo>
                  <a:lnTo>
                    <a:pt x="275" y="144"/>
                  </a:lnTo>
                  <a:lnTo>
                    <a:pt x="294" y="133"/>
                  </a:lnTo>
                  <a:lnTo>
                    <a:pt x="315" y="125"/>
                  </a:lnTo>
                  <a:lnTo>
                    <a:pt x="336" y="116"/>
                  </a:lnTo>
                  <a:lnTo>
                    <a:pt x="358" y="107"/>
                  </a:lnTo>
                  <a:lnTo>
                    <a:pt x="380" y="100"/>
                  </a:lnTo>
                  <a:lnTo>
                    <a:pt x="403" y="93"/>
                  </a:lnTo>
                  <a:lnTo>
                    <a:pt x="426" y="88"/>
                  </a:lnTo>
                  <a:lnTo>
                    <a:pt x="450" y="84"/>
                  </a:lnTo>
                  <a:lnTo>
                    <a:pt x="475" y="79"/>
                  </a:lnTo>
                  <a:lnTo>
                    <a:pt x="499" y="76"/>
                  </a:lnTo>
                  <a:lnTo>
                    <a:pt x="524" y="74"/>
                  </a:lnTo>
                  <a:lnTo>
                    <a:pt x="550" y="73"/>
                  </a:lnTo>
                  <a:lnTo>
                    <a:pt x="576" y="72"/>
                  </a:lnTo>
                  <a:lnTo>
                    <a:pt x="602" y="73"/>
                  </a:lnTo>
                  <a:lnTo>
                    <a:pt x="628" y="74"/>
                  </a:lnTo>
                  <a:lnTo>
                    <a:pt x="653" y="76"/>
                  </a:lnTo>
                  <a:lnTo>
                    <a:pt x="678" y="79"/>
                  </a:lnTo>
                  <a:lnTo>
                    <a:pt x="701" y="84"/>
                  </a:lnTo>
                  <a:lnTo>
                    <a:pt x="725" y="88"/>
                  </a:lnTo>
                  <a:lnTo>
                    <a:pt x="749" y="93"/>
                  </a:lnTo>
                  <a:lnTo>
                    <a:pt x="772" y="100"/>
                  </a:lnTo>
                  <a:lnTo>
                    <a:pt x="794" y="107"/>
                  </a:lnTo>
                  <a:lnTo>
                    <a:pt x="816" y="116"/>
                  </a:lnTo>
                  <a:lnTo>
                    <a:pt x="838" y="125"/>
                  </a:lnTo>
                  <a:lnTo>
                    <a:pt x="858" y="133"/>
                  </a:lnTo>
                  <a:lnTo>
                    <a:pt x="877" y="144"/>
                  </a:lnTo>
                  <a:lnTo>
                    <a:pt x="897" y="154"/>
                  </a:lnTo>
                  <a:lnTo>
                    <a:pt x="914" y="166"/>
                  </a:lnTo>
                  <a:lnTo>
                    <a:pt x="933" y="177"/>
                  </a:lnTo>
                  <a:lnTo>
                    <a:pt x="949" y="190"/>
                  </a:lnTo>
                  <a:lnTo>
                    <a:pt x="965" y="203"/>
                  </a:lnTo>
                  <a:lnTo>
                    <a:pt x="980" y="216"/>
                  </a:lnTo>
                  <a:lnTo>
                    <a:pt x="994" y="230"/>
                  </a:lnTo>
                  <a:lnTo>
                    <a:pt x="1007" y="246"/>
                  </a:lnTo>
                  <a:lnTo>
                    <a:pt x="1019" y="261"/>
                  </a:lnTo>
                  <a:lnTo>
                    <a:pt x="1030" y="276"/>
                  </a:lnTo>
                  <a:lnTo>
                    <a:pt x="1041" y="292"/>
                  </a:lnTo>
                  <a:lnTo>
                    <a:pt x="1049" y="308"/>
                  </a:lnTo>
                  <a:lnTo>
                    <a:pt x="1057" y="325"/>
                  </a:lnTo>
                  <a:lnTo>
                    <a:pt x="1064" y="342"/>
                  </a:lnTo>
                  <a:lnTo>
                    <a:pt x="1070" y="359"/>
                  </a:lnTo>
                  <a:lnTo>
                    <a:pt x="1074" y="377"/>
                  </a:lnTo>
                  <a:lnTo>
                    <a:pt x="1077" y="396"/>
                  </a:lnTo>
                  <a:lnTo>
                    <a:pt x="1079" y="413"/>
                  </a:lnTo>
                  <a:lnTo>
                    <a:pt x="1081" y="432"/>
                  </a:lnTo>
                  <a:lnTo>
                    <a:pt x="1079" y="451"/>
                  </a:lnTo>
                  <a:lnTo>
                    <a:pt x="1077" y="469"/>
                  </a:lnTo>
                  <a:lnTo>
                    <a:pt x="1074" y="486"/>
                  </a:lnTo>
                  <a:lnTo>
                    <a:pt x="1070" y="505"/>
                  </a:lnTo>
                  <a:lnTo>
                    <a:pt x="1064" y="522"/>
                  </a:lnTo>
                  <a:lnTo>
                    <a:pt x="1057" y="539"/>
                  </a:lnTo>
                  <a:lnTo>
                    <a:pt x="1049" y="555"/>
                  </a:lnTo>
                  <a:lnTo>
                    <a:pt x="1041" y="572"/>
                  </a:lnTo>
                  <a:lnTo>
                    <a:pt x="1030" y="588"/>
                  </a:lnTo>
                  <a:lnTo>
                    <a:pt x="1019" y="603"/>
                  </a:lnTo>
                  <a:lnTo>
                    <a:pt x="1007" y="618"/>
                  </a:lnTo>
                  <a:lnTo>
                    <a:pt x="994" y="633"/>
                  </a:lnTo>
                  <a:lnTo>
                    <a:pt x="980" y="647"/>
                  </a:lnTo>
                  <a:lnTo>
                    <a:pt x="965" y="660"/>
                  </a:lnTo>
                  <a:lnTo>
                    <a:pt x="949" y="674"/>
                  </a:lnTo>
                  <a:lnTo>
                    <a:pt x="933" y="686"/>
                  </a:lnTo>
                  <a:lnTo>
                    <a:pt x="914" y="698"/>
                  </a:lnTo>
                  <a:lnTo>
                    <a:pt x="897" y="710"/>
                  </a:lnTo>
                  <a:lnTo>
                    <a:pt x="877" y="721"/>
                  </a:lnTo>
                  <a:lnTo>
                    <a:pt x="858" y="730"/>
                  </a:lnTo>
                  <a:lnTo>
                    <a:pt x="838" y="740"/>
                  </a:lnTo>
                  <a:lnTo>
                    <a:pt x="816" y="749"/>
                  </a:lnTo>
                  <a:lnTo>
                    <a:pt x="794" y="756"/>
                  </a:lnTo>
                  <a:lnTo>
                    <a:pt x="772" y="764"/>
                  </a:lnTo>
                  <a:lnTo>
                    <a:pt x="749" y="770"/>
                  </a:lnTo>
                  <a:lnTo>
                    <a:pt x="725" y="776"/>
                  </a:lnTo>
                  <a:lnTo>
                    <a:pt x="701" y="780"/>
                  </a:lnTo>
                  <a:lnTo>
                    <a:pt x="678" y="784"/>
                  </a:lnTo>
                  <a:lnTo>
                    <a:pt x="653" y="788"/>
                  </a:lnTo>
                  <a:lnTo>
                    <a:pt x="628" y="790"/>
                  </a:lnTo>
                  <a:lnTo>
                    <a:pt x="602" y="791"/>
                  </a:lnTo>
                  <a:lnTo>
                    <a:pt x="576" y="792"/>
                  </a:lnTo>
                  <a:close/>
                  <a:moveTo>
                    <a:pt x="576" y="0"/>
                  </a:moveTo>
                  <a:lnTo>
                    <a:pt x="546" y="0"/>
                  </a:lnTo>
                  <a:lnTo>
                    <a:pt x="517" y="3"/>
                  </a:lnTo>
                  <a:lnTo>
                    <a:pt x="489" y="5"/>
                  </a:lnTo>
                  <a:lnTo>
                    <a:pt x="460" y="9"/>
                  </a:lnTo>
                  <a:lnTo>
                    <a:pt x="433" y="13"/>
                  </a:lnTo>
                  <a:lnTo>
                    <a:pt x="404" y="20"/>
                  </a:lnTo>
                  <a:lnTo>
                    <a:pt x="377" y="26"/>
                  </a:lnTo>
                  <a:lnTo>
                    <a:pt x="352" y="34"/>
                  </a:lnTo>
                  <a:lnTo>
                    <a:pt x="327" y="42"/>
                  </a:lnTo>
                  <a:lnTo>
                    <a:pt x="302" y="52"/>
                  </a:lnTo>
                  <a:lnTo>
                    <a:pt x="277" y="62"/>
                  </a:lnTo>
                  <a:lnTo>
                    <a:pt x="254" y="74"/>
                  </a:lnTo>
                  <a:lnTo>
                    <a:pt x="232" y="86"/>
                  </a:lnTo>
                  <a:lnTo>
                    <a:pt x="210" y="99"/>
                  </a:lnTo>
                  <a:lnTo>
                    <a:pt x="188" y="112"/>
                  </a:lnTo>
                  <a:lnTo>
                    <a:pt x="169" y="127"/>
                  </a:lnTo>
                  <a:lnTo>
                    <a:pt x="150" y="142"/>
                  </a:lnTo>
                  <a:lnTo>
                    <a:pt x="131" y="157"/>
                  </a:lnTo>
                  <a:lnTo>
                    <a:pt x="114" y="173"/>
                  </a:lnTo>
                  <a:lnTo>
                    <a:pt x="99" y="190"/>
                  </a:lnTo>
                  <a:lnTo>
                    <a:pt x="84" y="208"/>
                  </a:lnTo>
                  <a:lnTo>
                    <a:pt x="70" y="226"/>
                  </a:lnTo>
                  <a:lnTo>
                    <a:pt x="57" y="244"/>
                  </a:lnTo>
                  <a:lnTo>
                    <a:pt x="45" y="264"/>
                  </a:lnTo>
                  <a:lnTo>
                    <a:pt x="35" y="283"/>
                  </a:lnTo>
                  <a:lnTo>
                    <a:pt x="26" y="304"/>
                  </a:lnTo>
                  <a:lnTo>
                    <a:pt x="18" y="324"/>
                  </a:lnTo>
                  <a:lnTo>
                    <a:pt x="11" y="345"/>
                  </a:lnTo>
                  <a:lnTo>
                    <a:pt x="7" y="366"/>
                  </a:lnTo>
                  <a:lnTo>
                    <a:pt x="3" y="388"/>
                  </a:lnTo>
                  <a:lnTo>
                    <a:pt x="0" y="410"/>
                  </a:lnTo>
                  <a:lnTo>
                    <a:pt x="0" y="432"/>
                  </a:lnTo>
                  <a:lnTo>
                    <a:pt x="0" y="445"/>
                  </a:lnTo>
                  <a:lnTo>
                    <a:pt x="2" y="459"/>
                  </a:lnTo>
                  <a:lnTo>
                    <a:pt x="3" y="473"/>
                  </a:lnTo>
                  <a:lnTo>
                    <a:pt x="5" y="486"/>
                  </a:lnTo>
                  <a:lnTo>
                    <a:pt x="7" y="500"/>
                  </a:lnTo>
                  <a:lnTo>
                    <a:pt x="10" y="513"/>
                  </a:lnTo>
                  <a:lnTo>
                    <a:pt x="13" y="526"/>
                  </a:lnTo>
                  <a:lnTo>
                    <a:pt x="18" y="539"/>
                  </a:lnTo>
                  <a:lnTo>
                    <a:pt x="27" y="565"/>
                  </a:lnTo>
                  <a:lnTo>
                    <a:pt x="39" y="590"/>
                  </a:lnTo>
                  <a:lnTo>
                    <a:pt x="53" y="614"/>
                  </a:lnTo>
                  <a:lnTo>
                    <a:pt x="69" y="638"/>
                  </a:lnTo>
                  <a:lnTo>
                    <a:pt x="87" y="659"/>
                  </a:lnTo>
                  <a:lnTo>
                    <a:pt x="105" y="681"/>
                  </a:lnTo>
                  <a:lnTo>
                    <a:pt x="126" y="701"/>
                  </a:lnTo>
                  <a:lnTo>
                    <a:pt x="148" y="722"/>
                  </a:lnTo>
                  <a:lnTo>
                    <a:pt x="172" y="740"/>
                  </a:lnTo>
                  <a:lnTo>
                    <a:pt x="198" y="757"/>
                  </a:lnTo>
                  <a:lnTo>
                    <a:pt x="224" y="774"/>
                  </a:lnTo>
                  <a:lnTo>
                    <a:pt x="252" y="789"/>
                  </a:lnTo>
                  <a:lnTo>
                    <a:pt x="252" y="791"/>
                  </a:lnTo>
                  <a:lnTo>
                    <a:pt x="252" y="792"/>
                  </a:lnTo>
                  <a:lnTo>
                    <a:pt x="251" y="804"/>
                  </a:lnTo>
                  <a:lnTo>
                    <a:pt x="250" y="816"/>
                  </a:lnTo>
                  <a:lnTo>
                    <a:pt x="248" y="829"/>
                  </a:lnTo>
                  <a:lnTo>
                    <a:pt x="245" y="841"/>
                  </a:lnTo>
                  <a:lnTo>
                    <a:pt x="236" y="864"/>
                  </a:lnTo>
                  <a:lnTo>
                    <a:pt x="225" y="888"/>
                  </a:lnTo>
                  <a:lnTo>
                    <a:pt x="214" y="910"/>
                  </a:lnTo>
                  <a:lnTo>
                    <a:pt x="202" y="929"/>
                  </a:lnTo>
                  <a:lnTo>
                    <a:pt x="192" y="948"/>
                  </a:lnTo>
                  <a:lnTo>
                    <a:pt x="183" y="963"/>
                  </a:lnTo>
                  <a:lnTo>
                    <a:pt x="183" y="963"/>
                  </a:lnTo>
                  <a:lnTo>
                    <a:pt x="181" y="968"/>
                  </a:lnTo>
                  <a:lnTo>
                    <a:pt x="180" y="976"/>
                  </a:lnTo>
                  <a:lnTo>
                    <a:pt x="181" y="982"/>
                  </a:lnTo>
                  <a:lnTo>
                    <a:pt x="183" y="987"/>
                  </a:lnTo>
                  <a:lnTo>
                    <a:pt x="185" y="994"/>
                  </a:lnTo>
                  <a:lnTo>
                    <a:pt x="189" y="998"/>
                  </a:lnTo>
                  <a:lnTo>
                    <a:pt x="195" y="1003"/>
                  </a:lnTo>
                  <a:lnTo>
                    <a:pt x="200" y="1005"/>
                  </a:lnTo>
                  <a:lnTo>
                    <a:pt x="206" y="1007"/>
                  </a:lnTo>
                  <a:lnTo>
                    <a:pt x="212" y="1008"/>
                  </a:lnTo>
                  <a:lnTo>
                    <a:pt x="219" y="1008"/>
                  </a:lnTo>
                  <a:lnTo>
                    <a:pt x="222" y="1007"/>
                  </a:lnTo>
                  <a:lnTo>
                    <a:pt x="242" y="1003"/>
                  </a:lnTo>
                  <a:lnTo>
                    <a:pt x="264" y="997"/>
                  </a:lnTo>
                  <a:lnTo>
                    <a:pt x="283" y="990"/>
                  </a:lnTo>
                  <a:lnTo>
                    <a:pt x="304" y="980"/>
                  </a:lnTo>
                  <a:lnTo>
                    <a:pt x="323" y="970"/>
                  </a:lnTo>
                  <a:lnTo>
                    <a:pt x="342" y="959"/>
                  </a:lnTo>
                  <a:lnTo>
                    <a:pt x="359" y="948"/>
                  </a:lnTo>
                  <a:lnTo>
                    <a:pt x="376" y="936"/>
                  </a:lnTo>
                  <a:lnTo>
                    <a:pt x="393" y="924"/>
                  </a:lnTo>
                  <a:lnTo>
                    <a:pt x="407" y="912"/>
                  </a:lnTo>
                  <a:lnTo>
                    <a:pt x="421" y="900"/>
                  </a:lnTo>
                  <a:lnTo>
                    <a:pt x="433" y="889"/>
                  </a:lnTo>
                  <a:lnTo>
                    <a:pt x="452" y="870"/>
                  </a:lnTo>
                  <a:lnTo>
                    <a:pt x="465" y="856"/>
                  </a:lnTo>
                  <a:lnTo>
                    <a:pt x="492" y="859"/>
                  </a:lnTo>
                  <a:lnTo>
                    <a:pt x="520" y="862"/>
                  </a:lnTo>
                  <a:lnTo>
                    <a:pt x="548" y="863"/>
                  </a:lnTo>
                  <a:lnTo>
                    <a:pt x="576" y="864"/>
                  </a:lnTo>
                  <a:lnTo>
                    <a:pt x="605" y="863"/>
                  </a:lnTo>
                  <a:lnTo>
                    <a:pt x="634" y="861"/>
                  </a:lnTo>
                  <a:lnTo>
                    <a:pt x="664" y="859"/>
                  </a:lnTo>
                  <a:lnTo>
                    <a:pt x="692" y="855"/>
                  </a:lnTo>
                  <a:lnTo>
                    <a:pt x="720" y="850"/>
                  </a:lnTo>
                  <a:lnTo>
                    <a:pt x="747" y="845"/>
                  </a:lnTo>
                  <a:lnTo>
                    <a:pt x="774" y="837"/>
                  </a:lnTo>
                  <a:lnTo>
                    <a:pt x="800" y="830"/>
                  </a:lnTo>
                  <a:lnTo>
                    <a:pt x="826" y="821"/>
                  </a:lnTo>
                  <a:lnTo>
                    <a:pt x="850" y="811"/>
                  </a:lnTo>
                  <a:lnTo>
                    <a:pt x="874" y="802"/>
                  </a:lnTo>
                  <a:lnTo>
                    <a:pt x="898" y="790"/>
                  </a:lnTo>
                  <a:lnTo>
                    <a:pt x="921" y="778"/>
                  </a:lnTo>
                  <a:lnTo>
                    <a:pt x="942" y="765"/>
                  </a:lnTo>
                  <a:lnTo>
                    <a:pt x="963" y="752"/>
                  </a:lnTo>
                  <a:lnTo>
                    <a:pt x="983" y="737"/>
                  </a:lnTo>
                  <a:lnTo>
                    <a:pt x="1003" y="722"/>
                  </a:lnTo>
                  <a:lnTo>
                    <a:pt x="1020" y="707"/>
                  </a:lnTo>
                  <a:lnTo>
                    <a:pt x="1037" y="690"/>
                  </a:lnTo>
                  <a:lnTo>
                    <a:pt x="1054" y="673"/>
                  </a:lnTo>
                  <a:lnTo>
                    <a:pt x="1069" y="656"/>
                  </a:lnTo>
                  <a:lnTo>
                    <a:pt x="1083" y="638"/>
                  </a:lnTo>
                  <a:lnTo>
                    <a:pt x="1096" y="619"/>
                  </a:lnTo>
                  <a:lnTo>
                    <a:pt x="1106" y="600"/>
                  </a:lnTo>
                  <a:lnTo>
                    <a:pt x="1117" y="580"/>
                  </a:lnTo>
                  <a:lnTo>
                    <a:pt x="1126" y="560"/>
                  </a:lnTo>
                  <a:lnTo>
                    <a:pt x="1133" y="540"/>
                  </a:lnTo>
                  <a:lnTo>
                    <a:pt x="1140" y="519"/>
                  </a:lnTo>
                  <a:lnTo>
                    <a:pt x="1145" y="497"/>
                  </a:lnTo>
                  <a:lnTo>
                    <a:pt x="1149" y="476"/>
                  </a:lnTo>
                  <a:lnTo>
                    <a:pt x="1151" y="454"/>
                  </a:lnTo>
                  <a:lnTo>
                    <a:pt x="1152" y="432"/>
                  </a:lnTo>
                  <a:lnTo>
                    <a:pt x="1151" y="410"/>
                  </a:lnTo>
                  <a:lnTo>
                    <a:pt x="1149" y="388"/>
                  </a:lnTo>
                  <a:lnTo>
                    <a:pt x="1145" y="366"/>
                  </a:lnTo>
                  <a:lnTo>
                    <a:pt x="1140" y="345"/>
                  </a:lnTo>
                  <a:lnTo>
                    <a:pt x="1133" y="324"/>
                  </a:lnTo>
                  <a:lnTo>
                    <a:pt x="1126" y="304"/>
                  </a:lnTo>
                  <a:lnTo>
                    <a:pt x="1117" y="283"/>
                  </a:lnTo>
                  <a:lnTo>
                    <a:pt x="1106" y="264"/>
                  </a:lnTo>
                  <a:lnTo>
                    <a:pt x="1096" y="244"/>
                  </a:lnTo>
                  <a:lnTo>
                    <a:pt x="1083" y="226"/>
                  </a:lnTo>
                  <a:lnTo>
                    <a:pt x="1069" y="208"/>
                  </a:lnTo>
                  <a:lnTo>
                    <a:pt x="1054" y="190"/>
                  </a:lnTo>
                  <a:lnTo>
                    <a:pt x="1037" y="173"/>
                  </a:lnTo>
                  <a:lnTo>
                    <a:pt x="1020" y="157"/>
                  </a:lnTo>
                  <a:lnTo>
                    <a:pt x="1003" y="142"/>
                  </a:lnTo>
                  <a:lnTo>
                    <a:pt x="983" y="127"/>
                  </a:lnTo>
                  <a:lnTo>
                    <a:pt x="963" y="112"/>
                  </a:lnTo>
                  <a:lnTo>
                    <a:pt x="942" y="99"/>
                  </a:lnTo>
                  <a:lnTo>
                    <a:pt x="921" y="86"/>
                  </a:lnTo>
                  <a:lnTo>
                    <a:pt x="898" y="74"/>
                  </a:lnTo>
                  <a:lnTo>
                    <a:pt x="874" y="62"/>
                  </a:lnTo>
                  <a:lnTo>
                    <a:pt x="850" y="52"/>
                  </a:lnTo>
                  <a:lnTo>
                    <a:pt x="826" y="42"/>
                  </a:lnTo>
                  <a:lnTo>
                    <a:pt x="800" y="34"/>
                  </a:lnTo>
                  <a:lnTo>
                    <a:pt x="774" y="26"/>
                  </a:lnTo>
                  <a:lnTo>
                    <a:pt x="747" y="20"/>
                  </a:lnTo>
                  <a:lnTo>
                    <a:pt x="720" y="13"/>
                  </a:lnTo>
                  <a:lnTo>
                    <a:pt x="692" y="9"/>
                  </a:lnTo>
                  <a:lnTo>
                    <a:pt x="664" y="5"/>
                  </a:lnTo>
                  <a:lnTo>
                    <a:pt x="634" y="3"/>
                  </a:lnTo>
                  <a:lnTo>
                    <a:pt x="605" y="0"/>
                  </a:lnTo>
                  <a:lnTo>
                    <a:pt x="57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82880" tIns="91440" rIns="182880" bIns="91440" numCol="1" anchor="t" anchorCtr="0" compatLnSpc="1"/>
            <a:lstStyle/>
            <a:p>
              <a:pPr algn="l" defTabSz="1828800" rtl="0"/>
              <a:endParaRPr lang="en-US" sz="2000" kern="1200">
                <a:solidFill>
                  <a:schemeClr val="tx1">
                    <a:lumMod val="50000"/>
                    <a:lumOff val="50000"/>
                  </a:schemeClr>
                </a:solidFill>
                <a:cs typeface="+mn-ea"/>
                <a:sym typeface="+mn-lt"/>
              </a:endParaRPr>
            </a:p>
          </p:txBody>
        </p:sp>
      </p:grpSp>
      <p:sp>
        <p:nvSpPr>
          <p:cNvPr id="13" name="Subtitle 2"/>
          <p:cNvSpPr txBox="1"/>
          <p:nvPr/>
        </p:nvSpPr>
        <p:spPr>
          <a:xfrm>
            <a:off x="8688070" y="4293235"/>
            <a:ext cx="2232025" cy="1215390"/>
          </a:xfrm>
          <a:prstGeom prst="rect">
            <a:avLst/>
          </a:prstGeom>
        </p:spPr>
        <p:txBody>
          <a:bodyPr vert="horz" wrap="square" lIns="108745" tIns="54373" rIns="108745" bIns="54373" rtlCol="0">
            <a:spAutoFit/>
          </a:bodyPr>
          <a:lstStyle>
            <a:lvl1pPr marL="0" indent="0" algn="ctr" defTabSz="1087755" rtl="0" eaLnBrk="1" latinLnBrk="0" hangingPunct="1">
              <a:lnSpc>
                <a:spcPct val="120000"/>
              </a:lnSpc>
              <a:spcBef>
                <a:spcPct val="20000"/>
              </a:spcBef>
              <a:buFont typeface="Arial" panose="020B0604020202020204"/>
              <a:buNone/>
              <a:defRPr sz="2400" kern="1200">
                <a:solidFill>
                  <a:schemeClr val="tx2"/>
                </a:solidFill>
                <a:latin typeface="Open Sans Light"/>
                <a:ea typeface="+mn-ea"/>
                <a:cs typeface="Open Sans Light"/>
              </a:defRPr>
            </a:lvl1pPr>
            <a:lvl2pPr marL="1087755"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a:ea typeface="+mn-ea"/>
                <a:cs typeface="Open Sans"/>
              </a:defRPr>
            </a:lvl2pPr>
            <a:lvl3pPr marL="2175510"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a:ea typeface="+mn-ea"/>
                <a:cs typeface="Open Sans"/>
              </a:defRPr>
            </a:lvl3pPr>
            <a:lvl4pPr marL="3262630"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a:ea typeface="+mn-ea"/>
                <a:cs typeface="Open Sans"/>
              </a:defRPr>
            </a:lvl4pPr>
            <a:lvl5pPr marL="4350385" indent="0" algn="ctr" defTabSz="1087755" rtl="0" eaLnBrk="1" latinLnBrk="0" hangingPunct="1">
              <a:lnSpc>
                <a:spcPct val="130000"/>
              </a:lnSpc>
              <a:spcBef>
                <a:spcPct val="20000"/>
              </a:spcBef>
              <a:buFont typeface="Arial" panose="020B0604020202020204"/>
              <a:buNone/>
              <a:defRPr sz="3200" kern="1200">
                <a:solidFill>
                  <a:schemeClr val="tx1">
                    <a:tint val="75000"/>
                  </a:schemeClr>
                </a:solidFill>
                <a:latin typeface="Open Sans"/>
                <a:ea typeface="+mn-ea"/>
                <a:cs typeface="Open Sans"/>
              </a:defRPr>
            </a:lvl5pPr>
            <a:lvl6pPr marL="5438140"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6pPr>
            <a:lvl7pPr marL="6525895"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7pPr>
            <a:lvl8pPr marL="7613650"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8pPr>
            <a:lvl9pPr marL="8701405" indent="0" algn="ctr" defTabSz="1087755"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9pPr>
          </a:lstStyle>
          <a:p>
            <a:pPr algn="l" defTabSz="1219200" fontAlgn="base">
              <a:lnSpc>
                <a:spcPct val="150000"/>
              </a:lnSpc>
              <a:spcBef>
                <a:spcPts val="1335"/>
              </a:spcBef>
              <a:spcAft>
                <a:spcPct val="0"/>
              </a:spcAft>
            </a:pPr>
            <a:r>
              <a:rPr lang="en-US" altLang="zh-CN" sz="1200">
                <a:solidFill>
                  <a:schemeClr val="bg1"/>
                </a:solidFill>
                <a:latin typeface="+mn-lt"/>
                <a:cs typeface="+mn-ea"/>
                <a:sym typeface="+mn-lt"/>
              </a:rPr>
              <a:t>单击此处添加文本单击此处添加文本单击此处添加文本单击此处添加文本单击此处添加文本</a:t>
            </a:r>
            <a:endParaRPr lang="en-US" altLang="zh-CN" sz="1200" b="1" dirty="0">
              <a:solidFill>
                <a:schemeClr val="bg1"/>
              </a:solidFill>
              <a:latin typeface="+mn-lt"/>
              <a:cs typeface="+mn-ea"/>
              <a:sym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descr="蓝色医疗背景-1"/>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0" y="0"/>
            <a:ext cx="2184400" cy="1025525"/>
          </a:xfrm>
          <a:prstGeom prst="rect">
            <a:avLst/>
          </a:prstGeom>
        </p:spPr>
      </p:pic>
      <p:pic>
        <p:nvPicPr>
          <p:cNvPr id="6" name="图片 5" descr="蓝色医疗背景-1"/>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4523105" y="0"/>
            <a:ext cx="7668895" cy="3692525"/>
          </a:xfrm>
          <a:prstGeom prst="rect">
            <a:avLst/>
          </a:prstGeom>
        </p:spPr>
      </p:pic>
      <p:grpSp>
        <p:nvGrpSpPr>
          <p:cNvPr id="52" name="组合 51"/>
          <p:cNvGrpSpPr/>
          <p:nvPr/>
        </p:nvGrpSpPr>
        <p:grpSpPr>
          <a:xfrm>
            <a:off x="1136817" y="2665648"/>
            <a:ext cx="2941320" cy="2360295"/>
            <a:chOff x="582115" y="2252244"/>
            <a:chExt cx="2941320" cy="2360295"/>
          </a:xfrm>
        </p:grpSpPr>
        <p:sp>
          <p:nvSpPr>
            <p:cNvPr id="2" name="椭圆 1"/>
            <p:cNvSpPr/>
            <p:nvPr/>
          </p:nvSpPr>
          <p:spPr>
            <a:xfrm>
              <a:off x="1262156" y="2252244"/>
              <a:ext cx="1435100" cy="1435100"/>
            </a:xfrm>
            <a:prstGeom prst="ellips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3" name="圆: 空心 26"/>
            <p:cNvSpPr/>
            <p:nvPr/>
          </p:nvSpPr>
          <p:spPr>
            <a:xfrm>
              <a:off x="1084356" y="3102568"/>
              <a:ext cx="584776" cy="584776"/>
            </a:xfrm>
            <a:prstGeom prst="donut">
              <a:avLst/>
            </a:prstGeom>
            <a:solidFill>
              <a:srgbClr val="A1E0F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4" name="文本框 3"/>
            <p:cNvSpPr txBox="1"/>
            <p:nvPr/>
          </p:nvSpPr>
          <p:spPr>
            <a:xfrm>
              <a:off x="1538380" y="2601186"/>
              <a:ext cx="981075" cy="82994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4800" i="0" u="none" strike="noStrike" kern="1200" cap="none" spc="0" normalizeH="0" baseline="0" noProof="0" dirty="0">
                  <a:ln>
                    <a:noFill/>
                  </a:ln>
                  <a:solidFill>
                    <a:srgbClr val="1965B9"/>
                  </a:solidFill>
                  <a:effectLst/>
                  <a:uLnTx/>
                  <a:uFillTx/>
                  <a:cs typeface="+mn-ea"/>
                  <a:sym typeface="+mn-lt"/>
                </a:rPr>
                <a:t>01</a:t>
              </a:r>
            </a:p>
          </p:txBody>
        </p:sp>
        <p:sp>
          <p:nvSpPr>
            <p:cNvPr id="29" name="文本框 28"/>
            <p:cNvSpPr txBox="1"/>
            <p:nvPr/>
          </p:nvSpPr>
          <p:spPr>
            <a:xfrm>
              <a:off x="582115" y="4090569"/>
              <a:ext cx="2941320" cy="52197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800" dirty="0" smtClean="0">
                  <a:solidFill>
                    <a:schemeClr val="tx1">
                      <a:lumMod val="75000"/>
                      <a:lumOff val="25000"/>
                    </a:schemeClr>
                  </a:solidFill>
                  <a:cs typeface="+mn-ea"/>
                  <a:sym typeface="+mn-lt"/>
                </a:rPr>
                <a:t>上半年工作总结</a:t>
              </a:r>
              <a:endParaRPr kumimoji="0" lang="zh-CN" altLang="en-US" sz="2800" b="1" i="0" u="none" strike="noStrike" kern="1200" cap="none" spc="0" normalizeH="0" baseline="0" noProof="0" dirty="0" smtClean="0">
                <a:ln>
                  <a:noFill/>
                </a:ln>
                <a:solidFill>
                  <a:schemeClr val="tx1">
                    <a:lumMod val="75000"/>
                    <a:lumOff val="25000"/>
                  </a:schemeClr>
                </a:solidFill>
                <a:effectLst/>
                <a:uLnTx/>
                <a:uFillTx/>
                <a:cs typeface="+mn-ea"/>
                <a:sym typeface="+mn-lt"/>
              </a:endParaRPr>
            </a:p>
          </p:txBody>
        </p:sp>
      </p:grpSp>
      <p:grpSp>
        <p:nvGrpSpPr>
          <p:cNvPr id="53" name="组合 52"/>
          <p:cNvGrpSpPr/>
          <p:nvPr/>
        </p:nvGrpSpPr>
        <p:grpSpPr>
          <a:xfrm>
            <a:off x="4594597" y="2665648"/>
            <a:ext cx="3089275" cy="2360295"/>
            <a:chOff x="480515" y="2252244"/>
            <a:chExt cx="3089275" cy="2360295"/>
          </a:xfrm>
        </p:grpSpPr>
        <p:sp>
          <p:nvSpPr>
            <p:cNvPr id="54" name="椭圆 53"/>
            <p:cNvSpPr/>
            <p:nvPr/>
          </p:nvSpPr>
          <p:spPr>
            <a:xfrm>
              <a:off x="1262156" y="2252244"/>
              <a:ext cx="1435100" cy="1435100"/>
            </a:xfrm>
            <a:prstGeom prst="ellips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55" name="圆: 空心 54"/>
            <p:cNvSpPr/>
            <p:nvPr/>
          </p:nvSpPr>
          <p:spPr>
            <a:xfrm>
              <a:off x="1084356" y="3102568"/>
              <a:ext cx="584776" cy="584776"/>
            </a:xfrm>
            <a:prstGeom prst="donut">
              <a:avLst/>
            </a:prstGeom>
            <a:solidFill>
              <a:srgbClr val="A1E0F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56" name="文本框 55"/>
            <p:cNvSpPr txBox="1"/>
            <p:nvPr/>
          </p:nvSpPr>
          <p:spPr>
            <a:xfrm>
              <a:off x="1538380" y="2644366"/>
              <a:ext cx="981075" cy="82994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4800" i="0" u="none" strike="noStrike" kern="1200" cap="none" spc="0" normalizeH="0" baseline="0" noProof="0" dirty="0">
                  <a:ln>
                    <a:noFill/>
                  </a:ln>
                  <a:solidFill>
                    <a:srgbClr val="1965B9"/>
                  </a:solidFill>
                  <a:effectLst/>
                  <a:uLnTx/>
                  <a:uFillTx/>
                  <a:cs typeface="+mn-ea"/>
                  <a:sym typeface="+mn-lt"/>
                </a:rPr>
                <a:t>02</a:t>
              </a:r>
            </a:p>
          </p:txBody>
        </p:sp>
        <p:sp>
          <p:nvSpPr>
            <p:cNvPr id="57" name="文本框 56"/>
            <p:cNvSpPr txBox="1"/>
            <p:nvPr/>
          </p:nvSpPr>
          <p:spPr>
            <a:xfrm>
              <a:off x="480515" y="4090569"/>
              <a:ext cx="3089275" cy="52197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800" dirty="0" smtClean="0">
                  <a:solidFill>
                    <a:schemeClr val="tx1">
                      <a:lumMod val="75000"/>
                      <a:lumOff val="25000"/>
                    </a:schemeClr>
                  </a:solidFill>
                  <a:cs typeface="+mn-ea"/>
                  <a:sym typeface="+mn-lt"/>
                </a:rPr>
                <a:t>存在的主要问题</a:t>
              </a:r>
              <a:endParaRPr kumimoji="0" lang="zh-CN" altLang="en-US" sz="2800" b="1" i="0" u="none" strike="noStrike" kern="1200" cap="none" spc="0" normalizeH="0" baseline="0" noProof="0" dirty="0" smtClean="0">
                <a:ln>
                  <a:noFill/>
                </a:ln>
                <a:solidFill>
                  <a:schemeClr val="tx1">
                    <a:lumMod val="75000"/>
                    <a:lumOff val="25000"/>
                  </a:schemeClr>
                </a:solidFill>
                <a:effectLst/>
                <a:uLnTx/>
                <a:uFillTx/>
                <a:cs typeface="+mn-ea"/>
                <a:sym typeface="+mn-lt"/>
              </a:endParaRPr>
            </a:p>
          </p:txBody>
        </p:sp>
      </p:grpSp>
      <p:grpSp>
        <p:nvGrpSpPr>
          <p:cNvPr id="58" name="组合 57"/>
          <p:cNvGrpSpPr/>
          <p:nvPr/>
        </p:nvGrpSpPr>
        <p:grpSpPr>
          <a:xfrm>
            <a:off x="8240337" y="2665648"/>
            <a:ext cx="2725420" cy="2360295"/>
            <a:chOff x="711655" y="2252244"/>
            <a:chExt cx="2725420" cy="2360295"/>
          </a:xfrm>
        </p:grpSpPr>
        <p:sp>
          <p:nvSpPr>
            <p:cNvPr id="59" name="椭圆 58"/>
            <p:cNvSpPr/>
            <p:nvPr/>
          </p:nvSpPr>
          <p:spPr>
            <a:xfrm>
              <a:off x="1262156" y="2252244"/>
              <a:ext cx="1435100" cy="1435100"/>
            </a:xfrm>
            <a:prstGeom prst="ellips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60" name="圆: 空心 59"/>
            <p:cNvSpPr/>
            <p:nvPr/>
          </p:nvSpPr>
          <p:spPr>
            <a:xfrm>
              <a:off x="1084356" y="3102568"/>
              <a:ext cx="584776" cy="584776"/>
            </a:xfrm>
            <a:prstGeom prst="donut">
              <a:avLst/>
            </a:prstGeom>
            <a:solidFill>
              <a:srgbClr val="A1E0F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61" name="文本框 60"/>
            <p:cNvSpPr txBox="1"/>
            <p:nvPr/>
          </p:nvSpPr>
          <p:spPr>
            <a:xfrm>
              <a:off x="1538381" y="2602456"/>
              <a:ext cx="958464" cy="82994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4800" i="0" u="none" strike="noStrike" kern="1200" cap="none" spc="0" normalizeH="0" baseline="0" noProof="0" dirty="0">
                  <a:ln>
                    <a:noFill/>
                  </a:ln>
                  <a:solidFill>
                    <a:srgbClr val="1965B9"/>
                  </a:solidFill>
                  <a:effectLst/>
                  <a:uLnTx/>
                  <a:uFillTx/>
                  <a:cs typeface="+mn-ea"/>
                  <a:sym typeface="+mn-lt"/>
                </a:rPr>
                <a:t>03</a:t>
              </a:r>
            </a:p>
          </p:txBody>
        </p:sp>
        <p:sp>
          <p:nvSpPr>
            <p:cNvPr id="62" name="文本框 61"/>
            <p:cNvSpPr txBox="1"/>
            <p:nvPr/>
          </p:nvSpPr>
          <p:spPr>
            <a:xfrm>
              <a:off x="711655" y="4090569"/>
              <a:ext cx="2725420" cy="52197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800" dirty="0" smtClean="0">
                  <a:solidFill>
                    <a:schemeClr val="tx1">
                      <a:lumMod val="75000"/>
                      <a:lumOff val="25000"/>
                    </a:schemeClr>
                  </a:solidFill>
                  <a:cs typeface="+mn-ea"/>
                  <a:sym typeface="+mn-lt"/>
                </a:rPr>
                <a:t>下半年工作计划</a:t>
              </a:r>
              <a:endParaRPr kumimoji="0" lang="zh-CN" altLang="en-US" sz="2800" b="1" i="0" u="none" strike="noStrike" kern="1200" cap="none" spc="0" normalizeH="0" baseline="0" noProof="0" dirty="0" smtClean="0">
                <a:ln>
                  <a:noFill/>
                </a:ln>
                <a:solidFill>
                  <a:schemeClr val="tx1">
                    <a:lumMod val="75000"/>
                    <a:lumOff val="25000"/>
                  </a:schemeClr>
                </a:solidFill>
                <a:effectLst/>
                <a:uLnTx/>
                <a:uFillTx/>
                <a:cs typeface="+mn-ea"/>
                <a:sym typeface="+mn-lt"/>
              </a:endParaRPr>
            </a:p>
          </p:txBody>
        </p:sp>
      </p:grpSp>
      <p:grpSp>
        <p:nvGrpSpPr>
          <p:cNvPr id="46" name="组合 45"/>
          <p:cNvGrpSpPr/>
          <p:nvPr/>
        </p:nvGrpSpPr>
        <p:grpSpPr>
          <a:xfrm>
            <a:off x="4958014" y="1013522"/>
            <a:ext cx="3360698" cy="1323340"/>
            <a:chOff x="4961522" y="1602123"/>
            <a:chExt cx="3360698" cy="1323340"/>
          </a:xfrm>
        </p:grpSpPr>
        <p:grpSp>
          <p:nvGrpSpPr>
            <p:cNvPr id="47" name="组合 46"/>
            <p:cNvGrpSpPr/>
            <p:nvPr/>
          </p:nvGrpSpPr>
          <p:grpSpPr>
            <a:xfrm>
              <a:off x="5199831" y="1602123"/>
              <a:ext cx="3122389" cy="1323340"/>
              <a:chOff x="8985954" y="543227"/>
              <a:chExt cx="3122389" cy="1323340"/>
            </a:xfrm>
          </p:grpSpPr>
          <p:sp>
            <p:nvSpPr>
              <p:cNvPr id="50" name="文本框 49"/>
              <p:cNvSpPr txBox="1"/>
              <p:nvPr/>
            </p:nvSpPr>
            <p:spPr>
              <a:xfrm>
                <a:off x="9122255" y="543227"/>
                <a:ext cx="2986088" cy="7683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4400" i="0" u="none" strike="noStrike" kern="1200" cap="none" spc="1300" normalizeH="0" baseline="0" noProof="0" dirty="0">
                    <a:ln>
                      <a:noFill/>
                    </a:ln>
                    <a:solidFill>
                      <a:srgbClr val="1965B9"/>
                    </a:solidFill>
                    <a:effectLst/>
                    <a:uLnTx/>
                    <a:uFillTx/>
                    <a:cs typeface="+mn-ea"/>
                    <a:sym typeface="+mn-lt"/>
                  </a:rPr>
                  <a:t>目录</a:t>
                </a:r>
              </a:p>
            </p:txBody>
          </p:sp>
          <p:sp>
            <p:nvSpPr>
              <p:cNvPr id="51" name="文本框 50"/>
              <p:cNvSpPr txBox="1"/>
              <p:nvPr/>
            </p:nvSpPr>
            <p:spPr>
              <a:xfrm>
                <a:off x="8985954" y="1159812"/>
                <a:ext cx="1674495" cy="70675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100" normalizeH="0" baseline="0" noProof="0" dirty="0">
                    <a:ln>
                      <a:noFill/>
                    </a:ln>
                    <a:solidFill>
                      <a:schemeClr val="tx1">
                        <a:lumMod val="50000"/>
                        <a:lumOff val="50000"/>
                      </a:schemeClr>
                    </a:solidFill>
                    <a:effectLst/>
                    <a:uLnTx/>
                    <a:uFillTx/>
                    <a:cs typeface="+mn-ea"/>
                    <a:sym typeface="+mn-lt"/>
                  </a:rPr>
                  <a:t>CONTENTS</a:t>
                </a:r>
              </a:p>
              <a:p>
                <a:pPr marL="0" marR="0" lvl="0" indent="0" algn="ctr" defTabSz="914400" rtl="0" eaLnBrk="1" fontAlgn="auto" latinLnBrk="0" hangingPunct="1">
                  <a:lnSpc>
                    <a:spcPct val="100000"/>
                  </a:lnSpc>
                  <a:spcBef>
                    <a:spcPts val="0"/>
                  </a:spcBef>
                  <a:spcAft>
                    <a:spcPts val="0"/>
                  </a:spcAft>
                  <a:buClrTx/>
                  <a:buSzTx/>
                  <a:buFontTx/>
                  <a:buNone/>
                  <a:defRPr/>
                </a:pPr>
                <a:endParaRPr kumimoji="0" lang="en-US" altLang="zh-CN" sz="2000" b="0" i="0" u="none" strike="noStrike" kern="1200" cap="none" spc="100" normalizeH="0" baseline="0" noProof="0" dirty="0">
                  <a:ln>
                    <a:noFill/>
                  </a:ln>
                  <a:solidFill>
                    <a:schemeClr val="tx1">
                      <a:lumMod val="50000"/>
                      <a:lumOff val="50000"/>
                    </a:schemeClr>
                  </a:solidFill>
                  <a:effectLst/>
                  <a:uLnTx/>
                  <a:uFillTx/>
                  <a:cs typeface="+mn-ea"/>
                  <a:sym typeface="+mn-lt"/>
                </a:endParaRPr>
              </a:p>
            </p:txBody>
          </p:sp>
        </p:grpSp>
        <p:cxnSp>
          <p:nvCxnSpPr>
            <p:cNvPr id="48" name="直接连接符 47"/>
            <p:cNvCxnSpPr/>
            <p:nvPr/>
          </p:nvCxnSpPr>
          <p:spPr>
            <a:xfrm flipH="1">
              <a:off x="6873972" y="1631662"/>
              <a:ext cx="343132" cy="904119"/>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flipH="1">
              <a:off x="4961522" y="1634513"/>
              <a:ext cx="343132" cy="904119"/>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grpSp>
      <p:sp>
        <p:nvSpPr>
          <p:cNvPr id="8" name="矩形 7"/>
          <p:cNvSpPr/>
          <p:nvPr/>
        </p:nvSpPr>
        <p:spPr>
          <a:xfrm flipH="1">
            <a:off x="1322705" y="5026025"/>
            <a:ext cx="2569210" cy="483337"/>
          </a:xfrm>
          <a:prstGeom prst="rect">
            <a:avLst/>
          </a:prstGeom>
          <a:effectLst>
            <a:outerShdw blurRad="50800" dist="50800" dir="5400000" sx="1000" sy="1000" algn="ctr" rotWithShape="0">
              <a:srgbClr val="000000"/>
            </a:outerShdw>
          </a:effectLst>
        </p:spPr>
        <p:txBody>
          <a:bodyPr vert="horz"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pPr>
            <a:r>
              <a:rPr lang="en-US" altLang="zh-CN" sz="900" b="0" i="0">
                <a:solidFill>
                  <a:schemeClr val="tx1">
                    <a:lumMod val="65000"/>
                    <a:lumOff val="35000"/>
                  </a:schemeClr>
                </a:solidFill>
                <a:effectLst/>
                <a:cs typeface="+mn-ea"/>
                <a:sym typeface="+mn-lt"/>
              </a:rPr>
              <a:t>The user can perform the presentation on a projector or compute</a:t>
            </a:r>
            <a:endParaRPr lang="en-US" altLang="zh-CN" sz="900" b="0" i="0" dirty="0">
              <a:solidFill>
                <a:schemeClr val="tx1">
                  <a:lumMod val="65000"/>
                  <a:lumOff val="35000"/>
                </a:schemeClr>
              </a:solidFill>
              <a:effectLst/>
              <a:cs typeface="+mn-ea"/>
              <a:sym typeface="+mn-lt"/>
            </a:endParaRPr>
          </a:p>
        </p:txBody>
      </p:sp>
      <p:sp>
        <p:nvSpPr>
          <p:cNvPr id="9" name="矩形 8"/>
          <p:cNvSpPr/>
          <p:nvPr/>
        </p:nvSpPr>
        <p:spPr>
          <a:xfrm flipH="1">
            <a:off x="4871720" y="5013325"/>
            <a:ext cx="2569210" cy="483337"/>
          </a:xfrm>
          <a:prstGeom prst="rect">
            <a:avLst/>
          </a:prstGeom>
          <a:effectLst>
            <a:outerShdw blurRad="50800" dist="50800" dir="5400000" sx="1000" sy="1000" algn="ctr" rotWithShape="0">
              <a:srgbClr val="000000"/>
            </a:outerShdw>
          </a:effectLst>
        </p:spPr>
        <p:txBody>
          <a:bodyPr vert="horz"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pPr>
            <a:r>
              <a:rPr lang="en-US" altLang="zh-CN" sz="900" b="0" i="0">
                <a:solidFill>
                  <a:schemeClr val="tx1">
                    <a:lumMod val="65000"/>
                    <a:lumOff val="35000"/>
                  </a:schemeClr>
                </a:solidFill>
                <a:effectLst/>
                <a:cs typeface="+mn-ea"/>
                <a:sym typeface="+mn-lt"/>
              </a:rPr>
              <a:t>The user can perform the presentation on a projector or compute</a:t>
            </a:r>
            <a:endParaRPr lang="en-US" altLang="zh-CN" sz="900" b="0" i="0" dirty="0">
              <a:solidFill>
                <a:schemeClr val="tx1">
                  <a:lumMod val="65000"/>
                  <a:lumOff val="35000"/>
                </a:schemeClr>
              </a:solidFill>
              <a:effectLst/>
              <a:cs typeface="+mn-ea"/>
              <a:sym typeface="+mn-lt"/>
            </a:endParaRPr>
          </a:p>
        </p:txBody>
      </p:sp>
      <p:sp>
        <p:nvSpPr>
          <p:cNvPr id="10" name="矩形 9"/>
          <p:cNvSpPr/>
          <p:nvPr/>
        </p:nvSpPr>
        <p:spPr>
          <a:xfrm flipH="1">
            <a:off x="8328025" y="5013325"/>
            <a:ext cx="2569210" cy="483337"/>
          </a:xfrm>
          <a:prstGeom prst="rect">
            <a:avLst/>
          </a:prstGeom>
          <a:effectLst>
            <a:outerShdw blurRad="50800" dist="50800" dir="5400000" sx="1000" sy="1000" algn="ctr" rotWithShape="0">
              <a:srgbClr val="000000"/>
            </a:outerShdw>
          </a:effectLst>
        </p:spPr>
        <p:txBody>
          <a:bodyPr vert="horz"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pPr>
            <a:r>
              <a:rPr lang="en-US" altLang="zh-CN" sz="900" b="0" i="0">
                <a:solidFill>
                  <a:schemeClr val="tx1">
                    <a:lumMod val="65000"/>
                    <a:lumOff val="35000"/>
                  </a:schemeClr>
                </a:solidFill>
                <a:effectLst/>
                <a:cs typeface="+mn-ea"/>
                <a:sym typeface="+mn-lt"/>
              </a:rPr>
              <a:t>The user can perform the presentation on a projector or compute</a:t>
            </a:r>
            <a:endParaRPr lang="en-US" altLang="zh-CN" sz="900" b="0" i="0" dirty="0">
              <a:solidFill>
                <a:schemeClr val="tx1">
                  <a:lumMod val="65000"/>
                  <a:lumOff val="35000"/>
                </a:schemeClr>
              </a:solidFill>
              <a:effectLst/>
              <a:cs typeface="+mn-ea"/>
              <a:sym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蓝色医疗背景-1"/>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flipV="1">
            <a:off x="0" y="0"/>
            <a:ext cx="633095" cy="996950"/>
          </a:xfrm>
          <a:prstGeom prst="rect">
            <a:avLst/>
          </a:prstGeom>
        </p:spPr>
      </p:pic>
      <p:sp>
        <p:nvSpPr>
          <p:cNvPr id="2" name="文本框 1"/>
          <p:cNvSpPr txBox="1"/>
          <p:nvPr/>
        </p:nvSpPr>
        <p:spPr>
          <a:xfrm>
            <a:off x="633096" y="156845"/>
            <a:ext cx="4960620" cy="4603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i="0" u="none" strike="noStrike" kern="1200" cap="none" spc="0" normalizeH="0" baseline="0" noProof="0" dirty="0" smtClean="0">
                <a:ln>
                  <a:noFill/>
                </a:ln>
                <a:solidFill>
                  <a:schemeClr val="tx1">
                    <a:lumMod val="75000"/>
                    <a:lumOff val="25000"/>
                  </a:schemeClr>
                </a:solidFill>
                <a:effectLst/>
                <a:uLnTx/>
                <a:uFillTx/>
                <a:cs typeface="+mn-ea"/>
                <a:sym typeface="+mn-lt"/>
              </a:rPr>
              <a:t>下半年的计划</a:t>
            </a:r>
          </a:p>
        </p:txBody>
      </p:sp>
      <p:sp>
        <p:nvSpPr>
          <p:cNvPr id="3" name="矩形 2"/>
          <p:cNvSpPr/>
          <p:nvPr/>
        </p:nvSpPr>
        <p:spPr>
          <a:xfrm flipH="1">
            <a:off x="635635" y="502285"/>
            <a:ext cx="3318510" cy="491490"/>
          </a:xfrm>
          <a:prstGeom prst="rect">
            <a:avLst/>
          </a:prstGeom>
          <a:effectLst>
            <a:outerShdw blurRad="50800" dist="50800" dir="5400000" sx="1000" sy="1000" algn="ctr" rotWithShape="0">
              <a:srgbClr val="000000"/>
            </a:outerShdw>
          </a:effectLst>
        </p:spPr>
        <p:txBody>
          <a:bodyPr vert="horz"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30000"/>
              </a:lnSpc>
              <a:spcBef>
                <a:spcPts val="0"/>
              </a:spcBef>
              <a:spcAft>
                <a:spcPts val="0"/>
              </a:spcAft>
            </a:pPr>
            <a:r>
              <a:rPr lang="en-US" altLang="zh-CN" sz="1000" b="0" i="0">
                <a:solidFill>
                  <a:schemeClr val="tx1">
                    <a:lumMod val="50000"/>
                    <a:lumOff val="50000"/>
                  </a:schemeClr>
                </a:solidFill>
                <a:effectLst/>
                <a:cs typeface="+mn-ea"/>
                <a:sym typeface="+mn-lt"/>
              </a:rPr>
              <a:t>The user can perform the presentation on a projector or computer</a:t>
            </a:r>
            <a:endParaRPr lang="en-US" altLang="zh-CN" sz="1000" b="0" i="0" dirty="0">
              <a:solidFill>
                <a:schemeClr val="tx1">
                  <a:lumMod val="50000"/>
                  <a:lumOff val="50000"/>
                </a:schemeClr>
              </a:solidFill>
              <a:effectLst/>
              <a:cs typeface="+mn-ea"/>
              <a:sym typeface="+mn-lt"/>
            </a:endParaRPr>
          </a:p>
        </p:txBody>
      </p:sp>
      <p:grpSp>
        <p:nvGrpSpPr>
          <p:cNvPr id="146" name="组合 145"/>
          <p:cNvGrpSpPr/>
          <p:nvPr/>
        </p:nvGrpSpPr>
        <p:grpSpPr>
          <a:xfrm>
            <a:off x="711200" y="1621155"/>
            <a:ext cx="10618470" cy="4204060"/>
            <a:chOff x="710916" y="1691940"/>
            <a:chExt cx="10618389" cy="4203821"/>
          </a:xfrm>
        </p:grpSpPr>
        <p:grpSp>
          <p:nvGrpSpPr>
            <p:cNvPr id="4" name="组合 3"/>
            <p:cNvGrpSpPr/>
            <p:nvPr/>
          </p:nvGrpSpPr>
          <p:grpSpPr>
            <a:xfrm>
              <a:off x="3832051" y="1845599"/>
              <a:ext cx="4527898" cy="3994022"/>
              <a:chOff x="3833050" y="1432750"/>
              <a:chExt cx="4527898" cy="3994022"/>
            </a:xfrm>
          </p:grpSpPr>
          <p:sp>
            <p:nvSpPr>
              <p:cNvPr id="5" name="图形 2"/>
              <p:cNvSpPr/>
              <p:nvPr/>
            </p:nvSpPr>
            <p:spPr>
              <a:xfrm>
                <a:off x="4821173" y="2855975"/>
                <a:ext cx="501110" cy="739235"/>
              </a:xfrm>
              <a:custGeom>
                <a:avLst/>
                <a:gdLst>
                  <a:gd name="connsiteX0" fmla="*/ 0 w 501110"/>
                  <a:gd name="connsiteY0" fmla="*/ 0 h 739235"/>
                  <a:gd name="connsiteX1" fmla="*/ 300990 w 501110"/>
                  <a:gd name="connsiteY1" fmla="*/ 0 h 739235"/>
                  <a:gd name="connsiteX2" fmla="*/ 501110 w 501110"/>
                  <a:gd name="connsiteY2" fmla="*/ 200120 h 739235"/>
                  <a:gd name="connsiteX3" fmla="*/ 501110 w 501110"/>
                  <a:gd name="connsiteY3" fmla="*/ 739235 h 739235"/>
                </a:gdLst>
                <a:ahLst/>
                <a:cxnLst>
                  <a:cxn ang="0">
                    <a:pos x="connsiteX0" y="connsiteY0"/>
                  </a:cxn>
                  <a:cxn ang="0">
                    <a:pos x="connsiteX1" y="connsiteY1"/>
                  </a:cxn>
                  <a:cxn ang="0">
                    <a:pos x="connsiteX2" y="connsiteY2"/>
                  </a:cxn>
                  <a:cxn ang="0">
                    <a:pos x="connsiteX3" y="connsiteY3"/>
                  </a:cxn>
                </a:cxnLst>
                <a:rect l="l" t="t" r="r" b="b"/>
                <a:pathLst>
                  <a:path w="501110" h="739235">
                    <a:moveTo>
                      <a:pt x="0" y="0"/>
                    </a:moveTo>
                    <a:lnTo>
                      <a:pt x="300990" y="0"/>
                    </a:lnTo>
                    <a:cubicBezTo>
                      <a:pt x="411480" y="0"/>
                      <a:pt x="501110" y="89535"/>
                      <a:pt x="501110" y="200120"/>
                    </a:cubicBezTo>
                    <a:lnTo>
                      <a:pt x="501110" y="739235"/>
                    </a:lnTo>
                  </a:path>
                </a:pathLst>
              </a:custGeom>
              <a:noFill/>
              <a:ln w="12700" cap="flat">
                <a:solidFill>
                  <a:schemeClr val="bg1">
                    <a:lumMod val="50000"/>
                  </a:schemeClr>
                </a:solidFill>
                <a:custDash>
                  <a:ds d="138570" sp="207855"/>
                </a:custDash>
                <a:miter/>
              </a:ln>
            </p:spPr>
            <p:txBody>
              <a:bodyPr rtlCol="0" anchor="ctr"/>
              <a:lstStyle/>
              <a:p>
                <a:endParaRPr lang="zh-CN" altLang="en-US">
                  <a:cs typeface="+mn-ea"/>
                  <a:sym typeface="+mn-lt"/>
                </a:endParaRPr>
              </a:p>
            </p:txBody>
          </p:sp>
          <p:sp>
            <p:nvSpPr>
              <p:cNvPr id="6" name="图形 2"/>
              <p:cNvSpPr/>
              <p:nvPr/>
            </p:nvSpPr>
            <p:spPr>
              <a:xfrm>
                <a:off x="4808886" y="3264407"/>
                <a:ext cx="513397" cy="739235"/>
              </a:xfrm>
              <a:custGeom>
                <a:avLst/>
                <a:gdLst>
                  <a:gd name="connsiteX0" fmla="*/ 0 w 513397"/>
                  <a:gd name="connsiteY0" fmla="*/ 739235 h 739235"/>
                  <a:gd name="connsiteX1" fmla="*/ 313277 w 513397"/>
                  <a:gd name="connsiteY1" fmla="*/ 739235 h 739235"/>
                  <a:gd name="connsiteX2" fmla="*/ 513398 w 513397"/>
                  <a:gd name="connsiteY2" fmla="*/ 539115 h 739235"/>
                  <a:gd name="connsiteX3" fmla="*/ 513398 w 513397"/>
                  <a:gd name="connsiteY3" fmla="*/ 0 h 739235"/>
                </a:gdLst>
                <a:ahLst/>
                <a:cxnLst>
                  <a:cxn ang="0">
                    <a:pos x="connsiteX0" y="connsiteY0"/>
                  </a:cxn>
                  <a:cxn ang="0">
                    <a:pos x="connsiteX1" y="connsiteY1"/>
                  </a:cxn>
                  <a:cxn ang="0">
                    <a:pos x="connsiteX2" y="connsiteY2"/>
                  </a:cxn>
                  <a:cxn ang="0">
                    <a:pos x="connsiteX3" y="connsiteY3"/>
                  </a:cxn>
                </a:cxnLst>
                <a:rect l="l" t="t" r="r" b="b"/>
                <a:pathLst>
                  <a:path w="513397" h="739235">
                    <a:moveTo>
                      <a:pt x="0" y="739235"/>
                    </a:moveTo>
                    <a:lnTo>
                      <a:pt x="313277" y="739235"/>
                    </a:lnTo>
                    <a:cubicBezTo>
                      <a:pt x="423767" y="739235"/>
                      <a:pt x="513398" y="649700"/>
                      <a:pt x="513398" y="539115"/>
                    </a:cubicBezTo>
                    <a:lnTo>
                      <a:pt x="513398" y="0"/>
                    </a:lnTo>
                  </a:path>
                </a:pathLst>
              </a:custGeom>
              <a:noFill/>
              <a:ln w="17598" cap="flat">
                <a:solidFill>
                  <a:srgbClr val="999999"/>
                </a:solidFill>
                <a:custDash>
                  <a:ds d="138570" sp="207855"/>
                </a:custDash>
                <a:miter/>
              </a:ln>
            </p:spPr>
            <p:txBody>
              <a:bodyPr rtlCol="0" anchor="ctr"/>
              <a:lstStyle/>
              <a:p>
                <a:endParaRPr lang="zh-CN" altLang="en-US">
                  <a:cs typeface="+mn-ea"/>
                  <a:sym typeface="+mn-lt"/>
                </a:endParaRPr>
              </a:p>
            </p:txBody>
          </p:sp>
          <p:sp>
            <p:nvSpPr>
              <p:cNvPr id="7" name="图形 2"/>
              <p:cNvSpPr/>
              <p:nvPr/>
            </p:nvSpPr>
            <p:spPr>
              <a:xfrm>
                <a:off x="5491828" y="1918144"/>
                <a:ext cx="342614" cy="739235"/>
              </a:xfrm>
              <a:custGeom>
                <a:avLst/>
                <a:gdLst>
                  <a:gd name="connsiteX0" fmla="*/ 0 w 342614"/>
                  <a:gd name="connsiteY0" fmla="*/ 0 h 739235"/>
                  <a:gd name="connsiteX1" fmla="*/ 142494 w 342614"/>
                  <a:gd name="connsiteY1" fmla="*/ 0 h 739235"/>
                  <a:gd name="connsiteX2" fmla="*/ 342614 w 342614"/>
                  <a:gd name="connsiteY2" fmla="*/ 200120 h 739235"/>
                  <a:gd name="connsiteX3" fmla="*/ 342614 w 342614"/>
                  <a:gd name="connsiteY3" fmla="*/ 739235 h 739235"/>
                </a:gdLst>
                <a:ahLst/>
                <a:cxnLst>
                  <a:cxn ang="0">
                    <a:pos x="connsiteX0" y="connsiteY0"/>
                  </a:cxn>
                  <a:cxn ang="0">
                    <a:pos x="connsiteX1" y="connsiteY1"/>
                  </a:cxn>
                  <a:cxn ang="0">
                    <a:pos x="connsiteX2" y="connsiteY2"/>
                  </a:cxn>
                  <a:cxn ang="0">
                    <a:pos x="connsiteX3" y="connsiteY3"/>
                  </a:cxn>
                </a:cxnLst>
                <a:rect l="l" t="t" r="r" b="b"/>
                <a:pathLst>
                  <a:path w="342614" h="739235">
                    <a:moveTo>
                      <a:pt x="0" y="0"/>
                    </a:moveTo>
                    <a:lnTo>
                      <a:pt x="142494" y="0"/>
                    </a:lnTo>
                    <a:cubicBezTo>
                      <a:pt x="252984" y="0"/>
                      <a:pt x="342614" y="89535"/>
                      <a:pt x="342614" y="200120"/>
                    </a:cubicBezTo>
                    <a:lnTo>
                      <a:pt x="342614" y="739235"/>
                    </a:lnTo>
                  </a:path>
                </a:pathLst>
              </a:custGeom>
              <a:noFill/>
              <a:ln w="12700" cap="flat">
                <a:solidFill>
                  <a:schemeClr val="bg1">
                    <a:lumMod val="50000"/>
                  </a:schemeClr>
                </a:solidFill>
                <a:custDash>
                  <a:ds d="138570" sp="207855"/>
                </a:custDash>
                <a:miter/>
              </a:ln>
            </p:spPr>
            <p:txBody>
              <a:bodyPr rtlCol="0" anchor="ctr"/>
              <a:lstStyle/>
              <a:p>
                <a:endParaRPr lang="zh-CN" altLang="en-US">
                  <a:cs typeface="+mn-ea"/>
                  <a:sym typeface="+mn-lt"/>
                </a:endParaRPr>
              </a:p>
            </p:txBody>
          </p:sp>
          <p:sp>
            <p:nvSpPr>
              <p:cNvPr id="8" name="图形 2"/>
              <p:cNvSpPr/>
              <p:nvPr/>
            </p:nvSpPr>
            <p:spPr>
              <a:xfrm>
                <a:off x="5497353" y="4202238"/>
                <a:ext cx="337089" cy="739140"/>
              </a:xfrm>
              <a:custGeom>
                <a:avLst/>
                <a:gdLst>
                  <a:gd name="connsiteX0" fmla="*/ 0 w 337089"/>
                  <a:gd name="connsiteY0" fmla="*/ 739140 h 739140"/>
                  <a:gd name="connsiteX1" fmla="*/ 136970 w 337089"/>
                  <a:gd name="connsiteY1" fmla="*/ 739140 h 739140"/>
                  <a:gd name="connsiteX2" fmla="*/ 337090 w 337089"/>
                  <a:gd name="connsiteY2" fmla="*/ 539115 h 739140"/>
                  <a:gd name="connsiteX3" fmla="*/ 337090 w 337089"/>
                  <a:gd name="connsiteY3" fmla="*/ 0 h 739140"/>
                </a:gdLst>
                <a:ahLst/>
                <a:cxnLst>
                  <a:cxn ang="0">
                    <a:pos x="connsiteX0" y="connsiteY0"/>
                  </a:cxn>
                  <a:cxn ang="0">
                    <a:pos x="connsiteX1" y="connsiteY1"/>
                  </a:cxn>
                  <a:cxn ang="0">
                    <a:pos x="connsiteX2" y="connsiteY2"/>
                  </a:cxn>
                  <a:cxn ang="0">
                    <a:pos x="connsiteX3" y="connsiteY3"/>
                  </a:cxn>
                </a:cxnLst>
                <a:rect l="l" t="t" r="r" b="b"/>
                <a:pathLst>
                  <a:path w="337089" h="739140">
                    <a:moveTo>
                      <a:pt x="0" y="739140"/>
                    </a:moveTo>
                    <a:lnTo>
                      <a:pt x="136970" y="739140"/>
                    </a:lnTo>
                    <a:cubicBezTo>
                      <a:pt x="247460" y="739140"/>
                      <a:pt x="337090" y="649605"/>
                      <a:pt x="337090" y="539115"/>
                    </a:cubicBezTo>
                    <a:lnTo>
                      <a:pt x="337090" y="0"/>
                    </a:lnTo>
                  </a:path>
                </a:pathLst>
              </a:custGeom>
              <a:noFill/>
              <a:ln w="12700" cap="flat">
                <a:solidFill>
                  <a:schemeClr val="bg1">
                    <a:lumMod val="50000"/>
                  </a:schemeClr>
                </a:solidFill>
                <a:custDash>
                  <a:ds d="138570" sp="207855"/>
                </a:custDash>
                <a:miter/>
              </a:ln>
            </p:spPr>
            <p:txBody>
              <a:bodyPr rtlCol="0" anchor="ctr"/>
              <a:lstStyle/>
              <a:p>
                <a:endParaRPr lang="zh-CN" altLang="en-US">
                  <a:cs typeface="+mn-ea"/>
                  <a:sym typeface="+mn-lt"/>
                </a:endParaRPr>
              </a:p>
            </p:txBody>
          </p:sp>
          <p:sp>
            <p:nvSpPr>
              <p:cNvPr id="9" name="图形 2"/>
              <p:cNvSpPr/>
              <p:nvPr/>
            </p:nvSpPr>
            <p:spPr>
              <a:xfrm>
                <a:off x="6871715" y="2855975"/>
                <a:ext cx="501110" cy="739235"/>
              </a:xfrm>
              <a:custGeom>
                <a:avLst/>
                <a:gdLst>
                  <a:gd name="connsiteX0" fmla="*/ 501110 w 501110"/>
                  <a:gd name="connsiteY0" fmla="*/ 0 h 739235"/>
                  <a:gd name="connsiteX1" fmla="*/ 200120 w 501110"/>
                  <a:gd name="connsiteY1" fmla="*/ 0 h 739235"/>
                  <a:gd name="connsiteX2" fmla="*/ 0 w 501110"/>
                  <a:gd name="connsiteY2" fmla="*/ 200120 h 739235"/>
                  <a:gd name="connsiteX3" fmla="*/ 0 w 501110"/>
                  <a:gd name="connsiteY3" fmla="*/ 739235 h 739235"/>
                </a:gdLst>
                <a:ahLst/>
                <a:cxnLst>
                  <a:cxn ang="0">
                    <a:pos x="connsiteX0" y="connsiteY0"/>
                  </a:cxn>
                  <a:cxn ang="0">
                    <a:pos x="connsiteX1" y="connsiteY1"/>
                  </a:cxn>
                  <a:cxn ang="0">
                    <a:pos x="connsiteX2" y="connsiteY2"/>
                  </a:cxn>
                  <a:cxn ang="0">
                    <a:pos x="connsiteX3" y="connsiteY3"/>
                  </a:cxn>
                </a:cxnLst>
                <a:rect l="l" t="t" r="r" b="b"/>
                <a:pathLst>
                  <a:path w="501110" h="739235">
                    <a:moveTo>
                      <a:pt x="501110" y="0"/>
                    </a:moveTo>
                    <a:lnTo>
                      <a:pt x="200120" y="0"/>
                    </a:lnTo>
                    <a:cubicBezTo>
                      <a:pt x="89630" y="0"/>
                      <a:pt x="0" y="89535"/>
                      <a:pt x="0" y="200120"/>
                    </a:cubicBezTo>
                    <a:lnTo>
                      <a:pt x="0" y="739235"/>
                    </a:lnTo>
                  </a:path>
                </a:pathLst>
              </a:custGeom>
              <a:noFill/>
              <a:ln w="12700" cap="flat">
                <a:solidFill>
                  <a:srgbClr val="999999"/>
                </a:solidFill>
                <a:custDash>
                  <a:ds d="138570" sp="207855"/>
                </a:custDash>
                <a:miter/>
              </a:ln>
            </p:spPr>
            <p:txBody>
              <a:bodyPr rtlCol="0" anchor="ctr"/>
              <a:lstStyle/>
              <a:p>
                <a:endParaRPr lang="zh-CN" altLang="en-US">
                  <a:cs typeface="+mn-ea"/>
                  <a:sym typeface="+mn-lt"/>
                </a:endParaRPr>
              </a:p>
            </p:txBody>
          </p:sp>
          <p:sp>
            <p:nvSpPr>
              <p:cNvPr id="10" name="图形 2"/>
              <p:cNvSpPr/>
              <p:nvPr/>
            </p:nvSpPr>
            <p:spPr>
              <a:xfrm>
                <a:off x="6871715" y="3264407"/>
                <a:ext cx="513397" cy="739235"/>
              </a:xfrm>
              <a:custGeom>
                <a:avLst/>
                <a:gdLst>
                  <a:gd name="connsiteX0" fmla="*/ 513397 w 513397"/>
                  <a:gd name="connsiteY0" fmla="*/ 739235 h 739235"/>
                  <a:gd name="connsiteX1" fmla="*/ 200120 w 513397"/>
                  <a:gd name="connsiteY1" fmla="*/ 739235 h 739235"/>
                  <a:gd name="connsiteX2" fmla="*/ 0 w 513397"/>
                  <a:gd name="connsiteY2" fmla="*/ 539115 h 739235"/>
                  <a:gd name="connsiteX3" fmla="*/ 0 w 513397"/>
                  <a:gd name="connsiteY3" fmla="*/ 0 h 739235"/>
                </a:gdLst>
                <a:ahLst/>
                <a:cxnLst>
                  <a:cxn ang="0">
                    <a:pos x="connsiteX0" y="connsiteY0"/>
                  </a:cxn>
                  <a:cxn ang="0">
                    <a:pos x="connsiteX1" y="connsiteY1"/>
                  </a:cxn>
                  <a:cxn ang="0">
                    <a:pos x="connsiteX2" y="connsiteY2"/>
                  </a:cxn>
                  <a:cxn ang="0">
                    <a:pos x="connsiteX3" y="connsiteY3"/>
                  </a:cxn>
                </a:cxnLst>
                <a:rect l="l" t="t" r="r" b="b"/>
                <a:pathLst>
                  <a:path w="513397" h="739235">
                    <a:moveTo>
                      <a:pt x="513397" y="739235"/>
                    </a:moveTo>
                    <a:lnTo>
                      <a:pt x="200120" y="739235"/>
                    </a:lnTo>
                    <a:cubicBezTo>
                      <a:pt x="89630" y="739235"/>
                      <a:pt x="0" y="649700"/>
                      <a:pt x="0" y="539115"/>
                    </a:cubicBezTo>
                    <a:lnTo>
                      <a:pt x="0" y="0"/>
                    </a:lnTo>
                  </a:path>
                </a:pathLst>
              </a:custGeom>
              <a:noFill/>
              <a:ln w="12700" cap="flat">
                <a:solidFill>
                  <a:srgbClr val="999999"/>
                </a:solidFill>
                <a:custDash>
                  <a:ds d="138570" sp="207855"/>
                </a:custDash>
                <a:miter/>
              </a:ln>
            </p:spPr>
            <p:txBody>
              <a:bodyPr rtlCol="0" anchor="ctr"/>
              <a:lstStyle/>
              <a:p>
                <a:endParaRPr lang="zh-CN" altLang="en-US">
                  <a:cs typeface="+mn-ea"/>
                  <a:sym typeface="+mn-lt"/>
                </a:endParaRPr>
              </a:p>
            </p:txBody>
          </p:sp>
          <p:sp>
            <p:nvSpPr>
              <p:cNvPr id="11" name="图形 2"/>
              <p:cNvSpPr/>
              <p:nvPr/>
            </p:nvSpPr>
            <p:spPr>
              <a:xfrm>
                <a:off x="6359556" y="1918144"/>
                <a:ext cx="342614" cy="739235"/>
              </a:xfrm>
              <a:custGeom>
                <a:avLst/>
                <a:gdLst>
                  <a:gd name="connsiteX0" fmla="*/ 342614 w 342614"/>
                  <a:gd name="connsiteY0" fmla="*/ 0 h 739235"/>
                  <a:gd name="connsiteX1" fmla="*/ 200120 w 342614"/>
                  <a:gd name="connsiteY1" fmla="*/ 0 h 739235"/>
                  <a:gd name="connsiteX2" fmla="*/ 0 w 342614"/>
                  <a:gd name="connsiteY2" fmla="*/ 200120 h 739235"/>
                  <a:gd name="connsiteX3" fmla="*/ 0 w 342614"/>
                  <a:gd name="connsiteY3" fmla="*/ 739235 h 739235"/>
                </a:gdLst>
                <a:ahLst/>
                <a:cxnLst>
                  <a:cxn ang="0">
                    <a:pos x="connsiteX0" y="connsiteY0"/>
                  </a:cxn>
                  <a:cxn ang="0">
                    <a:pos x="connsiteX1" y="connsiteY1"/>
                  </a:cxn>
                  <a:cxn ang="0">
                    <a:pos x="connsiteX2" y="connsiteY2"/>
                  </a:cxn>
                  <a:cxn ang="0">
                    <a:pos x="connsiteX3" y="connsiteY3"/>
                  </a:cxn>
                </a:cxnLst>
                <a:rect l="l" t="t" r="r" b="b"/>
                <a:pathLst>
                  <a:path w="342614" h="739235">
                    <a:moveTo>
                      <a:pt x="342614" y="0"/>
                    </a:moveTo>
                    <a:lnTo>
                      <a:pt x="200120" y="0"/>
                    </a:lnTo>
                    <a:cubicBezTo>
                      <a:pt x="89630" y="0"/>
                      <a:pt x="0" y="89535"/>
                      <a:pt x="0" y="200120"/>
                    </a:cubicBezTo>
                    <a:lnTo>
                      <a:pt x="0" y="739235"/>
                    </a:lnTo>
                  </a:path>
                </a:pathLst>
              </a:custGeom>
              <a:noFill/>
              <a:ln w="12700" cap="flat">
                <a:solidFill>
                  <a:srgbClr val="999999"/>
                </a:solidFill>
                <a:custDash>
                  <a:ds d="138570" sp="207855"/>
                </a:custDash>
                <a:miter/>
              </a:ln>
            </p:spPr>
            <p:txBody>
              <a:bodyPr rtlCol="0" anchor="ctr"/>
              <a:lstStyle/>
              <a:p>
                <a:endParaRPr lang="zh-CN" altLang="en-US">
                  <a:cs typeface="+mn-ea"/>
                  <a:sym typeface="+mn-lt"/>
                </a:endParaRPr>
              </a:p>
            </p:txBody>
          </p:sp>
          <p:sp>
            <p:nvSpPr>
              <p:cNvPr id="12" name="图形 2"/>
              <p:cNvSpPr/>
              <p:nvPr/>
            </p:nvSpPr>
            <p:spPr>
              <a:xfrm>
                <a:off x="6359556" y="4202238"/>
                <a:ext cx="337089" cy="739140"/>
              </a:xfrm>
              <a:custGeom>
                <a:avLst/>
                <a:gdLst>
                  <a:gd name="connsiteX0" fmla="*/ 337090 w 337089"/>
                  <a:gd name="connsiteY0" fmla="*/ 739140 h 739140"/>
                  <a:gd name="connsiteX1" fmla="*/ 200120 w 337089"/>
                  <a:gd name="connsiteY1" fmla="*/ 739140 h 739140"/>
                  <a:gd name="connsiteX2" fmla="*/ 0 w 337089"/>
                  <a:gd name="connsiteY2" fmla="*/ 539115 h 739140"/>
                  <a:gd name="connsiteX3" fmla="*/ 0 w 337089"/>
                  <a:gd name="connsiteY3" fmla="*/ 0 h 739140"/>
                </a:gdLst>
                <a:ahLst/>
                <a:cxnLst>
                  <a:cxn ang="0">
                    <a:pos x="connsiteX0" y="connsiteY0"/>
                  </a:cxn>
                  <a:cxn ang="0">
                    <a:pos x="connsiteX1" y="connsiteY1"/>
                  </a:cxn>
                  <a:cxn ang="0">
                    <a:pos x="connsiteX2" y="connsiteY2"/>
                  </a:cxn>
                  <a:cxn ang="0">
                    <a:pos x="connsiteX3" y="connsiteY3"/>
                  </a:cxn>
                </a:cxnLst>
                <a:rect l="l" t="t" r="r" b="b"/>
                <a:pathLst>
                  <a:path w="337089" h="739140">
                    <a:moveTo>
                      <a:pt x="337090" y="739140"/>
                    </a:moveTo>
                    <a:lnTo>
                      <a:pt x="200120" y="739140"/>
                    </a:lnTo>
                    <a:cubicBezTo>
                      <a:pt x="89630" y="739140"/>
                      <a:pt x="0" y="649605"/>
                      <a:pt x="0" y="539115"/>
                    </a:cubicBezTo>
                    <a:lnTo>
                      <a:pt x="0" y="0"/>
                    </a:lnTo>
                  </a:path>
                </a:pathLst>
              </a:custGeom>
              <a:noFill/>
              <a:ln w="12700" cap="flat">
                <a:solidFill>
                  <a:srgbClr val="999999"/>
                </a:solidFill>
                <a:custDash>
                  <a:ds d="138570" sp="207855"/>
                </a:custDash>
                <a:miter/>
              </a:ln>
            </p:spPr>
            <p:txBody>
              <a:bodyPr rtlCol="0" anchor="ctr"/>
              <a:lstStyle/>
              <a:p>
                <a:endParaRPr lang="zh-CN" altLang="en-US">
                  <a:cs typeface="+mn-ea"/>
                  <a:sym typeface="+mn-lt"/>
                </a:endParaRPr>
              </a:p>
            </p:txBody>
          </p:sp>
          <p:sp>
            <p:nvSpPr>
              <p:cNvPr id="13" name="图形 2"/>
              <p:cNvSpPr/>
              <p:nvPr/>
            </p:nvSpPr>
            <p:spPr>
              <a:xfrm>
                <a:off x="4644294" y="1561337"/>
                <a:ext cx="696087" cy="696086"/>
              </a:xfrm>
              <a:custGeom>
                <a:avLst/>
                <a:gdLst>
                  <a:gd name="connsiteX0" fmla="*/ 696087 w 696087"/>
                  <a:gd name="connsiteY0" fmla="*/ 348044 h 696086"/>
                  <a:gd name="connsiteX1" fmla="*/ 348044 w 696087"/>
                  <a:gd name="connsiteY1" fmla="*/ 696087 h 696086"/>
                  <a:gd name="connsiteX2" fmla="*/ 0 w 696087"/>
                  <a:gd name="connsiteY2" fmla="*/ 348044 h 696086"/>
                  <a:gd name="connsiteX3" fmla="*/ 348044 w 696087"/>
                  <a:gd name="connsiteY3" fmla="*/ 0 h 696086"/>
                  <a:gd name="connsiteX4" fmla="*/ 696087 w 696087"/>
                  <a:gd name="connsiteY4" fmla="*/ 348044 h 6960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6087" h="696086">
                    <a:moveTo>
                      <a:pt x="696087" y="348044"/>
                    </a:moveTo>
                    <a:cubicBezTo>
                      <a:pt x="696087" y="540258"/>
                      <a:pt x="540258" y="696087"/>
                      <a:pt x="348044" y="696087"/>
                    </a:cubicBezTo>
                    <a:cubicBezTo>
                      <a:pt x="155829" y="696087"/>
                      <a:pt x="0" y="540258"/>
                      <a:pt x="0" y="348044"/>
                    </a:cubicBezTo>
                    <a:cubicBezTo>
                      <a:pt x="0" y="155829"/>
                      <a:pt x="155829" y="0"/>
                      <a:pt x="348044" y="0"/>
                    </a:cubicBezTo>
                    <a:cubicBezTo>
                      <a:pt x="540258" y="0"/>
                      <a:pt x="696087" y="155734"/>
                      <a:pt x="696087" y="348044"/>
                    </a:cubicBezTo>
                    <a:close/>
                  </a:path>
                </a:pathLst>
              </a:custGeom>
              <a:solidFill>
                <a:srgbClr val="74BFE9"/>
              </a:solidFill>
              <a:ln w="9525" cap="flat">
                <a:noFill/>
                <a:prstDash val="solid"/>
                <a:miter/>
              </a:ln>
            </p:spPr>
            <p:txBody>
              <a:bodyPr rtlCol="0" anchor="ctr"/>
              <a:lstStyle/>
              <a:p>
                <a:endParaRPr lang="zh-CN" altLang="en-US">
                  <a:cs typeface="+mn-ea"/>
                  <a:sym typeface="+mn-lt"/>
                </a:endParaRPr>
              </a:p>
            </p:txBody>
          </p:sp>
          <p:sp>
            <p:nvSpPr>
              <p:cNvPr id="14" name="图形 2"/>
              <p:cNvSpPr/>
              <p:nvPr/>
            </p:nvSpPr>
            <p:spPr>
              <a:xfrm>
                <a:off x="4515801" y="1432845"/>
                <a:ext cx="953071" cy="953071"/>
              </a:xfrm>
              <a:custGeom>
                <a:avLst/>
                <a:gdLst>
                  <a:gd name="connsiteX0" fmla="*/ 953072 w 953071"/>
                  <a:gd name="connsiteY0" fmla="*/ 476536 h 953071"/>
                  <a:gd name="connsiteX1" fmla="*/ 476536 w 953071"/>
                  <a:gd name="connsiteY1" fmla="*/ 953072 h 953071"/>
                  <a:gd name="connsiteX2" fmla="*/ 0 w 953071"/>
                  <a:gd name="connsiteY2" fmla="*/ 476536 h 953071"/>
                  <a:gd name="connsiteX3" fmla="*/ 476536 w 953071"/>
                  <a:gd name="connsiteY3" fmla="*/ 0 h 953071"/>
                  <a:gd name="connsiteX4" fmla="*/ 857060 w 953071"/>
                  <a:gd name="connsiteY4" fmla="*/ 189643 h 953071"/>
                  <a:gd name="connsiteX5" fmla="*/ 953072 w 953071"/>
                  <a:gd name="connsiteY5" fmla="*/ 476536 h 953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53071" h="953071">
                    <a:moveTo>
                      <a:pt x="953072" y="476536"/>
                    </a:moveTo>
                    <a:cubicBezTo>
                      <a:pt x="953072" y="739711"/>
                      <a:pt x="739711" y="953072"/>
                      <a:pt x="476536" y="953072"/>
                    </a:cubicBezTo>
                    <a:cubicBezTo>
                      <a:pt x="213360" y="953072"/>
                      <a:pt x="0" y="739711"/>
                      <a:pt x="0" y="476536"/>
                    </a:cubicBezTo>
                    <a:cubicBezTo>
                      <a:pt x="0" y="213360"/>
                      <a:pt x="213360" y="0"/>
                      <a:pt x="476536" y="0"/>
                    </a:cubicBezTo>
                    <a:cubicBezTo>
                      <a:pt x="631984" y="0"/>
                      <a:pt x="770096" y="74486"/>
                      <a:pt x="857060" y="189643"/>
                    </a:cubicBezTo>
                    <a:cubicBezTo>
                      <a:pt x="917353" y="269462"/>
                      <a:pt x="953072" y="368808"/>
                      <a:pt x="953072" y="476536"/>
                    </a:cubicBezTo>
                    <a:close/>
                  </a:path>
                </a:pathLst>
              </a:custGeom>
              <a:noFill/>
              <a:ln w="12700" cap="flat">
                <a:solidFill>
                  <a:schemeClr val="bg1">
                    <a:lumMod val="50000"/>
                  </a:schemeClr>
                </a:solidFill>
                <a:custDash>
                  <a:ds d="138653" sp="207975"/>
                </a:custDash>
                <a:miter/>
              </a:ln>
            </p:spPr>
            <p:txBody>
              <a:bodyPr rtlCol="0" anchor="ctr"/>
              <a:lstStyle/>
              <a:p>
                <a:endParaRPr lang="zh-CN" altLang="en-US">
                  <a:cs typeface="+mn-ea"/>
                  <a:sym typeface="+mn-lt"/>
                </a:endParaRPr>
              </a:p>
            </p:txBody>
          </p:sp>
          <p:sp>
            <p:nvSpPr>
              <p:cNvPr id="15" name="图形 2"/>
              <p:cNvSpPr/>
              <p:nvPr/>
            </p:nvSpPr>
            <p:spPr>
              <a:xfrm>
                <a:off x="6853618" y="1561242"/>
                <a:ext cx="696086" cy="696086"/>
              </a:xfrm>
              <a:custGeom>
                <a:avLst/>
                <a:gdLst>
                  <a:gd name="connsiteX0" fmla="*/ 696087 w 696086"/>
                  <a:gd name="connsiteY0" fmla="*/ 348044 h 696086"/>
                  <a:gd name="connsiteX1" fmla="*/ 348043 w 696086"/>
                  <a:gd name="connsiteY1" fmla="*/ 696087 h 696086"/>
                  <a:gd name="connsiteX2" fmla="*/ 0 w 696086"/>
                  <a:gd name="connsiteY2" fmla="*/ 348044 h 696086"/>
                  <a:gd name="connsiteX3" fmla="*/ 348043 w 696086"/>
                  <a:gd name="connsiteY3" fmla="*/ 0 h 696086"/>
                  <a:gd name="connsiteX4" fmla="*/ 696087 w 696086"/>
                  <a:gd name="connsiteY4" fmla="*/ 348044 h 6960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6086" h="696086">
                    <a:moveTo>
                      <a:pt x="696087" y="348044"/>
                    </a:moveTo>
                    <a:cubicBezTo>
                      <a:pt x="696087" y="540258"/>
                      <a:pt x="540258" y="696087"/>
                      <a:pt x="348043" y="696087"/>
                    </a:cubicBezTo>
                    <a:cubicBezTo>
                      <a:pt x="155829" y="696087"/>
                      <a:pt x="0" y="540258"/>
                      <a:pt x="0" y="348044"/>
                    </a:cubicBezTo>
                    <a:cubicBezTo>
                      <a:pt x="0" y="155829"/>
                      <a:pt x="155829" y="0"/>
                      <a:pt x="348043" y="0"/>
                    </a:cubicBezTo>
                    <a:cubicBezTo>
                      <a:pt x="540258" y="0"/>
                      <a:pt x="696087" y="155829"/>
                      <a:pt x="696087" y="348044"/>
                    </a:cubicBezTo>
                    <a:close/>
                  </a:path>
                </a:pathLst>
              </a:custGeom>
              <a:solidFill>
                <a:srgbClr val="74BFE9"/>
              </a:solidFill>
              <a:ln w="9525" cap="flat">
                <a:noFill/>
                <a:prstDash val="solid"/>
                <a:miter/>
              </a:ln>
            </p:spPr>
            <p:txBody>
              <a:bodyPr rtlCol="0" anchor="ctr"/>
              <a:lstStyle/>
              <a:p>
                <a:endParaRPr lang="zh-CN" altLang="en-US">
                  <a:cs typeface="+mn-ea"/>
                  <a:sym typeface="+mn-lt"/>
                </a:endParaRPr>
              </a:p>
            </p:txBody>
          </p:sp>
          <p:sp>
            <p:nvSpPr>
              <p:cNvPr id="17" name="图形 2"/>
              <p:cNvSpPr/>
              <p:nvPr/>
            </p:nvSpPr>
            <p:spPr>
              <a:xfrm>
                <a:off x="6725125" y="1432750"/>
                <a:ext cx="953071" cy="953071"/>
              </a:xfrm>
              <a:custGeom>
                <a:avLst/>
                <a:gdLst>
                  <a:gd name="connsiteX0" fmla="*/ 953072 w 953071"/>
                  <a:gd name="connsiteY0" fmla="*/ 476536 h 953071"/>
                  <a:gd name="connsiteX1" fmla="*/ 476536 w 953071"/>
                  <a:gd name="connsiteY1" fmla="*/ 953072 h 953071"/>
                  <a:gd name="connsiteX2" fmla="*/ 0 w 953071"/>
                  <a:gd name="connsiteY2" fmla="*/ 476536 h 953071"/>
                  <a:gd name="connsiteX3" fmla="*/ 476536 w 953071"/>
                  <a:gd name="connsiteY3" fmla="*/ 0 h 953071"/>
                  <a:gd name="connsiteX4" fmla="*/ 857060 w 953071"/>
                  <a:gd name="connsiteY4" fmla="*/ 189643 h 953071"/>
                  <a:gd name="connsiteX5" fmla="*/ 953072 w 953071"/>
                  <a:gd name="connsiteY5" fmla="*/ 476536 h 953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53071" h="953071">
                    <a:moveTo>
                      <a:pt x="953072" y="476536"/>
                    </a:moveTo>
                    <a:cubicBezTo>
                      <a:pt x="953072" y="739712"/>
                      <a:pt x="739712" y="953072"/>
                      <a:pt x="476536" y="953072"/>
                    </a:cubicBezTo>
                    <a:cubicBezTo>
                      <a:pt x="213360" y="953072"/>
                      <a:pt x="0" y="739712"/>
                      <a:pt x="0" y="476536"/>
                    </a:cubicBezTo>
                    <a:cubicBezTo>
                      <a:pt x="0" y="213360"/>
                      <a:pt x="213360" y="0"/>
                      <a:pt x="476536" y="0"/>
                    </a:cubicBezTo>
                    <a:cubicBezTo>
                      <a:pt x="631984" y="0"/>
                      <a:pt x="770096" y="74486"/>
                      <a:pt x="857060" y="189643"/>
                    </a:cubicBezTo>
                    <a:cubicBezTo>
                      <a:pt x="917353" y="269558"/>
                      <a:pt x="953072" y="368903"/>
                      <a:pt x="953072" y="476536"/>
                    </a:cubicBezTo>
                    <a:close/>
                  </a:path>
                </a:pathLst>
              </a:custGeom>
              <a:noFill/>
              <a:ln w="12700" cap="flat">
                <a:solidFill>
                  <a:srgbClr val="999999"/>
                </a:solidFill>
                <a:custDash>
                  <a:ds d="138653" sp="207975"/>
                </a:custDash>
                <a:miter/>
              </a:ln>
            </p:spPr>
            <p:txBody>
              <a:bodyPr rtlCol="0" anchor="ctr"/>
              <a:lstStyle/>
              <a:p>
                <a:endParaRPr lang="zh-CN" altLang="en-US">
                  <a:cs typeface="+mn-ea"/>
                  <a:sym typeface="+mn-lt"/>
                </a:endParaRPr>
              </a:p>
            </p:txBody>
          </p:sp>
          <p:sp>
            <p:nvSpPr>
              <p:cNvPr id="18" name="图形 2"/>
              <p:cNvSpPr/>
              <p:nvPr/>
            </p:nvSpPr>
            <p:spPr>
              <a:xfrm>
                <a:off x="3961542" y="2500978"/>
                <a:ext cx="696086" cy="696086"/>
              </a:xfrm>
              <a:custGeom>
                <a:avLst/>
                <a:gdLst>
                  <a:gd name="connsiteX0" fmla="*/ 696087 w 696086"/>
                  <a:gd name="connsiteY0" fmla="*/ 348044 h 696086"/>
                  <a:gd name="connsiteX1" fmla="*/ 348044 w 696086"/>
                  <a:gd name="connsiteY1" fmla="*/ 696087 h 696086"/>
                  <a:gd name="connsiteX2" fmla="*/ 0 w 696086"/>
                  <a:gd name="connsiteY2" fmla="*/ 348044 h 696086"/>
                  <a:gd name="connsiteX3" fmla="*/ 348044 w 696086"/>
                  <a:gd name="connsiteY3" fmla="*/ 0 h 696086"/>
                  <a:gd name="connsiteX4" fmla="*/ 696087 w 696086"/>
                  <a:gd name="connsiteY4" fmla="*/ 348044 h 6960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6086" h="696086">
                    <a:moveTo>
                      <a:pt x="696087" y="348044"/>
                    </a:moveTo>
                    <a:cubicBezTo>
                      <a:pt x="696087" y="540258"/>
                      <a:pt x="540258" y="696087"/>
                      <a:pt x="348044" y="696087"/>
                    </a:cubicBezTo>
                    <a:cubicBezTo>
                      <a:pt x="155829" y="696087"/>
                      <a:pt x="0" y="540258"/>
                      <a:pt x="0" y="348044"/>
                    </a:cubicBezTo>
                    <a:cubicBezTo>
                      <a:pt x="0" y="155829"/>
                      <a:pt x="155829" y="0"/>
                      <a:pt x="348044" y="0"/>
                    </a:cubicBezTo>
                    <a:cubicBezTo>
                      <a:pt x="540258" y="0"/>
                      <a:pt x="696087" y="155829"/>
                      <a:pt x="696087" y="348044"/>
                    </a:cubicBezTo>
                    <a:close/>
                  </a:path>
                </a:pathLst>
              </a:custGeom>
              <a:solidFill>
                <a:srgbClr val="A1E0F2"/>
              </a:solidFill>
              <a:ln w="9525" cap="flat">
                <a:noFill/>
                <a:prstDash val="solid"/>
                <a:miter/>
              </a:ln>
            </p:spPr>
            <p:txBody>
              <a:bodyPr rtlCol="0" anchor="ctr"/>
              <a:lstStyle/>
              <a:p>
                <a:endParaRPr lang="zh-CN" altLang="en-US">
                  <a:cs typeface="+mn-ea"/>
                  <a:sym typeface="+mn-lt"/>
                </a:endParaRPr>
              </a:p>
            </p:txBody>
          </p:sp>
          <p:sp>
            <p:nvSpPr>
              <p:cNvPr id="19" name="图形 2"/>
              <p:cNvSpPr/>
              <p:nvPr/>
            </p:nvSpPr>
            <p:spPr>
              <a:xfrm>
                <a:off x="3833050" y="2372486"/>
                <a:ext cx="953071" cy="953071"/>
              </a:xfrm>
              <a:custGeom>
                <a:avLst/>
                <a:gdLst>
                  <a:gd name="connsiteX0" fmla="*/ 953072 w 953071"/>
                  <a:gd name="connsiteY0" fmla="*/ 476536 h 953071"/>
                  <a:gd name="connsiteX1" fmla="*/ 476536 w 953071"/>
                  <a:gd name="connsiteY1" fmla="*/ 953072 h 953071"/>
                  <a:gd name="connsiteX2" fmla="*/ 0 w 953071"/>
                  <a:gd name="connsiteY2" fmla="*/ 476536 h 953071"/>
                  <a:gd name="connsiteX3" fmla="*/ 476536 w 953071"/>
                  <a:gd name="connsiteY3" fmla="*/ 0 h 953071"/>
                  <a:gd name="connsiteX4" fmla="*/ 857060 w 953071"/>
                  <a:gd name="connsiteY4" fmla="*/ 189643 h 953071"/>
                  <a:gd name="connsiteX5" fmla="*/ 953072 w 953071"/>
                  <a:gd name="connsiteY5" fmla="*/ 476536 h 953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53071" h="953071">
                    <a:moveTo>
                      <a:pt x="953072" y="476536"/>
                    </a:moveTo>
                    <a:cubicBezTo>
                      <a:pt x="953072" y="739712"/>
                      <a:pt x="739712" y="953072"/>
                      <a:pt x="476536" y="953072"/>
                    </a:cubicBezTo>
                    <a:cubicBezTo>
                      <a:pt x="213360" y="953072"/>
                      <a:pt x="0" y="739712"/>
                      <a:pt x="0" y="476536"/>
                    </a:cubicBezTo>
                    <a:cubicBezTo>
                      <a:pt x="0" y="213360"/>
                      <a:pt x="213360" y="0"/>
                      <a:pt x="476536" y="0"/>
                    </a:cubicBezTo>
                    <a:cubicBezTo>
                      <a:pt x="631984" y="0"/>
                      <a:pt x="770096" y="74486"/>
                      <a:pt x="857060" y="189643"/>
                    </a:cubicBezTo>
                    <a:cubicBezTo>
                      <a:pt x="917353" y="269557"/>
                      <a:pt x="953072" y="368903"/>
                      <a:pt x="953072" y="476536"/>
                    </a:cubicBezTo>
                    <a:close/>
                  </a:path>
                </a:pathLst>
              </a:custGeom>
              <a:noFill/>
              <a:ln w="12700" cap="flat">
                <a:solidFill>
                  <a:schemeClr val="bg1">
                    <a:lumMod val="50000"/>
                  </a:schemeClr>
                </a:solidFill>
                <a:custDash>
                  <a:ds d="138653" sp="207975"/>
                </a:custDash>
                <a:miter/>
              </a:ln>
            </p:spPr>
            <p:txBody>
              <a:bodyPr rtlCol="0" anchor="ctr"/>
              <a:lstStyle/>
              <a:p>
                <a:endParaRPr lang="zh-CN" altLang="en-US">
                  <a:cs typeface="+mn-ea"/>
                  <a:sym typeface="+mn-lt"/>
                </a:endParaRPr>
              </a:p>
            </p:txBody>
          </p:sp>
          <p:sp>
            <p:nvSpPr>
              <p:cNvPr id="20" name="图形 2"/>
              <p:cNvSpPr/>
              <p:nvPr/>
            </p:nvSpPr>
            <p:spPr>
              <a:xfrm>
                <a:off x="7536370" y="2500978"/>
                <a:ext cx="696086" cy="696086"/>
              </a:xfrm>
              <a:custGeom>
                <a:avLst/>
                <a:gdLst>
                  <a:gd name="connsiteX0" fmla="*/ 696087 w 696086"/>
                  <a:gd name="connsiteY0" fmla="*/ 348044 h 696086"/>
                  <a:gd name="connsiteX1" fmla="*/ 348044 w 696086"/>
                  <a:gd name="connsiteY1" fmla="*/ 696087 h 696086"/>
                  <a:gd name="connsiteX2" fmla="*/ 0 w 696086"/>
                  <a:gd name="connsiteY2" fmla="*/ 348044 h 696086"/>
                  <a:gd name="connsiteX3" fmla="*/ 348044 w 696086"/>
                  <a:gd name="connsiteY3" fmla="*/ 0 h 696086"/>
                  <a:gd name="connsiteX4" fmla="*/ 696087 w 696086"/>
                  <a:gd name="connsiteY4" fmla="*/ 348044 h 6960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6086" h="696086">
                    <a:moveTo>
                      <a:pt x="696087" y="348044"/>
                    </a:moveTo>
                    <a:cubicBezTo>
                      <a:pt x="696087" y="540258"/>
                      <a:pt x="540258" y="696087"/>
                      <a:pt x="348044" y="696087"/>
                    </a:cubicBezTo>
                    <a:cubicBezTo>
                      <a:pt x="155829" y="696087"/>
                      <a:pt x="0" y="540258"/>
                      <a:pt x="0" y="348044"/>
                    </a:cubicBezTo>
                    <a:cubicBezTo>
                      <a:pt x="0" y="155829"/>
                      <a:pt x="155829" y="0"/>
                      <a:pt x="348044" y="0"/>
                    </a:cubicBezTo>
                    <a:cubicBezTo>
                      <a:pt x="540258" y="0"/>
                      <a:pt x="696087" y="155829"/>
                      <a:pt x="696087" y="348044"/>
                    </a:cubicBezTo>
                    <a:close/>
                  </a:path>
                </a:pathLst>
              </a:custGeom>
              <a:solidFill>
                <a:srgbClr val="A1E0F2"/>
              </a:solidFill>
              <a:ln w="9525" cap="flat">
                <a:noFill/>
                <a:prstDash val="solid"/>
                <a:miter/>
              </a:ln>
            </p:spPr>
            <p:txBody>
              <a:bodyPr rtlCol="0" anchor="ctr"/>
              <a:lstStyle/>
              <a:p>
                <a:endParaRPr lang="zh-CN" altLang="en-US">
                  <a:cs typeface="+mn-ea"/>
                  <a:sym typeface="+mn-lt"/>
                </a:endParaRPr>
              </a:p>
            </p:txBody>
          </p:sp>
          <p:sp>
            <p:nvSpPr>
              <p:cNvPr id="21" name="图形 2"/>
              <p:cNvSpPr/>
              <p:nvPr/>
            </p:nvSpPr>
            <p:spPr>
              <a:xfrm>
                <a:off x="7407877" y="2372486"/>
                <a:ext cx="953071" cy="953071"/>
              </a:xfrm>
              <a:custGeom>
                <a:avLst/>
                <a:gdLst>
                  <a:gd name="connsiteX0" fmla="*/ 953072 w 953071"/>
                  <a:gd name="connsiteY0" fmla="*/ 476536 h 953071"/>
                  <a:gd name="connsiteX1" fmla="*/ 476536 w 953071"/>
                  <a:gd name="connsiteY1" fmla="*/ 953072 h 953071"/>
                  <a:gd name="connsiteX2" fmla="*/ 0 w 953071"/>
                  <a:gd name="connsiteY2" fmla="*/ 476536 h 953071"/>
                  <a:gd name="connsiteX3" fmla="*/ 476536 w 953071"/>
                  <a:gd name="connsiteY3" fmla="*/ 0 h 953071"/>
                  <a:gd name="connsiteX4" fmla="*/ 857059 w 953071"/>
                  <a:gd name="connsiteY4" fmla="*/ 189643 h 953071"/>
                  <a:gd name="connsiteX5" fmla="*/ 953072 w 953071"/>
                  <a:gd name="connsiteY5" fmla="*/ 476536 h 953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53071" h="953071">
                    <a:moveTo>
                      <a:pt x="953072" y="476536"/>
                    </a:moveTo>
                    <a:cubicBezTo>
                      <a:pt x="953072" y="739712"/>
                      <a:pt x="739712" y="953072"/>
                      <a:pt x="476536" y="953072"/>
                    </a:cubicBezTo>
                    <a:cubicBezTo>
                      <a:pt x="213360" y="953072"/>
                      <a:pt x="0" y="739712"/>
                      <a:pt x="0" y="476536"/>
                    </a:cubicBezTo>
                    <a:cubicBezTo>
                      <a:pt x="0" y="213360"/>
                      <a:pt x="213360" y="0"/>
                      <a:pt x="476536" y="0"/>
                    </a:cubicBezTo>
                    <a:cubicBezTo>
                      <a:pt x="631984" y="0"/>
                      <a:pt x="770096" y="74486"/>
                      <a:pt x="857059" y="189643"/>
                    </a:cubicBezTo>
                    <a:cubicBezTo>
                      <a:pt x="917353" y="269462"/>
                      <a:pt x="953072" y="368808"/>
                      <a:pt x="953072" y="476536"/>
                    </a:cubicBezTo>
                    <a:close/>
                  </a:path>
                </a:pathLst>
              </a:custGeom>
              <a:noFill/>
              <a:ln w="12700" cap="flat">
                <a:solidFill>
                  <a:srgbClr val="999999"/>
                </a:solidFill>
                <a:custDash>
                  <a:ds d="138653" sp="207975"/>
                </a:custDash>
                <a:miter/>
              </a:ln>
            </p:spPr>
            <p:txBody>
              <a:bodyPr rtlCol="0" anchor="ctr"/>
              <a:lstStyle/>
              <a:p>
                <a:endParaRPr lang="zh-CN" altLang="en-US">
                  <a:cs typeface="+mn-ea"/>
                  <a:sym typeface="+mn-lt"/>
                </a:endParaRPr>
              </a:p>
            </p:txBody>
          </p:sp>
          <p:sp>
            <p:nvSpPr>
              <p:cNvPr id="22" name="图形 2"/>
              <p:cNvSpPr/>
              <p:nvPr/>
            </p:nvSpPr>
            <p:spPr>
              <a:xfrm>
                <a:off x="3961542" y="3662552"/>
                <a:ext cx="696086" cy="696087"/>
              </a:xfrm>
              <a:custGeom>
                <a:avLst/>
                <a:gdLst>
                  <a:gd name="connsiteX0" fmla="*/ 696087 w 696086"/>
                  <a:gd name="connsiteY0" fmla="*/ 348043 h 696087"/>
                  <a:gd name="connsiteX1" fmla="*/ 348044 w 696086"/>
                  <a:gd name="connsiteY1" fmla="*/ 696087 h 696087"/>
                  <a:gd name="connsiteX2" fmla="*/ 0 w 696086"/>
                  <a:gd name="connsiteY2" fmla="*/ 348043 h 696087"/>
                  <a:gd name="connsiteX3" fmla="*/ 348044 w 696086"/>
                  <a:gd name="connsiteY3" fmla="*/ 0 h 696087"/>
                  <a:gd name="connsiteX4" fmla="*/ 696087 w 696086"/>
                  <a:gd name="connsiteY4" fmla="*/ 348043 h 6960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6086" h="696087">
                    <a:moveTo>
                      <a:pt x="696087" y="348043"/>
                    </a:moveTo>
                    <a:cubicBezTo>
                      <a:pt x="696087" y="540258"/>
                      <a:pt x="540258" y="696087"/>
                      <a:pt x="348044" y="696087"/>
                    </a:cubicBezTo>
                    <a:cubicBezTo>
                      <a:pt x="155829" y="696087"/>
                      <a:pt x="0" y="540258"/>
                      <a:pt x="0" y="348043"/>
                    </a:cubicBezTo>
                    <a:cubicBezTo>
                      <a:pt x="0" y="155829"/>
                      <a:pt x="155829" y="0"/>
                      <a:pt x="348044" y="0"/>
                    </a:cubicBezTo>
                    <a:cubicBezTo>
                      <a:pt x="540258" y="0"/>
                      <a:pt x="696087" y="155829"/>
                      <a:pt x="696087" y="348043"/>
                    </a:cubicBezTo>
                    <a:close/>
                  </a:path>
                </a:pathLst>
              </a:custGeom>
              <a:solidFill>
                <a:srgbClr val="74BFE9"/>
              </a:solidFill>
              <a:ln w="9525" cap="flat">
                <a:noFill/>
                <a:prstDash val="solid"/>
                <a:miter/>
              </a:ln>
            </p:spPr>
            <p:txBody>
              <a:bodyPr rtlCol="0" anchor="ctr"/>
              <a:lstStyle/>
              <a:p>
                <a:endParaRPr lang="zh-CN" altLang="en-US">
                  <a:cs typeface="+mn-ea"/>
                  <a:sym typeface="+mn-lt"/>
                </a:endParaRPr>
              </a:p>
            </p:txBody>
          </p:sp>
          <p:sp>
            <p:nvSpPr>
              <p:cNvPr id="23" name="图形 2"/>
              <p:cNvSpPr/>
              <p:nvPr/>
            </p:nvSpPr>
            <p:spPr>
              <a:xfrm>
                <a:off x="3833050" y="3534060"/>
                <a:ext cx="953071" cy="953071"/>
              </a:xfrm>
              <a:custGeom>
                <a:avLst/>
                <a:gdLst>
                  <a:gd name="connsiteX0" fmla="*/ 953072 w 953071"/>
                  <a:gd name="connsiteY0" fmla="*/ 476536 h 953071"/>
                  <a:gd name="connsiteX1" fmla="*/ 476536 w 953071"/>
                  <a:gd name="connsiteY1" fmla="*/ 953072 h 953071"/>
                  <a:gd name="connsiteX2" fmla="*/ 0 w 953071"/>
                  <a:gd name="connsiteY2" fmla="*/ 476536 h 953071"/>
                  <a:gd name="connsiteX3" fmla="*/ 476536 w 953071"/>
                  <a:gd name="connsiteY3" fmla="*/ 0 h 953071"/>
                  <a:gd name="connsiteX4" fmla="*/ 857060 w 953071"/>
                  <a:gd name="connsiteY4" fmla="*/ 189643 h 953071"/>
                  <a:gd name="connsiteX5" fmla="*/ 953072 w 953071"/>
                  <a:gd name="connsiteY5" fmla="*/ 476536 h 953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53071" h="953071">
                    <a:moveTo>
                      <a:pt x="953072" y="476536"/>
                    </a:moveTo>
                    <a:cubicBezTo>
                      <a:pt x="953072" y="739712"/>
                      <a:pt x="739712" y="953072"/>
                      <a:pt x="476536" y="953072"/>
                    </a:cubicBezTo>
                    <a:cubicBezTo>
                      <a:pt x="213360" y="953072"/>
                      <a:pt x="0" y="739712"/>
                      <a:pt x="0" y="476536"/>
                    </a:cubicBezTo>
                    <a:cubicBezTo>
                      <a:pt x="0" y="213360"/>
                      <a:pt x="213360" y="0"/>
                      <a:pt x="476536" y="0"/>
                    </a:cubicBezTo>
                    <a:cubicBezTo>
                      <a:pt x="631984" y="0"/>
                      <a:pt x="770096" y="74486"/>
                      <a:pt x="857060" y="189643"/>
                    </a:cubicBezTo>
                    <a:cubicBezTo>
                      <a:pt x="917353" y="269462"/>
                      <a:pt x="953072" y="368808"/>
                      <a:pt x="953072" y="476536"/>
                    </a:cubicBezTo>
                    <a:close/>
                  </a:path>
                </a:pathLst>
              </a:custGeom>
              <a:noFill/>
              <a:ln w="12700" cap="flat">
                <a:solidFill>
                  <a:schemeClr val="bg1">
                    <a:lumMod val="50000"/>
                  </a:schemeClr>
                </a:solidFill>
                <a:custDash>
                  <a:ds d="138653" sp="207975"/>
                </a:custDash>
                <a:miter/>
              </a:ln>
            </p:spPr>
            <p:txBody>
              <a:bodyPr rtlCol="0" anchor="ctr"/>
              <a:lstStyle/>
              <a:p>
                <a:endParaRPr lang="zh-CN" altLang="en-US">
                  <a:cs typeface="+mn-ea"/>
                  <a:sym typeface="+mn-lt"/>
                </a:endParaRPr>
              </a:p>
            </p:txBody>
          </p:sp>
          <p:sp>
            <p:nvSpPr>
              <p:cNvPr id="24" name="图形 2"/>
              <p:cNvSpPr/>
              <p:nvPr/>
            </p:nvSpPr>
            <p:spPr>
              <a:xfrm>
                <a:off x="7536370" y="3662457"/>
                <a:ext cx="696086" cy="696087"/>
              </a:xfrm>
              <a:custGeom>
                <a:avLst/>
                <a:gdLst>
                  <a:gd name="connsiteX0" fmla="*/ 696087 w 696086"/>
                  <a:gd name="connsiteY0" fmla="*/ 348043 h 696087"/>
                  <a:gd name="connsiteX1" fmla="*/ 348044 w 696086"/>
                  <a:gd name="connsiteY1" fmla="*/ 696087 h 696087"/>
                  <a:gd name="connsiteX2" fmla="*/ 0 w 696086"/>
                  <a:gd name="connsiteY2" fmla="*/ 348043 h 696087"/>
                  <a:gd name="connsiteX3" fmla="*/ 348044 w 696086"/>
                  <a:gd name="connsiteY3" fmla="*/ 0 h 696087"/>
                  <a:gd name="connsiteX4" fmla="*/ 696087 w 696086"/>
                  <a:gd name="connsiteY4" fmla="*/ 348043 h 6960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6086" h="696087">
                    <a:moveTo>
                      <a:pt x="696087" y="348043"/>
                    </a:moveTo>
                    <a:cubicBezTo>
                      <a:pt x="696087" y="540258"/>
                      <a:pt x="540258" y="696087"/>
                      <a:pt x="348044" y="696087"/>
                    </a:cubicBezTo>
                    <a:cubicBezTo>
                      <a:pt x="155829" y="696087"/>
                      <a:pt x="0" y="540258"/>
                      <a:pt x="0" y="348043"/>
                    </a:cubicBezTo>
                    <a:cubicBezTo>
                      <a:pt x="0" y="155829"/>
                      <a:pt x="155829" y="0"/>
                      <a:pt x="348044" y="0"/>
                    </a:cubicBezTo>
                    <a:cubicBezTo>
                      <a:pt x="540258" y="0"/>
                      <a:pt x="696087" y="155829"/>
                      <a:pt x="696087" y="348043"/>
                    </a:cubicBezTo>
                    <a:close/>
                  </a:path>
                </a:pathLst>
              </a:custGeom>
              <a:solidFill>
                <a:srgbClr val="74BFE9"/>
              </a:solidFill>
              <a:ln w="9525" cap="flat">
                <a:noFill/>
                <a:prstDash val="solid"/>
                <a:miter/>
              </a:ln>
            </p:spPr>
            <p:txBody>
              <a:bodyPr rtlCol="0" anchor="ctr"/>
              <a:lstStyle/>
              <a:p>
                <a:endParaRPr lang="zh-CN" altLang="en-US">
                  <a:cs typeface="+mn-ea"/>
                  <a:sym typeface="+mn-lt"/>
                </a:endParaRPr>
              </a:p>
            </p:txBody>
          </p:sp>
          <p:sp>
            <p:nvSpPr>
              <p:cNvPr id="25" name="图形 2"/>
              <p:cNvSpPr/>
              <p:nvPr/>
            </p:nvSpPr>
            <p:spPr>
              <a:xfrm>
                <a:off x="7407877" y="3533965"/>
                <a:ext cx="953071" cy="953071"/>
              </a:xfrm>
              <a:custGeom>
                <a:avLst/>
                <a:gdLst>
                  <a:gd name="connsiteX0" fmla="*/ 953072 w 953071"/>
                  <a:gd name="connsiteY0" fmla="*/ 476536 h 953071"/>
                  <a:gd name="connsiteX1" fmla="*/ 476536 w 953071"/>
                  <a:gd name="connsiteY1" fmla="*/ 953071 h 953071"/>
                  <a:gd name="connsiteX2" fmla="*/ 0 w 953071"/>
                  <a:gd name="connsiteY2" fmla="*/ 476536 h 953071"/>
                  <a:gd name="connsiteX3" fmla="*/ 476536 w 953071"/>
                  <a:gd name="connsiteY3" fmla="*/ 0 h 953071"/>
                  <a:gd name="connsiteX4" fmla="*/ 857059 w 953071"/>
                  <a:gd name="connsiteY4" fmla="*/ 189643 h 953071"/>
                  <a:gd name="connsiteX5" fmla="*/ 953072 w 953071"/>
                  <a:gd name="connsiteY5" fmla="*/ 476536 h 953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53071" h="953071">
                    <a:moveTo>
                      <a:pt x="953072" y="476536"/>
                    </a:moveTo>
                    <a:cubicBezTo>
                      <a:pt x="953072" y="739711"/>
                      <a:pt x="739712" y="953071"/>
                      <a:pt x="476536" y="953071"/>
                    </a:cubicBezTo>
                    <a:cubicBezTo>
                      <a:pt x="213360" y="953071"/>
                      <a:pt x="0" y="739711"/>
                      <a:pt x="0" y="476536"/>
                    </a:cubicBezTo>
                    <a:cubicBezTo>
                      <a:pt x="0" y="213360"/>
                      <a:pt x="213360" y="0"/>
                      <a:pt x="476536" y="0"/>
                    </a:cubicBezTo>
                    <a:cubicBezTo>
                      <a:pt x="631984" y="0"/>
                      <a:pt x="770096" y="74485"/>
                      <a:pt x="857059" y="189643"/>
                    </a:cubicBezTo>
                    <a:cubicBezTo>
                      <a:pt x="917353" y="269558"/>
                      <a:pt x="953072" y="368903"/>
                      <a:pt x="953072" y="476536"/>
                    </a:cubicBezTo>
                    <a:close/>
                  </a:path>
                </a:pathLst>
              </a:custGeom>
              <a:noFill/>
              <a:ln w="12700" cap="flat">
                <a:solidFill>
                  <a:srgbClr val="999999"/>
                </a:solidFill>
                <a:custDash>
                  <a:ds d="138653" sp="207975"/>
                </a:custDash>
                <a:miter/>
              </a:ln>
            </p:spPr>
            <p:txBody>
              <a:bodyPr rtlCol="0" anchor="ctr"/>
              <a:lstStyle/>
              <a:p>
                <a:endParaRPr lang="zh-CN" altLang="en-US">
                  <a:cs typeface="+mn-ea"/>
                  <a:sym typeface="+mn-lt"/>
                </a:endParaRPr>
              </a:p>
            </p:txBody>
          </p:sp>
          <p:sp>
            <p:nvSpPr>
              <p:cNvPr id="26" name="图形 2"/>
              <p:cNvSpPr/>
              <p:nvPr/>
            </p:nvSpPr>
            <p:spPr>
              <a:xfrm>
                <a:off x="4644294" y="4602193"/>
                <a:ext cx="696087" cy="696086"/>
              </a:xfrm>
              <a:custGeom>
                <a:avLst/>
                <a:gdLst>
                  <a:gd name="connsiteX0" fmla="*/ 696087 w 696087"/>
                  <a:gd name="connsiteY0" fmla="*/ 348043 h 696086"/>
                  <a:gd name="connsiteX1" fmla="*/ 348044 w 696087"/>
                  <a:gd name="connsiteY1" fmla="*/ 696087 h 696086"/>
                  <a:gd name="connsiteX2" fmla="*/ 0 w 696087"/>
                  <a:gd name="connsiteY2" fmla="*/ 348043 h 696086"/>
                  <a:gd name="connsiteX3" fmla="*/ 348044 w 696087"/>
                  <a:gd name="connsiteY3" fmla="*/ 0 h 696086"/>
                  <a:gd name="connsiteX4" fmla="*/ 696087 w 696087"/>
                  <a:gd name="connsiteY4" fmla="*/ 348043 h 6960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6087" h="696086">
                    <a:moveTo>
                      <a:pt x="696087" y="348043"/>
                    </a:moveTo>
                    <a:cubicBezTo>
                      <a:pt x="696087" y="540258"/>
                      <a:pt x="540258" y="696087"/>
                      <a:pt x="348044" y="696087"/>
                    </a:cubicBezTo>
                    <a:cubicBezTo>
                      <a:pt x="155829" y="696087"/>
                      <a:pt x="0" y="540258"/>
                      <a:pt x="0" y="348043"/>
                    </a:cubicBezTo>
                    <a:cubicBezTo>
                      <a:pt x="0" y="155829"/>
                      <a:pt x="155829" y="0"/>
                      <a:pt x="348044" y="0"/>
                    </a:cubicBezTo>
                    <a:cubicBezTo>
                      <a:pt x="540258" y="0"/>
                      <a:pt x="696087" y="155829"/>
                      <a:pt x="696087" y="348043"/>
                    </a:cubicBezTo>
                    <a:close/>
                  </a:path>
                </a:pathLst>
              </a:custGeom>
              <a:solidFill>
                <a:srgbClr val="A1E0F2"/>
              </a:solidFill>
              <a:ln w="9525" cap="flat">
                <a:noFill/>
                <a:prstDash val="solid"/>
                <a:miter/>
              </a:ln>
            </p:spPr>
            <p:txBody>
              <a:bodyPr rtlCol="0" anchor="ctr"/>
              <a:lstStyle/>
              <a:p>
                <a:endParaRPr lang="zh-CN" altLang="en-US">
                  <a:cs typeface="+mn-ea"/>
                  <a:sym typeface="+mn-lt"/>
                </a:endParaRPr>
              </a:p>
            </p:txBody>
          </p:sp>
          <p:sp>
            <p:nvSpPr>
              <p:cNvPr id="27" name="图形 2"/>
              <p:cNvSpPr/>
              <p:nvPr/>
            </p:nvSpPr>
            <p:spPr>
              <a:xfrm>
                <a:off x="4515801" y="4473701"/>
                <a:ext cx="953071" cy="953071"/>
              </a:xfrm>
              <a:custGeom>
                <a:avLst/>
                <a:gdLst>
                  <a:gd name="connsiteX0" fmla="*/ 953072 w 953071"/>
                  <a:gd name="connsiteY0" fmla="*/ 476536 h 953071"/>
                  <a:gd name="connsiteX1" fmla="*/ 476536 w 953071"/>
                  <a:gd name="connsiteY1" fmla="*/ 953072 h 953071"/>
                  <a:gd name="connsiteX2" fmla="*/ 0 w 953071"/>
                  <a:gd name="connsiteY2" fmla="*/ 476536 h 953071"/>
                  <a:gd name="connsiteX3" fmla="*/ 476536 w 953071"/>
                  <a:gd name="connsiteY3" fmla="*/ 0 h 953071"/>
                  <a:gd name="connsiteX4" fmla="*/ 857060 w 953071"/>
                  <a:gd name="connsiteY4" fmla="*/ 189643 h 953071"/>
                  <a:gd name="connsiteX5" fmla="*/ 953072 w 953071"/>
                  <a:gd name="connsiteY5" fmla="*/ 476536 h 953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53071" h="953071">
                    <a:moveTo>
                      <a:pt x="953072" y="476536"/>
                    </a:moveTo>
                    <a:cubicBezTo>
                      <a:pt x="953072" y="739712"/>
                      <a:pt x="739711" y="953072"/>
                      <a:pt x="476536" y="953072"/>
                    </a:cubicBezTo>
                    <a:cubicBezTo>
                      <a:pt x="213360" y="953072"/>
                      <a:pt x="0" y="739712"/>
                      <a:pt x="0" y="476536"/>
                    </a:cubicBezTo>
                    <a:cubicBezTo>
                      <a:pt x="0" y="213360"/>
                      <a:pt x="213360" y="0"/>
                      <a:pt x="476536" y="0"/>
                    </a:cubicBezTo>
                    <a:cubicBezTo>
                      <a:pt x="631984" y="0"/>
                      <a:pt x="770096" y="74486"/>
                      <a:pt x="857060" y="189643"/>
                    </a:cubicBezTo>
                    <a:cubicBezTo>
                      <a:pt x="917353" y="269462"/>
                      <a:pt x="953072" y="368903"/>
                      <a:pt x="953072" y="476536"/>
                    </a:cubicBezTo>
                    <a:close/>
                  </a:path>
                </a:pathLst>
              </a:custGeom>
              <a:noFill/>
              <a:ln w="12700" cap="flat">
                <a:solidFill>
                  <a:schemeClr val="bg1">
                    <a:lumMod val="50000"/>
                  </a:schemeClr>
                </a:solidFill>
                <a:custDash>
                  <a:ds d="138653" sp="207975"/>
                </a:custDash>
                <a:miter/>
              </a:ln>
            </p:spPr>
            <p:txBody>
              <a:bodyPr rtlCol="0" anchor="ctr"/>
              <a:lstStyle/>
              <a:p>
                <a:endParaRPr lang="zh-CN" altLang="en-US">
                  <a:cs typeface="+mn-ea"/>
                  <a:sym typeface="+mn-lt"/>
                </a:endParaRPr>
              </a:p>
            </p:txBody>
          </p:sp>
          <p:sp>
            <p:nvSpPr>
              <p:cNvPr id="28" name="图形 2"/>
              <p:cNvSpPr/>
              <p:nvPr/>
            </p:nvSpPr>
            <p:spPr>
              <a:xfrm>
                <a:off x="6725125" y="4473701"/>
                <a:ext cx="953071" cy="953071"/>
              </a:xfrm>
              <a:custGeom>
                <a:avLst/>
                <a:gdLst>
                  <a:gd name="connsiteX0" fmla="*/ 953072 w 953071"/>
                  <a:gd name="connsiteY0" fmla="*/ 476536 h 953071"/>
                  <a:gd name="connsiteX1" fmla="*/ 476536 w 953071"/>
                  <a:gd name="connsiteY1" fmla="*/ 953072 h 953071"/>
                  <a:gd name="connsiteX2" fmla="*/ 0 w 953071"/>
                  <a:gd name="connsiteY2" fmla="*/ 476536 h 953071"/>
                  <a:gd name="connsiteX3" fmla="*/ 476536 w 953071"/>
                  <a:gd name="connsiteY3" fmla="*/ 0 h 953071"/>
                  <a:gd name="connsiteX4" fmla="*/ 857060 w 953071"/>
                  <a:gd name="connsiteY4" fmla="*/ 189643 h 953071"/>
                  <a:gd name="connsiteX5" fmla="*/ 953072 w 953071"/>
                  <a:gd name="connsiteY5" fmla="*/ 476536 h 953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53071" h="953071">
                    <a:moveTo>
                      <a:pt x="953072" y="476536"/>
                    </a:moveTo>
                    <a:cubicBezTo>
                      <a:pt x="953072" y="739712"/>
                      <a:pt x="739712" y="953072"/>
                      <a:pt x="476536" y="953072"/>
                    </a:cubicBezTo>
                    <a:cubicBezTo>
                      <a:pt x="213360" y="953072"/>
                      <a:pt x="0" y="739712"/>
                      <a:pt x="0" y="476536"/>
                    </a:cubicBezTo>
                    <a:cubicBezTo>
                      <a:pt x="0" y="213360"/>
                      <a:pt x="213360" y="0"/>
                      <a:pt x="476536" y="0"/>
                    </a:cubicBezTo>
                    <a:cubicBezTo>
                      <a:pt x="631984" y="0"/>
                      <a:pt x="770096" y="74486"/>
                      <a:pt x="857060" y="189643"/>
                    </a:cubicBezTo>
                    <a:cubicBezTo>
                      <a:pt x="917353" y="269462"/>
                      <a:pt x="953072" y="368903"/>
                      <a:pt x="953072" y="476536"/>
                    </a:cubicBezTo>
                    <a:close/>
                  </a:path>
                </a:pathLst>
              </a:custGeom>
              <a:noFill/>
              <a:ln w="12700" cap="flat">
                <a:solidFill>
                  <a:srgbClr val="999999"/>
                </a:solidFill>
                <a:custDash>
                  <a:ds d="138653" sp="207975"/>
                </a:custDash>
                <a:miter/>
              </a:ln>
            </p:spPr>
            <p:txBody>
              <a:bodyPr rtlCol="0" anchor="ctr"/>
              <a:lstStyle/>
              <a:p>
                <a:endParaRPr lang="zh-CN" altLang="en-US">
                  <a:cs typeface="+mn-ea"/>
                  <a:sym typeface="+mn-lt"/>
                </a:endParaRPr>
              </a:p>
            </p:txBody>
          </p:sp>
          <p:sp>
            <p:nvSpPr>
              <p:cNvPr id="29" name="图形 2"/>
              <p:cNvSpPr/>
              <p:nvPr/>
            </p:nvSpPr>
            <p:spPr>
              <a:xfrm>
                <a:off x="6853618" y="4602193"/>
                <a:ext cx="696086" cy="696086"/>
              </a:xfrm>
              <a:custGeom>
                <a:avLst/>
                <a:gdLst>
                  <a:gd name="connsiteX0" fmla="*/ 696087 w 696086"/>
                  <a:gd name="connsiteY0" fmla="*/ 348043 h 696086"/>
                  <a:gd name="connsiteX1" fmla="*/ 348043 w 696086"/>
                  <a:gd name="connsiteY1" fmla="*/ 696087 h 696086"/>
                  <a:gd name="connsiteX2" fmla="*/ 0 w 696086"/>
                  <a:gd name="connsiteY2" fmla="*/ 348043 h 696086"/>
                  <a:gd name="connsiteX3" fmla="*/ 348043 w 696086"/>
                  <a:gd name="connsiteY3" fmla="*/ 0 h 696086"/>
                  <a:gd name="connsiteX4" fmla="*/ 696087 w 696086"/>
                  <a:gd name="connsiteY4" fmla="*/ 348043 h 6960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6086" h="696086">
                    <a:moveTo>
                      <a:pt x="696087" y="348043"/>
                    </a:moveTo>
                    <a:cubicBezTo>
                      <a:pt x="696087" y="540258"/>
                      <a:pt x="540258" y="696087"/>
                      <a:pt x="348043" y="696087"/>
                    </a:cubicBezTo>
                    <a:cubicBezTo>
                      <a:pt x="155829" y="696087"/>
                      <a:pt x="0" y="540258"/>
                      <a:pt x="0" y="348043"/>
                    </a:cubicBezTo>
                    <a:cubicBezTo>
                      <a:pt x="0" y="155829"/>
                      <a:pt x="155829" y="0"/>
                      <a:pt x="348043" y="0"/>
                    </a:cubicBezTo>
                    <a:cubicBezTo>
                      <a:pt x="540258" y="0"/>
                      <a:pt x="696087" y="155829"/>
                      <a:pt x="696087" y="348043"/>
                    </a:cubicBezTo>
                    <a:close/>
                  </a:path>
                </a:pathLst>
              </a:custGeom>
              <a:solidFill>
                <a:srgbClr val="A1E0F2"/>
              </a:solidFill>
              <a:ln w="9525" cap="flat">
                <a:noFill/>
                <a:prstDash val="solid"/>
                <a:miter/>
              </a:ln>
            </p:spPr>
            <p:txBody>
              <a:bodyPr rtlCol="0" anchor="ctr"/>
              <a:lstStyle/>
              <a:p>
                <a:endParaRPr lang="zh-CN" altLang="en-US">
                  <a:cs typeface="+mn-ea"/>
                  <a:sym typeface="+mn-lt"/>
                </a:endParaRPr>
              </a:p>
            </p:txBody>
          </p:sp>
          <p:sp>
            <p:nvSpPr>
              <p:cNvPr id="30" name="图形 2"/>
              <p:cNvSpPr/>
              <p:nvPr/>
            </p:nvSpPr>
            <p:spPr>
              <a:xfrm>
                <a:off x="6150863" y="2775394"/>
                <a:ext cx="603027" cy="1308544"/>
              </a:xfrm>
              <a:custGeom>
                <a:avLst/>
                <a:gdLst>
                  <a:gd name="connsiteX0" fmla="*/ 7525 w 603027"/>
                  <a:gd name="connsiteY0" fmla="*/ 1308545 h 1308544"/>
                  <a:gd name="connsiteX1" fmla="*/ 2381 w 603027"/>
                  <a:gd name="connsiteY1" fmla="*/ 1253204 h 1308544"/>
                  <a:gd name="connsiteX2" fmla="*/ 547592 w 603027"/>
                  <a:gd name="connsiteY2" fmla="*/ 654368 h 1308544"/>
                  <a:gd name="connsiteX3" fmla="*/ 0 w 603027"/>
                  <a:gd name="connsiteY3" fmla="*/ 55340 h 1308544"/>
                  <a:gd name="connsiteX4" fmla="*/ 4858 w 603027"/>
                  <a:gd name="connsiteY4" fmla="*/ 0 h 1308544"/>
                  <a:gd name="connsiteX5" fmla="*/ 429673 w 603027"/>
                  <a:gd name="connsiteY5" fmla="*/ 209740 h 1308544"/>
                  <a:gd name="connsiteX6" fmla="*/ 603028 w 603027"/>
                  <a:gd name="connsiteY6" fmla="*/ 654463 h 1308544"/>
                  <a:gd name="connsiteX7" fmla="*/ 430530 w 603027"/>
                  <a:gd name="connsiteY7" fmla="*/ 1098232 h 1308544"/>
                  <a:gd name="connsiteX8" fmla="*/ 7525 w 603027"/>
                  <a:gd name="connsiteY8" fmla="*/ 1308545 h 13085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3027" h="1308544">
                    <a:moveTo>
                      <a:pt x="7525" y="1308545"/>
                    </a:moveTo>
                    <a:lnTo>
                      <a:pt x="2381" y="1253204"/>
                    </a:lnTo>
                    <a:cubicBezTo>
                      <a:pt x="313182" y="1224439"/>
                      <a:pt x="547592" y="966978"/>
                      <a:pt x="547592" y="654368"/>
                    </a:cubicBezTo>
                    <a:cubicBezTo>
                      <a:pt x="547592" y="340519"/>
                      <a:pt x="312230" y="82963"/>
                      <a:pt x="0" y="55340"/>
                    </a:cubicBezTo>
                    <a:lnTo>
                      <a:pt x="4858" y="0"/>
                    </a:lnTo>
                    <a:cubicBezTo>
                      <a:pt x="167735" y="14478"/>
                      <a:pt x="318611" y="88963"/>
                      <a:pt x="429673" y="209740"/>
                    </a:cubicBezTo>
                    <a:cubicBezTo>
                      <a:pt x="541496" y="331280"/>
                      <a:pt x="603028" y="489204"/>
                      <a:pt x="603028" y="654463"/>
                    </a:cubicBezTo>
                    <a:cubicBezTo>
                      <a:pt x="603028" y="819245"/>
                      <a:pt x="541782" y="976884"/>
                      <a:pt x="430530" y="1098232"/>
                    </a:cubicBezTo>
                    <a:cubicBezTo>
                      <a:pt x="320040" y="1218819"/>
                      <a:pt x="169831" y="1293495"/>
                      <a:pt x="7525" y="1308545"/>
                    </a:cubicBezTo>
                    <a:close/>
                  </a:path>
                </a:pathLst>
              </a:custGeom>
              <a:solidFill>
                <a:srgbClr val="1965B9"/>
              </a:solidFill>
              <a:ln w="9525" cap="flat">
                <a:noFill/>
                <a:prstDash val="solid"/>
                <a:miter/>
              </a:ln>
            </p:spPr>
            <p:txBody>
              <a:bodyPr rtlCol="0" anchor="ctr"/>
              <a:lstStyle/>
              <a:p>
                <a:endParaRPr lang="zh-CN" altLang="en-US">
                  <a:cs typeface="+mn-ea"/>
                  <a:sym typeface="+mn-lt"/>
                </a:endParaRPr>
              </a:p>
            </p:txBody>
          </p:sp>
          <p:sp>
            <p:nvSpPr>
              <p:cNvPr id="31" name="图形 2"/>
              <p:cNvSpPr/>
              <p:nvPr/>
            </p:nvSpPr>
            <p:spPr>
              <a:xfrm>
                <a:off x="5440012" y="2775203"/>
                <a:ext cx="604646" cy="1308735"/>
              </a:xfrm>
              <a:custGeom>
                <a:avLst/>
                <a:gdLst>
                  <a:gd name="connsiteX0" fmla="*/ 595313 w 604646"/>
                  <a:gd name="connsiteY0" fmla="*/ 1308735 h 1308735"/>
                  <a:gd name="connsiteX1" fmla="*/ 172402 w 604646"/>
                  <a:gd name="connsiteY1" fmla="*/ 1098233 h 1308735"/>
                  <a:gd name="connsiteX2" fmla="*/ 0 w 604646"/>
                  <a:gd name="connsiteY2" fmla="*/ 654558 h 1308735"/>
                  <a:gd name="connsiteX3" fmla="*/ 583597 w 604646"/>
                  <a:gd name="connsiteY3" fmla="*/ 1619 h 1308735"/>
                  <a:gd name="connsiteX4" fmla="*/ 599884 w 604646"/>
                  <a:gd name="connsiteY4" fmla="*/ 0 h 1308735"/>
                  <a:gd name="connsiteX5" fmla="*/ 604647 w 604646"/>
                  <a:gd name="connsiteY5" fmla="*/ 55340 h 1308735"/>
                  <a:gd name="connsiteX6" fmla="*/ 589788 w 604646"/>
                  <a:gd name="connsiteY6" fmla="*/ 56769 h 1308735"/>
                  <a:gd name="connsiteX7" fmla="*/ 55626 w 604646"/>
                  <a:gd name="connsiteY7" fmla="*/ 654463 h 1308735"/>
                  <a:gd name="connsiteX8" fmla="*/ 600551 w 604646"/>
                  <a:gd name="connsiteY8" fmla="*/ 1253300 h 1308735"/>
                  <a:gd name="connsiteX9" fmla="*/ 595313 w 604646"/>
                  <a:gd name="connsiteY9" fmla="*/ 1308735 h 1308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04646" h="1308735">
                    <a:moveTo>
                      <a:pt x="595313" y="1308735"/>
                    </a:moveTo>
                    <a:cubicBezTo>
                      <a:pt x="433102" y="1293590"/>
                      <a:pt x="282892" y="1218819"/>
                      <a:pt x="172402" y="1098233"/>
                    </a:cubicBezTo>
                    <a:cubicBezTo>
                      <a:pt x="61246" y="976884"/>
                      <a:pt x="0" y="819245"/>
                      <a:pt x="0" y="654558"/>
                    </a:cubicBezTo>
                    <a:cubicBezTo>
                      <a:pt x="0" y="319373"/>
                      <a:pt x="250888" y="38671"/>
                      <a:pt x="583597" y="1619"/>
                    </a:cubicBezTo>
                    <a:cubicBezTo>
                      <a:pt x="589026" y="1048"/>
                      <a:pt x="594455" y="476"/>
                      <a:pt x="599884" y="0"/>
                    </a:cubicBezTo>
                    <a:lnTo>
                      <a:pt x="604647" y="55340"/>
                    </a:lnTo>
                    <a:cubicBezTo>
                      <a:pt x="599694" y="55817"/>
                      <a:pt x="594741" y="56293"/>
                      <a:pt x="589788" y="56769"/>
                    </a:cubicBezTo>
                    <a:cubicBezTo>
                      <a:pt x="285274" y="90678"/>
                      <a:pt x="55626" y="347663"/>
                      <a:pt x="55626" y="654463"/>
                    </a:cubicBezTo>
                    <a:cubicBezTo>
                      <a:pt x="55626" y="966883"/>
                      <a:pt x="289846" y="1224343"/>
                      <a:pt x="600551" y="1253300"/>
                    </a:cubicBezTo>
                    <a:lnTo>
                      <a:pt x="595313" y="1308735"/>
                    </a:lnTo>
                    <a:close/>
                  </a:path>
                </a:pathLst>
              </a:custGeom>
              <a:solidFill>
                <a:srgbClr val="1965B9"/>
              </a:solidFill>
              <a:ln w="9525" cap="flat">
                <a:noFill/>
                <a:prstDash val="solid"/>
                <a:miter/>
              </a:ln>
            </p:spPr>
            <p:txBody>
              <a:bodyPr rtlCol="0" anchor="ctr"/>
              <a:lstStyle/>
              <a:p>
                <a:endParaRPr lang="zh-CN" altLang="en-US">
                  <a:cs typeface="+mn-ea"/>
                  <a:sym typeface="+mn-lt"/>
                </a:endParaRPr>
              </a:p>
            </p:txBody>
          </p:sp>
        </p:grpSp>
        <p:grpSp>
          <p:nvGrpSpPr>
            <p:cNvPr id="132" name="组合 131"/>
            <p:cNvGrpSpPr/>
            <p:nvPr/>
          </p:nvGrpSpPr>
          <p:grpSpPr>
            <a:xfrm>
              <a:off x="8016077" y="1762466"/>
              <a:ext cx="3313228" cy="4133295"/>
              <a:chOff x="8016077" y="1762466"/>
              <a:chExt cx="3313228" cy="4133295"/>
            </a:xfrm>
          </p:grpSpPr>
          <p:grpSp>
            <p:nvGrpSpPr>
              <p:cNvPr id="32" name="组合 31"/>
              <p:cNvGrpSpPr/>
              <p:nvPr/>
            </p:nvGrpSpPr>
            <p:grpSpPr>
              <a:xfrm>
                <a:off x="8016077" y="1762466"/>
                <a:ext cx="2512426" cy="867384"/>
                <a:chOff x="8336963" y="3415254"/>
                <a:chExt cx="2512426" cy="867384"/>
              </a:xfrm>
            </p:grpSpPr>
            <p:sp>
              <p:nvSpPr>
                <p:cNvPr id="121" name="文本框 120"/>
                <p:cNvSpPr txBox="1"/>
                <p:nvPr/>
              </p:nvSpPr>
              <p:spPr>
                <a:xfrm>
                  <a:off x="8336963" y="3712386"/>
                  <a:ext cx="2512426" cy="570252"/>
                </a:xfrm>
                <a:prstGeom prst="rect">
                  <a:avLst/>
                </a:prstGeom>
                <a:noFill/>
              </p:spPr>
              <p:txBody>
                <a:bodyPr wrap="square" rtlCol="0">
                  <a:spAutoFit/>
                </a:bodyPr>
                <a:lstStyle>
                  <a:defPPr>
                    <a:defRPr lang="zh-CN"/>
                  </a:defPPr>
                  <a:lvl1pPr algn="dist">
                    <a:defRPr>
                      <a:latin typeface="华文仿宋" panose="02010600040101010101" pitchFamily="2" charset="-122"/>
                      <a:ea typeface="华文仿宋" panose="02010600040101010101" pitchFamily="2" charset="-122"/>
                    </a:defRPr>
                  </a:lvl1pPr>
                </a:lstStyle>
                <a:p>
                  <a:pPr algn="l" defTabSz="1219200" fontAlgn="base">
                    <a:lnSpc>
                      <a:spcPct val="150000"/>
                    </a:lnSpc>
                    <a:spcBef>
                      <a:spcPts val="1335"/>
                    </a:spcBef>
                    <a:spcAft>
                      <a:spcPct val="0"/>
                    </a:spcAft>
                  </a:pPr>
                  <a:r>
                    <a:rPr lang="en-US" altLang="zh-CN" sz="1100">
                      <a:solidFill>
                        <a:schemeClr val="tx1">
                          <a:lumMod val="50000"/>
                          <a:lumOff val="50000"/>
                        </a:schemeClr>
                      </a:solidFill>
                      <a:latin typeface="+mn-lt"/>
                      <a:ea typeface="+mn-ea"/>
                      <a:cs typeface="+mn-ea"/>
                      <a:sym typeface="+mn-lt"/>
                    </a:rPr>
                    <a:t>单击此处添加文本单击此处添加文本单击此处</a:t>
                  </a:r>
                  <a:endParaRPr lang="en-US" altLang="zh-CN" sz="1100" dirty="0">
                    <a:solidFill>
                      <a:schemeClr val="tx1">
                        <a:lumMod val="95000"/>
                        <a:lumOff val="5000"/>
                      </a:schemeClr>
                    </a:solidFill>
                    <a:latin typeface="+mn-lt"/>
                    <a:ea typeface="+mn-ea"/>
                    <a:cs typeface="+mn-ea"/>
                    <a:sym typeface="+mn-lt"/>
                  </a:endParaRPr>
                </a:p>
              </p:txBody>
            </p:sp>
            <p:sp>
              <p:nvSpPr>
                <p:cNvPr id="122" name="文本框 121"/>
                <p:cNvSpPr txBox="1"/>
                <p:nvPr/>
              </p:nvSpPr>
              <p:spPr>
                <a:xfrm>
                  <a:off x="8336963" y="3415254"/>
                  <a:ext cx="1479352" cy="321927"/>
                </a:xfrm>
                <a:prstGeom prst="rect">
                  <a:avLst/>
                </a:prstGeom>
                <a:noFill/>
              </p:spPr>
              <p:txBody>
                <a:bodyPr wrap="square" rtlCol="0">
                  <a:spAutoFit/>
                </a:bodyPr>
                <a:lstStyle>
                  <a:defPPr>
                    <a:defRPr lang="zh-CN"/>
                  </a:defPPr>
                  <a:lvl1pPr algn="dist">
                    <a:defRPr>
                      <a:latin typeface="华文仿宋" panose="02010600040101010101" pitchFamily="2" charset="-122"/>
                      <a:ea typeface="华文仿宋" panose="02010600040101010101" pitchFamily="2" charset="-122"/>
                    </a:defRPr>
                  </a:lvl1pPr>
                </a:lstStyle>
                <a:p>
                  <a:pPr algn="l">
                    <a:lnSpc>
                      <a:spcPts val="1800"/>
                    </a:lnSpc>
                  </a:pPr>
                  <a:r>
                    <a:rPr lang="zh-CN" altLang="en-US" dirty="0" smtClean="0">
                      <a:solidFill>
                        <a:schemeClr val="tx1">
                          <a:lumMod val="75000"/>
                          <a:lumOff val="25000"/>
                        </a:schemeClr>
                      </a:solidFill>
                      <a:latin typeface="+mn-lt"/>
                      <a:ea typeface="+mn-ea"/>
                      <a:cs typeface="+mn-ea"/>
                      <a:sym typeface="+mn-lt"/>
                    </a:rPr>
                    <a:t>服务活动</a:t>
                  </a:r>
                </a:p>
              </p:txBody>
            </p:sp>
          </p:grpSp>
          <p:grpSp>
            <p:nvGrpSpPr>
              <p:cNvPr id="123" name="组合 122"/>
              <p:cNvGrpSpPr/>
              <p:nvPr/>
            </p:nvGrpSpPr>
            <p:grpSpPr>
              <a:xfrm>
                <a:off x="8016077" y="5028377"/>
                <a:ext cx="2512426" cy="867384"/>
                <a:chOff x="8336963" y="3415254"/>
                <a:chExt cx="2512426" cy="867384"/>
              </a:xfrm>
            </p:grpSpPr>
            <p:sp>
              <p:nvSpPr>
                <p:cNvPr id="124" name="文本框 123"/>
                <p:cNvSpPr txBox="1"/>
                <p:nvPr/>
              </p:nvSpPr>
              <p:spPr>
                <a:xfrm>
                  <a:off x="8336963" y="3712386"/>
                  <a:ext cx="2512426" cy="570252"/>
                </a:xfrm>
                <a:prstGeom prst="rect">
                  <a:avLst/>
                </a:prstGeom>
                <a:noFill/>
              </p:spPr>
              <p:txBody>
                <a:bodyPr wrap="square" rtlCol="0">
                  <a:spAutoFit/>
                </a:bodyPr>
                <a:lstStyle>
                  <a:defPPr>
                    <a:defRPr lang="zh-CN"/>
                  </a:defPPr>
                  <a:lvl1pPr algn="dist">
                    <a:defRPr>
                      <a:latin typeface="华文仿宋" panose="02010600040101010101" pitchFamily="2" charset="-122"/>
                      <a:ea typeface="华文仿宋" panose="02010600040101010101" pitchFamily="2" charset="-122"/>
                    </a:defRPr>
                  </a:lvl1pPr>
                </a:lstStyle>
                <a:p>
                  <a:pPr algn="l" defTabSz="1219200" fontAlgn="base">
                    <a:lnSpc>
                      <a:spcPct val="150000"/>
                    </a:lnSpc>
                    <a:spcBef>
                      <a:spcPts val="1335"/>
                    </a:spcBef>
                    <a:spcAft>
                      <a:spcPct val="0"/>
                    </a:spcAft>
                  </a:pPr>
                  <a:r>
                    <a:rPr lang="en-US" altLang="zh-CN" sz="1100">
                      <a:solidFill>
                        <a:schemeClr val="tx1">
                          <a:lumMod val="50000"/>
                          <a:lumOff val="50000"/>
                        </a:schemeClr>
                      </a:solidFill>
                      <a:latin typeface="+mn-lt"/>
                      <a:ea typeface="+mn-ea"/>
                      <a:cs typeface="+mn-ea"/>
                      <a:sym typeface="+mn-lt"/>
                    </a:rPr>
                    <a:t>单击此处添加文本单击此处添加文本单击此处</a:t>
                  </a:r>
                  <a:endParaRPr lang="en-US" altLang="zh-CN" sz="1100" dirty="0">
                    <a:solidFill>
                      <a:schemeClr val="tx1">
                        <a:lumMod val="95000"/>
                        <a:lumOff val="5000"/>
                      </a:schemeClr>
                    </a:solidFill>
                    <a:latin typeface="+mn-lt"/>
                    <a:ea typeface="+mn-ea"/>
                    <a:cs typeface="+mn-ea"/>
                    <a:sym typeface="+mn-lt"/>
                  </a:endParaRPr>
                </a:p>
              </p:txBody>
            </p:sp>
            <p:sp>
              <p:nvSpPr>
                <p:cNvPr id="125" name="文本框 124"/>
                <p:cNvSpPr txBox="1"/>
                <p:nvPr/>
              </p:nvSpPr>
              <p:spPr>
                <a:xfrm>
                  <a:off x="8336963" y="3415254"/>
                  <a:ext cx="1479352" cy="321927"/>
                </a:xfrm>
                <a:prstGeom prst="rect">
                  <a:avLst/>
                </a:prstGeom>
                <a:noFill/>
              </p:spPr>
              <p:txBody>
                <a:bodyPr wrap="square" rtlCol="0">
                  <a:spAutoFit/>
                </a:bodyPr>
                <a:lstStyle>
                  <a:defPPr>
                    <a:defRPr lang="zh-CN"/>
                  </a:defPPr>
                  <a:lvl1pPr algn="dist">
                    <a:defRPr>
                      <a:latin typeface="华文仿宋" panose="02010600040101010101" pitchFamily="2" charset="-122"/>
                      <a:ea typeface="华文仿宋" panose="02010600040101010101" pitchFamily="2" charset="-122"/>
                    </a:defRPr>
                  </a:lvl1pPr>
                </a:lstStyle>
                <a:p>
                  <a:pPr algn="l">
                    <a:lnSpc>
                      <a:spcPts val="1800"/>
                    </a:lnSpc>
                  </a:pPr>
                  <a:r>
                    <a:rPr lang="zh-CN" altLang="en-US" dirty="0" smtClean="0">
                      <a:solidFill>
                        <a:schemeClr val="tx1">
                          <a:lumMod val="75000"/>
                          <a:lumOff val="25000"/>
                        </a:schemeClr>
                      </a:solidFill>
                      <a:latin typeface="+mn-lt"/>
                      <a:ea typeface="+mn-ea"/>
                      <a:cs typeface="+mn-ea"/>
                      <a:sym typeface="+mn-lt"/>
                    </a:rPr>
                    <a:t>服务活动</a:t>
                  </a:r>
                </a:p>
              </p:txBody>
            </p:sp>
          </p:grpSp>
          <p:grpSp>
            <p:nvGrpSpPr>
              <p:cNvPr id="126" name="组合 125"/>
              <p:cNvGrpSpPr/>
              <p:nvPr/>
            </p:nvGrpSpPr>
            <p:grpSpPr>
              <a:xfrm>
                <a:off x="8816879" y="2851103"/>
                <a:ext cx="2512426" cy="867384"/>
                <a:chOff x="8336963" y="3415254"/>
                <a:chExt cx="2512426" cy="867384"/>
              </a:xfrm>
            </p:grpSpPr>
            <p:sp>
              <p:nvSpPr>
                <p:cNvPr id="127" name="文本框 126"/>
                <p:cNvSpPr txBox="1"/>
                <p:nvPr/>
              </p:nvSpPr>
              <p:spPr>
                <a:xfrm>
                  <a:off x="8336963" y="3712386"/>
                  <a:ext cx="2512426" cy="570252"/>
                </a:xfrm>
                <a:prstGeom prst="rect">
                  <a:avLst/>
                </a:prstGeom>
                <a:noFill/>
              </p:spPr>
              <p:txBody>
                <a:bodyPr wrap="square" rtlCol="0">
                  <a:spAutoFit/>
                </a:bodyPr>
                <a:lstStyle>
                  <a:defPPr>
                    <a:defRPr lang="zh-CN"/>
                  </a:defPPr>
                  <a:lvl1pPr algn="dist">
                    <a:defRPr>
                      <a:latin typeface="华文仿宋" panose="02010600040101010101" pitchFamily="2" charset="-122"/>
                      <a:ea typeface="华文仿宋" panose="02010600040101010101" pitchFamily="2" charset="-122"/>
                    </a:defRPr>
                  </a:lvl1pPr>
                </a:lstStyle>
                <a:p>
                  <a:pPr algn="l" defTabSz="1219200" fontAlgn="base">
                    <a:lnSpc>
                      <a:spcPct val="150000"/>
                    </a:lnSpc>
                    <a:spcBef>
                      <a:spcPts val="1335"/>
                    </a:spcBef>
                    <a:spcAft>
                      <a:spcPct val="0"/>
                    </a:spcAft>
                  </a:pPr>
                  <a:r>
                    <a:rPr lang="en-US" altLang="zh-CN" sz="1100">
                      <a:solidFill>
                        <a:schemeClr val="tx1">
                          <a:lumMod val="50000"/>
                          <a:lumOff val="50000"/>
                        </a:schemeClr>
                      </a:solidFill>
                      <a:latin typeface="+mn-lt"/>
                      <a:ea typeface="+mn-ea"/>
                      <a:cs typeface="+mn-ea"/>
                      <a:sym typeface="+mn-lt"/>
                    </a:rPr>
                    <a:t>单击此处添加文本单击此处添加文本单击此处</a:t>
                  </a:r>
                  <a:endParaRPr lang="en-US" altLang="zh-CN" sz="1100" dirty="0">
                    <a:solidFill>
                      <a:schemeClr val="tx1">
                        <a:lumMod val="95000"/>
                        <a:lumOff val="5000"/>
                      </a:schemeClr>
                    </a:solidFill>
                    <a:latin typeface="+mn-lt"/>
                    <a:ea typeface="+mn-ea"/>
                    <a:cs typeface="+mn-ea"/>
                    <a:sym typeface="+mn-lt"/>
                  </a:endParaRPr>
                </a:p>
              </p:txBody>
            </p:sp>
            <p:sp>
              <p:nvSpPr>
                <p:cNvPr id="128" name="文本框 127"/>
                <p:cNvSpPr txBox="1"/>
                <p:nvPr/>
              </p:nvSpPr>
              <p:spPr>
                <a:xfrm>
                  <a:off x="8336963" y="3415254"/>
                  <a:ext cx="1479352" cy="321927"/>
                </a:xfrm>
                <a:prstGeom prst="rect">
                  <a:avLst/>
                </a:prstGeom>
                <a:noFill/>
              </p:spPr>
              <p:txBody>
                <a:bodyPr wrap="square" rtlCol="0">
                  <a:spAutoFit/>
                </a:bodyPr>
                <a:lstStyle>
                  <a:defPPr>
                    <a:defRPr lang="zh-CN"/>
                  </a:defPPr>
                  <a:lvl1pPr algn="dist">
                    <a:defRPr>
                      <a:latin typeface="华文仿宋" panose="02010600040101010101" pitchFamily="2" charset="-122"/>
                      <a:ea typeface="华文仿宋" panose="02010600040101010101" pitchFamily="2" charset="-122"/>
                    </a:defRPr>
                  </a:lvl1pPr>
                </a:lstStyle>
                <a:p>
                  <a:pPr algn="l">
                    <a:lnSpc>
                      <a:spcPts val="1800"/>
                    </a:lnSpc>
                  </a:pPr>
                  <a:r>
                    <a:rPr lang="zh-CN" altLang="en-US" dirty="0" smtClean="0">
                      <a:solidFill>
                        <a:schemeClr val="tx1">
                          <a:lumMod val="75000"/>
                          <a:lumOff val="25000"/>
                        </a:schemeClr>
                      </a:solidFill>
                      <a:latin typeface="+mn-lt"/>
                      <a:ea typeface="+mn-ea"/>
                      <a:cs typeface="+mn-ea"/>
                      <a:sym typeface="+mn-lt"/>
                    </a:rPr>
                    <a:t>服务活动</a:t>
                  </a:r>
                </a:p>
              </p:txBody>
            </p:sp>
          </p:grpSp>
          <p:grpSp>
            <p:nvGrpSpPr>
              <p:cNvPr id="129" name="组合 128"/>
              <p:cNvGrpSpPr/>
              <p:nvPr/>
            </p:nvGrpSpPr>
            <p:grpSpPr>
              <a:xfrm>
                <a:off x="8816879" y="3939740"/>
                <a:ext cx="2512426" cy="867384"/>
                <a:chOff x="8336963" y="3415254"/>
                <a:chExt cx="2512426" cy="867384"/>
              </a:xfrm>
            </p:grpSpPr>
            <p:sp>
              <p:nvSpPr>
                <p:cNvPr id="130" name="文本框 129"/>
                <p:cNvSpPr txBox="1"/>
                <p:nvPr/>
              </p:nvSpPr>
              <p:spPr>
                <a:xfrm>
                  <a:off x="8336963" y="3712386"/>
                  <a:ext cx="2512426" cy="570252"/>
                </a:xfrm>
                <a:prstGeom prst="rect">
                  <a:avLst/>
                </a:prstGeom>
                <a:noFill/>
              </p:spPr>
              <p:txBody>
                <a:bodyPr wrap="square" rtlCol="0">
                  <a:spAutoFit/>
                </a:bodyPr>
                <a:lstStyle>
                  <a:defPPr>
                    <a:defRPr lang="zh-CN"/>
                  </a:defPPr>
                  <a:lvl1pPr algn="dist">
                    <a:defRPr>
                      <a:latin typeface="华文仿宋" panose="02010600040101010101" pitchFamily="2" charset="-122"/>
                      <a:ea typeface="华文仿宋" panose="02010600040101010101" pitchFamily="2" charset="-122"/>
                    </a:defRPr>
                  </a:lvl1pPr>
                </a:lstStyle>
                <a:p>
                  <a:pPr algn="l" defTabSz="1219200" fontAlgn="base">
                    <a:lnSpc>
                      <a:spcPct val="150000"/>
                    </a:lnSpc>
                    <a:spcBef>
                      <a:spcPts val="1335"/>
                    </a:spcBef>
                    <a:spcAft>
                      <a:spcPct val="0"/>
                    </a:spcAft>
                  </a:pPr>
                  <a:r>
                    <a:rPr lang="en-US" altLang="zh-CN" sz="1100">
                      <a:solidFill>
                        <a:schemeClr val="tx1">
                          <a:lumMod val="50000"/>
                          <a:lumOff val="50000"/>
                        </a:schemeClr>
                      </a:solidFill>
                      <a:latin typeface="+mn-lt"/>
                      <a:ea typeface="+mn-ea"/>
                      <a:cs typeface="+mn-ea"/>
                      <a:sym typeface="+mn-lt"/>
                    </a:rPr>
                    <a:t>单击此处添加文本单击此处添加文本单击此处</a:t>
                  </a:r>
                  <a:endParaRPr lang="en-US" altLang="zh-CN" sz="1100" dirty="0">
                    <a:solidFill>
                      <a:schemeClr val="tx1">
                        <a:lumMod val="95000"/>
                        <a:lumOff val="5000"/>
                      </a:schemeClr>
                    </a:solidFill>
                    <a:latin typeface="+mn-lt"/>
                    <a:ea typeface="+mn-ea"/>
                    <a:cs typeface="+mn-ea"/>
                    <a:sym typeface="+mn-lt"/>
                  </a:endParaRPr>
                </a:p>
              </p:txBody>
            </p:sp>
            <p:sp>
              <p:nvSpPr>
                <p:cNvPr id="131" name="文本框 130"/>
                <p:cNvSpPr txBox="1"/>
                <p:nvPr/>
              </p:nvSpPr>
              <p:spPr>
                <a:xfrm>
                  <a:off x="8336963" y="3415254"/>
                  <a:ext cx="1479352" cy="321927"/>
                </a:xfrm>
                <a:prstGeom prst="rect">
                  <a:avLst/>
                </a:prstGeom>
                <a:noFill/>
              </p:spPr>
              <p:txBody>
                <a:bodyPr wrap="square" rtlCol="0">
                  <a:spAutoFit/>
                </a:bodyPr>
                <a:lstStyle>
                  <a:defPPr>
                    <a:defRPr lang="zh-CN"/>
                  </a:defPPr>
                  <a:lvl1pPr algn="dist">
                    <a:defRPr>
                      <a:latin typeface="华文仿宋" panose="02010600040101010101" pitchFamily="2" charset="-122"/>
                      <a:ea typeface="华文仿宋" panose="02010600040101010101" pitchFamily="2" charset="-122"/>
                    </a:defRPr>
                  </a:lvl1pPr>
                </a:lstStyle>
                <a:p>
                  <a:pPr algn="l">
                    <a:lnSpc>
                      <a:spcPts val="1800"/>
                    </a:lnSpc>
                  </a:pPr>
                  <a:r>
                    <a:rPr lang="zh-CN" altLang="en-US" dirty="0" smtClean="0">
                      <a:solidFill>
                        <a:schemeClr val="tx1">
                          <a:lumMod val="75000"/>
                          <a:lumOff val="25000"/>
                        </a:schemeClr>
                      </a:solidFill>
                      <a:latin typeface="+mn-lt"/>
                      <a:ea typeface="+mn-ea"/>
                      <a:cs typeface="+mn-ea"/>
                      <a:sym typeface="+mn-lt"/>
                    </a:rPr>
                    <a:t>服务活动</a:t>
                  </a:r>
                </a:p>
              </p:txBody>
            </p:sp>
          </p:grpSp>
        </p:grpSp>
        <p:grpSp>
          <p:nvGrpSpPr>
            <p:cNvPr id="133" name="组合 132"/>
            <p:cNvGrpSpPr/>
            <p:nvPr/>
          </p:nvGrpSpPr>
          <p:grpSpPr>
            <a:xfrm flipH="1">
              <a:off x="710916" y="1691940"/>
              <a:ext cx="3313228" cy="4133295"/>
              <a:chOff x="8016077" y="1762466"/>
              <a:chExt cx="3313228" cy="4133295"/>
            </a:xfrm>
          </p:grpSpPr>
          <p:grpSp>
            <p:nvGrpSpPr>
              <p:cNvPr id="134" name="组合 133"/>
              <p:cNvGrpSpPr/>
              <p:nvPr/>
            </p:nvGrpSpPr>
            <p:grpSpPr>
              <a:xfrm>
                <a:off x="8016077" y="1762466"/>
                <a:ext cx="2512426" cy="867384"/>
                <a:chOff x="8336963" y="3415254"/>
                <a:chExt cx="2512426" cy="867384"/>
              </a:xfrm>
            </p:grpSpPr>
            <p:sp>
              <p:nvSpPr>
                <p:cNvPr id="144" name="文本框 143"/>
                <p:cNvSpPr txBox="1"/>
                <p:nvPr/>
              </p:nvSpPr>
              <p:spPr>
                <a:xfrm>
                  <a:off x="8336963" y="3712386"/>
                  <a:ext cx="2512426" cy="570252"/>
                </a:xfrm>
                <a:prstGeom prst="rect">
                  <a:avLst/>
                </a:prstGeom>
                <a:noFill/>
              </p:spPr>
              <p:txBody>
                <a:bodyPr wrap="square" rtlCol="0">
                  <a:spAutoFit/>
                </a:bodyPr>
                <a:lstStyle>
                  <a:defPPr>
                    <a:defRPr lang="zh-CN"/>
                  </a:defPPr>
                  <a:lvl1pPr algn="dist">
                    <a:defRPr>
                      <a:latin typeface="华文仿宋" panose="02010600040101010101" pitchFamily="2" charset="-122"/>
                      <a:ea typeface="华文仿宋" panose="02010600040101010101" pitchFamily="2" charset="-122"/>
                    </a:defRPr>
                  </a:lvl1pPr>
                </a:lstStyle>
                <a:p>
                  <a:pPr algn="r" defTabSz="1219200" fontAlgn="base">
                    <a:lnSpc>
                      <a:spcPct val="150000"/>
                    </a:lnSpc>
                    <a:spcBef>
                      <a:spcPts val="1335"/>
                    </a:spcBef>
                    <a:spcAft>
                      <a:spcPct val="0"/>
                    </a:spcAft>
                  </a:pPr>
                  <a:r>
                    <a:rPr lang="en-US" altLang="zh-CN" sz="1100">
                      <a:solidFill>
                        <a:schemeClr val="tx1">
                          <a:lumMod val="50000"/>
                          <a:lumOff val="50000"/>
                        </a:schemeClr>
                      </a:solidFill>
                      <a:latin typeface="+mn-lt"/>
                      <a:ea typeface="+mn-ea"/>
                      <a:cs typeface="+mn-ea"/>
                      <a:sym typeface="+mn-lt"/>
                    </a:rPr>
                    <a:t>单击此处添加文本单击此处添加文本单击此处</a:t>
                  </a:r>
                  <a:endParaRPr lang="en-US" altLang="zh-CN" sz="1100" dirty="0">
                    <a:solidFill>
                      <a:schemeClr val="tx1">
                        <a:lumMod val="95000"/>
                        <a:lumOff val="5000"/>
                      </a:schemeClr>
                    </a:solidFill>
                    <a:latin typeface="+mn-lt"/>
                    <a:ea typeface="+mn-ea"/>
                    <a:cs typeface="+mn-ea"/>
                    <a:sym typeface="+mn-lt"/>
                  </a:endParaRPr>
                </a:p>
              </p:txBody>
            </p:sp>
            <p:sp>
              <p:nvSpPr>
                <p:cNvPr id="145" name="文本框 144"/>
                <p:cNvSpPr txBox="1"/>
                <p:nvPr/>
              </p:nvSpPr>
              <p:spPr>
                <a:xfrm>
                  <a:off x="8336963" y="3415254"/>
                  <a:ext cx="1479352" cy="321927"/>
                </a:xfrm>
                <a:prstGeom prst="rect">
                  <a:avLst/>
                </a:prstGeom>
                <a:noFill/>
              </p:spPr>
              <p:txBody>
                <a:bodyPr wrap="square" rtlCol="0">
                  <a:spAutoFit/>
                </a:bodyPr>
                <a:lstStyle>
                  <a:defPPr>
                    <a:defRPr lang="zh-CN"/>
                  </a:defPPr>
                  <a:lvl1pPr algn="dist">
                    <a:defRPr>
                      <a:latin typeface="华文仿宋" panose="02010600040101010101" pitchFamily="2" charset="-122"/>
                      <a:ea typeface="华文仿宋" panose="02010600040101010101" pitchFamily="2" charset="-122"/>
                    </a:defRPr>
                  </a:lvl1pPr>
                </a:lstStyle>
                <a:p>
                  <a:pPr algn="r">
                    <a:lnSpc>
                      <a:spcPts val="1800"/>
                    </a:lnSpc>
                  </a:pPr>
                  <a:r>
                    <a:rPr lang="zh-CN" altLang="en-US" dirty="0" smtClean="0">
                      <a:solidFill>
                        <a:schemeClr val="tx1">
                          <a:lumMod val="75000"/>
                          <a:lumOff val="25000"/>
                        </a:schemeClr>
                      </a:solidFill>
                      <a:latin typeface="+mn-lt"/>
                      <a:ea typeface="+mn-ea"/>
                      <a:cs typeface="+mn-ea"/>
                      <a:sym typeface="+mn-lt"/>
                    </a:rPr>
                    <a:t>服务活动</a:t>
                  </a:r>
                </a:p>
              </p:txBody>
            </p:sp>
          </p:grpSp>
          <p:grpSp>
            <p:nvGrpSpPr>
              <p:cNvPr id="135" name="组合 134"/>
              <p:cNvGrpSpPr/>
              <p:nvPr/>
            </p:nvGrpSpPr>
            <p:grpSpPr>
              <a:xfrm>
                <a:off x="8016077" y="5028377"/>
                <a:ext cx="2512426" cy="867384"/>
                <a:chOff x="8336963" y="3415254"/>
                <a:chExt cx="2512426" cy="867384"/>
              </a:xfrm>
            </p:grpSpPr>
            <p:sp>
              <p:nvSpPr>
                <p:cNvPr id="142" name="文本框 141"/>
                <p:cNvSpPr txBox="1"/>
                <p:nvPr/>
              </p:nvSpPr>
              <p:spPr>
                <a:xfrm>
                  <a:off x="8336963" y="3712386"/>
                  <a:ext cx="2512426" cy="570252"/>
                </a:xfrm>
                <a:prstGeom prst="rect">
                  <a:avLst/>
                </a:prstGeom>
                <a:noFill/>
              </p:spPr>
              <p:txBody>
                <a:bodyPr wrap="square" rtlCol="0">
                  <a:spAutoFit/>
                </a:bodyPr>
                <a:lstStyle>
                  <a:defPPr>
                    <a:defRPr lang="zh-CN"/>
                  </a:defPPr>
                  <a:lvl1pPr algn="dist">
                    <a:defRPr>
                      <a:latin typeface="华文仿宋" panose="02010600040101010101" pitchFamily="2" charset="-122"/>
                      <a:ea typeface="华文仿宋" panose="02010600040101010101" pitchFamily="2" charset="-122"/>
                    </a:defRPr>
                  </a:lvl1pPr>
                </a:lstStyle>
                <a:p>
                  <a:pPr algn="r" defTabSz="1219200" fontAlgn="base">
                    <a:lnSpc>
                      <a:spcPct val="150000"/>
                    </a:lnSpc>
                    <a:spcBef>
                      <a:spcPts val="1335"/>
                    </a:spcBef>
                    <a:spcAft>
                      <a:spcPct val="0"/>
                    </a:spcAft>
                  </a:pPr>
                  <a:r>
                    <a:rPr lang="en-US" altLang="zh-CN" sz="1100">
                      <a:solidFill>
                        <a:schemeClr val="tx1">
                          <a:lumMod val="50000"/>
                          <a:lumOff val="50000"/>
                        </a:schemeClr>
                      </a:solidFill>
                      <a:latin typeface="+mn-lt"/>
                      <a:ea typeface="+mn-ea"/>
                      <a:cs typeface="+mn-ea"/>
                      <a:sym typeface="+mn-lt"/>
                    </a:rPr>
                    <a:t>单击此处添加文本单击此处添加文本单击此处</a:t>
                  </a:r>
                  <a:endParaRPr lang="en-US" altLang="zh-CN" sz="1100" dirty="0">
                    <a:solidFill>
                      <a:schemeClr val="tx1">
                        <a:lumMod val="95000"/>
                        <a:lumOff val="5000"/>
                      </a:schemeClr>
                    </a:solidFill>
                    <a:latin typeface="+mn-lt"/>
                    <a:ea typeface="+mn-ea"/>
                    <a:cs typeface="+mn-ea"/>
                    <a:sym typeface="+mn-lt"/>
                  </a:endParaRPr>
                </a:p>
              </p:txBody>
            </p:sp>
            <p:sp>
              <p:nvSpPr>
                <p:cNvPr id="143" name="文本框 142"/>
                <p:cNvSpPr txBox="1"/>
                <p:nvPr/>
              </p:nvSpPr>
              <p:spPr>
                <a:xfrm>
                  <a:off x="8336963" y="3415254"/>
                  <a:ext cx="1479352" cy="321927"/>
                </a:xfrm>
                <a:prstGeom prst="rect">
                  <a:avLst/>
                </a:prstGeom>
                <a:noFill/>
              </p:spPr>
              <p:txBody>
                <a:bodyPr wrap="square" rtlCol="0">
                  <a:spAutoFit/>
                </a:bodyPr>
                <a:lstStyle>
                  <a:defPPr>
                    <a:defRPr lang="zh-CN"/>
                  </a:defPPr>
                  <a:lvl1pPr algn="dist">
                    <a:defRPr>
                      <a:latin typeface="华文仿宋" panose="02010600040101010101" pitchFamily="2" charset="-122"/>
                      <a:ea typeface="华文仿宋" panose="02010600040101010101" pitchFamily="2" charset="-122"/>
                    </a:defRPr>
                  </a:lvl1pPr>
                </a:lstStyle>
                <a:p>
                  <a:pPr algn="r">
                    <a:lnSpc>
                      <a:spcPts val="1800"/>
                    </a:lnSpc>
                  </a:pPr>
                  <a:r>
                    <a:rPr lang="zh-CN" altLang="en-US" dirty="0" smtClean="0">
                      <a:solidFill>
                        <a:schemeClr val="tx1">
                          <a:lumMod val="75000"/>
                          <a:lumOff val="25000"/>
                        </a:schemeClr>
                      </a:solidFill>
                      <a:latin typeface="+mn-lt"/>
                      <a:ea typeface="+mn-ea"/>
                      <a:cs typeface="+mn-ea"/>
                      <a:sym typeface="+mn-lt"/>
                    </a:rPr>
                    <a:t>服务活动</a:t>
                  </a:r>
                </a:p>
              </p:txBody>
            </p:sp>
          </p:grpSp>
          <p:grpSp>
            <p:nvGrpSpPr>
              <p:cNvPr id="136" name="组合 135"/>
              <p:cNvGrpSpPr/>
              <p:nvPr/>
            </p:nvGrpSpPr>
            <p:grpSpPr>
              <a:xfrm>
                <a:off x="8816879" y="2851103"/>
                <a:ext cx="2512426" cy="867384"/>
                <a:chOff x="8336963" y="3415254"/>
                <a:chExt cx="2512426" cy="867384"/>
              </a:xfrm>
            </p:grpSpPr>
            <p:sp>
              <p:nvSpPr>
                <p:cNvPr id="140" name="文本框 139"/>
                <p:cNvSpPr txBox="1"/>
                <p:nvPr/>
              </p:nvSpPr>
              <p:spPr>
                <a:xfrm>
                  <a:off x="8336963" y="3712386"/>
                  <a:ext cx="2512426" cy="570252"/>
                </a:xfrm>
                <a:prstGeom prst="rect">
                  <a:avLst/>
                </a:prstGeom>
                <a:noFill/>
              </p:spPr>
              <p:txBody>
                <a:bodyPr wrap="square" rtlCol="0">
                  <a:spAutoFit/>
                </a:bodyPr>
                <a:lstStyle>
                  <a:defPPr>
                    <a:defRPr lang="zh-CN"/>
                  </a:defPPr>
                  <a:lvl1pPr algn="dist">
                    <a:defRPr>
                      <a:latin typeface="华文仿宋" panose="02010600040101010101" pitchFamily="2" charset="-122"/>
                      <a:ea typeface="华文仿宋" panose="02010600040101010101" pitchFamily="2" charset="-122"/>
                    </a:defRPr>
                  </a:lvl1pPr>
                </a:lstStyle>
                <a:p>
                  <a:pPr algn="r" defTabSz="1219200" fontAlgn="base">
                    <a:lnSpc>
                      <a:spcPct val="150000"/>
                    </a:lnSpc>
                    <a:spcBef>
                      <a:spcPts val="1335"/>
                    </a:spcBef>
                    <a:spcAft>
                      <a:spcPct val="0"/>
                    </a:spcAft>
                  </a:pPr>
                  <a:r>
                    <a:rPr lang="en-US" altLang="zh-CN" sz="1100">
                      <a:solidFill>
                        <a:schemeClr val="tx1">
                          <a:lumMod val="50000"/>
                          <a:lumOff val="50000"/>
                        </a:schemeClr>
                      </a:solidFill>
                      <a:latin typeface="+mn-lt"/>
                      <a:ea typeface="+mn-ea"/>
                      <a:cs typeface="+mn-ea"/>
                      <a:sym typeface="+mn-lt"/>
                    </a:rPr>
                    <a:t>单击此处添加文本单击此处添加文本单击此处</a:t>
                  </a:r>
                  <a:endParaRPr lang="en-US" altLang="zh-CN" sz="1100" dirty="0">
                    <a:solidFill>
                      <a:schemeClr val="tx1">
                        <a:lumMod val="95000"/>
                        <a:lumOff val="5000"/>
                      </a:schemeClr>
                    </a:solidFill>
                    <a:latin typeface="+mn-lt"/>
                    <a:ea typeface="+mn-ea"/>
                    <a:cs typeface="+mn-ea"/>
                    <a:sym typeface="+mn-lt"/>
                  </a:endParaRPr>
                </a:p>
              </p:txBody>
            </p:sp>
            <p:sp>
              <p:nvSpPr>
                <p:cNvPr id="141" name="文本框 140"/>
                <p:cNvSpPr txBox="1"/>
                <p:nvPr/>
              </p:nvSpPr>
              <p:spPr>
                <a:xfrm>
                  <a:off x="8336963" y="3415254"/>
                  <a:ext cx="1479352" cy="321927"/>
                </a:xfrm>
                <a:prstGeom prst="rect">
                  <a:avLst/>
                </a:prstGeom>
                <a:noFill/>
              </p:spPr>
              <p:txBody>
                <a:bodyPr wrap="square" rtlCol="0">
                  <a:spAutoFit/>
                </a:bodyPr>
                <a:lstStyle>
                  <a:defPPr>
                    <a:defRPr lang="zh-CN"/>
                  </a:defPPr>
                  <a:lvl1pPr algn="dist">
                    <a:defRPr>
                      <a:latin typeface="华文仿宋" panose="02010600040101010101" pitchFamily="2" charset="-122"/>
                      <a:ea typeface="华文仿宋" panose="02010600040101010101" pitchFamily="2" charset="-122"/>
                    </a:defRPr>
                  </a:lvl1pPr>
                </a:lstStyle>
                <a:p>
                  <a:pPr algn="r">
                    <a:lnSpc>
                      <a:spcPts val="1800"/>
                    </a:lnSpc>
                  </a:pPr>
                  <a:r>
                    <a:rPr lang="zh-CN" altLang="en-US" dirty="0" smtClean="0">
                      <a:solidFill>
                        <a:schemeClr val="tx1">
                          <a:lumMod val="75000"/>
                          <a:lumOff val="25000"/>
                        </a:schemeClr>
                      </a:solidFill>
                      <a:latin typeface="+mn-lt"/>
                      <a:ea typeface="+mn-ea"/>
                      <a:cs typeface="+mn-ea"/>
                      <a:sym typeface="+mn-lt"/>
                    </a:rPr>
                    <a:t>服务活动</a:t>
                  </a:r>
                </a:p>
              </p:txBody>
            </p:sp>
          </p:grpSp>
          <p:grpSp>
            <p:nvGrpSpPr>
              <p:cNvPr id="137" name="组合 136"/>
              <p:cNvGrpSpPr/>
              <p:nvPr/>
            </p:nvGrpSpPr>
            <p:grpSpPr>
              <a:xfrm>
                <a:off x="8816879" y="3939740"/>
                <a:ext cx="2512426" cy="867384"/>
                <a:chOff x="8336963" y="3415254"/>
                <a:chExt cx="2512426" cy="867384"/>
              </a:xfrm>
            </p:grpSpPr>
            <p:sp>
              <p:nvSpPr>
                <p:cNvPr id="138" name="文本框 137"/>
                <p:cNvSpPr txBox="1"/>
                <p:nvPr/>
              </p:nvSpPr>
              <p:spPr>
                <a:xfrm>
                  <a:off x="8336963" y="3712386"/>
                  <a:ext cx="2512426" cy="570252"/>
                </a:xfrm>
                <a:prstGeom prst="rect">
                  <a:avLst/>
                </a:prstGeom>
                <a:noFill/>
              </p:spPr>
              <p:txBody>
                <a:bodyPr wrap="square" rtlCol="0">
                  <a:spAutoFit/>
                </a:bodyPr>
                <a:lstStyle>
                  <a:defPPr>
                    <a:defRPr lang="zh-CN"/>
                  </a:defPPr>
                  <a:lvl1pPr algn="dist">
                    <a:defRPr>
                      <a:latin typeface="华文仿宋" panose="02010600040101010101" pitchFamily="2" charset="-122"/>
                      <a:ea typeface="华文仿宋" panose="02010600040101010101" pitchFamily="2" charset="-122"/>
                    </a:defRPr>
                  </a:lvl1pPr>
                </a:lstStyle>
                <a:p>
                  <a:pPr algn="r" defTabSz="1219200" fontAlgn="base">
                    <a:lnSpc>
                      <a:spcPct val="150000"/>
                    </a:lnSpc>
                    <a:spcBef>
                      <a:spcPts val="1335"/>
                    </a:spcBef>
                    <a:spcAft>
                      <a:spcPct val="0"/>
                    </a:spcAft>
                  </a:pPr>
                  <a:r>
                    <a:rPr lang="en-US" altLang="zh-CN" sz="1100">
                      <a:solidFill>
                        <a:schemeClr val="tx1">
                          <a:lumMod val="50000"/>
                          <a:lumOff val="50000"/>
                        </a:schemeClr>
                      </a:solidFill>
                      <a:latin typeface="+mn-lt"/>
                      <a:ea typeface="+mn-ea"/>
                      <a:cs typeface="+mn-ea"/>
                      <a:sym typeface="+mn-lt"/>
                    </a:rPr>
                    <a:t>单击此处添加文本单击此处添加文本单击此处</a:t>
                  </a:r>
                  <a:endParaRPr lang="en-US" altLang="zh-CN" sz="1100" dirty="0">
                    <a:solidFill>
                      <a:schemeClr val="tx1">
                        <a:lumMod val="95000"/>
                        <a:lumOff val="5000"/>
                      </a:schemeClr>
                    </a:solidFill>
                    <a:latin typeface="+mn-lt"/>
                    <a:ea typeface="+mn-ea"/>
                    <a:cs typeface="+mn-ea"/>
                    <a:sym typeface="+mn-lt"/>
                  </a:endParaRPr>
                </a:p>
              </p:txBody>
            </p:sp>
            <p:sp>
              <p:nvSpPr>
                <p:cNvPr id="139" name="文本框 138"/>
                <p:cNvSpPr txBox="1"/>
                <p:nvPr/>
              </p:nvSpPr>
              <p:spPr>
                <a:xfrm>
                  <a:off x="8336963" y="3415254"/>
                  <a:ext cx="1479352" cy="321927"/>
                </a:xfrm>
                <a:prstGeom prst="rect">
                  <a:avLst/>
                </a:prstGeom>
                <a:noFill/>
              </p:spPr>
              <p:txBody>
                <a:bodyPr wrap="square" rtlCol="0">
                  <a:spAutoFit/>
                </a:bodyPr>
                <a:lstStyle>
                  <a:defPPr>
                    <a:defRPr lang="zh-CN"/>
                  </a:defPPr>
                  <a:lvl1pPr algn="dist">
                    <a:defRPr>
                      <a:latin typeface="华文仿宋" panose="02010600040101010101" pitchFamily="2" charset="-122"/>
                      <a:ea typeface="华文仿宋" panose="02010600040101010101" pitchFamily="2" charset="-122"/>
                    </a:defRPr>
                  </a:lvl1pPr>
                </a:lstStyle>
                <a:p>
                  <a:pPr algn="r">
                    <a:lnSpc>
                      <a:spcPts val="1800"/>
                    </a:lnSpc>
                  </a:pPr>
                  <a:r>
                    <a:rPr lang="zh-CN" altLang="en-US" dirty="0" smtClean="0">
                      <a:solidFill>
                        <a:schemeClr val="tx1">
                          <a:lumMod val="75000"/>
                          <a:lumOff val="25000"/>
                        </a:schemeClr>
                      </a:solidFill>
                      <a:latin typeface="+mn-lt"/>
                      <a:ea typeface="+mn-ea"/>
                      <a:cs typeface="+mn-ea"/>
                      <a:sym typeface="+mn-lt"/>
                    </a:rPr>
                    <a:t>服务活动</a:t>
                  </a:r>
                </a:p>
              </p:txBody>
            </p:sp>
          </p:grpSp>
        </p:grpSp>
      </p:grpSp>
      <p:sp>
        <p:nvSpPr>
          <p:cNvPr id="147" name="Freeform 48"/>
          <p:cNvSpPr/>
          <p:nvPr/>
        </p:nvSpPr>
        <p:spPr>
          <a:xfrm>
            <a:off x="4831080" y="5156835"/>
            <a:ext cx="320040" cy="270510"/>
          </a:xfrm>
          <a:custGeom>
            <a:avLst/>
            <a:gdLst/>
            <a:ahLst/>
            <a:cxnLst>
              <a:cxn ang="0">
                <a:pos x="wd2" y="hd2"/>
              </a:cxn>
              <a:cxn ang="5400000">
                <a:pos x="wd2" y="hd2"/>
              </a:cxn>
              <a:cxn ang="10800000">
                <a:pos x="wd2" y="hd2"/>
              </a:cxn>
              <a:cxn ang="16200000">
                <a:pos x="wd2" y="hd2"/>
              </a:cxn>
            </a:cxnLst>
            <a:rect l="0" t="0" r="r" b="b"/>
            <a:pathLst>
              <a:path w="21600" h="21600" extrusionOk="0">
                <a:moveTo>
                  <a:pt x="19912" y="9800"/>
                </a:moveTo>
                <a:cubicBezTo>
                  <a:pt x="17381" y="9800"/>
                  <a:pt x="17381" y="9800"/>
                  <a:pt x="17381" y="9800"/>
                </a:cubicBezTo>
                <a:cubicBezTo>
                  <a:pt x="17381" y="5000"/>
                  <a:pt x="17381" y="5000"/>
                  <a:pt x="17381" y="5000"/>
                </a:cubicBezTo>
                <a:cubicBezTo>
                  <a:pt x="13162" y="0"/>
                  <a:pt x="13162" y="0"/>
                  <a:pt x="13162" y="0"/>
                </a:cubicBezTo>
                <a:cubicBezTo>
                  <a:pt x="4219" y="0"/>
                  <a:pt x="4219" y="0"/>
                  <a:pt x="4219" y="0"/>
                </a:cubicBezTo>
                <a:cubicBezTo>
                  <a:pt x="4219" y="9800"/>
                  <a:pt x="4219" y="9800"/>
                  <a:pt x="4219" y="9800"/>
                </a:cubicBezTo>
                <a:cubicBezTo>
                  <a:pt x="1688" y="9800"/>
                  <a:pt x="1688" y="9800"/>
                  <a:pt x="1688" y="9800"/>
                </a:cubicBezTo>
                <a:cubicBezTo>
                  <a:pt x="675" y="9800"/>
                  <a:pt x="0" y="10600"/>
                  <a:pt x="0" y="11800"/>
                </a:cubicBezTo>
                <a:cubicBezTo>
                  <a:pt x="0" y="19600"/>
                  <a:pt x="0" y="19600"/>
                  <a:pt x="0" y="19600"/>
                </a:cubicBezTo>
                <a:cubicBezTo>
                  <a:pt x="0" y="20800"/>
                  <a:pt x="675" y="21600"/>
                  <a:pt x="1688" y="21600"/>
                </a:cubicBezTo>
                <a:cubicBezTo>
                  <a:pt x="19912" y="21600"/>
                  <a:pt x="19912" y="21600"/>
                  <a:pt x="19912" y="21600"/>
                </a:cubicBezTo>
                <a:cubicBezTo>
                  <a:pt x="20925" y="21600"/>
                  <a:pt x="21600" y="20800"/>
                  <a:pt x="21600" y="19600"/>
                </a:cubicBezTo>
                <a:cubicBezTo>
                  <a:pt x="21600" y="11800"/>
                  <a:pt x="21600" y="11800"/>
                  <a:pt x="21600" y="11800"/>
                </a:cubicBezTo>
                <a:cubicBezTo>
                  <a:pt x="21600" y="10600"/>
                  <a:pt x="20925" y="9800"/>
                  <a:pt x="19912" y="9800"/>
                </a:cubicBezTo>
                <a:close/>
                <a:moveTo>
                  <a:pt x="5906" y="2000"/>
                </a:moveTo>
                <a:cubicBezTo>
                  <a:pt x="12487" y="2000"/>
                  <a:pt x="12487" y="2000"/>
                  <a:pt x="12487" y="2000"/>
                </a:cubicBezTo>
                <a:cubicBezTo>
                  <a:pt x="12487" y="5800"/>
                  <a:pt x="12487" y="5800"/>
                  <a:pt x="12487" y="5800"/>
                </a:cubicBezTo>
                <a:cubicBezTo>
                  <a:pt x="15694" y="5800"/>
                  <a:pt x="15694" y="5800"/>
                  <a:pt x="15694" y="5800"/>
                </a:cubicBezTo>
                <a:cubicBezTo>
                  <a:pt x="15694" y="11800"/>
                  <a:pt x="15694" y="11800"/>
                  <a:pt x="15694" y="11800"/>
                </a:cubicBezTo>
                <a:cubicBezTo>
                  <a:pt x="5906" y="11800"/>
                  <a:pt x="5906" y="11800"/>
                  <a:pt x="5906" y="11800"/>
                </a:cubicBezTo>
                <a:lnTo>
                  <a:pt x="5906" y="2000"/>
                </a:lnTo>
                <a:close/>
                <a:moveTo>
                  <a:pt x="17381" y="18600"/>
                </a:moveTo>
                <a:cubicBezTo>
                  <a:pt x="4219" y="18600"/>
                  <a:pt x="4219" y="18600"/>
                  <a:pt x="4219" y="18600"/>
                </a:cubicBezTo>
                <a:cubicBezTo>
                  <a:pt x="4219" y="16600"/>
                  <a:pt x="4219" y="16600"/>
                  <a:pt x="4219" y="16600"/>
                </a:cubicBezTo>
                <a:cubicBezTo>
                  <a:pt x="17381" y="16600"/>
                  <a:pt x="17381" y="16600"/>
                  <a:pt x="17381" y="16600"/>
                </a:cubicBezTo>
                <a:lnTo>
                  <a:pt x="17381" y="18600"/>
                </a:lnTo>
                <a:close/>
              </a:path>
            </a:pathLst>
          </a:custGeom>
          <a:solidFill>
            <a:schemeClr val="bg1"/>
          </a:solidFill>
          <a:ln w="12700" cap="flat">
            <a:noFill/>
            <a:miter lim="400000"/>
          </a:ln>
          <a:effectLst/>
        </p:spPr>
        <p:txBody>
          <a:bodyPr wrap="square" lIns="45720" tIns="45720" rIns="45720" bIns="45720" numCol="1" anchor="t">
            <a:noAutofit/>
          </a:bodyPr>
          <a:lstStyle/>
          <a:p>
            <a:endParaRPr sz="900">
              <a:cs typeface="+mn-ea"/>
              <a:sym typeface="+mn-lt"/>
            </a:endParaRPr>
          </a:p>
        </p:txBody>
      </p:sp>
      <p:grpSp>
        <p:nvGrpSpPr>
          <p:cNvPr id="148" name="组合 147"/>
          <p:cNvGrpSpPr/>
          <p:nvPr/>
        </p:nvGrpSpPr>
        <p:grpSpPr>
          <a:xfrm>
            <a:off x="7705725" y="3056890"/>
            <a:ext cx="320040" cy="245110"/>
            <a:chOff x="7498184" y="2803300"/>
            <a:chExt cx="320063" cy="245064"/>
          </a:xfrm>
          <a:solidFill>
            <a:schemeClr val="bg1"/>
          </a:solidFill>
        </p:grpSpPr>
        <p:sp>
          <p:nvSpPr>
            <p:cNvPr id="149" name="Rectangle 53"/>
            <p:cNvSpPr/>
            <p:nvPr/>
          </p:nvSpPr>
          <p:spPr>
            <a:xfrm>
              <a:off x="7523535" y="2951183"/>
              <a:ext cx="49648" cy="49648"/>
            </a:xfrm>
            <a:prstGeom prst="rect">
              <a:avLst/>
            </a:pr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150" name="Rectangle 54"/>
            <p:cNvSpPr/>
            <p:nvPr/>
          </p:nvSpPr>
          <p:spPr>
            <a:xfrm>
              <a:off x="7595365" y="2900480"/>
              <a:ext cx="50704" cy="100351"/>
            </a:xfrm>
            <a:prstGeom prst="rect">
              <a:avLst/>
            </a:pr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151" name="Rectangle 55"/>
            <p:cNvSpPr/>
            <p:nvPr/>
          </p:nvSpPr>
          <p:spPr>
            <a:xfrm>
              <a:off x="7670362" y="2852947"/>
              <a:ext cx="49646" cy="147885"/>
            </a:xfrm>
            <a:prstGeom prst="rect">
              <a:avLst/>
            </a:pr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152" name="Rectangle 56"/>
            <p:cNvSpPr/>
            <p:nvPr/>
          </p:nvSpPr>
          <p:spPr>
            <a:xfrm>
              <a:off x="7743248" y="2803300"/>
              <a:ext cx="49648" cy="197531"/>
            </a:xfrm>
            <a:prstGeom prst="rect">
              <a:avLst/>
            </a:pr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153" name="Rectangle 57"/>
            <p:cNvSpPr/>
            <p:nvPr/>
          </p:nvSpPr>
          <p:spPr>
            <a:xfrm>
              <a:off x="7498184" y="3023012"/>
              <a:ext cx="320063" cy="25352"/>
            </a:xfrm>
            <a:prstGeom prst="rect">
              <a:avLst/>
            </a:prstGeom>
            <a:grpFill/>
            <a:ln w="12700" cap="flat">
              <a:noFill/>
              <a:miter lim="400000"/>
            </a:ln>
            <a:effectLst/>
          </p:spPr>
          <p:txBody>
            <a:bodyPr wrap="square" lIns="45720" tIns="45720" rIns="45720" bIns="45720" numCol="1" anchor="t">
              <a:noAutofit/>
            </a:bodyPr>
            <a:lstStyle/>
            <a:p>
              <a:endParaRPr sz="900">
                <a:cs typeface="+mn-ea"/>
                <a:sym typeface="+mn-lt"/>
              </a:endParaRPr>
            </a:p>
          </p:txBody>
        </p:sp>
      </p:grpSp>
      <p:grpSp>
        <p:nvGrpSpPr>
          <p:cNvPr id="154" name="组合 153"/>
          <p:cNvGrpSpPr/>
          <p:nvPr/>
        </p:nvGrpSpPr>
        <p:grpSpPr>
          <a:xfrm>
            <a:off x="7040880" y="5179695"/>
            <a:ext cx="318770" cy="245110"/>
            <a:chOff x="6859115" y="2803300"/>
            <a:chExt cx="319007" cy="245064"/>
          </a:xfrm>
          <a:solidFill>
            <a:schemeClr val="bg1"/>
          </a:solidFill>
        </p:grpSpPr>
        <p:sp>
          <p:nvSpPr>
            <p:cNvPr id="155" name="Rectangle 58"/>
            <p:cNvSpPr/>
            <p:nvPr/>
          </p:nvSpPr>
          <p:spPr>
            <a:xfrm>
              <a:off x="6859115" y="3023012"/>
              <a:ext cx="319007" cy="25352"/>
            </a:xfrm>
            <a:prstGeom prst="rect">
              <a:avLst/>
            </a:pr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156" name="Rectangle 59"/>
            <p:cNvSpPr/>
            <p:nvPr/>
          </p:nvSpPr>
          <p:spPr>
            <a:xfrm>
              <a:off x="6980592" y="2803300"/>
              <a:ext cx="74999" cy="195418"/>
            </a:xfrm>
            <a:prstGeom prst="rect">
              <a:avLst/>
            </a:pr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157" name="Rectangle 60"/>
            <p:cNvSpPr/>
            <p:nvPr/>
          </p:nvSpPr>
          <p:spPr>
            <a:xfrm>
              <a:off x="6888692" y="2876186"/>
              <a:ext cx="74999" cy="122533"/>
            </a:xfrm>
            <a:prstGeom prst="rect">
              <a:avLst/>
            </a:pr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158" name="Rectangle 61"/>
            <p:cNvSpPr/>
            <p:nvPr/>
          </p:nvSpPr>
          <p:spPr>
            <a:xfrm>
              <a:off x="7073547" y="2925832"/>
              <a:ext cx="74999" cy="72886"/>
            </a:xfrm>
            <a:prstGeom prst="rect">
              <a:avLst/>
            </a:prstGeom>
            <a:grpFill/>
            <a:ln w="12700" cap="flat">
              <a:noFill/>
              <a:miter lim="400000"/>
            </a:ln>
            <a:effectLst/>
          </p:spPr>
          <p:txBody>
            <a:bodyPr wrap="square" lIns="45720" tIns="45720" rIns="45720" bIns="45720" numCol="1" anchor="t">
              <a:noAutofit/>
            </a:bodyPr>
            <a:lstStyle/>
            <a:p>
              <a:endParaRPr sz="900">
                <a:cs typeface="+mn-ea"/>
                <a:sym typeface="+mn-lt"/>
              </a:endParaRPr>
            </a:p>
          </p:txBody>
        </p:sp>
      </p:grpSp>
      <p:grpSp>
        <p:nvGrpSpPr>
          <p:cNvPr id="159" name="组合 158"/>
          <p:cNvGrpSpPr/>
          <p:nvPr/>
        </p:nvGrpSpPr>
        <p:grpSpPr>
          <a:xfrm>
            <a:off x="4168775" y="4203700"/>
            <a:ext cx="297815" cy="297815"/>
            <a:chOff x="9416446" y="2126204"/>
            <a:chExt cx="320064" cy="320063"/>
          </a:xfrm>
          <a:solidFill>
            <a:schemeClr val="bg1"/>
          </a:solidFill>
        </p:grpSpPr>
        <p:sp>
          <p:nvSpPr>
            <p:cNvPr id="160" name="Freeform 73"/>
            <p:cNvSpPr/>
            <p:nvPr/>
          </p:nvSpPr>
          <p:spPr>
            <a:xfrm>
              <a:off x="9416446" y="2126204"/>
              <a:ext cx="87675" cy="87675"/>
            </a:xfrm>
            <a:custGeom>
              <a:avLst/>
              <a:gdLst/>
              <a:ahLst/>
              <a:cxnLst>
                <a:cxn ang="0">
                  <a:pos x="wd2" y="hd2"/>
                </a:cxn>
                <a:cxn ang="5400000">
                  <a:pos x="wd2" y="hd2"/>
                </a:cxn>
                <a:cxn ang="10800000">
                  <a:pos x="wd2" y="hd2"/>
                </a:cxn>
                <a:cxn ang="16200000">
                  <a:pos x="wd2" y="hd2"/>
                </a:cxn>
              </a:cxnLst>
              <a:rect l="0" t="0" r="r" b="b"/>
              <a:pathLst>
                <a:path w="21600" h="21600" extrusionOk="0">
                  <a:moveTo>
                    <a:pt x="21600" y="8588"/>
                  </a:moveTo>
                  <a:lnTo>
                    <a:pt x="13012" y="0"/>
                  </a:lnTo>
                  <a:lnTo>
                    <a:pt x="0" y="12752"/>
                  </a:lnTo>
                  <a:lnTo>
                    <a:pt x="8588" y="21600"/>
                  </a:lnTo>
                  <a:lnTo>
                    <a:pt x="21600" y="8588"/>
                  </a:lnTo>
                  <a:close/>
                </a:path>
              </a:pathLst>
            </a:cu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161" name="Freeform 74"/>
            <p:cNvSpPr/>
            <p:nvPr/>
          </p:nvSpPr>
          <p:spPr>
            <a:xfrm>
              <a:off x="9679468" y="2388169"/>
              <a:ext cx="57042" cy="58098"/>
            </a:xfrm>
            <a:custGeom>
              <a:avLst/>
              <a:gdLst/>
              <a:ahLst/>
              <a:cxnLst>
                <a:cxn ang="0">
                  <a:pos x="wd2" y="hd2"/>
                </a:cxn>
                <a:cxn ang="5400000">
                  <a:pos x="wd2" y="hd2"/>
                </a:cxn>
                <a:cxn ang="10800000">
                  <a:pos x="wd2" y="hd2"/>
                </a:cxn>
                <a:cxn ang="16200000">
                  <a:pos x="wd2" y="hd2"/>
                </a:cxn>
              </a:cxnLst>
              <a:rect l="0" t="0" r="r" b="b"/>
              <a:pathLst>
                <a:path w="21600" h="21600" extrusionOk="0">
                  <a:moveTo>
                    <a:pt x="19600" y="0"/>
                  </a:moveTo>
                  <a:lnTo>
                    <a:pt x="0" y="19636"/>
                  </a:lnTo>
                  <a:lnTo>
                    <a:pt x="21600" y="21600"/>
                  </a:lnTo>
                  <a:lnTo>
                    <a:pt x="19600" y="0"/>
                  </a:lnTo>
                  <a:close/>
                </a:path>
              </a:pathLst>
            </a:cu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162" name="Freeform 75"/>
            <p:cNvSpPr/>
            <p:nvPr/>
          </p:nvSpPr>
          <p:spPr>
            <a:xfrm>
              <a:off x="9599188" y="2126204"/>
              <a:ext cx="137322" cy="137322"/>
            </a:xfrm>
            <a:custGeom>
              <a:avLst/>
              <a:gdLst/>
              <a:ahLst/>
              <a:cxnLst>
                <a:cxn ang="0">
                  <a:pos x="wd2" y="hd2"/>
                </a:cxn>
                <a:cxn ang="5400000">
                  <a:pos x="wd2" y="hd2"/>
                </a:cxn>
                <a:cxn ang="10800000">
                  <a:pos x="wd2" y="hd2"/>
                </a:cxn>
                <a:cxn ang="16200000">
                  <a:pos x="wd2" y="hd2"/>
                </a:cxn>
              </a:cxnLst>
              <a:rect l="0" t="0" r="r" b="b"/>
              <a:pathLst>
                <a:path w="21600" h="21600" extrusionOk="0">
                  <a:moveTo>
                    <a:pt x="21600" y="8142"/>
                  </a:moveTo>
                  <a:lnTo>
                    <a:pt x="13292" y="0"/>
                  </a:lnTo>
                  <a:lnTo>
                    <a:pt x="9471" y="3822"/>
                  </a:lnTo>
                  <a:lnTo>
                    <a:pt x="12129" y="6646"/>
                  </a:lnTo>
                  <a:lnTo>
                    <a:pt x="10634" y="8142"/>
                  </a:lnTo>
                  <a:lnTo>
                    <a:pt x="7809" y="5483"/>
                  </a:lnTo>
                  <a:lnTo>
                    <a:pt x="4652" y="8640"/>
                  </a:lnTo>
                  <a:lnTo>
                    <a:pt x="7477" y="11298"/>
                  </a:lnTo>
                  <a:lnTo>
                    <a:pt x="5815" y="12960"/>
                  </a:lnTo>
                  <a:lnTo>
                    <a:pt x="3157" y="10135"/>
                  </a:lnTo>
                  <a:lnTo>
                    <a:pt x="0" y="13292"/>
                  </a:lnTo>
                  <a:lnTo>
                    <a:pt x="8308" y="21600"/>
                  </a:lnTo>
                  <a:lnTo>
                    <a:pt x="21600" y="8142"/>
                  </a:lnTo>
                  <a:close/>
                </a:path>
              </a:pathLst>
            </a:cu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163" name="Freeform 76"/>
            <p:cNvSpPr/>
            <p:nvPr/>
          </p:nvSpPr>
          <p:spPr>
            <a:xfrm>
              <a:off x="9416446" y="2307889"/>
              <a:ext cx="137322" cy="138378"/>
            </a:xfrm>
            <a:custGeom>
              <a:avLst/>
              <a:gdLst/>
              <a:ahLst/>
              <a:cxnLst>
                <a:cxn ang="0">
                  <a:pos x="wd2" y="hd2"/>
                </a:cxn>
                <a:cxn ang="5400000">
                  <a:pos x="wd2" y="hd2"/>
                </a:cxn>
                <a:cxn ang="10800000">
                  <a:pos x="wd2" y="hd2"/>
                </a:cxn>
                <a:cxn ang="16200000">
                  <a:pos x="wd2" y="hd2"/>
                </a:cxn>
              </a:cxnLst>
              <a:rect l="0" t="0" r="r" b="b"/>
              <a:pathLst>
                <a:path w="21600" h="21600" extrusionOk="0">
                  <a:moveTo>
                    <a:pt x="16117" y="2803"/>
                  </a:moveTo>
                  <a:lnTo>
                    <a:pt x="13458" y="0"/>
                  </a:lnTo>
                  <a:lnTo>
                    <a:pt x="10302" y="3133"/>
                  </a:lnTo>
                  <a:lnTo>
                    <a:pt x="12960" y="5936"/>
                  </a:lnTo>
                  <a:lnTo>
                    <a:pt x="11465" y="7420"/>
                  </a:lnTo>
                  <a:lnTo>
                    <a:pt x="8640" y="4782"/>
                  </a:lnTo>
                  <a:lnTo>
                    <a:pt x="5483" y="7915"/>
                  </a:lnTo>
                  <a:lnTo>
                    <a:pt x="8308" y="10553"/>
                  </a:lnTo>
                  <a:lnTo>
                    <a:pt x="6646" y="12202"/>
                  </a:lnTo>
                  <a:lnTo>
                    <a:pt x="3988" y="9398"/>
                  </a:lnTo>
                  <a:lnTo>
                    <a:pt x="0" y="13356"/>
                  </a:lnTo>
                  <a:lnTo>
                    <a:pt x="8308" y="21600"/>
                  </a:lnTo>
                  <a:lnTo>
                    <a:pt x="21600" y="8244"/>
                  </a:lnTo>
                  <a:lnTo>
                    <a:pt x="16117" y="2803"/>
                  </a:lnTo>
                  <a:close/>
                </a:path>
              </a:pathLst>
            </a:cu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164" name="Freeform 77"/>
            <p:cNvSpPr/>
            <p:nvPr/>
          </p:nvSpPr>
          <p:spPr>
            <a:xfrm>
              <a:off x="9469262" y="2177963"/>
              <a:ext cx="245065" cy="245065"/>
            </a:xfrm>
            <a:custGeom>
              <a:avLst/>
              <a:gdLst/>
              <a:ahLst/>
              <a:cxnLst>
                <a:cxn ang="0">
                  <a:pos x="wd2" y="hd2"/>
                </a:cxn>
                <a:cxn ang="5400000">
                  <a:pos x="wd2" y="hd2"/>
                </a:cxn>
                <a:cxn ang="10800000">
                  <a:pos x="wd2" y="hd2"/>
                </a:cxn>
                <a:cxn ang="16200000">
                  <a:pos x="wd2" y="hd2"/>
                </a:cxn>
              </a:cxnLst>
              <a:rect l="0" t="0" r="r" b="b"/>
              <a:pathLst>
                <a:path w="21600" h="21600" extrusionOk="0">
                  <a:moveTo>
                    <a:pt x="4655" y="0"/>
                  </a:moveTo>
                  <a:lnTo>
                    <a:pt x="0" y="4655"/>
                  </a:lnTo>
                  <a:lnTo>
                    <a:pt x="16945" y="21600"/>
                  </a:lnTo>
                  <a:lnTo>
                    <a:pt x="21600" y="17038"/>
                  </a:lnTo>
                  <a:lnTo>
                    <a:pt x="4655" y="0"/>
                  </a:lnTo>
                  <a:close/>
                </a:path>
              </a:pathLst>
            </a:custGeom>
            <a:grpFill/>
            <a:ln w="12700" cap="flat">
              <a:noFill/>
              <a:miter lim="400000"/>
            </a:ln>
            <a:effectLst/>
          </p:spPr>
          <p:txBody>
            <a:bodyPr wrap="square" lIns="45720" tIns="45720" rIns="45720" bIns="45720" numCol="1" anchor="t">
              <a:noAutofit/>
            </a:bodyPr>
            <a:lstStyle/>
            <a:p>
              <a:endParaRPr sz="900">
                <a:cs typeface="+mn-ea"/>
                <a:sym typeface="+mn-lt"/>
              </a:endParaRPr>
            </a:p>
          </p:txBody>
        </p:sp>
      </p:grpSp>
      <p:grpSp>
        <p:nvGrpSpPr>
          <p:cNvPr id="165" name="组合 164"/>
          <p:cNvGrpSpPr/>
          <p:nvPr/>
        </p:nvGrpSpPr>
        <p:grpSpPr>
          <a:xfrm>
            <a:off x="7760970" y="4225290"/>
            <a:ext cx="233680" cy="276225"/>
            <a:chOff x="5604216" y="2126204"/>
            <a:chExt cx="270416" cy="320064"/>
          </a:xfrm>
          <a:solidFill>
            <a:schemeClr val="bg1"/>
          </a:solidFill>
        </p:grpSpPr>
        <p:sp>
          <p:nvSpPr>
            <p:cNvPr id="166" name="Freeform 86"/>
            <p:cNvSpPr/>
            <p:nvPr/>
          </p:nvSpPr>
          <p:spPr>
            <a:xfrm>
              <a:off x="5604216" y="2126204"/>
              <a:ext cx="270416" cy="32006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lnTo>
                    <a:pt x="0" y="0"/>
                  </a:lnTo>
                  <a:close/>
                  <a:moveTo>
                    <a:pt x="18816" y="19034"/>
                  </a:moveTo>
                  <a:lnTo>
                    <a:pt x="2784" y="19034"/>
                  </a:lnTo>
                  <a:lnTo>
                    <a:pt x="2784" y="2495"/>
                  </a:lnTo>
                  <a:lnTo>
                    <a:pt x="5822" y="2495"/>
                  </a:lnTo>
                  <a:lnTo>
                    <a:pt x="6834" y="3992"/>
                  </a:lnTo>
                  <a:lnTo>
                    <a:pt x="14766" y="3992"/>
                  </a:lnTo>
                  <a:lnTo>
                    <a:pt x="15778" y="2495"/>
                  </a:lnTo>
                  <a:lnTo>
                    <a:pt x="18816" y="2495"/>
                  </a:lnTo>
                  <a:lnTo>
                    <a:pt x="18816" y="19034"/>
                  </a:lnTo>
                  <a:close/>
                </a:path>
              </a:pathLst>
            </a:cu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167" name="Rectangle 87"/>
            <p:cNvSpPr/>
            <p:nvPr/>
          </p:nvSpPr>
          <p:spPr>
            <a:xfrm>
              <a:off x="5689777" y="2243455"/>
              <a:ext cx="49648" cy="22183"/>
            </a:xfrm>
            <a:prstGeom prst="rect">
              <a:avLst/>
            </a:pr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168" name="Rectangle 88"/>
            <p:cNvSpPr/>
            <p:nvPr/>
          </p:nvSpPr>
          <p:spPr>
            <a:xfrm>
              <a:off x="5689777" y="2290988"/>
              <a:ext cx="99294" cy="25352"/>
            </a:xfrm>
            <a:prstGeom prst="rect">
              <a:avLst/>
            </a:pr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169" name="Rectangle 89"/>
            <p:cNvSpPr/>
            <p:nvPr/>
          </p:nvSpPr>
          <p:spPr>
            <a:xfrm>
              <a:off x="5689777" y="2340636"/>
              <a:ext cx="99294" cy="25352"/>
            </a:xfrm>
            <a:prstGeom prst="rect">
              <a:avLst/>
            </a:prstGeom>
            <a:grpFill/>
            <a:ln w="12700" cap="flat">
              <a:noFill/>
              <a:miter lim="400000"/>
            </a:ln>
            <a:effectLst/>
          </p:spPr>
          <p:txBody>
            <a:bodyPr wrap="square" lIns="45720" tIns="45720" rIns="45720" bIns="45720" numCol="1" anchor="t">
              <a:noAutofit/>
            </a:bodyPr>
            <a:lstStyle/>
            <a:p>
              <a:endParaRPr sz="900">
                <a:cs typeface="+mn-ea"/>
                <a:sym typeface="+mn-lt"/>
              </a:endParaRPr>
            </a:p>
          </p:txBody>
        </p:sp>
      </p:grpSp>
      <p:grpSp>
        <p:nvGrpSpPr>
          <p:cNvPr id="170" name="组合 169"/>
          <p:cNvGrpSpPr/>
          <p:nvPr/>
        </p:nvGrpSpPr>
        <p:grpSpPr>
          <a:xfrm>
            <a:off x="7056120" y="2119630"/>
            <a:ext cx="288925" cy="288925"/>
            <a:chOff x="3659688" y="4253717"/>
            <a:chExt cx="320876" cy="320876"/>
          </a:xfrm>
          <a:solidFill>
            <a:schemeClr val="bg1"/>
          </a:solidFill>
        </p:grpSpPr>
        <p:sp>
          <p:nvSpPr>
            <p:cNvPr id="171" name="Freeform 160"/>
            <p:cNvSpPr/>
            <p:nvPr/>
          </p:nvSpPr>
          <p:spPr>
            <a:xfrm>
              <a:off x="3659688" y="4253717"/>
              <a:ext cx="320876" cy="32087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16539"/>
                  </a:lnTo>
                  <a:lnTo>
                    <a:pt x="4277" y="16539"/>
                  </a:lnTo>
                  <a:lnTo>
                    <a:pt x="4277" y="21600"/>
                  </a:lnTo>
                  <a:lnTo>
                    <a:pt x="12333" y="16539"/>
                  </a:lnTo>
                  <a:lnTo>
                    <a:pt x="21600" y="16539"/>
                  </a:lnTo>
                  <a:lnTo>
                    <a:pt x="21600" y="0"/>
                  </a:lnTo>
                  <a:lnTo>
                    <a:pt x="0" y="0"/>
                  </a:lnTo>
                  <a:close/>
                  <a:moveTo>
                    <a:pt x="19105" y="14115"/>
                  </a:moveTo>
                  <a:lnTo>
                    <a:pt x="11477" y="14115"/>
                  </a:lnTo>
                  <a:lnTo>
                    <a:pt x="6630" y="16824"/>
                  </a:lnTo>
                  <a:lnTo>
                    <a:pt x="6630" y="14115"/>
                  </a:lnTo>
                  <a:lnTo>
                    <a:pt x="2566" y="14115"/>
                  </a:lnTo>
                  <a:lnTo>
                    <a:pt x="2566" y="2495"/>
                  </a:lnTo>
                  <a:lnTo>
                    <a:pt x="19105" y="2495"/>
                  </a:lnTo>
                  <a:lnTo>
                    <a:pt x="19105" y="14115"/>
                  </a:lnTo>
                  <a:close/>
                </a:path>
              </a:pathLst>
            </a:cu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172" name="Rectangle 161"/>
            <p:cNvSpPr/>
            <p:nvPr/>
          </p:nvSpPr>
          <p:spPr>
            <a:xfrm>
              <a:off x="3742290" y="4340554"/>
              <a:ext cx="155672" cy="23298"/>
            </a:xfrm>
            <a:prstGeom prst="rect">
              <a:avLst/>
            </a:pr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173" name="Rectangle 162"/>
            <p:cNvSpPr/>
            <p:nvPr/>
          </p:nvSpPr>
          <p:spPr>
            <a:xfrm>
              <a:off x="3742290" y="4388208"/>
              <a:ext cx="78366" cy="25417"/>
            </a:xfrm>
            <a:prstGeom prst="rect">
              <a:avLst/>
            </a:prstGeom>
            <a:grpFill/>
            <a:ln w="12700" cap="flat">
              <a:noFill/>
              <a:miter lim="400000"/>
            </a:ln>
            <a:effectLst/>
          </p:spPr>
          <p:txBody>
            <a:bodyPr wrap="square" lIns="45720" tIns="45720" rIns="45720" bIns="45720" numCol="1" anchor="t">
              <a:noAutofit/>
            </a:bodyPr>
            <a:lstStyle/>
            <a:p>
              <a:endParaRPr sz="900">
                <a:cs typeface="+mn-ea"/>
                <a:sym typeface="+mn-lt"/>
              </a:endParaRPr>
            </a:p>
          </p:txBody>
        </p:sp>
      </p:grpSp>
      <p:sp>
        <p:nvSpPr>
          <p:cNvPr id="174" name="Freeform 144"/>
          <p:cNvSpPr/>
          <p:nvPr/>
        </p:nvSpPr>
        <p:spPr>
          <a:xfrm>
            <a:off x="4831080" y="2138680"/>
            <a:ext cx="320040" cy="224790"/>
          </a:xfrm>
          <a:custGeom>
            <a:avLst/>
            <a:gdLst/>
            <a:ahLst/>
            <a:cxnLst>
              <a:cxn ang="0">
                <a:pos x="wd2" y="hd2"/>
              </a:cxn>
              <a:cxn ang="5400000">
                <a:pos x="wd2" y="hd2"/>
              </a:cxn>
              <a:cxn ang="10800000">
                <a:pos x="wd2" y="hd2"/>
              </a:cxn>
              <a:cxn ang="16200000">
                <a:pos x="wd2" y="hd2"/>
              </a:cxn>
            </a:cxnLst>
            <a:rect l="0" t="0" r="r" b="b"/>
            <a:pathLst>
              <a:path w="21600" h="21600" extrusionOk="0">
                <a:moveTo>
                  <a:pt x="19744" y="2160"/>
                </a:moveTo>
                <a:cubicBezTo>
                  <a:pt x="19744" y="480"/>
                  <a:pt x="19744" y="480"/>
                  <a:pt x="19744" y="480"/>
                </a:cubicBezTo>
                <a:cubicBezTo>
                  <a:pt x="18225" y="240"/>
                  <a:pt x="18225" y="240"/>
                  <a:pt x="18225" y="240"/>
                </a:cubicBezTo>
                <a:cubicBezTo>
                  <a:pt x="17719" y="0"/>
                  <a:pt x="17212" y="0"/>
                  <a:pt x="16706" y="0"/>
                </a:cubicBezTo>
                <a:cubicBezTo>
                  <a:pt x="15525" y="0"/>
                  <a:pt x="14344" y="240"/>
                  <a:pt x="13162" y="720"/>
                </a:cubicBezTo>
                <a:cubicBezTo>
                  <a:pt x="12319" y="960"/>
                  <a:pt x="11644" y="1440"/>
                  <a:pt x="10800" y="1920"/>
                </a:cubicBezTo>
                <a:cubicBezTo>
                  <a:pt x="9956" y="1440"/>
                  <a:pt x="9281" y="960"/>
                  <a:pt x="8438" y="720"/>
                </a:cubicBezTo>
                <a:cubicBezTo>
                  <a:pt x="7256" y="240"/>
                  <a:pt x="6075" y="0"/>
                  <a:pt x="4894" y="0"/>
                </a:cubicBezTo>
                <a:cubicBezTo>
                  <a:pt x="4388" y="0"/>
                  <a:pt x="3881" y="0"/>
                  <a:pt x="3375" y="240"/>
                </a:cubicBezTo>
                <a:cubicBezTo>
                  <a:pt x="1856" y="480"/>
                  <a:pt x="1856" y="480"/>
                  <a:pt x="1856" y="480"/>
                </a:cubicBezTo>
                <a:cubicBezTo>
                  <a:pt x="1856" y="2160"/>
                  <a:pt x="1856" y="2160"/>
                  <a:pt x="1856" y="2160"/>
                </a:cubicBezTo>
                <a:cubicBezTo>
                  <a:pt x="0" y="2160"/>
                  <a:pt x="0" y="2160"/>
                  <a:pt x="0" y="2160"/>
                </a:cubicBezTo>
                <a:cubicBezTo>
                  <a:pt x="0" y="20160"/>
                  <a:pt x="0" y="20160"/>
                  <a:pt x="0" y="20160"/>
                </a:cubicBezTo>
                <a:cubicBezTo>
                  <a:pt x="8775" y="20160"/>
                  <a:pt x="8775" y="20160"/>
                  <a:pt x="8775" y="20160"/>
                </a:cubicBezTo>
                <a:cubicBezTo>
                  <a:pt x="9113" y="20400"/>
                  <a:pt x="10800" y="21600"/>
                  <a:pt x="10800" y="21600"/>
                </a:cubicBezTo>
                <a:cubicBezTo>
                  <a:pt x="10800" y="21600"/>
                  <a:pt x="12319" y="20400"/>
                  <a:pt x="12825" y="20160"/>
                </a:cubicBezTo>
                <a:cubicBezTo>
                  <a:pt x="21600" y="20160"/>
                  <a:pt x="21600" y="20160"/>
                  <a:pt x="21600" y="20160"/>
                </a:cubicBezTo>
                <a:cubicBezTo>
                  <a:pt x="21600" y="2160"/>
                  <a:pt x="21600" y="2160"/>
                  <a:pt x="21600" y="2160"/>
                </a:cubicBezTo>
                <a:lnTo>
                  <a:pt x="19744" y="2160"/>
                </a:lnTo>
                <a:close/>
                <a:moveTo>
                  <a:pt x="1856" y="18720"/>
                </a:moveTo>
                <a:cubicBezTo>
                  <a:pt x="1013" y="18720"/>
                  <a:pt x="1013" y="18720"/>
                  <a:pt x="1013" y="18720"/>
                </a:cubicBezTo>
                <a:cubicBezTo>
                  <a:pt x="1013" y="3600"/>
                  <a:pt x="1013" y="3600"/>
                  <a:pt x="1013" y="3600"/>
                </a:cubicBezTo>
                <a:cubicBezTo>
                  <a:pt x="1856" y="3600"/>
                  <a:pt x="1856" y="3600"/>
                  <a:pt x="1856" y="3600"/>
                </a:cubicBezTo>
                <a:lnTo>
                  <a:pt x="1856" y="18720"/>
                </a:lnTo>
                <a:close/>
                <a:moveTo>
                  <a:pt x="9956" y="18240"/>
                </a:moveTo>
                <a:cubicBezTo>
                  <a:pt x="8438" y="17280"/>
                  <a:pt x="6750" y="16560"/>
                  <a:pt x="4894" y="16560"/>
                </a:cubicBezTo>
                <a:cubicBezTo>
                  <a:pt x="4388" y="16560"/>
                  <a:pt x="4050" y="16560"/>
                  <a:pt x="3544" y="16800"/>
                </a:cubicBezTo>
                <a:cubicBezTo>
                  <a:pt x="3544" y="2400"/>
                  <a:pt x="3544" y="2400"/>
                  <a:pt x="3544" y="2400"/>
                </a:cubicBezTo>
                <a:cubicBezTo>
                  <a:pt x="4050" y="2400"/>
                  <a:pt x="4388" y="2400"/>
                  <a:pt x="4894" y="2400"/>
                </a:cubicBezTo>
                <a:cubicBezTo>
                  <a:pt x="6750" y="2400"/>
                  <a:pt x="8438" y="2880"/>
                  <a:pt x="9956" y="4080"/>
                </a:cubicBezTo>
                <a:lnTo>
                  <a:pt x="9956" y="18240"/>
                </a:lnTo>
                <a:close/>
                <a:moveTo>
                  <a:pt x="18056" y="16800"/>
                </a:moveTo>
                <a:cubicBezTo>
                  <a:pt x="17550" y="16560"/>
                  <a:pt x="17212" y="16560"/>
                  <a:pt x="16706" y="16560"/>
                </a:cubicBezTo>
                <a:cubicBezTo>
                  <a:pt x="14850" y="16560"/>
                  <a:pt x="13162" y="17280"/>
                  <a:pt x="11644" y="18240"/>
                </a:cubicBezTo>
                <a:cubicBezTo>
                  <a:pt x="11644" y="4080"/>
                  <a:pt x="11644" y="4080"/>
                  <a:pt x="11644" y="4080"/>
                </a:cubicBezTo>
                <a:cubicBezTo>
                  <a:pt x="13162" y="2880"/>
                  <a:pt x="14850" y="2400"/>
                  <a:pt x="16706" y="2400"/>
                </a:cubicBezTo>
                <a:cubicBezTo>
                  <a:pt x="17212" y="2400"/>
                  <a:pt x="17550" y="2400"/>
                  <a:pt x="18056" y="2400"/>
                </a:cubicBezTo>
                <a:lnTo>
                  <a:pt x="18056" y="16800"/>
                </a:lnTo>
                <a:close/>
                <a:moveTo>
                  <a:pt x="20587" y="18720"/>
                </a:moveTo>
                <a:cubicBezTo>
                  <a:pt x="19744" y="18720"/>
                  <a:pt x="19744" y="18720"/>
                  <a:pt x="19744" y="18720"/>
                </a:cubicBezTo>
                <a:cubicBezTo>
                  <a:pt x="19744" y="3600"/>
                  <a:pt x="19744" y="3600"/>
                  <a:pt x="19744" y="3600"/>
                </a:cubicBezTo>
                <a:cubicBezTo>
                  <a:pt x="20587" y="3600"/>
                  <a:pt x="20587" y="3600"/>
                  <a:pt x="20587" y="3600"/>
                </a:cubicBezTo>
                <a:lnTo>
                  <a:pt x="20587" y="18720"/>
                </a:lnTo>
                <a:close/>
              </a:path>
            </a:pathLst>
          </a:custGeom>
          <a:solidFill>
            <a:schemeClr val="bg1"/>
          </a:solidFill>
          <a:ln w="12700" cap="flat">
            <a:noFill/>
            <a:miter lim="400000"/>
          </a:ln>
          <a:effectLst/>
        </p:spPr>
        <p:txBody>
          <a:bodyPr wrap="square" lIns="45720" tIns="45720" rIns="45720" bIns="45720" numCol="1" anchor="t">
            <a:noAutofit/>
          </a:bodyPr>
          <a:lstStyle/>
          <a:p>
            <a:endParaRPr sz="900">
              <a:cs typeface="+mn-ea"/>
              <a:sym typeface="+mn-lt"/>
            </a:endParaRPr>
          </a:p>
        </p:txBody>
      </p:sp>
      <p:grpSp>
        <p:nvGrpSpPr>
          <p:cNvPr id="175" name="组合 174"/>
          <p:cNvGrpSpPr/>
          <p:nvPr/>
        </p:nvGrpSpPr>
        <p:grpSpPr>
          <a:xfrm>
            <a:off x="4133850" y="3075305"/>
            <a:ext cx="318770" cy="245110"/>
            <a:chOff x="2382465" y="882924"/>
            <a:chExt cx="319006" cy="245065"/>
          </a:xfrm>
          <a:solidFill>
            <a:schemeClr val="bg1"/>
          </a:solidFill>
        </p:grpSpPr>
        <p:sp>
          <p:nvSpPr>
            <p:cNvPr id="176" name="Freeform 147"/>
            <p:cNvSpPr/>
            <p:nvPr/>
          </p:nvSpPr>
          <p:spPr>
            <a:xfrm>
              <a:off x="2382465" y="882924"/>
              <a:ext cx="319006" cy="245065"/>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3375" y="0"/>
                    <a:pt x="3375" y="0"/>
                    <a:pt x="3375" y="0"/>
                  </a:cubicBezTo>
                  <a:cubicBezTo>
                    <a:pt x="3375" y="0"/>
                    <a:pt x="3375" y="0"/>
                    <a:pt x="3375" y="0"/>
                  </a:cubicBezTo>
                  <a:cubicBezTo>
                    <a:pt x="3375" y="18294"/>
                    <a:pt x="3375" y="18294"/>
                    <a:pt x="3375" y="18294"/>
                  </a:cubicBezTo>
                  <a:cubicBezTo>
                    <a:pt x="3375" y="18294"/>
                    <a:pt x="3375" y="18294"/>
                    <a:pt x="3375" y="18294"/>
                  </a:cubicBezTo>
                  <a:cubicBezTo>
                    <a:pt x="3375" y="18294"/>
                    <a:pt x="3375" y="18294"/>
                    <a:pt x="3375" y="18294"/>
                  </a:cubicBezTo>
                  <a:cubicBezTo>
                    <a:pt x="3375" y="18955"/>
                    <a:pt x="2869" y="19396"/>
                    <a:pt x="2531" y="19396"/>
                  </a:cubicBezTo>
                  <a:cubicBezTo>
                    <a:pt x="2025" y="19396"/>
                    <a:pt x="1687" y="18955"/>
                    <a:pt x="1687" y="18294"/>
                  </a:cubicBezTo>
                  <a:cubicBezTo>
                    <a:pt x="1687" y="18294"/>
                    <a:pt x="1687" y="18294"/>
                    <a:pt x="1687" y="18294"/>
                  </a:cubicBezTo>
                  <a:cubicBezTo>
                    <a:pt x="1687" y="18294"/>
                    <a:pt x="1687" y="18294"/>
                    <a:pt x="1687" y="18294"/>
                  </a:cubicBezTo>
                  <a:cubicBezTo>
                    <a:pt x="1687" y="2204"/>
                    <a:pt x="1687" y="2204"/>
                    <a:pt x="1687" y="2204"/>
                  </a:cubicBezTo>
                  <a:cubicBezTo>
                    <a:pt x="0" y="2204"/>
                    <a:pt x="0" y="2204"/>
                    <a:pt x="0" y="2204"/>
                  </a:cubicBezTo>
                  <a:cubicBezTo>
                    <a:pt x="0" y="18294"/>
                    <a:pt x="0" y="18294"/>
                    <a:pt x="0" y="18294"/>
                  </a:cubicBezTo>
                  <a:cubicBezTo>
                    <a:pt x="0" y="18294"/>
                    <a:pt x="0" y="18294"/>
                    <a:pt x="0" y="18294"/>
                  </a:cubicBezTo>
                  <a:cubicBezTo>
                    <a:pt x="0" y="20057"/>
                    <a:pt x="1181" y="21600"/>
                    <a:pt x="2531" y="21600"/>
                  </a:cubicBezTo>
                  <a:cubicBezTo>
                    <a:pt x="19069" y="21600"/>
                    <a:pt x="19069" y="21600"/>
                    <a:pt x="19069" y="21600"/>
                  </a:cubicBezTo>
                  <a:cubicBezTo>
                    <a:pt x="20419" y="21600"/>
                    <a:pt x="21600" y="20057"/>
                    <a:pt x="21600" y="18294"/>
                  </a:cubicBezTo>
                  <a:cubicBezTo>
                    <a:pt x="21600" y="18294"/>
                    <a:pt x="21600" y="18294"/>
                    <a:pt x="21600" y="18294"/>
                  </a:cubicBezTo>
                  <a:cubicBezTo>
                    <a:pt x="21600" y="0"/>
                    <a:pt x="21600" y="0"/>
                    <a:pt x="21600" y="0"/>
                  </a:cubicBezTo>
                  <a:close/>
                  <a:moveTo>
                    <a:pt x="19913" y="18294"/>
                  </a:moveTo>
                  <a:cubicBezTo>
                    <a:pt x="19913" y="18294"/>
                    <a:pt x="19913" y="18294"/>
                    <a:pt x="19913" y="18294"/>
                  </a:cubicBezTo>
                  <a:cubicBezTo>
                    <a:pt x="19913" y="18294"/>
                    <a:pt x="19913" y="18294"/>
                    <a:pt x="19913" y="18294"/>
                  </a:cubicBezTo>
                  <a:cubicBezTo>
                    <a:pt x="19913" y="18955"/>
                    <a:pt x="19575" y="19396"/>
                    <a:pt x="19069" y="19396"/>
                  </a:cubicBezTo>
                  <a:cubicBezTo>
                    <a:pt x="4894" y="19396"/>
                    <a:pt x="4894" y="19396"/>
                    <a:pt x="4894" y="19396"/>
                  </a:cubicBezTo>
                  <a:cubicBezTo>
                    <a:pt x="4894" y="19176"/>
                    <a:pt x="4894" y="18735"/>
                    <a:pt x="4894" y="18294"/>
                  </a:cubicBezTo>
                  <a:cubicBezTo>
                    <a:pt x="4894" y="18294"/>
                    <a:pt x="4894" y="18294"/>
                    <a:pt x="4894" y="18294"/>
                  </a:cubicBezTo>
                  <a:cubicBezTo>
                    <a:pt x="4894" y="2204"/>
                    <a:pt x="4894" y="2204"/>
                    <a:pt x="4894" y="2204"/>
                  </a:cubicBezTo>
                  <a:cubicBezTo>
                    <a:pt x="19913" y="2204"/>
                    <a:pt x="19913" y="2204"/>
                    <a:pt x="19913" y="2204"/>
                  </a:cubicBezTo>
                  <a:lnTo>
                    <a:pt x="19913" y="18294"/>
                  </a:lnTo>
                  <a:close/>
                </a:path>
              </a:pathLst>
            </a:cu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177" name="Rectangle 148"/>
            <p:cNvSpPr/>
            <p:nvPr/>
          </p:nvSpPr>
          <p:spPr>
            <a:xfrm>
              <a:off x="2481758" y="992781"/>
              <a:ext cx="72886" cy="74999"/>
            </a:xfrm>
            <a:prstGeom prst="rect">
              <a:avLst/>
            </a:pr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178" name="Rectangle 149"/>
            <p:cNvSpPr/>
            <p:nvPr/>
          </p:nvSpPr>
          <p:spPr>
            <a:xfrm>
              <a:off x="2481758" y="945247"/>
              <a:ext cx="170067" cy="25352"/>
            </a:xfrm>
            <a:prstGeom prst="rect">
              <a:avLst/>
            </a:pr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179" name="Rectangle 150"/>
            <p:cNvSpPr/>
            <p:nvPr/>
          </p:nvSpPr>
          <p:spPr>
            <a:xfrm>
              <a:off x="2578939" y="992781"/>
              <a:ext cx="72887" cy="25352"/>
            </a:xfrm>
            <a:prstGeom prst="rect">
              <a:avLst/>
            </a:pr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180" name="Rectangle 151"/>
            <p:cNvSpPr/>
            <p:nvPr/>
          </p:nvSpPr>
          <p:spPr>
            <a:xfrm>
              <a:off x="2578939" y="1043483"/>
              <a:ext cx="72887" cy="24296"/>
            </a:xfrm>
            <a:prstGeom prst="rect">
              <a:avLst/>
            </a:prstGeom>
            <a:grpFill/>
            <a:ln w="12700" cap="flat">
              <a:noFill/>
              <a:miter lim="400000"/>
            </a:ln>
            <a:effectLst/>
          </p:spPr>
          <p:txBody>
            <a:bodyPr wrap="square" lIns="45720" tIns="45720" rIns="45720" bIns="45720" numCol="1" anchor="t">
              <a:noAutofit/>
            </a:bodyPr>
            <a:lstStyle/>
            <a:p>
              <a:endParaRPr sz="900">
                <a:cs typeface="+mn-ea"/>
                <a:sym typeface="+mn-lt"/>
              </a:endParaRPr>
            </a:p>
          </p:txBody>
        </p:sp>
      </p:grpSp>
      <p:grpSp>
        <p:nvGrpSpPr>
          <p:cNvPr id="181" name="组合 180"/>
          <p:cNvGrpSpPr/>
          <p:nvPr/>
        </p:nvGrpSpPr>
        <p:grpSpPr>
          <a:xfrm>
            <a:off x="5749925" y="3411220"/>
            <a:ext cx="698500" cy="697865"/>
            <a:chOff x="6557360" y="3226735"/>
            <a:chExt cx="456391" cy="456273"/>
          </a:xfrm>
          <a:solidFill>
            <a:srgbClr val="1965B9"/>
          </a:solidFill>
        </p:grpSpPr>
        <p:sp>
          <p:nvSpPr>
            <p:cNvPr id="182" name="Freeform 250"/>
            <p:cNvSpPr/>
            <p:nvPr/>
          </p:nvSpPr>
          <p:spPr>
            <a:xfrm>
              <a:off x="6557360" y="3360011"/>
              <a:ext cx="436008" cy="322997"/>
            </a:xfrm>
            <a:custGeom>
              <a:avLst/>
              <a:gdLst/>
              <a:ahLst/>
              <a:cxnLst>
                <a:cxn ang="0">
                  <a:pos x="wd2" y="hd2"/>
                </a:cxn>
                <a:cxn ang="5400000">
                  <a:pos x="wd2" y="hd2"/>
                </a:cxn>
                <a:cxn ang="10800000">
                  <a:pos x="wd2" y="hd2"/>
                </a:cxn>
                <a:cxn ang="16200000">
                  <a:pos x="wd2" y="hd2"/>
                </a:cxn>
              </a:cxnLst>
              <a:rect l="0" t="0" r="r" b="b"/>
              <a:pathLst>
                <a:path w="20156" h="21600" extrusionOk="0">
                  <a:moveTo>
                    <a:pt x="10536" y="21600"/>
                  </a:moveTo>
                  <a:cubicBezTo>
                    <a:pt x="9084" y="21600"/>
                    <a:pt x="7632" y="21073"/>
                    <a:pt x="6180" y="20151"/>
                  </a:cubicBezTo>
                  <a:cubicBezTo>
                    <a:pt x="916" y="16727"/>
                    <a:pt x="-1444" y="7639"/>
                    <a:pt x="916" y="0"/>
                  </a:cubicBezTo>
                  <a:cubicBezTo>
                    <a:pt x="4455" y="2239"/>
                    <a:pt x="4455" y="2239"/>
                    <a:pt x="4455" y="2239"/>
                  </a:cubicBezTo>
                  <a:cubicBezTo>
                    <a:pt x="2912" y="7112"/>
                    <a:pt x="4455" y="12907"/>
                    <a:pt x="7813" y="15146"/>
                  </a:cubicBezTo>
                  <a:cubicBezTo>
                    <a:pt x="11171" y="17385"/>
                    <a:pt x="15164" y="15146"/>
                    <a:pt x="16617" y="10273"/>
                  </a:cubicBezTo>
                  <a:cubicBezTo>
                    <a:pt x="20156" y="12512"/>
                    <a:pt x="20156" y="12512"/>
                    <a:pt x="20156" y="12512"/>
                  </a:cubicBezTo>
                  <a:cubicBezTo>
                    <a:pt x="18976" y="16332"/>
                    <a:pt x="16889" y="19098"/>
                    <a:pt x="14257" y="20546"/>
                  </a:cubicBezTo>
                  <a:cubicBezTo>
                    <a:pt x="13077" y="21205"/>
                    <a:pt x="11806" y="21600"/>
                    <a:pt x="10536" y="21600"/>
                  </a:cubicBezTo>
                  <a:close/>
                </a:path>
              </a:pathLst>
            </a:cu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183" name="Freeform 251"/>
            <p:cNvSpPr/>
            <p:nvPr/>
          </p:nvSpPr>
          <p:spPr>
            <a:xfrm>
              <a:off x="6587270" y="3226735"/>
              <a:ext cx="177179" cy="14895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4160" y="853"/>
                    <a:pt x="7200" y="5116"/>
                    <a:pt x="2400" y="12221"/>
                  </a:cubicBezTo>
                  <a:cubicBezTo>
                    <a:pt x="1440" y="13642"/>
                    <a:pt x="720" y="15063"/>
                    <a:pt x="0" y="16484"/>
                  </a:cubicBezTo>
                  <a:cubicBezTo>
                    <a:pt x="9360" y="21600"/>
                    <a:pt x="9360" y="21600"/>
                    <a:pt x="9360" y="21600"/>
                  </a:cubicBezTo>
                  <a:cubicBezTo>
                    <a:pt x="9600" y="21032"/>
                    <a:pt x="10080" y="20463"/>
                    <a:pt x="10320" y="19611"/>
                  </a:cubicBezTo>
                  <a:cubicBezTo>
                    <a:pt x="13200" y="15632"/>
                    <a:pt x="17280" y="12789"/>
                    <a:pt x="21600" y="12221"/>
                  </a:cubicBezTo>
                  <a:lnTo>
                    <a:pt x="21600" y="0"/>
                  </a:lnTo>
                  <a:close/>
                </a:path>
              </a:pathLst>
            </a:cu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184" name="Freeform 252"/>
            <p:cNvSpPr/>
            <p:nvPr/>
          </p:nvSpPr>
          <p:spPr>
            <a:xfrm>
              <a:off x="6925945" y="3474471"/>
              <a:ext cx="87806" cy="53310"/>
            </a:xfrm>
            <a:custGeom>
              <a:avLst/>
              <a:gdLst/>
              <a:ahLst/>
              <a:cxnLst>
                <a:cxn ang="0">
                  <a:pos x="wd2" y="hd2"/>
                </a:cxn>
                <a:cxn ang="5400000">
                  <a:pos x="wd2" y="hd2"/>
                </a:cxn>
                <a:cxn ang="10800000">
                  <a:pos x="wd2" y="hd2"/>
                </a:cxn>
                <a:cxn ang="16200000">
                  <a:pos x="wd2" y="hd2"/>
                </a:cxn>
              </a:cxnLst>
              <a:rect l="0" t="0" r="r" b="b"/>
              <a:pathLst>
                <a:path w="21600" h="21600" extrusionOk="0">
                  <a:moveTo>
                    <a:pt x="960" y="0"/>
                  </a:moveTo>
                  <a:cubicBezTo>
                    <a:pt x="960" y="3200"/>
                    <a:pt x="480" y="5600"/>
                    <a:pt x="0" y="8000"/>
                  </a:cubicBezTo>
                  <a:cubicBezTo>
                    <a:pt x="18720" y="21600"/>
                    <a:pt x="18720" y="21600"/>
                    <a:pt x="18720" y="21600"/>
                  </a:cubicBezTo>
                  <a:cubicBezTo>
                    <a:pt x="20160" y="15200"/>
                    <a:pt x="21120" y="8000"/>
                    <a:pt x="21600" y="0"/>
                  </a:cubicBezTo>
                  <a:lnTo>
                    <a:pt x="960" y="0"/>
                  </a:lnTo>
                  <a:close/>
                </a:path>
              </a:pathLst>
            </a:cu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185" name="Freeform 253"/>
            <p:cNvSpPr/>
            <p:nvPr/>
          </p:nvSpPr>
          <p:spPr>
            <a:xfrm>
              <a:off x="6784830" y="3226735"/>
              <a:ext cx="228921" cy="22735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13779" y="21600"/>
                    <a:pt x="13779" y="21600"/>
                    <a:pt x="13779" y="21600"/>
                  </a:cubicBezTo>
                  <a:cubicBezTo>
                    <a:pt x="13779" y="13966"/>
                    <a:pt x="7634" y="7821"/>
                    <a:pt x="0" y="7821"/>
                  </a:cubicBezTo>
                  <a:cubicBezTo>
                    <a:pt x="0" y="0"/>
                    <a:pt x="0" y="0"/>
                    <a:pt x="0" y="0"/>
                  </a:cubicBezTo>
                  <a:cubicBezTo>
                    <a:pt x="11917" y="0"/>
                    <a:pt x="21600" y="9683"/>
                    <a:pt x="21600" y="21600"/>
                  </a:cubicBezTo>
                  <a:close/>
                </a:path>
              </a:pathLst>
            </a:cu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186" name="Rectangle 254"/>
            <p:cNvSpPr/>
            <p:nvPr/>
          </p:nvSpPr>
          <p:spPr>
            <a:xfrm>
              <a:off x="6703297" y="3482311"/>
              <a:ext cx="40766" cy="53311"/>
            </a:xfrm>
            <a:prstGeom prst="rect">
              <a:avLst/>
            </a:pr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187" name="Rectangle 255"/>
            <p:cNvSpPr/>
            <p:nvPr/>
          </p:nvSpPr>
          <p:spPr>
            <a:xfrm>
              <a:off x="6764448" y="3414889"/>
              <a:ext cx="42334" cy="120733"/>
            </a:xfrm>
            <a:prstGeom prst="rect">
              <a:avLst/>
            </a:prstGeom>
            <a:grpFill/>
            <a:ln w="12700" cap="flat">
              <a:noFill/>
              <a:miter lim="400000"/>
            </a:ln>
            <a:effectLst/>
          </p:spPr>
          <p:txBody>
            <a:bodyPr wrap="square" lIns="45720" tIns="45720" rIns="45720" bIns="45720" numCol="1" anchor="t">
              <a:noAutofit/>
            </a:bodyPr>
            <a:lstStyle/>
            <a:p>
              <a:endParaRPr sz="900">
                <a:cs typeface="+mn-ea"/>
                <a:sym typeface="+mn-lt"/>
              </a:endParaRPr>
            </a:p>
          </p:txBody>
        </p:sp>
        <p:sp>
          <p:nvSpPr>
            <p:cNvPr id="188" name="Rectangle 256"/>
            <p:cNvSpPr/>
            <p:nvPr/>
          </p:nvSpPr>
          <p:spPr>
            <a:xfrm>
              <a:off x="6827166" y="3380393"/>
              <a:ext cx="40766" cy="155228"/>
            </a:xfrm>
            <a:prstGeom prst="rect">
              <a:avLst/>
            </a:prstGeom>
            <a:grpFill/>
            <a:ln w="12700" cap="flat">
              <a:noFill/>
              <a:miter lim="400000"/>
            </a:ln>
            <a:effectLst/>
          </p:spPr>
          <p:txBody>
            <a:bodyPr wrap="square" lIns="45720" tIns="45720" rIns="45720" bIns="45720" numCol="1" anchor="t">
              <a:noAutofit/>
            </a:bodyPr>
            <a:lstStyle/>
            <a:p>
              <a:endParaRPr sz="900">
                <a:cs typeface="+mn-ea"/>
                <a:sym typeface="+mn-lt"/>
              </a:endParaRP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P-10289192-10264104"/>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1417320" y="1574165"/>
            <a:ext cx="2059940" cy="4318635"/>
          </a:xfrm>
          <a:prstGeom prst="rect">
            <a:avLst/>
          </a:prstGeom>
        </p:spPr>
      </p:pic>
      <p:pic>
        <p:nvPicPr>
          <p:cNvPr id="16" name="图片 15" descr="蓝色医疗背景-1"/>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flipH="1" flipV="1">
            <a:off x="0" y="0"/>
            <a:ext cx="633095" cy="996950"/>
          </a:xfrm>
          <a:prstGeom prst="rect">
            <a:avLst/>
          </a:prstGeom>
        </p:spPr>
      </p:pic>
      <p:sp>
        <p:nvSpPr>
          <p:cNvPr id="2" name="文本框 1"/>
          <p:cNvSpPr txBox="1"/>
          <p:nvPr/>
        </p:nvSpPr>
        <p:spPr>
          <a:xfrm>
            <a:off x="633096" y="156845"/>
            <a:ext cx="4960620" cy="4603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i="0" u="none" strike="noStrike" kern="1200" cap="none" spc="0" normalizeH="0" baseline="0" noProof="0" dirty="0" smtClean="0">
                <a:ln>
                  <a:noFill/>
                </a:ln>
                <a:solidFill>
                  <a:schemeClr val="tx1">
                    <a:lumMod val="75000"/>
                    <a:lumOff val="25000"/>
                  </a:schemeClr>
                </a:solidFill>
                <a:effectLst/>
                <a:uLnTx/>
                <a:uFillTx/>
                <a:cs typeface="+mn-ea"/>
                <a:sym typeface="+mn-lt"/>
              </a:rPr>
              <a:t>下半年的计划</a:t>
            </a:r>
          </a:p>
        </p:txBody>
      </p:sp>
      <p:sp>
        <p:nvSpPr>
          <p:cNvPr id="3" name="矩形 2"/>
          <p:cNvSpPr/>
          <p:nvPr/>
        </p:nvSpPr>
        <p:spPr>
          <a:xfrm flipH="1">
            <a:off x="635635" y="502285"/>
            <a:ext cx="3318510" cy="491490"/>
          </a:xfrm>
          <a:prstGeom prst="rect">
            <a:avLst/>
          </a:prstGeom>
          <a:effectLst>
            <a:outerShdw blurRad="50800" dist="50800" dir="5400000" sx="1000" sy="1000" algn="ctr" rotWithShape="0">
              <a:srgbClr val="000000"/>
            </a:outerShdw>
          </a:effectLst>
        </p:spPr>
        <p:txBody>
          <a:bodyPr vert="horz"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30000"/>
              </a:lnSpc>
              <a:spcBef>
                <a:spcPts val="0"/>
              </a:spcBef>
              <a:spcAft>
                <a:spcPts val="0"/>
              </a:spcAft>
            </a:pPr>
            <a:r>
              <a:rPr lang="en-US" altLang="zh-CN" sz="1000" b="0" i="0">
                <a:solidFill>
                  <a:schemeClr val="tx1">
                    <a:lumMod val="50000"/>
                    <a:lumOff val="50000"/>
                  </a:schemeClr>
                </a:solidFill>
                <a:effectLst/>
                <a:cs typeface="+mn-ea"/>
                <a:sym typeface="+mn-lt"/>
              </a:rPr>
              <a:t>The user can perform the presentation on a projector or computer</a:t>
            </a:r>
            <a:endParaRPr lang="en-US" altLang="zh-CN" sz="1000" b="0" i="0" dirty="0">
              <a:solidFill>
                <a:schemeClr val="tx1">
                  <a:lumMod val="50000"/>
                  <a:lumOff val="50000"/>
                </a:schemeClr>
              </a:solidFill>
              <a:effectLst/>
              <a:cs typeface="+mn-ea"/>
              <a:sym typeface="+mn-lt"/>
            </a:endParaRPr>
          </a:p>
        </p:txBody>
      </p:sp>
      <p:grpSp>
        <p:nvGrpSpPr>
          <p:cNvPr id="18" name="组合 17"/>
          <p:cNvGrpSpPr/>
          <p:nvPr/>
        </p:nvGrpSpPr>
        <p:grpSpPr>
          <a:xfrm>
            <a:off x="5099539" y="1870139"/>
            <a:ext cx="3596055" cy="3082860"/>
            <a:chOff x="5099539" y="1870139"/>
            <a:chExt cx="3596055" cy="3082860"/>
          </a:xfrm>
        </p:grpSpPr>
        <p:cxnSp>
          <p:nvCxnSpPr>
            <p:cNvPr id="12" name="直接连接符 11"/>
            <p:cNvCxnSpPr/>
            <p:nvPr/>
          </p:nvCxnSpPr>
          <p:spPr>
            <a:xfrm flipH="1">
              <a:off x="5486401" y="2239108"/>
              <a:ext cx="2834055" cy="1055077"/>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5486401" y="3294185"/>
              <a:ext cx="2458916" cy="1301261"/>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flipH="1">
              <a:off x="7945317" y="2239108"/>
              <a:ext cx="375139" cy="2356338"/>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3" name="椭圆 42"/>
            <p:cNvSpPr/>
            <p:nvPr/>
          </p:nvSpPr>
          <p:spPr>
            <a:xfrm>
              <a:off x="7945317" y="1870139"/>
              <a:ext cx="750277" cy="750277"/>
            </a:xfrm>
            <a:prstGeom prst="ellipse">
              <a:avLst/>
            </a:prstGeom>
            <a:solidFill>
              <a:srgbClr val="A1E0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4" name="椭圆 43"/>
            <p:cNvSpPr/>
            <p:nvPr/>
          </p:nvSpPr>
          <p:spPr>
            <a:xfrm>
              <a:off x="7570179" y="4202722"/>
              <a:ext cx="750277" cy="750277"/>
            </a:xfrm>
            <a:prstGeom prst="ellipse">
              <a:avLst/>
            </a:prstGeom>
            <a:solidFill>
              <a:srgbClr val="74BF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椭圆 9"/>
            <p:cNvSpPr/>
            <p:nvPr/>
          </p:nvSpPr>
          <p:spPr>
            <a:xfrm>
              <a:off x="5099539" y="2901461"/>
              <a:ext cx="750277" cy="750277"/>
            </a:xfrm>
            <a:prstGeom prst="ellipse">
              <a:avLst/>
            </a:prstGeom>
            <a:solidFill>
              <a:srgbClr val="1965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53" name="组合 52"/>
          <p:cNvGrpSpPr/>
          <p:nvPr/>
        </p:nvGrpSpPr>
        <p:grpSpPr>
          <a:xfrm>
            <a:off x="8817282" y="2065346"/>
            <a:ext cx="2539189" cy="1322130"/>
            <a:chOff x="155378" y="1485031"/>
            <a:chExt cx="2539189" cy="1322130"/>
          </a:xfrm>
        </p:grpSpPr>
        <p:sp>
          <p:nvSpPr>
            <p:cNvPr id="54" name="文本框 53"/>
            <p:cNvSpPr txBox="1"/>
            <p:nvPr/>
          </p:nvSpPr>
          <p:spPr>
            <a:xfrm>
              <a:off x="155378" y="1485031"/>
              <a:ext cx="1554480" cy="368300"/>
            </a:xfrm>
            <a:prstGeom prst="rect">
              <a:avLst/>
            </a:prstGeom>
            <a:noFill/>
          </p:spPr>
          <p:txBody>
            <a:bodyPr wrap="none" rtlCol="0">
              <a:spAutoFit/>
            </a:bodyPr>
            <a:lstStyle/>
            <a:p>
              <a:pPr algn="l"/>
              <a:r>
                <a:rPr lang="zh-CN" altLang="en-US" dirty="0" smtClean="0">
                  <a:solidFill>
                    <a:schemeClr val="tx1">
                      <a:lumMod val="75000"/>
                      <a:lumOff val="25000"/>
                    </a:schemeClr>
                  </a:solidFill>
                  <a:cs typeface="+mn-ea"/>
                  <a:sym typeface="+mn-lt"/>
                </a:rPr>
                <a:t>加强科室建设</a:t>
              </a:r>
              <a:endParaRPr lang="zh-CN" altLang="en-US" b="1" dirty="0" smtClean="0">
                <a:solidFill>
                  <a:schemeClr val="tx1">
                    <a:lumMod val="75000"/>
                    <a:lumOff val="25000"/>
                  </a:schemeClr>
                </a:solidFill>
                <a:cs typeface="+mn-ea"/>
                <a:sym typeface="+mn-lt"/>
              </a:endParaRPr>
            </a:p>
          </p:txBody>
        </p:sp>
        <p:sp>
          <p:nvSpPr>
            <p:cNvPr id="56" name="矩形 55"/>
            <p:cNvSpPr/>
            <p:nvPr/>
          </p:nvSpPr>
          <p:spPr>
            <a:xfrm>
              <a:off x="191507" y="1885141"/>
              <a:ext cx="2503060" cy="922020"/>
            </a:xfrm>
            <a:prstGeom prst="rect">
              <a:avLst/>
            </a:prstGeom>
          </p:spPr>
          <p:txBody>
            <a:bodyPr wrap="square">
              <a:spAutoFit/>
            </a:bodyPr>
            <a:lstStyle/>
            <a:p>
              <a:pPr algn="l" defTabSz="1219200" fontAlgn="base">
                <a:lnSpc>
                  <a:spcPct val="150000"/>
                </a:lnSpc>
                <a:spcBef>
                  <a:spcPts val="1335"/>
                </a:spcBef>
                <a:spcAft>
                  <a:spcPct val="0"/>
                </a:spcAft>
              </a:pPr>
              <a:r>
                <a:rPr lang="en-US" altLang="zh-CN" sz="1200">
                  <a:solidFill>
                    <a:schemeClr val="tx1">
                      <a:lumMod val="50000"/>
                      <a:lumOff val="50000"/>
                    </a:schemeClr>
                  </a:solidFill>
                  <a:cs typeface="+mn-ea"/>
                  <a:sym typeface="+mn-lt"/>
                </a:rPr>
                <a:t>单击此处添加文本单击此处添加文本单击此处添加文本单击此处添加文本单击此处添加文本</a:t>
              </a:r>
              <a:endParaRPr lang="zh-CN" altLang="en-US" sz="1200" dirty="0">
                <a:solidFill>
                  <a:srgbClr val="413749"/>
                </a:solidFill>
                <a:cs typeface="+mn-ea"/>
                <a:sym typeface="+mn-lt"/>
              </a:endParaRPr>
            </a:p>
          </p:txBody>
        </p:sp>
      </p:grpSp>
      <p:grpSp>
        <p:nvGrpSpPr>
          <p:cNvPr id="57" name="组合 56"/>
          <p:cNvGrpSpPr/>
          <p:nvPr/>
        </p:nvGrpSpPr>
        <p:grpSpPr>
          <a:xfrm>
            <a:off x="8448754" y="4392545"/>
            <a:ext cx="2539189" cy="1322130"/>
            <a:chOff x="155378" y="1485031"/>
            <a:chExt cx="2539189" cy="1322130"/>
          </a:xfrm>
        </p:grpSpPr>
        <p:sp>
          <p:nvSpPr>
            <p:cNvPr id="58" name="文本框 57"/>
            <p:cNvSpPr txBox="1"/>
            <p:nvPr/>
          </p:nvSpPr>
          <p:spPr>
            <a:xfrm>
              <a:off x="155378" y="1485031"/>
              <a:ext cx="1554480" cy="368300"/>
            </a:xfrm>
            <a:prstGeom prst="rect">
              <a:avLst/>
            </a:prstGeom>
            <a:noFill/>
          </p:spPr>
          <p:txBody>
            <a:bodyPr wrap="none" rtlCol="0">
              <a:spAutoFit/>
            </a:bodyPr>
            <a:lstStyle/>
            <a:p>
              <a:pPr algn="l"/>
              <a:r>
                <a:rPr lang="zh-CN" altLang="en-US" dirty="0" smtClean="0">
                  <a:solidFill>
                    <a:schemeClr val="tx1">
                      <a:lumMod val="75000"/>
                      <a:lumOff val="25000"/>
                    </a:schemeClr>
                  </a:solidFill>
                  <a:cs typeface="+mn-ea"/>
                  <a:sym typeface="+mn-lt"/>
                </a:rPr>
                <a:t>增强服务能力</a:t>
              </a:r>
              <a:endParaRPr lang="zh-CN" altLang="en-US" b="1" dirty="0" smtClean="0">
                <a:solidFill>
                  <a:schemeClr val="tx1">
                    <a:lumMod val="75000"/>
                    <a:lumOff val="25000"/>
                  </a:schemeClr>
                </a:solidFill>
                <a:cs typeface="+mn-ea"/>
                <a:sym typeface="+mn-lt"/>
              </a:endParaRPr>
            </a:p>
          </p:txBody>
        </p:sp>
        <p:sp>
          <p:nvSpPr>
            <p:cNvPr id="62" name="矩形 61"/>
            <p:cNvSpPr/>
            <p:nvPr/>
          </p:nvSpPr>
          <p:spPr>
            <a:xfrm>
              <a:off x="191507" y="1885141"/>
              <a:ext cx="2503060" cy="922020"/>
            </a:xfrm>
            <a:prstGeom prst="rect">
              <a:avLst/>
            </a:prstGeom>
          </p:spPr>
          <p:txBody>
            <a:bodyPr wrap="square">
              <a:spAutoFit/>
            </a:bodyPr>
            <a:lstStyle/>
            <a:p>
              <a:pPr algn="l" defTabSz="1219200" fontAlgn="base">
                <a:lnSpc>
                  <a:spcPct val="150000"/>
                </a:lnSpc>
                <a:spcBef>
                  <a:spcPts val="1335"/>
                </a:spcBef>
                <a:spcAft>
                  <a:spcPct val="0"/>
                </a:spcAft>
              </a:pPr>
              <a:r>
                <a:rPr lang="en-US" altLang="zh-CN" sz="1200">
                  <a:solidFill>
                    <a:schemeClr val="tx1">
                      <a:lumMod val="50000"/>
                      <a:lumOff val="50000"/>
                    </a:schemeClr>
                  </a:solidFill>
                  <a:cs typeface="+mn-ea"/>
                  <a:sym typeface="+mn-lt"/>
                </a:rPr>
                <a:t>单击此处添加文本单击此处添加文本单击此处添加文本单击此处添加文本单击此处添加文本</a:t>
              </a:r>
              <a:endParaRPr lang="zh-CN" altLang="en-US" sz="1200" dirty="0">
                <a:solidFill>
                  <a:srgbClr val="413749"/>
                </a:solidFill>
                <a:cs typeface="+mn-ea"/>
                <a:sym typeface="+mn-lt"/>
              </a:endParaRPr>
            </a:p>
          </p:txBody>
        </p:sp>
      </p:grpSp>
      <p:grpSp>
        <p:nvGrpSpPr>
          <p:cNvPr id="63" name="组合 62"/>
          <p:cNvGrpSpPr/>
          <p:nvPr/>
        </p:nvGrpSpPr>
        <p:grpSpPr>
          <a:xfrm>
            <a:off x="4255477" y="3906558"/>
            <a:ext cx="2085244" cy="1598990"/>
            <a:chOff x="609323" y="1485031"/>
            <a:chExt cx="2085244" cy="1598990"/>
          </a:xfrm>
        </p:grpSpPr>
        <p:sp>
          <p:nvSpPr>
            <p:cNvPr id="64" name="文本框 63"/>
            <p:cNvSpPr txBox="1"/>
            <p:nvPr/>
          </p:nvSpPr>
          <p:spPr>
            <a:xfrm>
              <a:off x="968245" y="1485031"/>
              <a:ext cx="1554480" cy="368300"/>
            </a:xfrm>
            <a:prstGeom prst="rect">
              <a:avLst/>
            </a:prstGeom>
            <a:noFill/>
          </p:spPr>
          <p:txBody>
            <a:bodyPr wrap="none" rtlCol="0">
              <a:spAutoFit/>
            </a:bodyPr>
            <a:lstStyle/>
            <a:p>
              <a:pPr algn="l"/>
              <a:r>
                <a:rPr lang="zh-CN" altLang="en-US" dirty="0" smtClean="0">
                  <a:solidFill>
                    <a:schemeClr val="tx1">
                      <a:lumMod val="75000"/>
                      <a:lumOff val="25000"/>
                    </a:schemeClr>
                  </a:solidFill>
                  <a:cs typeface="+mn-ea"/>
                  <a:sym typeface="+mn-lt"/>
                </a:rPr>
                <a:t>增强服务能力</a:t>
              </a:r>
              <a:endParaRPr lang="zh-CN" altLang="en-US" b="1" dirty="0" smtClean="0">
                <a:solidFill>
                  <a:schemeClr val="tx1">
                    <a:lumMod val="75000"/>
                    <a:lumOff val="25000"/>
                  </a:schemeClr>
                </a:solidFill>
                <a:cs typeface="+mn-ea"/>
                <a:sym typeface="+mn-lt"/>
              </a:endParaRPr>
            </a:p>
          </p:txBody>
        </p:sp>
        <p:sp>
          <p:nvSpPr>
            <p:cNvPr id="65" name="矩形 64"/>
            <p:cNvSpPr/>
            <p:nvPr/>
          </p:nvSpPr>
          <p:spPr>
            <a:xfrm>
              <a:off x="609323" y="1885141"/>
              <a:ext cx="2085244" cy="1198880"/>
            </a:xfrm>
            <a:prstGeom prst="rect">
              <a:avLst/>
            </a:prstGeom>
          </p:spPr>
          <p:txBody>
            <a:bodyPr wrap="square">
              <a:spAutoFit/>
            </a:bodyPr>
            <a:lstStyle/>
            <a:p>
              <a:pPr algn="r" defTabSz="1219200" fontAlgn="base">
                <a:lnSpc>
                  <a:spcPct val="150000"/>
                </a:lnSpc>
                <a:spcBef>
                  <a:spcPts val="1335"/>
                </a:spcBef>
                <a:spcAft>
                  <a:spcPct val="0"/>
                </a:spcAft>
              </a:pPr>
              <a:r>
                <a:rPr lang="en-US" altLang="zh-CN" sz="1200">
                  <a:solidFill>
                    <a:schemeClr val="tx1">
                      <a:lumMod val="50000"/>
                      <a:lumOff val="50000"/>
                    </a:schemeClr>
                  </a:solidFill>
                  <a:cs typeface="+mn-ea"/>
                  <a:sym typeface="+mn-lt"/>
                </a:rPr>
                <a:t>单击此处添加文本单击此处添加文本单击此处添加文本单击此处添加文本单击此处添加文本</a:t>
              </a:r>
              <a:endParaRPr lang="zh-CN" altLang="en-US" sz="1200" dirty="0">
                <a:solidFill>
                  <a:srgbClr val="413749"/>
                </a:solidFill>
                <a:cs typeface="+mn-ea"/>
                <a:sym typeface="+mn-lt"/>
              </a:endParaRPr>
            </a:p>
          </p:txBody>
        </p:sp>
      </p:grpSp>
      <p:pic>
        <p:nvPicPr>
          <p:cNvPr id="4" name="图片 3" descr="51miz-E1138968-F2CFB33F"/>
          <p:cNvPicPr>
            <a:picLocks noChangeAspect="1"/>
          </p:cNvPicPr>
          <p:nvPr/>
        </p:nvPicPr>
        <p:blipFill>
          <a:blip r:embed="rId5" cstate="screen">
            <a:clrChange>
              <a:clrFrom>
                <a:srgbClr val="FFFFFF">
                  <a:alpha val="100000"/>
                </a:srgbClr>
              </a:clrFrom>
              <a:clrTo>
                <a:srgbClr val="FFFFFF">
                  <a:alpha val="100000"/>
                  <a:alpha val="0"/>
                </a:srgbClr>
              </a:clrTo>
            </a:clrChange>
            <a:extLst>
              <a:ext uri="{28A0092B-C50C-407E-A947-70E740481C1C}">
                <a14:useLocalDpi xmlns:a14="http://schemas.microsoft.com/office/drawing/2010/main"/>
              </a:ext>
            </a:extLst>
          </a:blip>
          <a:stretch>
            <a:fillRect/>
          </a:stretch>
        </p:blipFill>
        <p:spPr>
          <a:xfrm>
            <a:off x="-431800" y="996950"/>
            <a:ext cx="5453380" cy="545338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蓝色医疗背景-1"/>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flipV="1">
            <a:off x="0" y="0"/>
            <a:ext cx="633095" cy="996950"/>
          </a:xfrm>
          <a:prstGeom prst="rect">
            <a:avLst/>
          </a:prstGeom>
        </p:spPr>
      </p:pic>
      <p:sp>
        <p:nvSpPr>
          <p:cNvPr id="2" name="文本框 1"/>
          <p:cNvSpPr txBox="1"/>
          <p:nvPr/>
        </p:nvSpPr>
        <p:spPr>
          <a:xfrm>
            <a:off x="633096" y="156845"/>
            <a:ext cx="4960620" cy="4603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i="0" u="none" strike="noStrike" kern="1200" cap="none" spc="0" normalizeH="0" baseline="0" noProof="0" dirty="0" smtClean="0">
                <a:ln>
                  <a:noFill/>
                </a:ln>
                <a:solidFill>
                  <a:schemeClr val="tx1">
                    <a:lumMod val="75000"/>
                    <a:lumOff val="25000"/>
                  </a:schemeClr>
                </a:solidFill>
                <a:effectLst/>
                <a:uLnTx/>
                <a:uFillTx/>
                <a:cs typeface="+mn-ea"/>
                <a:sym typeface="+mn-lt"/>
              </a:rPr>
              <a:t>下半年的计划</a:t>
            </a:r>
          </a:p>
        </p:txBody>
      </p:sp>
      <p:sp>
        <p:nvSpPr>
          <p:cNvPr id="3" name="矩形 2"/>
          <p:cNvSpPr/>
          <p:nvPr/>
        </p:nvSpPr>
        <p:spPr>
          <a:xfrm flipH="1">
            <a:off x="635635" y="502285"/>
            <a:ext cx="3318510" cy="491490"/>
          </a:xfrm>
          <a:prstGeom prst="rect">
            <a:avLst/>
          </a:prstGeom>
          <a:effectLst>
            <a:outerShdw blurRad="50800" dist="50800" dir="5400000" sx="1000" sy="1000" algn="ctr" rotWithShape="0">
              <a:srgbClr val="000000"/>
            </a:outerShdw>
          </a:effectLst>
        </p:spPr>
        <p:txBody>
          <a:bodyPr vert="horz"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30000"/>
              </a:lnSpc>
              <a:spcBef>
                <a:spcPts val="0"/>
              </a:spcBef>
              <a:spcAft>
                <a:spcPts val="0"/>
              </a:spcAft>
            </a:pPr>
            <a:r>
              <a:rPr lang="en-US" altLang="zh-CN" sz="1000" b="0" i="0">
                <a:solidFill>
                  <a:schemeClr val="tx1">
                    <a:lumMod val="50000"/>
                    <a:lumOff val="50000"/>
                  </a:schemeClr>
                </a:solidFill>
                <a:effectLst/>
                <a:cs typeface="+mn-ea"/>
                <a:sym typeface="+mn-lt"/>
              </a:rPr>
              <a:t>The user can perform the presentation on a projector or computer</a:t>
            </a:r>
            <a:endParaRPr lang="en-US" altLang="zh-CN" sz="1000" b="0" i="0" dirty="0">
              <a:solidFill>
                <a:schemeClr val="tx1">
                  <a:lumMod val="50000"/>
                  <a:lumOff val="50000"/>
                </a:schemeClr>
              </a:solidFill>
              <a:effectLst/>
              <a:cs typeface="+mn-ea"/>
              <a:sym typeface="+mn-lt"/>
            </a:endParaRPr>
          </a:p>
        </p:txBody>
      </p:sp>
      <p:grpSp>
        <p:nvGrpSpPr>
          <p:cNvPr id="4" name="组合 3"/>
          <p:cNvGrpSpPr/>
          <p:nvPr/>
        </p:nvGrpSpPr>
        <p:grpSpPr>
          <a:xfrm>
            <a:off x="3988773" y="3032933"/>
            <a:ext cx="4216835" cy="2486677"/>
            <a:chOff x="2991580" y="1981806"/>
            <a:chExt cx="3162626" cy="1865008"/>
          </a:xfrm>
          <a:solidFill>
            <a:schemeClr val="accent1"/>
          </a:solidFill>
        </p:grpSpPr>
        <p:sp>
          <p:nvSpPr>
            <p:cNvPr id="5" name="任意多边形: 形状 2"/>
            <p:cNvSpPr/>
            <p:nvPr/>
          </p:nvSpPr>
          <p:spPr>
            <a:xfrm rot="4680292" flipH="1" flipV="1">
              <a:off x="4921199" y="2613806"/>
              <a:ext cx="867967" cy="1598047"/>
            </a:xfrm>
            <a:custGeom>
              <a:avLst/>
              <a:gdLst>
                <a:gd name="connsiteX0" fmla="*/ 578645 w 1157289"/>
                <a:gd name="connsiteY0" fmla="*/ 0 h 2130729"/>
                <a:gd name="connsiteX1" fmla="*/ 596658 w 1157289"/>
                <a:gd name="connsiteY1" fmla="*/ 10943 h 2130729"/>
                <a:gd name="connsiteX2" fmla="*/ 1157289 w 1157289"/>
                <a:gd name="connsiteY2" fmla="*/ 1065364 h 2130729"/>
                <a:gd name="connsiteX3" fmla="*/ 596658 w 1157289"/>
                <a:gd name="connsiteY3" fmla="*/ 2119785 h 2130729"/>
                <a:gd name="connsiteX4" fmla="*/ 578645 w 1157289"/>
                <a:gd name="connsiteY4" fmla="*/ 2130729 h 2130729"/>
                <a:gd name="connsiteX5" fmla="*/ 560631 w 1157289"/>
                <a:gd name="connsiteY5" fmla="*/ 2119785 h 2130729"/>
                <a:gd name="connsiteX6" fmla="*/ 0 w 1157289"/>
                <a:gd name="connsiteY6" fmla="*/ 1065364 h 2130729"/>
                <a:gd name="connsiteX7" fmla="*/ 560631 w 1157289"/>
                <a:gd name="connsiteY7" fmla="*/ 10943 h 2130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57289" h="2130729">
                  <a:moveTo>
                    <a:pt x="578645" y="0"/>
                  </a:moveTo>
                  <a:lnTo>
                    <a:pt x="596658" y="10943"/>
                  </a:lnTo>
                  <a:cubicBezTo>
                    <a:pt x="934903" y="239457"/>
                    <a:pt x="1157289" y="626440"/>
                    <a:pt x="1157289" y="1065364"/>
                  </a:cubicBezTo>
                  <a:cubicBezTo>
                    <a:pt x="1157289" y="1504289"/>
                    <a:pt x="934903" y="1891272"/>
                    <a:pt x="596658" y="2119785"/>
                  </a:cubicBezTo>
                  <a:lnTo>
                    <a:pt x="578645" y="2130729"/>
                  </a:lnTo>
                  <a:lnTo>
                    <a:pt x="560631" y="2119785"/>
                  </a:lnTo>
                  <a:cubicBezTo>
                    <a:pt x="222387" y="1891272"/>
                    <a:pt x="0" y="1504289"/>
                    <a:pt x="0" y="1065364"/>
                  </a:cubicBezTo>
                  <a:cubicBezTo>
                    <a:pt x="0" y="626440"/>
                    <a:pt x="222387" y="239457"/>
                    <a:pt x="560631" y="10943"/>
                  </a:cubicBezTo>
                  <a:close/>
                </a:path>
              </a:pathLst>
            </a:custGeom>
            <a:solidFill>
              <a:srgbClr val="A1E0F2"/>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1865" b="0" i="0" u="none" strike="noStrike" kern="1200" cap="none" spc="0" normalizeH="0" baseline="0" noProof="0" dirty="0">
                <a:ln>
                  <a:noFill/>
                </a:ln>
                <a:solidFill>
                  <a:prstClr val="black">
                    <a:lumMod val="85000"/>
                    <a:lumOff val="15000"/>
                  </a:prstClr>
                </a:solidFill>
                <a:effectLst/>
                <a:uLnTx/>
                <a:uFillTx/>
                <a:cs typeface="+mn-ea"/>
                <a:sym typeface="+mn-lt"/>
              </a:endParaRPr>
            </a:p>
          </p:txBody>
        </p:sp>
        <p:grpSp>
          <p:nvGrpSpPr>
            <p:cNvPr id="6" name="组合 5"/>
            <p:cNvGrpSpPr/>
            <p:nvPr/>
          </p:nvGrpSpPr>
          <p:grpSpPr>
            <a:xfrm>
              <a:off x="2991580" y="1981806"/>
              <a:ext cx="2526374" cy="1865008"/>
              <a:chOff x="2991580" y="1981806"/>
              <a:chExt cx="2526374" cy="1865008"/>
            </a:xfrm>
            <a:grpFill/>
          </p:grpSpPr>
          <p:sp>
            <p:nvSpPr>
              <p:cNvPr id="7" name="任意多边形: 形状 4"/>
              <p:cNvSpPr/>
              <p:nvPr/>
            </p:nvSpPr>
            <p:spPr>
              <a:xfrm rot="2397114" flipH="1" flipV="1">
                <a:off x="4649987" y="2166823"/>
                <a:ext cx="867967" cy="1598047"/>
              </a:xfrm>
              <a:custGeom>
                <a:avLst/>
                <a:gdLst>
                  <a:gd name="connsiteX0" fmla="*/ 578645 w 1157289"/>
                  <a:gd name="connsiteY0" fmla="*/ 0 h 2130729"/>
                  <a:gd name="connsiteX1" fmla="*/ 596658 w 1157289"/>
                  <a:gd name="connsiteY1" fmla="*/ 10943 h 2130729"/>
                  <a:gd name="connsiteX2" fmla="*/ 1157289 w 1157289"/>
                  <a:gd name="connsiteY2" fmla="*/ 1065364 h 2130729"/>
                  <a:gd name="connsiteX3" fmla="*/ 596658 w 1157289"/>
                  <a:gd name="connsiteY3" fmla="*/ 2119785 h 2130729"/>
                  <a:gd name="connsiteX4" fmla="*/ 578645 w 1157289"/>
                  <a:gd name="connsiteY4" fmla="*/ 2130729 h 2130729"/>
                  <a:gd name="connsiteX5" fmla="*/ 560631 w 1157289"/>
                  <a:gd name="connsiteY5" fmla="*/ 2119785 h 2130729"/>
                  <a:gd name="connsiteX6" fmla="*/ 0 w 1157289"/>
                  <a:gd name="connsiteY6" fmla="*/ 1065364 h 2130729"/>
                  <a:gd name="connsiteX7" fmla="*/ 560631 w 1157289"/>
                  <a:gd name="connsiteY7" fmla="*/ 10943 h 2130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57289" h="2130729">
                    <a:moveTo>
                      <a:pt x="578645" y="0"/>
                    </a:moveTo>
                    <a:lnTo>
                      <a:pt x="596658" y="10943"/>
                    </a:lnTo>
                    <a:cubicBezTo>
                      <a:pt x="934903" y="239457"/>
                      <a:pt x="1157289" y="626440"/>
                      <a:pt x="1157289" y="1065364"/>
                    </a:cubicBezTo>
                    <a:cubicBezTo>
                      <a:pt x="1157289" y="1504289"/>
                      <a:pt x="934903" y="1891272"/>
                      <a:pt x="596658" y="2119785"/>
                    </a:cubicBezTo>
                    <a:lnTo>
                      <a:pt x="578645" y="2130729"/>
                    </a:lnTo>
                    <a:lnTo>
                      <a:pt x="560631" y="2119785"/>
                    </a:lnTo>
                    <a:cubicBezTo>
                      <a:pt x="222387" y="1891272"/>
                      <a:pt x="0" y="1504289"/>
                      <a:pt x="0" y="1065364"/>
                    </a:cubicBezTo>
                    <a:cubicBezTo>
                      <a:pt x="0" y="626440"/>
                      <a:pt x="222387" y="239457"/>
                      <a:pt x="560631" y="10943"/>
                    </a:cubicBezTo>
                    <a:close/>
                  </a:path>
                </a:pathLst>
              </a:custGeom>
              <a:solidFill>
                <a:srgbClr val="74BFE9"/>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1865" b="0" i="0" u="none" strike="noStrike" kern="1200" cap="none" spc="0" normalizeH="0" baseline="0" noProof="0" dirty="0">
                  <a:ln>
                    <a:noFill/>
                  </a:ln>
                  <a:solidFill>
                    <a:prstClr val="black">
                      <a:lumMod val="85000"/>
                      <a:lumOff val="15000"/>
                    </a:prstClr>
                  </a:solidFill>
                  <a:effectLst/>
                  <a:uLnTx/>
                  <a:uFillTx/>
                  <a:cs typeface="+mn-ea"/>
                  <a:sym typeface="+mn-lt"/>
                </a:endParaRPr>
              </a:p>
            </p:txBody>
          </p:sp>
          <p:sp>
            <p:nvSpPr>
              <p:cNvPr id="8" name="任意多边形: 形状 5"/>
              <p:cNvSpPr/>
              <p:nvPr/>
            </p:nvSpPr>
            <p:spPr>
              <a:xfrm rot="16919708" flipH="1">
                <a:off x="3356620" y="2613807"/>
                <a:ext cx="867967" cy="1598047"/>
              </a:xfrm>
              <a:custGeom>
                <a:avLst/>
                <a:gdLst>
                  <a:gd name="connsiteX0" fmla="*/ 578645 w 1157289"/>
                  <a:gd name="connsiteY0" fmla="*/ 0 h 2130729"/>
                  <a:gd name="connsiteX1" fmla="*/ 596658 w 1157289"/>
                  <a:gd name="connsiteY1" fmla="*/ 10943 h 2130729"/>
                  <a:gd name="connsiteX2" fmla="*/ 1157289 w 1157289"/>
                  <a:gd name="connsiteY2" fmla="*/ 1065364 h 2130729"/>
                  <a:gd name="connsiteX3" fmla="*/ 596658 w 1157289"/>
                  <a:gd name="connsiteY3" fmla="*/ 2119785 h 2130729"/>
                  <a:gd name="connsiteX4" fmla="*/ 578645 w 1157289"/>
                  <a:gd name="connsiteY4" fmla="*/ 2130729 h 2130729"/>
                  <a:gd name="connsiteX5" fmla="*/ 560631 w 1157289"/>
                  <a:gd name="connsiteY5" fmla="*/ 2119785 h 2130729"/>
                  <a:gd name="connsiteX6" fmla="*/ 0 w 1157289"/>
                  <a:gd name="connsiteY6" fmla="*/ 1065364 h 2130729"/>
                  <a:gd name="connsiteX7" fmla="*/ 560631 w 1157289"/>
                  <a:gd name="connsiteY7" fmla="*/ 10943 h 2130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57289" h="2130729">
                    <a:moveTo>
                      <a:pt x="578645" y="0"/>
                    </a:moveTo>
                    <a:lnTo>
                      <a:pt x="596658" y="10943"/>
                    </a:lnTo>
                    <a:cubicBezTo>
                      <a:pt x="934903" y="239457"/>
                      <a:pt x="1157289" y="626440"/>
                      <a:pt x="1157289" y="1065364"/>
                    </a:cubicBezTo>
                    <a:cubicBezTo>
                      <a:pt x="1157289" y="1504289"/>
                      <a:pt x="934903" y="1891272"/>
                      <a:pt x="596658" y="2119785"/>
                    </a:cubicBezTo>
                    <a:lnTo>
                      <a:pt x="578645" y="2130729"/>
                    </a:lnTo>
                    <a:lnTo>
                      <a:pt x="560631" y="2119785"/>
                    </a:lnTo>
                    <a:cubicBezTo>
                      <a:pt x="222387" y="1891272"/>
                      <a:pt x="0" y="1504289"/>
                      <a:pt x="0" y="1065364"/>
                    </a:cubicBezTo>
                    <a:cubicBezTo>
                      <a:pt x="0" y="626440"/>
                      <a:pt x="222387" y="239457"/>
                      <a:pt x="560631" y="10943"/>
                    </a:cubicBezTo>
                    <a:close/>
                  </a:path>
                </a:pathLst>
              </a:custGeom>
              <a:solidFill>
                <a:srgbClr val="A1E0F2"/>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1865" b="0" i="0" u="none" strike="noStrike" kern="1200" cap="none" spc="0" normalizeH="0" baseline="0" noProof="0" dirty="0">
                  <a:ln>
                    <a:noFill/>
                  </a:ln>
                  <a:solidFill>
                    <a:prstClr val="black">
                      <a:lumMod val="85000"/>
                      <a:lumOff val="15000"/>
                    </a:prstClr>
                  </a:solidFill>
                  <a:effectLst/>
                  <a:uLnTx/>
                  <a:uFillTx/>
                  <a:cs typeface="+mn-ea"/>
                  <a:sym typeface="+mn-lt"/>
                </a:endParaRPr>
              </a:p>
            </p:txBody>
          </p:sp>
          <p:sp>
            <p:nvSpPr>
              <p:cNvPr id="9" name="任意多边形: 形状 6"/>
              <p:cNvSpPr/>
              <p:nvPr/>
            </p:nvSpPr>
            <p:spPr>
              <a:xfrm>
                <a:off x="4138016" y="1981806"/>
                <a:ext cx="867967" cy="1598047"/>
              </a:xfrm>
              <a:custGeom>
                <a:avLst/>
                <a:gdLst>
                  <a:gd name="connsiteX0" fmla="*/ 578645 w 1157289"/>
                  <a:gd name="connsiteY0" fmla="*/ 0 h 2130729"/>
                  <a:gd name="connsiteX1" fmla="*/ 596658 w 1157289"/>
                  <a:gd name="connsiteY1" fmla="*/ 10943 h 2130729"/>
                  <a:gd name="connsiteX2" fmla="*/ 1157289 w 1157289"/>
                  <a:gd name="connsiteY2" fmla="*/ 1065364 h 2130729"/>
                  <a:gd name="connsiteX3" fmla="*/ 596658 w 1157289"/>
                  <a:gd name="connsiteY3" fmla="*/ 2119785 h 2130729"/>
                  <a:gd name="connsiteX4" fmla="*/ 578645 w 1157289"/>
                  <a:gd name="connsiteY4" fmla="*/ 2130729 h 2130729"/>
                  <a:gd name="connsiteX5" fmla="*/ 560631 w 1157289"/>
                  <a:gd name="connsiteY5" fmla="*/ 2119785 h 2130729"/>
                  <a:gd name="connsiteX6" fmla="*/ 0 w 1157289"/>
                  <a:gd name="connsiteY6" fmla="*/ 1065364 h 2130729"/>
                  <a:gd name="connsiteX7" fmla="*/ 560631 w 1157289"/>
                  <a:gd name="connsiteY7" fmla="*/ 10943 h 2130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57289" h="2130729">
                    <a:moveTo>
                      <a:pt x="578645" y="0"/>
                    </a:moveTo>
                    <a:lnTo>
                      <a:pt x="596658" y="10943"/>
                    </a:lnTo>
                    <a:cubicBezTo>
                      <a:pt x="934903" y="239457"/>
                      <a:pt x="1157289" y="626440"/>
                      <a:pt x="1157289" y="1065364"/>
                    </a:cubicBezTo>
                    <a:cubicBezTo>
                      <a:pt x="1157289" y="1504289"/>
                      <a:pt x="934903" y="1891272"/>
                      <a:pt x="596658" y="2119785"/>
                    </a:cubicBezTo>
                    <a:lnTo>
                      <a:pt x="578645" y="2130729"/>
                    </a:lnTo>
                    <a:lnTo>
                      <a:pt x="560631" y="2119785"/>
                    </a:lnTo>
                    <a:cubicBezTo>
                      <a:pt x="222387" y="1891272"/>
                      <a:pt x="0" y="1504289"/>
                      <a:pt x="0" y="1065364"/>
                    </a:cubicBezTo>
                    <a:cubicBezTo>
                      <a:pt x="0" y="626440"/>
                      <a:pt x="222387" y="239457"/>
                      <a:pt x="560631" y="10943"/>
                    </a:cubicBezTo>
                    <a:close/>
                  </a:path>
                </a:pathLst>
              </a:custGeom>
              <a:solidFill>
                <a:srgbClr val="1965B9"/>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1865" b="0" i="0" u="none" strike="noStrike" kern="1200" cap="none" spc="0" normalizeH="0" baseline="0" noProof="0" dirty="0">
                  <a:ln>
                    <a:noFill/>
                  </a:ln>
                  <a:solidFill>
                    <a:prstClr val="black">
                      <a:lumMod val="85000"/>
                      <a:lumOff val="15000"/>
                    </a:prstClr>
                  </a:solidFill>
                  <a:effectLst/>
                  <a:uLnTx/>
                  <a:uFillTx/>
                  <a:cs typeface="+mn-ea"/>
                  <a:sym typeface="+mn-lt"/>
                </a:endParaRPr>
              </a:p>
            </p:txBody>
          </p:sp>
          <p:sp>
            <p:nvSpPr>
              <p:cNvPr id="10" name="任意多边形: 形状 7"/>
              <p:cNvSpPr/>
              <p:nvPr/>
            </p:nvSpPr>
            <p:spPr>
              <a:xfrm rot="19202886" flipV="1">
                <a:off x="3626046" y="2166823"/>
                <a:ext cx="867967" cy="1598047"/>
              </a:xfrm>
              <a:custGeom>
                <a:avLst/>
                <a:gdLst>
                  <a:gd name="connsiteX0" fmla="*/ 578645 w 1157289"/>
                  <a:gd name="connsiteY0" fmla="*/ 0 h 2130729"/>
                  <a:gd name="connsiteX1" fmla="*/ 596658 w 1157289"/>
                  <a:gd name="connsiteY1" fmla="*/ 10943 h 2130729"/>
                  <a:gd name="connsiteX2" fmla="*/ 1157289 w 1157289"/>
                  <a:gd name="connsiteY2" fmla="*/ 1065364 h 2130729"/>
                  <a:gd name="connsiteX3" fmla="*/ 596658 w 1157289"/>
                  <a:gd name="connsiteY3" fmla="*/ 2119785 h 2130729"/>
                  <a:gd name="connsiteX4" fmla="*/ 578645 w 1157289"/>
                  <a:gd name="connsiteY4" fmla="*/ 2130729 h 2130729"/>
                  <a:gd name="connsiteX5" fmla="*/ 560631 w 1157289"/>
                  <a:gd name="connsiteY5" fmla="*/ 2119785 h 2130729"/>
                  <a:gd name="connsiteX6" fmla="*/ 0 w 1157289"/>
                  <a:gd name="connsiteY6" fmla="*/ 1065364 h 2130729"/>
                  <a:gd name="connsiteX7" fmla="*/ 560631 w 1157289"/>
                  <a:gd name="connsiteY7" fmla="*/ 10943 h 2130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57289" h="2130729">
                    <a:moveTo>
                      <a:pt x="578645" y="0"/>
                    </a:moveTo>
                    <a:lnTo>
                      <a:pt x="596658" y="10943"/>
                    </a:lnTo>
                    <a:cubicBezTo>
                      <a:pt x="934903" y="239457"/>
                      <a:pt x="1157289" y="626440"/>
                      <a:pt x="1157289" y="1065364"/>
                    </a:cubicBezTo>
                    <a:cubicBezTo>
                      <a:pt x="1157289" y="1504289"/>
                      <a:pt x="934903" y="1891272"/>
                      <a:pt x="596658" y="2119785"/>
                    </a:cubicBezTo>
                    <a:lnTo>
                      <a:pt x="578645" y="2130729"/>
                    </a:lnTo>
                    <a:lnTo>
                      <a:pt x="560631" y="2119785"/>
                    </a:lnTo>
                    <a:cubicBezTo>
                      <a:pt x="222387" y="1891272"/>
                      <a:pt x="0" y="1504289"/>
                      <a:pt x="0" y="1065364"/>
                    </a:cubicBezTo>
                    <a:cubicBezTo>
                      <a:pt x="0" y="626440"/>
                      <a:pt x="222387" y="239457"/>
                      <a:pt x="560631" y="10943"/>
                    </a:cubicBezTo>
                    <a:close/>
                  </a:path>
                </a:pathLst>
              </a:custGeom>
              <a:solidFill>
                <a:srgbClr val="74BFE9"/>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sz="1865" b="0" i="0" u="none" strike="noStrike" kern="1200" cap="none" spc="0" normalizeH="0" baseline="0" noProof="0" dirty="0">
                  <a:ln>
                    <a:noFill/>
                  </a:ln>
                  <a:solidFill>
                    <a:prstClr val="black">
                      <a:lumMod val="85000"/>
                      <a:lumOff val="15000"/>
                    </a:prstClr>
                  </a:solidFill>
                  <a:effectLst/>
                  <a:uLnTx/>
                  <a:uFillTx/>
                  <a:cs typeface="+mn-ea"/>
                  <a:sym typeface="+mn-lt"/>
                </a:endParaRPr>
              </a:p>
            </p:txBody>
          </p:sp>
        </p:grpSp>
      </p:grpSp>
      <p:cxnSp>
        <p:nvCxnSpPr>
          <p:cNvPr id="11" name="虚线2"/>
          <p:cNvCxnSpPr/>
          <p:nvPr/>
        </p:nvCxnSpPr>
        <p:spPr>
          <a:xfrm flipV="1">
            <a:off x="7563796" y="2841713"/>
            <a:ext cx="685051" cy="587287"/>
          </a:xfrm>
          <a:prstGeom prst="line">
            <a:avLst/>
          </a:prstGeom>
          <a:ln w="25400">
            <a:solidFill>
              <a:schemeClr val="accent1"/>
            </a:solidFill>
            <a:prstDash val="sysDot"/>
            <a:headEnd type="oval" w="med" len="med"/>
            <a:tailEnd type="oval"/>
          </a:ln>
        </p:spPr>
        <p:style>
          <a:lnRef idx="1">
            <a:schemeClr val="accent1"/>
          </a:lnRef>
          <a:fillRef idx="0">
            <a:schemeClr val="accent1"/>
          </a:fillRef>
          <a:effectRef idx="0">
            <a:schemeClr val="accent1"/>
          </a:effectRef>
          <a:fontRef idx="minor">
            <a:schemeClr val="tx1"/>
          </a:fontRef>
        </p:style>
      </p:cxnSp>
      <p:cxnSp>
        <p:nvCxnSpPr>
          <p:cNvPr id="12" name="虚线2"/>
          <p:cNvCxnSpPr/>
          <p:nvPr/>
        </p:nvCxnSpPr>
        <p:spPr>
          <a:xfrm flipV="1">
            <a:off x="8055055" y="4853174"/>
            <a:ext cx="730309" cy="175580"/>
          </a:xfrm>
          <a:prstGeom prst="line">
            <a:avLst/>
          </a:prstGeom>
          <a:ln w="25400">
            <a:solidFill>
              <a:schemeClr val="accent1"/>
            </a:solidFill>
            <a:prstDash val="sysDot"/>
            <a:headEnd type="oval" w="med" len="med"/>
            <a:tailEnd type="oval"/>
          </a:ln>
        </p:spPr>
        <p:style>
          <a:lnRef idx="1">
            <a:schemeClr val="accent1"/>
          </a:lnRef>
          <a:fillRef idx="0">
            <a:schemeClr val="accent1"/>
          </a:fillRef>
          <a:effectRef idx="0">
            <a:schemeClr val="accent1"/>
          </a:effectRef>
          <a:fontRef idx="minor">
            <a:schemeClr val="tx1"/>
          </a:fontRef>
        </p:style>
      </p:cxnSp>
      <p:cxnSp>
        <p:nvCxnSpPr>
          <p:cNvPr id="13" name="虚线2"/>
          <p:cNvCxnSpPr/>
          <p:nvPr/>
        </p:nvCxnSpPr>
        <p:spPr>
          <a:xfrm flipH="1" flipV="1">
            <a:off x="4042804" y="2766179"/>
            <a:ext cx="685051" cy="587287"/>
          </a:xfrm>
          <a:prstGeom prst="line">
            <a:avLst/>
          </a:prstGeom>
          <a:ln w="25400">
            <a:solidFill>
              <a:schemeClr val="accent1"/>
            </a:solidFill>
            <a:prstDash val="sysDot"/>
            <a:headEnd type="oval" w="med" len="med"/>
            <a:tailEnd type="oval"/>
          </a:ln>
        </p:spPr>
        <p:style>
          <a:lnRef idx="1">
            <a:schemeClr val="accent1"/>
          </a:lnRef>
          <a:fillRef idx="0">
            <a:schemeClr val="accent1"/>
          </a:fillRef>
          <a:effectRef idx="0">
            <a:schemeClr val="accent1"/>
          </a:effectRef>
          <a:fontRef idx="minor">
            <a:schemeClr val="tx1"/>
          </a:fontRef>
        </p:style>
      </p:cxnSp>
      <p:cxnSp>
        <p:nvCxnSpPr>
          <p:cNvPr id="14" name="虚线2"/>
          <p:cNvCxnSpPr/>
          <p:nvPr/>
        </p:nvCxnSpPr>
        <p:spPr>
          <a:xfrm flipH="1" flipV="1">
            <a:off x="3431248" y="4920401"/>
            <a:ext cx="730309" cy="175580"/>
          </a:xfrm>
          <a:prstGeom prst="line">
            <a:avLst/>
          </a:prstGeom>
          <a:ln w="25400">
            <a:solidFill>
              <a:schemeClr val="accent1"/>
            </a:solidFill>
            <a:prstDash val="sysDot"/>
            <a:headEnd type="oval" w="med" len="med"/>
            <a:tailEnd type="oval"/>
          </a:ln>
        </p:spPr>
        <p:style>
          <a:lnRef idx="1">
            <a:schemeClr val="accent1"/>
          </a:lnRef>
          <a:fillRef idx="0">
            <a:schemeClr val="accent1"/>
          </a:fillRef>
          <a:effectRef idx="0">
            <a:schemeClr val="accent1"/>
          </a:effectRef>
          <a:fontRef idx="minor">
            <a:schemeClr val="tx1"/>
          </a:fontRef>
        </p:style>
      </p:cxnSp>
      <p:grpSp>
        <p:nvGrpSpPr>
          <p:cNvPr id="15" name="组合 14"/>
          <p:cNvGrpSpPr/>
          <p:nvPr/>
        </p:nvGrpSpPr>
        <p:grpSpPr>
          <a:xfrm>
            <a:off x="949827" y="1602840"/>
            <a:ext cx="3435350" cy="998246"/>
            <a:chOff x="369993" y="1907112"/>
            <a:chExt cx="3435350" cy="998246"/>
          </a:xfrm>
        </p:grpSpPr>
        <p:sp>
          <p:nvSpPr>
            <p:cNvPr id="17" name="文本框3"/>
            <p:cNvSpPr txBox="1"/>
            <p:nvPr/>
          </p:nvSpPr>
          <p:spPr>
            <a:xfrm>
              <a:off x="369993" y="2383997"/>
              <a:ext cx="3381375" cy="52136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200" fontAlgn="base">
                <a:lnSpc>
                  <a:spcPct val="150000"/>
                </a:lnSpc>
                <a:spcBef>
                  <a:spcPts val="1335"/>
                </a:spcBef>
                <a:spcAft>
                  <a:spcPct val="0"/>
                </a:spcAft>
              </a:pPr>
              <a:r>
                <a:rPr lang="en-US" altLang="zh-CN" sz="1200">
                  <a:solidFill>
                    <a:schemeClr val="tx1">
                      <a:lumMod val="50000"/>
                      <a:lumOff val="50000"/>
                    </a:schemeClr>
                  </a:solidFill>
                  <a:cs typeface="+mn-ea"/>
                  <a:sym typeface="+mn-lt"/>
                </a:rPr>
                <a:t>单击此处添加文本单击此处添加文本单击此处添加文本单击此处添加文本单击此处添加文本</a:t>
              </a:r>
              <a:endParaRPr kumimoji="0" lang="en-US" altLang="zh-CN" sz="1200" b="0" i="0" u="none" strike="noStrike" kern="1200" cap="none" spc="0" normalizeH="0" baseline="0" noProof="0" dirty="0">
                <a:ln>
                  <a:noFill/>
                </a:ln>
                <a:solidFill>
                  <a:schemeClr val="tx1">
                    <a:lumMod val="50000"/>
                    <a:lumOff val="50000"/>
                  </a:schemeClr>
                </a:solidFill>
                <a:effectLst/>
                <a:uLnTx/>
                <a:uFillTx/>
                <a:cs typeface="+mn-ea"/>
                <a:sym typeface="+mn-lt"/>
              </a:endParaRPr>
            </a:p>
          </p:txBody>
        </p:sp>
        <p:sp>
          <p:nvSpPr>
            <p:cNvPr id="18" name="文本框 17"/>
            <p:cNvSpPr txBox="1"/>
            <p:nvPr/>
          </p:nvSpPr>
          <p:spPr>
            <a:xfrm>
              <a:off x="1318683" y="1907112"/>
              <a:ext cx="2486660" cy="36830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zh-CN" altLang="en-US" smtClean="0">
                  <a:solidFill>
                    <a:schemeClr val="tx1">
                      <a:lumMod val="75000"/>
                      <a:lumOff val="25000"/>
                    </a:schemeClr>
                  </a:solidFill>
                  <a:cs typeface="+mn-ea"/>
                  <a:sym typeface="+mn-lt"/>
                </a:rPr>
                <a:t>稳步推进公立医院改革</a:t>
              </a:r>
              <a:endParaRPr kumimoji="0" lang="zh-CN" altLang="en-US" b="1" i="0" u="none" strike="noStrike" kern="1200" cap="none" spc="0" normalizeH="0" baseline="0" noProof="0" dirty="0" smtClean="0">
                <a:ln>
                  <a:noFill/>
                </a:ln>
                <a:solidFill>
                  <a:schemeClr val="tx1">
                    <a:lumMod val="75000"/>
                    <a:lumOff val="25000"/>
                  </a:schemeClr>
                </a:solidFill>
                <a:effectLst/>
                <a:uLnTx/>
                <a:uFillTx/>
                <a:cs typeface="+mn-ea"/>
                <a:sym typeface="+mn-lt"/>
              </a:endParaRPr>
            </a:p>
          </p:txBody>
        </p:sp>
      </p:grpSp>
      <p:grpSp>
        <p:nvGrpSpPr>
          <p:cNvPr id="19" name="组合 18"/>
          <p:cNvGrpSpPr/>
          <p:nvPr/>
        </p:nvGrpSpPr>
        <p:grpSpPr>
          <a:xfrm>
            <a:off x="542490" y="3584756"/>
            <a:ext cx="3336290" cy="998246"/>
            <a:chOff x="469053" y="1907112"/>
            <a:chExt cx="3336290" cy="998246"/>
          </a:xfrm>
        </p:grpSpPr>
        <p:sp>
          <p:nvSpPr>
            <p:cNvPr id="20" name="文本框3"/>
            <p:cNvSpPr txBox="1"/>
            <p:nvPr/>
          </p:nvSpPr>
          <p:spPr>
            <a:xfrm>
              <a:off x="469053" y="2383997"/>
              <a:ext cx="3282315" cy="52136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200" fontAlgn="base">
                <a:lnSpc>
                  <a:spcPct val="150000"/>
                </a:lnSpc>
                <a:spcBef>
                  <a:spcPts val="1335"/>
                </a:spcBef>
                <a:spcAft>
                  <a:spcPct val="0"/>
                </a:spcAft>
              </a:pPr>
              <a:r>
                <a:rPr lang="en-US" altLang="zh-CN" sz="1200">
                  <a:solidFill>
                    <a:schemeClr val="tx1">
                      <a:lumMod val="50000"/>
                      <a:lumOff val="50000"/>
                    </a:schemeClr>
                  </a:solidFill>
                  <a:cs typeface="+mn-ea"/>
                  <a:sym typeface="+mn-lt"/>
                </a:rPr>
                <a:t>单击此处添加文本单击此处添加文本单击此处添加文本单击此处添加文本单击此处添加文本</a:t>
              </a:r>
              <a:endParaRPr kumimoji="0" lang="en-US" altLang="zh-CN" sz="1200" b="0" i="0" u="none" strike="noStrike" kern="1200" cap="none" spc="0" normalizeH="0" baseline="0" noProof="0" dirty="0">
                <a:ln>
                  <a:noFill/>
                </a:ln>
                <a:solidFill>
                  <a:schemeClr val="tx1">
                    <a:lumMod val="50000"/>
                    <a:lumOff val="50000"/>
                  </a:schemeClr>
                </a:solidFill>
                <a:effectLst/>
                <a:uLnTx/>
                <a:uFillTx/>
                <a:cs typeface="+mn-ea"/>
                <a:sym typeface="+mn-lt"/>
              </a:endParaRPr>
            </a:p>
          </p:txBody>
        </p:sp>
        <p:sp>
          <p:nvSpPr>
            <p:cNvPr id="21" name="文本框 20"/>
            <p:cNvSpPr txBox="1"/>
            <p:nvPr/>
          </p:nvSpPr>
          <p:spPr>
            <a:xfrm>
              <a:off x="963718" y="1907112"/>
              <a:ext cx="2841625" cy="36830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zh-CN" altLang="en-US" smtClean="0">
                  <a:solidFill>
                    <a:schemeClr val="tx1">
                      <a:lumMod val="75000"/>
                      <a:lumOff val="25000"/>
                    </a:schemeClr>
                  </a:solidFill>
                  <a:cs typeface="+mn-ea"/>
                  <a:sym typeface="+mn-lt"/>
                </a:rPr>
                <a:t>稳步推进公立医院改革</a:t>
              </a:r>
              <a:endParaRPr kumimoji="0" lang="zh-CN" altLang="en-US" b="1" i="0" u="none" strike="noStrike" kern="1200" cap="none" spc="0" normalizeH="0" baseline="0" noProof="0" dirty="0" smtClean="0">
                <a:ln>
                  <a:noFill/>
                </a:ln>
                <a:solidFill>
                  <a:schemeClr val="tx1">
                    <a:lumMod val="75000"/>
                    <a:lumOff val="25000"/>
                  </a:schemeClr>
                </a:solidFill>
                <a:effectLst/>
                <a:uLnTx/>
                <a:uFillTx/>
                <a:cs typeface="+mn-ea"/>
                <a:sym typeface="+mn-lt"/>
              </a:endParaRPr>
            </a:p>
          </p:txBody>
        </p:sp>
      </p:grpSp>
      <p:grpSp>
        <p:nvGrpSpPr>
          <p:cNvPr id="22" name="组合 21"/>
          <p:cNvGrpSpPr/>
          <p:nvPr/>
        </p:nvGrpSpPr>
        <p:grpSpPr>
          <a:xfrm>
            <a:off x="7743362" y="1602840"/>
            <a:ext cx="3528060" cy="944906"/>
            <a:chOff x="929934" y="1960274"/>
            <a:chExt cx="3528060" cy="944906"/>
          </a:xfrm>
        </p:grpSpPr>
        <p:sp>
          <p:nvSpPr>
            <p:cNvPr id="23" name="文本框3"/>
            <p:cNvSpPr txBox="1"/>
            <p:nvPr/>
          </p:nvSpPr>
          <p:spPr>
            <a:xfrm>
              <a:off x="1047409" y="2383819"/>
              <a:ext cx="3410585" cy="52136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200" fontAlgn="base">
                <a:lnSpc>
                  <a:spcPct val="150000"/>
                </a:lnSpc>
                <a:spcBef>
                  <a:spcPts val="1335"/>
                </a:spcBef>
                <a:spcAft>
                  <a:spcPct val="0"/>
                </a:spcAft>
              </a:pPr>
              <a:r>
                <a:rPr lang="en-US" altLang="zh-CN" sz="1200">
                  <a:solidFill>
                    <a:schemeClr val="tx1">
                      <a:lumMod val="50000"/>
                      <a:lumOff val="50000"/>
                    </a:schemeClr>
                  </a:solidFill>
                  <a:cs typeface="+mn-ea"/>
                  <a:sym typeface="+mn-lt"/>
                </a:rPr>
                <a:t>单击此处添加文本单击此处添加文本单击此处添加文本单击此处添加文本单击此处添加文本</a:t>
              </a:r>
              <a:endParaRPr kumimoji="0" lang="en-US" altLang="zh-CN" sz="1200" b="0" i="0" u="none" strike="noStrike" kern="1200" cap="none" spc="0" normalizeH="0" baseline="0" noProof="0" dirty="0">
                <a:ln>
                  <a:noFill/>
                </a:ln>
                <a:solidFill>
                  <a:schemeClr val="tx1">
                    <a:lumMod val="50000"/>
                    <a:lumOff val="50000"/>
                  </a:schemeClr>
                </a:solidFill>
                <a:effectLst/>
                <a:uLnTx/>
                <a:uFillTx/>
                <a:cs typeface="+mn-ea"/>
                <a:sym typeface="+mn-lt"/>
              </a:endParaRPr>
            </a:p>
          </p:txBody>
        </p:sp>
        <p:sp>
          <p:nvSpPr>
            <p:cNvPr id="24" name="文本框 23"/>
            <p:cNvSpPr txBox="1"/>
            <p:nvPr/>
          </p:nvSpPr>
          <p:spPr>
            <a:xfrm>
              <a:off x="929934" y="1960274"/>
              <a:ext cx="2947670" cy="36830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mtClean="0">
                  <a:solidFill>
                    <a:schemeClr val="tx1">
                      <a:lumMod val="75000"/>
                      <a:lumOff val="25000"/>
                    </a:schemeClr>
                  </a:solidFill>
                  <a:cs typeface="+mn-ea"/>
                  <a:sym typeface="+mn-lt"/>
                </a:rPr>
                <a:t>稳步推进公立医院改革</a:t>
              </a:r>
              <a:endParaRPr kumimoji="0" lang="zh-CN" altLang="en-US" b="1" i="0" u="none" strike="noStrike" kern="1200" cap="none" spc="0" normalizeH="0" baseline="0" noProof="0" dirty="0" smtClean="0">
                <a:ln>
                  <a:noFill/>
                </a:ln>
                <a:solidFill>
                  <a:schemeClr val="tx1">
                    <a:lumMod val="75000"/>
                    <a:lumOff val="25000"/>
                  </a:schemeClr>
                </a:solidFill>
                <a:effectLst/>
                <a:uLnTx/>
                <a:uFillTx/>
                <a:cs typeface="+mn-ea"/>
                <a:sym typeface="+mn-lt"/>
              </a:endParaRPr>
            </a:p>
          </p:txBody>
        </p:sp>
      </p:grpSp>
      <p:grpSp>
        <p:nvGrpSpPr>
          <p:cNvPr id="25" name="组合 24"/>
          <p:cNvGrpSpPr/>
          <p:nvPr/>
        </p:nvGrpSpPr>
        <p:grpSpPr>
          <a:xfrm>
            <a:off x="8325774" y="3584756"/>
            <a:ext cx="3317875" cy="944906"/>
            <a:chOff x="929934" y="1960274"/>
            <a:chExt cx="3317875" cy="944906"/>
          </a:xfrm>
        </p:grpSpPr>
        <p:sp>
          <p:nvSpPr>
            <p:cNvPr id="26" name="文本框3"/>
            <p:cNvSpPr txBox="1"/>
            <p:nvPr/>
          </p:nvSpPr>
          <p:spPr>
            <a:xfrm>
              <a:off x="1047409" y="2383819"/>
              <a:ext cx="3200400" cy="52136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200" fontAlgn="base">
                <a:lnSpc>
                  <a:spcPct val="150000"/>
                </a:lnSpc>
                <a:spcBef>
                  <a:spcPts val="1335"/>
                </a:spcBef>
                <a:spcAft>
                  <a:spcPct val="0"/>
                </a:spcAft>
              </a:pPr>
              <a:r>
                <a:rPr lang="en-US" altLang="zh-CN" sz="1200">
                  <a:solidFill>
                    <a:schemeClr val="tx1">
                      <a:lumMod val="50000"/>
                      <a:lumOff val="50000"/>
                    </a:schemeClr>
                  </a:solidFill>
                  <a:cs typeface="+mn-ea"/>
                  <a:sym typeface="+mn-lt"/>
                </a:rPr>
                <a:t>单击此处添加文本单击此处添加文本单击此处添加文本单击此处添加文本单击此处添加文本</a:t>
              </a:r>
              <a:endParaRPr kumimoji="0" lang="en-US" altLang="zh-CN" sz="1200" b="0" i="0" u="none" strike="noStrike" kern="1200" cap="none" spc="0" normalizeH="0" baseline="0" noProof="0" dirty="0">
                <a:ln>
                  <a:noFill/>
                </a:ln>
                <a:solidFill>
                  <a:schemeClr val="tx1">
                    <a:lumMod val="50000"/>
                    <a:lumOff val="50000"/>
                  </a:schemeClr>
                </a:solidFill>
                <a:effectLst/>
                <a:uLnTx/>
                <a:uFillTx/>
                <a:cs typeface="+mn-ea"/>
                <a:sym typeface="+mn-lt"/>
              </a:endParaRPr>
            </a:p>
          </p:txBody>
        </p:sp>
        <p:sp>
          <p:nvSpPr>
            <p:cNvPr id="27" name="文本框 26"/>
            <p:cNvSpPr txBox="1"/>
            <p:nvPr/>
          </p:nvSpPr>
          <p:spPr>
            <a:xfrm>
              <a:off x="929934" y="1960274"/>
              <a:ext cx="2603500" cy="36830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mtClean="0">
                  <a:solidFill>
                    <a:schemeClr val="tx1">
                      <a:lumMod val="75000"/>
                      <a:lumOff val="25000"/>
                    </a:schemeClr>
                  </a:solidFill>
                  <a:cs typeface="+mn-ea"/>
                  <a:sym typeface="+mn-lt"/>
                </a:rPr>
                <a:t>稳步推进公立医院改革</a:t>
              </a:r>
              <a:endParaRPr kumimoji="0" lang="zh-CN" altLang="en-US" b="1" i="0" u="none" strike="noStrike" kern="1200" cap="none" spc="0" normalizeH="0" baseline="0" noProof="0" dirty="0" smtClean="0">
                <a:ln>
                  <a:noFill/>
                </a:ln>
                <a:solidFill>
                  <a:schemeClr val="tx1">
                    <a:lumMod val="75000"/>
                    <a:lumOff val="25000"/>
                  </a:schemeClr>
                </a:solidFill>
                <a:effectLst/>
                <a:uLnTx/>
                <a:uFillTx/>
                <a:cs typeface="+mn-ea"/>
                <a:sym typeface="+mn-lt"/>
              </a:endParaRP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蓝色医疗背景-1"/>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flipV="1">
            <a:off x="0" y="0"/>
            <a:ext cx="633095" cy="996950"/>
          </a:xfrm>
          <a:prstGeom prst="rect">
            <a:avLst/>
          </a:prstGeom>
        </p:spPr>
      </p:pic>
      <p:sp>
        <p:nvSpPr>
          <p:cNvPr id="2" name="文本框 1"/>
          <p:cNvSpPr txBox="1"/>
          <p:nvPr/>
        </p:nvSpPr>
        <p:spPr>
          <a:xfrm>
            <a:off x="633096" y="156845"/>
            <a:ext cx="4960620" cy="4603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400" i="0" u="none" strike="noStrike" kern="1200" cap="none" spc="0" normalizeH="0" baseline="0" noProof="0" dirty="0" smtClean="0">
                <a:ln>
                  <a:noFill/>
                </a:ln>
                <a:solidFill>
                  <a:schemeClr val="tx1">
                    <a:lumMod val="75000"/>
                    <a:lumOff val="25000"/>
                  </a:schemeClr>
                </a:solidFill>
                <a:effectLst/>
                <a:uLnTx/>
                <a:uFillTx/>
                <a:cs typeface="+mn-ea"/>
                <a:sym typeface="+mn-lt"/>
              </a:rPr>
              <a:t>下半年的计划</a:t>
            </a:r>
          </a:p>
        </p:txBody>
      </p:sp>
      <p:sp>
        <p:nvSpPr>
          <p:cNvPr id="3" name="矩形 2"/>
          <p:cNvSpPr/>
          <p:nvPr/>
        </p:nvSpPr>
        <p:spPr>
          <a:xfrm flipH="1">
            <a:off x="635635" y="502285"/>
            <a:ext cx="3318510" cy="491490"/>
          </a:xfrm>
          <a:prstGeom prst="rect">
            <a:avLst/>
          </a:prstGeom>
          <a:effectLst>
            <a:outerShdw blurRad="50800" dist="50800" dir="5400000" sx="1000" sy="1000" algn="ctr" rotWithShape="0">
              <a:srgbClr val="000000"/>
            </a:outerShdw>
          </a:effectLst>
        </p:spPr>
        <p:txBody>
          <a:bodyPr vert="horz"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30000"/>
              </a:lnSpc>
              <a:spcBef>
                <a:spcPts val="0"/>
              </a:spcBef>
              <a:spcAft>
                <a:spcPts val="0"/>
              </a:spcAft>
            </a:pPr>
            <a:r>
              <a:rPr lang="en-US" altLang="zh-CN" sz="1000" b="0" i="0">
                <a:solidFill>
                  <a:schemeClr val="tx1">
                    <a:lumMod val="50000"/>
                    <a:lumOff val="50000"/>
                  </a:schemeClr>
                </a:solidFill>
                <a:effectLst/>
                <a:cs typeface="+mn-ea"/>
                <a:sym typeface="+mn-lt"/>
              </a:rPr>
              <a:t>The user can perform the presentation on a projector or computer</a:t>
            </a:r>
            <a:endParaRPr lang="en-US" altLang="zh-CN" sz="1000" b="0" i="0" dirty="0">
              <a:solidFill>
                <a:schemeClr val="tx1">
                  <a:lumMod val="50000"/>
                  <a:lumOff val="50000"/>
                </a:schemeClr>
              </a:solidFill>
              <a:effectLst/>
              <a:cs typeface="+mn-ea"/>
              <a:sym typeface="+mn-lt"/>
            </a:endParaRPr>
          </a:p>
        </p:txBody>
      </p:sp>
      <p:sp>
        <p:nvSpPr>
          <p:cNvPr id="4" name="矩形 3"/>
          <p:cNvSpPr/>
          <p:nvPr/>
        </p:nvSpPr>
        <p:spPr>
          <a:xfrm>
            <a:off x="0" y="2704465"/>
            <a:ext cx="12192000" cy="2286000"/>
          </a:xfrm>
          <a:prstGeom prst="rect">
            <a:avLst/>
          </a:prstGeom>
          <a:solidFill>
            <a:srgbClr val="A1E0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pic>
        <p:nvPicPr>
          <p:cNvPr id="30" name="图片 29" descr="D:\360安全浏览器下载\P-10257856-10237908.jpgP-10257856-10237908"/>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2311400" y="1527810"/>
            <a:ext cx="5918200" cy="4438650"/>
          </a:xfrm>
          <a:custGeom>
            <a:avLst/>
            <a:gdLst>
              <a:gd name="connsiteX0" fmla="*/ 0 w 3606800"/>
              <a:gd name="connsiteY0" fmla="*/ 0 h 5415280"/>
              <a:gd name="connsiteX1" fmla="*/ 3606800 w 3606800"/>
              <a:gd name="connsiteY1" fmla="*/ 0 h 5415280"/>
              <a:gd name="connsiteX2" fmla="*/ 3606800 w 3606800"/>
              <a:gd name="connsiteY2" fmla="*/ 5415280 h 5415280"/>
              <a:gd name="connsiteX3" fmla="*/ 0 w 3606800"/>
              <a:gd name="connsiteY3" fmla="*/ 5415280 h 5415280"/>
            </a:gdLst>
            <a:ahLst/>
            <a:cxnLst>
              <a:cxn ang="0">
                <a:pos x="connsiteX0" y="connsiteY0"/>
              </a:cxn>
              <a:cxn ang="0">
                <a:pos x="connsiteX1" y="connsiteY1"/>
              </a:cxn>
              <a:cxn ang="0">
                <a:pos x="connsiteX2" y="connsiteY2"/>
              </a:cxn>
              <a:cxn ang="0">
                <a:pos x="connsiteX3" y="connsiteY3"/>
              </a:cxn>
            </a:cxnLst>
            <a:rect l="l" t="t" r="r" b="b"/>
            <a:pathLst>
              <a:path w="3606800" h="5415280">
                <a:moveTo>
                  <a:pt x="0" y="0"/>
                </a:moveTo>
                <a:lnTo>
                  <a:pt x="3606800" y="0"/>
                </a:lnTo>
                <a:lnTo>
                  <a:pt x="3606800" y="5415280"/>
                </a:lnTo>
                <a:lnTo>
                  <a:pt x="0" y="5415280"/>
                </a:lnTo>
                <a:close/>
              </a:path>
            </a:pathLst>
          </a:custGeom>
        </p:spPr>
      </p:pic>
      <p:sp>
        <p:nvSpPr>
          <p:cNvPr id="31" name="椭圆 30"/>
          <p:cNvSpPr/>
          <p:nvPr/>
        </p:nvSpPr>
        <p:spPr>
          <a:xfrm>
            <a:off x="4765730" y="3426778"/>
            <a:ext cx="914400" cy="914400"/>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椭圆 31"/>
          <p:cNvSpPr/>
          <p:nvPr/>
        </p:nvSpPr>
        <p:spPr>
          <a:xfrm>
            <a:off x="7442200" y="3426778"/>
            <a:ext cx="914400" cy="914400"/>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3" name="椭圆 32"/>
          <p:cNvSpPr/>
          <p:nvPr/>
        </p:nvSpPr>
        <p:spPr>
          <a:xfrm>
            <a:off x="10118670" y="3426778"/>
            <a:ext cx="914400" cy="914400"/>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4" name="文本框 33"/>
          <p:cNvSpPr txBox="1"/>
          <p:nvPr/>
        </p:nvSpPr>
        <p:spPr>
          <a:xfrm>
            <a:off x="4028537" y="1628824"/>
            <a:ext cx="2388785" cy="975995"/>
          </a:xfrm>
          <a:prstGeom prst="rect">
            <a:avLst/>
          </a:prstGeom>
          <a:noFill/>
        </p:spPr>
        <p:txBody>
          <a:bodyPr wrap="square" rtlCol="0">
            <a:spAutoFit/>
          </a:bodyPr>
          <a:lstStyle/>
          <a:p>
            <a:pPr algn="ctr">
              <a:lnSpc>
                <a:spcPct val="120000"/>
              </a:lnSpc>
              <a:spcBef>
                <a:spcPct val="0"/>
              </a:spcBef>
            </a:pPr>
            <a:r>
              <a:rPr kumimoji="1" lang="zh-CN" altLang="en-US" sz="1200" dirty="0">
                <a:solidFill>
                  <a:schemeClr val="tx1">
                    <a:lumMod val="50000"/>
                    <a:lumOff val="50000"/>
                  </a:schemeClr>
                </a:solidFill>
                <a:cs typeface="+mn-ea"/>
                <a:sym typeface="+mn-lt"/>
              </a:rPr>
              <a:t>点击添加内容点击添加内容点击添加内容点击添加内容点击添加内容点击添加内容点击添加内容点击添加内容点击添加内容点</a:t>
            </a:r>
          </a:p>
        </p:txBody>
      </p:sp>
      <p:sp>
        <p:nvSpPr>
          <p:cNvPr id="36" name="文本框 35"/>
          <p:cNvSpPr txBox="1"/>
          <p:nvPr/>
        </p:nvSpPr>
        <p:spPr>
          <a:xfrm>
            <a:off x="9446280" y="1527859"/>
            <a:ext cx="2388785" cy="975995"/>
          </a:xfrm>
          <a:prstGeom prst="rect">
            <a:avLst/>
          </a:prstGeom>
          <a:noFill/>
        </p:spPr>
        <p:txBody>
          <a:bodyPr wrap="square" rtlCol="0">
            <a:spAutoFit/>
          </a:bodyPr>
          <a:lstStyle/>
          <a:p>
            <a:pPr algn="ctr">
              <a:lnSpc>
                <a:spcPct val="120000"/>
              </a:lnSpc>
              <a:spcBef>
                <a:spcPct val="0"/>
              </a:spcBef>
            </a:pPr>
            <a:r>
              <a:rPr kumimoji="1" lang="zh-CN" altLang="en-US" sz="1200" dirty="0">
                <a:solidFill>
                  <a:schemeClr val="tx1">
                    <a:lumMod val="50000"/>
                    <a:lumOff val="50000"/>
                  </a:schemeClr>
                </a:solidFill>
                <a:cs typeface="+mn-ea"/>
                <a:sym typeface="+mn-lt"/>
              </a:rPr>
              <a:t>点击添加内容点击添加内容点击添加内容点击添加内容点击添加内容点击添加内容点击添加内容点击添加内容点击添加内容点</a:t>
            </a:r>
            <a:endParaRPr lang="en-US" altLang="zh-CN" sz="1200" dirty="0">
              <a:solidFill>
                <a:srgbClr val="E1D3B8"/>
              </a:solidFill>
              <a:cs typeface="+mn-ea"/>
              <a:sym typeface="+mn-lt"/>
            </a:endParaRPr>
          </a:p>
        </p:txBody>
      </p:sp>
      <p:sp>
        <p:nvSpPr>
          <p:cNvPr id="37" name="文本框 36"/>
          <p:cNvSpPr txBox="1"/>
          <p:nvPr/>
        </p:nvSpPr>
        <p:spPr>
          <a:xfrm>
            <a:off x="6705007" y="4990465"/>
            <a:ext cx="2388785" cy="975995"/>
          </a:xfrm>
          <a:prstGeom prst="rect">
            <a:avLst/>
          </a:prstGeom>
          <a:noFill/>
        </p:spPr>
        <p:txBody>
          <a:bodyPr wrap="square" rtlCol="0">
            <a:spAutoFit/>
          </a:bodyPr>
          <a:lstStyle/>
          <a:p>
            <a:pPr algn="ctr">
              <a:lnSpc>
                <a:spcPct val="120000"/>
              </a:lnSpc>
              <a:spcBef>
                <a:spcPct val="0"/>
              </a:spcBef>
            </a:pPr>
            <a:r>
              <a:rPr kumimoji="1" lang="zh-CN" altLang="en-US" sz="1200" dirty="0">
                <a:solidFill>
                  <a:schemeClr val="tx1">
                    <a:lumMod val="50000"/>
                    <a:lumOff val="50000"/>
                  </a:schemeClr>
                </a:solidFill>
                <a:cs typeface="+mn-ea"/>
                <a:sym typeface="+mn-lt"/>
              </a:rPr>
              <a:t>点击添加内容点击添加内容点击添加内容点击添加内容点击添加内容点击添加内容点击添加内容点击添加内容点击添加内容点</a:t>
            </a:r>
            <a:endParaRPr lang="en-US" altLang="zh-CN" sz="1200" dirty="0">
              <a:solidFill>
                <a:srgbClr val="E1D3B8"/>
              </a:solidFill>
              <a:cs typeface="+mn-ea"/>
              <a:sym typeface="+mn-lt"/>
            </a:endParaRPr>
          </a:p>
        </p:txBody>
      </p:sp>
      <p:sp>
        <p:nvSpPr>
          <p:cNvPr id="38" name="Shape 6928"/>
          <p:cNvSpPr/>
          <p:nvPr/>
        </p:nvSpPr>
        <p:spPr>
          <a:xfrm flipH="1">
            <a:off x="5945122" y="3883978"/>
            <a:ext cx="1133499" cy="4577"/>
          </a:xfrm>
          <a:prstGeom prst="line">
            <a:avLst/>
          </a:prstGeom>
          <a:ln w="6350">
            <a:solidFill>
              <a:schemeClr val="bg1"/>
            </a:solidFill>
            <a:prstDash val="dash"/>
            <a:miter lim="400000"/>
            <a:headEnd type="triangle"/>
          </a:ln>
        </p:spPr>
        <p:txBody>
          <a:bodyPr lIns="0" tIns="0" rIns="0" bIns="0"/>
          <a:lstStyle/>
          <a:p>
            <a:pPr lvl="0" defTabSz="457200">
              <a:buClrTx/>
              <a:defRPr sz="1200">
                <a:uFillTx/>
                <a:latin typeface="Helvetica"/>
                <a:ea typeface="Helvetica"/>
                <a:cs typeface="Helvetica"/>
                <a:sym typeface="Helvetica"/>
              </a:defRPr>
            </a:pPr>
            <a:endParaRPr>
              <a:cs typeface="+mn-ea"/>
              <a:sym typeface="+mn-lt"/>
            </a:endParaRPr>
          </a:p>
        </p:txBody>
      </p:sp>
      <p:sp>
        <p:nvSpPr>
          <p:cNvPr id="39" name="Shape 6928"/>
          <p:cNvSpPr/>
          <p:nvPr/>
        </p:nvSpPr>
        <p:spPr>
          <a:xfrm flipH="1">
            <a:off x="8527042" y="3883978"/>
            <a:ext cx="1133499" cy="4577"/>
          </a:xfrm>
          <a:prstGeom prst="line">
            <a:avLst/>
          </a:prstGeom>
          <a:ln w="6350">
            <a:solidFill>
              <a:schemeClr val="bg1"/>
            </a:solidFill>
            <a:prstDash val="dash"/>
            <a:miter lim="400000"/>
            <a:headEnd type="triangle"/>
          </a:ln>
        </p:spPr>
        <p:txBody>
          <a:bodyPr lIns="0" tIns="0" rIns="0" bIns="0"/>
          <a:lstStyle/>
          <a:p>
            <a:pPr lvl="0" defTabSz="457200">
              <a:buClrTx/>
              <a:defRPr sz="1200">
                <a:uFillTx/>
                <a:latin typeface="Helvetica"/>
                <a:ea typeface="Helvetica"/>
                <a:cs typeface="Helvetica"/>
                <a:sym typeface="Helvetica"/>
              </a:defRPr>
            </a:pPr>
            <a:endParaRPr>
              <a:cs typeface="+mn-ea"/>
              <a:sym typeface="+mn-lt"/>
            </a:endParaRPr>
          </a:p>
        </p:txBody>
      </p:sp>
      <p:sp>
        <p:nvSpPr>
          <p:cNvPr id="43" name="Shape 6928"/>
          <p:cNvSpPr/>
          <p:nvPr/>
        </p:nvSpPr>
        <p:spPr>
          <a:xfrm flipH="1">
            <a:off x="3414046" y="3883978"/>
            <a:ext cx="1133499" cy="4577"/>
          </a:xfrm>
          <a:prstGeom prst="line">
            <a:avLst/>
          </a:prstGeom>
          <a:ln w="6350">
            <a:solidFill>
              <a:schemeClr val="bg1"/>
            </a:solidFill>
            <a:prstDash val="dash"/>
            <a:miter lim="400000"/>
            <a:headEnd type="triangle"/>
          </a:ln>
        </p:spPr>
        <p:txBody>
          <a:bodyPr lIns="0" tIns="0" rIns="0" bIns="0"/>
          <a:lstStyle/>
          <a:p>
            <a:pPr lvl="0" defTabSz="457200">
              <a:buClrTx/>
              <a:defRPr sz="1200">
                <a:uFillTx/>
                <a:latin typeface="Helvetica"/>
                <a:ea typeface="Helvetica"/>
                <a:cs typeface="Helvetica"/>
                <a:sym typeface="Helvetica"/>
              </a:defRPr>
            </a:pPr>
            <a:endParaRPr>
              <a:cs typeface="+mn-ea"/>
              <a:sym typeface="+mn-lt"/>
            </a:endParaRPr>
          </a:p>
        </p:txBody>
      </p:sp>
      <p:sp>
        <p:nvSpPr>
          <p:cNvPr id="44" name="Freeform 220"/>
          <p:cNvSpPr/>
          <p:nvPr/>
        </p:nvSpPr>
        <p:spPr>
          <a:xfrm>
            <a:off x="4989236" y="3673006"/>
            <a:ext cx="467385" cy="348917"/>
          </a:xfrm>
          <a:custGeom>
            <a:avLst/>
            <a:gdLst/>
            <a:ahLst/>
            <a:cxnLst>
              <a:cxn ang="0">
                <a:pos x="384421" y="282893"/>
              </a:cxn>
              <a:cxn ang="0">
                <a:pos x="384421" y="0"/>
              </a:cxn>
              <a:cxn ang="0">
                <a:pos x="299800" y="0"/>
              </a:cxn>
              <a:cxn ang="0">
                <a:pos x="299800" y="282893"/>
              </a:cxn>
              <a:cxn ang="0">
                <a:pos x="251445" y="282893"/>
              </a:cxn>
              <a:cxn ang="0">
                <a:pos x="251445" y="174088"/>
              </a:cxn>
              <a:cxn ang="0">
                <a:pos x="166824" y="174088"/>
              </a:cxn>
              <a:cxn ang="0">
                <a:pos x="166824" y="282893"/>
              </a:cxn>
              <a:cxn ang="0">
                <a:pos x="120887" y="282893"/>
              </a:cxn>
              <a:cxn ang="0">
                <a:pos x="120887" y="77372"/>
              </a:cxn>
              <a:cxn ang="0">
                <a:pos x="36266" y="77372"/>
              </a:cxn>
              <a:cxn ang="0">
                <a:pos x="36266" y="282893"/>
              </a:cxn>
              <a:cxn ang="0">
                <a:pos x="0" y="282893"/>
              </a:cxn>
              <a:cxn ang="0">
                <a:pos x="0" y="314325"/>
              </a:cxn>
              <a:cxn ang="0">
                <a:pos x="420687" y="314325"/>
              </a:cxn>
              <a:cxn ang="0">
                <a:pos x="420687" y="282893"/>
              </a:cxn>
              <a:cxn ang="0">
                <a:pos x="384421" y="282893"/>
              </a:cxn>
            </a:cxnLst>
            <a:rect l="0" t="0" r="0" b="0"/>
            <a:pathLst>
              <a:path w="174" h="130">
                <a:moveTo>
                  <a:pt x="159" y="117"/>
                </a:moveTo>
                <a:lnTo>
                  <a:pt x="159" y="0"/>
                </a:lnTo>
                <a:lnTo>
                  <a:pt x="124" y="0"/>
                </a:lnTo>
                <a:lnTo>
                  <a:pt x="124" y="117"/>
                </a:lnTo>
                <a:lnTo>
                  <a:pt x="104" y="117"/>
                </a:lnTo>
                <a:lnTo>
                  <a:pt x="104" y="72"/>
                </a:lnTo>
                <a:lnTo>
                  <a:pt x="69" y="72"/>
                </a:lnTo>
                <a:lnTo>
                  <a:pt x="69" y="117"/>
                </a:lnTo>
                <a:lnTo>
                  <a:pt x="50" y="117"/>
                </a:lnTo>
                <a:lnTo>
                  <a:pt x="50" y="32"/>
                </a:lnTo>
                <a:lnTo>
                  <a:pt x="15" y="32"/>
                </a:lnTo>
                <a:lnTo>
                  <a:pt x="15" y="117"/>
                </a:lnTo>
                <a:lnTo>
                  <a:pt x="0" y="117"/>
                </a:lnTo>
                <a:lnTo>
                  <a:pt x="0" y="130"/>
                </a:lnTo>
                <a:lnTo>
                  <a:pt x="174" y="130"/>
                </a:lnTo>
                <a:lnTo>
                  <a:pt x="174" y="117"/>
                </a:lnTo>
                <a:lnTo>
                  <a:pt x="159" y="117"/>
                </a:lnTo>
                <a:close/>
              </a:path>
            </a:pathLst>
          </a:custGeom>
          <a:solidFill>
            <a:srgbClr val="A1E0F2"/>
          </a:solidFill>
          <a:ln w="9525">
            <a:noFill/>
          </a:ln>
        </p:spPr>
        <p:txBody>
          <a:bodyPr/>
          <a:lstStyle/>
          <a:p>
            <a:pPr marL="0" marR="0" lvl="0" indent="0" defTabSz="685800" eaLnBrk="1" fontAlgn="auto" latinLnBrk="0" hangingPunct="1">
              <a:lnSpc>
                <a:spcPct val="100000"/>
              </a:lnSpc>
              <a:spcBef>
                <a:spcPts val="0"/>
              </a:spcBef>
              <a:spcAft>
                <a:spcPts val="0"/>
              </a:spcAft>
              <a:buClrTx/>
              <a:buSzTx/>
              <a:buFontTx/>
              <a:buNone/>
              <a:defRPr/>
            </a:pPr>
            <a:endParaRPr kumimoji="0" lang="zh-CN" altLang="en-US" sz="1400" b="0" i="0" u="none" strike="noStrike" kern="0" cap="none" spc="0" normalizeH="0" baseline="0" noProof="0">
              <a:ln>
                <a:noFill/>
              </a:ln>
              <a:effectLst/>
              <a:uLnTx/>
              <a:uFillTx/>
              <a:cs typeface="+mn-ea"/>
              <a:sym typeface="+mn-lt"/>
            </a:endParaRPr>
          </a:p>
        </p:txBody>
      </p:sp>
      <p:sp>
        <p:nvSpPr>
          <p:cNvPr id="45" name="Freeform 220"/>
          <p:cNvSpPr/>
          <p:nvPr/>
        </p:nvSpPr>
        <p:spPr>
          <a:xfrm>
            <a:off x="7665706" y="3673006"/>
            <a:ext cx="467385" cy="348917"/>
          </a:xfrm>
          <a:custGeom>
            <a:avLst/>
            <a:gdLst/>
            <a:ahLst/>
            <a:cxnLst>
              <a:cxn ang="0">
                <a:pos x="384421" y="282893"/>
              </a:cxn>
              <a:cxn ang="0">
                <a:pos x="384421" y="0"/>
              </a:cxn>
              <a:cxn ang="0">
                <a:pos x="299800" y="0"/>
              </a:cxn>
              <a:cxn ang="0">
                <a:pos x="299800" y="282893"/>
              </a:cxn>
              <a:cxn ang="0">
                <a:pos x="251445" y="282893"/>
              </a:cxn>
              <a:cxn ang="0">
                <a:pos x="251445" y="174088"/>
              </a:cxn>
              <a:cxn ang="0">
                <a:pos x="166824" y="174088"/>
              </a:cxn>
              <a:cxn ang="0">
                <a:pos x="166824" y="282893"/>
              </a:cxn>
              <a:cxn ang="0">
                <a:pos x="120887" y="282893"/>
              </a:cxn>
              <a:cxn ang="0">
                <a:pos x="120887" y="77372"/>
              </a:cxn>
              <a:cxn ang="0">
                <a:pos x="36266" y="77372"/>
              </a:cxn>
              <a:cxn ang="0">
                <a:pos x="36266" y="282893"/>
              </a:cxn>
              <a:cxn ang="0">
                <a:pos x="0" y="282893"/>
              </a:cxn>
              <a:cxn ang="0">
                <a:pos x="0" y="314325"/>
              </a:cxn>
              <a:cxn ang="0">
                <a:pos x="420687" y="314325"/>
              </a:cxn>
              <a:cxn ang="0">
                <a:pos x="420687" y="282893"/>
              </a:cxn>
              <a:cxn ang="0">
                <a:pos x="384421" y="282893"/>
              </a:cxn>
            </a:cxnLst>
            <a:rect l="0" t="0" r="0" b="0"/>
            <a:pathLst>
              <a:path w="174" h="130">
                <a:moveTo>
                  <a:pt x="159" y="117"/>
                </a:moveTo>
                <a:lnTo>
                  <a:pt x="159" y="0"/>
                </a:lnTo>
                <a:lnTo>
                  <a:pt x="124" y="0"/>
                </a:lnTo>
                <a:lnTo>
                  <a:pt x="124" y="117"/>
                </a:lnTo>
                <a:lnTo>
                  <a:pt x="104" y="117"/>
                </a:lnTo>
                <a:lnTo>
                  <a:pt x="104" y="72"/>
                </a:lnTo>
                <a:lnTo>
                  <a:pt x="69" y="72"/>
                </a:lnTo>
                <a:lnTo>
                  <a:pt x="69" y="117"/>
                </a:lnTo>
                <a:lnTo>
                  <a:pt x="50" y="117"/>
                </a:lnTo>
                <a:lnTo>
                  <a:pt x="50" y="32"/>
                </a:lnTo>
                <a:lnTo>
                  <a:pt x="15" y="32"/>
                </a:lnTo>
                <a:lnTo>
                  <a:pt x="15" y="117"/>
                </a:lnTo>
                <a:lnTo>
                  <a:pt x="0" y="117"/>
                </a:lnTo>
                <a:lnTo>
                  <a:pt x="0" y="130"/>
                </a:lnTo>
                <a:lnTo>
                  <a:pt x="174" y="130"/>
                </a:lnTo>
                <a:lnTo>
                  <a:pt x="174" y="117"/>
                </a:lnTo>
                <a:lnTo>
                  <a:pt x="159" y="117"/>
                </a:lnTo>
                <a:close/>
              </a:path>
            </a:pathLst>
          </a:custGeom>
          <a:solidFill>
            <a:srgbClr val="A1E0F2"/>
          </a:solidFill>
          <a:ln w="9525">
            <a:noFill/>
          </a:ln>
        </p:spPr>
        <p:txBody>
          <a:bodyPr/>
          <a:lstStyle/>
          <a:p>
            <a:pPr marL="0" marR="0" lvl="0" indent="0" defTabSz="685800" eaLnBrk="1" fontAlgn="auto" latinLnBrk="0" hangingPunct="1">
              <a:lnSpc>
                <a:spcPct val="100000"/>
              </a:lnSpc>
              <a:spcBef>
                <a:spcPts val="0"/>
              </a:spcBef>
              <a:spcAft>
                <a:spcPts val="0"/>
              </a:spcAft>
              <a:buClrTx/>
              <a:buSzTx/>
              <a:buFontTx/>
              <a:buNone/>
              <a:defRPr/>
            </a:pPr>
            <a:endParaRPr kumimoji="0" lang="zh-CN" altLang="en-US" sz="1400" b="0" i="0" u="none" strike="noStrike" kern="0" cap="none" spc="0" normalizeH="0" baseline="0" noProof="0">
              <a:ln>
                <a:noFill/>
              </a:ln>
              <a:effectLst/>
              <a:uLnTx/>
              <a:uFillTx/>
              <a:cs typeface="+mn-ea"/>
              <a:sym typeface="+mn-lt"/>
            </a:endParaRPr>
          </a:p>
        </p:txBody>
      </p:sp>
      <p:sp>
        <p:nvSpPr>
          <p:cNvPr id="46" name="Freeform 220"/>
          <p:cNvSpPr/>
          <p:nvPr/>
        </p:nvSpPr>
        <p:spPr>
          <a:xfrm>
            <a:off x="10342177" y="3673006"/>
            <a:ext cx="467385" cy="348917"/>
          </a:xfrm>
          <a:custGeom>
            <a:avLst/>
            <a:gdLst/>
            <a:ahLst/>
            <a:cxnLst>
              <a:cxn ang="0">
                <a:pos x="384421" y="282893"/>
              </a:cxn>
              <a:cxn ang="0">
                <a:pos x="384421" y="0"/>
              </a:cxn>
              <a:cxn ang="0">
                <a:pos x="299800" y="0"/>
              </a:cxn>
              <a:cxn ang="0">
                <a:pos x="299800" y="282893"/>
              </a:cxn>
              <a:cxn ang="0">
                <a:pos x="251445" y="282893"/>
              </a:cxn>
              <a:cxn ang="0">
                <a:pos x="251445" y="174088"/>
              </a:cxn>
              <a:cxn ang="0">
                <a:pos x="166824" y="174088"/>
              </a:cxn>
              <a:cxn ang="0">
                <a:pos x="166824" y="282893"/>
              </a:cxn>
              <a:cxn ang="0">
                <a:pos x="120887" y="282893"/>
              </a:cxn>
              <a:cxn ang="0">
                <a:pos x="120887" y="77372"/>
              </a:cxn>
              <a:cxn ang="0">
                <a:pos x="36266" y="77372"/>
              </a:cxn>
              <a:cxn ang="0">
                <a:pos x="36266" y="282893"/>
              </a:cxn>
              <a:cxn ang="0">
                <a:pos x="0" y="282893"/>
              </a:cxn>
              <a:cxn ang="0">
                <a:pos x="0" y="314325"/>
              </a:cxn>
              <a:cxn ang="0">
                <a:pos x="420687" y="314325"/>
              </a:cxn>
              <a:cxn ang="0">
                <a:pos x="420687" y="282893"/>
              </a:cxn>
              <a:cxn ang="0">
                <a:pos x="384421" y="282893"/>
              </a:cxn>
            </a:cxnLst>
            <a:rect l="0" t="0" r="0" b="0"/>
            <a:pathLst>
              <a:path w="174" h="130">
                <a:moveTo>
                  <a:pt x="159" y="117"/>
                </a:moveTo>
                <a:lnTo>
                  <a:pt x="159" y="0"/>
                </a:lnTo>
                <a:lnTo>
                  <a:pt x="124" y="0"/>
                </a:lnTo>
                <a:lnTo>
                  <a:pt x="124" y="117"/>
                </a:lnTo>
                <a:lnTo>
                  <a:pt x="104" y="117"/>
                </a:lnTo>
                <a:lnTo>
                  <a:pt x="104" y="72"/>
                </a:lnTo>
                <a:lnTo>
                  <a:pt x="69" y="72"/>
                </a:lnTo>
                <a:lnTo>
                  <a:pt x="69" y="117"/>
                </a:lnTo>
                <a:lnTo>
                  <a:pt x="50" y="117"/>
                </a:lnTo>
                <a:lnTo>
                  <a:pt x="50" y="32"/>
                </a:lnTo>
                <a:lnTo>
                  <a:pt x="15" y="32"/>
                </a:lnTo>
                <a:lnTo>
                  <a:pt x="15" y="117"/>
                </a:lnTo>
                <a:lnTo>
                  <a:pt x="0" y="117"/>
                </a:lnTo>
                <a:lnTo>
                  <a:pt x="0" y="130"/>
                </a:lnTo>
                <a:lnTo>
                  <a:pt x="174" y="130"/>
                </a:lnTo>
                <a:lnTo>
                  <a:pt x="174" y="117"/>
                </a:lnTo>
                <a:lnTo>
                  <a:pt x="159" y="117"/>
                </a:lnTo>
                <a:close/>
              </a:path>
            </a:pathLst>
          </a:custGeom>
          <a:solidFill>
            <a:srgbClr val="A1E0F2"/>
          </a:solidFill>
          <a:ln w="9525">
            <a:noFill/>
          </a:ln>
        </p:spPr>
        <p:txBody>
          <a:bodyPr/>
          <a:lstStyle/>
          <a:p>
            <a:pPr marL="0" marR="0" lvl="0" indent="0" defTabSz="685800" eaLnBrk="1" fontAlgn="auto" latinLnBrk="0" hangingPunct="1">
              <a:lnSpc>
                <a:spcPct val="100000"/>
              </a:lnSpc>
              <a:spcBef>
                <a:spcPts val="0"/>
              </a:spcBef>
              <a:spcAft>
                <a:spcPts val="0"/>
              </a:spcAft>
              <a:buClrTx/>
              <a:buSzTx/>
              <a:buFontTx/>
              <a:buNone/>
              <a:defRPr/>
            </a:pPr>
            <a:endParaRPr kumimoji="0" lang="zh-CN" altLang="en-US" sz="1400" b="0" i="0" u="none" strike="noStrike" kern="0" cap="none" spc="0" normalizeH="0" baseline="0" noProof="0">
              <a:ln>
                <a:noFill/>
              </a:ln>
              <a:effectLst/>
              <a:uLnTx/>
              <a:uFillTx/>
              <a:cs typeface="+mn-ea"/>
              <a:sym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蓝色医疗背景-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0" y="0"/>
            <a:ext cx="10287000" cy="6858000"/>
          </a:xfrm>
          <a:prstGeom prst="rect">
            <a:avLst/>
          </a:prstGeom>
        </p:spPr>
      </p:pic>
      <p:pic>
        <p:nvPicPr>
          <p:cNvPr id="6" name="图片 5" descr="蓝色医疗背景-1"/>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4523105" y="0"/>
            <a:ext cx="7668895" cy="3692525"/>
          </a:xfrm>
          <a:prstGeom prst="rect">
            <a:avLst/>
          </a:prstGeom>
        </p:spPr>
      </p:pic>
      <p:sp>
        <p:nvSpPr>
          <p:cNvPr id="32" name="矩形 31"/>
          <p:cNvSpPr/>
          <p:nvPr/>
        </p:nvSpPr>
        <p:spPr>
          <a:xfrm>
            <a:off x="2955926" y="2612390"/>
            <a:ext cx="6280150" cy="296545"/>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文本框 16"/>
          <p:cNvSpPr txBox="1"/>
          <p:nvPr/>
        </p:nvSpPr>
        <p:spPr>
          <a:xfrm>
            <a:off x="2956561" y="1842476"/>
            <a:ext cx="6278880" cy="132207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sz="8000" b="1" dirty="0">
                <a:solidFill>
                  <a:srgbClr val="23459A"/>
                </a:solidFill>
                <a:cs typeface="+mn-ea"/>
                <a:sym typeface="+mn-lt"/>
              </a:rPr>
              <a:t>感谢您的收看</a:t>
            </a:r>
          </a:p>
        </p:txBody>
      </p:sp>
      <p:sp>
        <p:nvSpPr>
          <p:cNvPr id="18" name="矩形 17"/>
          <p:cNvSpPr/>
          <p:nvPr/>
        </p:nvSpPr>
        <p:spPr>
          <a:xfrm flipH="1">
            <a:off x="2092326" y="3623291"/>
            <a:ext cx="8007348" cy="661463"/>
          </a:xfrm>
          <a:prstGeom prst="rect">
            <a:avLst/>
          </a:prstGeom>
          <a:effectLst>
            <a:outerShdw blurRad="50800" dist="50800" dir="5400000" sx="1000" sy="1000" algn="ctr" rotWithShape="0">
              <a:srgbClr val="000000"/>
            </a:outerShdw>
          </a:effectLst>
        </p:spPr>
        <p:txBody>
          <a:bodyPr vert="horz"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200000"/>
              </a:lnSpc>
            </a:pPr>
            <a:r>
              <a:rPr lang="en-US" altLang="zh-CN" sz="1000" b="0" i="0" dirty="0">
                <a:solidFill>
                  <a:schemeClr val="tx1">
                    <a:lumMod val="65000"/>
                    <a:lumOff val="35000"/>
                  </a:schemeClr>
                </a:solidFill>
                <a:effectLst/>
                <a:cs typeface="+mn-ea"/>
                <a:sym typeface="+mn-lt"/>
              </a:rPr>
              <a:t>The user can perform the presentation on a projector or computer, and the </a:t>
            </a:r>
            <a:r>
              <a:rPr lang="en-US" altLang="zh-CN" sz="1000" b="0" i="0" dirty="0" err="1">
                <a:solidFill>
                  <a:schemeClr val="tx1">
                    <a:lumMod val="65000"/>
                    <a:lumOff val="35000"/>
                  </a:schemeClr>
                </a:solidFill>
                <a:effectLst/>
                <a:cs typeface="+mn-ea"/>
                <a:sym typeface="+mn-lt"/>
              </a:rPr>
              <a:t>powerpoint</a:t>
            </a:r>
            <a:r>
              <a:rPr lang="en-US" altLang="zh-CN" sz="1000" b="0" i="0" dirty="0">
                <a:solidFill>
                  <a:schemeClr val="tx1">
                    <a:lumMod val="65000"/>
                    <a:lumOff val="35000"/>
                  </a:schemeClr>
                </a:solidFill>
                <a:effectLst/>
                <a:cs typeface="+mn-ea"/>
                <a:sym typeface="+mn-lt"/>
              </a:rPr>
              <a:t> can be printed out and made into </a:t>
            </a:r>
            <a:r>
              <a:rPr lang="en-US" altLang="zh-CN" sz="1000" b="0" i="0" dirty="0" err="1">
                <a:solidFill>
                  <a:schemeClr val="tx1">
                    <a:lumMod val="65000"/>
                    <a:lumOff val="35000"/>
                  </a:schemeClr>
                </a:solidFill>
                <a:effectLst/>
                <a:cs typeface="+mn-ea"/>
                <a:sym typeface="+mn-lt"/>
              </a:rPr>
              <a:t>film.Click</a:t>
            </a:r>
            <a:r>
              <a:rPr lang="en-US" altLang="zh-CN" sz="1000" b="0" i="0" dirty="0">
                <a:solidFill>
                  <a:schemeClr val="tx1">
                    <a:lumMod val="65000"/>
                    <a:lumOff val="35000"/>
                  </a:schemeClr>
                </a:solidFill>
                <a:effectLst/>
                <a:cs typeface="+mn-ea"/>
                <a:sym typeface="+mn-lt"/>
              </a:rPr>
              <a:t> here to add the specific content of the </a:t>
            </a:r>
            <a:r>
              <a:rPr lang="en-US" altLang="zh-CN" sz="1000" b="0" i="0" dirty="0" err="1">
                <a:solidFill>
                  <a:schemeClr val="tx1">
                    <a:lumMod val="65000"/>
                    <a:lumOff val="35000"/>
                  </a:schemeClr>
                </a:solidFill>
                <a:effectLst/>
                <a:cs typeface="+mn-ea"/>
                <a:sym typeface="+mn-lt"/>
              </a:rPr>
              <a:t>text,and</a:t>
            </a:r>
            <a:r>
              <a:rPr lang="en-US" altLang="zh-CN" sz="1000" b="0" i="0" dirty="0">
                <a:solidFill>
                  <a:schemeClr val="tx1">
                    <a:lumMod val="65000"/>
                    <a:lumOff val="35000"/>
                  </a:schemeClr>
                </a:solidFill>
                <a:effectLst/>
                <a:cs typeface="+mn-ea"/>
                <a:sym typeface="+mn-lt"/>
              </a:rPr>
              <a:t> briefly explain your point of view.</a:t>
            </a:r>
          </a:p>
        </p:txBody>
      </p:sp>
      <p:grpSp>
        <p:nvGrpSpPr>
          <p:cNvPr id="13" name="组合 12"/>
          <p:cNvGrpSpPr/>
          <p:nvPr/>
        </p:nvGrpSpPr>
        <p:grpSpPr>
          <a:xfrm>
            <a:off x="4523740" y="4613910"/>
            <a:ext cx="3144520" cy="330200"/>
            <a:chOff x="6444" y="7720"/>
            <a:chExt cx="6311" cy="520"/>
          </a:xfrm>
        </p:grpSpPr>
        <p:sp>
          <p:nvSpPr>
            <p:cNvPr id="26" name="矩形: 圆角 25"/>
            <p:cNvSpPr/>
            <p:nvPr/>
          </p:nvSpPr>
          <p:spPr>
            <a:xfrm>
              <a:off x="6444" y="7720"/>
              <a:ext cx="2784" cy="520"/>
            </a:xfrm>
            <a:prstGeom prst="roundRect">
              <a:avLst>
                <a:gd name="adj" fmla="val 50000"/>
              </a:avLst>
            </a:prstGeom>
            <a:solidFill>
              <a:srgbClr val="2345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dirty="0">
                  <a:cs typeface="+mn-ea"/>
                  <a:sym typeface="+mn-lt"/>
                </a:rPr>
                <a:t>优品</a:t>
              </a:r>
              <a:r>
                <a:rPr lang="en-US" altLang="zh-CN" sz="1200" dirty="0" smtClean="0">
                  <a:cs typeface="+mn-ea"/>
                  <a:sym typeface="+mn-lt"/>
                </a:rPr>
                <a:t>PPT</a:t>
              </a:r>
              <a:endParaRPr lang="zh-CN" altLang="en-US" sz="1200" dirty="0">
                <a:cs typeface="+mn-ea"/>
                <a:sym typeface="+mn-lt"/>
              </a:endParaRPr>
            </a:p>
          </p:txBody>
        </p:sp>
        <p:sp>
          <p:nvSpPr>
            <p:cNvPr id="27" name="矩形: 圆角 26"/>
            <p:cNvSpPr/>
            <p:nvPr/>
          </p:nvSpPr>
          <p:spPr>
            <a:xfrm>
              <a:off x="9971" y="7720"/>
              <a:ext cx="2784" cy="520"/>
            </a:xfrm>
            <a:prstGeom prst="roundRect">
              <a:avLst>
                <a:gd name="adj" fmla="val 50000"/>
              </a:avLst>
            </a:prstGeom>
            <a:solidFill>
              <a:srgbClr val="2345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cs typeface="+mn-ea"/>
                  <a:sym typeface="+mn-lt"/>
                </a:rPr>
                <a:t>20XX</a:t>
              </a:r>
            </a:p>
          </p:txBody>
        </p:sp>
      </p:grpSp>
      <p:sp>
        <p:nvSpPr>
          <p:cNvPr id="28" name="文本框 27"/>
          <p:cNvSpPr txBox="1"/>
          <p:nvPr/>
        </p:nvSpPr>
        <p:spPr>
          <a:xfrm>
            <a:off x="2948798" y="3268013"/>
            <a:ext cx="6294422" cy="36830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dist"/>
            <a:r>
              <a:rPr lang="en-US" altLang="zh-CN">
                <a:solidFill>
                  <a:schemeClr val="tx1">
                    <a:lumMod val="65000"/>
                    <a:lumOff val="35000"/>
                  </a:schemeClr>
                </a:solidFill>
                <a:cs typeface="+mn-ea"/>
                <a:sym typeface="+mn-lt"/>
              </a:rPr>
              <a:t>20XX</a:t>
            </a:r>
            <a:r>
              <a:rPr lang="zh-CN" altLang="en-US">
                <a:solidFill>
                  <a:schemeClr val="tx1">
                    <a:lumMod val="65000"/>
                    <a:lumOff val="35000"/>
                  </a:schemeClr>
                </a:solidFill>
                <a:cs typeface="+mn-ea"/>
                <a:sym typeface="+mn-lt"/>
              </a:rPr>
              <a:t>年</a:t>
            </a:r>
            <a:r>
              <a:rPr lang="en-US" altLang="zh-CN">
                <a:solidFill>
                  <a:schemeClr val="tx1">
                    <a:lumMod val="65000"/>
                    <a:lumOff val="35000"/>
                  </a:schemeClr>
                </a:solidFill>
                <a:cs typeface="+mn-ea"/>
                <a:sym typeface="+mn-lt"/>
              </a:rPr>
              <a:t>XX</a:t>
            </a:r>
            <a:r>
              <a:rPr lang="zh-CN" altLang="en-US">
                <a:solidFill>
                  <a:schemeClr val="tx1">
                    <a:lumMod val="65000"/>
                    <a:lumOff val="35000"/>
                  </a:schemeClr>
                </a:solidFill>
                <a:cs typeface="+mn-ea"/>
                <a:sym typeface="+mn-lt"/>
              </a:rPr>
              <a:t>月阶段性工作进展汇报</a:t>
            </a:r>
          </a:p>
        </p:txBody>
      </p:sp>
      <p:pic>
        <p:nvPicPr>
          <p:cNvPr id="7" name="图片 6" descr="蓝色医疗背景-1"/>
          <p:cNvPicPr>
            <a:picLocks noChangeAspect="1"/>
          </p:cNvPicPr>
          <p:nvPr/>
        </p:nvPicPr>
        <p:blipFill>
          <a:blip r:embed="rId5" cstate="screen">
            <a:extLst>
              <a:ext uri="{28A0092B-C50C-407E-A947-70E740481C1C}">
                <a14:useLocalDpi xmlns:a14="http://schemas.microsoft.com/office/drawing/2010/main"/>
              </a:ext>
            </a:extLst>
          </a:blip>
          <a:srcRect b="-1801"/>
          <a:stretch>
            <a:fillRect/>
          </a:stretch>
        </p:blipFill>
        <p:spPr>
          <a:xfrm>
            <a:off x="8039100" y="4669790"/>
            <a:ext cx="4153535" cy="226060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716083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蓝色医疗背景-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0" y="0"/>
            <a:ext cx="10287000" cy="6858000"/>
          </a:xfrm>
          <a:prstGeom prst="rect">
            <a:avLst/>
          </a:prstGeom>
        </p:spPr>
      </p:pic>
      <p:grpSp>
        <p:nvGrpSpPr>
          <p:cNvPr id="7" name="组合 6"/>
          <p:cNvGrpSpPr/>
          <p:nvPr/>
        </p:nvGrpSpPr>
        <p:grpSpPr>
          <a:xfrm>
            <a:off x="3672206" y="1203325"/>
            <a:ext cx="4960620" cy="2987676"/>
            <a:chOff x="169382" y="2252244"/>
            <a:chExt cx="3706063" cy="2232199"/>
          </a:xfrm>
        </p:grpSpPr>
        <p:sp>
          <p:nvSpPr>
            <p:cNvPr id="11" name="椭圆 10"/>
            <p:cNvSpPr/>
            <p:nvPr/>
          </p:nvSpPr>
          <p:spPr>
            <a:xfrm>
              <a:off x="1262156" y="2252244"/>
              <a:ext cx="1435100" cy="1435100"/>
            </a:xfrm>
            <a:prstGeom prst="ellips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13" name="圆: 空心 26"/>
            <p:cNvSpPr/>
            <p:nvPr/>
          </p:nvSpPr>
          <p:spPr>
            <a:xfrm>
              <a:off x="1084356" y="3102568"/>
              <a:ext cx="584776" cy="584776"/>
            </a:xfrm>
            <a:prstGeom prst="donut">
              <a:avLst/>
            </a:prstGeom>
            <a:solidFill>
              <a:srgbClr val="A1E0F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14" name="文本框 13"/>
            <p:cNvSpPr txBox="1"/>
            <p:nvPr/>
          </p:nvSpPr>
          <p:spPr>
            <a:xfrm>
              <a:off x="1538380" y="2601186"/>
              <a:ext cx="981075" cy="82693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6600" i="0" u="none" strike="noStrike" kern="1200" cap="none" spc="0" normalizeH="0" baseline="0" noProof="0" dirty="0">
                  <a:ln>
                    <a:noFill/>
                  </a:ln>
                  <a:solidFill>
                    <a:srgbClr val="1965B9"/>
                  </a:solidFill>
                  <a:effectLst/>
                  <a:uLnTx/>
                  <a:uFillTx/>
                  <a:cs typeface="+mn-ea"/>
                  <a:sym typeface="+mn-lt"/>
                </a:rPr>
                <a:t>01</a:t>
              </a:r>
            </a:p>
          </p:txBody>
        </p:sp>
        <p:sp>
          <p:nvSpPr>
            <p:cNvPr id="15" name="文本框 14"/>
            <p:cNvSpPr txBox="1"/>
            <p:nvPr/>
          </p:nvSpPr>
          <p:spPr>
            <a:xfrm>
              <a:off x="169382" y="3864361"/>
              <a:ext cx="3706063" cy="62008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4800" dirty="0" smtClean="0">
                  <a:solidFill>
                    <a:schemeClr val="tx1">
                      <a:lumMod val="75000"/>
                      <a:lumOff val="25000"/>
                    </a:schemeClr>
                  </a:solidFill>
                  <a:cs typeface="+mn-ea"/>
                  <a:sym typeface="+mn-lt"/>
                </a:rPr>
                <a:t>上半年工作总结</a:t>
              </a:r>
              <a:endParaRPr kumimoji="0" lang="zh-CN" altLang="en-US" sz="4800" b="1" i="0" u="none" strike="noStrike" kern="1200" cap="none" spc="0" normalizeH="0" baseline="0" noProof="0" dirty="0" smtClean="0">
                <a:ln>
                  <a:noFill/>
                </a:ln>
                <a:solidFill>
                  <a:schemeClr val="tx1">
                    <a:lumMod val="75000"/>
                    <a:lumOff val="25000"/>
                  </a:schemeClr>
                </a:solidFill>
                <a:effectLst/>
                <a:uLnTx/>
                <a:uFillTx/>
                <a:cs typeface="+mn-ea"/>
                <a:sym typeface="+mn-lt"/>
              </a:endParaRPr>
            </a:p>
          </p:txBody>
        </p:sp>
      </p:grpSp>
      <p:sp>
        <p:nvSpPr>
          <p:cNvPr id="18" name="矩形 17"/>
          <p:cNvSpPr/>
          <p:nvPr/>
        </p:nvSpPr>
        <p:spPr>
          <a:xfrm flipH="1">
            <a:off x="2958465" y="4185920"/>
            <a:ext cx="6320155" cy="526811"/>
          </a:xfrm>
          <a:prstGeom prst="rect">
            <a:avLst/>
          </a:prstGeom>
          <a:effectLst>
            <a:outerShdw blurRad="50800" dist="50800" dir="5400000" sx="1000" sy="1000" algn="ctr" rotWithShape="0">
              <a:srgbClr val="000000"/>
            </a:outerShdw>
          </a:effectLst>
        </p:spPr>
        <p:txBody>
          <a:bodyPr vert="horz"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pPr>
            <a:r>
              <a:rPr lang="en-US" altLang="zh-CN" sz="1000" b="0" i="0" dirty="0">
                <a:solidFill>
                  <a:schemeClr val="tx1">
                    <a:lumMod val="50000"/>
                    <a:lumOff val="50000"/>
                  </a:schemeClr>
                </a:solidFill>
                <a:effectLst/>
                <a:cs typeface="+mn-ea"/>
                <a:sym typeface="+mn-lt"/>
              </a:rPr>
              <a:t>The user can perform the presentation on a projector or computer, and the </a:t>
            </a:r>
            <a:r>
              <a:rPr lang="en-US" altLang="zh-CN" sz="1000" b="0" i="0" dirty="0" err="1">
                <a:solidFill>
                  <a:schemeClr val="tx1">
                    <a:lumMod val="50000"/>
                    <a:lumOff val="50000"/>
                  </a:schemeClr>
                </a:solidFill>
                <a:effectLst/>
                <a:cs typeface="+mn-ea"/>
                <a:sym typeface="+mn-lt"/>
              </a:rPr>
              <a:t>powerpoint</a:t>
            </a:r>
            <a:r>
              <a:rPr lang="en-US" altLang="zh-CN" sz="1000" b="0" i="0" dirty="0">
                <a:solidFill>
                  <a:schemeClr val="tx1">
                    <a:lumMod val="50000"/>
                    <a:lumOff val="50000"/>
                  </a:schemeClr>
                </a:solidFill>
                <a:effectLst/>
                <a:cs typeface="+mn-ea"/>
                <a:sym typeface="+mn-lt"/>
              </a:rPr>
              <a:t> can be printed out and made into </a:t>
            </a:r>
            <a:r>
              <a:rPr lang="en-US" altLang="zh-CN" sz="1000" b="0" i="0" dirty="0" err="1">
                <a:solidFill>
                  <a:schemeClr val="tx1">
                    <a:lumMod val="50000"/>
                    <a:lumOff val="50000"/>
                  </a:schemeClr>
                </a:solidFill>
                <a:effectLst/>
                <a:cs typeface="+mn-ea"/>
                <a:sym typeface="+mn-lt"/>
              </a:rPr>
              <a:t>film.Click</a:t>
            </a:r>
            <a:r>
              <a:rPr lang="en-US" altLang="zh-CN" sz="1000" b="0" i="0" dirty="0">
                <a:solidFill>
                  <a:schemeClr val="tx1">
                    <a:lumMod val="50000"/>
                    <a:lumOff val="50000"/>
                  </a:schemeClr>
                </a:solidFill>
                <a:effectLst/>
                <a:cs typeface="+mn-ea"/>
                <a:sym typeface="+mn-lt"/>
              </a:rPr>
              <a:t> here to add the specific content of the text</a:t>
            </a:r>
          </a:p>
        </p:txBody>
      </p:sp>
      <p:pic>
        <p:nvPicPr>
          <p:cNvPr id="16" name="图片 15" descr="蓝色医疗背景-1"/>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flipV="1">
            <a:off x="8038465" y="0"/>
            <a:ext cx="4153535" cy="2160270"/>
          </a:xfrm>
          <a:prstGeom prst="rect">
            <a:avLst/>
          </a:prstGeom>
        </p:spPr>
      </p:pic>
      <p:sp>
        <p:nvSpPr>
          <p:cNvPr id="2" name="文本框 1"/>
          <p:cNvSpPr txBox="1"/>
          <p:nvPr/>
        </p:nvSpPr>
        <p:spPr>
          <a:xfrm>
            <a:off x="3329126" y="408373"/>
            <a:ext cx="1805774" cy="253916"/>
          </a:xfrm>
          <a:prstGeom prst="rect">
            <a:avLst/>
          </a:prstGeom>
          <a:noFill/>
        </p:spPr>
        <p:txBody>
          <a:bodyPr wrap="square" rtlCol="0">
            <a:spAutoFit/>
          </a:bodyPr>
          <a:lstStyle/>
          <a:p>
            <a:r>
              <a:rPr lang="en-US" altLang="zh-CN" sz="1050" dirty="0">
                <a:solidFill>
                  <a:srgbClr val="FFFFFF"/>
                </a:solidFill>
              </a:rPr>
              <a:t>https://www.ypppt.com/</a:t>
            </a:r>
            <a:endParaRPr lang="zh-CN" altLang="en-US" sz="1050" dirty="0">
              <a:solidFill>
                <a:srgbClr val="FFFFFF"/>
              </a:solidFill>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蓝色医疗背景-1"/>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flipV="1">
            <a:off x="0" y="0"/>
            <a:ext cx="633095" cy="996950"/>
          </a:xfrm>
          <a:prstGeom prst="rect">
            <a:avLst/>
          </a:prstGeom>
        </p:spPr>
      </p:pic>
      <p:sp>
        <p:nvSpPr>
          <p:cNvPr id="2" name="文本框 1"/>
          <p:cNvSpPr txBox="1"/>
          <p:nvPr/>
        </p:nvSpPr>
        <p:spPr>
          <a:xfrm>
            <a:off x="633096" y="156845"/>
            <a:ext cx="4960620" cy="4603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400" dirty="0" smtClean="0">
                <a:solidFill>
                  <a:schemeClr val="tx1">
                    <a:lumMod val="75000"/>
                    <a:lumOff val="25000"/>
                  </a:schemeClr>
                </a:solidFill>
                <a:cs typeface="+mn-ea"/>
                <a:sym typeface="+mn-lt"/>
              </a:rPr>
              <a:t>上半年工作总结</a:t>
            </a:r>
            <a:endParaRPr kumimoji="0" lang="zh-CN" altLang="en-US" sz="2400" b="1" i="0" u="none" strike="noStrike" kern="1200" cap="none" spc="0" normalizeH="0" baseline="0" noProof="0" dirty="0" smtClean="0">
              <a:ln>
                <a:noFill/>
              </a:ln>
              <a:solidFill>
                <a:schemeClr val="tx1">
                  <a:lumMod val="75000"/>
                  <a:lumOff val="25000"/>
                </a:schemeClr>
              </a:solidFill>
              <a:effectLst/>
              <a:uLnTx/>
              <a:uFillTx/>
              <a:cs typeface="+mn-ea"/>
              <a:sym typeface="+mn-lt"/>
            </a:endParaRPr>
          </a:p>
        </p:txBody>
      </p:sp>
      <p:sp>
        <p:nvSpPr>
          <p:cNvPr id="3" name="矩形 2"/>
          <p:cNvSpPr/>
          <p:nvPr/>
        </p:nvSpPr>
        <p:spPr>
          <a:xfrm flipH="1">
            <a:off x="635635" y="502285"/>
            <a:ext cx="3318510" cy="491490"/>
          </a:xfrm>
          <a:prstGeom prst="rect">
            <a:avLst/>
          </a:prstGeom>
          <a:effectLst>
            <a:outerShdw blurRad="50800" dist="50800" dir="5400000" sx="1000" sy="1000" algn="ctr" rotWithShape="0">
              <a:srgbClr val="000000"/>
            </a:outerShdw>
          </a:effectLst>
        </p:spPr>
        <p:txBody>
          <a:bodyPr vert="horz"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30000"/>
              </a:lnSpc>
              <a:spcBef>
                <a:spcPts val="0"/>
              </a:spcBef>
              <a:spcAft>
                <a:spcPts val="0"/>
              </a:spcAft>
            </a:pPr>
            <a:r>
              <a:rPr lang="en-US" altLang="zh-CN" sz="1000" b="0" i="0">
                <a:solidFill>
                  <a:schemeClr val="tx1">
                    <a:lumMod val="50000"/>
                    <a:lumOff val="50000"/>
                  </a:schemeClr>
                </a:solidFill>
                <a:effectLst/>
                <a:cs typeface="+mn-ea"/>
                <a:sym typeface="+mn-lt"/>
              </a:rPr>
              <a:t>The user can perform the presentation on a projector or computer</a:t>
            </a:r>
            <a:endParaRPr lang="en-US" altLang="zh-CN" sz="1000" b="0" i="0" dirty="0">
              <a:solidFill>
                <a:schemeClr val="tx1">
                  <a:lumMod val="50000"/>
                  <a:lumOff val="50000"/>
                </a:schemeClr>
              </a:solidFill>
              <a:effectLst/>
              <a:cs typeface="+mn-ea"/>
              <a:sym typeface="+mn-lt"/>
            </a:endParaRPr>
          </a:p>
        </p:txBody>
      </p:sp>
      <p:pic>
        <p:nvPicPr>
          <p:cNvPr id="4" name="图片 3" descr="D:\360安全浏览器下载\P-10257856-10237908.jpgP-10257856-10237908"/>
          <p:cNvPicPr>
            <a:picLocks noChangeAspect="1"/>
          </p:cNvPicPr>
          <p:nvPr/>
        </p:nvPicPr>
        <p:blipFill rotWithShape="1">
          <a:blip r:embed="rId4" cstate="screen">
            <a:alphaModFix amt="39000"/>
            <a:extLst>
              <a:ext uri="{28A0092B-C50C-407E-A947-70E740481C1C}">
                <a14:useLocalDpi xmlns:a14="http://schemas.microsoft.com/office/drawing/2010/main"/>
              </a:ext>
            </a:extLst>
          </a:blip>
          <a:srcRect/>
          <a:stretch>
            <a:fillRect/>
          </a:stretch>
        </p:blipFill>
        <p:spPr>
          <a:xfrm>
            <a:off x="-635" y="1221740"/>
            <a:ext cx="12243435" cy="4193540"/>
          </a:xfrm>
          <a:prstGeom prst="rect">
            <a:avLst/>
          </a:prstGeom>
        </p:spPr>
      </p:pic>
      <p:sp>
        <p:nvSpPr>
          <p:cNvPr id="12" name="矩形 11"/>
          <p:cNvSpPr/>
          <p:nvPr/>
        </p:nvSpPr>
        <p:spPr>
          <a:xfrm>
            <a:off x="1428931" y="2329475"/>
            <a:ext cx="9026860" cy="3596047"/>
          </a:xfrm>
          <a:prstGeom prst="rect">
            <a:avLst/>
          </a:prstGeom>
          <a:solidFill>
            <a:srgbClr val="1965B9">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6" name="图片 5" descr="D:\360安全浏览器下载\P-10289192-10264104.jpgP-10289192-10264104"/>
          <p:cNvPicPr>
            <a:picLocks noChangeAspect="1"/>
          </p:cNvPicPr>
          <p:nvPr/>
        </p:nvPicPr>
        <p:blipFill rotWithShape="1">
          <a:blip r:embed="rId5" cstate="screen">
            <a:extLst>
              <a:ext uri="{28A0092B-C50C-407E-A947-70E740481C1C}">
                <a14:useLocalDpi xmlns:a14="http://schemas.microsoft.com/office/drawing/2010/main"/>
              </a:ext>
            </a:extLst>
          </a:blip>
          <a:srcRect/>
          <a:stretch>
            <a:fillRect/>
          </a:stretch>
        </p:blipFill>
        <p:spPr>
          <a:xfrm>
            <a:off x="1711960" y="1787525"/>
            <a:ext cx="4902835" cy="3529330"/>
          </a:xfrm>
          <a:prstGeom prst="rect">
            <a:avLst/>
          </a:prstGeom>
        </p:spPr>
      </p:pic>
      <p:sp>
        <p:nvSpPr>
          <p:cNvPr id="8" name="文本框 7"/>
          <p:cNvSpPr txBox="1"/>
          <p:nvPr/>
        </p:nvSpPr>
        <p:spPr>
          <a:xfrm>
            <a:off x="7054850" y="2463800"/>
            <a:ext cx="2292985" cy="953135"/>
          </a:xfrm>
          <a:prstGeom prst="rect">
            <a:avLst/>
          </a:prstGeom>
          <a:noFill/>
        </p:spPr>
        <p:txBody>
          <a:bodyPr wrap="square" rtlCol="0">
            <a:spAutoFit/>
          </a:bodyPr>
          <a:lstStyle/>
          <a:p>
            <a:r>
              <a:rPr lang="zh-CN" altLang="en-US" sz="2800" dirty="0" smtClean="0">
                <a:solidFill>
                  <a:schemeClr val="bg1"/>
                </a:solidFill>
                <a:cs typeface="+mn-ea"/>
                <a:sym typeface="+mn-lt"/>
              </a:rPr>
              <a:t>医德医风</a:t>
            </a:r>
          </a:p>
          <a:p>
            <a:r>
              <a:rPr lang="zh-CN" altLang="en-US" sz="2800" dirty="0" smtClean="0">
                <a:solidFill>
                  <a:schemeClr val="bg1"/>
                </a:solidFill>
                <a:cs typeface="+mn-ea"/>
                <a:sym typeface="+mn-lt"/>
              </a:rPr>
              <a:t>建设方面</a:t>
            </a:r>
            <a:endParaRPr lang="zh-CN" altLang="en-US" sz="2800" b="1" dirty="0" smtClean="0">
              <a:solidFill>
                <a:schemeClr val="bg1"/>
              </a:solidFill>
              <a:cs typeface="+mn-ea"/>
              <a:sym typeface="+mn-lt"/>
            </a:endParaRPr>
          </a:p>
        </p:txBody>
      </p:sp>
      <p:cxnSp>
        <p:nvCxnSpPr>
          <p:cNvPr id="9" name="直接连接符 8"/>
          <p:cNvCxnSpPr/>
          <p:nvPr/>
        </p:nvCxnSpPr>
        <p:spPr>
          <a:xfrm>
            <a:off x="7174819" y="3498283"/>
            <a:ext cx="442801"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7083144" y="3676008"/>
            <a:ext cx="3120037" cy="1753235"/>
          </a:xfrm>
          <a:prstGeom prst="rect">
            <a:avLst/>
          </a:prstGeom>
        </p:spPr>
        <p:txBody>
          <a:bodyPr wrap="square">
            <a:spAutoFit/>
          </a:bodyPr>
          <a:lstStyle/>
          <a:p>
            <a:r>
              <a:rPr lang="zh-CN" altLang="en-US" sz="1200" dirty="0" smtClean="0">
                <a:solidFill>
                  <a:schemeClr val="bg1"/>
                </a:solidFill>
                <a:cs typeface="+mn-ea"/>
                <a:sym typeface="+mn-lt"/>
              </a:rPr>
              <a:t>一切为了病人，一切方便病人</a:t>
            </a:r>
            <a:r>
              <a:rPr lang="en-US" altLang="zh-CN" sz="1200" dirty="0" smtClean="0">
                <a:solidFill>
                  <a:schemeClr val="bg1"/>
                </a:solidFill>
                <a:cs typeface="+mn-ea"/>
                <a:sym typeface="+mn-lt"/>
              </a:rPr>
              <a:t>,</a:t>
            </a:r>
            <a:r>
              <a:rPr lang="zh-CN" altLang="en-US" sz="1200" dirty="0" smtClean="0">
                <a:solidFill>
                  <a:schemeClr val="bg1"/>
                </a:solidFill>
                <a:cs typeface="+mn-ea"/>
                <a:sym typeface="+mn-lt"/>
              </a:rPr>
              <a:t>一切服务于病人</a:t>
            </a:r>
          </a:p>
          <a:p>
            <a:endParaRPr lang="zh-CN" altLang="en-US" sz="1200" dirty="0" smtClean="0">
              <a:solidFill>
                <a:schemeClr val="bg1"/>
              </a:solidFill>
              <a:cs typeface="+mn-ea"/>
              <a:sym typeface="+mn-lt"/>
            </a:endParaRPr>
          </a:p>
          <a:p>
            <a:r>
              <a:rPr lang="zh-CN" altLang="en-US" sz="1200" dirty="0">
                <a:solidFill>
                  <a:schemeClr val="bg1"/>
                </a:solidFill>
                <a:cs typeface="+mn-ea"/>
                <a:sym typeface="+mn-lt"/>
              </a:rPr>
              <a:t>点击此处输入文本，单机设计可一键改色点击此处输入文本，单机设计可一键改色点击此处输入文本，单机设计可一键改色</a:t>
            </a:r>
            <a:endParaRPr lang="en-US" altLang="zh-CN" sz="1200" dirty="0">
              <a:solidFill>
                <a:schemeClr val="bg1"/>
              </a:solidFill>
              <a:cs typeface="+mn-ea"/>
              <a:sym typeface="+mn-lt"/>
            </a:endParaRPr>
          </a:p>
          <a:p>
            <a:endParaRPr lang="zh-CN" altLang="en-US" sz="1200" dirty="0">
              <a:solidFill>
                <a:schemeClr val="bg1"/>
              </a:solidFill>
              <a:cs typeface="+mn-ea"/>
              <a:sym typeface="+mn-lt"/>
            </a:endParaRPr>
          </a:p>
          <a:p>
            <a:r>
              <a:rPr lang="zh-CN" altLang="en-US" sz="1200" dirty="0">
                <a:solidFill>
                  <a:schemeClr val="bg1"/>
                </a:solidFill>
                <a:cs typeface="+mn-ea"/>
                <a:sym typeface="+mn-lt"/>
              </a:rPr>
              <a:t>点击此处输入文本，单机设计可一键改色</a:t>
            </a:r>
            <a:endParaRPr lang="en-US" altLang="zh-CN" sz="1200" dirty="0">
              <a:solidFill>
                <a:schemeClr val="bg1"/>
              </a:solidFill>
              <a:cs typeface="+mn-ea"/>
              <a:sym typeface="+mn-lt"/>
            </a:endParaRPr>
          </a:p>
          <a:p>
            <a:endParaRPr lang="en-US" altLang="zh-CN" sz="1200" dirty="0" smtClean="0">
              <a:solidFill>
                <a:schemeClr val="bg1"/>
              </a:solidFill>
              <a:cs typeface="+mn-ea"/>
              <a:sym typeface="+mn-lt"/>
            </a:endParaRPr>
          </a:p>
        </p:txBody>
      </p:sp>
      <p:sp>
        <p:nvSpPr>
          <p:cNvPr id="17" name="椭圆 16"/>
          <p:cNvSpPr/>
          <p:nvPr/>
        </p:nvSpPr>
        <p:spPr>
          <a:xfrm>
            <a:off x="9624332" y="5377475"/>
            <a:ext cx="306897" cy="3068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cxnSp>
        <p:nvCxnSpPr>
          <p:cNvPr id="19" name="直接箭头连接符 18"/>
          <p:cNvCxnSpPr/>
          <p:nvPr/>
        </p:nvCxnSpPr>
        <p:spPr>
          <a:xfrm>
            <a:off x="9676393" y="5530921"/>
            <a:ext cx="202771" cy="0"/>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蓝色医疗背景-1"/>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flipV="1">
            <a:off x="0" y="0"/>
            <a:ext cx="633095" cy="996950"/>
          </a:xfrm>
          <a:prstGeom prst="rect">
            <a:avLst/>
          </a:prstGeom>
        </p:spPr>
      </p:pic>
      <p:sp>
        <p:nvSpPr>
          <p:cNvPr id="2" name="文本框 1"/>
          <p:cNvSpPr txBox="1"/>
          <p:nvPr/>
        </p:nvSpPr>
        <p:spPr>
          <a:xfrm>
            <a:off x="633096" y="156845"/>
            <a:ext cx="4960620" cy="4603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400" dirty="0" smtClean="0">
                <a:solidFill>
                  <a:schemeClr val="tx1">
                    <a:lumMod val="75000"/>
                    <a:lumOff val="25000"/>
                  </a:schemeClr>
                </a:solidFill>
                <a:cs typeface="+mn-ea"/>
                <a:sym typeface="+mn-lt"/>
              </a:rPr>
              <a:t>上半年工作总结</a:t>
            </a:r>
            <a:endParaRPr kumimoji="0" lang="zh-CN" altLang="en-US" sz="2400" b="1" i="0" u="none" strike="noStrike" kern="1200" cap="none" spc="0" normalizeH="0" baseline="0" noProof="0" dirty="0" smtClean="0">
              <a:ln>
                <a:noFill/>
              </a:ln>
              <a:solidFill>
                <a:schemeClr val="tx1">
                  <a:lumMod val="75000"/>
                  <a:lumOff val="25000"/>
                </a:schemeClr>
              </a:solidFill>
              <a:effectLst/>
              <a:uLnTx/>
              <a:uFillTx/>
              <a:cs typeface="+mn-ea"/>
              <a:sym typeface="+mn-lt"/>
            </a:endParaRPr>
          </a:p>
        </p:txBody>
      </p:sp>
      <p:sp>
        <p:nvSpPr>
          <p:cNvPr id="3" name="矩形 2"/>
          <p:cNvSpPr/>
          <p:nvPr/>
        </p:nvSpPr>
        <p:spPr>
          <a:xfrm flipH="1">
            <a:off x="635635" y="502285"/>
            <a:ext cx="3318510" cy="491490"/>
          </a:xfrm>
          <a:prstGeom prst="rect">
            <a:avLst/>
          </a:prstGeom>
          <a:effectLst>
            <a:outerShdw blurRad="50800" dist="50800" dir="5400000" sx="1000" sy="1000" algn="ctr" rotWithShape="0">
              <a:srgbClr val="000000"/>
            </a:outerShdw>
          </a:effectLst>
        </p:spPr>
        <p:txBody>
          <a:bodyPr vert="horz"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30000"/>
              </a:lnSpc>
              <a:spcBef>
                <a:spcPts val="0"/>
              </a:spcBef>
              <a:spcAft>
                <a:spcPts val="0"/>
              </a:spcAft>
            </a:pPr>
            <a:r>
              <a:rPr lang="en-US" altLang="zh-CN" sz="1000" b="0" i="0">
                <a:solidFill>
                  <a:schemeClr val="tx1">
                    <a:lumMod val="50000"/>
                    <a:lumOff val="50000"/>
                  </a:schemeClr>
                </a:solidFill>
                <a:effectLst/>
                <a:cs typeface="+mn-ea"/>
                <a:sym typeface="+mn-lt"/>
              </a:rPr>
              <a:t>The user can perform the presentation on a projector or computer</a:t>
            </a:r>
            <a:endParaRPr lang="en-US" altLang="zh-CN" sz="1000" b="0" i="0" dirty="0">
              <a:solidFill>
                <a:schemeClr val="tx1">
                  <a:lumMod val="50000"/>
                  <a:lumOff val="50000"/>
                </a:schemeClr>
              </a:solidFill>
              <a:effectLst/>
              <a:cs typeface="+mn-ea"/>
              <a:sym typeface="+mn-lt"/>
            </a:endParaRPr>
          </a:p>
        </p:txBody>
      </p:sp>
      <p:sp>
        <p:nvSpPr>
          <p:cNvPr id="11" name="ísľîďè"/>
          <p:cNvSpPr/>
          <p:nvPr/>
        </p:nvSpPr>
        <p:spPr>
          <a:xfrm>
            <a:off x="4698068" y="2866727"/>
            <a:ext cx="2848563" cy="2848563"/>
          </a:xfrm>
          <a:prstGeom prst="roundRect">
            <a:avLst/>
          </a:prstGeom>
          <a:solidFill>
            <a:srgbClr val="A1E0F2"/>
          </a:solidFill>
          <a:ln w="57150">
            <a:solidFill>
              <a:schemeClr val="bg1"/>
            </a:solidFill>
          </a:ln>
          <a:effectLst/>
          <a:scene3d>
            <a:camera prst="perspectiveRelaxed" fov="2400000">
              <a:rot lat="19626000" lon="960000" rev="19092000"/>
            </a:camera>
            <a:lightRig rig="threePt" dir="t"/>
          </a:scene3d>
          <a:sp3d prstMaterial="matte"/>
        </p:spPr>
        <p:style>
          <a:lnRef idx="1">
            <a:schemeClr val="accent1"/>
          </a:lnRef>
          <a:fillRef idx="3">
            <a:schemeClr val="accent1"/>
          </a:fillRef>
          <a:effectRef idx="2">
            <a:schemeClr val="accent1"/>
          </a:effectRef>
          <a:fontRef idx="minor">
            <a:schemeClr val="lt1"/>
          </a:fontRef>
        </p:style>
        <p:txBody>
          <a:bodyPr anchor="ctr"/>
          <a:lstStyle/>
          <a:p>
            <a:pPr algn="ctr"/>
            <a:endParaRPr>
              <a:cs typeface="+mn-ea"/>
              <a:sym typeface="+mn-lt"/>
            </a:endParaRPr>
          </a:p>
        </p:txBody>
      </p:sp>
      <p:sp>
        <p:nvSpPr>
          <p:cNvPr id="12" name="îṣļiḓè"/>
          <p:cNvSpPr/>
          <p:nvPr/>
        </p:nvSpPr>
        <p:spPr>
          <a:xfrm>
            <a:off x="4698068" y="2208208"/>
            <a:ext cx="2848563" cy="2848563"/>
          </a:xfrm>
          <a:prstGeom prst="roundRect">
            <a:avLst/>
          </a:prstGeom>
          <a:solidFill>
            <a:srgbClr val="74BFE9"/>
          </a:solidFill>
          <a:ln w="57150">
            <a:solidFill>
              <a:schemeClr val="bg1"/>
            </a:solidFill>
          </a:ln>
          <a:effectLst/>
          <a:scene3d>
            <a:camera prst="perspectiveRelaxed" fov="2400000">
              <a:rot lat="19626000" lon="960000" rev="19092000"/>
            </a:camera>
            <a:lightRig rig="threePt" dir="t"/>
          </a:scene3d>
          <a:sp3d prstMaterial="matte"/>
        </p:spPr>
        <p:style>
          <a:lnRef idx="1">
            <a:schemeClr val="accent1"/>
          </a:lnRef>
          <a:fillRef idx="3">
            <a:schemeClr val="accent1"/>
          </a:fillRef>
          <a:effectRef idx="2">
            <a:schemeClr val="accent1"/>
          </a:effectRef>
          <a:fontRef idx="minor">
            <a:schemeClr val="lt1"/>
          </a:fontRef>
        </p:style>
        <p:txBody>
          <a:bodyPr anchor="ctr"/>
          <a:lstStyle/>
          <a:p>
            <a:pPr algn="ctr"/>
            <a:endParaRPr>
              <a:cs typeface="+mn-ea"/>
              <a:sym typeface="+mn-lt"/>
            </a:endParaRPr>
          </a:p>
        </p:txBody>
      </p:sp>
      <p:sp>
        <p:nvSpPr>
          <p:cNvPr id="13" name="îslïḑé"/>
          <p:cNvSpPr/>
          <p:nvPr/>
        </p:nvSpPr>
        <p:spPr>
          <a:xfrm>
            <a:off x="4698068" y="1540164"/>
            <a:ext cx="2848563" cy="2848563"/>
          </a:xfrm>
          <a:prstGeom prst="roundRect">
            <a:avLst/>
          </a:prstGeom>
          <a:solidFill>
            <a:srgbClr val="1666CD"/>
          </a:solidFill>
          <a:ln w="57150">
            <a:solidFill>
              <a:schemeClr val="bg1"/>
            </a:solidFill>
          </a:ln>
          <a:effectLst/>
          <a:scene3d>
            <a:camera prst="perspectiveRelaxed" fov="2400000">
              <a:rot lat="19626000" lon="960000" rev="19092000"/>
            </a:camera>
            <a:lightRig rig="threePt" dir="t"/>
          </a:scene3d>
          <a:sp3d prstMaterial="matte"/>
        </p:spPr>
        <p:style>
          <a:lnRef idx="1">
            <a:schemeClr val="accent1"/>
          </a:lnRef>
          <a:fillRef idx="3">
            <a:schemeClr val="accent1"/>
          </a:fillRef>
          <a:effectRef idx="2">
            <a:schemeClr val="accent1"/>
          </a:effectRef>
          <a:fontRef idx="minor">
            <a:schemeClr val="lt1"/>
          </a:fontRef>
        </p:style>
        <p:txBody>
          <a:bodyPr anchor="ctr"/>
          <a:lstStyle/>
          <a:p>
            <a:pPr algn="ctr"/>
            <a:endParaRPr>
              <a:cs typeface="+mn-ea"/>
              <a:sym typeface="+mn-lt"/>
            </a:endParaRPr>
          </a:p>
        </p:txBody>
      </p:sp>
      <p:sp>
        <p:nvSpPr>
          <p:cNvPr id="14" name="i$ḷïḋê"/>
          <p:cNvSpPr/>
          <p:nvPr/>
        </p:nvSpPr>
        <p:spPr bwMode="auto">
          <a:xfrm>
            <a:off x="3093804" y="3309836"/>
            <a:ext cx="791464" cy="791464"/>
          </a:xfrm>
          <a:prstGeom prst="ellipse">
            <a:avLst/>
          </a:prstGeom>
          <a:solidFill>
            <a:srgbClr val="A1E0F2"/>
          </a:solidFill>
          <a:ln w="9525">
            <a:noFill/>
            <a:round/>
          </a:ln>
        </p:spPr>
        <p:txBody>
          <a:bodyPr anchor="ctr"/>
          <a:lstStyle/>
          <a:p>
            <a:pPr algn="ctr"/>
            <a:endParaRPr>
              <a:cs typeface="+mn-ea"/>
              <a:sym typeface="+mn-lt"/>
            </a:endParaRPr>
          </a:p>
        </p:txBody>
      </p:sp>
      <p:cxnSp>
        <p:nvCxnSpPr>
          <p:cNvPr id="15" name="Straight Connector 9"/>
          <p:cNvCxnSpPr/>
          <p:nvPr/>
        </p:nvCxnSpPr>
        <p:spPr>
          <a:xfrm flipH="1">
            <a:off x="7002495" y="2209292"/>
            <a:ext cx="1475859" cy="0"/>
          </a:xfrm>
          <a:prstGeom prst="line">
            <a:avLst/>
          </a:prstGeom>
          <a:ln w="6350" cmpd="sng">
            <a:solidFill>
              <a:srgbClr val="1666CD"/>
            </a:solidFill>
          </a:ln>
          <a:effectLst/>
        </p:spPr>
        <p:style>
          <a:lnRef idx="2">
            <a:schemeClr val="accent1"/>
          </a:lnRef>
          <a:fillRef idx="0">
            <a:schemeClr val="accent1"/>
          </a:fillRef>
          <a:effectRef idx="1">
            <a:schemeClr val="accent1"/>
          </a:effectRef>
          <a:fontRef idx="minor">
            <a:schemeClr val="tx1"/>
          </a:fontRef>
        </p:style>
      </p:cxnSp>
      <p:cxnSp>
        <p:nvCxnSpPr>
          <p:cNvPr id="4" name="Straight Connector 10"/>
          <p:cNvCxnSpPr/>
          <p:nvPr/>
        </p:nvCxnSpPr>
        <p:spPr>
          <a:xfrm flipH="1">
            <a:off x="3885269" y="3696383"/>
            <a:ext cx="416197" cy="0"/>
          </a:xfrm>
          <a:prstGeom prst="line">
            <a:avLst/>
          </a:prstGeom>
          <a:ln w="6350" cmpd="sng">
            <a:solidFill>
              <a:srgbClr val="8CA7C0"/>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2"/>
          <p:cNvCxnSpPr/>
          <p:nvPr/>
        </p:nvCxnSpPr>
        <p:spPr>
          <a:xfrm flipH="1">
            <a:off x="7713695" y="4497032"/>
            <a:ext cx="764659" cy="0"/>
          </a:xfrm>
          <a:prstGeom prst="line">
            <a:avLst/>
          </a:prstGeom>
          <a:ln w="6350" cmpd="sng">
            <a:solidFill>
              <a:srgbClr val="ADADAD"/>
            </a:solidFill>
          </a:ln>
          <a:effectLst/>
        </p:spPr>
        <p:style>
          <a:lnRef idx="2">
            <a:schemeClr val="accent1"/>
          </a:lnRef>
          <a:fillRef idx="0">
            <a:schemeClr val="accent1"/>
          </a:fillRef>
          <a:effectRef idx="1">
            <a:schemeClr val="accent1"/>
          </a:effectRef>
          <a:fontRef idx="minor">
            <a:schemeClr val="tx1"/>
          </a:fontRef>
        </p:style>
      </p:cxnSp>
      <p:sp>
        <p:nvSpPr>
          <p:cNvPr id="18" name="î$1ídê"/>
          <p:cNvSpPr/>
          <p:nvPr/>
        </p:nvSpPr>
        <p:spPr bwMode="auto">
          <a:xfrm>
            <a:off x="8122366" y="1812476"/>
            <a:ext cx="791464" cy="791464"/>
          </a:xfrm>
          <a:prstGeom prst="ellipse">
            <a:avLst/>
          </a:prstGeom>
          <a:solidFill>
            <a:srgbClr val="1965B9"/>
          </a:solidFill>
          <a:ln w="9525">
            <a:noFill/>
            <a:round/>
          </a:ln>
        </p:spPr>
        <p:txBody>
          <a:bodyPr anchor="ctr"/>
          <a:lstStyle/>
          <a:p>
            <a:pPr algn="ctr"/>
            <a:endParaRPr>
              <a:cs typeface="+mn-ea"/>
              <a:sym typeface="+mn-lt"/>
            </a:endParaRPr>
          </a:p>
        </p:txBody>
      </p:sp>
      <p:sp>
        <p:nvSpPr>
          <p:cNvPr id="19" name="î$ḻïďè"/>
          <p:cNvSpPr/>
          <p:nvPr/>
        </p:nvSpPr>
        <p:spPr bwMode="auto">
          <a:xfrm>
            <a:off x="8122366" y="4101300"/>
            <a:ext cx="791464" cy="791464"/>
          </a:xfrm>
          <a:prstGeom prst="ellipse">
            <a:avLst/>
          </a:prstGeom>
          <a:solidFill>
            <a:srgbClr val="74BFE9"/>
          </a:solidFill>
          <a:ln w="9525">
            <a:noFill/>
            <a:round/>
          </a:ln>
        </p:spPr>
        <p:txBody>
          <a:bodyPr anchor="ctr"/>
          <a:lstStyle/>
          <a:p>
            <a:pPr algn="ctr"/>
            <a:endParaRPr>
              <a:cs typeface="+mn-ea"/>
              <a:sym typeface="+mn-lt"/>
            </a:endParaRPr>
          </a:p>
        </p:txBody>
      </p:sp>
      <p:grpSp>
        <p:nvGrpSpPr>
          <p:cNvPr id="20" name="íš1íḋé"/>
          <p:cNvGrpSpPr/>
          <p:nvPr/>
        </p:nvGrpSpPr>
        <p:grpSpPr>
          <a:xfrm>
            <a:off x="555542" y="3213832"/>
            <a:ext cx="2538262" cy="983472"/>
            <a:chOff x="4410146" y="3865260"/>
            <a:chExt cx="2475841" cy="983472"/>
          </a:xfrm>
        </p:grpSpPr>
        <p:sp>
          <p:nvSpPr>
            <p:cNvPr id="24" name="isḷîḋe"/>
            <p:cNvSpPr txBox="1"/>
            <p:nvPr/>
          </p:nvSpPr>
          <p:spPr bwMode="auto">
            <a:xfrm>
              <a:off x="4410146" y="3865260"/>
              <a:ext cx="2475841" cy="270493"/>
            </a:xfrm>
            <a:prstGeom prst="rect">
              <a:avLst/>
            </a:prstGeom>
            <a:noFill/>
          </p:spPr>
          <p:txBody>
            <a:bodyPr wrap="none" lIns="0" tIns="0" rIns="288000" bIns="0" anchor="b" anchorCtr="0"/>
            <a:lstStyle/>
            <a:p>
              <a:pPr algn="r"/>
              <a:r>
                <a:rPr lang="zh-CN" altLang="en-US" dirty="0" smtClean="0">
                  <a:solidFill>
                    <a:schemeClr val="tx1">
                      <a:lumMod val="75000"/>
                      <a:lumOff val="25000"/>
                    </a:schemeClr>
                  </a:solidFill>
                  <a:cs typeface="+mn-ea"/>
                  <a:sym typeface="+mn-lt"/>
                </a:rPr>
                <a:t>科室管理</a:t>
              </a:r>
            </a:p>
          </p:txBody>
        </p:sp>
        <p:sp>
          <p:nvSpPr>
            <p:cNvPr id="25" name="îṣḻïḓè"/>
            <p:cNvSpPr txBox="1"/>
            <p:nvPr/>
          </p:nvSpPr>
          <p:spPr bwMode="auto">
            <a:xfrm>
              <a:off x="4410146" y="4135753"/>
              <a:ext cx="2475841" cy="712979"/>
            </a:xfrm>
            <a:prstGeom prst="rect">
              <a:avLst/>
            </a:prstGeom>
            <a:noFill/>
          </p:spPr>
          <p:txBody>
            <a:bodyPr wrap="square" lIns="0" tIns="0" rIns="288000" bIns="0" anchor="t" anchorCtr="0">
              <a:normAutofit/>
            </a:bodyPr>
            <a:lstStyle/>
            <a:p>
              <a:pPr algn="r" latinLnBrk="0">
                <a:lnSpc>
                  <a:spcPct val="120000"/>
                </a:lnSpc>
              </a:pPr>
              <a:r>
                <a:rPr lang="zh-CN" altLang="en-US" sz="1200" b="0" dirty="0">
                  <a:solidFill>
                    <a:schemeClr val="tx1">
                      <a:lumMod val="50000"/>
                      <a:lumOff val="50000"/>
                    </a:schemeClr>
                  </a:solidFill>
                  <a:effectLst/>
                  <a:cs typeface="+mn-ea"/>
                  <a:sym typeface="+mn-lt"/>
                </a:rPr>
                <a:t>此部分内容作为文字排版占位显示 （建议使用主题字体）</a:t>
              </a:r>
            </a:p>
          </p:txBody>
        </p:sp>
      </p:grpSp>
      <p:grpSp>
        <p:nvGrpSpPr>
          <p:cNvPr id="21" name="iŝlîḓé"/>
          <p:cNvGrpSpPr/>
          <p:nvPr/>
        </p:nvGrpSpPr>
        <p:grpSpPr>
          <a:xfrm>
            <a:off x="8913830" y="4005296"/>
            <a:ext cx="2498150" cy="983472"/>
            <a:chOff x="4410146" y="3865260"/>
            <a:chExt cx="2475841" cy="983472"/>
          </a:xfrm>
        </p:grpSpPr>
        <p:sp>
          <p:nvSpPr>
            <p:cNvPr id="22" name="îṧ1îḋé"/>
            <p:cNvSpPr txBox="1"/>
            <p:nvPr/>
          </p:nvSpPr>
          <p:spPr bwMode="auto">
            <a:xfrm>
              <a:off x="4410146" y="3865260"/>
              <a:ext cx="2475841" cy="270493"/>
            </a:xfrm>
            <a:prstGeom prst="rect">
              <a:avLst/>
            </a:prstGeom>
            <a:noFill/>
          </p:spPr>
          <p:txBody>
            <a:bodyPr wrap="none" lIns="288000" tIns="0" rIns="288000" bIns="0" anchor="b" anchorCtr="0"/>
            <a:lstStyle/>
            <a:p>
              <a:pPr algn="l"/>
              <a:r>
                <a:rPr lang="zh-CN" altLang="en-US" dirty="0" smtClean="0">
                  <a:solidFill>
                    <a:schemeClr val="tx1">
                      <a:lumMod val="75000"/>
                      <a:lumOff val="25000"/>
                    </a:schemeClr>
                  </a:solidFill>
                  <a:cs typeface="+mn-ea"/>
                  <a:sym typeface="+mn-lt"/>
                </a:rPr>
                <a:t>科室管理</a:t>
              </a:r>
            </a:p>
          </p:txBody>
        </p:sp>
        <p:sp>
          <p:nvSpPr>
            <p:cNvPr id="23" name="iṩḻîďé"/>
            <p:cNvSpPr txBox="1"/>
            <p:nvPr/>
          </p:nvSpPr>
          <p:spPr bwMode="auto">
            <a:xfrm>
              <a:off x="4410146" y="4135753"/>
              <a:ext cx="2475841" cy="712979"/>
            </a:xfrm>
            <a:prstGeom prst="rect">
              <a:avLst/>
            </a:prstGeom>
            <a:noFill/>
          </p:spPr>
          <p:txBody>
            <a:bodyPr wrap="square" lIns="288000" tIns="0" rIns="288000" bIns="0" anchor="t" anchorCtr="0">
              <a:normAutofit/>
            </a:bodyPr>
            <a:lstStyle/>
            <a:p>
              <a:pPr algn="l" latinLnBrk="0">
                <a:lnSpc>
                  <a:spcPct val="120000"/>
                </a:lnSpc>
              </a:pPr>
              <a:r>
                <a:rPr lang="zh-CN" altLang="en-US" sz="1200" dirty="0">
                  <a:solidFill>
                    <a:schemeClr val="tx1">
                      <a:lumMod val="50000"/>
                      <a:lumOff val="50000"/>
                    </a:schemeClr>
                  </a:solidFill>
                  <a:effectLst/>
                  <a:cs typeface="+mn-ea"/>
                  <a:sym typeface="+mn-lt"/>
                </a:rPr>
                <a:t>此部分内容作为文字排版占位显示 （建议使用主题字体）</a:t>
              </a:r>
              <a:endParaRPr lang="zh-CN" altLang="en-US" sz="1200" b="0" dirty="0">
                <a:solidFill>
                  <a:schemeClr val="tx1">
                    <a:lumMod val="50000"/>
                    <a:lumOff val="50000"/>
                  </a:schemeClr>
                </a:solidFill>
                <a:effectLst/>
                <a:cs typeface="+mn-ea"/>
                <a:sym typeface="+mn-lt"/>
              </a:endParaRPr>
            </a:p>
          </p:txBody>
        </p:sp>
      </p:grpSp>
      <p:grpSp>
        <p:nvGrpSpPr>
          <p:cNvPr id="26" name="îślíḑe"/>
          <p:cNvGrpSpPr/>
          <p:nvPr/>
        </p:nvGrpSpPr>
        <p:grpSpPr>
          <a:xfrm>
            <a:off x="8913830" y="1716472"/>
            <a:ext cx="2498150" cy="983472"/>
            <a:chOff x="4410146" y="3865260"/>
            <a:chExt cx="2475841" cy="983472"/>
          </a:xfrm>
        </p:grpSpPr>
        <p:sp>
          <p:nvSpPr>
            <p:cNvPr id="27" name="iSļîḑé"/>
            <p:cNvSpPr txBox="1"/>
            <p:nvPr/>
          </p:nvSpPr>
          <p:spPr bwMode="auto">
            <a:xfrm>
              <a:off x="4410146" y="3865260"/>
              <a:ext cx="2475841" cy="270493"/>
            </a:xfrm>
            <a:prstGeom prst="rect">
              <a:avLst/>
            </a:prstGeom>
            <a:noFill/>
          </p:spPr>
          <p:txBody>
            <a:bodyPr wrap="none" lIns="288000" tIns="0" rIns="288000" bIns="0" anchor="b" anchorCtr="0"/>
            <a:lstStyle/>
            <a:p>
              <a:pPr algn="l"/>
              <a:r>
                <a:rPr lang="zh-CN" altLang="en-US" dirty="0" smtClean="0">
                  <a:solidFill>
                    <a:schemeClr val="tx1">
                      <a:lumMod val="75000"/>
                      <a:lumOff val="25000"/>
                    </a:schemeClr>
                  </a:solidFill>
                  <a:cs typeface="+mn-ea"/>
                  <a:sym typeface="+mn-lt"/>
                </a:rPr>
                <a:t>科室管理</a:t>
              </a:r>
            </a:p>
          </p:txBody>
        </p:sp>
        <p:sp>
          <p:nvSpPr>
            <p:cNvPr id="28" name="îşlïḑè"/>
            <p:cNvSpPr txBox="1"/>
            <p:nvPr/>
          </p:nvSpPr>
          <p:spPr bwMode="auto">
            <a:xfrm>
              <a:off x="4410146" y="4135753"/>
              <a:ext cx="2475841" cy="712979"/>
            </a:xfrm>
            <a:prstGeom prst="rect">
              <a:avLst/>
            </a:prstGeom>
            <a:noFill/>
          </p:spPr>
          <p:txBody>
            <a:bodyPr wrap="square" lIns="288000" tIns="0" rIns="288000" bIns="0" anchor="t" anchorCtr="0">
              <a:normAutofit/>
            </a:bodyPr>
            <a:lstStyle/>
            <a:p>
              <a:pPr algn="l" latinLnBrk="0">
                <a:lnSpc>
                  <a:spcPct val="120000"/>
                </a:lnSpc>
              </a:pPr>
              <a:r>
                <a:rPr lang="zh-CN" altLang="en-US" sz="1200" dirty="0">
                  <a:solidFill>
                    <a:schemeClr val="tx1">
                      <a:lumMod val="50000"/>
                      <a:lumOff val="50000"/>
                    </a:schemeClr>
                  </a:solidFill>
                  <a:effectLst/>
                  <a:cs typeface="+mn-ea"/>
                  <a:sym typeface="+mn-lt"/>
                </a:rPr>
                <a:t>此部分内容作为文字排版占位显示 （建议使用主题字体）</a:t>
              </a:r>
              <a:endParaRPr lang="zh-CN" altLang="en-US" sz="1200" b="0" dirty="0">
                <a:solidFill>
                  <a:schemeClr val="tx1">
                    <a:lumMod val="50000"/>
                    <a:lumOff val="50000"/>
                  </a:schemeClr>
                </a:solidFill>
                <a:effectLst/>
                <a:cs typeface="+mn-ea"/>
                <a:sym typeface="+mn-lt"/>
              </a:endParaRPr>
            </a:p>
          </p:txBody>
        </p:sp>
      </p:grpSp>
      <p:sp>
        <p:nvSpPr>
          <p:cNvPr id="29" name="ïŝḻîḋé"/>
          <p:cNvSpPr/>
          <p:nvPr/>
        </p:nvSpPr>
        <p:spPr>
          <a:xfrm>
            <a:off x="3317400" y="3477833"/>
            <a:ext cx="342534" cy="437100"/>
          </a:xfrm>
          <a:custGeom>
            <a:avLst/>
            <a:gdLst>
              <a:gd name="connsiteX0" fmla="*/ 43815 w 258763"/>
              <a:gd name="connsiteY0" fmla="*/ 130175 h 330201"/>
              <a:gd name="connsiteX1" fmla="*/ 28575 w 258763"/>
              <a:gd name="connsiteY1" fmla="*/ 147060 h 330201"/>
              <a:gd name="connsiteX2" fmla="*/ 28575 w 258763"/>
              <a:gd name="connsiteY2" fmla="*/ 227590 h 330201"/>
              <a:gd name="connsiteX3" fmla="*/ 43815 w 258763"/>
              <a:gd name="connsiteY3" fmla="*/ 244475 h 330201"/>
              <a:gd name="connsiteX4" fmla="*/ 60325 w 258763"/>
              <a:gd name="connsiteY4" fmla="*/ 227590 h 330201"/>
              <a:gd name="connsiteX5" fmla="*/ 60325 w 258763"/>
              <a:gd name="connsiteY5" fmla="*/ 147060 h 330201"/>
              <a:gd name="connsiteX6" fmla="*/ 43815 w 258763"/>
              <a:gd name="connsiteY6" fmla="*/ 130175 h 330201"/>
              <a:gd name="connsiteX7" fmla="*/ 221457 w 258763"/>
              <a:gd name="connsiteY7" fmla="*/ 98425 h 330201"/>
              <a:gd name="connsiteX8" fmla="*/ 211138 w 258763"/>
              <a:gd name="connsiteY8" fmla="*/ 110021 h 330201"/>
              <a:gd name="connsiteX9" fmla="*/ 211138 w 258763"/>
              <a:gd name="connsiteY9" fmla="*/ 265918 h 330201"/>
              <a:gd name="connsiteX10" fmla="*/ 221457 w 258763"/>
              <a:gd name="connsiteY10" fmla="*/ 276225 h 330201"/>
              <a:gd name="connsiteX11" fmla="*/ 231776 w 258763"/>
              <a:gd name="connsiteY11" fmla="*/ 265918 h 330201"/>
              <a:gd name="connsiteX12" fmla="*/ 231776 w 258763"/>
              <a:gd name="connsiteY12" fmla="*/ 110021 h 330201"/>
              <a:gd name="connsiteX13" fmla="*/ 221457 w 258763"/>
              <a:gd name="connsiteY13" fmla="*/ 98425 h 330201"/>
              <a:gd name="connsiteX14" fmla="*/ 80216 w 258763"/>
              <a:gd name="connsiteY14" fmla="*/ 71438 h 330201"/>
              <a:gd name="connsiteX15" fmla="*/ 236768 w 258763"/>
              <a:gd name="connsiteY15" fmla="*/ 71438 h 330201"/>
              <a:gd name="connsiteX16" fmla="*/ 258763 w 258763"/>
              <a:gd name="connsiteY16" fmla="*/ 93324 h 330201"/>
              <a:gd name="connsiteX17" fmla="*/ 258763 w 258763"/>
              <a:gd name="connsiteY17" fmla="*/ 274844 h 330201"/>
              <a:gd name="connsiteX18" fmla="*/ 204423 w 258763"/>
              <a:gd name="connsiteY18" fmla="*/ 330201 h 330201"/>
              <a:gd name="connsiteX19" fmla="*/ 113856 w 258763"/>
              <a:gd name="connsiteY19" fmla="*/ 330201 h 330201"/>
              <a:gd name="connsiteX20" fmla="*/ 59515 w 258763"/>
              <a:gd name="connsiteY20" fmla="*/ 274844 h 330201"/>
              <a:gd name="connsiteX21" fmla="*/ 59515 w 258763"/>
              <a:gd name="connsiteY21" fmla="*/ 267120 h 330201"/>
              <a:gd name="connsiteX22" fmla="*/ 42696 w 258763"/>
              <a:gd name="connsiteY22" fmla="*/ 270982 h 330201"/>
              <a:gd name="connsiteX23" fmla="*/ 0 w 258763"/>
              <a:gd name="connsiteY23" fmla="*/ 227211 h 330201"/>
              <a:gd name="connsiteX24" fmla="*/ 0 w 258763"/>
              <a:gd name="connsiteY24" fmla="*/ 147394 h 330201"/>
              <a:gd name="connsiteX25" fmla="*/ 42696 w 258763"/>
              <a:gd name="connsiteY25" fmla="*/ 103623 h 330201"/>
              <a:gd name="connsiteX26" fmla="*/ 59515 w 258763"/>
              <a:gd name="connsiteY26" fmla="*/ 107485 h 330201"/>
              <a:gd name="connsiteX27" fmla="*/ 59515 w 258763"/>
              <a:gd name="connsiteY27" fmla="*/ 93324 h 330201"/>
              <a:gd name="connsiteX28" fmla="*/ 80216 w 258763"/>
              <a:gd name="connsiteY28" fmla="*/ 71438 h 330201"/>
              <a:gd name="connsiteX29" fmla="*/ 107950 w 258763"/>
              <a:gd name="connsiteY29" fmla="*/ 0 h 330201"/>
              <a:gd name="connsiteX30" fmla="*/ 109247 w 258763"/>
              <a:gd name="connsiteY30" fmla="*/ 1290 h 330201"/>
              <a:gd name="connsiteX31" fmla="*/ 113139 w 258763"/>
              <a:gd name="connsiteY31" fmla="*/ 2580 h 330201"/>
              <a:gd name="connsiteX32" fmla="*/ 119624 w 258763"/>
              <a:gd name="connsiteY32" fmla="*/ 5160 h 330201"/>
              <a:gd name="connsiteX33" fmla="*/ 126110 w 258763"/>
              <a:gd name="connsiteY33" fmla="*/ 7739 h 330201"/>
              <a:gd name="connsiteX34" fmla="*/ 144269 w 258763"/>
              <a:gd name="connsiteY34" fmla="*/ 12899 h 330201"/>
              <a:gd name="connsiteX35" fmla="*/ 145566 w 258763"/>
              <a:gd name="connsiteY35" fmla="*/ 12899 h 330201"/>
              <a:gd name="connsiteX36" fmla="*/ 146863 w 258763"/>
              <a:gd name="connsiteY36" fmla="*/ 14189 h 330201"/>
              <a:gd name="connsiteX37" fmla="*/ 148161 w 258763"/>
              <a:gd name="connsiteY37" fmla="*/ 14189 h 330201"/>
              <a:gd name="connsiteX38" fmla="*/ 149458 w 258763"/>
              <a:gd name="connsiteY38" fmla="*/ 14189 h 330201"/>
              <a:gd name="connsiteX39" fmla="*/ 152052 w 258763"/>
              <a:gd name="connsiteY39" fmla="*/ 14189 h 330201"/>
              <a:gd name="connsiteX40" fmla="*/ 154646 w 258763"/>
              <a:gd name="connsiteY40" fmla="*/ 15478 h 330201"/>
              <a:gd name="connsiteX41" fmla="*/ 155943 w 258763"/>
              <a:gd name="connsiteY41" fmla="*/ 15478 h 330201"/>
              <a:gd name="connsiteX42" fmla="*/ 157240 w 258763"/>
              <a:gd name="connsiteY42" fmla="*/ 15478 h 330201"/>
              <a:gd name="connsiteX43" fmla="*/ 158537 w 258763"/>
              <a:gd name="connsiteY43" fmla="*/ 16768 h 330201"/>
              <a:gd name="connsiteX44" fmla="*/ 159835 w 258763"/>
              <a:gd name="connsiteY44" fmla="*/ 16768 h 330201"/>
              <a:gd name="connsiteX45" fmla="*/ 162429 w 258763"/>
              <a:gd name="connsiteY45" fmla="*/ 16768 h 330201"/>
              <a:gd name="connsiteX46" fmla="*/ 165023 w 258763"/>
              <a:gd name="connsiteY46" fmla="*/ 18058 h 330201"/>
              <a:gd name="connsiteX47" fmla="*/ 166320 w 258763"/>
              <a:gd name="connsiteY47" fmla="*/ 18058 h 330201"/>
              <a:gd name="connsiteX48" fmla="*/ 167617 w 258763"/>
              <a:gd name="connsiteY48" fmla="*/ 18058 h 330201"/>
              <a:gd name="connsiteX49" fmla="*/ 168914 w 258763"/>
              <a:gd name="connsiteY49" fmla="*/ 18058 h 330201"/>
              <a:gd name="connsiteX50" fmla="*/ 170211 w 258763"/>
              <a:gd name="connsiteY50" fmla="*/ 18058 h 330201"/>
              <a:gd name="connsiteX51" fmla="*/ 176697 w 258763"/>
              <a:gd name="connsiteY51" fmla="*/ 20638 h 330201"/>
              <a:gd name="connsiteX52" fmla="*/ 188371 w 258763"/>
              <a:gd name="connsiteY52" fmla="*/ 24507 h 330201"/>
              <a:gd name="connsiteX53" fmla="*/ 193559 w 258763"/>
              <a:gd name="connsiteY53" fmla="*/ 27087 h 330201"/>
              <a:gd name="connsiteX54" fmla="*/ 194856 w 258763"/>
              <a:gd name="connsiteY54" fmla="*/ 28377 h 330201"/>
              <a:gd name="connsiteX55" fmla="*/ 196154 w 258763"/>
              <a:gd name="connsiteY55" fmla="*/ 29667 h 330201"/>
              <a:gd name="connsiteX56" fmla="*/ 197451 w 258763"/>
              <a:gd name="connsiteY56" fmla="*/ 29667 h 330201"/>
              <a:gd name="connsiteX57" fmla="*/ 198748 w 258763"/>
              <a:gd name="connsiteY57" fmla="*/ 30957 h 330201"/>
              <a:gd name="connsiteX58" fmla="*/ 207828 w 258763"/>
              <a:gd name="connsiteY58" fmla="*/ 38696 h 330201"/>
              <a:gd name="connsiteX59" fmla="*/ 213016 w 258763"/>
              <a:gd name="connsiteY59" fmla="*/ 47725 h 330201"/>
              <a:gd name="connsiteX60" fmla="*/ 214313 w 258763"/>
              <a:gd name="connsiteY60" fmla="*/ 55464 h 330201"/>
              <a:gd name="connsiteX61" fmla="*/ 214313 w 258763"/>
              <a:gd name="connsiteY61" fmla="*/ 58044 h 330201"/>
              <a:gd name="connsiteX62" fmla="*/ 213016 w 258763"/>
              <a:gd name="connsiteY62" fmla="*/ 59334 h 330201"/>
              <a:gd name="connsiteX63" fmla="*/ 213016 w 258763"/>
              <a:gd name="connsiteY63" fmla="*/ 60623 h 330201"/>
              <a:gd name="connsiteX64" fmla="*/ 213016 w 258763"/>
              <a:gd name="connsiteY64" fmla="*/ 61913 h 330201"/>
              <a:gd name="connsiteX65" fmla="*/ 211719 w 258763"/>
              <a:gd name="connsiteY65" fmla="*/ 60623 h 330201"/>
              <a:gd name="connsiteX66" fmla="*/ 210422 w 258763"/>
              <a:gd name="connsiteY66" fmla="*/ 59334 h 330201"/>
              <a:gd name="connsiteX67" fmla="*/ 209125 w 258763"/>
              <a:gd name="connsiteY67" fmla="*/ 58044 h 330201"/>
              <a:gd name="connsiteX68" fmla="*/ 203936 w 258763"/>
              <a:gd name="connsiteY68" fmla="*/ 54174 h 330201"/>
              <a:gd name="connsiteX69" fmla="*/ 197451 w 258763"/>
              <a:gd name="connsiteY69" fmla="*/ 51594 h 330201"/>
              <a:gd name="connsiteX70" fmla="*/ 189668 w 258763"/>
              <a:gd name="connsiteY70" fmla="*/ 50305 h 330201"/>
              <a:gd name="connsiteX71" fmla="*/ 187074 w 258763"/>
              <a:gd name="connsiteY71" fmla="*/ 50305 h 330201"/>
              <a:gd name="connsiteX72" fmla="*/ 184480 w 258763"/>
              <a:gd name="connsiteY72" fmla="*/ 49015 h 330201"/>
              <a:gd name="connsiteX73" fmla="*/ 180588 w 258763"/>
              <a:gd name="connsiteY73" fmla="*/ 47725 h 330201"/>
              <a:gd name="connsiteX74" fmla="*/ 170211 w 258763"/>
              <a:gd name="connsiteY74" fmla="*/ 46435 h 330201"/>
              <a:gd name="connsiteX75" fmla="*/ 165023 w 258763"/>
              <a:gd name="connsiteY75" fmla="*/ 45145 h 330201"/>
              <a:gd name="connsiteX76" fmla="*/ 163726 w 258763"/>
              <a:gd name="connsiteY76" fmla="*/ 45145 h 330201"/>
              <a:gd name="connsiteX77" fmla="*/ 162429 w 258763"/>
              <a:gd name="connsiteY77" fmla="*/ 45145 h 330201"/>
              <a:gd name="connsiteX78" fmla="*/ 159835 w 258763"/>
              <a:gd name="connsiteY78" fmla="*/ 43855 h 330201"/>
              <a:gd name="connsiteX79" fmla="*/ 158537 w 258763"/>
              <a:gd name="connsiteY79" fmla="*/ 43855 h 330201"/>
              <a:gd name="connsiteX80" fmla="*/ 155943 w 258763"/>
              <a:gd name="connsiteY80" fmla="*/ 42565 h 330201"/>
              <a:gd name="connsiteX81" fmla="*/ 152052 w 258763"/>
              <a:gd name="connsiteY81" fmla="*/ 42565 h 330201"/>
              <a:gd name="connsiteX82" fmla="*/ 149458 w 258763"/>
              <a:gd name="connsiteY82" fmla="*/ 41276 h 330201"/>
              <a:gd name="connsiteX83" fmla="*/ 146863 w 258763"/>
              <a:gd name="connsiteY83" fmla="*/ 39986 h 330201"/>
              <a:gd name="connsiteX84" fmla="*/ 135189 w 258763"/>
              <a:gd name="connsiteY84" fmla="*/ 34826 h 330201"/>
              <a:gd name="connsiteX85" fmla="*/ 124813 w 258763"/>
              <a:gd name="connsiteY85" fmla="*/ 27087 h 330201"/>
              <a:gd name="connsiteX86" fmla="*/ 117030 w 258763"/>
              <a:gd name="connsiteY86" fmla="*/ 19348 h 330201"/>
              <a:gd name="connsiteX87" fmla="*/ 111841 w 258763"/>
              <a:gd name="connsiteY87" fmla="*/ 12899 h 330201"/>
              <a:gd name="connsiteX88" fmla="*/ 109247 w 258763"/>
              <a:gd name="connsiteY88" fmla="*/ 6450 h 330201"/>
              <a:gd name="connsiteX89" fmla="*/ 107950 w 258763"/>
              <a:gd name="connsiteY89" fmla="*/ 1290 h 330201"/>
              <a:gd name="connsiteX90" fmla="*/ 107950 w 258763"/>
              <a:gd name="connsiteY90" fmla="*/ 0 h 330201"/>
              <a:gd name="connsiteX91" fmla="*/ 9525 w 258763"/>
              <a:gd name="connsiteY91" fmla="*/ 0 h 330201"/>
              <a:gd name="connsiteX92" fmla="*/ 10822 w 258763"/>
              <a:gd name="connsiteY92" fmla="*/ 1290 h 330201"/>
              <a:gd name="connsiteX93" fmla="*/ 14713 w 258763"/>
              <a:gd name="connsiteY93" fmla="*/ 2580 h 330201"/>
              <a:gd name="connsiteX94" fmla="*/ 19902 w 258763"/>
              <a:gd name="connsiteY94" fmla="*/ 5160 h 330201"/>
              <a:gd name="connsiteX95" fmla="*/ 27684 w 258763"/>
              <a:gd name="connsiteY95" fmla="*/ 7739 h 330201"/>
              <a:gd name="connsiteX96" fmla="*/ 45844 w 258763"/>
              <a:gd name="connsiteY96" fmla="*/ 12899 h 330201"/>
              <a:gd name="connsiteX97" fmla="*/ 47141 w 258763"/>
              <a:gd name="connsiteY97" fmla="*/ 12899 h 330201"/>
              <a:gd name="connsiteX98" fmla="*/ 48438 w 258763"/>
              <a:gd name="connsiteY98" fmla="*/ 12899 h 330201"/>
              <a:gd name="connsiteX99" fmla="*/ 48438 w 258763"/>
              <a:gd name="connsiteY99" fmla="*/ 14189 h 330201"/>
              <a:gd name="connsiteX100" fmla="*/ 49735 w 258763"/>
              <a:gd name="connsiteY100" fmla="*/ 14189 h 330201"/>
              <a:gd name="connsiteX101" fmla="*/ 52329 w 258763"/>
              <a:gd name="connsiteY101" fmla="*/ 14189 h 330201"/>
              <a:gd name="connsiteX102" fmla="*/ 54924 w 258763"/>
              <a:gd name="connsiteY102" fmla="*/ 15478 h 330201"/>
              <a:gd name="connsiteX103" fmla="*/ 56221 w 258763"/>
              <a:gd name="connsiteY103" fmla="*/ 15478 h 330201"/>
              <a:gd name="connsiteX104" fmla="*/ 57518 w 258763"/>
              <a:gd name="connsiteY104" fmla="*/ 15478 h 330201"/>
              <a:gd name="connsiteX105" fmla="*/ 58815 w 258763"/>
              <a:gd name="connsiteY105" fmla="*/ 15478 h 330201"/>
              <a:gd name="connsiteX106" fmla="*/ 60112 w 258763"/>
              <a:gd name="connsiteY106" fmla="*/ 16768 h 330201"/>
              <a:gd name="connsiteX107" fmla="*/ 62706 w 258763"/>
              <a:gd name="connsiteY107" fmla="*/ 16768 h 330201"/>
              <a:gd name="connsiteX108" fmla="*/ 65301 w 258763"/>
              <a:gd name="connsiteY108" fmla="*/ 18058 h 330201"/>
              <a:gd name="connsiteX109" fmla="*/ 66598 w 258763"/>
              <a:gd name="connsiteY109" fmla="*/ 18058 h 330201"/>
              <a:gd name="connsiteX110" fmla="*/ 69192 w 258763"/>
              <a:gd name="connsiteY110" fmla="*/ 18058 h 330201"/>
              <a:gd name="connsiteX111" fmla="*/ 70489 w 258763"/>
              <a:gd name="connsiteY111" fmla="*/ 18058 h 330201"/>
              <a:gd name="connsiteX112" fmla="*/ 71786 w 258763"/>
              <a:gd name="connsiteY112" fmla="*/ 18058 h 330201"/>
              <a:gd name="connsiteX113" fmla="*/ 76975 w 258763"/>
              <a:gd name="connsiteY113" fmla="*/ 20638 h 330201"/>
              <a:gd name="connsiteX114" fmla="*/ 89946 w 258763"/>
              <a:gd name="connsiteY114" fmla="*/ 24507 h 330201"/>
              <a:gd name="connsiteX115" fmla="*/ 95134 w 258763"/>
              <a:gd name="connsiteY115" fmla="*/ 27087 h 330201"/>
              <a:gd name="connsiteX116" fmla="*/ 96431 w 258763"/>
              <a:gd name="connsiteY116" fmla="*/ 28377 h 330201"/>
              <a:gd name="connsiteX117" fmla="*/ 97728 w 258763"/>
              <a:gd name="connsiteY117" fmla="*/ 28377 h 330201"/>
              <a:gd name="connsiteX118" fmla="*/ 99025 w 258763"/>
              <a:gd name="connsiteY118" fmla="*/ 29667 h 330201"/>
              <a:gd name="connsiteX119" fmla="*/ 100323 w 258763"/>
              <a:gd name="connsiteY119" fmla="*/ 30957 h 330201"/>
              <a:gd name="connsiteX120" fmla="*/ 108105 w 258763"/>
              <a:gd name="connsiteY120" fmla="*/ 38696 h 330201"/>
              <a:gd name="connsiteX121" fmla="*/ 113294 w 258763"/>
              <a:gd name="connsiteY121" fmla="*/ 47725 h 330201"/>
              <a:gd name="connsiteX122" fmla="*/ 114591 w 258763"/>
              <a:gd name="connsiteY122" fmla="*/ 55464 h 330201"/>
              <a:gd name="connsiteX123" fmla="*/ 114591 w 258763"/>
              <a:gd name="connsiteY123" fmla="*/ 58044 h 330201"/>
              <a:gd name="connsiteX124" fmla="*/ 114591 w 258763"/>
              <a:gd name="connsiteY124" fmla="*/ 59334 h 330201"/>
              <a:gd name="connsiteX125" fmla="*/ 114591 w 258763"/>
              <a:gd name="connsiteY125" fmla="*/ 60623 h 330201"/>
              <a:gd name="connsiteX126" fmla="*/ 113294 w 258763"/>
              <a:gd name="connsiteY126" fmla="*/ 61913 h 330201"/>
              <a:gd name="connsiteX127" fmla="*/ 111997 w 258763"/>
              <a:gd name="connsiteY127" fmla="*/ 60623 h 330201"/>
              <a:gd name="connsiteX128" fmla="*/ 111997 w 258763"/>
              <a:gd name="connsiteY128" fmla="*/ 59334 h 330201"/>
              <a:gd name="connsiteX129" fmla="*/ 110700 w 258763"/>
              <a:gd name="connsiteY129" fmla="*/ 58044 h 330201"/>
              <a:gd name="connsiteX130" fmla="*/ 109403 w 258763"/>
              <a:gd name="connsiteY130" fmla="*/ 58044 h 330201"/>
              <a:gd name="connsiteX131" fmla="*/ 104214 w 258763"/>
              <a:gd name="connsiteY131" fmla="*/ 54174 h 330201"/>
              <a:gd name="connsiteX132" fmla="*/ 97728 w 258763"/>
              <a:gd name="connsiteY132" fmla="*/ 51594 h 330201"/>
              <a:gd name="connsiteX133" fmla="*/ 89946 w 258763"/>
              <a:gd name="connsiteY133" fmla="*/ 50305 h 330201"/>
              <a:gd name="connsiteX134" fmla="*/ 88649 w 258763"/>
              <a:gd name="connsiteY134" fmla="*/ 50305 h 330201"/>
              <a:gd name="connsiteX135" fmla="*/ 86054 w 258763"/>
              <a:gd name="connsiteY135" fmla="*/ 49015 h 330201"/>
              <a:gd name="connsiteX136" fmla="*/ 80866 w 258763"/>
              <a:gd name="connsiteY136" fmla="*/ 47725 h 330201"/>
              <a:gd name="connsiteX137" fmla="*/ 71786 w 258763"/>
              <a:gd name="connsiteY137" fmla="*/ 46435 h 330201"/>
              <a:gd name="connsiteX138" fmla="*/ 66598 w 258763"/>
              <a:gd name="connsiteY138" fmla="*/ 45145 h 330201"/>
              <a:gd name="connsiteX139" fmla="*/ 65301 w 258763"/>
              <a:gd name="connsiteY139" fmla="*/ 45145 h 330201"/>
              <a:gd name="connsiteX140" fmla="*/ 64003 w 258763"/>
              <a:gd name="connsiteY140" fmla="*/ 45145 h 330201"/>
              <a:gd name="connsiteX141" fmla="*/ 62706 w 258763"/>
              <a:gd name="connsiteY141" fmla="*/ 45145 h 330201"/>
              <a:gd name="connsiteX142" fmla="*/ 61409 w 258763"/>
              <a:gd name="connsiteY142" fmla="*/ 43855 h 330201"/>
              <a:gd name="connsiteX143" fmla="*/ 60112 w 258763"/>
              <a:gd name="connsiteY143" fmla="*/ 43855 h 330201"/>
              <a:gd name="connsiteX144" fmla="*/ 56221 w 258763"/>
              <a:gd name="connsiteY144" fmla="*/ 42565 h 330201"/>
              <a:gd name="connsiteX145" fmla="*/ 53627 w 258763"/>
              <a:gd name="connsiteY145" fmla="*/ 42565 h 330201"/>
              <a:gd name="connsiteX146" fmla="*/ 51032 w 258763"/>
              <a:gd name="connsiteY146" fmla="*/ 41276 h 330201"/>
              <a:gd name="connsiteX147" fmla="*/ 47141 w 258763"/>
              <a:gd name="connsiteY147" fmla="*/ 39986 h 330201"/>
              <a:gd name="connsiteX148" fmla="*/ 36764 w 258763"/>
              <a:gd name="connsiteY148" fmla="*/ 34826 h 330201"/>
              <a:gd name="connsiteX149" fmla="*/ 26387 w 258763"/>
              <a:gd name="connsiteY149" fmla="*/ 27087 h 330201"/>
              <a:gd name="connsiteX150" fmla="*/ 18605 w 258763"/>
              <a:gd name="connsiteY150" fmla="*/ 19348 h 330201"/>
              <a:gd name="connsiteX151" fmla="*/ 13416 w 258763"/>
              <a:gd name="connsiteY151" fmla="*/ 12899 h 330201"/>
              <a:gd name="connsiteX152" fmla="*/ 10822 w 258763"/>
              <a:gd name="connsiteY152" fmla="*/ 6450 h 330201"/>
              <a:gd name="connsiteX153" fmla="*/ 9525 w 258763"/>
              <a:gd name="connsiteY153" fmla="*/ 1290 h 330201"/>
              <a:gd name="connsiteX154" fmla="*/ 9525 w 258763"/>
              <a:gd name="connsiteY154" fmla="*/ 0 h 330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Lst>
            <a:rect l="l" t="t" r="r" b="b"/>
            <a:pathLst>
              <a:path w="258763" h="330201">
                <a:moveTo>
                  <a:pt x="43815" y="130175"/>
                </a:moveTo>
                <a:cubicBezTo>
                  <a:pt x="34925" y="130175"/>
                  <a:pt x="28575" y="137968"/>
                  <a:pt x="28575" y="147060"/>
                </a:cubicBezTo>
                <a:cubicBezTo>
                  <a:pt x="28575" y="147060"/>
                  <a:pt x="28575" y="147060"/>
                  <a:pt x="28575" y="227590"/>
                </a:cubicBezTo>
                <a:cubicBezTo>
                  <a:pt x="28575" y="236682"/>
                  <a:pt x="34925" y="244475"/>
                  <a:pt x="43815" y="244475"/>
                </a:cubicBezTo>
                <a:cubicBezTo>
                  <a:pt x="52705" y="244475"/>
                  <a:pt x="60325" y="236682"/>
                  <a:pt x="60325" y="227590"/>
                </a:cubicBezTo>
                <a:cubicBezTo>
                  <a:pt x="60325" y="227590"/>
                  <a:pt x="60325" y="227590"/>
                  <a:pt x="60325" y="147060"/>
                </a:cubicBezTo>
                <a:cubicBezTo>
                  <a:pt x="60325" y="137968"/>
                  <a:pt x="52705" y="130175"/>
                  <a:pt x="43815" y="130175"/>
                </a:cubicBezTo>
                <a:close/>
                <a:moveTo>
                  <a:pt x="221457" y="98425"/>
                </a:moveTo>
                <a:cubicBezTo>
                  <a:pt x="215008" y="98425"/>
                  <a:pt x="211138" y="103579"/>
                  <a:pt x="211138" y="110021"/>
                </a:cubicBezTo>
                <a:lnTo>
                  <a:pt x="211138" y="265918"/>
                </a:lnTo>
                <a:cubicBezTo>
                  <a:pt x="211138" y="271072"/>
                  <a:pt x="215008" y="276225"/>
                  <a:pt x="221457" y="276225"/>
                </a:cubicBezTo>
                <a:cubicBezTo>
                  <a:pt x="227907" y="276225"/>
                  <a:pt x="231776" y="271072"/>
                  <a:pt x="231776" y="265918"/>
                </a:cubicBezTo>
                <a:cubicBezTo>
                  <a:pt x="231776" y="265918"/>
                  <a:pt x="231776" y="265918"/>
                  <a:pt x="231776" y="110021"/>
                </a:cubicBezTo>
                <a:cubicBezTo>
                  <a:pt x="231776" y="103579"/>
                  <a:pt x="227907" y="98425"/>
                  <a:pt x="221457" y="98425"/>
                </a:cubicBezTo>
                <a:close/>
                <a:moveTo>
                  <a:pt x="80216" y="71438"/>
                </a:moveTo>
                <a:cubicBezTo>
                  <a:pt x="80216" y="71438"/>
                  <a:pt x="80216" y="71438"/>
                  <a:pt x="236768" y="71438"/>
                </a:cubicBezTo>
                <a:cubicBezTo>
                  <a:pt x="258763" y="71438"/>
                  <a:pt x="258763" y="71438"/>
                  <a:pt x="258763" y="93324"/>
                </a:cubicBezTo>
                <a:cubicBezTo>
                  <a:pt x="258763" y="93324"/>
                  <a:pt x="258763" y="93324"/>
                  <a:pt x="258763" y="274844"/>
                </a:cubicBezTo>
                <a:cubicBezTo>
                  <a:pt x="258763" y="330201"/>
                  <a:pt x="258763" y="330201"/>
                  <a:pt x="204423" y="330201"/>
                </a:cubicBezTo>
                <a:cubicBezTo>
                  <a:pt x="204423" y="330201"/>
                  <a:pt x="204423" y="330201"/>
                  <a:pt x="113856" y="330201"/>
                </a:cubicBezTo>
                <a:cubicBezTo>
                  <a:pt x="59515" y="330201"/>
                  <a:pt x="59515" y="330201"/>
                  <a:pt x="59515" y="274844"/>
                </a:cubicBezTo>
                <a:cubicBezTo>
                  <a:pt x="59515" y="274844"/>
                  <a:pt x="59515" y="274844"/>
                  <a:pt x="59515" y="267120"/>
                </a:cubicBezTo>
                <a:cubicBezTo>
                  <a:pt x="54340" y="269694"/>
                  <a:pt x="49165" y="270982"/>
                  <a:pt x="42696" y="270982"/>
                </a:cubicBezTo>
                <a:cubicBezTo>
                  <a:pt x="19407" y="270982"/>
                  <a:pt x="0" y="251671"/>
                  <a:pt x="0" y="227211"/>
                </a:cubicBezTo>
                <a:cubicBezTo>
                  <a:pt x="0" y="227211"/>
                  <a:pt x="0" y="227211"/>
                  <a:pt x="0" y="147394"/>
                </a:cubicBezTo>
                <a:cubicBezTo>
                  <a:pt x="0" y="122933"/>
                  <a:pt x="19407" y="103623"/>
                  <a:pt x="42696" y="103623"/>
                </a:cubicBezTo>
                <a:cubicBezTo>
                  <a:pt x="49165" y="103623"/>
                  <a:pt x="54340" y="104910"/>
                  <a:pt x="59515" y="107485"/>
                </a:cubicBezTo>
                <a:cubicBezTo>
                  <a:pt x="59515" y="107485"/>
                  <a:pt x="59515" y="107485"/>
                  <a:pt x="59515" y="93324"/>
                </a:cubicBezTo>
                <a:cubicBezTo>
                  <a:pt x="59515" y="71438"/>
                  <a:pt x="59515" y="71438"/>
                  <a:pt x="80216" y="71438"/>
                </a:cubicBezTo>
                <a:close/>
                <a:moveTo>
                  <a:pt x="107950" y="0"/>
                </a:moveTo>
                <a:cubicBezTo>
                  <a:pt x="107950" y="0"/>
                  <a:pt x="107950" y="0"/>
                  <a:pt x="109247" y="1290"/>
                </a:cubicBezTo>
                <a:cubicBezTo>
                  <a:pt x="110544" y="1290"/>
                  <a:pt x="111841" y="2580"/>
                  <a:pt x="113139" y="2580"/>
                </a:cubicBezTo>
                <a:cubicBezTo>
                  <a:pt x="114436" y="3870"/>
                  <a:pt x="117030" y="3870"/>
                  <a:pt x="119624" y="5160"/>
                </a:cubicBezTo>
                <a:cubicBezTo>
                  <a:pt x="120921" y="6450"/>
                  <a:pt x="123515" y="6450"/>
                  <a:pt x="126110" y="7739"/>
                </a:cubicBezTo>
                <a:cubicBezTo>
                  <a:pt x="131298" y="10319"/>
                  <a:pt x="137784" y="11609"/>
                  <a:pt x="144269" y="12899"/>
                </a:cubicBezTo>
                <a:cubicBezTo>
                  <a:pt x="144269" y="12899"/>
                  <a:pt x="144269" y="12899"/>
                  <a:pt x="145566" y="12899"/>
                </a:cubicBezTo>
                <a:cubicBezTo>
                  <a:pt x="145566" y="12899"/>
                  <a:pt x="146863" y="12899"/>
                  <a:pt x="146863" y="14189"/>
                </a:cubicBezTo>
                <a:cubicBezTo>
                  <a:pt x="146863" y="14189"/>
                  <a:pt x="146863" y="14189"/>
                  <a:pt x="148161" y="14189"/>
                </a:cubicBezTo>
                <a:cubicBezTo>
                  <a:pt x="148161" y="14189"/>
                  <a:pt x="149458" y="14189"/>
                  <a:pt x="149458" y="14189"/>
                </a:cubicBezTo>
                <a:cubicBezTo>
                  <a:pt x="149458" y="14189"/>
                  <a:pt x="150755" y="14189"/>
                  <a:pt x="152052" y="14189"/>
                </a:cubicBezTo>
                <a:cubicBezTo>
                  <a:pt x="152052" y="15478"/>
                  <a:pt x="153349" y="15478"/>
                  <a:pt x="154646" y="15478"/>
                </a:cubicBezTo>
                <a:cubicBezTo>
                  <a:pt x="154646" y="15478"/>
                  <a:pt x="154646" y="15478"/>
                  <a:pt x="155943" y="15478"/>
                </a:cubicBezTo>
                <a:cubicBezTo>
                  <a:pt x="155943" y="15478"/>
                  <a:pt x="155943" y="15478"/>
                  <a:pt x="157240" y="15478"/>
                </a:cubicBezTo>
                <a:cubicBezTo>
                  <a:pt x="157240" y="15478"/>
                  <a:pt x="157240" y="15478"/>
                  <a:pt x="158537" y="16768"/>
                </a:cubicBezTo>
                <a:cubicBezTo>
                  <a:pt x="158537" y="16768"/>
                  <a:pt x="158537" y="16768"/>
                  <a:pt x="159835" y="16768"/>
                </a:cubicBezTo>
                <a:cubicBezTo>
                  <a:pt x="161132" y="16768"/>
                  <a:pt x="161132" y="16768"/>
                  <a:pt x="162429" y="16768"/>
                </a:cubicBezTo>
                <a:cubicBezTo>
                  <a:pt x="163726" y="16768"/>
                  <a:pt x="163726" y="16768"/>
                  <a:pt x="165023" y="18058"/>
                </a:cubicBezTo>
                <a:cubicBezTo>
                  <a:pt x="165023" y="18058"/>
                  <a:pt x="165023" y="18058"/>
                  <a:pt x="166320" y="18058"/>
                </a:cubicBezTo>
                <a:cubicBezTo>
                  <a:pt x="166320" y="18058"/>
                  <a:pt x="166320" y="18058"/>
                  <a:pt x="167617" y="18058"/>
                </a:cubicBezTo>
                <a:cubicBezTo>
                  <a:pt x="167617" y="18058"/>
                  <a:pt x="167617" y="18058"/>
                  <a:pt x="168914" y="18058"/>
                </a:cubicBezTo>
                <a:cubicBezTo>
                  <a:pt x="168914" y="18058"/>
                  <a:pt x="168914" y="18058"/>
                  <a:pt x="170211" y="18058"/>
                </a:cubicBezTo>
                <a:cubicBezTo>
                  <a:pt x="172806" y="19348"/>
                  <a:pt x="174103" y="19348"/>
                  <a:pt x="176697" y="20638"/>
                </a:cubicBezTo>
                <a:cubicBezTo>
                  <a:pt x="180588" y="21928"/>
                  <a:pt x="184480" y="23218"/>
                  <a:pt x="188371" y="24507"/>
                </a:cubicBezTo>
                <a:cubicBezTo>
                  <a:pt x="190965" y="25797"/>
                  <a:pt x="192262" y="25797"/>
                  <a:pt x="193559" y="27087"/>
                </a:cubicBezTo>
                <a:cubicBezTo>
                  <a:pt x="194856" y="28377"/>
                  <a:pt x="194856" y="28377"/>
                  <a:pt x="194856" y="28377"/>
                </a:cubicBezTo>
                <a:cubicBezTo>
                  <a:pt x="196154" y="28377"/>
                  <a:pt x="196154" y="28377"/>
                  <a:pt x="196154" y="29667"/>
                </a:cubicBezTo>
                <a:cubicBezTo>
                  <a:pt x="197451" y="29667"/>
                  <a:pt x="197451" y="29667"/>
                  <a:pt x="197451" y="29667"/>
                </a:cubicBezTo>
                <a:cubicBezTo>
                  <a:pt x="198748" y="29667"/>
                  <a:pt x="198748" y="30957"/>
                  <a:pt x="198748" y="30957"/>
                </a:cubicBezTo>
                <a:cubicBezTo>
                  <a:pt x="202639" y="33536"/>
                  <a:pt x="205233" y="36116"/>
                  <a:pt x="207828" y="38696"/>
                </a:cubicBezTo>
                <a:cubicBezTo>
                  <a:pt x="210422" y="41276"/>
                  <a:pt x="211719" y="45145"/>
                  <a:pt x="213016" y="47725"/>
                </a:cubicBezTo>
                <a:cubicBezTo>
                  <a:pt x="214313" y="50305"/>
                  <a:pt x="214313" y="52884"/>
                  <a:pt x="214313" y="55464"/>
                </a:cubicBezTo>
                <a:cubicBezTo>
                  <a:pt x="214313" y="56754"/>
                  <a:pt x="214313" y="56754"/>
                  <a:pt x="214313" y="58044"/>
                </a:cubicBezTo>
                <a:cubicBezTo>
                  <a:pt x="214313" y="58044"/>
                  <a:pt x="214313" y="59334"/>
                  <a:pt x="213016" y="59334"/>
                </a:cubicBezTo>
                <a:cubicBezTo>
                  <a:pt x="213016" y="59334"/>
                  <a:pt x="213016" y="59334"/>
                  <a:pt x="213016" y="60623"/>
                </a:cubicBezTo>
                <a:cubicBezTo>
                  <a:pt x="213016" y="61913"/>
                  <a:pt x="213016" y="61913"/>
                  <a:pt x="213016" y="61913"/>
                </a:cubicBezTo>
                <a:cubicBezTo>
                  <a:pt x="213016" y="61913"/>
                  <a:pt x="213016" y="61913"/>
                  <a:pt x="211719" y="60623"/>
                </a:cubicBezTo>
                <a:cubicBezTo>
                  <a:pt x="211719" y="60623"/>
                  <a:pt x="211719" y="59334"/>
                  <a:pt x="210422" y="59334"/>
                </a:cubicBezTo>
                <a:cubicBezTo>
                  <a:pt x="210422" y="59334"/>
                  <a:pt x="210422" y="58044"/>
                  <a:pt x="209125" y="58044"/>
                </a:cubicBezTo>
                <a:cubicBezTo>
                  <a:pt x="207828" y="56754"/>
                  <a:pt x="205233" y="55464"/>
                  <a:pt x="203936" y="54174"/>
                </a:cubicBezTo>
                <a:cubicBezTo>
                  <a:pt x="201342" y="54174"/>
                  <a:pt x="200045" y="52884"/>
                  <a:pt x="197451" y="51594"/>
                </a:cubicBezTo>
                <a:cubicBezTo>
                  <a:pt x="194856" y="51594"/>
                  <a:pt x="192262" y="50305"/>
                  <a:pt x="189668" y="50305"/>
                </a:cubicBezTo>
                <a:cubicBezTo>
                  <a:pt x="188371" y="50305"/>
                  <a:pt x="188371" y="50305"/>
                  <a:pt x="187074" y="50305"/>
                </a:cubicBezTo>
                <a:cubicBezTo>
                  <a:pt x="187074" y="49015"/>
                  <a:pt x="185777" y="49015"/>
                  <a:pt x="184480" y="49015"/>
                </a:cubicBezTo>
                <a:cubicBezTo>
                  <a:pt x="183182" y="49015"/>
                  <a:pt x="181885" y="49015"/>
                  <a:pt x="180588" y="47725"/>
                </a:cubicBezTo>
                <a:cubicBezTo>
                  <a:pt x="176697" y="47725"/>
                  <a:pt x="174103" y="47725"/>
                  <a:pt x="170211" y="46435"/>
                </a:cubicBezTo>
                <a:cubicBezTo>
                  <a:pt x="168914" y="46435"/>
                  <a:pt x="166320" y="45145"/>
                  <a:pt x="165023" y="45145"/>
                </a:cubicBezTo>
                <a:cubicBezTo>
                  <a:pt x="165023" y="45145"/>
                  <a:pt x="165023" y="45145"/>
                  <a:pt x="163726" y="45145"/>
                </a:cubicBezTo>
                <a:cubicBezTo>
                  <a:pt x="163726" y="45145"/>
                  <a:pt x="163726" y="45145"/>
                  <a:pt x="162429" y="45145"/>
                </a:cubicBezTo>
                <a:cubicBezTo>
                  <a:pt x="162429" y="45145"/>
                  <a:pt x="162429" y="45145"/>
                  <a:pt x="159835" y="43855"/>
                </a:cubicBezTo>
                <a:cubicBezTo>
                  <a:pt x="159835" y="43855"/>
                  <a:pt x="159835" y="43855"/>
                  <a:pt x="158537" y="43855"/>
                </a:cubicBezTo>
                <a:cubicBezTo>
                  <a:pt x="157240" y="43855"/>
                  <a:pt x="157240" y="43855"/>
                  <a:pt x="155943" y="42565"/>
                </a:cubicBezTo>
                <a:cubicBezTo>
                  <a:pt x="154646" y="42565"/>
                  <a:pt x="153349" y="42565"/>
                  <a:pt x="152052" y="42565"/>
                </a:cubicBezTo>
                <a:cubicBezTo>
                  <a:pt x="152052" y="41276"/>
                  <a:pt x="150755" y="41276"/>
                  <a:pt x="149458" y="41276"/>
                </a:cubicBezTo>
                <a:cubicBezTo>
                  <a:pt x="148161" y="41276"/>
                  <a:pt x="146863" y="39986"/>
                  <a:pt x="146863" y="39986"/>
                </a:cubicBezTo>
                <a:cubicBezTo>
                  <a:pt x="142972" y="38696"/>
                  <a:pt x="139081" y="36116"/>
                  <a:pt x="135189" y="34826"/>
                </a:cubicBezTo>
                <a:cubicBezTo>
                  <a:pt x="131298" y="32247"/>
                  <a:pt x="128704" y="29667"/>
                  <a:pt x="124813" y="27087"/>
                </a:cubicBezTo>
                <a:cubicBezTo>
                  <a:pt x="122218" y="24507"/>
                  <a:pt x="119624" y="21928"/>
                  <a:pt x="117030" y="19348"/>
                </a:cubicBezTo>
                <a:cubicBezTo>
                  <a:pt x="115733" y="16768"/>
                  <a:pt x="113139" y="15478"/>
                  <a:pt x="111841" y="12899"/>
                </a:cubicBezTo>
                <a:cubicBezTo>
                  <a:pt x="110544" y="10319"/>
                  <a:pt x="110544" y="7739"/>
                  <a:pt x="109247" y="6450"/>
                </a:cubicBezTo>
                <a:cubicBezTo>
                  <a:pt x="109247" y="3870"/>
                  <a:pt x="107950" y="2580"/>
                  <a:pt x="107950" y="1290"/>
                </a:cubicBezTo>
                <a:cubicBezTo>
                  <a:pt x="107950" y="1290"/>
                  <a:pt x="107950" y="0"/>
                  <a:pt x="107950" y="0"/>
                </a:cubicBezTo>
                <a:close/>
                <a:moveTo>
                  <a:pt x="9525" y="0"/>
                </a:moveTo>
                <a:cubicBezTo>
                  <a:pt x="9525" y="0"/>
                  <a:pt x="9525" y="0"/>
                  <a:pt x="10822" y="1290"/>
                </a:cubicBezTo>
                <a:cubicBezTo>
                  <a:pt x="12119" y="1290"/>
                  <a:pt x="12119" y="2580"/>
                  <a:pt x="14713" y="2580"/>
                </a:cubicBezTo>
                <a:cubicBezTo>
                  <a:pt x="16010" y="3870"/>
                  <a:pt x="17308" y="3870"/>
                  <a:pt x="19902" y="5160"/>
                </a:cubicBezTo>
                <a:cubicBezTo>
                  <a:pt x="22496" y="6450"/>
                  <a:pt x="25090" y="6450"/>
                  <a:pt x="27684" y="7739"/>
                </a:cubicBezTo>
                <a:cubicBezTo>
                  <a:pt x="32873" y="9029"/>
                  <a:pt x="39358" y="11609"/>
                  <a:pt x="45844" y="12899"/>
                </a:cubicBezTo>
                <a:cubicBezTo>
                  <a:pt x="45844" y="12899"/>
                  <a:pt x="45844" y="12899"/>
                  <a:pt x="47141" y="12899"/>
                </a:cubicBezTo>
                <a:cubicBezTo>
                  <a:pt x="47141" y="12899"/>
                  <a:pt x="47141" y="12899"/>
                  <a:pt x="48438" y="12899"/>
                </a:cubicBezTo>
                <a:cubicBezTo>
                  <a:pt x="48438" y="12899"/>
                  <a:pt x="48438" y="12899"/>
                  <a:pt x="48438" y="14189"/>
                </a:cubicBezTo>
                <a:cubicBezTo>
                  <a:pt x="49735" y="14189"/>
                  <a:pt x="49735" y="14189"/>
                  <a:pt x="49735" y="14189"/>
                </a:cubicBezTo>
                <a:cubicBezTo>
                  <a:pt x="51032" y="14189"/>
                  <a:pt x="52329" y="14189"/>
                  <a:pt x="52329" y="14189"/>
                </a:cubicBezTo>
                <a:cubicBezTo>
                  <a:pt x="53627" y="15478"/>
                  <a:pt x="54924" y="15478"/>
                  <a:pt x="54924" y="15478"/>
                </a:cubicBezTo>
                <a:cubicBezTo>
                  <a:pt x="56221" y="15478"/>
                  <a:pt x="56221" y="15478"/>
                  <a:pt x="56221" y="15478"/>
                </a:cubicBezTo>
                <a:cubicBezTo>
                  <a:pt x="57518" y="15478"/>
                  <a:pt x="57518" y="15478"/>
                  <a:pt x="57518" y="15478"/>
                </a:cubicBezTo>
                <a:cubicBezTo>
                  <a:pt x="58815" y="15478"/>
                  <a:pt x="58815" y="15478"/>
                  <a:pt x="58815" y="15478"/>
                </a:cubicBezTo>
                <a:cubicBezTo>
                  <a:pt x="60112" y="16768"/>
                  <a:pt x="60112" y="16768"/>
                  <a:pt x="60112" y="16768"/>
                </a:cubicBezTo>
                <a:cubicBezTo>
                  <a:pt x="61409" y="16768"/>
                  <a:pt x="62706" y="16768"/>
                  <a:pt x="62706" y="16768"/>
                </a:cubicBezTo>
                <a:cubicBezTo>
                  <a:pt x="64003" y="16768"/>
                  <a:pt x="65301" y="16768"/>
                  <a:pt x="65301" y="18058"/>
                </a:cubicBezTo>
                <a:cubicBezTo>
                  <a:pt x="65301" y="18058"/>
                  <a:pt x="65301" y="18058"/>
                  <a:pt x="66598" y="18058"/>
                </a:cubicBezTo>
                <a:cubicBezTo>
                  <a:pt x="66598" y="18058"/>
                  <a:pt x="66598" y="18058"/>
                  <a:pt x="69192" y="18058"/>
                </a:cubicBezTo>
                <a:cubicBezTo>
                  <a:pt x="69192" y="18058"/>
                  <a:pt x="69192" y="18058"/>
                  <a:pt x="70489" y="18058"/>
                </a:cubicBezTo>
                <a:cubicBezTo>
                  <a:pt x="70489" y="18058"/>
                  <a:pt x="70489" y="18058"/>
                  <a:pt x="71786" y="18058"/>
                </a:cubicBezTo>
                <a:cubicBezTo>
                  <a:pt x="73083" y="19348"/>
                  <a:pt x="75677" y="19348"/>
                  <a:pt x="76975" y="20638"/>
                </a:cubicBezTo>
                <a:cubicBezTo>
                  <a:pt x="82163" y="20638"/>
                  <a:pt x="86054" y="23218"/>
                  <a:pt x="89946" y="24507"/>
                </a:cubicBezTo>
                <a:cubicBezTo>
                  <a:pt x="91243" y="25797"/>
                  <a:pt x="93837" y="25797"/>
                  <a:pt x="95134" y="27087"/>
                </a:cubicBezTo>
                <a:cubicBezTo>
                  <a:pt x="95134" y="27087"/>
                  <a:pt x="96431" y="28377"/>
                  <a:pt x="96431" y="28377"/>
                </a:cubicBezTo>
                <a:cubicBezTo>
                  <a:pt x="96431" y="28377"/>
                  <a:pt x="97728" y="28377"/>
                  <a:pt x="97728" y="28377"/>
                </a:cubicBezTo>
                <a:cubicBezTo>
                  <a:pt x="97728" y="29667"/>
                  <a:pt x="99025" y="29667"/>
                  <a:pt x="99025" y="29667"/>
                </a:cubicBezTo>
                <a:cubicBezTo>
                  <a:pt x="99025" y="29667"/>
                  <a:pt x="100323" y="30957"/>
                  <a:pt x="100323" y="30957"/>
                </a:cubicBezTo>
                <a:cubicBezTo>
                  <a:pt x="102917" y="33536"/>
                  <a:pt x="106808" y="36116"/>
                  <a:pt x="108105" y="38696"/>
                </a:cubicBezTo>
                <a:cubicBezTo>
                  <a:pt x="110700" y="41276"/>
                  <a:pt x="111997" y="45145"/>
                  <a:pt x="113294" y="47725"/>
                </a:cubicBezTo>
                <a:cubicBezTo>
                  <a:pt x="114591" y="50305"/>
                  <a:pt x="115888" y="52884"/>
                  <a:pt x="114591" y="55464"/>
                </a:cubicBezTo>
                <a:cubicBezTo>
                  <a:pt x="114591" y="56754"/>
                  <a:pt x="114591" y="56754"/>
                  <a:pt x="114591" y="58044"/>
                </a:cubicBezTo>
                <a:cubicBezTo>
                  <a:pt x="114591" y="58044"/>
                  <a:pt x="114591" y="59334"/>
                  <a:pt x="114591" y="59334"/>
                </a:cubicBezTo>
                <a:cubicBezTo>
                  <a:pt x="114591" y="59334"/>
                  <a:pt x="114591" y="59334"/>
                  <a:pt x="114591" y="60623"/>
                </a:cubicBezTo>
                <a:cubicBezTo>
                  <a:pt x="114591" y="60623"/>
                  <a:pt x="113294" y="60623"/>
                  <a:pt x="113294" y="61913"/>
                </a:cubicBezTo>
                <a:cubicBezTo>
                  <a:pt x="113294" y="60623"/>
                  <a:pt x="113294" y="60623"/>
                  <a:pt x="111997" y="60623"/>
                </a:cubicBezTo>
                <a:cubicBezTo>
                  <a:pt x="111997" y="60623"/>
                  <a:pt x="111997" y="59334"/>
                  <a:pt x="111997" y="59334"/>
                </a:cubicBezTo>
                <a:cubicBezTo>
                  <a:pt x="110700" y="59334"/>
                  <a:pt x="110700" y="58044"/>
                  <a:pt x="110700" y="58044"/>
                </a:cubicBezTo>
                <a:cubicBezTo>
                  <a:pt x="110700" y="58044"/>
                  <a:pt x="110700" y="58044"/>
                  <a:pt x="109403" y="58044"/>
                </a:cubicBezTo>
                <a:cubicBezTo>
                  <a:pt x="108105" y="56754"/>
                  <a:pt x="106808" y="55464"/>
                  <a:pt x="104214" y="54174"/>
                </a:cubicBezTo>
                <a:cubicBezTo>
                  <a:pt x="102917" y="54174"/>
                  <a:pt x="100323" y="52884"/>
                  <a:pt x="97728" y="51594"/>
                </a:cubicBezTo>
                <a:cubicBezTo>
                  <a:pt x="96431" y="51594"/>
                  <a:pt x="93837" y="50305"/>
                  <a:pt x="89946" y="50305"/>
                </a:cubicBezTo>
                <a:cubicBezTo>
                  <a:pt x="89946" y="50305"/>
                  <a:pt x="88649" y="50305"/>
                  <a:pt x="88649" y="50305"/>
                </a:cubicBezTo>
                <a:cubicBezTo>
                  <a:pt x="87351" y="49015"/>
                  <a:pt x="87351" y="49015"/>
                  <a:pt x="86054" y="49015"/>
                </a:cubicBezTo>
                <a:cubicBezTo>
                  <a:pt x="84757" y="49015"/>
                  <a:pt x="83460" y="49015"/>
                  <a:pt x="80866" y="47725"/>
                </a:cubicBezTo>
                <a:cubicBezTo>
                  <a:pt x="78272" y="47725"/>
                  <a:pt x="74380" y="47725"/>
                  <a:pt x="71786" y="46435"/>
                </a:cubicBezTo>
                <a:cubicBezTo>
                  <a:pt x="69192" y="46435"/>
                  <a:pt x="67895" y="45145"/>
                  <a:pt x="66598" y="45145"/>
                </a:cubicBezTo>
                <a:cubicBezTo>
                  <a:pt x="66598" y="45145"/>
                  <a:pt x="66598" y="45145"/>
                  <a:pt x="65301" y="45145"/>
                </a:cubicBezTo>
                <a:cubicBezTo>
                  <a:pt x="65301" y="45145"/>
                  <a:pt x="65301" y="45145"/>
                  <a:pt x="64003" y="45145"/>
                </a:cubicBezTo>
                <a:cubicBezTo>
                  <a:pt x="64003" y="45145"/>
                  <a:pt x="64003" y="45145"/>
                  <a:pt x="62706" y="45145"/>
                </a:cubicBezTo>
                <a:cubicBezTo>
                  <a:pt x="62706" y="45145"/>
                  <a:pt x="62706" y="45145"/>
                  <a:pt x="61409" y="43855"/>
                </a:cubicBezTo>
                <a:cubicBezTo>
                  <a:pt x="61409" y="43855"/>
                  <a:pt x="61409" y="43855"/>
                  <a:pt x="60112" y="43855"/>
                </a:cubicBezTo>
                <a:cubicBezTo>
                  <a:pt x="58815" y="43855"/>
                  <a:pt x="57518" y="43855"/>
                  <a:pt x="56221" y="42565"/>
                </a:cubicBezTo>
                <a:cubicBezTo>
                  <a:pt x="56221" y="42565"/>
                  <a:pt x="54924" y="42565"/>
                  <a:pt x="53627" y="42565"/>
                </a:cubicBezTo>
                <a:cubicBezTo>
                  <a:pt x="52329" y="41276"/>
                  <a:pt x="51032" y="41276"/>
                  <a:pt x="51032" y="41276"/>
                </a:cubicBezTo>
                <a:cubicBezTo>
                  <a:pt x="49735" y="41276"/>
                  <a:pt x="48438" y="39986"/>
                  <a:pt x="47141" y="39986"/>
                </a:cubicBezTo>
                <a:cubicBezTo>
                  <a:pt x="43250" y="38696"/>
                  <a:pt x="39358" y="36116"/>
                  <a:pt x="36764" y="34826"/>
                </a:cubicBezTo>
                <a:cubicBezTo>
                  <a:pt x="32873" y="32247"/>
                  <a:pt x="28982" y="29667"/>
                  <a:pt x="26387" y="27087"/>
                </a:cubicBezTo>
                <a:cubicBezTo>
                  <a:pt x="23793" y="24507"/>
                  <a:pt x="21199" y="21928"/>
                  <a:pt x="18605" y="19348"/>
                </a:cubicBezTo>
                <a:cubicBezTo>
                  <a:pt x="16010" y="18058"/>
                  <a:pt x="14713" y="15478"/>
                  <a:pt x="13416" y="12899"/>
                </a:cubicBezTo>
                <a:cubicBezTo>
                  <a:pt x="12119" y="10319"/>
                  <a:pt x="10822" y="7739"/>
                  <a:pt x="10822" y="6450"/>
                </a:cubicBezTo>
                <a:cubicBezTo>
                  <a:pt x="9525" y="3870"/>
                  <a:pt x="9525" y="2580"/>
                  <a:pt x="9525" y="1290"/>
                </a:cubicBezTo>
                <a:cubicBezTo>
                  <a:pt x="9525" y="0"/>
                  <a:pt x="9525" y="0"/>
                  <a:pt x="952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30" name="ïṧļîḓe"/>
          <p:cNvSpPr/>
          <p:nvPr/>
        </p:nvSpPr>
        <p:spPr>
          <a:xfrm>
            <a:off x="8340905" y="1989658"/>
            <a:ext cx="342534" cy="437100"/>
          </a:xfrm>
          <a:custGeom>
            <a:avLst/>
            <a:gdLst>
              <a:gd name="connsiteX0" fmla="*/ 43815 w 258763"/>
              <a:gd name="connsiteY0" fmla="*/ 130175 h 330201"/>
              <a:gd name="connsiteX1" fmla="*/ 28575 w 258763"/>
              <a:gd name="connsiteY1" fmla="*/ 147060 h 330201"/>
              <a:gd name="connsiteX2" fmla="*/ 28575 w 258763"/>
              <a:gd name="connsiteY2" fmla="*/ 227590 h 330201"/>
              <a:gd name="connsiteX3" fmla="*/ 43815 w 258763"/>
              <a:gd name="connsiteY3" fmla="*/ 244475 h 330201"/>
              <a:gd name="connsiteX4" fmla="*/ 60325 w 258763"/>
              <a:gd name="connsiteY4" fmla="*/ 227590 h 330201"/>
              <a:gd name="connsiteX5" fmla="*/ 60325 w 258763"/>
              <a:gd name="connsiteY5" fmla="*/ 147060 h 330201"/>
              <a:gd name="connsiteX6" fmla="*/ 43815 w 258763"/>
              <a:gd name="connsiteY6" fmla="*/ 130175 h 330201"/>
              <a:gd name="connsiteX7" fmla="*/ 221457 w 258763"/>
              <a:gd name="connsiteY7" fmla="*/ 98425 h 330201"/>
              <a:gd name="connsiteX8" fmla="*/ 211138 w 258763"/>
              <a:gd name="connsiteY8" fmla="*/ 110021 h 330201"/>
              <a:gd name="connsiteX9" fmla="*/ 211138 w 258763"/>
              <a:gd name="connsiteY9" fmla="*/ 265918 h 330201"/>
              <a:gd name="connsiteX10" fmla="*/ 221457 w 258763"/>
              <a:gd name="connsiteY10" fmla="*/ 276225 h 330201"/>
              <a:gd name="connsiteX11" fmla="*/ 231776 w 258763"/>
              <a:gd name="connsiteY11" fmla="*/ 265918 h 330201"/>
              <a:gd name="connsiteX12" fmla="*/ 231776 w 258763"/>
              <a:gd name="connsiteY12" fmla="*/ 110021 h 330201"/>
              <a:gd name="connsiteX13" fmla="*/ 221457 w 258763"/>
              <a:gd name="connsiteY13" fmla="*/ 98425 h 330201"/>
              <a:gd name="connsiteX14" fmla="*/ 80216 w 258763"/>
              <a:gd name="connsiteY14" fmla="*/ 71438 h 330201"/>
              <a:gd name="connsiteX15" fmla="*/ 236768 w 258763"/>
              <a:gd name="connsiteY15" fmla="*/ 71438 h 330201"/>
              <a:gd name="connsiteX16" fmla="*/ 258763 w 258763"/>
              <a:gd name="connsiteY16" fmla="*/ 93324 h 330201"/>
              <a:gd name="connsiteX17" fmla="*/ 258763 w 258763"/>
              <a:gd name="connsiteY17" fmla="*/ 274844 h 330201"/>
              <a:gd name="connsiteX18" fmla="*/ 204423 w 258763"/>
              <a:gd name="connsiteY18" fmla="*/ 330201 h 330201"/>
              <a:gd name="connsiteX19" fmla="*/ 113856 w 258763"/>
              <a:gd name="connsiteY19" fmla="*/ 330201 h 330201"/>
              <a:gd name="connsiteX20" fmla="*/ 59515 w 258763"/>
              <a:gd name="connsiteY20" fmla="*/ 274844 h 330201"/>
              <a:gd name="connsiteX21" fmla="*/ 59515 w 258763"/>
              <a:gd name="connsiteY21" fmla="*/ 267120 h 330201"/>
              <a:gd name="connsiteX22" fmla="*/ 42696 w 258763"/>
              <a:gd name="connsiteY22" fmla="*/ 270982 h 330201"/>
              <a:gd name="connsiteX23" fmla="*/ 0 w 258763"/>
              <a:gd name="connsiteY23" fmla="*/ 227211 h 330201"/>
              <a:gd name="connsiteX24" fmla="*/ 0 w 258763"/>
              <a:gd name="connsiteY24" fmla="*/ 147394 h 330201"/>
              <a:gd name="connsiteX25" fmla="*/ 42696 w 258763"/>
              <a:gd name="connsiteY25" fmla="*/ 103623 h 330201"/>
              <a:gd name="connsiteX26" fmla="*/ 59515 w 258763"/>
              <a:gd name="connsiteY26" fmla="*/ 107485 h 330201"/>
              <a:gd name="connsiteX27" fmla="*/ 59515 w 258763"/>
              <a:gd name="connsiteY27" fmla="*/ 93324 h 330201"/>
              <a:gd name="connsiteX28" fmla="*/ 80216 w 258763"/>
              <a:gd name="connsiteY28" fmla="*/ 71438 h 330201"/>
              <a:gd name="connsiteX29" fmla="*/ 107950 w 258763"/>
              <a:gd name="connsiteY29" fmla="*/ 0 h 330201"/>
              <a:gd name="connsiteX30" fmla="*/ 109247 w 258763"/>
              <a:gd name="connsiteY30" fmla="*/ 1290 h 330201"/>
              <a:gd name="connsiteX31" fmla="*/ 113139 w 258763"/>
              <a:gd name="connsiteY31" fmla="*/ 2580 h 330201"/>
              <a:gd name="connsiteX32" fmla="*/ 119624 w 258763"/>
              <a:gd name="connsiteY32" fmla="*/ 5160 h 330201"/>
              <a:gd name="connsiteX33" fmla="*/ 126110 w 258763"/>
              <a:gd name="connsiteY33" fmla="*/ 7739 h 330201"/>
              <a:gd name="connsiteX34" fmla="*/ 144269 w 258763"/>
              <a:gd name="connsiteY34" fmla="*/ 12899 h 330201"/>
              <a:gd name="connsiteX35" fmla="*/ 145566 w 258763"/>
              <a:gd name="connsiteY35" fmla="*/ 12899 h 330201"/>
              <a:gd name="connsiteX36" fmla="*/ 146863 w 258763"/>
              <a:gd name="connsiteY36" fmla="*/ 14189 h 330201"/>
              <a:gd name="connsiteX37" fmla="*/ 148161 w 258763"/>
              <a:gd name="connsiteY37" fmla="*/ 14189 h 330201"/>
              <a:gd name="connsiteX38" fmla="*/ 149458 w 258763"/>
              <a:gd name="connsiteY38" fmla="*/ 14189 h 330201"/>
              <a:gd name="connsiteX39" fmla="*/ 152052 w 258763"/>
              <a:gd name="connsiteY39" fmla="*/ 14189 h 330201"/>
              <a:gd name="connsiteX40" fmla="*/ 154646 w 258763"/>
              <a:gd name="connsiteY40" fmla="*/ 15478 h 330201"/>
              <a:gd name="connsiteX41" fmla="*/ 155943 w 258763"/>
              <a:gd name="connsiteY41" fmla="*/ 15478 h 330201"/>
              <a:gd name="connsiteX42" fmla="*/ 157240 w 258763"/>
              <a:gd name="connsiteY42" fmla="*/ 15478 h 330201"/>
              <a:gd name="connsiteX43" fmla="*/ 158537 w 258763"/>
              <a:gd name="connsiteY43" fmla="*/ 16768 h 330201"/>
              <a:gd name="connsiteX44" fmla="*/ 159835 w 258763"/>
              <a:gd name="connsiteY44" fmla="*/ 16768 h 330201"/>
              <a:gd name="connsiteX45" fmla="*/ 162429 w 258763"/>
              <a:gd name="connsiteY45" fmla="*/ 16768 h 330201"/>
              <a:gd name="connsiteX46" fmla="*/ 165023 w 258763"/>
              <a:gd name="connsiteY46" fmla="*/ 18058 h 330201"/>
              <a:gd name="connsiteX47" fmla="*/ 166320 w 258763"/>
              <a:gd name="connsiteY47" fmla="*/ 18058 h 330201"/>
              <a:gd name="connsiteX48" fmla="*/ 167617 w 258763"/>
              <a:gd name="connsiteY48" fmla="*/ 18058 h 330201"/>
              <a:gd name="connsiteX49" fmla="*/ 168914 w 258763"/>
              <a:gd name="connsiteY49" fmla="*/ 18058 h 330201"/>
              <a:gd name="connsiteX50" fmla="*/ 170211 w 258763"/>
              <a:gd name="connsiteY50" fmla="*/ 18058 h 330201"/>
              <a:gd name="connsiteX51" fmla="*/ 176697 w 258763"/>
              <a:gd name="connsiteY51" fmla="*/ 20638 h 330201"/>
              <a:gd name="connsiteX52" fmla="*/ 188371 w 258763"/>
              <a:gd name="connsiteY52" fmla="*/ 24507 h 330201"/>
              <a:gd name="connsiteX53" fmla="*/ 193559 w 258763"/>
              <a:gd name="connsiteY53" fmla="*/ 27087 h 330201"/>
              <a:gd name="connsiteX54" fmla="*/ 194856 w 258763"/>
              <a:gd name="connsiteY54" fmla="*/ 28377 h 330201"/>
              <a:gd name="connsiteX55" fmla="*/ 196154 w 258763"/>
              <a:gd name="connsiteY55" fmla="*/ 29667 h 330201"/>
              <a:gd name="connsiteX56" fmla="*/ 197451 w 258763"/>
              <a:gd name="connsiteY56" fmla="*/ 29667 h 330201"/>
              <a:gd name="connsiteX57" fmla="*/ 198748 w 258763"/>
              <a:gd name="connsiteY57" fmla="*/ 30957 h 330201"/>
              <a:gd name="connsiteX58" fmla="*/ 207828 w 258763"/>
              <a:gd name="connsiteY58" fmla="*/ 38696 h 330201"/>
              <a:gd name="connsiteX59" fmla="*/ 213016 w 258763"/>
              <a:gd name="connsiteY59" fmla="*/ 47725 h 330201"/>
              <a:gd name="connsiteX60" fmla="*/ 214313 w 258763"/>
              <a:gd name="connsiteY60" fmla="*/ 55464 h 330201"/>
              <a:gd name="connsiteX61" fmla="*/ 214313 w 258763"/>
              <a:gd name="connsiteY61" fmla="*/ 58044 h 330201"/>
              <a:gd name="connsiteX62" fmla="*/ 213016 w 258763"/>
              <a:gd name="connsiteY62" fmla="*/ 59334 h 330201"/>
              <a:gd name="connsiteX63" fmla="*/ 213016 w 258763"/>
              <a:gd name="connsiteY63" fmla="*/ 60623 h 330201"/>
              <a:gd name="connsiteX64" fmla="*/ 213016 w 258763"/>
              <a:gd name="connsiteY64" fmla="*/ 61913 h 330201"/>
              <a:gd name="connsiteX65" fmla="*/ 211719 w 258763"/>
              <a:gd name="connsiteY65" fmla="*/ 60623 h 330201"/>
              <a:gd name="connsiteX66" fmla="*/ 210422 w 258763"/>
              <a:gd name="connsiteY66" fmla="*/ 59334 h 330201"/>
              <a:gd name="connsiteX67" fmla="*/ 209125 w 258763"/>
              <a:gd name="connsiteY67" fmla="*/ 58044 h 330201"/>
              <a:gd name="connsiteX68" fmla="*/ 203936 w 258763"/>
              <a:gd name="connsiteY68" fmla="*/ 54174 h 330201"/>
              <a:gd name="connsiteX69" fmla="*/ 197451 w 258763"/>
              <a:gd name="connsiteY69" fmla="*/ 51594 h 330201"/>
              <a:gd name="connsiteX70" fmla="*/ 189668 w 258763"/>
              <a:gd name="connsiteY70" fmla="*/ 50305 h 330201"/>
              <a:gd name="connsiteX71" fmla="*/ 187074 w 258763"/>
              <a:gd name="connsiteY71" fmla="*/ 50305 h 330201"/>
              <a:gd name="connsiteX72" fmla="*/ 184480 w 258763"/>
              <a:gd name="connsiteY72" fmla="*/ 49015 h 330201"/>
              <a:gd name="connsiteX73" fmla="*/ 180588 w 258763"/>
              <a:gd name="connsiteY73" fmla="*/ 47725 h 330201"/>
              <a:gd name="connsiteX74" fmla="*/ 170211 w 258763"/>
              <a:gd name="connsiteY74" fmla="*/ 46435 h 330201"/>
              <a:gd name="connsiteX75" fmla="*/ 165023 w 258763"/>
              <a:gd name="connsiteY75" fmla="*/ 45145 h 330201"/>
              <a:gd name="connsiteX76" fmla="*/ 163726 w 258763"/>
              <a:gd name="connsiteY76" fmla="*/ 45145 h 330201"/>
              <a:gd name="connsiteX77" fmla="*/ 162429 w 258763"/>
              <a:gd name="connsiteY77" fmla="*/ 45145 h 330201"/>
              <a:gd name="connsiteX78" fmla="*/ 159835 w 258763"/>
              <a:gd name="connsiteY78" fmla="*/ 43855 h 330201"/>
              <a:gd name="connsiteX79" fmla="*/ 158537 w 258763"/>
              <a:gd name="connsiteY79" fmla="*/ 43855 h 330201"/>
              <a:gd name="connsiteX80" fmla="*/ 155943 w 258763"/>
              <a:gd name="connsiteY80" fmla="*/ 42565 h 330201"/>
              <a:gd name="connsiteX81" fmla="*/ 152052 w 258763"/>
              <a:gd name="connsiteY81" fmla="*/ 42565 h 330201"/>
              <a:gd name="connsiteX82" fmla="*/ 149458 w 258763"/>
              <a:gd name="connsiteY82" fmla="*/ 41276 h 330201"/>
              <a:gd name="connsiteX83" fmla="*/ 146863 w 258763"/>
              <a:gd name="connsiteY83" fmla="*/ 39986 h 330201"/>
              <a:gd name="connsiteX84" fmla="*/ 135189 w 258763"/>
              <a:gd name="connsiteY84" fmla="*/ 34826 h 330201"/>
              <a:gd name="connsiteX85" fmla="*/ 124813 w 258763"/>
              <a:gd name="connsiteY85" fmla="*/ 27087 h 330201"/>
              <a:gd name="connsiteX86" fmla="*/ 117030 w 258763"/>
              <a:gd name="connsiteY86" fmla="*/ 19348 h 330201"/>
              <a:gd name="connsiteX87" fmla="*/ 111841 w 258763"/>
              <a:gd name="connsiteY87" fmla="*/ 12899 h 330201"/>
              <a:gd name="connsiteX88" fmla="*/ 109247 w 258763"/>
              <a:gd name="connsiteY88" fmla="*/ 6450 h 330201"/>
              <a:gd name="connsiteX89" fmla="*/ 107950 w 258763"/>
              <a:gd name="connsiteY89" fmla="*/ 1290 h 330201"/>
              <a:gd name="connsiteX90" fmla="*/ 107950 w 258763"/>
              <a:gd name="connsiteY90" fmla="*/ 0 h 330201"/>
              <a:gd name="connsiteX91" fmla="*/ 9525 w 258763"/>
              <a:gd name="connsiteY91" fmla="*/ 0 h 330201"/>
              <a:gd name="connsiteX92" fmla="*/ 10822 w 258763"/>
              <a:gd name="connsiteY92" fmla="*/ 1290 h 330201"/>
              <a:gd name="connsiteX93" fmla="*/ 14713 w 258763"/>
              <a:gd name="connsiteY93" fmla="*/ 2580 h 330201"/>
              <a:gd name="connsiteX94" fmla="*/ 19902 w 258763"/>
              <a:gd name="connsiteY94" fmla="*/ 5160 h 330201"/>
              <a:gd name="connsiteX95" fmla="*/ 27684 w 258763"/>
              <a:gd name="connsiteY95" fmla="*/ 7739 h 330201"/>
              <a:gd name="connsiteX96" fmla="*/ 45844 w 258763"/>
              <a:gd name="connsiteY96" fmla="*/ 12899 h 330201"/>
              <a:gd name="connsiteX97" fmla="*/ 47141 w 258763"/>
              <a:gd name="connsiteY97" fmla="*/ 12899 h 330201"/>
              <a:gd name="connsiteX98" fmla="*/ 48438 w 258763"/>
              <a:gd name="connsiteY98" fmla="*/ 12899 h 330201"/>
              <a:gd name="connsiteX99" fmla="*/ 48438 w 258763"/>
              <a:gd name="connsiteY99" fmla="*/ 14189 h 330201"/>
              <a:gd name="connsiteX100" fmla="*/ 49735 w 258763"/>
              <a:gd name="connsiteY100" fmla="*/ 14189 h 330201"/>
              <a:gd name="connsiteX101" fmla="*/ 52329 w 258763"/>
              <a:gd name="connsiteY101" fmla="*/ 14189 h 330201"/>
              <a:gd name="connsiteX102" fmla="*/ 54924 w 258763"/>
              <a:gd name="connsiteY102" fmla="*/ 15478 h 330201"/>
              <a:gd name="connsiteX103" fmla="*/ 56221 w 258763"/>
              <a:gd name="connsiteY103" fmla="*/ 15478 h 330201"/>
              <a:gd name="connsiteX104" fmla="*/ 57518 w 258763"/>
              <a:gd name="connsiteY104" fmla="*/ 15478 h 330201"/>
              <a:gd name="connsiteX105" fmla="*/ 58815 w 258763"/>
              <a:gd name="connsiteY105" fmla="*/ 15478 h 330201"/>
              <a:gd name="connsiteX106" fmla="*/ 60112 w 258763"/>
              <a:gd name="connsiteY106" fmla="*/ 16768 h 330201"/>
              <a:gd name="connsiteX107" fmla="*/ 62706 w 258763"/>
              <a:gd name="connsiteY107" fmla="*/ 16768 h 330201"/>
              <a:gd name="connsiteX108" fmla="*/ 65301 w 258763"/>
              <a:gd name="connsiteY108" fmla="*/ 18058 h 330201"/>
              <a:gd name="connsiteX109" fmla="*/ 66598 w 258763"/>
              <a:gd name="connsiteY109" fmla="*/ 18058 h 330201"/>
              <a:gd name="connsiteX110" fmla="*/ 69192 w 258763"/>
              <a:gd name="connsiteY110" fmla="*/ 18058 h 330201"/>
              <a:gd name="connsiteX111" fmla="*/ 70489 w 258763"/>
              <a:gd name="connsiteY111" fmla="*/ 18058 h 330201"/>
              <a:gd name="connsiteX112" fmla="*/ 71786 w 258763"/>
              <a:gd name="connsiteY112" fmla="*/ 18058 h 330201"/>
              <a:gd name="connsiteX113" fmla="*/ 76975 w 258763"/>
              <a:gd name="connsiteY113" fmla="*/ 20638 h 330201"/>
              <a:gd name="connsiteX114" fmla="*/ 89946 w 258763"/>
              <a:gd name="connsiteY114" fmla="*/ 24507 h 330201"/>
              <a:gd name="connsiteX115" fmla="*/ 95134 w 258763"/>
              <a:gd name="connsiteY115" fmla="*/ 27087 h 330201"/>
              <a:gd name="connsiteX116" fmla="*/ 96431 w 258763"/>
              <a:gd name="connsiteY116" fmla="*/ 28377 h 330201"/>
              <a:gd name="connsiteX117" fmla="*/ 97728 w 258763"/>
              <a:gd name="connsiteY117" fmla="*/ 28377 h 330201"/>
              <a:gd name="connsiteX118" fmla="*/ 99025 w 258763"/>
              <a:gd name="connsiteY118" fmla="*/ 29667 h 330201"/>
              <a:gd name="connsiteX119" fmla="*/ 100323 w 258763"/>
              <a:gd name="connsiteY119" fmla="*/ 30957 h 330201"/>
              <a:gd name="connsiteX120" fmla="*/ 108105 w 258763"/>
              <a:gd name="connsiteY120" fmla="*/ 38696 h 330201"/>
              <a:gd name="connsiteX121" fmla="*/ 113294 w 258763"/>
              <a:gd name="connsiteY121" fmla="*/ 47725 h 330201"/>
              <a:gd name="connsiteX122" fmla="*/ 114591 w 258763"/>
              <a:gd name="connsiteY122" fmla="*/ 55464 h 330201"/>
              <a:gd name="connsiteX123" fmla="*/ 114591 w 258763"/>
              <a:gd name="connsiteY123" fmla="*/ 58044 h 330201"/>
              <a:gd name="connsiteX124" fmla="*/ 114591 w 258763"/>
              <a:gd name="connsiteY124" fmla="*/ 59334 h 330201"/>
              <a:gd name="connsiteX125" fmla="*/ 114591 w 258763"/>
              <a:gd name="connsiteY125" fmla="*/ 60623 h 330201"/>
              <a:gd name="connsiteX126" fmla="*/ 113294 w 258763"/>
              <a:gd name="connsiteY126" fmla="*/ 61913 h 330201"/>
              <a:gd name="connsiteX127" fmla="*/ 111997 w 258763"/>
              <a:gd name="connsiteY127" fmla="*/ 60623 h 330201"/>
              <a:gd name="connsiteX128" fmla="*/ 111997 w 258763"/>
              <a:gd name="connsiteY128" fmla="*/ 59334 h 330201"/>
              <a:gd name="connsiteX129" fmla="*/ 110700 w 258763"/>
              <a:gd name="connsiteY129" fmla="*/ 58044 h 330201"/>
              <a:gd name="connsiteX130" fmla="*/ 109403 w 258763"/>
              <a:gd name="connsiteY130" fmla="*/ 58044 h 330201"/>
              <a:gd name="connsiteX131" fmla="*/ 104214 w 258763"/>
              <a:gd name="connsiteY131" fmla="*/ 54174 h 330201"/>
              <a:gd name="connsiteX132" fmla="*/ 97728 w 258763"/>
              <a:gd name="connsiteY132" fmla="*/ 51594 h 330201"/>
              <a:gd name="connsiteX133" fmla="*/ 89946 w 258763"/>
              <a:gd name="connsiteY133" fmla="*/ 50305 h 330201"/>
              <a:gd name="connsiteX134" fmla="*/ 88649 w 258763"/>
              <a:gd name="connsiteY134" fmla="*/ 50305 h 330201"/>
              <a:gd name="connsiteX135" fmla="*/ 86054 w 258763"/>
              <a:gd name="connsiteY135" fmla="*/ 49015 h 330201"/>
              <a:gd name="connsiteX136" fmla="*/ 80866 w 258763"/>
              <a:gd name="connsiteY136" fmla="*/ 47725 h 330201"/>
              <a:gd name="connsiteX137" fmla="*/ 71786 w 258763"/>
              <a:gd name="connsiteY137" fmla="*/ 46435 h 330201"/>
              <a:gd name="connsiteX138" fmla="*/ 66598 w 258763"/>
              <a:gd name="connsiteY138" fmla="*/ 45145 h 330201"/>
              <a:gd name="connsiteX139" fmla="*/ 65301 w 258763"/>
              <a:gd name="connsiteY139" fmla="*/ 45145 h 330201"/>
              <a:gd name="connsiteX140" fmla="*/ 64003 w 258763"/>
              <a:gd name="connsiteY140" fmla="*/ 45145 h 330201"/>
              <a:gd name="connsiteX141" fmla="*/ 62706 w 258763"/>
              <a:gd name="connsiteY141" fmla="*/ 45145 h 330201"/>
              <a:gd name="connsiteX142" fmla="*/ 61409 w 258763"/>
              <a:gd name="connsiteY142" fmla="*/ 43855 h 330201"/>
              <a:gd name="connsiteX143" fmla="*/ 60112 w 258763"/>
              <a:gd name="connsiteY143" fmla="*/ 43855 h 330201"/>
              <a:gd name="connsiteX144" fmla="*/ 56221 w 258763"/>
              <a:gd name="connsiteY144" fmla="*/ 42565 h 330201"/>
              <a:gd name="connsiteX145" fmla="*/ 53627 w 258763"/>
              <a:gd name="connsiteY145" fmla="*/ 42565 h 330201"/>
              <a:gd name="connsiteX146" fmla="*/ 51032 w 258763"/>
              <a:gd name="connsiteY146" fmla="*/ 41276 h 330201"/>
              <a:gd name="connsiteX147" fmla="*/ 47141 w 258763"/>
              <a:gd name="connsiteY147" fmla="*/ 39986 h 330201"/>
              <a:gd name="connsiteX148" fmla="*/ 36764 w 258763"/>
              <a:gd name="connsiteY148" fmla="*/ 34826 h 330201"/>
              <a:gd name="connsiteX149" fmla="*/ 26387 w 258763"/>
              <a:gd name="connsiteY149" fmla="*/ 27087 h 330201"/>
              <a:gd name="connsiteX150" fmla="*/ 18605 w 258763"/>
              <a:gd name="connsiteY150" fmla="*/ 19348 h 330201"/>
              <a:gd name="connsiteX151" fmla="*/ 13416 w 258763"/>
              <a:gd name="connsiteY151" fmla="*/ 12899 h 330201"/>
              <a:gd name="connsiteX152" fmla="*/ 10822 w 258763"/>
              <a:gd name="connsiteY152" fmla="*/ 6450 h 330201"/>
              <a:gd name="connsiteX153" fmla="*/ 9525 w 258763"/>
              <a:gd name="connsiteY153" fmla="*/ 1290 h 330201"/>
              <a:gd name="connsiteX154" fmla="*/ 9525 w 258763"/>
              <a:gd name="connsiteY154" fmla="*/ 0 h 330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Lst>
            <a:rect l="l" t="t" r="r" b="b"/>
            <a:pathLst>
              <a:path w="258763" h="330201">
                <a:moveTo>
                  <a:pt x="43815" y="130175"/>
                </a:moveTo>
                <a:cubicBezTo>
                  <a:pt x="34925" y="130175"/>
                  <a:pt x="28575" y="137968"/>
                  <a:pt x="28575" y="147060"/>
                </a:cubicBezTo>
                <a:cubicBezTo>
                  <a:pt x="28575" y="147060"/>
                  <a:pt x="28575" y="147060"/>
                  <a:pt x="28575" y="227590"/>
                </a:cubicBezTo>
                <a:cubicBezTo>
                  <a:pt x="28575" y="236682"/>
                  <a:pt x="34925" y="244475"/>
                  <a:pt x="43815" y="244475"/>
                </a:cubicBezTo>
                <a:cubicBezTo>
                  <a:pt x="52705" y="244475"/>
                  <a:pt x="60325" y="236682"/>
                  <a:pt x="60325" y="227590"/>
                </a:cubicBezTo>
                <a:cubicBezTo>
                  <a:pt x="60325" y="227590"/>
                  <a:pt x="60325" y="227590"/>
                  <a:pt x="60325" y="147060"/>
                </a:cubicBezTo>
                <a:cubicBezTo>
                  <a:pt x="60325" y="137968"/>
                  <a:pt x="52705" y="130175"/>
                  <a:pt x="43815" y="130175"/>
                </a:cubicBezTo>
                <a:close/>
                <a:moveTo>
                  <a:pt x="221457" y="98425"/>
                </a:moveTo>
                <a:cubicBezTo>
                  <a:pt x="215008" y="98425"/>
                  <a:pt x="211138" y="103579"/>
                  <a:pt x="211138" y="110021"/>
                </a:cubicBezTo>
                <a:lnTo>
                  <a:pt x="211138" y="265918"/>
                </a:lnTo>
                <a:cubicBezTo>
                  <a:pt x="211138" y="271072"/>
                  <a:pt x="215008" y="276225"/>
                  <a:pt x="221457" y="276225"/>
                </a:cubicBezTo>
                <a:cubicBezTo>
                  <a:pt x="227907" y="276225"/>
                  <a:pt x="231776" y="271072"/>
                  <a:pt x="231776" y="265918"/>
                </a:cubicBezTo>
                <a:cubicBezTo>
                  <a:pt x="231776" y="265918"/>
                  <a:pt x="231776" y="265918"/>
                  <a:pt x="231776" y="110021"/>
                </a:cubicBezTo>
                <a:cubicBezTo>
                  <a:pt x="231776" y="103579"/>
                  <a:pt x="227907" y="98425"/>
                  <a:pt x="221457" y="98425"/>
                </a:cubicBezTo>
                <a:close/>
                <a:moveTo>
                  <a:pt x="80216" y="71438"/>
                </a:moveTo>
                <a:cubicBezTo>
                  <a:pt x="80216" y="71438"/>
                  <a:pt x="80216" y="71438"/>
                  <a:pt x="236768" y="71438"/>
                </a:cubicBezTo>
                <a:cubicBezTo>
                  <a:pt x="258763" y="71438"/>
                  <a:pt x="258763" y="71438"/>
                  <a:pt x="258763" y="93324"/>
                </a:cubicBezTo>
                <a:cubicBezTo>
                  <a:pt x="258763" y="93324"/>
                  <a:pt x="258763" y="93324"/>
                  <a:pt x="258763" y="274844"/>
                </a:cubicBezTo>
                <a:cubicBezTo>
                  <a:pt x="258763" y="330201"/>
                  <a:pt x="258763" y="330201"/>
                  <a:pt x="204423" y="330201"/>
                </a:cubicBezTo>
                <a:cubicBezTo>
                  <a:pt x="204423" y="330201"/>
                  <a:pt x="204423" y="330201"/>
                  <a:pt x="113856" y="330201"/>
                </a:cubicBezTo>
                <a:cubicBezTo>
                  <a:pt x="59515" y="330201"/>
                  <a:pt x="59515" y="330201"/>
                  <a:pt x="59515" y="274844"/>
                </a:cubicBezTo>
                <a:cubicBezTo>
                  <a:pt x="59515" y="274844"/>
                  <a:pt x="59515" y="274844"/>
                  <a:pt x="59515" y="267120"/>
                </a:cubicBezTo>
                <a:cubicBezTo>
                  <a:pt x="54340" y="269694"/>
                  <a:pt x="49165" y="270982"/>
                  <a:pt x="42696" y="270982"/>
                </a:cubicBezTo>
                <a:cubicBezTo>
                  <a:pt x="19407" y="270982"/>
                  <a:pt x="0" y="251671"/>
                  <a:pt x="0" y="227211"/>
                </a:cubicBezTo>
                <a:cubicBezTo>
                  <a:pt x="0" y="227211"/>
                  <a:pt x="0" y="227211"/>
                  <a:pt x="0" y="147394"/>
                </a:cubicBezTo>
                <a:cubicBezTo>
                  <a:pt x="0" y="122933"/>
                  <a:pt x="19407" y="103623"/>
                  <a:pt x="42696" y="103623"/>
                </a:cubicBezTo>
                <a:cubicBezTo>
                  <a:pt x="49165" y="103623"/>
                  <a:pt x="54340" y="104910"/>
                  <a:pt x="59515" y="107485"/>
                </a:cubicBezTo>
                <a:cubicBezTo>
                  <a:pt x="59515" y="107485"/>
                  <a:pt x="59515" y="107485"/>
                  <a:pt x="59515" y="93324"/>
                </a:cubicBezTo>
                <a:cubicBezTo>
                  <a:pt x="59515" y="71438"/>
                  <a:pt x="59515" y="71438"/>
                  <a:pt x="80216" y="71438"/>
                </a:cubicBezTo>
                <a:close/>
                <a:moveTo>
                  <a:pt x="107950" y="0"/>
                </a:moveTo>
                <a:cubicBezTo>
                  <a:pt x="107950" y="0"/>
                  <a:pt x="107950" y="0"/>
                  <a:pt x="109247" y="1290"/>
                </a:cubicBezTo>
                <a:cubicBezTo>
                  <a:pt x="110544" y="1290"/>
                  <a:pt x="111841" y="2580"/>
                  <a:pt x="113139" y="2580"/>
                </a:cubicBezTo>
                <a:cubicBezTo>
                  <a:pt x="114436" y="3870"/>
                  <a:pt x="117030" y="3870"/>
                  <a:pt x="119624" y="5160"/>
                </a:cubicBezTo>
                <a:cubicBezTo>
                  <a:pt x="120921" y="6450"/>
                  <a:pt x="123515" y="6450"/>
                  <a:pt x="126110" y="7739"/>
                </a:cubicBezTo>
                <a:cubicBezTo>
                  <a:pt x="131298" y="10319"/>
                  <a:pt x="137784" y="11609"/>
                  <a:pt x="144269" y="12899"/>
                </a:cubicBezTo>
                <a:cubicBezTo>
                  <a:pt x="144269" y="12899"/>
                  <a:pt x="144269" y="12899"/>
                  <a:pt x="145566" y="12899"/>
                </a:cubicBezTo>
                <a:cubicBezTo>
                  <a:pt x="145566" y="12899"/>
                  <a:pt x="146863" y="12899"/>
                  <a:pt x="146863" y="14189"/>
                </a:cubicBezTo>
                <a:cubicBezTo>
                  <a:pt x="146863" y="14189"/>
                  <a:pt x="146863" y="14189"/>
                  <a:pt x="148161" y="14189"/>
                </a:cubicBezTo>
                <a:cubicBezTo>
                  <a:pt x="148161" y="14189"/>
                  <a:pt x="149458" y="14189"/>
                  <a:pt x="149458" y="14189"/>
                </a:cubicBezTo>
                <a:cubicBezTo>
                  <a:pt x="149458" y="14189"/>
                  <a:pt x="150755" y="14189"/>
                  <a:pt x="152052" y="14189"/>
                </a:cubicBezTo>
                <a:cubicBezTo>
                  <a:pt x="152052" y="15478"/>
                  <a:pt x="153349" y="15478"/>
                  <a:pt x="154646" y="15478"/>
                </a:cubicBezTo>
                <a:cubicBezTo>
                  <a:pt x="154646" y="15478"/>
                  <a:pt x="154646" y="15478"/>
                  <a:pt x="155943" y="15478"/>
                </a:cubicBezTo>
                <a:cubicBezTo>
                  <a:pt x="155943" y="15478"/>
                  <a:pt x="155943" y="15478"/>
                  <a:pt x="157240" y="15478"/>
                </a:cubicBezTo>
                <a:cubicBezTo>
                  <a:pt x="157240" y="15478"/>
                  <a:pt x="157240" y="15478"/>
                  <a:pt x="158537" y="16768"/>
                </a:cubicBezTo>
                <a:cubicBezTo>
                  <a:pt x="158537" y="16768"/>
                  <a:pt x="158537" y="16768"/>
                  <a:pt x="159835" y="16768"/>
                </a:cubicBezTo>
                <a:cubicBezTo>
                  <a:pt x="161132" y="16768"/>
                  <a:pt x="161132" y="16768"/>
                  <a:pt x="162429" y="16768"/>
                </a:cubicBezTo>
                <a:cubicBezTo>
                  <a:pt x="163726" y="16768"/>
                  <a:pt x="163726" y="16768"/>
                  <a:pt x="165023" y="18058"/>
                </a:cubicBezTo>
                <a:cubicBezTo>
                  <a:pt x="165023" y="18058"/>
                  <a:pt x="165023" y="18058"/>
                  <a:pt x="166320" y="18058"/>
                </a:cubicBezTo>
                <a:cubicBezTo>
                  <a:pt x="166320" y="18058"/>
                  <a:pt x="166320" y="18058"/>
                  <a:pt x="167617" y="18058"/>
                </a:cubicBezTo>
                <a:cubicBezTo>
                  <a:pt x="167617" y="18058"/>
                  <a:pt x="167617" y="18058"/>
                  <a:pt x="168914" y="18058"/>
                </a:cubicBezTo>
                <a:cubicBezTo>
                  <a:pt x="168914" y="18058"/>
                  <a:pt x="168914" y="18058"/>
                  <a:pt x="170211" y="18058"/>
                </a:cubicBezTo>
                <a:cubicBezTo>
                  <a:pt x="172806" y="19348"/>
                  <a:pt x="174103" y="19348"/>
                  <a:pt x="176697" y="20638"/>
                </a:cubicBezTo>
                <a:cubicBezTo>
                  <a:pt x="180588" y="21928"/>
                  <a:pt x="184480" y="23218"/>
                  <a:pt x="188371" y="24507"/>
                </a:cubicBezTo>
                <a:cubicBezTo>
                  <a:pt x="190965" y="25797"/>
                  <a:pt x="192262" y="25797"/>
                  <a:pt x="193559" y="27087"/>
                </a:cubicBezTo>
                <a:cubicBezTo>
                  <a:pt x="194856" y="28377"/>
                  <a:pt x="194856" y="28377"/>
                  <a:pt x="194856" y="28377"/>
                </a:cubicBezTo>
                <a:cubicBezTo>
                  <a:pt x="196154" y="28377"/>
                  <a:pt x="196154" y="28377"/>
                  <a:pt x="196154" y="29667"/>
                </a:cubicBezTo>
                <a:cubicBezTo>
                  <a:pt x="197451" y="29667"/>
                  <a:pt x="197451" y="29667"/>
                  <a:pt x="197451" y="29667"/>
                </a:cubicBezTo>
                <a:cubicBezTo>
                  <a:pt x="198748" y="29667"/>
                  <a:pt x="198748" y="30957"/>
                  <a:pt x="198748" y="30957"/>
                </a:cubicBezTo>
                <a:cubicBezTo>
                  <a:pt x="202639" y="33536"/>
                  <a:pt x="205233" y="36116"/>
                  <a:pt x="207828" y="38696"/>
                </a:cubicBezTo>
                <a:cubicBezTo>
                  <a:pt x="210422" y="41276"/>
                  <a:pt x="211719" y="45145"/>
                  <a:pt x="213016" y="47725"/>
                </a:cubicBezTo>
                <a:cubicBezTo>
                  <a:pt x="214313" y="50305"/>
                  <a:pt x="214313" y="52884"/>
                  <a:pt x="214313" y="55464"/>
                </a:cubicBezTo>
                <a:cubicBezTo>
                  <a:pt x="214313" y="56754"/>
                  <a:pt x="214313" y="56754"/>
                  <a:pt x="214313" y="58044"/>
                </a:cubicBezTo>
                <a:cubicBezTo>
                  <a:pt x="214313" y="58044"/>
                  <a:pt x="214313" y="59334"/>
                  <a:pt x="213016" y="59334"/>
                </a:cubicBezTo>
                <a:cubicBezTo>
                  <a:pt x="213016" y="59334"/>
                  <a:pt x="213016" y="59334"/>
                  <a:pt x="213016" y="60623"/>
                </a:cubicBezTo>
                <a:cubicBezTo>
                  <a:pt x="213016" y="61913"/>
                  <a:pt x="213016" y="61913"/>
                  <a:pt x="213016" y="61913"/>
                </a:cubicBezTo>
                <a:cubicBezTo>
                  <a:pt x="213016" y="61913"/>
                  <a:pt x="213016" y="61913"/>
                  <a:pt x="211719" y="60623"/>
                </a:cubicBezTo>
                <a:cubicBezTo>
                  <a:pt x="211719" y="60623"/>
                  <a:pt x="211719" y="59334"/>
                  <a:pt x="210422" y="59334"/>
                </a:cubicBezTo>
                <a:cubicBezTo>
                  <a:pt x="210422" y="59334"/>
                  <a:pt x="210422" y="58044"/>
                  <a:pt x="209125" y="58044"/>
                </a:cubicBezTo>
                <a:cubicBezTo>
                  <a:pt x="207828" y="56754"/>
                  <a:pt x="205233" y="55464"/>
                  <a:pt x="203936" y="54174"/>
                </a:cubicBezTo>
                <a:cubicBezTo>
                  <a:pt x="201342" y="54174"/>
                  <a:pt x="200045" y="52884"/>
                  <a:pt x="197451" y="51594"/>
                </a:cubicBezTo>
                <a:cubicBezTo>
                  <a:pt x="194856" y="51594"/>
                  <a:pt x="192262" y="50305"/>
                  <a:pt x="189668" y="50305"/>
                </a:cubicBezTo>
                <a:cubicBezTo>
                  <a:pt x="188371" y="50305"/>
                  <a:pt x="188371" y="50305"/>
                  <a:pt x="187074" y="50305"/>
                </a:cubicBezTo>
                <a:cubicBezTo>
                  <a:pt x="187074" y="49015"/>
                  <a:pt x="185777" y="49015"/>
                  <a:pt x="184480" y="49015"/>
                </a:cubicBezTo>
                <a:cubicBezTo>
                  <a:pt x="183182" y="49015"/>
                  <a:pt x="181885" y="49015"/>
                  <a:pt x="180588" y="47725"/>
                </a:cubicBezTo>
                <a:cubicBezTo>
                  <a:pt x="176697" y="47725"/>
                  <a:pt x="174103" y="47725"/>
                  <a:pt x="170211" y="46435"/>
                </a:cubicBezTo>
                <a:cubicBezTo>
                  <a:pt x="168914" y="46435"/>
                  <a:pt x="166320" y="45145"/>
                  <a:pt x="165023" y="45145"/>
                </a:cubicBezTo>
                <a:cubicBezTo>
                  <a:pt x="165023" y="45145"/>
                  <a:pt x="165023" y="45145"/>
                  <a:pt x="163726" y="45145"/>
                </a:cubicBezTo>
                <a:cubicBezTo>
                  <a:pt x="163726" y="45145"/>
                  <a:pt x="163726" y="45145"/>
                  <a:pt x="162429" y="45145"/>
                </a:cubicBezTo>
                <a:cubicBezTo>
                  <a:pt x="162429" y="45145"/>
                  <a:pt x="162429" y="45145"/>
                  <a:pt x="159835" y="43855"/>
                </a:cubicBezTo>
                <a:cubicBezTo>
                  <a:pt x="159835" y="43855"/>
                  <a:pt x="159835" y="43855"/>
                  <a:pt x="158537" y="43855"/>
                </a:cubicBezTo>
                <a:cubicBezTo>
                  <a:pt x="157240" y="43855"/>
                  <a:pt x="157240" y="43855"/>
                  <a:pt x="155943" y="42565"/>
                </a:cubicBezTo>
                <a:cubicBezTo>
                  <a:pt x="154646" y="42565"/>
                  <a:pt x="153349" y="42565"/>
                  <a:pt x="152052" y="42565"/>
                </a:cubicBezTo>
                <a:cubicBezTo>
                  <a:pt x="152052" y="41276"/>
                  <a:pt x="150755" y="41276"/>
                  <a:pt x="149458" y="41276"/>
                </a:cubicBezTo>
                <a:cubicBezTo>
                  <a:pt x="148161" y="41276"/>
                  <a:pt x="146863" y="39986"/>
                  <a:pt x="146863" y="39986"/>
                </a:cubicBezTo>
                <a:cubicBezTo>
                  <a:pt x="142972" y="38696"/>
                  <a:pt x="139081" y="36116"/>
                  <a:pt x="135189" y="34826"/>
                </a:cubicBezTo>
                <a:cubicBezTo>
                  <a:pt x="131298" y="32247"/>
                  <a:pt x="128704" y="29667"/>
                  <a:pt x="124813" y="27087"/>
                </a:cubicBezTo>
                <a:cubicBezTo>
                  <a:pt x="122218" y="24507"/>
                  <a:pt x="119624" y="21928"/>
                  <a:pt x="117030" y="19348"/>
                </a:cubicBezTo>
                <a:cubicBezTo>
                  <a:pt x="115733" y="16768"/>
                  <a:pt x="113139" y="15478"/>
                  <a:pt x="111841" y="12899"/>
                </a:cubicBezTo>
                <a:cubicBezTo>
                  <a:pt x="110544" y="10319"/>
                  <a:pt x="110544" y="7739"/>
                  <a:pt x="109247" y="6450"/>
                </a:cubicBezTo>
                <a:cubicBezTo>
                  <a:pt x="109247" y="3870"/>
                  <a:pt x="107950" y="2580"/>
                  <a:pt x="107950" y="1290"/>
                </a:cubicBezTo>
                <a:cubicBezTo>
                  <a:pt x="107950" y="1290"/>
                  <a:pt x="107950" y="0"/>
                  <a:pt x="107950" y="0"/>
                </a:cubicBezTo>
                <a:close/>
                <a:moveTo>
                  <a:pt x="9525" y="0"/>
                </a:moveTo>
                <a:cubicBezTo>
                  <a:pt x="9525" y="0"/>
                  <a:pt x="9525" y="0"/>
                  <a:pt x="10822" y="1290"/>
                </a:cubicBezTo>
                <a:cubicBezTo>
                  <a:pt x="12119" y="1290"/>
                  <a:pt x="12119" y="2580"/>
                  <a:pt x="14713" y="2580"/>
                </a:cubicBezTo>
                <a:cubicBezTo>
                  <a:pt x="16010" y="3870"/>
                  <a:pt x="17308" y="3870"/>
                  <a:pt x="19902" y="5160"/>
                </a:cubicBezTo>
                <a:cubicBezTo>
                  <a:pt x="22496" y="6450"/>
                  <a:pt x="25090" y="6450"/>
                  <a:pt x="27684" y="7739"/>
                </a:cubicBezTo>
                <a:cubicBezTo>
                  <a:pt x="32873" y="9029"/>
                  <a:pt x="39358" y="11609"/>
                  <a:pt x="45844" y="12899"/>
                </a:cubicBezTo>
                <a:cubicBezTo>
                  <a:pt x="45844" y="12899"/>
                  <a:pt x="45844" y="12899"/>
                  <a:pt x="47141" y="12899"/>
                </a:cubicBezTo>
                <a:cubicBezTo>
                  <a:pt x="47141" y="12899"/>
                  <a:pt x="47141" y="12899"/>
                  <a:pt x="48438" y="12899"/>
                </a:cubicBezTo>
                <a:cubicBezTo>
                  <a:pt x="48438" y="12899"/>
                  <a:pt x="48438" y="12899"/>
                  <a:pt x="48438" y="14189"/>
                </a:cubicBezTo>
                <a:cubicBezTo>
                  <a:pt x="49735" y="14189"/>
                  <a:pt x="49735" y="14189"/>
                  <a:pt x="49735" y="14189"/>
                </a:cubicBezTo>
                <a:cubicBezTo>
                  <a:pt x="51032" y="14189"/>
                  <a:pt x="52329" y="14189"/>
                  <a:pt x="52329" y="14189"/>
                </a:cubicBezTo>
                <a:cubicBezTo>
                  <a:pt x="53627" y="15478"/>
                  <a:pt x="54924" y="15478"/>
                  <a:pt x="54924" y="15478"/>
                </a:cubicBezTo>
                <a:cubicBezTo>
                  <a:pt x="56221" y="15478"/>
                  <a:pt x="56221" y="15478"/>
                  <a:pt x="56221" y="15478"/>
                </a:cubicBezTo>
                <a:cubicBezTo>
                  <a:pt x="57518" y="15478"/>
                  <a:pt x="57518" y="15478"/>
                  <a:pt x="57518" y="15478"/>
                </a:cubicBezTo>
                <a:cubicBezTo>
                  <a:pt x="58815" y="15478"/>
                  <a:pt x="58815" y="15478"/>
                  <a:pt x="58815" y="15478"/>
                </a:cubicBezTo>
                <a:cubicBezTo>
                  <a:pt x="60112" y="16768"/>
                  <a:pt x="60112" y="16768"/>
                  <a:pt x="60112" y="16768"/>
                </a:cubicBezTo>
                <a:cubicBezTo>
                  <a:pt x="61409" y="16768"/>
                  <a:pt x="62706" y="16768"/>
                  <a:pt x="62706" y="16768"/>
                </a:cubicBezTo>
                <a:cubicBezTo>
                  <a:pt x="64003" y="16768"/>
                  <a:pt x="65301" y="16768"/>
                  <a:pt x="65301" y="18058"/>
                </a:cubicBezTo>
                <a:cubicBezTo>
                  <a:pt x="65301" y="18058"/>
                  <a:pt x="65301" y="18058"/>
                  <a:pt x="66598" y="18058"/>
                </a:cubicBezTo>
                <a:cubicBezTo>
                  <a:pt x="66598" y="18058"/>
                  <a:pt x="66598" y="18058"/>
                  <a:pt x="69192" y="18058"/>
                </a:cubicBezTo>
                <a:cubicBezTo>
                  <a:pt x="69192" y="18058"/>
                  <a:pt x="69192" y="18058"/>
                  <a:pt x="70489" y="18058"/>
                </a:cubicBezTo>
                <a:cubicBezTo>
                  <a:pt x="70489" y="18058"/>
                  <a:pt x="70489" y="18058"/>
                  <a:pt x="71786" y="18058"/>
                </a:cubicBezTo>
                <a:cubicBezTo>
                  <a:pt x="73083" y="19348"/>
                  <a:pt x="75677" y="19348"/>
                  <a:pt x="76975" y="20638"/>
                </a:cubicBezTo>
                <a:cubicBezTo>
                  <a:pt x="82163" y="20638"/>
                  <a:pt x="86054" y="23218"/>
                  <a:pt x="89946" y="24507"/>
                </a:cubicBezTo>
                <a:cubicBezTo>
                  <a:pt x="91243" y="25797"/>
                  <a:pt x="93837" y="25797"/>
                  <a:pt x="95134" y="27087"/>
                </a:cubicBezTo>
                <a:cubicBezTo>
                  <a:pt x="95134" y="27087"/>
                  <a:pt x="96431" y="28377"/>
                  <a:pt x="96431" y="28377"/>
                </a:cubicBezTo>
                <a:cubicBezTo>
                  <a:pt x="96431" y="28377"/>
                  <a:pt x="97728" y="28377"/>
                  <a:pt x="97728" y="28377"/>
                </a:cubicBezTo>
                <a:cubicBezTo>
                  <a:pt x="97728" y="29667"/>
                  <a:pt x="99025" y="29667"/>
                  <a:pt x="99025" y="29667"/>
                </a:cubicBezTo>
                <a:cubicBezTo>
                  <a:pt x="99025" y="29667"/>
                  <a:pt x="100323" y="30957"/>
                  <a:pt x="100323" y="30957"/>
                </a:cubicBezTo>
                <a:cubicBezTo>
                  <a:pt x="102917" y="33536"/>
                  <a:pt x="106808" y="36116"/>
                  <a:pt x="108105" y="38696"/>
                </a:cubicBezTo>
                <a:cubicBezTo>
                  <a:pt x="110700" y="41276"/>
                  <a:pt x="111997" y="45145"/>
                  <a:pt x="113294" y="47725"/>
                </a:cubicBezTo>
                <a:cubicBezTo>
                  <a:pt x="114591" y="50305"/>
                  <a:pt x="115888" y="52884"/>
                  <a:pt x="114591" y="55464"/>
                </a:cubicBezTo>
                <a:cubicBezTo>
                  <a:pt x="114591" y="56754"/>
                  <a:pt x="114591" y="56754"/>
                  <a:pt x="114591" y="58044"/>
                </a:cubicBezTo>
                <a:cubicBezTo>
                  <a:pt x="114591" y="58044"/>
                  <a:pt x="114591" y="59334"/>
                  <a:pt x="114591" y="59334"/>
                </a:cubicBezTo>
                <a:cubicBezTo>
                  <a:pt x="114591" y="59334"/>
                  <a:pt x="114591" y="59334"/>
                  <a:pt x="114591" y="60623"/>
                </a:cubicBezTo>
                <a:cubicBezTo>
                  <a:pt x="114591" y="60623"/>
                  <a:pt x="113294" y="60623"/>
                  <a:pt x="113294" y="61913"/>
                </a:cubicBezTo>
                <a:cubicBezTo>
                  <a:pt x="113294" y="60623"/>
                  <a:pt x="113294" y="60623"/>
                  <a:pt x="111997" y="60623"/>
                </a:cubicBezTo>
                <a:cubicBezTo>
                  <a:pt x="111997" y="60623"/>
                  <a:pt x="111997" y="59334"/>
                  <a:pt x="111997" y="59334"/>
                </a:cubicBezTo>
                <a:cubicBezTo>
                  <a:pt x="110700" y="59334"/>
                  <a:pt x="110700" y="58044"/>
                  <a:pt x="110700" y="58044"/>
                </a:cubicBezTo>
                <a:cubicBezTo>
                  <a:pt x="110700" y="58044"/>
                  <a:pt x="110700" y="58044"/>
                  <a:pt x="109403" y="58044"/>
                </a:cubicBezTo>
                <a:cubicBezTo>
                  <a:pt x="108105" y="56754"/>
                  <a:pt x="106808" y="55464"/>
                  <a:pt x="104214" y="54174"/>
                </a:cubicBezTo>
                <a:cubicBezTo>
                  <a:pt x="102917" y="54174"/>
                  <a:pt x="100323" y="52884"/>
                  <a:pt x="97728" y="51594"/>
                </a:cubicBezTo>
                <a:cubicBezTo>
                  <a:pt x="96431" y="51594"/>
                  <a:pt x="93837" y="50305"/>
                  <a:pt x="89946" y="50305"/>
                </a:cubicBezTo>
                <a:cubicBezTo>
                  <a:pt x="89946" y="50305"/>
                  <a:pt x="88649" y="50305"/>
                  <a:pt x="88649" y="50305"/>
                </a:cubicBezTo>
                <a:cubicBezTo>
                  <a:pt x="87351" y="49015"/>
                  <a:pt x="87351" y="49015"/>
                  <a:pt x="86054" y="49015"/>
                </a:cubicBezTo>
                <a:cubicBezTo>
                  <a:pt x="84757" y="49015"/>
                  <a:pt x="83460" y="49015"/>
                  <a:pt x="80866" y="47725"/>
                </a:cubicBezTo>
                <a:cubicBezTo>
                  <a:pt x="78272" y="47725"/>
                  <a:pt x="74380" y="47725"/>
                  <a:pt x="71786" y="46435"/>
                </a:cubicBezTo>
                <a:cubicBezTo>
                  <a:pt x="69192" y="46435"/>
                  <a:pt x="67895" y="45145"/>
                  <a:pt x="66598" y="45145"/>
                </a:cubicBezTo>
                <a:cubicBezTo>
                  <a:pt x="66598" y="45145"/>
                  <a:pt x="66598" y="45145"/>
                  <a:pt x="65301" y="45145"/>
                </a:cubicBezTo>
                <a:cubicBezTo>
                  <a:pt x="65301" y="45145"/>
                  <a:pt x="65301" y="45145"/>
                  <a:pt x="64003" y="45145"/>
                </a:cubicBezTo>
                <a:cubicBezTo>
                  <a:pt x="64003" y="45145"/>
                  <a:pt x="64003" y="45145"/>
                  <a:pt x="62706" y="45145"/>
                </a:cubicBezTo>
                <a:cubicBezTo>
                  <a:pt x="62706" y="45145"/>
                  <a:pt x="62706" y="45145"/>
                  <a:pt x="61409" y="43855"/>
                </a:cubicBezTo>
                <a:cubicBezTo>
                  <a:pt x="61409" y="43855"/>
                  <a:pt x="61409" y="43855"/>
                  <a:pt x="60112" y="43855"/>
                </a:cubicBezTo>
                <a:cubicBezTo>
                  <a:pt x="58815" y="43855"/>
                  <a:pt x="57518" y="43855"/>
                  <a:pt x="56221" y="42565"/>
                </a:cubicBezTo>
                <a:cubicBezTo>
                  <a:pt x="56221" y="42565"/>
                  <a:pt x="54924" y="42565"/>
                  <a:pt x="53627" y="42565"/>
                </a:cubicBezTo>
                <a:cubicBezTo>
                  <a:pt x="52329" y="41276"/>
                  <a:pt x="51032" y="41276"/>
                  <a:pt x="51032" y="41276"/>
                </a:cubicBezTo>
                <a:cubicBezTo>
                  <a:pt x="49735" y="41276"/>
                  <a:pt x="48438" y="39986"/>
                  <a:pt x="47141" y="39986"/>
                </a:cubicBezTo>
                <a:cubicBezTo>
                  <a:pt x="43250" y="38696"/>
                  <a:pt x="39358" y="36116"/>
                  <a:pt x="36764" y="34826"/>
                </a:cubicBezTo>
                <a:cubicBezTo>
                  <a:pt x="32873" y="32247"/>
                  <a:pt x="28982" y="29667"/>
                  <a:pt x="26387" y="27087"/>
                </a:cubicBezTo>
                <a:cubicBezTo>
                  <a:pt x="23793" y="24507"/>
                  <a:pt x="21199" y="21928"/>
                  <a:pt x="18605" y="19348"/>
                </a:cubicBezTo>
                <a:cubicBezTo>
                  <a:pt x="16010" y="18058"/>
                  <a:pt x="14713" y="15478"/>
                  <a:pt x="13416" y="12899"/>
                </a:cubicBezTo>
                <a:cubicBezTo>
                  <a:pt x="12119" y="10319"/>
                  <a:pt x="10822" y="7739"/>
                  <a:pt x="10822" y="6450"/>
                </a:cubicBezTo>
                <a:cubicBezTo>
                  <a:pt x="9525" y="3870"/>
                  <a:pt x="9525" y="2580"/>
                  <a:pt x="9525" y="1290"/>
                </a:cubicBezTo>
                <a:cubicBezTo>
                  <a:pt x="9525" y="0"/>
                  <a:pt x="9525" y="0"/>
                  <a:pt x="952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31" name="îšḻíḓé"/>
          <p:cNvSpPr/>
          <p:nvPr/>
        </p:nvSpPr>
        <p:spPr>
          <a:xfrm>
            <a:off x="8340905" y="4278482"/>
            <a:ext cx="342534" cy="437100"/>
          </a:xfrm>
          <a:custGeom>
            <a:avLst/>
            <a:gdLst>
              <a:gd name="connsiteX0" fmla="*/ 43815 w 258763"/>
              <a:gd name="connsiteY0" fmla="*/ 130175 h 330201"/>
              <a:gd name="connsiteX1" fmla="*/ 28575 w 258763"/>
              <a:gd name="connsiteY1" fmla="*/ 147060 h 330201"/>
              <a:gd name="connsiteX2" fmla="*/ 28575 w 258763"/>
              <a:gd name="connsiteY2" fmla="*/ 227590 h 330201"/>
              <a:gd name="connsiteX3" fmla="*/ 43815 w 258763"/>
              <a:gd name="connsiteY3" fmla="*/ 244475 h 330201"/>
              <a:gd name="connsiteX4" fmla="*/ 60325 w 258763"/>
              <a:gd name="connsiteY4" fmla="*/ 227590 h 330201"/>
              <a:gd name="connsiteX5" fmla="*/ 60325 w 258763"/>
              <a:gd name="connsiteY5" fmla="*/ 147060 h 330201"/>
              <a:gd name="connsiteX6" fmla="*/ 43815 w 258763"/>
              <a:gd name="connsiteY6" fmla="*/ 130175 h 330201"/>
              <a:gd name="connsiteX7" fmla="*/ 221457 w 258763"/>
              <a:gd name="connsiteY7" fmla="*/ 98425 h 330201"/>
              <a:gd name="connsiteX8" fmla="*/ 211138 w 258763"/>
              <a:gd name="connsiteY8" fmla="*/ 110021 h 330201"/>
              <a:gd name="connsiteX9" fmla="*/ 211138 w 258763"/>
              <a:gd name="connsiteY9" fmla="*/ 265918 h 330201"/>
              <a:gd name="connsiteX10" fmla="*/ 221457 w 258763"/>
              <a:gd name="connsiteY10" fmla="*/ 276225 h 330201"/>
              <a:gd name="connsiteX11" fmla="*/ 231776 w 258763"/>
              <a:gd name="connsiteY11" fmla="*/ 265918 h 330201"/>
              <a:gd name="connsiteX12" fmla="*/ 231776 w 258763"/>
              <a:gd name="connsiteY12" fmla="*/ 110021 h 330201"/>
              <a:gd name="connsiteX13" fmla="*/ 221457 w 258763"/>
              <a:gd name="connsiteY13" fmla="*/ 98425 h 330201"/>
              <a:gd name="connsiteX14" fmla="*/ 80216 w 258763"/>
              <a:gd name="connsiteY14" fmla="*/ 71438 h 330201"/>
              <a:gd name="connsiteX15" fmla="*/ 236768 w 258763"/>
              <a:gd name="connsiteY15" fmla="*/ 71438 h 330201"/>
              <a:gd name="connsiteX16" fmla="*/ 258763 w 258763"/>
              <a:gd name="connsiteY16" fmla="*/ 93324 h 330201"/>
              <a:gd name="connsiteX17" fmla="*/ 258763 w 258763"/>
              <a:gd name="connsiteY17" fmla="*/ 274844 h 330201"/>
              <a:gd name="connsiteX18" fmla="*/ 204423 w 258763"/>
              <a:gd name="connsiteY18" fmla="*/ 330201 h 330201"/>
              <a:gd name="connsiteX19" fmla="*/ 113856 w 258763"/>
              <a:gd name="connsiteY19" fmla="*/ 330201 h 330201"/>
              <a:gd name="connsiteX20" fmla="*/ 59515 w 258763"/>
              <a:gd name="connsiteY20" fmla="*/ 274844 h 330201"/>
              <a:gd name="connsiteX21" fmla="*/ 59515 w 258763"/>
              <a:gd name="connsiteY21" fmla="*/ 267120 h 330201"/>
              <a:gd name="connsiteX22" fmla="*/ 42696 w 258763"/>
              <a:gd name="connsiteY22" fmla="*/ 270982 h 330201"/>
              <a:gd name="connsiteX23" fmla="*/ 0 w 258763"/>
              <a:gd name="connsiteY23" fmla="*/ 227211 h 330201"/>
              <a:gd name="connsiteX24" fmla="*/ 0 w 258763"/>
              <a:gd name="connsiteY24" fmla="*/ 147394 h 330201"/>
              <a:gd name="connsiteX25" fmla="*/ 42696 w 258763"/>
              <a:gd name="connsiteY25" fmla="*/ 103623 h 330201"/>
              <a:gd name="connsiteX26" fmla="*/ 59515 w 258763"/>
              <a:gd name="connsiteY26" fmla="*/ 107485 h 330201"/>
              <a:gd name="connsiteX27" fmla="*/ 59515 w 258763"/>
              <a:gd name="connsiteY27" fmla="*/ 93324 h 330201"/>
              <a:gd name="connsiteX28" fmla="*/ 80216 w 258763"/>
              <a:gd name="connsiteY28" fmla="*/ 71438 h 330201"/>
              <a:gd name="connsiteX29" fmla="*/ 107950 w 258763"/>
              <a:gd name="connsiteY29" fmla="*/ 0 h 330201"/>
              <a:gd name="connsiteX30" fmla="*/ 109247 w 258763"/>
              <a:gd name="connsiteY30" fmla="*/ 1290 h 330201"/>
              <a:gd name="connsiteX31" fmla="*/ 113139 w 258763"/>
              <a:gd name="connsiteY31" fmla="*/ 2580 h 330201"/>
              <a:gd name="connsiteX32" fmla="*/ 119624 w 258763"/>
              <a:gd name="connsiteY32" fmla="*/ 5160 h 330201"/>
              <a:gd name="connsiteX33" fmla="*/ 126110 w 258763"/>
              <a:gd name="connsiteY33" fmla="*/ 7739 h 330201"/>
              <a:gd name="connsiteX34" fmla="*/ 144269 w 258763"/>
              <a:gd name="connsiteY34" fmla="*/ 12899 h 330201"/>
              <a:gd name="connsiteX35" fmla="*/ 145566 w 258763"/>
              <a:gd name="connsiteY35" fmla="*/ 12899 h 330201"/>
              <a:gd name="connsiteX36" fmla="*/ 146863 w 258763"/>
              <a:gd name="connsiteY36" fmla="*/ 14189 h 330201"/>
              <a:gd name="connsiteX37" fmla="*/ 148161 w 258763"/>
              <a:gd name="connsiteY37" fmla="*/ 14189 h 330201"/>
              <a:gd name="connsiteX38" fmla="*/ 149458 w 258763"/>
              <a:gd name="connsiteY38" fmla="*/ 14189 h 330201"/>
              <a:gd name="connsiteX39" fmla="*/ 152052 w 258763"/>
              <a:gd name="connsiteY39" fmla="*/ 14189 h 330201"/>
              <a:gd name="connsiteX40" fmla="*/ 154646 w 258763"/>
              <a:gd name="connsiteY40" fmla="*/ 15478 h 330201"/>
              <a:gd name="connsiteX41" fmla="*/ 155943 w 258763"/>
              <a:gd name="connsiteY41" fmla="*/ 15478 h 330201"/>
              <a:gd name="connsiteX42" fmla="*/ 157240 w 258763"/>
              <a:gd name="connsiteY42" fmla="*/ 15478 h 330201"/>
              <a:gd name="connsiteX43" fmla="*/ 158537 w 258763"/>
              <a:gd name="connsiteY43" fmla="*/ 16768 h 330201"/>
              <a:gd name="connsiteX44" fmla="*/ 159835 w 258763"/>
              <a:gd name="connsiteY44" fmla="*/ 16768 h 330201"/>
              <a:gd name="connsiteX45" fmla="*/ 162429 w 258763"/>
              <a:gd name="connsiteY45" fmla="*/ 16768 h 330201"/>
              <a:gd name="connsiteX46" fmla="*/ 165023 w 258763"/>
              <a:gd name="connsiteY46" fmla="*/ 18058 h 330201"/>
              <a:gd name="connsiteX47" fmla="*/ 166320 w 258763"/>
              <a:gd name="connsiteY47" fmla="*/ 18058 h 330201"/>
              <a:gd name="connsiteX48" fmla="*/ 167617 w 258763"/>
              <a:gd name="connsiteY48" fmla="*/ 18058 h 330201"/>
              <a:gd name="connsiteX49" fmla="*/ 168914 w 258763"/>
              <a:gd name="connsiteY49" fmla="*/ 18058 h 330201"/>
              <a:gd name="connsiteX50" fmla="*/ 170211 w 258763"/>
              <a:gd name="connsiteY50" fmla="*/ 18058 h 330201"/>
              <a:gd name="connsiteX51" fmla="*/ 176697 w 258763"/>
              <a:gd name="connsiteY51" fmla="*/ 20638 h 330201"/>
              <a:gd name="connsiteX52" fmla="*/ 188371 w 258763"/>
              <a:gd name="connsiteY52" fmla="*/ 24507 h 330201"/>
              <a:gd name="connsiteX53" fmla="*/ 193559 w 258763"/>
              <a:gd name="connsiteY53" fmla="*/ 27087 h 330201"/>
              <a:gd name="connsiteX54" fmla="*/ 194856 w 258763"/>
              <a:gd name="connsiteY54" fmla="*/ 28377 h 330201"/>
              <a:gd name="connsiteX55" fmla="*/ 196154 w 258763"/>
              <a:gd name="connsiteY55" fmla="*/ 29667 h 330201"/>
              <a:gd name="connsiteX56" fmla="*/ 197451 w 258763"/>
              <a:gd name="connsiteY56" fmla="*/ 29667 h 330201"/>
              <a:gd name="connsiteX57" fmla="*/ 198748 w 258763"/>
              <a:gd name="connsiteY57" fmla="*/ 30957 h 330201"/>
              <a:gd name="connsiteX58" fmla="*/ 207828 w 258763"/>
              <a:gd name="connsiteY58" fmla="*/ 38696 h 330201"/>
              <a:gd name="connsiteX59" fmla="*/ 213016 w 258763"/>
              <a:gd name="connsiteY59" fmla="*/ 47725 h 330201"/>
              <a:gd name="connsiteX60" fmla="*/ 214313 w 258763"/>
              <a:gd name="connsiteY60" fmla="*/ 55464 h 330201"/>
              <a:gd name="connsiteX61" fmla="*/ 214313 w 258763"/>
              <a:gd name="connsiteY61" fmla="*/ 58044 h 330201"/>
              <a:gd name="connsiteX62" fmla="*/ 213016 w 258763"/>
              <a:gd name="connsiteY62" fmla="*/ 59334 h 330201"/>
              <a:gd name="connsiteX63" fmla="*/ 213016 w 258763"/>
              <a:gd name="connsiteY63" fmla="*/ 60623 h 330201"/>
              <a:gd name="connsiteX64" fmla="*/ 213016 w 258763"/>
              <a:gd name="connsiteY64" fmla="*/ 61913 h 330201"/>
              <a:gd name="connsiteX65" fmla="*/ 211719 w 258763"/>
              <a:gd name="connsiteY65" fmla="*/ 60623 h 330201"/>
              <a:gd name="connsiteX66" fmla="*/ 210422 w 258763"/>
              <a:gd name="connsiteY66" fmla="*/ 59334 h 330201"/>
              <a:gd name="connsiteX67" fmla="*/ 209125 w 258763"/>
              <a:gd name="connsiteY67" fmla="*/ 58044 h 330201"/>
              <a:gd name="connsiteX68" fmla="*/ 203936 w 258763"/>
              <a:gd name="connsiteY68" fmla="*/ 54174 h 330201"/>
              <a:gd name="connsiteX69" fmla="*/ 197451 w 258763"/>
              <a:gd name="connsiteY69" fmla="*/ 51594 h 330201"/>
              <a:gd name="connsiteX70" fmla="*/ 189668 w 258763"/>
              <a:gd name="connsiteY70" fmla="*/ 50305 h 330201"/>
              <a:gd name="connsiteX71" fmla="*/ 187074 w 258763"/>
              <a:gd name="connsiteY71" fmla="*/ 50305 h 330201"/>
              <a:gd name="connsiteX72" fmla="*/ 184480 w 258763"/>
              <a:gd name="connsiteY72" fmla="*/ 49015 h 330201"/>
              <a:gd name="connsiteX73" fmla="*/ 180588 w 258763"/>
              <a:gd name="connsiteY73" fmla="*/ 47725 h 330201"/>
              <a:gd name="connsiteX74" fmla="*/ 170211 w 258763"/>
              <a:gd name="connsiteY74" fmla="*/ 46435 h 330201"/>
              <a:gd name="connsiteX75" fmla="*/ 165023 w 258763"/>
              <a:gd name="connsiteY75" fmla="*/ 45145 h 330201"/>
              <a:gd name="connsiteX76" fmla="*/ 163726 w 258763"/>
              <a:gd name="connsiteY76" fmla="*/ 45145 h 330201"/>
              <a:gd name="connsiteX77" fmla="*/ 162429 w 258763"/>
              <a:gd name="connsiteY77" fmla="*/ 45145 h 330201"/>
              <a:gd name="connsiteX78" fmla="*/ 159835 w 258763"/>
              <a:gd name="connsiteY78" fmla="*/ 43855 h 330201"/>
              <a:gd name="connsiteX79" fmla="*/ 158537 w 258763"/>
              <a:gd name="connsiteY79" fmla="*/ 43855 h 330201"/>
              <a:gd name="connsiteX80" fmla="*/ 155943 w 258763"/>
              <a:gd name="connsiteY80" fmla="*/ 42565 h 330201"/>
              <a:gd name="connsiteX81" fmla="*/ 152052 w 258763"/>
              <a:gd name="connsiteY81" fmla="*/ 42565 h 330201"/>
              <a:gd name="connsiteX82" fmla="*/ 149458 w 258763"/>
              <a:gd name="connsiteY82" fmla="*/ 41276 h 330201"/>
              <a:gd name="connsiteX83" fmla="*/ 146863 w 258763"/>
              <a:gd name="connsiteY83" fmla="*/ 39986 h 330201"/>
              <a:gd name="connsiteX84" fmla="*/ 135189 w 258763"/>
              <a:gd name="connsiteY84" fmla="*/ 34826 h 330201"/>
              <a:gd name="connsiteX85" fmla="*/ 124813 w 258763"/>
              <a:gd name="connsiteY85" fmla="*/ 27087 h 330201"/>
              <a:gd name="connsiteX86" fmla="*/ 117030 w 258763"/>
              <a:gd name="connsiteY86" fmla="*/ 19348 h 330201"/>
              <a:gd name="connsiteX87" fmla="*/ 111841 w 258763"/>
              <a:gd name="connsiteY87" fmla="*/ 12899 h 330201"/>
              <a:gd name="connsiteX88" fmla="*/ 109247 w 258763"/>
              <a:gd name="connsiteY88" fmla="*/ 6450 h 330201"/>
              <a:gd name="connsiteX89" fmla="*/ 107950 w 258763"/>
              <a:gd name="connsiteY89" fmla="*/ 1290 h 330201"/>
              <a:gd name="connsiteX90" fmla="*/ 107950 w 258763"/>
              <a:gd name="connsiteY90" fmla="*/ 0 h 330201"/>
              <a:gd name="connsiteX91" fmla="*/ 9525 w 258763"/>
              <a:gd name="connsiteY91" fmla="*/ 0 h 330201"/>
              <a:gd name="connsiteX92" fmla="*/ 10822 w 258763"/>
              <a:gd name="connsiteY92" fmla="*/ 1290 h 330201"/>
              <a:gd name="connsiteX93" fmla="*/ 14713 w 258763"/>
              <a:gd name="connsiteY93" fmla="*/ 2580 h 330201"/>
              <a:gd name="connsiteX94" fmla="*/ 19902 w 258763"/>
              <a:gd name="connsiteY94" fmla="*/ 5160 h 330201"/>
              <a:gd name="connsiteX95" fmla="*/ 27684 w 258763"/>
              <a:gd name="connsiteY95" fmla="*/ 7739 h 330201"/>
              <a:gd name="connsiteX96" fmla="*/ 45844 w 258763"/>
              <a:gd name="connsiteY96" fmla="*/ 12899 h 330201"/>
              <a:gd name="connsiteX97" fmla="*/ 47141 w 258763"/>
              <a:gd name="connsiteY97" fmla="*/ 12899 h 330201"/>
              <a:gd name="connsiteX98" fmla="*/ 48438 w 258763"/>
              <a:gd name="connsiteY98" fmla="*/ 12899 h 330201"/>
              <a:gd name="connsiteX99" fmla="*/ 48438 w 258763"/>
              <a:gd name="connsiteY99" fmla="*/ 14189 h 330201"/>
              <a:gd name="connsiteX100" fmla="*/ 49735 w 258763"/>
              <a:gd name="connsiteY100" fmla="*/ 14189 h 330201"/>
              <a:gd name="connsiteX101" fmla="*/ 52329 w 258763"/>
              <a:gd name="connsiteY101" fmla="*/ 14189 h 330201"/>
              <a:gd name="connsiteX102" fmla="*/ 54924 w 258763"/>
              <a:gd name="connsiteY102" fmla="*/ 15478 h 330201"/>
              <a:gd name="connsiteX103" fmla="*/ 56221 w 258763"/>
              <a:gd name="connsiteY103" fmla="*/ 15478 h 330201"/>
              <a:gd name="connsiteX104" fmla="*/ 57518 w 258763"/>
              <a:gd name="connsiteY104" fmla="*/ 15478 h 330201"/>
              <a:gd name="connsiteX105" fmla="*/ 58815 w 258763"/>
              <a:gd name="connsiteY105" fmla="*/ 15478 h 330201"/>
              <a:gd name="connsiteX106" fmla="*/ 60112 w 258763"/>
              <a:gd name="connsiteY106" fmla="*/ 16768 h 330201"/>
              <a:gd name="connsiteX107" fmla="*/ 62706 w 258763"/>
              <a:gd name="connsiteY107" fmla="*/ 16768 h 330201"/>
              <a:gd name="connsiteX108" fmla="*/ 65301 w 258763"/>
              <a:gd name="connsiteY108" fmla="*/ 18058 h 330201"/>
              <a:gd name="connsiteX109" fmla="*/ 66598 w 258763"/>
              <a:gd name="connsiteY109" fmla="*/ 18058 h 330201"/>
              <a:gd name="connsiteX110" fmla="*/ 69192 w 258763"/>
              <a:gd name="connsiteY110" fmla="*/ 18058 h 330201"/>
              <a:gd name="connsiteX111" fmla="*/ 70489 w 258763"/>
              <a:gd name="connsiteY111" fmla="*/ 18058 h 330201"/>
              <a:gd name="connsiteX112" fmla="*/ 71786 w 258763"/>
              <a:gd name="connsiteY112" fmla="*/ 18058 h 330201"/>
              <a:gd name="connsiteX113" fmla="*/ 76975 w 258763"/>
              <a:gd name="connsiteY113" fmla="*/ 20638 h 330201"/>
              <a:gd name="connsiteX114" fmla="*/ 89946 w 258763"/>
              <a:gd name="connsiteY114" fmla="*/ 24507 h 330201"/>
              <a:gd name="connsiteX115" fmla="*/ 95134 w 258763"/>
              <a:gd name="connsiteY115" fmla="*/ 27087 h 330201"/>
              <a:gd name="connsiteX116" fmla="*/ 96431 w 258763"/>
              <a:gd name="connsiteY116" fmla="*/ 28377 h 330201"/>
              <a:gd name="connsiteX117" fmla="*/ 97728 w 258763"/>
              <a:gd name="connsiteY117" fmla="*/ 28377 h 330201"/>
              <a:gd name="connsiteX118" fmla="*/ 99025 w 258763"/>
              <a:gd name="connsiteY118" fmla="*/ 29667 h 330201"/>
              <a:gd name="connsiteX119" fmla="*/ 100323 w 258763"/>
              <a:gd name="connsiteY119" fmla="*/ 30957 h 330201"/>
              <a:gd name="connsiteX120" fmla="*/ 108105 w 258763"/>
              <a:gd name="connsiteY120" fmla="*/ 38696 h 330201"/>
              <a:gd name="connsiteX121" fmla="*/ 113294 w 258763"/>
              <a:gd name="connsiteY121" fmla="*/ 47725 h 330201"/>
              <a:gd name="connsiteX122" fmla="*/ 114591 w 258763"/>
              <a:gd name="connsiteY122" fmla="*/ 55464 h 330201"/>
              <a:gd name="connsiteX123" fmla="*/ 114591 w 258763"/>
              <a:gd name="connsiteY123" fmla="*/ 58044 h 330201"/>
              <a:gd name="connsiteX124" fmla="*/ 114591 w 258763"/>
              <a:gd name="connsiteY124" fmla="*/ 59334 h 330201"/>
              <a:gd name="connsiteX125" fmla="*/ 114591 w 258763"/>
              <a:gd name="connsiteY125" fmla="*/ 60623 h 330201"/>
              <a:gd name="connsiteX126" fmla="*/ 113294 w 258763"/>
              <a:gd name="connsiteY126" fmla="*/ 61913 h 330201"/>
              <a:gd name="connsiteX127" fmla="*/ 111997 w 258763"/>
              <a:gd name="connsiteY127" fmla="*/ 60623 h 330201"/>
              <a:gd name="connsiteX128" fmla="*/ 111997 w 258763"/>
              <a:gd name="connsiteY128" fmla="*/ 59334 h 330201"/>
              <a:gd name="connsiteX129" fmla="*/ 110700 w 258763"/>
              <a:gd name="connsiteY129" fmla="*/ 58044 h 330201"/>
              <a:gd name="connsiteX130" fmla="*/ 109403 w 258763"/>
              <a:gd name="connsiteY130" fmla="*/ 58044 h 330201"/>
              <a:gd name="connsiteX131" fmla="*/ 104214 w 258763"/>
              <a:gd name="connsiteY131" fmla="*/ 54174 h 330201"/>
              <a:gd name="connsiteX132" fmla="*/ 97728 w 258763"/>
              <a:gd name="connsiteY132" fmla="*/ 51594 h 330201"/>
              <a:gd name="connsiteX133" fmla="*/ 89946 w 258763"/>
              <a:gd name="connsiteY133" fmla="*/ 50305 h 330201"/>
              <a:gd name="connsiteX134" fmla="*/ 88649 w 258763"/>
              <a:gd name="connsiteY134" fmla="*/ 50305 h 330201"/>
              <a:gd name="connsiteX135" fmla="*/ 86054 w 258763"/>
              <a:gd name="connsiteY135" fmla="*/ 49015 h 330201"/>
              <a:gd name="connsiteX136" fmla="*/ 80866 w 258763"/>
              <a:gd name="connsiteY136" fmla="*/ 47725 h 330201"/>
              <a:gd name="connsiteX137" fmla="*/ 71786 w 258763"/>
              <a:gd name="connsiteY137" fmla="*/ 46435 h 330201"/>
              <a:gd name="connsiteX138" fmla="*/ 66598 w 258763"/>
              <a:gd name="connsiteY138" fmla="*/ 45145 h 330201"/>
              <a:gd name="connsiteX139" fmla="*/ 65301 w 258763"/>
              <a:gd name="connsiteY139" fmla="*/ 45145 h 330201"/>
              <a:gd name="connsiteX140" fmla="*/ 64003 w 258763"/>
              <a:gd name="connsiteY140" fmla="*/ 45145 h 330201"/>
              <a:gd name="connsiteX141" fmla="*/ 62706 w 258763"/>
              <a:gd name="connsiteY141" fmla="*/ 45145 h 330201"/>
              <a:gd name="connsiteX142" fmla="*/ 61409 w 258763"/>
              <a:gd name="connsiteY142" fmla="*/ 43855 h 330201"/>
              <a:gd name="connsiteX143" fmla="*/ 60112 w 258763"/>
              <a:gd name="connsiteY143" fmla="*/ 43855 h 330201"/>
              <a:gd name="connsiteX144" fmla="*/ 56221 w 258763"/>
              <a:gd name="connsiteY144" fmla="*/ 42565 h 330201"/>
              <a:gd name="connsiteX145" fmla="*/ 53627 w 258763"/>
              <a:gd name="connsiteY145" fmla="*/ 42565 h 330201"/>
              <a:gd name="connsiteX146" fmla="*/ 51032 w 258763"/>
              <a:gd name="connsiteY146" fmla="*/ 41276 h 330201"/>
              <a:gd name="connsiteX147" fmla="*/ 47141 w 258763"/>
              <a:gd name="connsiteY147" fmla="*/ 39986 h 330201"/>
              <a:gd name="connsiteX148" fmla="*/ 36764 w 258763"/>
              <a:gd name="connsiteY148" fmla="*/ 34826 h 330201"/>
              <a:gd name="connsiteX149" fmla="*/ 26387 w 258763"/>
              <a:gd name="connsiteY149" fmla="*/ 27087 h 330201"/>
              <a:gd name="connsiteX150" fmla="*/ 18605 w 258763"/>
              <a:gd name="connsiteY150" fmla="*/ 19348 h 330201"/>
              <a:gd name="connsiteX151" fmla="*/ 13416 w 258763"/>
              <a:gd name="connsiteY151" fmla="*/ 12899 h 330201"/>
              <a:gd name="connsiteX152" fmla="*/ 10822 w 258763"/>
              <a:gd name="connsiteY152" fmla="*/ 6450 h 330201"/>
              <a:gd name="connsiteX153" fmla="*/ 9525 w 258763"/>
              <a:gd name="connsiteY153" fmla="*/ 1290 h 330201"/>
              <a:gd name="connsiteX154" fmla="*/ 9525 w 258763"/>
              <a:gd name="connsiteY154" fmla="*/ 0 h 330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Lst>
            <a:rect l="l" t="t" r="r" b="b"/>
            <a:pathLst>
              <a:path w="258763" h="330201">
                <a:moveTo>
                  <a:pt x="43815" y="130175"/>
                </a:moveTo>
                <a:cubicBezTo>
                  <a:pt x="34925" y="130175"/>
                  <a:pt x="28575" y="137968"/>
                  <a:pt x="28575" y="147060"/>
                </a:cubicBezTo>
                <a:cubicBezTo>
                  <a:pt x="28575" y="147060"/>
                  <a:pt x="28575" y="147060"/>
                  <a:pt x="28575" y="227590"/>
                </a:cubicBezTo>
                <a:cubicBezTo>
                  <a:pt x="28575" y="236682"/>
                  <a:pt x="34925" y="244475"/>
                  <a:pt x="43815" y="244475"/>
                </a:cubicBezTo>
                <a:cubicBezTo>
                  <a:pt x="52705" y="244475"/>
                  <a:pt x="60325" y="236682"/>
                  <a:pt x="60325" y="227590"/>
                </a:cubicBezTo>
                <a:cubicBezTo>
                  <a:pt x="60325" y="227590"/>
                  <a:pt x="60325" y="227590"/>
                  <a:pt x="60325" y="147060"/>
                </a:cubicBezTo>
                <a:cubicBezTo>
                  <a:pt x="60325" y="137968"/>
                  <a:pt x="52705" y="130175"/>
                  <a:pt x="43815" y="130175"/>
                </a:cubicBezTo>
                <a:close/>
                <a:moveTo>
                  <a:pt x="221457" y="98425"/>
                </a:moveTo>
                <a:cubicBezTo>
                  <a:pt x="215008" y="98425"/>
                  <a:pt x="211138" y="103579"/>
                  <a:pt x="211138" y="110021"/>
                </a:cubicBezTo>
                <a:lnTo>
                  <a:pt x="211138" y="265918"/>
                </a:lnTo>
                <a:cubicBezTo>
                  <a:pt x="211138" y="271072"/>
                  <a:pt x="215008" y="276225"/>
                  <a:pt x="221457" y="276225"/>
                </a:cubicBezTo>
                <a:cubicBezTo>
                  <a:pt x="227907" y="276225"/>
                  <a:pt x="231776" y="271072"/>
                  <a:pt x="231776" y="265918"/>
                </a:cubicBezTo>
                <a:cubicBezTo>
                  <a:pt x="231776" y="265918"/>
                  <a:pt x="231776" y="265918"/>
                  <a:pt x="231776" y="110021"/>
                </a:cubicBezTo>
                <a:cubicBezTo>
                  <a:pt x="231776" y="103579"/>
                  <a:pt x="227907" y="98425"/>
                  <a:pt x="221457" y="98425"/>
                </a:cubicBezTo>
                <a:close/>
                <a:moveTo>
                  <a:pt x="80216" y="71438"/>
                </a:moveTo>
                <a:cubicBezTo>
                  <a:pt x="80216" y="71438"/>
                  <a:pt x="80216" y="71438"/>
                  <a:pt x="236768" y="71438"/>
                </a:cubicBezTo>
                <a:cubicBezTo>
                  <a:pt x="258763" y="71438"/>
                  <a:pt x="258763" y="71438"/>
                  <a:pt x="258763" y="93324"/>
                </a:cubicBezTo>
                <a:cubicBezTo>
                  <a:pt x="258763" y="93324"/>
                  <a:pt x="258763" y="93324"/>
                  <a:pt x="258763" y="274844"/>
                </a:cubicBezTo>
                <a:cubicBezTo>
                  <a:pt x="258763" y="330201"/>
                  <a:pt x="258763" y="330201"/>
                  <a:pt x="204423" y="330201"/>
                </a:cubicBezTo>
                <a:cubicBezTo>
                  <a:pt x="204423" y="330201"/>
                  <a:pt x="204423" y="330201"/>
                  <a:pt x="113856" y="330201"/>
                </a:cubicBezTo>
                <a:cubicBezTo>
                  <a:pt x="59515" y="330201"/>
                  <a:pt x="59515" y="330201"/>
                  <a:pt x="59515" y="274844"/>
                </a:cubicBezTo>
                <a:cubicBezTo>
                  <a:pt x="59515" y="274844"/>
                  <a:pt x="59515" y="274844"/>
                  <a:pt x="59515" y="267120"/>
                </a:cubicBezTo>
                <a:cubicBezTo>
                  <a:pt x="54340" y="269694"/>
                  <a:pt x="49165" y="270982"/>
                  <a:pt x="42696" y="270982"/>
                </a:cubicBezTo>
                <a:cubicBezTo>
                  <a:pt x="19407" y="270982"/>
                  <a:pt x="0" y="251671"/>
                  <a:pt x="0" y="227211"/>
                </a:cubicBezTo>
                <a:cubicBezTo>
                  <a:pt x="0" y="227211"/>
                  <a:pt x="0" y="227211"/>
                  <a:pt x="0" y="147394"/>
                </a:cubicBezTo>
                <a:cubicBezTo>
                  <a:pt x="0" y="122933"/>
                  <a:pt x="19407" y="103623"/>
                  <a:pt x="42696" y="103623"/>
                </a:cubicBezTo>
                <a:cubicBezTo>
                  <a:pt x="49165" y="103623"/>
                  <a:pt x="54340" y="104910"/>
                  <a:pt x="59515" y="107485"/>
                </a:cubicBezTo>
                <a:cubicBezTo>
                  <a:pt x="59515" y="107485"/>
                  <a:pt x="59515" y="107485"/>
                  <a:pt x="59515" y="93324"/>
                </a:cubicBezTo>
                <a:cubicBezTo>
                  <a:pt x="59515" y="71438"/>
                  <a:pt x="59515" y="71438"/>
                  <a:pt x="80216" y="71438"/>
                </a:cubicBezTo>
                <a:close/>
                <a:moveTo>
                  <a:pt x="107950" y="0"/>
                </a:moveTo>
                <a:cubicBezTo>
                  <a:pt x="107950" y="0"/>
                  <a:pt x="107950" y="0"/>
                  <a:pt x="109247" y="1290"/>
                </a:cubicBezTo>
                <a:cubicBezTo>
                  <a:pt x="110544" y="1290"/>
                  <a:pt x="111841" y="2580"/>
                  <a:pt x="113139" y="2580"/>
                </a:cubicBezTo>
                <a:cubicBezTo>
                  <a:pt x="114436" y="3870"/>
                  <a:pt x="117030" y="3870"/>
                  <a:pt x="119624" y="5160"/>
                </a:cubicBezTo>
                <a:cubicBezTo>
                  <a:pt x="120921" y="6450"/>
                  <a:pt x="123515" y="6450"/>
                  <a:pt x="126110" y="7739"/>
                </a:cubicBezTo>
                <a:cubicBezTo>
                  <a:pt x="131298" y="10319"/>
                  <a:pt x="137784" y="11609"/>
                  <a:pt x="144269" y="12899"/>
                </a:cubicBezTo>
                <a:cubicBezTo>
                  <a:pt x="144269" y="12899"/>
                  <a:pt x="144269" y="12899"/>
                  <a:pt x="145566" y="12899"/>
                </a:cubicBezTo>
                <a:cubicBezTo>
                  <a:pt x="145566" y="12899"/>
                  <a:pt x="146863" y="12899"/>
                  <a:pt x="146863" y="14189"/>
                </a:cubicBezTo>
                <a:cubicBezTo>
                  <a:pt x="146863" y="14189"/>
                  <a:pt x="146863" y="14189"/>
                  <a:pt x="148161" y="14189"/>
                </a:cubicBezTo>
                <a:cubicBezTo>
                  <a:pt x="148161" y="14189"/>
                  <a:pt x="149458" y="14189"/>
                  <a:pt x="149458" y="14189"/>
                </a:cubicBezTo>
                <a:cubicBezTo>
                  <a:pt x="149458" y="14189"/>
                  <a:pt x="150755" y="14189"/>
                  <a:pt x="152052" y="14189"/>
                </a:cubicBezTo>
                <a:cubicBezTo>
                  <a:pt x="152052" y="15478"/>
                  <a:pt x="153349" y="15478"/>
                  <a:pt x="154646" y="15478"/>
                </a:cubicBezTo>
                <a:cubicBezTo>
                  <a:pt x="154646" y="15478"/>
                  <a:pt x="154646" y="15478"/>
                  <a:pt x="155943" y="15478"/>
                </a:cubicBezTo>
                <a:cubicBezTo>
                  <a:pt x="155943" y="15478"/>
                  <a:pt x="155943" y="15478"/>
                  <a:pt x="157240" y="15478"/>
                </a:cubicBezTo>
                <a:cubicBezTo>
                  <a:pt x="157240" y="15478"/>
                  <a:pt x="157240" y="15478"/>
                  <a:pt x="158537" y="16768"/>
                </a:cubicBezTo>
                <a:cubicBezTo>
                  <a:pt x="158537" y="16768"/>
                  <a:pt x="158537" y="16768"/>
                  <a:pt x="159835" y="16768"/>
                </a:cubicBezTo>
                <a:cubicBezTo>
                  <a:pt x="161132" y="16768"/>
                  <a:pt x="161132" y="16768"/>
                  <a:pt x="162429" y="16768"/>
                </a:cubicBezTo>
                <a:cubicBezTo>
                  <a:pt x="163726" y="16768"/>
                  <a:pt x="163726" y="16768"/>
                  <a:pt x="165023" y="18058"/>
                </a:cubicBezTo>
                <a:cubicBezTo>
                  <a:pt x="165023" y="18058"/>
                  <a:pt x="165023" y="18058"/>
                  <a:pt x="166320" y="18058"/>
                </a:cubicBezTo>
                <a:cubicBezTo>
                  <a:pt x="166320" y="18058"/>
                  <a:pt x="166320" y="18058"/>
                  <a:pt x="167617" y="18058"/>
                </a:cubicBezTo>
                <a:cubicBezTo>
                  <a:pt x="167617" y="18058"/>
                  <a:pt x="167617" y="18058"/>
                  <a:pt x="168914" y="18058"/>
                </a:cubicBezTo>
                <a:cubicBezTo>
                  <a:pt x="168914" y="18058"/>
                  <a:pt x="168914" y="18058"/>
                  <a:pt x="170211" y="18058"/>
                </a:cubicBezTo>
                <a:cubicBezTo>
                  <a:pt x="172806" y="19348"/>
                  <a:pt x="174103" y="19348"/>
                  <a:pt x="176697" y="20638"/>
                </a:cubicBezTo>
                <a:cubicBezTo>
                  <a:pt x="180588" y="21928"/>
                  <a:pt x="184480" y="23218"/>
                  <a:pt x="188371" y="24507"/>
                </a:cubicBezTo>
                <a:cubicBezTo>
                  <a:pt x="190965" y="25797"/>
                  <a:pt x="192262" y="25797"/>
                  <a:pt x="193559" y="27087"/>
                </a:cubicBezTo>
                <a:cubicBezTo>
                  <a:pt x="194856" y="28377"/>
                  <a:pt x="194856" y="28377"/>
                  <a:pt x="194856" y="28377"/>
                </a:cubicBezTo>
                <a:cubicBezTo>
                  <a:pt x="196154" y="28377"/>
                  <a:pt x="196154" y="28377"/>
                  <a:pt x="196154" y="29667"/>
                </a:cubicBezTo>
                <a:cubicBezTo>
                  <a:pt x="197451" y="29667"/>
                  <a:pt x="197451" y="29667"/>
                  <a:pt x="197451" y="29667"/>
                </a:cubicBezTo>
                <a:cubicBezTo>
                  <a:pt x="198748" y="29667"/>
                  <a:pt x="198748" y="30957"/>
                  <a:pt x="198748" y="30957"/>
                </a:cubicBezTo>
                <a:cubicBezTo>
                  <a:pt x="202639" y="33536"/>
                  <a:pt x="205233" y="36116"/>
                  <a:pt x="207828" y="38696"/>
                </a:cubicBezTo>
                <a:cubicBezTo>
                  <a:pt x="210422" y="41276"/>
                  <a:pt x="211719" y="45145"/>
                  <a:pt x="213016" y="47725"/>
                </a:cubicBezTo>
                <a:cubicBezTo>
                  <a:pt x="214313" y="50305"/>
                  <a:pt x="214313" y="52884"/>
                  <a:pt x="214313" y="55464"/>
                </a:cubicBezTo>
                <a:cubicBezTo>
                  <a:pt x="214313" y="56754"/>
                  <a:pt x="214313" y="56754"/>
                  <a:pt x="214313" y="58044"/>
                </a:cubicBezTo>
                <a:cubicBezTo>
                  <a:pt x="214313" y="58044"/>
                  <a:pt x="214313" y="59334"/>
                  <a:pt x="213016" y="59334"/>
                </a:cubicBezTo>
                <a:cubicBezTo>
                  <a:pt x="213016" y="59334"/>
                  <a:pt x="213016" y="59334"/>
                  <a:pt x="213016" y="60623"/>
                </a:cubicBezTo>
                <a:cubicBezTo>
                  <a:pt x="213016" y="61913"/>
                  <a:pt x="213016" y="61913"/>
                  <a:pt x="213016" y="61913"/>
                </a:cubicBezTo>
                <a:cubicBezTo>
                  <a:pt x="213016" y="61913"/>
                  <a:pt x="213016" y="61913"/>
                  <a:pt x="211719" y="60623"/>
                </a:cubicBezTo>
                <a:cubicBezTo>
                  <a:pt x="211719" y="60623"/>
                  <a:pt x="211719" y="59334"/>
                  <a:pt x="210422" y="59334"/>
                </a:cubicBezTo>
                <a:cubicBezTo>
                  <a:pt x="210422" y="59334"/>
                  <a:pt x="210422" y="58044"/>
                  <a:pt x="209125" y="58044"/>
                </a:cubicBezTo>
                <a:cubicBezTo>
                  <a:pt x="207828" y="56754"/>
                  <a:pt x="205233" y="55464"/>
                  <a:pt x="203936" y="54174"/>
                </a:cubicBezTo>
                <a:cubicBezTo>
                  <a:pt x="201342" y="54174"/>
                  <a:pt x="200045" y="52884"/>
                  <a:pt x="197451" y="51594"/>
                </a:cubicBezTo>
                <a:cubicBezTo>
                  <a:pt x="194856" y="51594"/>
                  <a:pt x="192262" y="50305"/>
                  <a:pt x="189668" y="50305"/>
                </a:cubicBezTo>
                <a:cubicBezTo>
                  <a:pt x="188371" y="50305"/>
                  <a:pt x="188371" y="50305"/>
                  <a:pt x="187074" y="50305"/>
                </a:cubicBezTo>
                <a:cubicBezTo>
                  <a:pt x="187074" y="49015"/>
                  <a:pt x="185777" y="49015"/>
                  <a:pt x="184480" y="49015"/>
                </a:cubicBezTo>
                <a:cubicBezTo>
                  <a:pt x="183182" y="49015"/>
                  <a:pt x="181885" y="49015"/>
                  <a:pt x="180588" y="47725"/>
                </a:cubicBezTo>
                <a:cubicBezTo>
                  <a:pt x="176697" y="47725"/>
                  <a:pt x="174103" y="47725"/>
                  <a:pt x="170211" y="46435"/>
                </a:cubicBezTo>
                <a:cubicBezTo>
                  <a:pt x="168914" y="46435"/>
                  <a:pt x="166320" y="45145"/>
                  <a:pt x="165023" y="45145"/>
                </a:cubicBezTo>
                <a:cubicBezTo>
                  <a:pt x="165023" y="45145"/>
                  <a:pt x="165023" y="45145"/>
                  <a:pt x="163726" y="45145"/>
                </a:cubicBezTo>
                <a:cubicBezTo>
                  <a:pt x="163726" y="45145"/>
                  <a:pt x="163726" y="45145"/>
                  <a:pt x="162429" y="45145"/>
                </a:cubicBezTo>
                <a:cubicBezTo>
                  <a:pt x="162429" y="45145"/>
                  <a:pt x="162429" y="45145"/>
                  <a:pt x="159835" y="43855"/>
                </a:cubicBezTo>
                <a:cubicBezTo>
                  <a:pt x="159835" y="43855"/>
                  <a:pt x="159835" y="43855"/>
                  <a:pt x="158537" y="43855"/>
                </a:cubicBezTo>
                <a:cubicBezTo>
                  <a:pt x="157240" y="43855"/>
                  <a:pt x="157240" y="43855"/>
                  <a:pt x="155943" y="42565"/>
                </a:cubicBezTo>
                <a:cubicBezTo>
                  <a:pt x="154646" y="42565"/>
                  <a:pt x="153349" y="42565"/>
                  <a:pt x="152052" y="42565"/>
                </a:cubicBezTo>
                <a:cubicBezTo>
                  <a:pt x="152052" y="41276"/>
                  <a:pt x="150755" y="41276"/>
                  <a:pt x="149458" y="41276"/>
                </a:cubicBezTo>
                <a:cubicBezTo>
                  <a:pt x="148161" y="41276"/>
                  <a:pt x="146863" y="39986"/>
                  <a:pt x="146863" y="39986"/>
                </a:cubicBezTo>
                <a:cubicBezTo>
                  <a:pt x="142972" y="38696"/>
                  <a:pt x="139081" y="36116"/>
                  <a:pt x="135189" y="34826"/>
                </a:cubicBezTo>
                <a:cubicBezTo>
                  <a:pt x="131298" y="32247"/>
                  <a:pt x="128704" y="29667"/>
                  <a:pt x="124813" y="27087"/>
                </a:cubicBezTo>
                <a:cubicBezTo>
                  <a:pt x="122218" y="24507"/>
                  <a:pt x="119624" y="21928"/>
                  <a:pt x="117030" y="19348"/>
                </a:cubicBezTo>
                <a:cubicBezTo>
                  <a:pt x="115733" y="16768"/>
                  <a:pt x="113139" y="15478"/>
                  <a:pt x="111841" y="12899"/>
                </a:cubicBezTo>
                <a:cubicBezTo>
                  <a:pt x="110544" y="10319"/>
                  <a:pt x="110544" y="7739"/>
                  <a:pt x="109247" y="6450"/>
                </a:cubicBezTo>
                <a:cubicBezTo>
                  <a:pt x="109247" y="3870"/>
                  <a:pt x="107950" y="2580"/>
                  <a:pt x="107950" y="1290"/>
                </a:cubicBezTo>
                <a:cubicBezTo>
                  <a:pt x="107950" y="1290"/>
                  <a:pt x="107950" y="0"/>
                  <a:pt x="107950" y="0"/>
                </a:cubicBezTo>
                <a:close/>
                <a:moveTo>
                  <a:pt x="9525" y="0"/>
                </a:moveTo>
                <a:cubicBezTo>
                  <a:pt x="9525" y="0"/>
                  <a:pt x="9525" y="0"/>
                  <a:pt x="10822" y="1290"/>
                </a:cubicBezTo>
                <a:cubicBezTo>
                  <a:pt x="12119" y="1290"/>
                  <a:pt x="12119" y="2580"/>
                  <a:pt x="14713" y="2580"/>
                </a:cubicBezTo>
                <a:cubicBezTo>
                  <a:pt x="16010" y="3870"/>
                  <a:pt x="17308" y="3870"/>
                  <a:pt x="19902" y="5160"/>
                </a:cubicBezTo>
                <a:cubicBezTo>
                  <a:pt x="22496" y="6450"/>
                  <a:pt x="25090" y="6450"/>
                  <a:pt x="27684" y="7739"/>
                </a:cubicBezTo>
                <a:cubicBezTo>
                  <a:pt x="32873" y="9029"/>
                  <a:pt x="39358" y="11609"/>
                  <a:pt x="45844" y="12899"/>
                </a:cubicBezTo>
                <a:cubicBezTo>
                  <a:pt x="45844" y="12899"/>
                  <a:pt x="45844" y="12899"/>
                  <a:pt x="47141" y="12899"/>
                </a:cubicBezTo>
                <a:cubicBezTo>
                  <a:pt x="47141" y="12899"/>
                  <a:pt x="47141" y="12899"/>
                  <a:pt x="48438" y="12899"/>
                </a:cubicBezTo>
                <a:cubicBezTo>
                  <a:pt x="48438" y="12899"/>
                  <a:pt x="48438" y="12899"/>
                  <a:pt x="48438" y="14189"/>
                </a:cubicBezTo>
                <a:cubicBezTo>
                  <a:pt x="49735" y="14189"/>
                  <a:pt x="49735" y="14189"/>
                  <a:pt x="49735" y="14189"/>
                </a:cubicBezTo>
                <a:cubicBezTo>
                  <a:pt x="51032" y="14189"/>
                  <a:pt x="52329" y="14189"/>
                  <a:pt x="52329" y="14189"/>
                </a:cubicBezTo>
                <a:cubicBezTo>
                  <a:pt x="53627" y="15478"/>
                  <a:pt x="54924" y="15478"/>
                  <a:pt x="54924" y="15478"/>
                </a:cubicBezTo>
                <a:cubicBezTo>
                  <a:pt x="56221" y="15478"/>
                  <a:pt x="56221" y="15478"/>
                  <a:pt x="56221" y="15478"/>
                </a:cubicBezTo>
                <a:cubicBezTo>
                  <a:pt x="57518" y="15478"/>
                  <a:pt x="57518" y="15478"/>
                  <a:pt x="57518" y="15478"/>
                </a:cubicBezTo>
                <a:cubicBezTo>
                  <a:pt x="58815" y="15478"/>
                  <a:pt x="58815" y="15478"/>
                  <a:pt x="58815" y="15478"/>
                </a:cubicBezTo>
                <a:cubicBezTo>
                  <a:pt x="60112" y="16768"/>
                  <a:pt x="60112" y="16768"/>
                  <a:pt x="60112" y="16768"/>
                </a:cubicBezTo>
                <a:cubicBezTo>
                  <a:pt x="61409" y="16768"/>
                  <a:pt x="62706" y="16768"/>
                  <a:pt x="62706" y="16768"/>
                </a:cubicBezTo>
                <a:cubicBezTo>
                  <a:pt x="64003" y="16768"/>
                  <a:pt x="65301" y="16768"/>
                  <a:pt x="65301" y="18058"/>
                </a:cubicBezTo>
                <a:cubicBezTo>
                  <a:pt x="65301" y="18058"/>
                  <a:pt x="65301" y="18058"/>
                  <a:pt x="66598" y="18058"/>
                </a:cubicBezTo>
                <a:cubicBezTo>
                  <a:pt x="66598" y="18058"/>
                  <a:pt x="66598" y="18058"/>
                  <a:pt x="69192" y="18058"/>
                </a:cubicBezTo>
                <a:cubicBezTo>
                  <a:pt x="69192" y="18058"/>
                  <a:pt x="69192" y="18058"/>
                  <a:pt x="70489" y="18058"/>
                </a:cubicBezTo>
                <a:cubicBezTo>
                  <a:pt x="70489" y="18058"/>
                  <a:pt x="70489" y="18058"/>
                  <a:pt x="71786" y="18058"/>
                </a:cubicBezTo>
                <a:cubicBezTo>
                  <a:pt x="73083" y="19348"/>
                  <a:pt x="75677" y="19348"/>
                  <a:pt x="76975" y="20638"/>
                </a:cubicBezTo>
                <a:cubicBezTo>
                  <a:pt x="82163" y="20638"/>
                  <a:pt x="86054" y="23218"/>
                  <a:pt x="89946" y="24507"/>
                </a:cubicBezTo>
                <a:cubicBezTo>
                  <a:pt x="91243" y="25797"/>
                  <a:pt x="93837" y="25797"/>
                  <a:pt x="95134" y="27087"/>
                </a:cubicBezTo>
                <a:cubicBezTo>
                  <a:pt x="95134" y="27087"/>
                  <a:pt x="96431" y="28377"/>
                  <a:pt x="96431" y="28377"/>
                </a:cubicBezTo>
                <a:cubicBezTo>
                  <a:pt x="96431" y="28377"/>
                  <a:pt x="97728" y="28377"/>
                  <a:pt x="97728" y="28377"/>
                </a:cubicBezTo>
                <a:cubicBezTo>
                  <a:pt x="97728" y="29667"/>
                  <a:pt x="99025" y="29667"/>
                  <a:pt x="99025" y="29667"/>
                </a:cubicBezTo>
                <a:cubicBezTo>
                  <a:pt x="99025" y="29667"/>
                  <a:pt x="100323" y="30957"/>
                  <a:pt x="100323" y="30957"/>
                </a:cubicBezTo>
                <a:cubicBezTo>
                  <a:pt x="102917" y="33536"/>
                  <a:pt x="106808" y="36116"/>
                  <a:pt x="108105" y="38696"/>
                </a:cubicBezTo>
                <a:cubicBezTo>
                  <a:pt x="110700" y="41276"/>
                  <a:pt x="111997" y="45145"/>
                  <a:pt x="113294" y="47725"/>
                </a:cubicBezTo>
                <a:cubicBezTo>
                  <a:pt x="114591" y="50305"/>
                  <a:pt x="115888" y="52884"/>
                  <a:pt x="114591" y="55464"/>
                </a:cubicBezTo>
                <a:cubicBezTo>
                  <a:pt x="114591" y="56754"/>
                  <a:pt x="114591" y="56754"/>
                  <a:pt x="114591" y="58044"/>
                </a:cubicBezTo>
                <a:cubicBezTo>
                  <a:pt x="114591" y="58044"/>
                  <a:pt x="114591" y="59334"/>
                  <a:pt x="114591" y="59334"/>
                </a:cubicBezTo>
                <a:cubicBezTo>
                  <a:pt x="114591" y="59334"/>
                  <a:pt x="114591" y="59334"/>
                  <a:pt x="114591" y="60623"/>
                </a:cubicBezTo>
                <a:cubicBezTo>
                  <a:pt x="114591" y="60623"/>
                  <a:pt x="113294" y="60623"/>
                  <a:pt x="113294" y="61913"/>
                </a:cubicBezTo>
                <a:cubicBezTo>
                  <a:pt x="113294" y="60623"/>
                  <a:pt x="113294" y="60623"/>
                  <a:pt x="111997" y="60623"/>
                </a:cubicBezTo>
                <a:cubicBezTo>
                  <a:pt x="111997" y="60623"/>
                  <a:pt x="111997" y="59334"/>
                  <a:pt x="111997" y="59334"/>
                </a:cubicBezTo>
                <a:cubicBezTo>
                  <a:pt x="110700" y="59334"/>
                  <a:pt x="110700" y="58044"/>
                  <a:pt x="110700" y="58044"/>
                </a:cubicBezTo>
                <a:cubicBezTo>
                  <a:pt x="110700" y="58044"/>
                  <a:pt x="110700" y="58044"/>
                  <a:pt x="109403" y="58044"/>
                </a:cubicBezTo>
                <a:cubicBezTo>
                  <a:pt x="108105" y="56754"/>
                  <a:pt x="106808" y="55464"/>
                  <a:pt x="104214" y="54174"/>
                </a:cubicBezTo>
                <a:cubicBezTo>
                  <a:pt x="102917" y="54174"/>
                  <a:pt x="100323" y="52884"/>
                  <a:pt x="97728" y="51594"/>
                </a:cubicBezTo>
                <a:cubicBezTo>
                  <a:pt x="96431" y="51594"/>
                  <a:pt x="93837" y="50305"/>
                  <a:pt x="89946" y="50305"/>
                </a:cubicBezTo>
                <a:cubicBezTo>
                  <a:pt x="89946" y="50305"/>
                  <a:pt x="88649" y="50305"/>
                  <a:pt x="88649" y="50305"/>
                </a:cubicBezTo>
                <a:cubicBezTo>
                  <a:pt x="87351" y="49015"/>
                  <a:pt x="87351" y="49015"/>
                  <a:pt x="86054" y="49015"/>
                </a:cubicBezTo>
                <a:cubicBezTo>
                  <a:pt x="84757" y="49015"/>
                  <a:pt x="83460" y="49015"/>
                  <a:pt x="80866" y="47725"/>
                </a:cubicBezTo>
                <a:cubicBezTo>
                  <a:pt x="78272" y="47725"/>
                  <a:pt x="74380" y="47725"/>
                  <a:pt x="71786" y="46435"/>
                </a:cubicBezTo>
                <a:cubicBezTo>
                  <a:pt x="69192" y="46435"/>
                  <a:pt x="67895" y="45145"/>
                  <a:pt x="66598" y="45145"/>
                </a:cubicBezTo>
                <a:cubicBezTo>
                  <a:pt x="66598" y="45145"/>
                  <a:pt x="66598" y="45145"/>
                  <a:pt x="65301" y="45145"/>
                </a:cubicBezTo>
                <a:cubicBezTo>
                  <a:pt x="65301" y="45145"/>
                  <a:pt x="65301" y="45145"/>
                  <a:pt x="64003" y="45145"/>
                </a:cubicBezTo>
                <a:cubicBezTo>
                  <a:pt x="64003" y="45145"/>
                  <a:pt x="64003" y="45145"/>
                  <a:pt x="62706" y="45145"/>
                </a:cubicBezTo>
                <a:cubicBezTo>
                  <a:pt x="62706" y="45145"/>
                  <a:pt x="62706" y="45145"/>
                  <a:pt x="61409" y="43855"/>
                </a:cubicBezTo>
                <a:cubicBezTo>
                  <a:pt x="61409" y="43855"/>
                  <a:pt x="61409" y="43855"/>
                  <a:pt x="60112" y="43855"/>
                </a:cubicBezTo>
                <a:cubicBezTo>
                  <a:pt x="58815" y="43855"/>
                  <a:pt x="57518" y="43855"/>
                  <a:pt x="56221" y="42565"/>
                </a:cubicBezTo>
                <a:cubicBezTo>
                  <a:pt x="56221" y="42565"/>
                  <a:pt x="54924" y="42565"/>
                  <a:pt x="53627" y="42565"/>
                </a:cubicBezTo>
                <a:cubicBezTo>
                  <a:pt x="52329" y="41276"/>
                  <a:pt x="51032" y="41276"/>
                  <a:pt x="51032" y="41276"/>
                </a:cubicBezTo>
                <a:cubicBezTo>
                  <a:pt x="49735" y="41276"/>
                  <a:pt x="48438" y="39986"/>
                  <a:pt x="47141" y="39986"/>
                </a:cubicBezTo>
                <a:cubicBezTo>
                  <a:pt x="43250" y="38696"/>
                  <a:pt x="39358" y="36116"/>
                  <a:pt x="36764" y="34826"/>
                </a:cubicBezTo>
                <a:cubicBezTo>
                  <a:pt x="32873" y="32247"/>
                  <a:pt x="28982" y="29667"/>
                  <a:pt x="26387" y="27087"/>
                </a:cubicBezTo>
                <a:cubicBezTo>
                  <a:pt x="23793" y="24507"/>
                  <a:pt x="21199" y="21928"/>
                  <a:pt x="18605" y="19348"/>
                </a:cubicBezTo>
                <a:cubicBezTo>
                  <a:pt x="16010" y="18058"/>
                  <a:pt x="14713" y="15478"/>
                  <a:pt x="13416" y="12899"/>
                </a:cubicBezTo>
                <a:cubicBezTo>
                  <a:pt x="12119" y="10319"/>
                  <a:pt x="10822" y="7739"/>
                  <a:pt x="10822" y="6450"/>
                </a:cubicBezTo>
                <a:cubicBezTo>
                  <a:pt x="9525" y="3870"/>
                  <a:pt x="9525" y="2580"/>
                  <a:pt x="9525" y="1290"/>
                </a:cubicBezTo>
                <a:cubicBezTo>
                  <a:pt x="9525" y="0"/>
                  <a:pt x="9525" y="0"/>
                  <a:pt x="952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32" name="íṣliḋe"/>
          <p:cNvSpPr/>
          <p:nvPr/>
        </p:nvSpPr>
        <p:spPr>
          <a:xfrm>
            <a:off x="5651587" y="2661007"/>
            <a:ext cx="941524" cy="896474"/>
          </a:xfrm>
          <a:custGeom>
            <a:avLst/>
            <a:gdLst>
              <a:gd name="connsiteX0" fmla="*/ 101402 w 331788"/>
              <a:gd name="connsiteY0" fmla="*/ 200025 h 315913"/>
              <a:gd name="connsiteX1" fmla="*/ 93663 w 331788"/>
              <a:gd name="connsiteY1" fmla="*/ 207840 h 315913"/>
              <a:gd name="connsiteX2" fmla="*/ 93663 w 331788"/>
              <a:gd name="connsiteY2" fmla="*/ 301625 h 315913"/>
              <a:gd name="connsiteX3" fmla="*/ 137518 w 331788"/>
              <a:gd name="connsiteY3" fmla="*/ 301625 h 315913"/>
              <a:gd name="connsiteX4" fmla="*/ 137518 w 331788"/>
              <a:gd name="connsiteY4" fmla="*/ 250825 h 315913"/>
              <a:gd name="connsiteX5" fmla="*/ 143967 w 331788"/>
              <a:gd name="connsiteY5" fmla="*/ 244312 h 315913"/>
              <a:gd name="connsiteX6" fmla="*/ 187822 w 331788"/>
              <a:gd name="connsiteY6" fmla="*/ 244312 h 315913"/>
              <a:gd name="connsiteX7" fmla="*/ 194271 w 331788"/>
              <a:gd name="connsiteY7" fmla="*/ 250825 h 315913"/>
              <a:gd name="connsiteX8" fmla="*/ 194271 w 331788"/>
              <a:gd name="connsiteY8" fmla="*/ 301625 h 315913"/>
              <a:gd name="connsiteX9" fmla="*/ 230387 w 331788"/>
              <a:gd name="connsiteY9" fmla="*/ 301625 h 315913"/>
              <a:gd name="connsiteX10" fmla="*/ 238126 w 331788"/>
              <a:gd name="connsiteY10" fmla="*/ 295112 h 315913"/>
              <a:gd name="connsiteX11" fmla="*/ 238126 w 331788"/>
              <a:gd name="connsiteY11" fmla="*/ 207840 h 315913"/>
              <a:gd name="connsiteX12" fmla="*/ 230387 w 331788"/>
              <a:gd name="connsiteY12" fmla="*/ 200025 h 315913"/>
              <a:gd name="connsiteX13" fmla="*/ 101402 w 331788"/>
              <a:gd name="connsiteY13" fmla="*/ 200025 h 315913"/>
              <a:gd name="connsiteX14" fmla="*/ 258908 w 331788"/>
              <a:gd name="connsiteY14" fmla="*/ 122237 h 315913"/>
              <a:gd name="connsiteX15" fmla="*/ 252413 w 331788"/>
              <a:gd name="connsiteY15" fmla="*/ 129801 h 315913"/>
              <a:gd name="connsiteX16" fmla="*/ 252413 w 331788"/>
              <a:gd name="connsiteY16" fmla="*/ 157536 h 315913"/>
              <a:gd name="connsiteX17" fmla="*/ 258908 w 331788"/>
              <a:gd name="connsiteY17" fmla="*/ 165100 h 315913"/>
              <a:gd name="connsiteX18" fmla="*/ 266701 w 331788"/>
              <a:gd name="connsiteY18" fmla="*/ 157536 h 315913"/>
              <a:gd name="connsiteX19" fmla="*/ 266701 w 331788"/>
              <a:gd name="connsiteY19" fmla="*/ 129801 h 315913"/>
              <a:gd name="connsiteX20" fmla="*/ 258908 w 331788"/>
              <a:gd name="connsiteY20" fmla="*/ 122237 h 315913"/>
              <a:gd name="connsiteX21" fmla="*/ 230332 w 331788"/>
              <a:gd name="connsiteY21" fmla="*/ 122237 h 315913"/>
              <a:gd name="connsiteX22" fmla="*/ 223838 w 331788"/>
              <a:gd name="connsiteY22" fmla="*/ 129801 h 315913"/>
              <a:gd name="connsiteX23" fmla="*/ 223838 w 331788"/>
              <a:gd name="connsiteY23" fmla="*/ 157536 h 315913"/>
              <a:gd name="connsiteX24" fmla="*/ 230332 w 331788"/>
              <a:gd name="connsiteY24" fmla="*/ 165100 h 315913"/>
              <a:gd name="connsiteX25" fmla="*/ 238126 w 331788"/>
              <a:gd name="connsiteY25" fmla="*/ 157536 h 315913"/>
              <a:gd name="connsiteX26" fmla="*/ 238126 w 331788"/>
              <a:gd name="connsiteY26" fmla="*/ 129801 h 315913"/>
              <a:gd name="connsiteX27" fmla="*/ 230332 w 331788"/>
              <a:gd name="connsiteY27" fmla="*/ 122237 h 315913"/>
              <a:gd name="connsiteX28" fmla="*/ 201468 w 331788"/>
              <a:gd name="connsiteY28" fmla="*/ 122237 h 315913"/>
              <a:gd name="connsiteX29" fmla="*/ 193675 w 331788"/>
              <a:gd name="connsiteY29" fmla="*/ 129801 h 315913"/>
              <a:gd name="connsiteX30" fmla="*/ 193675 w 331788"/>
              <a:gd name="connsiteY30" fmla="*/ 157536 h 315913"/>
              <a:gd name="connsiteX31" fmla="*/ 201468 w 331788"/>
              <a:gd name="connsiteY31" fmla="*/ 165100 h 315913"/>
              <a:gd name="connsiteX32" fmla="*/ 207963 w 331788"/>
              <a:gd name="connsiteY32" fmla="*/ 157536 h 315913"/>
              <a:gd name="connsiteX33" fmla="*/ 207963 w 331788"/>
              <a:gd name="connsiteY33" fmla="*/ 129801 h 315913"/>
              <a:gd name="connsiteX34" fmla="*/ 201468 w 331788"/>
              <a:gd name="connsiteY34" fmla="*/ 122237 h 315913"/>
              <a:gd name="connsiteX35" fmla="*/ 128732 w 331788"/>
              <a:gd name="connsiteY35" fmla="*/ 122237 h 315913"/>
              <a:gd name="connsiteX36" fmla="*/ 122238 w 331788"/>
              <a:gd name="connsiteY36" fmla="*/ 129801 h 315913"/>
              <a:gd name="connsiteX37" fmla="*/ 122238 w 331788"/>
              <a:gd name="connsiteY37" fmla="*/ 157536 h 315913"/>
              <a:gd name="connsiteX38" fmla="*/ 128732 w 331788"/>
              <a:gd name="connsiteY38" fmla="*/ 165100 h 315913"/>
              <a:gd name="connsiteX39" fmla="*/ 136526 w 331788"/>
              <a:gd name="connsiteY39" fmla="*/ 157536 h 315913"/>
              <a:gd name="connsiteX40" fmla="*/ 136526 w 331788"/>
              <a:gd name="connsiteY40" fmla="*/ 129801 h 315913"/>
              <a:gd name="connsiteX41" fmla="*/ 128732 w 331788"/>
              <a:gd name="connsiteY41" fmla="*/ 122237 h 315913"/>
              <a:gd name="connsiteX42" fmla="*/ 101456 w 331788"/>
              <a:gd name="connsiteY42" fmla="*/ 122237 h 315913"/>
              <a:gd name="connsiteX43" fmla="*/ 93663 w 331788"/>
              <a:gd name="connsiteY43" fmla="*/ 129801 h 315913"/>
              <a:gd name="connsiteX44" fmla="*/ 93663 w 331788"/>
              <a:gd name="connsiteY44" fmla="*/ 157536 h 315913"/>
              <a:gd name="connsiteX45" fmla="*/ 101456 w 331788"/>
              <a:gd name="connsiteY45" fmla="*/ 165100 h 315913"/>
              <a:gd name="connsiteX46" fmla="*/ 107951 w 331788"/>
              <a:gd name="connsiteY46" fmla="*/ 157536 h 315913"/>
              <a:gd name="connsiteX47" fmla="*/ 107951 w 331788"/>
              <a:gd name="connsiteY47" fmla="*/ 129801 h 315913"/>
              <a:gd name="connsiteX48" fmla="*/ 101456 w 331788"/>
              <a:gd name="connsiteY48" fmla="*/ 122237 h 315913"/>
              <a:gd name="connsiteX49" fmla="*/ 72881 w 331788"/>
              <a:gd name="connsiteY49" fmla="*/ 122237 h 315913"/>
              <a:gd name="connsiteX50" fmla="*/ 65088 w 331788"/>
              <a:gd name="connsiteY50" fmla="*/ 129801 h 315913"/>
              <a:gd name="connsiteX51" fmla="*/ 65088 w 331788"/>
              <a:gd name="connsiteY51" fmla="*/ 157536 h 315913"/>
              <a:gd name="connsiteX52" fmla="*/ 72881 w 331788"/>
              <a:gd name="connsiteY52" fmla="*/ 165100 h 315913"/>
              <a:gd name="connsiteX53" fmla="*/ 79376 w 331788"/>
              <a:gd name="connsiteY53" fmla="*/ 157536 h 315913"/>
              <a:gd name="connsiteX54" fmla="*/ 79376 w 331788"/>
              <a:gd name="connsiteY54" fmla="*/ 129801 h 315913"/>
              <a:gd name="connsiteX55" fmla="*/ 72881 w 331788"/>
              <a:gd name="connsiteY55" fmla="*/ 122237 h 315913"/>
              <a:gd name="connsiteX56" fmla="*/ 258908 w 331788"/>
              <a:gd name="connsiteY56" fmla="*/ 65087 h 315913"/>
              <a:gd name="connsiteX57" fmla="*/ 252413 w 331788"/>
              <a:gd name="connsiteY57" fmla="*/ 71581 h 315913"/>
              <a:gd name="connsiteX58" fmla="*/ 252413 w 331788"/>
              <a:gd name="connsiteY58" fmla="*/ 100157 h 315913"/>
              <a:gd name="connsiteX59" fmla="*/ 258908 w 331788"/>
              <a:gd name="connsiteY59" fmla="*/ 107950 h 315913"/>
              <a:gd name="connsiteX60" fmla="*/ 266701 w 331788"/>
              <a:gd name="connsiteY60" fmla="*/ 100157 h 315913"/>
              <a:gd name="connsiteX61" fmla="*/ 266701 w 331788"/>
              <a:gd name="connsiteY61" fmla="*/ 71581 h 315913"/>
              <a:gd name="connsiteX62" fmla="*/ 258908 w 331788"/>
              <a:gd name="connsiteY62" fmla="*/ 65087 h 315913"/>
              <a:gd name="connsiteX63" fmla="*/ 230332 w 331788"/>
              <a:gd name="connsiteY63" fmla="*/ 65087 h 315913"/>
              <a:gd name="connsiteX64" fmla="*/ 223838 w 331788"/>
              <a:gd name="connsiteY64" fmla="*/ 71581 h 315913"/>
              <a:gd name="connsiteX65" fmla="*/ 223838 w 331788"/>
              <a:gd name="connsiteY65" fmla="*/ 100157 h 315913"/>
              <a:gd name="connsiteX66" fmla="*/ 230332 w 331788"/>
              <a:gd name="connsiteY66" fmla="*/ 107950 h 315913"/>
              <a:gd name="connsiteX67" fmla="*/ 238126 w 331788"/>
              <a:gd name="connsiteY67" fmla="*/ 100157 h 315913"/>
              <a:gd name="connsiteX68" fmla="*/ 238126 w 331788"/>
              <a:gd name="connsiteY68" fmla="*/ 71581 h 315913"/>
              <a:gd name="connsiteX69" fmla="*/ 230332 w 331788"/>
              <a:gd name="connsiteY69" fmla="*/ 65087 h 315913"/>
              <a:gd name="connsiteX70" fmla="*/ 201468 w 331788"/>
              <a:gd name="connsiteY70" fmla="*/ 65087 h 315913"/>
              <a:gd name="connsiteX71" fmla="*/ 193675 w 331788"/>
              <a:gd name="connsiteY71" fmla="*/ 71581 h 315913"/>
              <a:gd name="connsiteX72" fmla="*/ 193675 w 331788"/>
              <a:gd name="connsiteY72" fmla="*/ 100157 h 315913"/>
              <a:gd name="connsiteX73" fmla="*/ 201468 w 331788"/>
              <a:gd name="connsiteY73" fmla="*/ 107950 h 315913"/>
              <a:gd name="connsiteX74" fmla="*/ 207963 w 331788"/>
              <a:gd name="connsiteY74" fmla="*/ 100157 h 315913"/>
              <a:gd name="connsiteX75" fmla="*/ 207963 w 331788"/>
              <a:gd name="connsiteY75" fmla="*/ 71581 h 315913"/>
              <a:gd name="connsiteX76" fmla="*/ 201468 w 331788"/>
              <a:gd name="connsiteY76" fmla="*/ 65087 h 315913"/>
              <a:gd name="connsiteX77" fmla="*/ 128732 w 331788"/>
              <a:gd name="connsiteY77" fmla="*/ 65087 h 315913"/>
              <a:gd name="connsiteX78" fmla="*/ 122238 w 331788"/>
              <a:gd name="connsiteY78" fmla="*/ 71581 h 315913"/>
              <a:gd name="connsiteX79" fmla="*/ 122238 w 331788"/>
              <a:gd name="connsiteY79" fmla="*/ 100157 h 315913"/>
              <a:gd name="connsiteX80" fmla="*/ 128732 w 331788"/>
              <a:gd name="connsiteY80" fmla="*/ 107950 h 315913"/>
              <a:gd name="connsiteX81" fmla="*/ 136526 w 331788"/>
              <a:gd name="connsiteY81" fmla="*/ 100157 h 315913"/>
              <a:gd name="connsiteX82" fmla="*/ 136526 w 331788"/>
              <a:gd name="connsiteY82" fmla="*/ 71581 h 315913"/>
              <a:gd name="connsiteX83" fmla="*/ 128732 w 331788"/>
              <a:gd name="connsiteY83" fmla="*/ 65087 h 315913"/>
              <a:gd name="connsiteX84" fmla="*/ 101456 w 331788"/>
              <a:gd name="connsiteY84" fmla="*/ 65087 h 315913"/>
              <a:gd name="connsiteX85" fmla="*/ 93663 w 331788"/>
              <a:gd name="connsiteY85" fmla="*/ 71581 h 315913"/>
              <a:gd name="connsiteX86" fmla="*/ 93663 w 331788"/>
              <a:gd name="connsiteY86" fmla="*/ 100157 h 315913"/>
              <a:gd name="connsiteX87" fmla="*/ 101456 w 331788"/>
              <a:gd name="connsiteY87" fmla="*/ 107950 h 315913"/>
              <a:gd name="connsiteX88" fmla="*/ 107951 w 331788"/>
              <a:gd name="connsiteY88" fmla="*/ 100157 h 315913"/>
              <a:gd name="connsiteX89" fmla="*/ 107951 w 331788"/>
              <a:gd name="connsiteY89" fmla="*/ 71581 h 315913"/>
              <a:gd name="connsiteX90" fmla="*/ 101456 w 331788"/>
              <a:gd name="connsiteY90" fmla="*/ 65087 h 315913"/>
              <a:gd name="connsiteX91" fmla="*/ 72881 w 331788"/>
              <a:gd name="connsiteY91" fmla="*/ 65087 h 315913"/>
              <a:gd name="connsiteX92" fmla="*/ 65088 w 331788"/>
              <a:gd name="connsiteY92" fmla="*/ 71581 h 315913"/>
              <a:gd name="connsiteX93" fmla="*/ 65088 w 331788"/>
              <a:gd name="connsiteY93" fmla="*/ 100157 h 315913"/>
              <a:gd name="connsiteX94" fmla="*/ 72881 w 331788"/>
              <a:gd name="connsiteY94" fmla="*/ 107950 h 315913"/>
              <a:gd name="connsiteX95" fmla="*/ 79376 w 331788"/>
              <a:gd name="connsiteY95" fmla="*/ 100157 h 315913"/>
              <a:gd name="connsiteX96" fmla="*/ 79376 w 331788"/>
              <a:gd name="connsiteY96" fmla="*/ 71581 h 315913"/>
              <a:gd name="connsiteX97" fmla="*/ 72881 w 331788"/>
              <a:gd name="connsiteY97" fmla="*/ 65087 h 315913"/>
              <a:gd name="connsiteX98" fmla="*/ 107950 w 331788"/>
              <a:gd name="connsiteY98" fmla="*/ 14287 h 315913"/>
              <a:gd name="connsiteX99" fmla="*/ 107950 w 331788"/>
              <a:gd name="connsiteY99" fmla="*/ 28575 h 315913"/>
              <a:gd name="connsiteX100" fmla="*/ 223838 w 331788"/>
              <a:gd name="connsiteY100" fmla="*/ 28575 h 315913"/>
              <a:gd name="connsiteX101" fmla="*/ 223838 w 331788"/>
              <a:gd name="connsiteY101" fmla="*/ 14287 h 315913"/>
              <a:gd name="connsiteX102" fmla="*/ 64802 w 331788"/>
              <a:gd name="connsiteY102" fmla="*/ 0 h 315913"/>
              <a:gd name="connsiteX103" fmla="*/ 266986 w 331788"/>
              <a:gd name="connsiteY103" fmla="*/ 0 h 315913"/>
              <a:gd name="connsiteX104" fmla="*/ 273466 w 331788"/>
              <a:gd name="connsiteY104" fmla="*/ 6474 h 315913"/>
              <a:gd name="connsiteX105" fmla="*/ 266986 w 331788"/>
              <a:gd name="connsiteY105" fmla="*/ 14242 h 315913"/>
              <a:gd name="connsiteX106" fmla="*/ 238472 w 331788"/>
              <a:gd name="connsiteY106" fmla="*/ 14242 h 315913"/>
              <a:gd name="connsiteX107" fmla="*/ 238472 w 331788"/>
              <a:gd name="connsiteY107" fmla="*/ 28484 h 315913"/>
              <a:gd name="connsiteX108" fmla="*/ 303275 w 331788"/>
              <a:gd name="connsiteY108" fmla="*/ 28484 h 315913"/>
              <a:gd name="connsiteX109" fmla="*/ 309755 w 331788"/>
              <a:gd name="connsiteY109" fmla="*/ 34958 h 315913"/>
              <a:gd name="connsiteX110" fmla="*/ 309755 w 331788"/>
              <a:gd name="connsiteY110" fmla="*/ 301671 h 315913"/>
              <a:gd name="connsiteX111" fmla="*/ 324012 w 331788"/>
              <a:gd name="connsiteY111" fmla="*/ 301671 h 315913"/>
              <a:gd name="connsiteX112" fmla="*/ 331788 w 331788"/>
              <a:gd name="connsiteY112" fmla="*/ 309439 h 315913"/>
              <a:gd name="connsiteX113" fmla="*/ 324012 w 331788"/>
              <a:gd name="connsiteY113" fmla="*/ 315913 h 315913"/>
              <a:gd name="connsiteX114" fmla="*/ 7776 w 331788"/>
              <a:gd name="connsiteY114" fmla="*/ 315913 h 315913"/>
              <a:gd name="connsiteX115" fmla="*/ 0 w 331788"/>
              <a:gd name="connsiteY115" fmla="*/ 309439 h 315913"/>
              <a:gd name="connsiteX116" fmla="*/ 7776 w 331788"/>
              <a:gd name="connsiteY116" fmla="*/ 301671 h 315913"/>
              <a:gd name="connsiteX117" fmla="*/ 22033 w 331788"/>
              <a:gd name="connsiteY117" fmla="*/ 301671 h 315913"/>
              <a:gd name="connsiteX118" fmla="*/ 22033 w 331788"/>
              <a:gd name="connsiteY118" fmla="*/ 34958 h 315913"/>
              <a:gd name="connsiteX119" fmla="*/ 28513 w 331788"/>
              <a:gd name="connsiteY119" fmla="*/ 28484 h 315913"/>
              <a:gd name="connsiteX120" fmla="*/ 93315 w 331788"/>
              <a:gd name="connsiteY120" fmla="*/ 28484 h 315913"/>
              <a:gd name="connsiteX121" fmla="*/ 93315 w 331788"/>
              <a:gd name="connsiteY121" fmla="*/ 14242 h 315913"/>
              <a:gd name="connsiteX122" fmla="*/ 64802 w 331788"/>
              <a:gd name="connsiteY122" fmla="*/ 14242 h 315913"/>
              <a:gd name="connsiteX123" fmla="*/ 58322 w 331788"/>
              <a:gd name="connsiteY123" fmla="*/ 6474 h 315913"/>
              <a:gd name="connsiteX124" fmla="*/ 64802 w 331788"/>
              <a:gd name="connsiteY124" fmla="*/ 0 h 315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Lst>
            <a:rect l="l" t="t" r="r" b="b"/>
            <a:pathLst>
              <a:path w="331788" h="315913">
                <a:moveTo>
                  <a:pt x="101402" y="200025"/>
                </a:moveTo>
                <a:cubicBezTo>
                  <a:pt x="97532" y="200025"/>
                  <a:pt x="93663" y="203933"/>
                  <a:pt x="93663" y="207840"/>
                </a:cubicBezTo>
                <a:cubicBezTo>
                  <a:pt x="93663" y="207840"/>
                  <a:pt x="93663" y="207840"/>
                  <a:pt x="93663" y="301625"/>
                </a:cubicBezTo>
                <a:cubicBezTo>
                  <a:pt x="93663" y="301625"/>
                  <a:pt x="93663" y="301625"/>
                  <a:pt x="137518" y="301625"/>
                </a:cubicBezTo>
                <a:cubicBezTo>
                  <a:pt x="137518" y="301625"/>
                  <a:pt x="137518" y="301625"/>
                  <a:pt x="137518" y="250825"/>
                </a:cubicBezTo>
                <a:cubicBezTo>
                  <a:pt x="137518" y="246917"/>
                  <a:pt x="140097" y="244312"/>
                  <a:pt x="143967" y="244312"/>
                </a:cubicBezTo>
                <a:cubicBezTo>
                  <a:pt x="143967" y="244312"/>
                  <a:pt x="143967" y="244312"/>
                  <a:pt x="187822" y="244312"/>
                </a:cubicBezTo>
                <a:cubicBezTo>
                  <a:pt x="191691" y="244312"/>
                  <a:pt x="194271" y="246917"/>
                  <a:pt x="194271" y="250825"/>
                </a:cubicBezTo>
                <a:cubicBezTo>
                  <a:pt x="194271" y="250825"/>
                  <a:pt x="194271" y="250825"/>
                  <a:pt x="194271" y="301625"/>
                </a:cubicBezTo>
                <a:cubicBezTo>
                  <a:pt x="194271" y="301625"/>
                  <a:pt x="194271" y="301625"/>
                  <a:pt x="230387" y="301625"/>
                </a:cubicBezTo>
                <a:cubicBezTo>
                  <a:pt x="234256" y="301625"/>
                  <a:pt x="238126" y="299020"/>
                  <a:pt x="238126" y="295112"/>
                </a:cubicBezTo>
                <a:lnTo>
                  <a:pt x="238126" y="207840"/>
                </a:lnTo>
                <a:cubicBezTo>
                  <a:pt x="238126" y="203933"/>
                  <a:pt x="234256" y="200025"/>
                  <a:pt x="230387" y="200025"/>
                </a:cubicBezTo>
                <a:cubicBezTo>
                  <a:pt x="230387" y="200025"/>
                  <a:pt x="230387" y="200025"/>
                  <a:pt x="101402" y="200025"/>
                </a:cubicBezTo>
                <a:close/>
                <a:moveTo>
                  <a:pt x="258908" y="122237"/>
                </a:moveTo>
                <a:cubicBezTo>
                  <a:pt x="255011" y="122237"/>
                  <a:pt x="252413" y="124758"/>
                  <a:pt x="252413" y="129801"/>
                </a:cubicBezTo>
                <a:cubicBezTo>
                  <a:pt x="252413" y="129801"/>
                  <a:pt x="252413" y="129801"/>
                  <a:pt x="252413" y="157536"/>
                </a:cubicBezTo>
                <a:cubicBezTo>
                  <a:pt x="252413" y="161318"/>
                  <a:pt x="255011" y="165100"/>
                  <a:pt x="258908" y="165100"/>
                </a:cubicBezTo>
                <a:cubicBezTo>
                  <a:pt x="264103" y="165100"/>
                  <a:pt x="266701" y="161318"/>
                  <a:pt x="266701" y="157536"/>
                </a:cubicBezTo>
                <a:lnTo>
                  <a:pt x="266701" y="129801"/>
                </a:lnTo>
                <a:cubicBezTo>
                  <a:pt x="266701" y="124758"/>
                  <a:pt x="264103" y="122237"/>
                  <a:pt x="258908" y="122237"/>
                </a:cubicBezTo>
                <a:close/>
                <a:moveTo>
                  <a:pt x="230332" y="122237"/>
                </a:moveTo>
                <a:cubicBezTo>
                  <a:pt x="226436" y="122237"/>
                  <a:pt x="223838" y="124758"/>
                  <a:pt x="223838" y="129801"/>
                </a:cubicBezTo>
                <a:cubicBezTo>
                  <a:pt x="223838" y="129801"/>
                  <a:pt x="223838" y="129801"/>
                  <a:pt x="223838" y="157536"/>
                </a:cubicBezTo>
                <a:cubicBezTo>
                  <a:pt x="223838" y="161318"/>
                  <a:pt x="226436" y="165100"/>
                  <a:pt x="230332" y="165100"/>
                </a:cubicBezTo>
                <a:cubicBezTo>
                  <a:pt x="234229" y="165100"/>
                  <a:pt x="238126" y="161318"/>
                  <a:pt x="238126" y="157536"/>
                </a:cubicBezTo>
                <a:lnTo>
                  <a:pt x="238126" y="129801"/>
                </a:lnTo>
                <a:cubicBezTo>
                  <a:pt x="238126" y="124758"/>
                  <a:pt x="234229" y="122237"/>
                  <a:pt x="230332" y="122237"/>
                </a:cubicBezTo>
                <a:close/>
                <a:moveTo>
                  <a:pt x="201468" y="122237"/>
                </a:moveTo>
                <a:cubicBezTo>
                  <a:pt x="196273" y="122237"/>
                  <a:pt x="193675" y="124758"/>
                  <a:pt x="193675" y="129801"/>
                </a:cubicBezTo>
                <a:cubicBezTo>
                  <a:pt x="193675" y="129801"/>
                  <a:pt x="193675" y="129801"/>
                  <a:pt x="193675" y="157536"/>
                </a:cubicBezTo>
                <a:cubicBezTo>
                  <a:pt x="193675" y="161318"/>
                  <a:pt x="196273" y="165100"/>
                  <a:pt x="201468" y="165100"/>
                </a:cubicBezTo>
                <a:cubicBezTo>
                  <a:pt x="205365" y="165100"/>
                  <a:pt x="207963" y="161318"/>
                  <a:pt x="207963" y="157536"/>
                </a:cubicBezTo>
                <a:cubicBezTo>
                  <a:pt x="207963" y="157536"/>
                  <a:pt x="207963" y="157536"/>
                  <a:pt x="207963" y="129801"/>
                </a:cubicBezTo>
                <a:cubicBezTo>
                  <a:pt x="207963" y="124758"/>
                  <a:pt x="205365" y="122237"/>
                  <a:pt x="201468" y="122237"/>
                </a:cubicBezTo>
                <a:close/>
                <a:moveTo>
                  <a:pt x="128732" y="122237"/>
                </a:moveTo>
                <a:cubicBezTo>
                  <a:pt x="124836" y="122237"/>
                  <a:pt x="122238" y="124758"/>
                  <a:pt x="122238" y="129801"/>
                </a:cubicBezTo>
                <a:cubicBezTo>
                  <a:pt x="122238" y="129801"/>
                  <a:pt x="122238" y="129801"/>
                  <a:pt x="122238" y="157536"/>
                </a:cubicBezTo>
                <a:cubicBezTo>
                  <a:pt x="122238" y="161318"/>
                  <a:pt x="124836" y="165100"/>
                  <a:pt x="128732" y="165100"/>
                </a:cubicBezTo>
                <a:cubicBezTo>
                  <a:pt x="133928" y="165100"/>
                  <a:pt x="136526" y="161318"/>
                  <a:pt x="136526" y="157536"/>
                </a:cubicBezTo>
                <a:cubicBezTo>
                  <a:pt x="136526" y="157536"/>
                  <a:pt x="136526" y="157536"/>
                  <a:pt x="136526" y="129801"/>
                </a:cubicBezTo>
                <a:cubicBezTo>
                  <a:pt x="136526" y="124758"/>
                  <a:pt x="133928" y="122237"/>
                  <a:pt x="128732" y="122237"/>
                </a:cubicBezTo>
                <a:close/>
                <a:moveTo>
                  <a:pt x="101456" y="122237"/>
                </a:moveTo>
                <a:cubicBezTo>
                  <a:pt x="97559" y="122237"/>
                  <a:pt x="93663" y="124758"/>
                  <a:pt x="93663" y="129801"/>
                </a:cubicBezTo>
                <a:lnTo>
                  <a:pt x="93663" y="157536"/>
                </a:lnTo>
                <a:cubicBezTo>
                  <a:pt x="93663" y="161318"/>
                  <a:pt x="97559" y="165100"/>
                  <a:pt x="101456" y="165100"/>
                </a:cubicBezTo>
                <a:cubicBezTo>
                  <a:pt x="105353" y="165100"/>
                  <a:pt x="107951" y="161318"/>
                  <a:pt x="107951" y="157536"/>
                </a:cubicBezTo>
                <a:cubicBezTo>
                  <a:pt x="107951" y="157536"/>
                  <a:pt x="107951" y="157536"/>
                  <a:pt x="107951" y="129801"/>
                </a:cubicBezTo>
                <a:cubicBezTo>
                  <a:pt x="107951" y="124758"/>
                  <a:pt x="105353" y="122237"/>
                  <a:pt x="101456" y="122237"/>
                </a:cubicBezTo>
                <a:close/>
                <a:moveTo>
                  <a:pt x="72881" y="122237"/>
                </a:moveTo>
                <a:cubicBezTo>
                  <a:pt x="67686" y="122237"/>
                  <a:pt x="65088" y="124758"/>
                  <a:pt x="65088" y="129801"/>
                </a:cubicBezTo>
                <a:cubicBezTo>
                  <a:pt x="65088" y="129801"/>
                  <a:pt x="65088" y="129801"/>
                  <a:pt x="65088" y="157536"/>
                </a:cubicBezTo>
                <a:cubicBezTo>
                  <a:pt x="65088" y="161318"/>
                  <a:pt x="67686" y="165100"/>
                  <a:pt x="72881" y="165100"/>
                </a:cubicBezTo>
                <a:cubicBezTo>
                  <a:pt x="76778" y="165100"/>
                  <a:pt x="79376" y="161318"/>
                  <a:pt x="79376" y="157536"/>
                </a:cubicBezTo>
                <a:lnTo>
                  <a:pt x="79376" y="129801"/>
                </a:lnTo>
                <a:cubicBezTo>
                  <a:pt x="79376" y="124758"/>
                  <a:pt x="76778" y="122237"/>
                  <a:pt x="72881" y="122237"/>
                </a:cubicBezTo>
                <a:close/>
                <a:moveTo>
                  <a:pt x="258908" y="65087"/>
                </a:moveTo>
                <a:cubicBezTo>
                  <a:pt x="255011" y="65087"/>
                  <a:pt x="252413" y="67685"/>
                  <a:pt x="252413" y="71581"/>
                </a:cubicBezTo>
                <a:cubicBezTo>
                  <a:pt x="252413" y="71581"/>
                  <a:pt x="252413" y="71581"/>
                  <a:pt x="252413" y="100157"/>
                </a:cubicBezTo>
                <a:cubicBezTo>
                  <a:pt x="252413" y="105352"/>
                  <a:pt x="255011" y="107950"/>
                  <a:pt x="258908" y="107950"/>
                </a:cubicBezTo>
                <a:cubicBezTo>
                  <a:pt x="264103" y="107950"/>
                  <a:pt x="266701" y="105352"/>
                  <a:pt x="266701" y="100157"/>
                </a:cubicBezTo>
                <a:lnTo>
                  <a:pt x="266701" y="71581"/>
                </a:lnTo>
                <a:cubicBezTo>
                  <a:pt x="266701" y="67685"/>
                  <a:pt x="264103" y="65087"/>
                  <a:pt x="258908" y="65087"/>
                </a:cubicBezTo>
                <a:close/>
                <a:moveTo>
                  <a:pt x="230332" y="65087"/>
                </a:moveTo>
                <a:cubicBezTo>
                  <a:pt x="226436" y="65087"/>
                  <a:pt x="223838" y="67685"/>
                  <a:pt x="223838" y="71581"/>
                </a:cubicBezTo>
                <a:cubicBezTo>
                  <a:pt x="223838" y="71581"/>
                  <a:pt x="223838" y="71581"/>
                  <a:pt x="223838" y="100157"/>
                </a:cubicBezTo>
                <a:cubicBezTo>
                  <a:pt x="223838" y="105352"/>
                  <a:pt x="226436" y="107950"/>
                  <a:pt x="230332" y="107950"/>
                </a:cubicBezTo>
                <a:cubicBezTo>
                  <a:pt x="234229" y="107950"/>
                  <a:pt x="238126" y="105352"/>
                  <a:pt x="238126" y="100157"/>
                </a:cubicBezTo>
                <a:lnTo>
                  <a:pt x="238126" y="71581"/>
                </a:lnTo>
                <a:cubicBezTo>
                  <a:pt x="238126" y="67685"/>
                  <a:pt x="234229" y="65087"/>
                  <a:pt x="230332" y="65087"/>
                </a:cubicBezTo>
                <a:close/>
                <a:moveTo>
                  <a:pt x="201468" y="65087"/>
                </a:moveTo>
                <a:cubicBezTo>
                  <a:pt x="196273" y="65087"/>
                  <a:pt x="193675" y="67685"/>
                  <a:pt x="193675" y="71581"/>
                </a:cubicBezTo>
                <a:cubicBezTo>
                  <a:pt x="193675" y="71581"/>
                  <a:pt x="193675" y="71581"/>
                  <a:pt x="193675" y="100157"/>
                </a:cubicBezTo>
                <a:cubicBezTo>
                  <a:pt x="193675" y="105352"/>
                  <a:pt x="196273" y="107950"/>
                  <a:pt x="201468" y="107950"/>
                </a:cubicBezTo>
                <a:cubicBezTo>
                  <a:pt x="205365" y="107950"/>
                  <a:pt x="207963" y="105352"/>
                  <a:pt x="207963" y="100157"/>
                </a:cubicBezTo>
                <a:cubicBezTo>
                  <a:pt x="207963" y="100157"/>
                  <a:pt x="207963" y="100157"/>
                  <a:pt x="207963" y="71581"/>
                </a:cubicBezTo>
                <a:cubicBezTo>
                  <a:pt x="207963" y="67685"/>
                  <a:pt x="205365" y="65087"/>
                  <a:pt x="201468" y="65087"/>
                </a:cubicBezTo>
                <a:close/>
                <a:moveTo>
                  <a:pt x="128732" y="65087"/>
                </a:moveTo>
                <a:cubicBezTo>
                  <a:pt x="124836" y="65087"/>
                  <a:pt x="122238" y="67685"/>
                  <a:pt x="122238" y="71581"/>
                </a:cubicBezTo>
                <a:cubicBezTo>
                  <a:pt x="122238" y="71581"/>
                  <a:pt x="122238" y="71581"/>
                  <a:pt x="122238" y="100157"/>
                </a:cubicBezTo>
                <a:cubicBezTo>
                  <a:pt x="122238" y="105352"/>
                  <a:pt x="124836" y="107950"/>
                  <a:pt x="128732" y="107950"/>
                </a:cubicBezTo>
                <a:cubicBezTo>
                  <a:pt x="133928" y="107950"/>
                  <a:pt x="136526" y="105352"/>
                  <a:pt x="136526" y="100157"/>
                </a:cubicBezTo>
                <a:cubicBezTo>
                  <a:pt x="136526" y="100157"/>
                  <a:pt x="136526" y="100157"/>
                  <a:pt x="136526" y="71581"/>
                </a:cubicBezTo>
                <a:cubicBezTo>
                  <a:pt x="136526" y="67685"/>
                  <a:pt x="133928" y="65087"/>
                  <a:pt x="128732" y="65087"/>
                </a:cubicBezTo>
                <a:close/>
                <a:moveTo>
                  <a:pt x="101456" y="65087"/>
                </a:moveTo>
                <a:cubicBezTo>
                  <a:pt x="97559" y="65087"/>
                  <a:pt x="93663" y="67685"/>
                  <a:pt x="93663" y="71581"/>
                </a:cubicBezTo>
                <a:lnTo>
                  <a:pt x="93663" y="100157"/>
                </a:lnTo>
                <a:cubicBezTo>
                  <a:pt x="93663" y="105352"/>
                  <a:pt x="97559" y="107950"/>
                  <a:pt x="101456" y="107950"/>
                </a:cubicBezTo>
                <a:cubicBezTo>
                  <a:pt x="105353" y="107950"/>
                  <a:pt x="107951" y="105352"/>
                  <a:pt x="107951" y="100157"/>
                </a:cubicBezTo>
                <a:cubicBezTo>
                  <a:pt x="107951" y="100157"/>
                  <a:pt x="107951" y="100157"/>
                  <a:pt x="107951" y="71581"/>
                </a:cubicBezTo>
                <a:cubicBezTo>
                  <a:pt x="107951" y="67685"/>
                  <a:pt x="105353" y="65087"/>
                  <a:pt x="101456" y="65087"/>
                </a:cubicBezTo>
                <a:close/>
                <a:moveTo>
                  <a:pt x="72881" y="65087"/>
                </a:moveTo>
                <a:cubicBezTo>
                  <a:pt x="67686" y="65087"/>
                  <a:pt x="65088" y="67685"/>
                  <a:pt x="65088" y="71581"/>
                </a:cubicBezTo>
                <a:cubicBezTo>
                  <a:pt x="65088" y="71581"/>
                  <a:pt x="65088" y="71581"/>
                  <a:pt x="65088" y="100157"/>
                </a:cubicBezTo>
                <a:cubicBezTo>
                  <a:pt x="65088" y="105352"/>
                  <a:pt x="67686" y="107950"/>
                  <a:pt x="72881" y="107950"/>
                </a:cubicBezTo>
                <a:cubicBezTo>
                  <a:pt x="76778" y="107950"/>
                  <a:pt x="79376" y="105352"/>
                  <a:pt x="79376" y="100157"/>
                </a:cubicBezTo>
                <a:lnTo>
                  <a:pt x="79376" y="71581"/>
                </a:lnTo>
                <a:cubicBezTo>
                  <a:pt x="79376" y="67685"/>
                  <a:pt x="76778" y="65087"/>
                  <a:pt x="72881" y="65087"/>
                </a:cubicBezTo>
                <a:close/>
                <a:moveTo>
                  <a:pt x="107950" y="14287"/>
                </a:moveTo>
                <a:lnTo>
                  <a:pt x="107950" y="28575"/>
                </a:lnTo>
                <a:lnTo>
                  <a:pt x="223838" y="28575"/>
                </a:lnTo>
                <a:lnTo>
                  <a:pt x="223838" y="14287"/>
                </a:lnTo>
                <a:close/>
                <a:moveTo>
                  <a:pt x="64802" y="0"/>
                </a:moveTo>
                <a:cubicBezTo>
                  <a:pt x="64802" y="0"/>
                  <a:pt x="64802" y="0"/>
                  <a:pt x="266986" y="0"/>
                </a:cubicBezTo>
                <a:cubicBezTo>
                  <a:pt x="270874" y="0"/>
                  <a:pt x="273466" y="2589"/>
                  <a:pt x="273466" y="6474"/>
                </a:cubicBezTo>
                <a:cubicBezTo>
                  <a:pt x="273466" y="10358"/>
                  <a:pt x="270874" y="14242"/>
                  <a:pt x="266986" y="14242"/>
                </a:cubicBezTo>
                <a:cubicBezTo>
                  <a:pt x="266986" y="14242"/>
                  <a:pt x="266986" y="14242"/>
                  <a:pt x="238472" y="14242"/>
                </a:cubicBezTo>
                <a:cubicBezTo>
                  <a:pt x="238472" y="14242"/>
                  <a:pt x="238472" y="14242"/>
                  <a:pt x="238472" y="28484"/>
                </a:cubicBezTo>
                <a:cubicBezTo>
                  <a:pt x="238472" y="28484"/>
                  <a:pt x="238472" y="28484"/>
                  <a:pt x="303275" y="28484"/>
                </a:cubicBezTo>
                <a:cubicBezTo>
                  <a:pt x="307163" y="28484"/>
                  <a:pt x="309755" y="31073"/>
                  <a:pt x="309755" y="34958"/>
                </a:cubicBezTo>
                <a:cubicBezTo>
                  <a:pt x="309755" y="34958"/>
                  <a:pt x="309755" y="34958"/>
                  <a:pt x="309755" y="301671"/>
                </a:cubicBezTo>
                <a:cubicBezTo>
                  <a:pt x="309755" y="301671"/>
                  <a:pt x="309755" y="301671"/>
                  <a:pt x="324012" y="301671"/>
                </a:cubicBezTo>
                <a:cubicBezTo>
                  <a:pt x="329196" y="301671"/>
                  <a:pt x="331788" y="305555"/>
                  <a:pt x="331788" y="309439"/>
                </a:cubicBezTo>
                <a:cubicBezTo>
                  <a:pt x="331788" y="313324"/>
                  <a:pt x="329196" y="315913"/>
                  <a:pt x="324012" y="315913"/>
                </a:cubicBezTo>
                <a:cubicBezTo>
                  <a:pt x="324012" y="315913"/>
                  <a:pt x="324012" y="315913"/>
                  <a:pt x="7776" y="315913"/>
                </a:cubicBezTo>
                <a:cubicBezTo>
                  <a:pt x="2592" y="315913"/>
                  <a:pt x="0" y="313324"/>
                  <a:pt x="0" y="309439"/>
                </a:cubicBezTo>
                <a:cubicBezTo>
                  <a:pt x="0" y="305555"/>
                  <a:pt x="2592" y="301671"/>
                  <a:pt x="7776" y="301671"/>
                </a:cubicBezTo>
                <a:cubicBezTo>
                  <a:pt x="7776" y="301671"/>
                  <a:pt x="7776" y="301671"/>
                  <a:pt x="22033" y="301671"/>
                </a:cubicBezTo>
                <a:cubicBezTo>
                  <a:pt x="22033" y="301671"/>
                  <a:pt x="22033" y="301671"/>
                  <a:pt x="22033" y="34958"/>
                </a:cubicBezTo>
                <a:cubicBezTo>
                  <a:pt x="22033" y="31073"/>
                  <a:pt x="24625" y="28484"/>
                  <a:pt x="28513" y="28484"/>
                </a:cubicBezTo>
                <a:cubicBezTo>
                  <a:pt x="28513" y="28484"/>
                  <a:pt x="28513" y="28484"/>
                  <a:pt x="93315" y="28484"/>
                </a:cubicBezTo>
                <a:cubicBezTo>
                  <a:pt x="93315" y="28484"/>
                  <a:pt x="93315" y="28484"/>
                  <a:pt x="93315" y="14242"/>
                </a:cubicBezTo>
                <a:cubicBezTo>
                  <a:pt x="93315" y="14242"/>
                  <a:pt x="93315" y="14242"/>
                  <a:pt x="64802" y="14242"/>
                </a:cubicBezTo>
                <a:cubicBezTo>
                  <a:pt x="60914" y="14242"/>
                  <a:pt x="58322" y="10358"/>
                  <a:pt x="58322" y="6474"/>
                </a:cubicBezTo>
                <a:cubicBezTo>
                  <a:pt x="58322" y="2589"/>
                  <a:pt x="60914" y="0"/>
                  <a:pt x="6480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6"/>
                                        </p:tgtEl>
                                        <p:attrNameLst>
                                          <p:attrName>style.visibility</p:attrName>
                                        </p:attrNameLst>
                                      </p:cBhvr>
                                      <p:to>
                                        <p:strVal val="visible"/>
                                      </p:to>
                                    </p:set>
                                    <p:anim calcmode="lin" valueType="num">
                                      <p:cBhvr>
                                        <p:cTn id="14" dur="500" fill="hold"/>
                                        <p:tgtEl>
                                          <p:spTgt spid="26"/>
                                        </p:tgtEl>
                                        <p:attrNameLst>
                                          <p:attrName>ppt_w</p:attrName>
                                        </p:attrNameLst>
                                      </p:cBhvr>
                                      <p:tavLst>
                                        <p:tav tm="0">
                                          <p:val>
                                            <p:fltVal val="0"/>
                                          </p:val>
                                        </p:tav>
                                        <p:tav tm="100000">
                                          <p:val>
                                            <p:strVal val="#ppt_w"/>
                                          </p:val>
                                        </p:tav>
                                      </p:tavLst>
                                    </p:anim>
                                    <p:anim calcmode="lin" valueType="num">
                                      <p:cBhvr>
                                        <p:cTn id="15" dur="500" fill="hold"/>
                                        <p:tgtEl>
                                          <p:spTgt spid="26"/>
                                        </p:tgtEl>
                                        <p:attrNameLst>
                                          <p:attrName>ppt_h</p:attrName>
                                        </p:attrNameLst>
                                      </p:cBhvr>
                                      <p:tavLst>
                                        <p:tav tm="0">
                                          <p:val>
                                            <p:fltVal val="0"/>
                                          </p:val>
                                        </p:tav>
                                        <p:tav tm="100000">
                                          <p:val>
                                            <p:strVal val="#ppt_h"/>
                                          </p:val>
                                        </p:tav>
                                      </p:tavLst>
                                    </p:anim>
                                    <p:animEffect transition="in" filter="fade">
                                      <p:cBhvr>
                                        <p:cTn id="16" dur="500"/>
                                        <p:tgtEl>
                                          <p:spTgt spid="26"/>
                                        </p:tgtEl>
                                      </p:cBhvr>
                                    </p:animEffect>
                                  </p:childTnLst>
                                </p:cTn>
                              </p:par>
                              <p:par>
                                <p:cTn id="17" presetID="42" presetClass="entr" presetSubtype="0" fill="hold" nodeType="with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fade">
                                      <p:cBhvr>
                                        <p:cTn id="19" dur="1000"/>
                                        <p:tgtEl>
                                          <p:spTgt spid="21"/>
                                        </p:tgtEl>
                                      </p:cBhvr>
                                    </p:animEffect>
                                    <p:anim calcmode="lin" valueType="num">
                                      <p:cBhvr>
                                        <p:cTn id="20" dur="1000" fill="hold"/>
                                        <p:tgtEl>
                                          <p:spTgt spid="21"/>
                                        </p:tgtEl>
                                        <p:attrNameLst>
                                          <p:attrName>ppt_x</p:attrName>
                                        </p:attrNameLst>
                                      </p:cBhvr>
                                      <p:tavLst>
                                        <p:tav tm="0">
                                          <p:val>
                                            <p:strVal val="#ppt_x"/>
                                          </p:val>
                                        </p:tav>
                                        <p:tav tm="100000">
                                          <p:val>
                                            <p:strVal val="#ppt_x"/>
                                          </p:val>
                                        </p:tav>
                                      </p:tavLst>
                                    </p:anim>
                                    <p:anim calcmode="lin" valueType="num">
                                      <p:cBhvr>
                                        <p:cTn id="21"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500"/>
                                        <p:tgtEl>
                                          <p:spTgt spid="11"/>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500"/>
                                        <p:tgtEl>
                                          <p:spTgt spid="12"/>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2" fill="hold" nodeType="click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wipe(right)">
                                      <p:cBhvr>
                                        <p:cTn id="41" dur="500"/>
                                        <p:tgtEl>
                                          <p:spTgt spid="4"/>
                                        </p:tgtEl>
                                      </p:cBhvr>
                                    </p:animEffect>
                                  </p:childTnLst>
                                </p:cTn>
                              </p:par>
                              <p:par>
                                <p:cTn id="42" presetID="22" presetClass="entr" presetSubtype="8" fill="hold" nodeType="with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wipe(left)">
                                      <p:cBhvr>
                                        <p:cTn id="44" dur="500"/>
                                        <p:tgtEl>
                                          <p:spTgt spid="15"/>
                                        </p:tgtEl>
                                      </p:cBhvr>
                                    </p:animEffect>
                                  </p:childTnLst>
                                </p:cTn>
                              </p:par>
                              <p:par>
                                <p:cTn id="45" presetID="22" presetClass="entr" presetSubtype="8" fill="hold" nodeType="with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wipe(left)">
                                      <p:cBhvr>
                                        <p:cTn id="47" dur="500"/>
                                        <p:tgtEl>
                                          <p:spTgt spid="17"/>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30"/>
                                        </p:tgtEl>
                                        <p:attrNameLst>
                                          <p:attrName>style.visibility</p:attrName>
                                        </p:attrNameLst>
                                      </p:cBhvr>
                                      <p:to>
                                        <p:strVal val="visible"/>
                                      </p:to>
                                    </p:set>
                                    <p:anim calcmode="lin" valueType="num">
                                      <p:cBhvr>
                                        <p:cTn id="50" dur="500" fill="hold"/>
                                        <p:tgtEl>
                                          <p:spTgt spid="30"/>
                                        </p:tgtEl>
                                        <p:attrNameLst>
                                          <p:attrName>ppt_w</p:attrName>
                                        </p:attrNameLst>
                                      </p:cBhvr>
                                      <p:tavLst>
                                        <p:tav tm="0">
                                          <p:val>
                                            <p:fltVal val="0"/>
                                          </p:val>
                                        </p:tav>
                                        <p:tav tm="100000">
                                          <p:val>
                                            <p:strVal val="#ppt_w"/>
                                          </p:val>
                                        </p:tav>
                                      </p:tavLst>
                                    </p:anim>
                                    <p:anim calcmode="lin" valueType="num">
                                      <p:cBhvr>
                                        <p:cTn id="51" dur="500" fill="hold"/>
                                        <p:tgtEl>
                                          <p:spTgt spid="30"/>
                                        </p:tgtEl>
                                        <p:attrNameLst>
                                          <p:attrName>ppt_h</p:attrName>
                                        </p:attrNameLst>
                                      </p:cBhvr>
                                      <p:tavLst>
                                        <p:tav tm="0">
                                          <p:val>
                                            <p:fltVal val="0"/>
                                          </p:val>
                                        </p:tav>
                                        <p:tav tm="100000">
                                          <p:val>
                                            <p:strVal val="#ppt_h"/>
                                          </p:val>
                                        </p:tav>
                                      </p:tavLst>
                                    </p:anim>
                                    <p:animEffect transition="in" filter="fade">
                                      <p:cBhvr>
                                        <p:cTn id="52" dur="500"/>
                                        <p:tgtEl>
                                          <p:spTgt spid="30"/>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p:cTn id="55" dur="500" fill="hold"/>
                                        <p:tgtEl>
                                          <p:spTgt spid="18"/>
                                        </p:tgtEl>
                                        <p:attrNameLst>
                                          <p:attrName>ppt_w</p:attrName>
                                        </p:attrNameLst>
                                      </p:cBhvr>
                                      <p:tavLst>
                                        <p:tav tm="0">
                                          <p:val>
                                            <p:fltVal val="0"/>
                                          </p:val>
                                        </p:tav>
                                        <p:tav tm="100000">
                                          <p:val>
                                            <p:strVal val="#ppt_w"/>
                                          </p:val>
                                        </p:tav>
                                      </p:tavLst>
                                    </p:anim>
                                    <p:anim calcmode="lin" valueType="num">
                                      <p:cBhvr>
                                        <p:cTn id="56" dur="500" fill="hold"/>
                                        <p:tgtEl>
                                          <p:spTgt spid="18"/>
                                        </p:tgtEl>
                                        <p:attrNameLst>
                                          <p:attrName>ppt_h</p:attrName>
                                        </p:attrNameLst>
                                      </p:cBhvr>
                                      <p:tavLst>
                                        <p:tav tm="0">
                                          <p:val>
                                            <p:fltVal val="0"/>
                                          </p:val>
                                        </p:tav>
                                        <p:tav tm="100000">
                                          <p:val>
                                            <p:strVal val="#ppt_h"/>
                                          </p:val>
                                        </p:tav>
                                      </p:tavLst>
                                    </p:anim>
                                    <p:animEffect transition="in" filter="fade">
                                      <p:cBhvr>
                                        <p:cTn id="57" dur="500"/>
                                        <p:tgtEl>
                                          <p:spTgt spid="18"/>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31"/>
                                        </p:tgtEl>
                                        <p:attrNameLst>
                                          <p:attrName>style.visibility</p:attrName>
                                        </p:attrNameLst>
                                      </p:cBhvr>
                                      <p:to>
                                        <p:strVal val="visible"/>
                                      </p:to>
                                    </p:set>
                                    <p:anim calcmode="lin" valueType="num">
                                      <p:cBhvr>
                                        <p:cTn id="60" dur="500" fill="hold"/>
                                        <p:tgtEl>
                                          <p:spTgt spid="31"/>
                                        </p:tgtEl>
                                        <p:attrNameLst>
                                          <p:attrName>ppt_w</p:attrName>
                                        </p:attrNameLst>
                                      </p:cBhvr>
                                      <p:tavLst>
                                        <p:tav tm="0">
                                          <p:val>
                                            <p:fltVal val="0"/>
                                          </p:val>
                                        </p:tav>
                                        <p:tav tm="100000">
                                          <p:val>
                                            <p:strVal val="#ppt_w"/>
                                          </p:val>
                                        </p:tav>
                                      </p:tavLst>
                                    </p:anim>
                                    <p:anim calcmode="lin" valueType="num">
                                      <p:cBhvr>
                                        <p:cTn id="61" dur="500" fill="hold"/>
                                        <p:tgtEl>
                                          <p:spTgt spid="31"/>
                                        </p:tgtEl>
                                        <p:attrNameLst>
                                          <p:attrName>ppt_h</p:attrName>
                                        </p:attrNameLst>
                                      </p:cBhvr>
                                      <p:tavLst>
                                        <p:tav tm="0">
                                          <p:val>
                                            <p:fltVal val="0"/>
                                          </p:val>
                                        </p:tav>
                                        <p:tav tm="100000">
                                          <p:val>
                                            <p:strVal val="#ppt_h"/>
                                          </p:val>
                                        </p:tav>
                                      </p:tavLst>
                                    </p:anim>
                                    <p:animEffect transition="in" filter="fade">
                                      <p:cBhvr>
                                        <p:cTn id="62" dur="500"/>
                                        <p:tgtEl>
                                          <p:spTgt spid="31"/>
                                        </p:tgtEl>
                                      </p:cBhvr>
                                    </p:animEffect>
                                  </p:childTnLst>
                                </p:cTn>
                              </p:par>
                              <p:par>
                                <p:cTn id="63" presetID="53" presetClass="entr" presetSubtype="16" fill="hold" grpId="0" nodeType="withEffect">
                                  <p:stCondLst>
                                    <p:cond delay="0"/>
                                  </p:stCondLst>
                                  <p:childTnLst>
                                    <p:set>
                                      <p:cBhvr>
                                        <p:cTn id="64" dur="1" fill="hold">
                                          <p:stCondLst>
                                            <p:cond delay="0"/>
                                          </p:stCondLst>
                                        </p:cTn>
                                        <p:tgtEl>
                                          <p:spTgt spid="19"/>
                                        </p:tgtEl>
                                        <p:attrNameLst>
                                          <p:attrName>style.visibility</p:attrName>
                                        </p:attrNameLst>
                                      </p:cBhvr>
                                      <p:to>
                                        <p:strVal val="visible"/>
                                      </p:to>
                                    </p:set>
                                    <p:anim calcmode="lin" valueType="num">
                                      <p:cBhvr>
                                        <p:cTn id="65" dur="500" fill="hold"/>
                                        <p:tgtEl>
                                          <p:spTgt spid="19"/>
                                        </p:tgtEl>
                                        <p:attrNameLst>
                                          <p:attrName>ppt_w</p:attrName>
                                        </p:attrNameLst>
                                      </p:cBhvr>
                                      <p:tavLst>
                                        <p:tav tm="0">
                                          <p:val>
                                            <p:fltVal val="0"/>
                                          </p:val>
                                        </p:tav>
                                        <p:tav tm="100000">
                                          <p:val>
                                            <p:strVal val="#ppt_w"/>
                                          </p:val>
                                        </p:tav>
                                      </p:tavLst>
                                    </p:anim>
                                    <p:anim calcmode="lin" valueType="num">
                                      <p:cBhvr>
                                        <p:cTn id="66" dur="500" fill="hold"/>
                                        <p:tgtEl>
                                          <p:spTgt spid="19"/>
                                        </p:tgtEl>
                                        <p:attrNameLst>
                                          <p:attrName>ppt_h</p:attrName>
                                        </p:attrNameLst>
                                      </p:cBhvr>
                                      <p:tavLst>
                                        <p:tav tm="0">
                                          <p:val>
                                            <p:fltVal val="0"/>
                                          </p:val>
                                        </p:tav>
                                        <p:tav tm="100000">
                                          <p:val>
                                            <p:strVal val="#ppt_h"/>
                                          </p:val>
                                        </p:tav>
                                      </p:tavLst>
                                    </p:anim>
                                    <p:animEffect transition="in" filter="fade">
                                      <p:cBhvr>
                                        <p:cTn id="67" dur="500"/>
                                        <p:tgtEl>
                                          <p:spTgt spid="19"/>
                                        </p:tgtEl>
                                      </p:cBhvr>
                                    </p:animEffect>
                                  </p:childTnLst>
                                </p:cTn>
                              </p:par>
                              <p:par>
                                <p:cTn id="68" presetID="53" presetClass="entr" presetSubtype="16" fill="hold" grpId="0" nodeType="withEffect">
                                  <p:stCondLst>
                                    <p:cond delay="0"/>
                                  </p:stCondLst>
                                  <p:childTnLst>
                                    <p:set>
                                      <p:cBhvr>
                                        <p:cTn id="69" dur="1" fill="hold">
                                          <p:stCondLst>
                                            <p:cond delay="0"/>
                                          </p:stCondLst>
                                        </p:cTn>
                                        <p:tgtEl>
                                          <p:spTgt spid="29"/>
                                        </p:tgtEl>
                                        <p:attrNameLst>
                                          <p:attrName>style.visibility</p:attrName>
                                        </p:attrNameLst>
                                      </p:cBhvr>
                                      <p:to>
                                        <p:strVal val="visible"/>
                                      </p:to>
                                    </p:set>
                                    <p:anim calcmode="lin" valueType="num">
                                      <p:cBhvr>
                                        <p:cTn id="70" dur="500" fill="hold"/>
                                        <p:tgtEl>
                                          <p:spTgt spid="29"/>
                                        </p:tgtEl>
                                        <p:attrNameLst>
                                          <p:attrName>ppt_w</p:attrName>
                                        </p:attrNameLst>
                                      </p:cBhvr>
                                      <p:tavLst>
                                        <p:tav tm="0">
                                          <p:val>
                                            <p:fltVal val="0"/>
                                          </p:val>
                                        </p:tav>
                                        <p:tav tm="100000">
                                          <p:val>
                                            <p:strVal val="#ppt_w"/>
                                          </p:val>
                                        </p:tav>
                                      </p:tavLst>
                                    </p:anim>
                                    <p:anim calcmode="lin" valueType="num">
                                      <p:cBhvr>
                                        <p:cTn id="71" dur="500" fill="hold"/>
                                        <p:tgtEl>
                                          <p:spTgt spid="29"/>
                                        </p:tgtEl>
                                        <p:attrNameLst>
                                          <p:attrName>ppt_h</p:attrName>
                                        </p:attrNameLst>
                                      </p:cBhvr>
                                      <p:tavLst>
                                        <p:tav tm="0">
                                          <p:val>
                                            <p:fltVal val="0"/>
                                          </p:val>
                                        </p:tav>
                                        <p:tav tm="100000">
                                          <p:val>
                                            <p:strVal val="#ppt_h"/>
                                          </p:val>
                                        </p:tav>
                                      </p:tavLst>
                                    </p:anim>
                                    <p:animEffect transition="in" filter="fade">
                                      <p:cBhvr>
                                        <p:cTn id="72" dur="500"/>
                                        <p:tgtEl>
                                          <p:spTgt spid="29"/>
                                        </p:tgtEl>
                                      </p:cBhvr>
                                    </p:animEffect>
                                  </p:childTnLst>
                                </p:cTn>
                              </p:par>
                              <p:par>
                                <p:cTn id="73" presetID="53" presetClass="entr" presetSubtype="16" fill="hold" grpId="0" nodeType="withEffect">
                                  <p:stCondLst>
                                    <p:cond delay="0"/>
                                  </p:stCondLst>
                                  <p:childTnLst>
                                    <p:set>
                                      <p:cBhvr>
                                        <p:cTn id="74" dur="1" fill="hold">
                                          <p:stCondLst>
                                            <p:cond delay="0"/>
                                          </p:stCondLst>
                                        </p:cTn>
                                        <p:tgtEl>
                                          <p:spTgt spid="14"/>
                                        </p:tgtEl>
                                        <p:attrNameLst>
                                          <p:attrName>style.visibility</p:attrName>
                                        </p:attrNameLst>
                                      </p:cBhvr>
                                      <p:to>
                                        <p:strVal val="visible"/>
                                      </p:to>
                                    </p:set>
                                    <p:anim calcmode="lin" valueType="num">
                                      <p:cBhvr>
                                        <p:cTn id="75" dur="500" fill="hold"/>
                                        <p:tgtEl>
                                          <p:spTgt spid="14"/>
                                        </p:tgtEl>
                                        <p:attrNameLst>
                                          <p:attrName>ppt_w</p:attrName>
                                        </p:attrNameLst>
                                      </p:cBhvr>
                                      <p:tavLst>
                                        <p:tav tm="0">
                                          <p:val>
                                            <p:fltVal val="0"/>
                                          </p:val>
                                        </p:tav>
                                        <p:tav tm="100000">
                                          <p:val>
                                            <p:strVal val="#ppt_w"/>
                                          </p:val>
                                        </p:tav>
                                      </p:tavLst>
                                    </p:anim>
                                    <p:anim calcmode="lin" valueType="num">
                                      <p:cBhvr>
                                        <p:cTn id="76" dur="500" fill="hold"/>
                                        <p:tgtEl>
                                          <p:spTgt spid="14"/>
                                        </p:tgtEl>
                                        <p:attrNameLst>
                                          <p:attrName>ppt_h</p:attrName>
                                        </p:attrNameLst>
                                      </p:cBhvr>
                                      <p:tavLst>
                                        <p:tav tm="0">
                                          <p:val>
                                            <p:fltVal val="0"/>
                                          </p:val>
                                        </p:tav>
                                        <p:tav tm="100000">
                                          <p:val>
                                            <p:strVal val="#ppt_h"/>
                                          </p:val>
                                        </p:tav>
                                      </p:tavLst>
                                    </p:anim>
                                    <p:animEffect transition="in" filter="fade">
                                      <p:cBhvr>
                                        <p:cTn id="77" dur="500"/>
                                        <p:tgtEl>
                                          <p:spTgt spid="14"/>
                                        </p:tgtEl>
                                      </p:cBhvr>
                                    </p:animEffect>
                                  </p:childTnLst>
                                </p:cTn>
                              </p:par>
                            </p:childTnLst>
                          </p:cTn>
                        </p:par>
                      </p:childTnLst>
                    </p:cTn>
                  </p:par>
                  <p:par>
                    <p:cTn id="78" fill="hold">
                      <p:stCondLst>
                        <p:cond delay="indefinite"/>
                      </p:stCondLst>
                      <p:childTnLst>
                        <p:par>
                          <p:cTn id="79" fill="hold">
                            <p:stCondLst>
                              <p:cond delay="0"/>
                            </p:stCondLst>
                            <p:childTnLst>
                              <p:par>
                                <p:cTn id="80" presetID="53" presetClass="entr" presetSubtype="16" fill="hold" grpId="0" nodeType="clickEffect">
                                  <p:stCondLst>
                                    <p:cond delay="0"/>
                                  </p:stCondLst>
                                  <p:childTnLst>
                                    <p:set>
                                      <p:cBhvr>
                                        <p:cTn id="81" dur="1" fill="hold">
                                          <p:stCondLst>
                                            <p:cond delay="0"/>
                                          </p:stCondLst>
                                        </p:cTn>
                                        <p:tgtEl>
                                          <p:spTgt spid="32"/>
                                        </p:tgtEl>
                                        <p:attrNameLst>
                                          <p:attrName>style.visibility</p:attrName>
                                        </p:attrNameLst>
                                      </p:cBhvr>
                                      <p:to>
                                        <p:strVal val="visible"/>
                                      </p:to>
                                    </p:set>
                                    <p:anim calcmode="lin" valueType="num">
                                      <p:cBhvr>
                                        <p:cTn id="82" dur="500" fill="hold"/>
                                        <p:tgtEl>
                                          <p:spTgt spid="32"/>
                                        </p:tgtEl>
                                        <p:attrNameLst>
                                          <p:attrName>ppt_w</p:attrName>
                                        </p:attrNameLst>
                                      </p:cBhvr>
                                      <p:tavLst>
                                        <p:tav tm="0">
                                          <p:val>
                                            <p:fltVal val="0"/>
                                          </p:val>
                                        </p:tav>
                                        <p:tav tm="100000">
                                          <p:val>
                                            <p:strVal val="#ppt_w"/>
                                          </p:val>
                                        </p:tav>
                                      </p:tavLst>
                                    </p:anim>
                                    <p:anim calcmode="lin" valueType="num">
                                      <p:cBhvr>
                                        <p:cTn id="83" dur="500" fill="hold"/>
                                        <p:tgtEl>
                                          <p:spTgt spid="32"/>
                                        </p:tgtEl>
                                        <p:attrNameLst>
                                          <p:attrName>ppt_h</p:attrName>
                                        </p:attrNameLst>
                                      </p:cBhvr>
                                      <p:tavLst>
                                        <p:tav tm="0">
                                          <p:val>
                                            <p:fltVal val="0"/>
                                          </p:val>
                                        </p:tav>
                                        <p:tav tm="100000">
                                          <p:val>
                                            <p:strVal val="#ppt_h"/>
                                          </p:val>
                                        </p:tav>
                                      </p:tavLst>
                                    </p:anim>
                                    <p:animEffect transition="in" filter="fade">
                                      <p:cBhvr>
                                        <p:cTn id="84"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12" grpId="0" bldLvl="0" animBg="1"/>
      <p:bldP spid="13" grpId="0" bldLvl="0" animBg="1"/>
      <p:bldP spid="14" grpId="0" bldLvl="0" animBg="1"/>
      <p:bldP spid="18" grpId="0" bldLvl="0" animBg="1"/>
      <p:bldP spid="19" grpId="0" bldLvl="0" animBg="1"/>
      <p:bldP spid="29" grpId="0" bldLvl="0" animBg="1"/>
      <p:bldP spid="30" grpId="0" bldLvl="0" animBg="1"/>
      <p:bldP spid="31" grpId="0" bldLvl="0" animBg="1"/>
      <p:bldP spid="32"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蓝色医疗背景-1"/>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flipV="1">
            <a:off x="0" y="0"/>
            <a:ext cx="633095" cy="996950"/>
          </a:xfrm>
          <a:prstGeom prst="rect">
            <a:avLst/>
          </a:prstGeom>
        </p:spPr>
      </p:pic>
      <p:sp>
        <p:nvSpPr>
          <p:cNvPr id="2" name="文本框 1"/>
          <p:cNvSpPr txBox="1"/>
          <p:nvPr/>
        </p:nvSpPr>
        <p:spPr>
          <a:xfrm>
            <a:off x="633096" y="156845"/>
            <a:ext cx="4960620" cy="4603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400" dirty="0" smtClean="0">
                <a:solidFill>
                  <a:schemeClr val="tx1">
                    <a:lumMod val="75000"/>
                    <a:lumOff val="25000"/>
                  </a:schemeClr>
                </a:solidFill>
                <a:cs typeface="+mn-ea"/>
                <a:sym typeface="+mn-lt"/>
              </a:rPr>
              <a:t>上半年工作总结</a:t>
            </a:r>
            <a:endParaRPr kumimoji="0" lang="zh-CN" altLang="en-US" sz="2400" b="1" i="0" u="none" strike="noStrike" kern="1200" cap="none" spc="0" normalizeH="0" baseline="0" noProof="0" dirty="0" smtClean="0">
              <a:ln>
                <a:noFill/>
              </a:ln>
              <a:solidFill>
                <a:schemeClr val="tx1">
                  <a:lumMod val="75000"/>
                  <a:lumOff val="25000"/>
                </a:schemeClr>
              </a:solidFill>
              <a:effectLst/>
              <a:uLnTx/>
              <a:uFillTx/>
              <a:cs typeface="+mn-ea"/>
              <a:sym typeface="+mn-lt"/>
            </a:endParaRPr>
          </a:p>
        </p:txBody>
      </p:sp>
      <p:sp>
        <p:nvSpPr>
          <p:cNvPr id="3" name="矩形 2"/>
          <p:cNvSpPr/>
          <p:nvPr/>
        </p:nvSpPr>
        <p:spPr>
          <a:xfrm flipH="1">
            <a:off x="635635" y="502285"/>
            <a:ext cx="3318510" cy="491490"/>
          </a:xfrm>
          <a:prstGeom prst="rect">
            <a:avLst/>
          </a:prstGeom>
          <a:effectLst>
            <a:outerShdw blurRad="50800" dist="50800" dir="5400000" sx="1000" sy="1000" algn="ctr" rotWithShape="0">
              <a:srgbClr val="000000"/>
            </a:outerShdw>
          </a:effectLst>
        </p:spPr>
        <p:txBody>
          <a:bodyPr vert="horz"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30000"/>
              </a:lnSpc>
              <a:spcBef>
                <a:spcPts val="0"/>
              </a:spcBef>
              <a:spcAft>
                <a:spcPts val="0"/>
              </a:spcAft>
            </a:pPr>
            <a:r>
              <a:rPr lang="en-US" altLang="zh-CN" sz="1000" b="0" i="0">
                <a:solidFill>
                  <a:schemeClr val="tx1">
                    <a:lumMod val="50000"/>
                    <a:lumOff val="50000"/>
                  </a:schemeClr>
                </a:solidFill>
                <a:effectLst/>
                <a:cs typeface="+mn-ea"/>
                <a:sym typeface="+mn-lt"/>
              </a:rPr>
              <a:t>The user can perform the presentation on a projector or computer</a:t>
            </a:r>
            <a:endParaRPr lang="en-US" altLang="zh-CN" sz="1000" b="0" i="0" dirty="0">
              <a:solidFill>
                <a:schemeClr val="tx1">
                  <a:lumMod val="50000"/>
                  <a:lumOff val="50000"/>
                </a:schemeClr>
              </a:solidFill>
              <a:effectLst/>
              <a:cs typeface="+mn-ea"/>
              <a:sym typeface="+mn-lt"/>
            </a:endParaRPr>
          </a:p>
        </p:txBody>
      </p:sp>
      <p:grpSp>
        <p:nvGrpSpPr>
          <p:cNvPr id="57" name="íṥļiḋe"/>
          <p:cNvGrpSpPr/>
          <p:nvPr/>
        </p:nvGrpSpPr>
        <p:grpSpPr>
          <a:xfrm>
            <a:off x="1304925" y="1551940"/>
            <a:ext cx="9582150" cy="1927860"/>
            <a:chOff x="1486728" y="1307793"/>
            <a:chExt cx="9582222" cy="1927771"/>
          </a:xfrm>
        </p:grpSpPr>
        <p:sp>
          <p:nvSpPr>
            <p:cNvPr id="25" name="iṣliḑe"/>
            <p:cNvSpPr/>
            <p:nvPr/>
          </p:nvSpPr>
          <p:spPr>
            <a:xfrm>
              <a:off x="1486728" y="1761326"/>
              <a:ext cx="1474238" cy="1474238"/>
            </a:xfrm>
            <a:prstGeom prst="ellipse">
              <a:avLst/>
            </a:prstGeom>
            <a:blipFill rotWithShape="0">
              <a:blip r:embed="rId4" cstate="screen">
                <a:extLst>
                  <a:ext uri="{28A0092B-C50C-407E-A947-70E740481C1C}">
                    <a14:useLocalDpi xmlns:a14="http://schemas.microsoft.com/office/drawing/2010/main"/>
                  </a:ext>
                </a:extLst>
              </a:blip>
              <a:stretch>
                <a:fillRect/>
              </a:stretch>
            </a:blipFill>
            <a:ln w="1905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a:bodyPr>
            <a:lstStyle/>
            <a:p>
              <a:pPr algn="ctr" defTabSz="914400"/>
              <a:endParaRPr lang="zh-CN" altLang="en-US" sz="2000" b="1" dirty="0">
                <a:solidFill>
                  <a:schemeClr val="bg1"/>
                </a:solidFill>
                <a:cs typeface="+mn-ea"/>
                <a:sym typeface="+mn-lt"/>
              </a:endParaRPr>
            </a:p>
          </p:txBody>
        </p:sp>
        <p:sp>
          <p:nvSpPr>
            <p:cNvPr id="31" name="is1íḍê"/>
            <p:cNvSpPr txBox="1"/>
            <p:nvPr/>
          </p:nvSpPr>
          <p:spPr>
            <a:xfrm>
              <a:off x="3266011" y="1307793"/>
              <a:ext cx="579124" cy="465433"/>
            </a:xfrm>
            <a:prstGeom prst="rect">
              <a:avLst/>
            </a:prstGeom>
            <a:noFill/>
          </p:spPr>
          <p:txBody>
            <a:bodyPr wrap="square" lIns="91440" tIns="45720" rIns="91440" bIns="45720" rtlCol="0" anchor="ctr" anchorCtr="0">
              <a:prstTxWarp prst="textPlain">
                <a:avLst/>
              </a:prstTxWarp>
              <a:normAutofit fontScale="25000" lnSpcReduction="20000"/>
            </a:bodyPr>
            <a:lstStyle/>
            <a:p>
              <a:pPr algn="ctr">
                <a:lnSpc>
                  <a:spcPct val="110000"/>
                </a:lnSpc>
              </a:pPr>
              <a:r>
                <a:rPr lang="en-US" altLang="zh-CN" sz="16600" b="1" dirty="0">
                  <a:solidFill>
                    <a:srgbClr val="1965B9"/>
                  </a:solidFill>
                  <a:cs typeface="+mn-ea"/>
                  <a:sym typeface="+mn-lt"/>
                </a:rPr>
                <a:t>“</a:t>
              </a:r>
            </a:p>
          </p:txBody>
        </p:sp>
        <p:grpSp>
          <p:nvGrpSpPr>
            <p:cNvPr id="34" name="î$ḷídè"/>
            <p:cNvGrpSpPr/>
            <p:nvPr/>
          </p:nvGrpSpPr>
          <p:grpSpPr>
            <a:xfrm>
              <a:off x="3266313" y="1956008"/>
              <a:ext cx="7802637" cy="1084875"/>
              <a:chOff x="1735731" y="1304773"/>
              <a:chExt cx="8278552" cy="1084875"/>
            </a:xfrm>
          </p:grpSpPr>
          <p:sp>
            <p:nvSpPr>
              <p:cNvPr id="38" name="ïśļiďè"/>
              <p:cNvSpPr/>
              <p:nvPr/>
            </p:nvSpPr>
            <p:spPr bwMode="auto">
              <a:xfrm>
                <a:off x="1735733" y="1722397"/>
                <a:ext cx="8278550" cy="667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rmAutofit fontScale="92500" lnSpcReduction="100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l" latinLnBrk="0">
                  <a:lnSpc>
                    <a:spcPct val="120000"/>
                  </a:lnSpc>
                </a:pPr>
                <a:r>
                  <a:rPr lang="zh-CN" altLang="en-US" sz="1200" dirty="0">
                    <a:solidFill>
                      <a:schemeClr val="tx1">
                        <a:lumMod val="50000"/>
                        <a:lumOff val="50000"/>
                      </a:schemeClr>
                    </a:solidFill>
                    <a:effectLst/>
                    <a:cs typeface="+mn-ea"/>
                    <a:sym typeface="+mn-lt"/>
                  </a:rPr>
                  <a:t>此部分内容作为文字排版占位显示 （建议使用主题字体）此部分内容作为文字排版占位显示 （建议使用主题字体）</a:t>
                </a:r>
                <a:endParaRPr lang="zh-CN" altLang="en-US" sz="1200" b="0" dirty="0">
                  <a:solidFill>
                    <a:schemeClr val="tx1">
                      <a:lumMod val="50000"/>
                      <a:lumOff val="50000"/>
                    </a:schemeClr>
                  </a:solidFill>
                  <a:effectLst/>
                  <a:cs typeface="+mn-ea"/>
                  <a:sym typeface="+mn-lt"/>
                </a:endParaRPr>
              </a:p>
              <a:p>
                <a:pPr algn="l" latinLnBrk="0">
                  <a:lnSpc>
                    <a:spcPct val="120000"/>
                  </a:lnSpc>
                </a:pPr>
                <a:endParaRPr lang="zh-CN" altLang="en-US" sz="1200" b="0" dirty="0">
                  <a:solidFill>
                    <a:schemeClr val="tx1">
                      <a:lumMod val="50000"/>
                      <a:lumOff val="50000"/>
                    </a:schemeClr>
                  </a:solidFill>
                  <a:effectLst/>
                  <a:cs typeface="+mn-ea"/>
                  <a:sym typeface="+mn-lt"/>
                </a:endParaRPr>
              </a:p>
              <a:p>
                <a:pPr algn="l" latinLnBrk="0">
                  <a:lnSpc>
                    <a:spcPct val="120000"/>
                  </a:lnSpc>
                </a:pPr>
                <a:r>
                  <a:rPr lang="zh-CN" altLang="en-US" sz="1200" dirty="0">
                    <a:solidFill>
                      <a:schemeClr val="tx1">
                        <a:lumMod val="50000"/>
                        <a:lumOff val="50000"/>
                      </a:schemeClr>
                    </a:solidFill>
                    <a:effectLst/>
                    <a:cs typeface="+mn-ea"/>
                    <a:sym typeface="+mn-lt"/>
                  </a:rPr>
                  <a:t>此部分内容作为文字排版占位显示 （建议使用主题字体）此部分内容作为文字排版占位显示 （建议使用主题字体）</a:t>
                </a:r>
                <a:endParaRPr lang="zh-CN" altLang="en-US" sz="1200" b="0" dirty="0">
                  <a:solidFill>
                    <a:schemeClr val="tx1">
                      <a:lumMod val="50000"/>
                      <a:lumOff val="50000"/>
                    </a:schemeClr>
                  </a:solidFill>
                  <a:effectLst/>
                  <a:cs typeface="+mn-ea"/>
                  <a:sym typeface="+mn-lt"/>
                </a:endParaRPr>
              </a:p>
              <a:p>
                <a:pPr algn="l" latinLnBrk="0">
                  <a:lnSpc>
                    <a:spcPct val="120000"/>
                  </a:lnSpc>
                </a:pPr>
                <a:endParaRPr lang="zh-CN" altLang="en-US" sz="1200" b="0" dirty="0">
                  <a:solidFill>
                    <a:schemeClr val="tx1">
                      <a:lumMod val="50000"/>
                      <a:lumOff val="50000"/>
                    </a:schemeClr>
                  </a:solidFill>
                  <a:effectLst/>
                  <a:cs typeface="+mn-ea"/>
                  <a:sym typeface="+mn-lt"/>
                </a:endParaRPr>
              </a:p>
            </p:txBody>
          </p:sp>
          <p:sp>
            <p:nvSpPr>
              <p:cNvPr id="39" name="íŝlïďê"/>
              <p:cNvSpPr txBox="1"/>
              <p:nvPr/>
            </p:nvSpPr>
            <p:spPr>
              <a:xfrm>
                <a:off x="1735731" y="1304773"/>
                <a:ext cx="8278550" cy="417624"/>
              </a:xfrm>
              <a:prstGeom prst="rect">
                <a:avLst/>
              </a:prstGeom>
              <a:noFill/>
            </p:spPr>
            <p:txBody>
              <a:bodyPr wrap="square" lIns="91440" tIns="45720" rIns="91440" bIns="45720" rtlCol="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r>
                  <a:rPr lang="zh-CN" altLang="en-US" dirty="0" smtClean="0">
                    <a:solidFill>
                      <a:schemeClr val="tx1">
                        <a:lumMod val="75000"/>
                        <a:lumOff val="25000"/>
                      </a:schemeClr>
                    </a:solidFill>
                    <a:cs typeface="+mn-ea"/>
                    <a:sym typeface="+mn-lt"/>
                  </a:rPr>
                  <a:t>科室专业资源整合</a:t>
                </a:r>
                <a:endParaRPr lang="zh-CN" altLang="en-US" b="1" dirty="0" smtClean="0">
                  <a:solidFill>
                    <a:schemeClr val="tx1">
                      <a:lumMod val="75000"/>
                      <a:lumOff val="25000"/>
                    </a:schemeClr>
                  </a:solidFill>
                  <a:cs typeface="+mn-ea"/>
                  <a:sym typeface="+mn-lt"/>
                </a:endParaRPr>
              </a:p>
            </p:txBody>
          </p:sp>
        </p:grpSp>
      </p:grpSp>
      <p:grpSp>
        <p:nvGrpSpPr>
          <p:cNvPr id="59" name="ïśľîḓe"/>
          <p:cNvGrpSpPr/>
          <p:nvPr/>
        </p:nvGrpSpPr>
        <p:grpSpPr>
          <a:xfrm>
            <a:off x="1304925" y="4029710"/>
            <a:ext cx="9582150" cy="1940560"/>
            <a:chOff x="1110350" y="3785627"/>
            <a:chExt cx="9582222" cy="1940470"/>
          </a:xfrm>
        </p:grpSpPr>
        <p:sp>
          <p:nvSpPr>
            <p:cNvPr id="43" name="islïḓè"/>
            <p:cNvSpPr/>
            <p:nvPr/>
          </p:nvSpPr>
          <p:spPr>
            <a:xfrm>
              <a:off x="9218334" y="4251859"/>
              <a:ext cx="1474238" cy="1474238"/>
            </a:xfrm>
            <a:prstGeom prst="ellipse">
              <a:avLst/>
            </a:prstGeom>
            <a:blipFill rotWithShape="0">
              <a:blip r:embed="rId5" cstate="screen">
                <a:extLst>
                  <a:ext uri="{28A0092B-C50C-407E-A947-70E740481C1C}">
                    <a14:useLocalDpi xmlns:a14="http://schemas.microsoft.com/office/drawing/2010/main"/>
                  </a:ext>
                </a:extLst>
              </a:blip>
              <a:stretch>
                <a:fillRect/>
              </a:stretch>
            </a:blipFill>
            <a:ln w="1905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a:bodyPr>
            <a:lstStyle/>
            <a:p>
              <a:pPr algn="ctr" defTabSz="914400"/>
              <a:endParaRPr lang="zh-CN" altLang="en-US" sz="2000" b="1" dirty="0">
                <a:solidFill>
                  <a:schemeClr val="bg1"/>
                </a:solidFill>
                <a:cs typeface="+mn-ea"/>
                <a:sym typeface="+mn-lt"/>
              </a:endParaRPr>
            </a:p>
          </p:txBody>
        </p:sp>
        <p:sp>
          <p:nvSpPr>
            <p:cNvPr id="44" name="îsľíḑê"/>
            <p:cNvSpPr txBox="1"/>
            <p:nvPr/>
          </p:nvSpPr>
          <p:spPr>
            <a:xfrm>
              <a:off x="8333633" y="3785627"/>
              <a:ext cx="579354" cy="478406"/>
            </a:xfrm>
            <a:prstGeom prst="rect">
              <a:avLst/>
            </a:prstGeom>
            <a:noFill/>
          </p:spPr>
          <p:txBody>
            <a:bodyPr wrap="square" lIns="91440" tIns="45720" rIns="91440" bIns="45720" rtlCol="0" anchor="ctr" anchorCtr="0">
              <a:prstTxWarp prst="textPlain">
                <a:avLst/>
              </a:prstTxWarp>
              <a:normAutofit fontScale="25000" lnSpcReduction="20000"/>
            </a:bodyPr>
            <a:lstStyle/>
            <a:p>
              <a:pPr algn="ctr">
                <a:lnSpc>
                  <a:spcPct val="110000"/>
                </a:lnSpc>
              </a:pPr>
              <a:r>
                <a:rPr lang="en-US" altLang="zh-CN" sz="16600" b="1" dirty="0">
                  <a:solidFill>
                    <a:srgbClr val="74BFE9"/>
                  </a:solidFill>
                  <a:cs typeface="+mn-ea"/>
                  <a:sym typeface="+mn-lt"/>
                </a:rPr>
                <a:t>”</a:t>
              </a:r>
            </a:p>
          </p:txBody>
        </p:sp>
        <p:grpSp>
          <p:nvGrpSpPr>
            <p:cNvPr id="45" name="íṩļîďè"/>
            <p:cNvGrpSpPr/>
            <p:nvPr/>
          </p:nvGrpSpPr>
          <p:grpSpPr>
            <a:xfrm>
              <a:off x="1110350" y="4446541"/>
              <a:ext cx="7802637" cy="1084875"/>
              <a:chOff x="1735731" y="1304773"/>
              <a:chExt cx="8278552" cy="1084875"/>
            </a:xfrm>
          </p:grpSpPr>
          <p:sp>
            <p:nvSpPr>
              <p:cNvPr id="46" name="iṩḻîḑê"/>
              <p:cNvSpPr/>
              <p:nvPr/>
            </p:nvSpPr>
            <p:spPr bwMode="auto">
              <a:xfrm>
                <a:off x="1735733" y="1722397"/>
                <a:ext cx="8278550" cy="667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rmAutofit fontScale="92500" lnSpcReduction="100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r" latinLnBrk="0">
                  <a:lnSpc>
                    <a:spcPct val="120000"/>
                  </a:lnSpc>
                </a:pPr>
                <a:r>
                  <a:rPr lang="zh-CN" altLang="en-US" sz="1200" dirty="0">
                    <a:solidFill>
                      <a:schemeClr val="tx1">
                        <a:lumMod val="50000"/>
                        <a:lumOff val="50000"/>
                      </a:schemeClr>
                    </a:solidFill>
                    <a:effectLst/>
                    <a:cs typeface="+mn-ea"/>
                    <a:sym typeface="+mn-lt"/>
                  </a:rPr>
                  <a:t>此部分内容作为文字排版占位显示 （建议使用主题字体）此部分内容作为文字排版占位显示 （建议使用主题字体）</a:t>
                </a:r>
                <a:endParaRPr lang="zh-CN" altLang="en-US" sz="1200" b="0" dirty="0">
                  <a:solidFill>
                    <a:schemeClr val="tx1">
                      <a:lumMod val="50000"/>
                      <a:lumOff val="50000"/>
                    </a:schemeClr>
                  </a:solidFill>
                  <a:effectLst/>
                  <a:cs typeface="+mn-ea"/>
                  <a:sym typeface="+mn-lt"/>
                </a:endParaRPr>
              </a:p>
              <a:p>
                <a:pPr algn="r" latinLnBrk="0">
                  <a:lnSpc>
                    <a:spcPct val="120000"/>
                  </a:lnSpc>
                </a:pPr>
                <a:endParaRPr lang="zh-CN" altLang="en-US" sz="1200" b="0" dirty="0">
                  <a:solidFill>
                    <a:schemeClr val="tx1">
                      <a:lumMod val="50000"/>
                      <a:lumOff val="50000"/>
                    </a:schemeClr>
                  </a:solidFill>
                  <a:effectLst/>
                  <a:cs typeface="+mn-ea"/>
                  <a:sym typeface="+mn-lt"/>
                </a:endParaRPr>
              </a:p>
              <a:p>
                <a:pPr algn="r" latinLnBrk="0">
                  <a:lnSpc>
                    <a:spcPct val="120000"/>
                  </a:lnSpc>
                </a:pPr>
                <a:r>
                  <a:rPr lang="zh-CN" altLang="en-US" sz="1200" dirty="0">
                    <a:solidFill>
                      <a:schemeClr val="tx1">
                        <a:lumMod val="50000"/>
                        <a:lumOff val="50000"/>
                      </a:schemeClr>
                    </a:solidFill>
                    <a:effectLst/>
                    <a:cs typeface="+mn-ea"/>
                    <a:sym typeface="+mn-lt"/>
                  </a:rPr>
                  <a:t>此部分内容作为文字排版占位显示 （建议使用主题字体）此部分内容作为文字排版占位显示 （建议使用主题字体）</a:t>
                </a:r>
                <a:endParaRPr lang="zh-CN" altLang="en-US" sz="1200" b="0" dirty="0">
                  <a:solidFill>
                    <a:schemeClr val="tx1">
                      <a:lumMod val="50000"/>
                      <a:lumOff val="50000"/>
                    </a:schemeClr>
                  </a:solidFill>
                  <a:effectLst/>
                  <a:cs typeface="+mn-ea"/>
                  <a:sym typeface="+mn-lt"/>
                </a:endParaRPr>
              </a:p>
              <a:p>
                <a:pPr algn="r" latinLnBrk="0">
                  <a:lnSpc>
                    <a:spcPct val="120000"/>
                  </a:lnSpc>
                </a:pPr>
                <a:endParaRPr lang="zh-CN" altLang="en-US" sz="1200" b="0" dirty="0">
                  <a:solidFill>
                    <a:schemeClr val="tx1">
                      <a:lumMod val="50000"/>
                      <a:lumOff val="50000"/>
                    </a:schemeClr>
                  </a:solidFill>
                  <a:effectLst/>
                  <a:cs typeface="+mn-ea"/>
                  <a:sym typeface="+mn-lt"/>
                </a:endParaRPr>
              </a:p>
            </p:txBody>
          </p:sp>
          <p:sp>
            <p:nvSpPr>
              <p:cNvPr id="47" name="iṩľíḋe"/>
              <p:cNvSpPr txBox="1"/>
              <p:nvPr/>
            </p:nvSpPr>
            <p:spPr>
              <a:xfrm>
                <a:off x="1735731" y="1304773"/>
                <a:ext cx="8278550" cy="417624"/>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r"/>
                <a:r>
                  <a:rPr lang="zh-CN" altLang="en-US" dirty="0" smtClean="0">
                    <a:solidFill>
                      <a:schemeClr val="tx1">
                        <a:lumMod val="75000"/>
                        <a:lumOff val="25000"/>
                      </a:schemeClr>
                    </a:solidFill>
                    <a:cs typeface="+mn-ea"/>
                    <a:sym typeface="+mn-lt"/>
                  </a:rPr>
                  <a:t>科室专业资源整合</a:t>
                </a:r>
                <a:endParaRPr lang="zh-CN" altLang="en-US" b="1" dirty="0" smtClean="0">
                  <a:solidFill>
                    <a:schemeClr val="tx1">
                      <a:lumMod val="75000"/>
                      <a:lumOff val="25000"/>
                    </a:schemeClr>
                  </a:solidFill>
                  <a:cs typeface="+mn-ea"/>
                  <a:sym typeface="+mn-lt"/>
                </a:endParaRPr>
              </a:p>
            </p:txBody>
          </p:sp>
        </p:grpSp>
      </p:grpSp>
      <p:cxnSp>
        <p:nvCxnSpPr>
          <p:cNvPr id="55" name="直接连接符 54"/>
          <p:cNvCxnSpPr/>
          <p:nvPr/>
        </p:nvCxnSpPr>
        <p:spPr>
          <a:xfrm>
            <a:off x="1168400" y="3754755"/>
            <a:ext cx="9854565" cy="0"/>
          </a:xfrm>
          <a:prstGeom prst="line">
            <a:avLst/>
          </a:prstGeom>
          <a:ln w="3175" cap="rnd">
            <a:solidFill>
              <a:schemeClr val="tx1">
                <a:lumMod val="75000"/>
                <a:lumOff val="25000"/>
              </a:schemeClr>
            </a:solidFill>
            <a:round/>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蓝色医疗背景-1"/>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flipV="1">
            <a:off x="0" y="0"/>
            <a:ext cx="633095" cy="996950"/>
          </a:xfrm>
          <a:prstGeom prst="rect">
            <a:avLst/>
          </a:prstGeom>
        </p:spPr>
      </p:pic>
      <p:sp>
        <p:nvSpPr>
          <p:cNvPr id="2" name="文本框 1"/>
          <p:cNvSpPr txBox="1"/>
          <p:nvPr/>
        </p:nvSpPr>
        <p:spPr>
          <a:xfrm>
            <a:off x="633096" y="156845"/>
            <a:ext cx="4960620" cy="4603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400" dirty="0" smtClean="0">
                <a:solidFill>
                  <a:schemeClr val="tx1">
                    <a:lumMod val="75000"/>
                    <a:lumOff val="25000"/>
                  </a:schemeClr>
                </a:solidFill>
                <a:cs typeface="+mn-ea"/>
                <a:sym typeface="+mn-lt"/>
              </a:rPr>
              <a:t>上半年工作总结</a:t>
            </a:r>
            <a:endParaRPr kumimoji="0" lang="zh-CN" altLang="en-US" sz="2400" b="1" i="0" u="none" strike="noStrike" kern="1200" cap="none" spc="0" normalizeH="0" baseline="0" noProof="0" dirty="0" smtClean="0">
              <a:ln>
                <a:noFill/>
              </a:ln>
              <a:solidFill>
                <a:schemeClr val="tx1">
                  <a:lumMod val="75000"/>
                  <a:lumOff val="25000"/>
                </a:schemeClr>
              </a:solidFill>
              <a:effectLst/>
              <a:uLnTx/>
              <a:uFillTx/>
              <a:cs typeface="+mn-ea"/>
              <a:sym typeface="+mn-lt"/>
            </a:endParaRPr>
          </a:p>
        </p:txBody>
      </p:sp>
      <p:sp>
        <p:nvSpPr>
          <p:cNvPr id="3" name="矩形 2"/>
          <p:cNvSpPr/>
          <p:nvPr/>
        </p:nvSpPr>
        <p:spPr>
          <a:xfrm flipH="1">
            <a:off x="635635" y="502285"/>
            <a:ext cx="3318510" cy="491490"/>
          </a:xfrm>
          <a:prstGeom prst="rect">
            <a:avLst/>
          </a:prstGeom>
          <a:effectLst>
            <a:outerShdw blurRad="50800" dist="50800" dir="5400000" sx="1000" sy="1000" algn="ctr" rotWithShape="0">
              <a:srgbClr val="000000"/>
            </a:outerShdw>
          </a:effectLst>
        </p:spPr>
        <p:txBody>
          <a:bodyPr vert="horz"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30000"/>
              </a:lnSpc>
              <a:spcBef>
                <a:spcPts val="0"/>
              </a:spcBef>
              <a:spcAft>
                <a:spcPts val="0"/>
              </a:spcAft>
            </a:pPr>
            <a:r>
              <a:rPr lang="en-US" altLang="zh-CN" sz="1000" b="0" i="0">
                <a:solidFill>
                  <a:schemeClr val="tx1">
                    <a:lumMod val="50000"/>
                    <a:lumOff val="50000"/>
                  </a:schemeClr>
                </a:solidFill>
                <a:effectLst/>
                <a:cs typeface="+mn-ea"/>
                <a:sym typeface="+mn-lt"/>
              </a:rPr>
              <a:t>The user can perform the presentation on a projector or computer</a:t>
            </a:r>
            <a:endParaRPr lang="en-US" altLang="zh-CN" sz="1000" b="0" i="0" dirty="0">
              <a:solidFill>
                <a:schemeClr val="tx1">
                  <a:lumMod val="50000"/>
                  <a:lumOff val="50000"/>
                </a:schemeClr>
              </a:solidFill>
              <a:effectLst/>
              <a:cs typeface="+mn-ea"/>
              <a:sym typeface="+mn-lt"/>
            </a:endParaRPr>
          </a:p>
        </p:txBody>
      </p:sp>
      <p:sp>
        <p:nvSpPr>
          <p:cNvPr id="35" name="Freeform 5"/>
          <p:cNvSpPr/>
          <p:nvPr/>
        </p:nvSpPr>
        <p:spPr bwMode="auto">
          <a:xfrm>
            <a:off x="4557910" y="2478939"/>
            <a:ext cx="2953217" cy="3432890"/>
          </a:xfrm>
          <a:custGeom>
            <a:avLst/>
            <a:gdLst>
              <a:gd name="T0" fmla="*/ 553107085 w 5977"/>
              <a:gd name="T1" fmla="*/ 70285550 h 6949"/>
              <a:gd name="T2" fmla="*/ 487233550 w 5977"/>
              <a:gd name="T3" fmla="*/ 359685891 h 6949"/>
              <a:gd name="T4" fmla="*/ 350301198 w 5977"/>
              <a:gd name="T5" fmla="*/ 115798432 h 6949"/>
              <a:gd name="T6" fmla="*/ 336665723 w 5977"/>
              <a:gd name="T7" fmla="*/ 128664779 h 6949"/>
              <a:gd name="T8" fmla="*/ 487425501 w 5977"/>
              <a:gd name="T9" fmla="*/ 487966836 h 6949"/>
              <a:gd name="T10" fmla="*/ 426737689 w 5977"/>
              <a:gd name="T11" fmla="*/ 535784040 h 6949"/>
              <a:gd name="T12" fmla="*/ 102747252 w 5977"/>
              <a:gd name="T13" fmla="*/ 361990214 h 6949"/>
              <a:gd name="T14" fmla="*/ 72211396 w 5977"/>
              <a:gd name="T15" fmla="*/ 375625106 h 6949"/>
              <a:gd name="T16" fmla="*/ 300559805 w 5977"/>
              <a:gd name="T17" fmla="*/ 476252431 h 6949"/>
              <a:gd name="T18" fmla="*/ 458810023 w 5977"/>
              <a:gd name="T19" fmla="*/ 679236091 h 6949"/>
              <a:gd name="T20" fmla="*/ 410029258 w 5977"/>
              <a:gd name="T21" fmla="*/ 814238084 h 6949"/>
              <a:gd name="T22" fmla="*/ 2304717 w 5977"/>
              <a:gd name="T23" fmla="*/ 744144451 h 6949"/>
              <a:gd name="T24" fmla="*/ 0 w 5977"/>
              <a:gd name="T25" fmla="*/ 778519119 h 6949"/>
              <a:gd name="T26" fmla="*/ 419439638 w 5977"/>
              <a:gd name="T27" fmla="*/ 879530717 h 6949"/>
              <a:gd name="T28" fmla="*/ 430770396 w 5977"/>
              <a:gd name="T29" fmla="*/ 1158560951 h 6949"/>
              <a:gd name="T30" fmla="*/ 300559805 w 5977"/>
              <a:gd name="T31" fmla="*/ 1274167466 h 6949"/>
              <a:gd name="T32" fmla="*/ 174382360 w 5977"/>
              <a:gd name="T33" fmla="*/ 1298364383 h 6949"/>
              <a:gd name="T34" fmla="*/ 763979262 w 5977"/>
              <a:gd name="T35" fmla="*/ 1322752778 h 6949"/>
              <a:gd name="T36" fmla="*/ 853474940 w 5977"/>
              <a:gd name="T37" fmla="*/ 1303164944 h 6949"/>
              <a:gd name="T38" fmla="*/ 766283979 w 5977"/>
              <a:gd name="T39" fmla="*/ 1282233251 h 6949"/>
              <a:gd name="T40" fmla="*/ 599391621 w 5977"/>
              <a:gd name="T41" fmla="*/ 1171043463 h 6949"/>
              <a:gd name="T42" fmla="*/ 595934326 w 5977"/>
              <a:gd name="T43" fmla="*/ 916593980 h 6949"/>
              <a:gd name="T44" fmla="*/ 886123563 w 5977"/>
              <a:gd name="T45" fmla="*/ 798298870 h 6949"/>
              <a:gd name="T46" fmla="*/ 1147889272 w 5977"/>
              <a:gd name="T47" fmla="*/ 773910474 h 6949"/>
              <a:gd name="T48" fmla="*/ 1146544744 w 5977"/>
              <a:gd name="T49" fmla="*/ 735310997 h 6949"/>
              <a:gd name="T50" fmla="*/ 1096611840 w 5977"/>
              <a:gd name="T51" fmla="*/ 748561178 h 6949"/>
              <a:gd name="T52" fmla="*/ 589788853 w 5977"/>
              <a:gd name="T53" fmla="*/ 814814274 h 6949"/>
              <a:gd name="T54" fmla="*/ 635305150 w 5977"/>
              <a:gd name="T55" fmla="*/ 568238220 h 6949"/>
              <a:gd name="T56" fmla="*/ 1048982776 w 5977"/>
              <a:gd name="T57" fmla="*/ 422866120 h 6949"/>
              <a:gd name="T58" fmla="*/ 1035347301 w 5977"/>
              <a:gd name="T59" fmla="*/ 406926906 h 6949"/>
              <a:gd name="T60" fmla="*/ 734403157 w 5977"/>
              <a:gd name="T61" fmla="*/ 474524299 h 6949"/>
              <a:gd name="T62" fmla="*/ 560020797 w 5977"/>
              <a:gd name="T63" fmla="*/ 545386039 h 6949"/>
              <a:gd name="T64" fmla="*/ 592093570 w 5977"/>
              <a:gd name="T65" fmla="*/ 456472680 h 6949"/>
              <a:gd name="T66" fmla="*/ 779535115 w 5977"/>
              <a:gd name="T67" fmla="*/ 194533602 h 6949"/>
              <a:gd name="T68" fmla="*/ 656430626 w 5977"/>
              <a:gd name="T69" fmla="*/ 351812462 h 6949"/>
              <a:gd name="T70" fmla="*/ 538895321 w 5977"/>
              <a:gd name="T71" fmla="*/ 408463120 h 6949"/>
              <a:gd name="T72" fmla="*/ 572120233 w 5977"/>
              <a:gd name="T73" fmla="*/ 103700193 h 6949"/>
              <a:gd name="T74" fmla="*/ 563093753 w 5977"/>
              <a:gd name="T75" fmla="*/ 191917 h 6949"/>
              <a:gd name="T76" fmla="*/ 534862176 w 5977"/>
              <a:gd name="T77" fmla="*/ 0 h 694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5977" h="6949">
                <a:moveTo>
                  <a:pt x="2785" y="0"/>
                </a:moveTo>
                <a:cubicBezTo>
                  <a:pt x="2841" y="42"/>
                  <a:pt x="2858" y="134"/>
                  <a:pt x="2880" y="366"/>
                </a:cubicBezTo>
                <a:cubicBezTo>
                  <a:pt x="2910" y="674"/>
                  <a:pt x="2891" y="857"/>
                  <a:pt x="2760" y="1513"/>
                </a:cubicBezTo>
                <a:cubicBezTo>
                  <a:pt x="2638" y="2133"/>
                  <a:pt x="2639" y="2130"/>
                  <a:pt x="2537" y="1873"/>
                </a:cubicBezTo>
                <a:cubicBezTo>
                  <a:pt x="2413" y="1562"/>
                  <a:pt x="2149" y="1060"/>
                  <a:pt x="1997" y="847"/>
                </a:cubicBezTo>
                <a:cubicBezTo>
                  <a:pt x="1912" y="730"/>
                  <a:pt x="1834" y="619"/>
                  <a:pt x="1824" y="603"/>
                </a:cubicBezTo>
                <a:cubicBezTo>
                  <a:pt x="1821" y="599"/>
                  <a:pt x="1822" y="588"/>
                  <a:pt x="1825" y="573"/>
                </a:cubicBezTo>
                <a:cubicBezTo>
                  <a:pt x="1802" y="607"/>
                  <a:pt x="1779" y="639"/>
                  <a:pt x="1753" y="670"/>
                </a:cubicBezTo>
                <a:cubicBezTo>
                  <a:pt x="1818" y="723"/>
                  <a:pt x="2054" y="1118"/>
                  <a:pt x="2190" y="1400"/>
                </a:cubicBezTo>
                <a:cubicBezTo>
                  <a:pt x="2346" y="1724"/>
                  <a:pt x="2539" y="2359"/>
                  <a:pt x="2538" y="2541"/>
                </a:cubicBezTo>
                <a:cubicBezTo>
                  <a:pt x="2537" y="2685"/>
                  <a:pt x="2494" y="2855"/>
                  <a:pt x="2446" y="2903"/>
                </a:cubicBezTo>
                <a:cubicBezTo>
                  <a:pt x="2409" y="2940"/>
                  <a:pt x="2382" y="2926"/>
                  <a:pt x="2222" y="2790"/>
                </a:cubicBezTo>
                <a:cubicBezTo>
                  <a:pt x="1978" y="2584"/>
                  <a:pt x="1756" y="2436"/>
                  <a:pt x="1436" y="2266"/>
                </a:cubicBezTo>
                <a:cubicBezTo>
                  <a:pt x="1187" y="2133"/>
                  <a:pt x="694" y="1925"/>
                  <a:pt x="535" y="1885"/>
                </a:cubicBezTo>
                <a:cubicBezTo>
                  <a:pt x="470" y="1868"/>
                  <a:pt x="435" y="1856"/>
                  <a:pt x="420" y="1823"/>
                </a:cubicBezTo>
                <a:cubicBezTo>
                  <a:pt x="408" y="1868"/>
                  <a:pt x="393" y="1913"/>
                  <a:pt x="376" y="1956"/>
                </a:cubicBezTo>
                <a:cubicBezTo>
                  <a:pt x="383" y="1953"/>
                  <a:pt x="389" y="1951"/>
                  <a:pt x="395" y="1951"/>
                </a:cubicBezTo>
                <a:cubicBezTo>
                  <a:pt x="549" y="1951"/>
                  <a:pt x="1204" y="2247"/>
                  <a:pt x="1565" y="2480"/>
                </a:cubicBezTo>
                <a:cubicBezTo>
                  <a:pt x="1801" y="2632"/>
                  <a:pt x="2168" y="2981"/>
                  <a:pt x="2287" y="3167"/>
                </a:cubicBezTo>
                <a:cubicBezTo>
                  <a:pt x="2358" y="3279"/>
                  <a:pt x="2375" y="3338"/>
                  <a:pt x="2389" y="3537"/>
                </a:cubicBezTo>
                <a:cubicBezTo>
                  <a:pt x="2407" y="3784"/>
                  <a:pt x="2356" y="4253"/>
                  <a:pt x="2309" y="4282"/>
                </a:cubicBezTo>
                <a:cubicBezTo>
                  <a:pt x="2294" y="4291"/>
                  <a:pt x="2216" y="4272"/>
                  <a:pt x="2135" y="4240"/>
                </a:cubicBezTo>
                <a:cubicBezTo>
                  <a:pt x="1771" y="4095"/>
                  <a:pt x="1129" y="3975"/>
                  <a:pt x="401" y="3915"/>
                </a:cubicBezTo>
                <a:cubicBezTo>
                  <a:pt x="234" y="3901"/>
                  <a:pt x="89" y="3886"/>
                  <a:pt x="12" y="3875"/>
                </a:cubicBezTo>
                <a:cubicBezTo>
                  <a:pt x="12" y="3877"/>
                  <a:pt x="12" y="3878"/>
                  <a:pt x="12" y="3880"/>
                </a:cubicBezTo>
                <a:cubicBezTo>
                  <a:pt x="12" y="3939"/>
                  <a:pt x="8" y="3997"/>
                  <a:pt x="0" y="4054"/>
                </a:cubicBezTo>
                <a:lnTo>
                  <a:pt x="229" y="4057"/>
                </a:lnTo>
                <a:cubicBezTo>
                  <a:pt x="1035" y="4066"/>
                  <a:pt x="1849" y="4284"/>
                  <a:pt x="2184" y="4580"/>
                </a:cubicBezTo>
                <a:cubicBezTo>
                  <a:pt x="2296" y="4678"/>
                  <a:pt x="2311" y="4707"/>
                  <a:pt x="2329" y="4848"/>
                </a:cubicBezTo>
                <a:cubicBezTo>
                  <a:pt x="2353" y="5035"/>
                  <a:pt x="2303" y="5720"/>
                  <a:pt x="2243" y="6033"/>
                </a:cubicBezTo>
                <a:cubicBezTo>
                  <a:pt x="2219" y="6155"/>
                  <a:pt x="2177" y="6286"/>
                  <a:pt x="2148" y="6324"/>
                </a:cubicBezTo>
                <a:cubicBezTo>
                  <a:pt x="2078" y="6419"/>
                  <a:pt x="1739" y="6599"/>
                  <a:pt x="1565" y="6635"/>
                </a:cubicBezTo>
                <a:cubicBezTo>
                  <a:pt x="1488" y="6651"/>
                  <a:pt x="1312" y="6682"/>
                  <a:pt x="1175" y="6704"/>
                </a:cubicBezTo>
                <a:cubicBezTo>
                  <a:pt x="1037" y="6727"/>
                  <a:pt x="917" y="6752"/>
                  <a:pt x="908" y="6761"/>
                </a:cubicBezTo>
                <a:cubicBezTo>
                  <a:pt x="846" y="6823"/>
                  <a:pt x="1154" y="6882"/>
                  <a:pt x="1733" y="6919"/>
                </a:cubicBezTo>
                <a:cubicBezTo>
                  <a:pt x="2214" y="6949"/>
                  <a:pt x="3600" y="6930"/>
                  <a:pt x="3978" y="6888"/>
                </a:cubicBezTo>
                <a:cubicBezTo>
                  <a:pt x="4141" y="6870"/>
                  <a:pt x="4313" y="6840"/>
                  <a:pt x="4359" y="6821"/>
                </a:cubicBezTo>
                <a:lnTo>
                  <a:pt x="4444" y="6786"/>
                </a:lnTo>
                <a:lnTo>
                  <a:pt x="4380" y="6752"/>
                </a:lnTo>
                <a:cubicBezTo>
                  <a:pt x="4344" y="6733"/>
                  <a:pt x="4169" y="6699"/>
                  <a:pt x="3990" y="6677"/>
                </a:cubicBezTo>
                <a:cubicBezTo>
                  <a:pt x="3636" y="6633"/>
                  <a:pt x="3384" y="6538"/>
                  <a:pt x="3223" y="6387"/>
                </a:cubicBezTo>
                <a:cubicBezTo>
                  <a:pt x="3147" y="6317"/>
                  <a:pt x="3136" y="6284"/>
                  <a:pt x="3121" y="6098"/>
                </a:cubicBezTo>
                <a:cubicBezTo>
                  <a:pt x="3098" y="5808"/>
                  <a:pt x="3092" y="5584"/>
                  <a:pt x="3098" y="5147"/>
                </a:cubicBezTo>
                <a:lnTo>
                  <a:pt x="3103" y="4773"/>
                </a:lnTo>
                <a:lnTo>
                  <a:pt x="3201" y="4665"/>
                </a:lnTo>
                <a:cubicBezTo>
                  <a:pt x="3389" y="4458"/>
                  <a:pt x="3879" y="4281"/>
                  <a:pt x="4614" y="4157"/>
                </a:cubicBezTo>
                <a:cubicBezTo>
                  <a:pt x="4997" y="4092"/>
                  <a:pt x="5912" y="4000"/>
                  <a:pt x="5966" y="4021"/>
                </a:cubicBezTo>
                <a:cubicBezTo>
                  <a:pt x="5969" y="4022"/>
                  <a:pt x="5973" y="4026"/>
                  <a:pt x="5977" y="4030"/>
                </a:cubicBezTo>
                <a:cubicBezTo>
                  <a:pt x="5971" y="3983"/>
                  <a:pt x="5968" y="3935"/>
                  <a:pt x="5968" y="3887"/>
                </a:cubicBezTo>
                <a:cubicBezTo>
                  <a:pt x="5968" y="3867"/>
                  <a:pt x="5969" y="3848"/>
                  <a:pt x="5970" y="3829"/>
                </a:cubicBezTo>
                <a:cubicBezTo>
                  <a:pt x="5961" y="3854"/>
                  <a:pt x="5951" y="3871"/>
                  <a:pt x="5942" y="3877"/>
                </a:cubicBezTo>
                <a:cubicBezTo>
                  <a:pt x="5925" y="3888"/>
                  <a:pt x="5821" y="3898"/>
                  <a:pt x="5710" y="3898"/>
                </a:cubicBezTo>
                <a:cubicBezTo>
                  <a:pt x="5247" y="3899"/>
                  <a:pt x="4355" y="4013"/>
                  <a:pt x="3586" y="4169"/>
                </a:cubicBezTo>
                <a:cubicBezTo>
                  <a:pt x="3302" y="4226"/>
                  <a:pt x="3085" y="4257"/>
                  <a:pt x="3071" y="4243"/>
                </a:cubicBezTo>
                <a:cubicBezTo>
                  <a:pt x="3043" y="4215"/>
                  <a:pt x="2962" y="3612"/>
                  <a:pt x="2962" y="3431"/>
                </a:cubicBezTo>
                <a:cubicBezTo>
                  <a:pt x="2962" y="3287"/>
                  <a:pt x="3037" y="3185"/>
                  <a:pt x="3308" y="2959"/>
                </a:cubicBezTo>
                <a:cubicBezTo>
                  <a:pt x="3708" y="2626"/>
                  <a:pt x="4264" y="2412"/>
                  <a:pt x="5130" y="2260"/>
                </a:cubicBezTo>
                <a:lnTo>
                  <a:pt x="5462" y="2202"/>
                </a:lnTo>
                <a:cubicBezTo>
                  <a:pt x="5441" y="2169"/>
                  <a:pt x="5420" y="2136"/>
                  <a:pt x="5403" y="2101"/>
                </a:cubicBezTo>
                <a:cubicBezTo>
                  <a:pt x="5400" y="2110"/>
                  <a:pt x="5397" y="2116"/>
                  <a:pt x="5391" y="2119"/>
                </a:cubicBezTo>
                <a:cubicBezTo>
                  <a:pt x="5374" y="2130"/>
                  <a:pt x="5204" y="2161"/>
                  <a:pt x="5015" y="2189"/>
                </a:cubicBezTo>
                <a:cubicBezTo>
                  <a:pt x="4603" y="2249"/>
                  <a:pt x="4090" y="2371"/>
                  <a:pt x="3824" y="2471"/>
                </a:cubicBezTo>
                <a:cubicBezTo>
                  <a:pt x="3718" y="2511"/>
                  <a:pt x="3480" y="2623"/>
                  <a:pt x="3296" y="2720"/>
                </a:cubicBezTo>
                <a:cubicBezTo>
                  <a:pt x="2967" y="2892"/>
                  <a:pt x="2959" y="2895"/>
                  <a:pt x="2916" y="2840"/>
                </a:cubicBezTo>
                <a:cubicBezTo>
                  <a:pt x="2888" y="2802"/>
                  <a:pt x="2878" y="2747"/>
                  <a:pt x="2887" y="2673"/>
                </a:cubicBezTo>
                <a:cubicBezTo>
                  <a:pt x="2899" y="2585"/>
                  <a:pt x="2938" y="2526"/>
                  <a:pt x="3083" y="2377"/>
                </a:cubicBezTo>
                <a:cubicBezTo>
                  <a:pt x="3474" y="1976"/>
                  <a:pt x="3779" y="1561"/>
                  <a:pt x="3990" y="1139"/>
                </a:cubicBezTo>
                <a:cubicBezTo>
                  <a:pt x="4014" y="1091"/>
                  <a:pt x="4038" y="1048"/>
                  <a:pt x="4059" y="1013"/>
                </a:cubicBezTo>
                <a:cubicBezTo>
                  <a:pt x="4029" y="994"/>
                  <a:pt x="4001" y="975"/>
                  <a:pt x="3973" y="953"/>
                </a:cubicBezTo>
                <a:cubicBezTo>
                  <a:pt x="3895" y="1157"/>
                  <a:pt x="3635" y="1579"/>
                  <a:pt x="3418" y="1832"/>
                </a:cubicBezTo>
                <a:cubicBezTo>
                  <a:pt x="3264" y="2012"/>
                  <a:pt x="2893" y="2318"/>
                  <a:pt x="2830" y="2318"/>
                </a:cubicBezTo>
                <a:cubicBezTo>
                  <a:pt x="2793" y="2318"/>
                  <a:pt x="2789" y="2289"/>
                  <a:pt x="2806" y="2127"/>
                </a:cubicBezTo>
                <a:cubicBezTo>
                  <a:pt x="2817" y="2022"/>
                  <a:pt x="2845" y="1835"/>
                  <a:pt x="2867" y="1711"/>
                </a:cubicBezTo>
                <a:cubicBezTo>
                  <a:pt x="2974" y="1120"/>
                  <a:pt x="2996" y="891"/>
                  <a:pt x="2979" y="540"/>
                </a:cubicBezTo>
                <a:cubicBezTo>
                  <a:pt x="2970" y="346"/>
                  <a:pt x="2955" y="140"/>
                  <a:pt x="2946" y="84"/>
                </a:cubicBezTo>
                <a:lnTo>
                  <a:pt x="2932" y="1"/>
                </a:lnTo>
                <a:cubicBezTo>
                  <a:pt x="2909" y="2"/>
                  <a:pt x="2886" y="3"/>
                  <a:pt x="2863" y="3"/>
                </a:cubicBezTo>
                <a:cubicBezTo>
                  <a:pt x="2836" y="3"/>
                  <a:pt x="2811" y="2"/>
                  <a:pt x="2785" y="0"/>
                </a:cubicBezTo>
                <a:close/>
              </a:path>
            </a:pathLst>
          </a:custGeom>
          <a:solidFill>
            <a:srgbClr val="74BFE9"/>
          </a:solidFill>
          <a:ln>
            <a:noFill/>
          </a:ln>
        </p:spPr>
        <p:txBody>
          <a:bodyPr/>
          <a:lstStyle/>
          <a:p>
            <a:endParaRPr lang="zh-CN" altLang="en-US">
              <a:solidFill>
                <a:schemeClr val="tx1">
                  <a:lumMod val="65000"/>
                  <a:lumOff val="35000"/>
                </a:schemeClr>
              </a:solidFill>
              <a:cs typeface="+mn-ea"/>
              <a:sym typeface="+mn-lt"/>
            </a:endParaRPr>
          </a:p>
        </p:txBody>
      </p:sp>
      <p:sp>
        <p:nvSpPr>
          <p:cNvPr id="36" name="橢圓 4"/>
          <p:cNvSpPr/>
          <p:nvPr/>
        </p:nvSpPr>
        <p:spPr>
          <a:xfrm>
            <a:off x="4038859" y="2899550"/>
            <a:ext cx="803632" cy="801843"/>
          </a:xfrm>
          <a:prstGeom prst="ellipse">
            <a:avLst/>
          </a:prstGeom>
          <a:solidFill>
            <a:schemeClr val="bg1">
              <a:lumMod val="95000"/>
            </a:schemeClr>
          </a:solidFill>
          <a:ln w="25400" cap="flat" cmpd="sng" algn="ctr">
            <a:noFill/>
            <a:prstDash val="solid"/>
            <a:headEnd type="none" w="med" len="med"/>
            <a:tailEnd type="none" w="med" len="med"/>
          </a:ln>
          <a:effectLst/>
        </p:spPr>
        <p:txBody>
          <a:bodyPr/>
          <a:lstStyle/>
          <a:p>
            <a:pPr marL="233680" indent="-233680" eaLnBrk="1" fontAlgn="auto" hangingPunct="1">
              <a:lnSpc>
                <a:spcPct val="95000"/>
              </a:lnSpc>
              <a:spcBef>
                <a:spcPct val="50000"/>
              </a:spcBef>
              <a:spcAft>
                <a:spcPct val="35000"/>
              </a:spcAft>
              <a:buClr>
                <a:srgbClr val="678BA8"/>
              </a:buClr>
              <a:buFontTx/>
              <a:buChar char="•"/>
              <a:defRPr/>
            </a:pPr>
            <a:endParaRPr lang="zh-TW" altLang="en-US" sz="3200" kern="0">
              <a:solidFill>
                <a:schemeClr val="tx1">
                  <a:lumMod val="65000"/>
                  <a:lumOff val="35000"/>
                </a:schemeClr>
              </a:solidFill>
              <a:cs typeface="+mn-ea"/>
              <a:sym typeface="+mn-lt"/>
            </a:endParaRPr>
          </a:p>
        </p:txBody>
      </p:sp>
      <p:sp>
        <p:nvSpPr>
          <p:cNvPr id="37" name="橢圓 6"/>
          <p:cNvSpPr/>
          <p:nvPr/>
        </p:nvSpPr>
        <p:spPr>
          <a:xfrm>
            <a:off x="5631807" y="1811335"/>
            <a:ext cx="803632" cy="803633"/>
          </a:xfrm>
          <a:prstGeom prst="ellipse">
            <a:avLst/>
          </a:prstGeom>
          <a:solidFill>
            <a:schemeClr val="bg1">
              <a:lumMod val="95000"/>
            </a:schemeClr>
          </a:solidFill>
          <a:ln w="25400" cap="flat" cmpd="sng" algn="ctr">
            <a:noFill/>
            <a:prstDash val="solid"/>
            <a:headEnd type="none" w="med" len="med"/>
            <a:tailEnd type="none" w="med" len="med"/>
          </a:ln>
          <a:effectLst/>
        </p:spPr>
        <p:txBody>
          <a:bodyPr/>
          <a:lstStyle/>
          <a:p>
            <a:pPr marL="233680" indent="-233680" eaLnBrk="1" fontAlgn="auto" hangingPunct="1">
              <a:lnSpc>
                <a:spcPct val="95000"/>
              </a:lnSpc>
              <a:spcBef>
                <a:spcPct val="50000"/>
              </a:spcBef>
              <a:spcAft>
                <a:spcPct val="35000"/>
              </a:spcAft>
              <a:buClr>
                <a:srgbClr val="678BA8"/>
              </a:buClr>
              <a:buFontTx/>
              <a:buChar char="•"/>
              <a:defRPr/>
            </a:pPr>
            <a:endParaRPr lang="zh-TW" altLang="en-US" sz="3200" kern="0">
              <a:solidFill>
                <a:schemeClr val="tx1">
                  <a:lumMod val="65000"/>
                  <a:lumOff val="35000"/>
                </a:schemeClr>
              </a:solidFill>
              <a:cs typeface="+mn-ea"/>
              <a:sym typeface="+mn-lt"/>
            </a:endParaRPr>
          </a:p>
        </p:txBody>
      </p:sp>
      <p:sp>
        <p:nvSpPr>
          <p:cNvPr id="38" name="橢圓 8"/>
          <p:cNvSpPr/>
          <p:nvPr/>
        </p:nvSpPr>
        <p:spPr>
          <a:xfrm>
            <a:off x="7108413" y="3173395"/>
            <a:ext cx="803635" cy="801843"/>
          </a:xfrm>
          <a:prstGeom prst="ellipse">
            <a:avLst/>
          </a:prstGeom>
          <a:solidFill>
            <a:schemeClr val="bg1">
              <a:lumMod val="95000"/>
            </a:schemeClr>
          </a:solidFill>
          <a:ln w="25400" cap="flat" cmpd="sng" algn="ctr">
            <a:noFill/>
            <a:prstDash val="solid"/>
            <a:headEnd type="none" w="med" len="med"/>
            <a:tailEnd type="none" w="med" len="med"/>
          </a:ln>
          <a:effectLst/>
        </p:spPr>
        <p:txBody>
          <a:bodyPr/>
          <a:lstStyle/>
          <a:p>
            <a:pPr marL="233680" indent="-233680" eaLnBrk="1" fontAlgn="auto" hangingPunct="1">
              <a:lnSpc>
                <a:spcPct val="95000"/>
              </a:lnSpc>
              <a:spcBef>
                <a:spcPct val="50000"/>
              </a:spcBef>
              <a:spcAft>
                <a:spcPct val="35000"/>
              </a:spcAft>
              <a:buClr>
                <a:srgbClr val="678BA8"/>
              </a:buClr>
              <a:buFontTx/>
              <a:buChar char="•"/>
              <a:defRPr/>
            </a:pPr>
            <a:endParaRPr lang="zh-TW" altLang="en-US" sz="3200" kern="0">
              <a:solidFill>
                <a:schemeClr val="tx1">
                  <a:lumMod val="65000"/>
                  <a:lumOff val="35000"/>
                </a:schemeClr>
              </a:solidFill>
              <a:cs typeface="+mn-ea"/>
              <a:sym typeface="+mn-lt"/>
            </a:endParaRPr>
          </a:p>
        </p:txBody>
      </p:sp>
      <p:grpSp>
        <p:nvGrpSpPr>
          <p:cNvPr id="5" name="组合 4"/>
          <p:cNvGrpSpPr/>
          <p:nvPr/>
        </p:nvGrpSpPr>
        <p:grpSpPr>
          <a:xfrm>
            <a:off x="4829067" y="2164826"/>
            <a:ext cx="803635" cy="801843"/>
            <a:chOff x="4829067" y="2164824"/>
            <a:chExt cx="803634" cy="801843"/>
          </a:xfrm>
        </p:grpSpPr>
        <p:sp>
          <p:nvSpPr>
            <p:cNvPr id="67" name="橢圓 5"/>
            <p:cNvSpPr/>
            <p:nvPr/>
          </p:nvSpPr>
          <p:spPr>
            <a:xfrm>
              <a:off x="4829067" y="2164824"/>
              <a:ext cx="803634" cy="801843"/>
            </a:xfrm>
            <a:prstGeom prst="ellipse">
              <a:avLst/>
            </a:prstGeom>
            <a:solidFill>
              <a:srgbClr val="1965B9"/>
            </a:solidFill>
            <a:ln w="25400" cap="flat" cmpd="sng" algn="ctr">
              <a:noFill/>
              <a:prstDash val="solid"/>
              <a:headEnd type="none" w="med" len="med"/>
              <a:tailEnd type="none" w="med" len="med"/>
            </a:ln>
            <a:effectLst/>
          </p:spPr>
          <p:txBody>
            <a:bodyPr/>
            <a:lstStyle/>
            <a:p>
              <a:pPr marL="233680" indent="-233680" eaLnBrk="1" fontAlgn="auto" hangingPunct="1">
                <a:lnSpc>
                  <a:spcPct val="95000"/>
                </a:lnSpc>
                <a:spcBef>
                  <a:spcPct val="50000"/>
                </a:spcBef>
                <a:spcAft>
                  <a:spcPct val="35000"/>
                </a:spcAft>
                <a:buClr>
                  <a:srgbClr val="678BA8"/>
                </a:buClr>
                <a:buFontTx/>
                <a:buChar char="•"/>
                <a:defRPr/>
              </a:pPr>
              <a:endParaRPr lang="zh-TW" altLang="en-US" sz="3200" kern="0">
                <a:solidFill>
                  <a:schemeClr val="tx1">
                    <a:lumMod val="65000"/>
                    <a:lumOff val="35000"/>
                  </a:schemeClr>
                </a:solidFill>
                <a:cs typeface="+mn-ea"/>
                <a:sym typeface="+mn-lt"/>
              </a:endParaRPr>
            </a:p>
          </p:txBody>
        </p:sp>
        <p:sp>
          <p:nvSpPr>
            <p:cNvPr id="4" name="Freeform 160"/>
            <p:cNvSpPr>
              <a:spLocks noChangeArrowheads="1"/>
            </p:cNvSpPr>
            <p:nvPr/>
          </p:nvSpPr>
          <p:spPr bwMode="auto">
            <a:xfrm>
              <a:off x="5091841" y="2451082"/>
              <a:ext cx="315495" cy="220381"/>
            </a:xfrm>
            <a:custGeom>
              <a:avLst/>
              <a:gdLst>
                <a:gd name="T0" fmla="*/ 147281 w 601"/>
                <a:gd name="T1" fmla="*/ 68912 h 418"/>
                <a:gd name="T2" fmla="*/ 147281 w 601"/>
                <a:gd name="T3" fmla="*/ 68912 h 418"/>
                <a:gd name="T4" fmla="*/ 213018 w 601"/>
                <a:gd name="T5" fmla="*/ 2526 h 418"/>
                <a:gd name="T6" fmla="*/ 215533 w 601"/>
                <a:gd name="T7" fmla="*/ 10102 h 418"/>
                <a:gd name="T8" fmla="*/ 215533 w 601"/>
                <a:gd name="T9" fmla="*/ 139989 h 418"/>
                <a:gd name="T10" fmla="*/ 213018 w 601"/>
                <a:gd name="T11" fmla="*/ 147927 h 418"/>
                <a:gd name="T12" fmla="*/ 147281 w 601"/>
                <a:gd name="T13" fmla="*/ 68912 h 418"/>
                <a:gd name="T14" fmla="*/ 2515 w 601"/>
                <a:gd name="T15" fmla="*/ 2526 h 418"/>
                <a:gd name="T16" fmla="*/ 2515 w 601"/>
                <a:gd name="T17" fmla="*/ 2526 h 418"/>
                <a:gd name="T18" fmla="*/ 10058 w 601"/>
                <a:gd name="T19" fmla="*/ 0 h 418"/>
                <a:gd name="T20" fmla="*/ 205475 w 601"/>
                <a:gd name="T21" fmla="*/ 0 h 418"/>
                <a:gd name="T22" fmla="*/ 213018 w 601"/>
                <a:gd name="T23" fmla="*/ 2526 h 418"/>
                <a:gd name="T24" fmla="*/ 106689 w 601"/>
                <a:gd name="T25" fmla="*/ 86591 h 418"/>
                <a:gd name="T26" fmla="*/ 2515 w 601"/>
                <a:gd name="T27" fmla="*/ 2526 h 418"/>
                <a:gd name="T28" fmla="*/ 2515 w 601"/>
                <a:gd name="T29" fmla="*/ 147927 h 418"/>
                <a:gd name="T30" fmla="*/ 2515 w 601"/>
                <a:gd name="T31" fmla="*/ 147927 h 418"/>
                <a:gd name="T32" fmla="*/ 0 w 601"/>
                <a:gd name="T33" fmla="*/ 139989 h 418"/>
                <a:gd name="T34" fmla="*/ 0 w 601"/>
                <a:gd name="T35" fmla="*/ 10102 h 418"/>
                <a:gd name="T36" fmla="*/ 2515 w 601"/>
                <a:gd name="T37" fmla="*/ 2526 h 418"/>
                <a:gd name="T38" fmla="*/ 68611 w 601"/>
                <a:gd name="T39" fmla="*/ 68912 h 418"/>
                <a:gd name="T40" fmla="*/ 2515 w 601"/>
                <a:gd name="T41" fmla="*/ 147927 h 418"/>
                <a:gd name="T42" fmla="*/ 106689 w 601"/>
                <a:gd name="T43" fmla="*/ 107157 h 418"/>
                <a:gd name="T44" fmla="*/ 106689 w 601"/>
                <a:gd name="T45" fmla="*/ 107157 h 418"/>
                <a:gd name="T46" fmla="*/ 134349 w 601"/>
                <a:gd name="T47" fmla="*/ 79014 h 418"/>
                <a:gd name="T48" fmla="*/ 213018 w 601"/>
                <a:gd name="T49" fmla="*/ 147927 h 418"/>
                <a:gd name="T50" fmla="*/ 205475 w 601"/>
                <a:gd name="T51" fmla="*/ 150452 h 418"/>
                <a:gd name="T52" fmla="*/ 10058 w 601"/>
                <a:gd name="T53" fmla="*/ 150452 h 418"/>
                <a:gd name="T54" fmla="*/ 2515 w 601"/>
                <a:gd name="T55" fmla="*/ 147927 h 418"/>
                <a:gd name="T56" fmla="*/ 78669 w 601"/>
                <a:gd name="T57" fmla="*/ 79014 h 418"/>
                <a:gd name="T58" fmla="*/ 106689 w 601"/>
                <a:gd name="T59" fmla="*/ 107157 h 41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601" h="418">
                  <a:moveTo>
                    <a:pt x="410" y="191"/>
                  </a:moveTo>
                  <a:lnTo>
                    <a:pt x="410" y="191"/>
                  </a:lnTo>
                  <a:cubicBezTo>
                    <a:pt x="593" y="7"/>
                    <a:pt x="593" y="7"/>
                    <a:pt x="593" y="7"/>
                  </a:cubicBezTo>
                  <a:cubicBezTo>
                    <a:pt x="600" y="14"/>
                    <a:pt x="600" y="21"/>
                    <a:pt x="600" y="28"/>
                  </a:cubicBezTo>
                  <a:cubicBezTo>
                    <a:pt x="600" y="388"/>
                    <a:pt x="600" y="388"/>
                    <a:pt x="600" y="388"/>
                  </a:cubicBezTo>
                  <a:cubicBezTo>
                    <a:pt x="600" y="395"/>
                    <a:pt x="600" y="403"/>
                    <a:pt x="593" y="410"/>
                  </a:cubicBezTo>
                  <a:lnTo>
                    <a:pt x="410" y="191"/>
                  </a:lnTo>
                  <a:close/>
                  <a:moveTo>
                    <a:pt x="7" y="7"/>
                  </a:moveTo>
                  <a:lnTo>
                    <a:pt x="7" y="7"/>
                  </a:lnTo>
                  <a:cubicBezTo>
                    <a:pt x="14" y="7"/>
                    <a:pt x="21" y="0"/>
                    <a:pt x="28" y="0"/>
                  </a:cubicBezTo>
                  <a:cubicBezTo>
                    <a:pt x="572" y="0"/>
                    <a:pt x="572" y="0"/>
                    <a:pt x="572" y="0"/>
                  </a:cubicBezTo>
                  <a:cubicBezTo>
                    <a:pt x="579" y="0"/>
                    <a:pt x="586" y="7"/>
                    <a:pt x="593" y="7"/>
                  </a:cubicBezTo>
                  <a:cubicBezTo>
                    <a:pt x="297" y="240"/>
                    <a:pt x="297" y="240"/>
                    <a:pt x="297" y="240"/>
                  </a:cubicBezTo>
                  <a:lnTo>
                    <a:pt x="7" y="7"/>
                  </a:lnTo>
                  <a:close/>
                  <a:moveTo>
                    <a:pt x="7" y="410"/>
                  </a:moveTo>
                  <a:lnTo>
                    <a:pt x="7" y="410"/>
                  </a:lnTo>
                  <a:cubicBezTo>
                    <a:pt x="0" y="403"/>
                    <a:pt x="0" y="395"/>
                    <a:pt x="0" y="388"/>
                  </a:cubicBezTo>
                  <a:cubicBezTo>
                    <a:pt x="0" y="28"/>
                    <a:pt x="0" y="28"/>
                    <a:pt x="0" y="28"/>
                  </a:cubicBezTo>
                  <a:cubicBezTo>
                    <a:pt x="0" y="21"/>
                    <a:pt x="0" y="14"/>
                    <a:pt x="7" y="7"/>
                  </a:cubicBezTo>
                  <a:cubicBezTo>
                    <a:pt x="191" y="191"/>
                    <a:pt x="191" y="191"/>
                    <a:pt x="191" y="191"/>
                  </a:cubicBezTo>
                  <a:lnTo>
                    <a:pt x="7" y="410"/>
                  </a:lnTo>
                  <a:close/>
                  <a:moveTo>
                    <a:pt x="297" y="297"/>
                  </a:moveTo>
                  <a:lnTo>
                    <a:pt x="297" y="297"/>
                  </a:lnTo>
                  <a:cubicBezTo>
                    <a:pt x="374" y="219"/>
                    <a:pt x="374" y="219"/>
                    <a:pt x="374" y="219"/>
                  </a:cubicBezTo>
                  <a:cubicBezTo>
                    <a:pt x="593" y="410"/>
                    <a:pt x="593" y="410"/>
                    <a:pt x="593" y="410"/>
                  </a:cubicBezTo>
                  <a:cubicBezTo>
                    <a:pt x="586" y="417"/>
                    <a:pt x="579" y="417"/>
                    <a:pt x="572" y="417"/>
                  </a:cubicBezTo>
                  <a:cubicBezTo>
                    <a:pt x="28" y="417"/>
                    <a:pt x="28" y="417"/>
                    <a:pt x="28" y="417"/>
                  </a:cubicBezTo>
                  <a:cubicBezTo>
                    <a:pt x="21" y="417"/>
                    <a:pt x="14" y="417"/>
                    <a:pt x="7" y="410"/>
                  </a:cubicBezTo>
                  <a:cubicBezTo>
                    <a:pt x="219" y="219"/>
                    <a:pt x="219" y="219"/>
                    <a:pt x="219" y="219"/>
                  </a:cubicBezTo>
                  <a:lnTo>
                    <a:pt x="297" y="297"/>
                  </a:lnTo>
                  <a:close/>
                </a:path>
              </a:pathLst>
            </a:custGeom>
            <a:solidFill>
              <a:srgbClr val="FFFFFF"/>
            </a:solid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eaLnBrk="1" hangingPunct="1">
                <a:defRPr/>
              </a:pPr>
              <a:endParaRPr lang="zh-CN" altLang="en-US">
                <a:cs typeface="+mn-ea"/>
                <a:sym typeface="+mn-lt"/>
              </a:endParaRPr>
            </a:p>
          </p:txBody>
        </p:sp>
      </p:grpSp>
      <p:grpSp>
        <p:nvGrpSpPr>
          <p:cNvPr id="7" name="组合 6"/>
          <p:cNvGrpSpPr/>
          <p:nvPr/>
        </p:nvGrpSpPr>
        <p:grpSpPr>
          <a:xfrm>
            <a:off x="6398167" y="2351323"/>
            <a:ext cx="803635" cy="803632"/>
            <a:chOff x="6398167" y="2351323"/>
            <a:chExt cx="803634" cy="803632"/>
          </a:xfrm>
        </p:grpSpPr>
        <p:sp>
          <p:nvSpPr>
            <p:cNvPr id="73" name="橢圓 7"/>
            <p:cNvSpPr/>
            <p:nvPr/>
          </p:nvSpPr>
          <p:spPr>
            <a:xfrm>
              <a:off x="6398167" y="2351323"/>
              <a:ext cx="803634" cy="803632"/>
            </a:xfrm>
            <a:prstGeom prst="ellipse">
              <a:avLst/>
            </a:prstGeom>
            <a:solidFill>
              <a:srgbClr val="1965B9"/>
            </a:solidFill>
            <a:ln w="25400" cap="flat" cmpd="sng" algn="ctr">
              <a:noFill/>
              <a:prstDash val="solid"/>
              <a:headEnd type="none" w="med" len="med"/>
              <a:tailEnd type="none" w="med" len="med"/>
            </a:ln>
            <a:effectLst/>
          </p:spPr>
          <p:txBody>
            <a:bodyPr/>
            <a:lstStyle/>
            <a:p>
              <a:pPr marL="233680" indent="-233680" eaLnBrk="1" fontAlgn="auto" hangingPunct="1">
                <a:lnSpc>
                  <a:spcPct val="95000"/>
                </a:lnSpc>
                <a:spcBef>
                  <a:spcPct val="50000"/>
                </a:spcBef>
                <a:spcAft>
                  <a:spcPct val="35000"/>
                </a:spcAft>
                <a:buClr>
                  <a:srgbClr val="678BA8"/>
                </a:buClr>
                <a:buFontTx/>
                <a:buChar char="•"/>
                <a:defRPr/>
              </a:pPr>
              <a:endParaRPr lang="zh-TW" altLang="en-US" sz="3200" kern="0">
                <a:solidFill>
                  <a:schemeClr val="tx1">
                    <a:lumMod val="65000"/>
                    <a:lumOff val="35000"/>
                  </a:schemeClr>
                </a:solidFill>
                <a:cs typeface="+mn-ea"/>
                <a:sym typeface="+mn-lt"/>
              </a:endParaRPr>
            </a:p>
          </p:txBody>
        </p:sp>
        <p:sp>
          <p:nvSpPr>
            <p:cNvPr id="6" name="Freeform 10"/>
            <p:cNvSpPr>
              <a:spLocks noChangeArrowheads="1"/>
            </p:cNvSpPr>
            <p:nvPr/>
          </p:nvSpPr>
          <p:spPr bwMode="auto">
            <a:xfrm>
              <a:off x="6701392" y="2585466"/>
              <a:ext cx="197184" cy="320133"/>
            </a:xfrm>
            <a:custGeom>
              <a:avLst/>
              <a:gdLst>
                <a:gd name="T0" fmla="*/ 134573 w 376"/>
                <a:gd name="T1" fmla="*/ 205765 h 609"/>
                <a:gd name="T2" fmla="*/ 134573 w 376"/>
                <a:gd name="T3" fmla="*/ 205765 h 609"/>
                <a:gd name="T4" fmla="*/ 109094 w 376"/>
                <a:gd name="T5" fmla="*/ 216197 h 609"/>
                <a:gd name="T6" fmla="*/ 86486 w 376"/>
                <a:gd name="T7" fmla="*/ 218715 h 609"/>
                <a:gd name="T8" fmla="*/ 61006 w 376"/>
                <a:gd name="T9" fmla="*/ 213679 h 609"/>
                <a:gd name="T10" fmla="*/ 43063 w 376"/>
                <a:gd name="T11" fmla="*/ 203247 h 609"/>
                <a:gd name="T12" fmla="*/ 30503 w 376"/>
                <a:gd name="T13" fmla="*/ 188138 h 609"/>
                <a:gd name="T14" fmla="*/ 27991 w 376"/>
                <a:gd name="T15" fmla="*/ 165116 h 609"/>
                <a:gd name="T16" fmla="*/ 27991 w 376"/>
                <a:gd name="T17" fmla="*/ 88853 h 609"/>
                <a:gd name="T18" fmla="*/ 0 w 376"/>
                <a:gd name="T19" fmla="*/ 88853 h 609"/>
                <a:gd name="T20" fmla="*/ 0 w 376"/>
                <a:gd name="T21" fmla="*/ 58276 h 609"/>
                <a:gd name="T22" fmla="*/ 22967 w 376"/>
                <a:gd name="T23" fmla="*/ 48204 h 609"/>
                <a:gd name="T24" fmla="*/ 38039 w 376"/>
                <a:gd name="T25" fmla="*/ 28059 h 609"/>
                <a:gd name="T26" fmla="*/ 45575 w 376"/>
                <a:gd name="T27" fmla="*/ 0 h 609"/>
                <a:gd name="T28" fmla="*/ 76079 w 376"/>
                <a:gd name="T29" fmla="*/ 0 h 609"/>
                <a:gd name="T30" fmla="*/ 76079 w 376"/>
                <a:gd name="T31" fmla="*/ 50722 h 609"/>
                <a:gd name="T32" fmla="*/ 127037 w 376"/>
                <a:gd name="T33" fmla="*/ 50722 h 609"/>
                <a:gd name="T34" fmla="*/ 127037 w 376"/>
                <a:gd name="T35" fmla="*/ 88853 h 609"/>
                <a:gd name="T36" fmla="*/ 76079 w 376"/>
                <a:gd name="T37" fmla="*/ 88853 h 609"/>
                <a:gd name="T38" fmla="*/ 76079 w 376"/>
                <a:gd name="T39" fmla="*/ 144971 h 609"/>
                <a:gd name="T40" fmla="*/ 78591 w 376"/>
                <a:gd name="T41" fmla="*/ 167634 h 609"/>
                <a:gd name="T42" fmla="*/ 86486 w 376"/>
                <a:gd name="T43" fmla="*/ 178066 h 609"/>
                <a:gd name="T44" fmla="*/ 101558 w 376"/>
                <a:gd name="T45" fmla="*/ 183102 h 609"/>
                <a:gd name="T46" fmla="*/ 134573 w 376"/>
                <a:gd name="T47" fmla="*/ 172670 h 609"/>
                <a:gd name="T48" fmla="*/ 134573 w 376"/>
                <a:gd name="T49" fmla="*/ 205765 h 60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76" h="609">
                  <a:moveTo>
                    <a:pt x="375" y="572"/>
                  </a:moveTo>
                  <a:lnTo>
                    <a:pt x="375" y="572"/>
                  </a:lnTo>
                  <a:cubicBezTo>
                    <a:pt x="347" y="587"/>
                    <a:pt x="325" y="594"/>
                    <a:pt x="304" y="601"/>
                  </a:cubicBezTo>
                  <a:cubicBezTo>
                    <a:pt x="283" y="601"/>
                    <a:pt x="262" y="608"/>
                    <a:pt x="241" y="608"/>
                  </a:cubicBezTo>
                  <a:cubicBezTo>
                    <a:pt x="212" y="608"/>
                    <a:pt x="191" y="601"/>
                    <a:pt x="170" y="594"/>
                  </a:cubicBezTo>
                  <a:cubicBezTo>
                    <a:pt x="156" y="587"/>
                    <a:pt x="135" y="580"/>
                    <a:pt x="120" y="565"/>
                  </a:cubicBezTo>
                  <a:cubicBezTo>
                    <a:pt x="106" y="551"/>
                    <a:pt x="92" y="537"/>
                    <a:pt x="85" y="523"/>
                  </a:cubicBezTo>
                  <a:cubicBezTo>
                    <a:pt x="85" y="509"/>
                    <a:pt x="78" y="488"/>
                    <a:pt x="78" y="459"/>
                  </a:cubicBezTo>
                  <a:cubicBezTo>
                    <a:pt x="78" y="247"/>
                    <a:pt x="78" y="247"/>
                    <a:pt x="78" y="247"/>
                  </a:cubicBezTo>
                  <a:cubicBezTo>
                    <a:pt x="0" y="247"/>
                    <a:pt x="0" y="247"/>
                    <a:pt x="0" y="247"/>
                  </a:cubicBezTo>
                  <a:cubicBezTo>
                    <a:pt x="0" y="162"/>
                    <a:pt x="0" y="162"/>
                    <a:pt x="0" y="162"/>
                  </a:cubicBezTo>
                  <a:cubicBezTo>
                    <a:pt x="22" y="155"/>
                    <a:pt x="50" y="148"/>
                    <a:pt x="64" y="134"/>
                  </a:cubicBezTo>
                  <a:cubicBezTo>
                    <a:pt x="85" y="113"/>
                    <a:pt x="99" y="99"/>
                    <a:pt x="106" y="78"/>
                  </a:cubicBezTo>
                  <a:cubicBezTo>
                    <a:pt x="113" y="56"/>
                    <a:pt x="120" y="35"/>
                    <a:pt x="127" y="0"/>
                  </a:cubicBezTo>
                  <a:cubicBezTo>
                    <a:pt x="212" y="0"/>
                    <a:pt x="212" y="0"/>
                    <a:pt x="212" y="0"/>
                  </a:cubicBezTo>
                  <a:cubicBezTo>
                    <a:pt x="212" y="141"/>
                    <a:pt x="212" y="141"/>
                    <a:pt x="212" y="141"/>
                  </a:cubicBezTo>
                  <a:cubicBezTo>
                    <a:pt x="354" y="141"/>
                    <a:pt x="354" y="141"/>
                    <a:pt x="354" y="141"/>
                  </a:cubicBezTo>
                  <a:cubicBezTo>
                    <a:pt x="354" y="247"/>
                    <a:pt x="354" y="247"/>
                    <a:pt x="354" y="247"/>
                  </a:cubicBezTo>
                  <a:cubicBezTo>
                    <a:pt x="212" y="247"/>
                    <a:pt x="212" y="247"/>
                    <a:pt x="212" y="247"/>
                  </a:cubicBezTo>
                  <a:cubicBezTo>
                    <a:pt x="212" y="403"/>
                    <a:pt x="212" y="403"/>
                    <a:pt x="212" y="403"/>
                  </a:cubicBezTo>
                  <a:cubicBezTo>
                    <a:pt x="212" y="438"/>
                    <a:pt x="212" y="459"/>
                    <a:pt x="219" y="466"/>
                  </a:cubicBezTo>
                  <a:cubicBezTo>
                    <a:pt x="219" y="480"/>
                    <a:pt x="227" y="488"/>
                    <a:pt x="241" y="495"/>
                  </a:cubicBezTo>
                  <a:cubicBezTo>
                    <a:pt x="255" y="502"/>
                    <a:pt x="269" y="509"/>
                    <a:pt x="283" y="509"/>
                  </a:cubicBezTo>
                  <a:cubicBezTo>
                    <a:pt x="318" y="509"/>
                    <a:pt x="347" y="495"/>
                    <a:pt x="375" y="480"/>
                  </a:cubicBezTo>
                  <a:lnTo>
                    <a:pt x="375" y="572"/>
                  </a:lnTo>
                </a:path>
              </a:pathLst>
            </a:custGeom>
            <a:solidFill>
              <a:srgbClr val="FFFFFF"/>
            </a:solid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eaLnBrk="1" hangingPunct="1">
                <a:defRPr/>
              </a:pPr>
              <a:endParaRPr lang="zh-CN" altLang="en-US">
                <a:cs typeface="+mn-ea"/>
                <a:sym typeface="+mn-lt"/>
              </a:endParaRPr>
            </a:p>
          </p:txBody>
        </p:sp>
      </p:grpSp>
      <p:grpSp>
        <p:nvGrpSpPr>
          <p:cNvPr id="17" name="组合 16"/>
          <p:cNvGrpSpPr/>
          <p:nvPr/>
        </p:nvGrpSpPr>
        <p:grpSpPr>
          <a:xfrm>
            <a:off x="3800812" y="4008335"/>
            <a:ext cx="801843" cy="803632"/>
            <a:chOff x="3800811" y="4008335"/>
            <a:chExt cx="801843" cy="803632"/>
          </a:xfrm>
        </p:grpSpPr>
        <p:sp>
          <p:nvSpPr>
            <p:cNvPr id="64" name="橢圓 3"/>
            <p:cNvSpPr/>
            <p:nvPr/>
          </p:nvSpPr>
          <p:spPr>
            <a:xfrm>
              <a:off x="3800811" y="4008335"/>
              <a:ext cx="801843" cy="803632"/>
            </a:xfrm>
            <a:prstGeom prst="ellipse">
              <a:avLst/>
            </a:prstGeom>
            <a:solidFill>
              <a:srgbClr val="1965B9"/>
            </a:solidFill>
            <a:ln w="25400" cap="flat" cmpd="sng" algn="ctr">
              <a:noFill/>
              <a:prstDash val="solid"/>
              <a:headEnd type="none" w="med" len="med"/>
              <a:tailEnd type="none" w="med" len="med"/>
            </a:ln>
            <a:effectLst/>
          </p:spPr>
          <p:txBody>
            <a:bodyPr/>
            <a:lstStyle/>
            <a:p>
              <a:pPr marL="233680" indent="-233680" eaLnBrk="1" fontAlgn="auto" hangingPunct="1">
                <a:lnSpc>
                  <a:spcPct val="95000"/>
                </a:lnSpc>
                <a:spcBef>
                  <a:spcPct val="50000"/>
                </a:spcBef>
                <a:spcAft>
                  <a:spcPct val="35000"/>
                </a:spcAft>
                <a:buClr>
                  <a:srgbClr val="678BA8"/>
                </a:buClr>
                <a:buFontTx/>
                <a:buChar char="•"/>
                <a:defRPr/>
              </a:pPr>
              <a:endParaRPr lang="zh-TW" altLang="en-US" sz="3200" kern="0">
                <a:solidFill>
                  <a:schemeClr val="tx1">
                    <a:lumMod val="65000"/>
                    <a:lumOff val="35000"/>
                  </a:schemeClr>
                </a:solidFill>
                <a:cs typeface="+mn-ea"/>
                <a:sym typeface="+mn-lt"/>
              </a:endParaRPr>
            </a:p>
          </p:txBody>
        </p:sp>
        <p:sp>
          <p:nvSpPr>
            <p:cNvPr id="85" name="Freeform 22"/>
            <p:cNvSpPr>
              <a:spLocks noChangeArrowheads="1"/>
            </p:cNvSpPr>
            <p:nvPr/>
          </p:nvSpPr>
          <p:spPr bwMode="auto">
            <a:xfrm>
              <a:off x="4042826" y="4237002"/>
              <a:ext cx="317815" cy="301575"/>
            </a:xfrm>
            <a:custGeom>
              <a:avLst/>
              <a:gdLst>
                <a:gd name="T0" fmla="*/ 212060 w 602"/>
                <a:gd name="T1" fmla="*/ 129660 h 573"/>
                <a:gd name="T2" fmla="*/ 186411 w 602"/>
                <a:gd name="T3" fmla="*/ 124617 h 573"/>
                <a:gd name="T4" fmla="*/ 168709 w 602"/>
                <a:gd name="T5" fmla="*/ 88961 h 573"/>
                <a:gd name="T6" fmla="*/ 217118 w 602"/>
                <a:gd name="T7" fmla="*/ 94003 h 573"/>
                <a:gd name="T8" fmla="*/ 212060 w 602"/>
                <a:gd name="T9" fmla="*/ 129660 h 573"/>
                <a:gd name="T10" fmla="*/ 168709 w 602"/>
                <a:gd name="T11" fmla="*/ 112012 h 573"/>
                <a:gd name="T12" fmla="*/ 171238 w 602"/>
                <a:gd name="T13" fmla="*/ 112012 h 573"/>
                <a:gd name="T14" fmla="*/ 178824 w 602"/>
                <a:gd name="T15" fmla="*/ 129660 h 573"/>
                <a:gd name="T16" fmla="*/ 161122 w 602"/>
                <a:gd name="T17" fmla="*/ 142626 h 573"/>
                <a:gd name="T18" fmla="*/ 102237 w 602"/>
                <a:gd name="T19" fmla="*/ 2521 h 573"/>
                <a:gd name="T20" fmla="*/ 163651 w 602"/>
                <a:gd name="T21" fmla="*/ 101927 h 573"/>
                <a:gd name="T22" fmla="*/ 166180 w 602"/>
                <a:gd name="T23" fmla="*/ 106969 h 573"/>
                <a:gd name="T24" fmla="*/ 168709 w 602"/>
                <a:gd name="T25" fmla="*/ 109490 h 573"/>
                <a:gd name="T26" fmla="*/ 168709 w 602"/>
                <a:gd name="T27" fmla="*/ 112012 h 573"/>
                <a:gd name="T28" fmla="*/ 107294 w 602"/>
                <a:gd name="T29" fmla="*/ 68792 h 573"/>
                <a:gd name="T30" fmla="*/ 71530 w 602"/>
                <a:gd name="T31" fmla="*/ 129660 h 573"/>
                <a:gd name="T32" fmla="*/ 38294 w 602"/>
                <a:gd name="T33" fmla="*/ 175761 h 573"/>
                <a:gd name="T34" fmla="*/ 25650 w 602"/>
                <a:gd name="T35" fmla="*/ 160274 h 573"/>
                <a:gd name="T36" fmla="*/ 66472 w 602"/>
                <a:gd name="T37" fmla="*/ 88961 h 573"/>
                <a:gd name="T38" fmla="*/ 92122 w 602"/>
                <a:gd name="T39" fmla="*/ 53305 h 573"/>
                <a:gd name="T40" fmla="*/ 107294 w 602"/>
                <a:gd name="T41" fmla="*/ 68792 h 573"/>
                <a:gd name="T42" fmla="*/ 2529 w 602"/>
                <a:gd name="T43" fmla="*/ 129660 h 573"/>
                <a:gd name="T44" fmla="*/ 0 w 602"/>
                <a:gd name="T45" fmla="*/ 94003 h 573"/>
                <a:gd name="T46" fmla="*/ 53828 w 602"/>
                <a:gd name="T47" fmla="*/ 88961 h 573"/>
                <a:gd name="T48" fmla="*/ 2529 w 602"/>
                <a:gd name="T49" fmla="*/ 129660 h 573"/>
                <a:gd name="T50" fmla="*/ 23121 w 602"/>
                <a:gd name="T51" fmla="*/ 173240 h 573"/>
                <a:gd name="T52" fmla="*/ 35765 w 602"/>
                <a:gd name="T53" fmla="*/ 185846 h 573"/>
                <a:gd name="T54" fmla="*/ 15534 w 602"/>
                <a:gd name="T55" fmla="*/ 195930 h 573"/>
                <a:gd name="T56" fmla="*/ 23121 w 602"/>
                <a:gd name="T57" fmla="*/ 173240 h 573"/>
                <a:gd name="T58" fmla="*/ 125357 w 602"/>
                <a:gd name="T59" fmla="*/ 88961 h 573"/>
                <a:gd name="T60" fmla="*/ 81645 w 602"/>
                <a:gd name="T61" fmla="*/ 129660 h 573"/>
                <a:gd name="T62" fmla="*/ 125357 w 602"/>
                <a:gd name="T63" fmla="*/ 88961 h 573"/>
                <a:gd name="T64" fmla="*/ 171238 w 602"/>
                <a:gd name="T65" fmla="*/ 150189 h 573"/>
                <a:gd name="T66" fmla="*/ 186411 w 602"/>
                <a:gd name="T67" fmla="*/ 147668 h 573"/>
                <a:gd name="T68" fmla="*/ 191468 w 602"/>
                <a:gd name="T69" fmla="*/ 167837 h 573"/>
                <a:gd name="T70" fmla="*/ 178824 w 602"/>
                <a:gd name="T71" fmla="*/ 170358 h 573"/>
                <a:gd name="T72" fmla="*/ 171238 w 602"/>
                <a:gd name="T73" fmla="*/ 150189 h 573"/>
                <a:gd name="T74" fmla="*/ 209531 w 602"/>
                <a:gd name="T75" fmla="*/ 206015 h 573"/>
                <a:gd name="T76" fmla="*/ 191468 w 602"/>
                <a:gd name="T77" fmla="*/ 178282 h 57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602" h="573">
                  <a:moveTo>
                    <a:pt x="587" y="360"/>
                  </a:moveTo>
                  <a:lnTo>
                    <a:pt x="587" y="360"/>
                  </a:lnTo>
                  <a:cubicBezTo>
                    <a:pt x="523" y="360"/>
                    <a:pt x="523" y="360"/>
                    <a:pt x="523" y="360"/>
                  </a:cubicBezTo>
                  <a:cubicBezTo>
                    <a:pt x="516" y="353"/>
                    <a:pt x="516" y="353"/>
                    <a:pt x="516" y="346"/>
                  </a:cubicBezTo>
                  <a:cubicBezTo>
                    <a:pt x="516" y="346"/>
                    <a:pt x="509" y="332"/>
                    <a:pt x="502" y="318"/>
                  </a:cubicBezTo>
                  <a:cubicBezTo>
                    <a:pt x="495" y="304"/>
                    <a:pt x="481" y="275"/>
                    <a:pt x="467" y="247"/>
                  </a:cubicBezTo>
                  <a:cubicBezTo>
                    <a:pt x="587" y="247"/>
                    <a:pt x="587" y="247"/>
                    <a:pt x="587" y="247"/>
                  </a:cubicBezTo>
                  <a:cubicBezTo>
                    <a:pt x="594" y="247"/>
                    <a:pt x="601" y="254"/>
                    <a:pt x="601" y="261"/>
                  </a:cubicBezTo>
                  <a:cubicBezTo>
                    <a:pt x="601" y="346"/>
                    <a:pt x="601" y="346"/>
                    <a:pt x="601" y="346"/>
                  </a:cubicBezTo>
                  <a:cubicBezTo>
                    <a:pt x="601" y="353"/>
                    <a:pt x="594" y="360"/>
                    <a:pt x="587" y="360"/>
                  </a:cubicBezTo>
                  <a:close/>
                  <a:moveTo>
                    <a:pt x="467" y="311"/>
                  </a:moveTo>
                  <a:lnTo>
                    <a:pt x="467" y="311"/>
                  </a:lnTo>
                  <a:cubicBezTo>
                    <a:pt x="474" y="311"/>
                    <a:pt x="474" y="311"/>
                    <a:pt x="474" y="311"/>
                  </a:cubicBezTo>
                  <a:cubicBezTo>
                    <a:pt x="481" y="332"/>
                    <a:pt x="488" y="353"/>
                    <a:pt x="495" y="360"/>
                  </a:cubicBezTo>
                  <a:cubicBezTo>
                    <a:pt x="502" y="375"/>
                    <a:pt x="488" y="389"/>
                    <a:pt x="474" y="396"/>
                  </a:cubicBezTo>
                  <a:cubicBezTo>
                    <a:pt x="467" y="396"/>
                    <a:pt x="460" y="403"/>
                    <a:pt x="446" y="396"/>
                  </a:cubicBezTo>
                  <a:cubicBezTo>
                    <a:pt x="431" y="389"/>
                    <a:pt x="361" y="219"/>
                    <a:pt x="340" y="177"/>
                  </a:cubicBezTo>
                  <a:cubicBezTo>
                    <a:pt x="325" y="127"/>
                    <a:pt x="269" y="14"/>
                    <a:pt x="283" y="7"/>
                  </a:cubicBezTo>
                  <a:cubicBezTo>
                    <a:pt x="297" y="0"/>
                    <a:pt x="347" y="92"/>
                    <a:pt x="375" y="148"/>
                  </a:cubicBezTo>
                  <a:cubicBezTo>
                    <a:pt x="396" y="177"/>
                    <a:pt x="431" y="233"/>
                    <a:pt x="453" y="283"/>
                  </a:cubicBezTo>
                  <a:lnTo>
                    <a:pt x="460" y="290"/>
                  </a:lnTo>
                  <a:cubicBezTo>
                    <a:pt x="460" y="290"/>
                    <a:pt x="460" y="290"/>
                    <a:pt x="460" y="297"/>
                  </a:cubicBezTo>
                  <a:cubicBezTo>
                    <a:pt x="460" y="297"/>
                    <a:pt x="460" y="297"/>
                    <a:pt x="467" y="304"/>
                  </a:cubicBezTo>
                  <a:cubicBezTo>
                    <a:pt x="467" y="304"/>
                    <a:pt x="467" y="304"/>
                    <a:pt x="467" y="311"/>
                  </a:cubicBezTo>
                  <a:close/>
                  <a:moveTo>
                    <a:pt x="297" y="191"/>
                  </a:moveTo>
                  <a:lnTo>
                    <a:pt x="297" y="191"/>
                  </a:lnTo>
                  <a:cubicBezTo>
                    <a:pt x="248" y="275"/>
                    <a:pt x="248" y="275"/>
                    <a:pt x="248" y="275"/>
                  </a:cubicBezTo>
                  <a:cubicBezTo>
                    <a:pt x="198" y="360"/>
                    <a:pt x="198" y="360"/>
                    <a:pt x="198" y="360"/>
                  </a:cubicBezTo>
                  <a:cubicBezTo>
                    <a:pt x="127" y="481"/>
                    <a:pt x="127" y="481"/>
                    <a:pt x="127" y="481"/>
                  </a:cubicBezTo>
                  <a:cubicBezTo>
                    <a:pt x="127" y="488"/>
                    <a:pt x="113" y="488"/>
                    <a:pt x="106" y="488"/>
                  </a:cubicBezTo>
                  <a:cubicBezTo>
                    <a:pt x="71" y="466"/>
                    <a:pt x="71" y="466"/>
                    <a:pt x="71" y="466"/>
                  </a:cubicBezTo>
                  <a:cubicBezTo>
                    <a:pt x="64" y="459"/>
                    <a:pt x="64" y="452"/>
                    <a:pt x="71" y="445"/>
                  </a:cubicBezTo>
                  <a:cubicBezTo>
                    <a:pt x="120" y="360"/>
                    <a:pt x="120" y="360"/>
                    <a:pt x="120" y="360"/>
                  </a:cubicBezTo>
                  <a:cubicBezTo>
                    <a:pt x="184" y="247"/>
                    <a:pt x="184" y="247"/>
                    <a:pt x="184" y="247"/>
                  </a:cubicBezTo>
                  <a:cubicBezTo>
                    <a:pt x="233" y="155"/>
                    <a:pt x="233" y="155"/>
                    <a:pt x="233" y="155"/>
                  </a:cubicBezTo>
                  <a:cubicBezTo>
                    <a:pt x="240" y="148"/>
                    <a:pt x="248" y="141"/>
                    <a:pt x="255" y="148"/>
                  </a:cubicBezTo>
                  <a:cubicBezTo>
                    <a:pt x="290" y="170"/>
                    <a:pt x="290" y="170"/>
                    <a:pt x="290" y="170"/>
                  </a:cubicBezTo>
                  <a:cubicBezTo>
                    <a:pt x="297" y="170"/>
                    <a:pt x="304" y="184"/>
                    <a:pt x="297" y="191"/>
                  </a:cubicBezTo>
                  <a:close/>
                  <a:moveTo>
                    <a:pt x="7" y="360"/>
                  </a:moveTo>
                  <a:lnTo>
                    <a:pt x="7" y="360"/>
                  </a:lnTo>
                  <a:cubicBezTo>
                    <a:pt x="0" y="360"/>
                    <a:pt x="0" y="353"/>
                    <a:pt x="0" y="346"/>
                  </a:cubicBezTo>
                  <a:cubicBezTo>
                    <a:pt x="0" y="261"/>
                    <a:pt x="0" y="261"/>
                    <a:pt x="0" y="261"/>
                  </a:cubicBezTo>
                  <a:cubicBezTo>
                    <a:pt x="0" y="254"/>
                    <a:pt x="0" y="247"/>
                    <a:pt x="7" y="247"/>
                  </a:cubicBezTo>
                  <a:cubicBezTo>
                    <a:pt x="149" y="247"/>
                    <a:pt x="149" y="247"/>
                    <a:pt x="149" y="247"/>
                  </a:cubicBezTo>
                  <a:cubicBezTo>
                    <a:pt x="92" y="360"/>
                    <a:pt x="92" y="360"/>
                    <a:pt x="92" y="360"/>
                  </a:cubicBezTo>
                  <a:lnTo>
                    <a:pt x="7" y="360"/>
                  </a:lnTo>
                  <a:close/>
                  <a:moveTo>
                    <a:pt x="64" y="481"/>
                  </a:moveTo>
                  <a:lnTo>
                    <a:pt x="64" y="481"/>
                  </a:lnTo>
                  <a:cubicBezTo>
                    <a:pt x="99" y="502"/>
                    <a:pt x="99" y="502"/>
                    <a:pt x="99" y="502"/>
                  </a:cubicBezTo>
                  <a:cubicBezTo>
                    <a:pt x="106" y="509"/>
                    <a:pt x="106" y="516"/>
                    <a:pt x="99" y="516"/>
                  </a:cubicBezTo>
                  <a:cubicBezTo>
                    <a:pt x="50" y="551"/>
                    <a:pt x="50" y="551"/>
                    <a:pt x="50" y="551"/>
                  </a:cubicBezTo>
                  <a:cubicBezTo>
                    <a:pt x="43" y="551"/>
                    <a:pt x="43" y="551"/>
                    <a:pt x="43" y="544"/>
                  </a:cubicBezTo>
                  <a:cubicBezTo>
                    <a:pt x="50" y="488"/>
                    <a:pt x="50" y="488"/>
                    <a:pt x="50" y="488"/>
                  </a:cubicBezTo>
                  <a:cubicBezTo>
                    <a:pt x="50" y="481"/>
                    <a:pt x="57" y="481"/>
                    <a:pt x="64" y="481"/>
                  </a:cubicBezTo>
                  <a:close/>
                  <a:moveTo>
                    <a:pt x="347" y="247"/>
                  </a:moveTo>
                  <a:lnTo>
                    <a:pt x="347" y="247"/>
                  </a:lnTo>
                  <a:cubicBezTo>
                    <a:pt x="368" y="297"/>
                    <a:pt x="382" y="332"/>
                    <a:pt x="396" y="360"/>
                  </a:cubicBezTo>
                  <a:cubicBezTo>
                    <a:pt x="226" y="360"/>
                    <a:pt x="226" y="360"/>
                    <a:pt x="226" y="360"/>
                  </a:cubicBezTo>
                  <a:cubicBezTo>
                    <a:pt x="290" y="247"/>
                    <a:pt x="290" y="247"/>
                    <a:pt x="290" y="247"/>
                  </a:cubicBezTo>
                  <a:lnTo>
                    <a:pt x="347" y="247"/>
                  </a:lnTo>
                  <a:close/>
                  <a:moveTo>
                    <a:pt x="474" y="417"/>
                  </a:moveTo>
                  <a:lnTo>
                    <a:pt x="474" y="417"/>
                  </a:lnTo>
                  <a:cubicBezTo>
                    <a:pt x="495" y="403"/>
                    <a:pt x="495" y="403"/>
                    <a:pt x="495" y="403"/>
                  </a:cubicBezTo>
                  <a:cubicBezTo>
                    <a:pt x="502" y="403"/>
                    <a:pt x="516" y="403"/>
                    <a:pt x="516" y="410"/>
                  </a:cubicBezTo>
                  <a:cubicBezTo>
                    <a:pt x="537" y="445"/>
                    <a:pt x="537" y="445"/>
                    <a:pt x="537" y="445"/>
                  </a:cubicBezTo>
                  <a:cubicBezTo>
                    <a:pt x="537" y="452"/>
                    <a:pt x="537" y="459"/>
                    <a:pt x="530" y="466"/>
                  </a:cubicBezTo>
                  <a:cubicBezTo>
                    <a:pt x="516" y="473"/>
                    <a:pt x="516" y="473"/>
                    <a:pt x="516" y="473"/>
                  </a:cubicBezTo>
                  <a:cubicBezTo>
                    <a:pt x="509" y="481"/>
                    <a:pt x="495" y="481"/>
                    <a:pt x="495" y="473"/>
                  </a:cubicBezTo>
                  <a:cubicBezTo>
                    <a:pt x="474" y="438"/>
                    <a:pt x="474" y="438"/>
                    <a:pt x="474" y="438"/>
                  </a:cubicBezTo>
                  <a:cubicBezTo>
                    <a:pt x="467" y="431"/>
                    <a:pt x="467" y="417"/>
                    <a:pt x="474" y="417"/>
                  </a:cubicBezTo>
                  <a:close/>
                  <a:moveTo>
                    <a:pt x="580" y="572"/>
                  </a:moveTo>
                  <a:lnTo>
                    <a:pt x="580" y="572"/>
                  </a:lnTo>
                  <a:cubicBezTo>
                    <a:pt x="580" y="558"/>
                    <a:pt x="544" y="551"/>
                    <a:pt x="530" y="530"/>
                  </a:cubicBezTo>
                  <a:cubicBezTo>
                    <a:pt x="509" y="509"/>
                    <a:pt x="523" y="502"/>
                    <a:pt x="530" y="495"/>
                  </a:cubicBezTo>
                  <a:cubicBezTo>
                    <a:pt x="594" y="459"/>
                    <a:pt x="580" y="572"/>
                    <a:pt x="580" y="572"/>
                  </a:cubicBezTo>
                  <a:close/>
                </a:path>
              </a:pathLst>
            </a:custGeom>
            <a:solidFill>
              <a:srgbClr val="FFFFFF"/>
            </a:solid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eaLnBrk="1" hangingPunct="1">
                <a:defRPr/>
              </a:pPr>
              <a:endParaRPr lang="zh-CN" altLang="en-US">
                <a:cs typeface="+mn-ea"/>
                <a:sym typeface="+mn-lt"/>
              </a:endParaRPr>
            </a:p>
          </p:txBody>
        </p:sp>
      </p:grpSp>
      <p:grpSp>
        <p:nvGrpSpPr>
          <p:cNvPr id="18" name="组合 17"/>
          <p:cNvGrpSpPr/>
          <p:nvPr/>
        </p:nvGrpSpPr>
        <p:grpSpPr>
          <a:xfrm>
            <a:off x="7228335" y="4133507"/>
            <a:ext cx="801843" cy="801843"/>
            <a:chOff x="7228334" y="4133505"/>
            <a:chExt cx="801843" cy="801843"/>
          </a:xfrm>
        </p:grpSpPr>
        <p:sp>
          <p:nvSpPr>
            <p:cNvPr id="77" name="橢圓 9"/>
            <p:cNvSpPr/>
            <p:nvPr/>
          </p:nvSpPr>
          <p:spPr>
            <a:xfrm>
              <a:off x="7228334" y="4133505"/>
              <a:ext cx="801843" cy="801843"/>
            </a:xfrm>
            <a:prstGeom prst="ellipse">
              <a:avLst/>
            </a:prstGeom>
            <a:solidFill>
              <a:srgbClr val="1965B9"/>
            </a:solidFill>
            <a:ln w="25400" cap="flat" cmpd="sng" algn="ctr">
              <a:noFill/>
              <a:prstDash val="solid"/>
              <a:headEnd type="none" w="med" len="med"/>
              <a:tailEnd type="none" w="med" len="med"/>
            </a:ln>
            <a:effectLst/>
          </p:spPr>
          <p:txBody>
            <a:bodyPr/>
            <a:lstStyle/>
            <a:p>
              <a:pPr marL="233680" indent="-233680" eaLnBrk="1" fontAlgn="auto" hangingPunct="1">
                <a:lnSpc>
                  <a:spcPct val="95000"/>
                </a:lnSpc>
                <a:spcBef>
                  <a:spcPct val="50000"/>
                </a:spcBef>
                <a:spcAft>
                  <a:spcPct val="35000"/>
                </a:spcAft>
                <a:buClr>
                  <a:srgbClr val="678BA8"/>
                </a:buClr>
                <a:buFontTx/>
                <a:buChar char="•"/>
                <a:defRPr/>
              </a:pPr>
              <a:endParaRPr lang="zh-TW" altLang="en-US" sz="3200" kern="0">
                <a:solidFill>
                  <a:schemeClr val="tx1">
                    <a:lumMod val="65000"/>
                    <a:lumOff val="35000"/>
                  </a:schemeClr>
                </a:solidFill>
                <a:cs typeface="+mn-ea"/>
                <a:sym typeface="+mn-lt"/>
              </a:endParaRPr>
            </a:p>
          </p:txBody>
        </p:sp>
        <p:sp>
          <p:nvSpPr>
            <p:cNvPr id="19" name="Freeform 16"/>
            <p:cNvSpPr>
              <a:spLocks noChangeArrowheads="1"/>
            </p:cNvSpPr>
            <p:nvPr/>
          </p:nvSpPr>
          <p:spPr bwMode="auto">
            <a:xfrm>
              <a:off x="7510231" y="4387789"/>
              <a:ext cx="243581" cy="320133"/>
            </a:xfrm>
            <a:custGeom>
              <a:avLst/>
              <a:gdLst>
                <a:gd name="T0" fmla="*/ 69059 w 461"/>
                <a:gd name="T1" fmla="*/ 142453 h 609"/>
                <a:gd name="T2" fmla="*/ 69059 w 461"/>
                <a:gd name="T3" fmla="*/ 142453 h 609"/>
                <a:gd name="T4" fmla="*/ 63997 w 461"/>
                <a:gd name="T5" fmla="*/ 162598 h 609"/>
                <a:gd name="T6" fmla="*/ 58935 w 461"/>
                <a:gd name="T7" fmla="*/ 183102 h 609"/>
                <a:gd name="T8" fmla="*/ 40857 w 461"/>
                <a:gd name="T9" fmla="*/ 213319 h 609"/>
                <a:gd name="T10" fmla="*/ 35795 w 461"/>
                <a:gd name="T11" fmla="*/ 215837 h 609"/>
                <a:gd name="T12" fmla="*/ 33264 w 461"/>
                <a:gd name="T13" fmla="*/ 213319 h 609"/>
                <a:gd name="T14" fmla="*/ 33264 w 461"/>
                <a:gd name="T15" fmla="*/ 185620 h 609"/>
                <a:gd name="T16" fmla="*/ 38326 w 461"/>
                <a:gd name="T17" fmla="*/ 155043 h 609"/>
                <a:gd name="T18" fmla="*/ 51342 w 461"/>
                <a:gd name="T19" fmla="*/ 103962 h 609"/>
                <a:gd name="T20" fmla="*/ 51342 w 461"/>
                <a:gd name="T21" fmla="*/ 98925 h 609"/>
                <a:gd name="T22" fmla="*/ 48811 w 461"/>
                <a:gd name="T23" fmla="*/ 86335 h 609"/>
                <a:gd name="T24" fmla="*/ 48811 w 461"/>
                <a:gd name="T25" fmla="*/ 68708 h 609"/>
                <a:gd name="T26" fmla="*/ 66528 w 461"/>
                <a:gd name="T27" fmla="*/ 48204 h 609"/>
                <a:gd name="T28" fmla="*/ 79544 w 461"/>
                <a:gd name="T29" fmla="*/ 50722 h 609"/>
                <a:gd name="T30" fmla="*/ 87137 w 461"/>
                <a:gd name="T31" fmla="*/ 60794 h 609"/>
                <a:gd name="T32" fmla="*/ 87137 w 461"/>
                <a:gd name="T33" fmla="*/ 76263 h 609"/>
                <a:gd name="T34" fmla="*/ 79544 w 461"/>
                <a:gd name="T35" fmla="*/ 103962 h 609"/>
                <a:gd name="T36" fmla="*/ 77013 w 461"/>
                <a:gd name="T37" fmla="*/ 119430 h 609"/>
                <a:gd name="T38" fmla="*/ 84606 w 461"/>
                <a:gd name="T39" fmla="*/ 132021 h 609"/>
                <a:gd name="T40" fmla="*/ 97261 w 461"/>
                <a:gd name="T41" fmla="*/ 134539 h 609"/>
                <a:gd name="T42" fmla="*/ 120401 w 461"/>
                <a:gd name="T43" fmla="*/ 121948 h 609"/>
                <a:gd name="T44" fmla="*/ 135586 w 461"/>
                <a:gd name="T45" fmla="*/ 81299 h 609"/>
                <a:gd name="T46" fmla="*/ 135586 w 461"/>
                <a:gd name="T47" fmla="*/ 66190 h 609"/>
                <a:gd name="T48" fmla="*/ 125463 w 461"/>
                <a:gd name="T49" fmla="*/ 38131 h 609"/>
                <a:gd name="T50" fmla="*/ 104854 w 461"/>
                <a:gd name="T51" fmla="*/ 22663 h 609"/>
                <a:gd name="T52" fmla="*/ 74121 w 461"/>
                <a:gd name="T53" fmla="*/ 22663 h 609"/>
                <a:gd name="T54" fmla="*/ 30733 w 461"/>
                <a:gd name="T55" fmla="*/ 50722 h 609"/>
                <a:gd name="T56" fmla="*/ 23140 w 461"/>
                <a:gd name="T57" fmla="*/ 81299 h 609"/>
                <a:gd name="T58" fmla="*/ 30733 w 461"/>
                <a:gd name="T59" fmla="*/ 101444 h 609"/>
                <a:gd name="T60" fmla="*/ 33264 w 461"/>
                <a:gd name="T61" fmla="*/ 106840 h 609"/>
                <a:gd name="T62" fmla="*/ 33264 w 461"/>
                <a:gd name="T63" fmla="*/ 116912 h 609"/>
                <a:gd name="T64" fmla="*/ 28202 w 461"/>
                <a:gd name="T65" fmla="*/ 124466 h 609"/>
                <a:gd name="T66" fmla="*/ 23140 w 461"/>
                <a:gd name="T67" fmla="*/ 124466 h 609"/>
                <a:gd name="T68" fmla="*/ 0 w 461"/>
                <a:gd name="T69" fmla="*/ 91371 h 609"/>
                <a:gd name="T70" fmla="*/ 0 w 461"/>
                <a:gd name="T71" fmla="*/ 63312 h 609"/>
                <a:gd name="T72" fmla="*/ 10485 w 461"/>
                <a:gd name="T73" fmla="*/ 43167 h 609"/>
                <a:gd name="T74" fmla="*/ 38326 w 461"/>
                <a:gd name="T75" fmla="*/ 12591 h 609"/>
                <a:gd name="T76" fmla="*/ 71590 w 461"/>
                <a:gd name="T77" fmla="*/ 0 h 609"/>
                <a:gd name="T78" fmla="*/ 87137 w 461"/>
                <a:gd name="T79" fmla="*/ 0 h 609"/>
                <a:gd name="T80" fmla="*/ 122932 w 461"/>
                <a:gd name="T81" fmla="*/ 7554 h 609"/>
                <a:gd name="T82" fmla="*/ 148241 w 461"/>
                <a:gd name="T83" fmla="*/ 25541 h 609"/>
                <a:gd name="T84" fmla="*/ 163788 w 461"/>
                <a:gd name="T85" fmla="*/ 53240 h 609"/>
                <a:gd name="T86" fmla="*/ 166319 w 461"/>
                <a:gd name="T87" fmla="*/ 73744 h 609"/>
                <a:gd name="T88" fmla="*/ 163788 w 461"/>
                <a:gd name="T89" fmla="*/ 91371 h 609"/>
                <a:gd name="T90" fmla="*/ 130525 w 461"/>
                <a:gd name="T91" fmla="*/ 147489 h 609"/>
                <a:gd name="T92" fmla="*/ 117870 w 461"/>
                <a:gd name="T93" fmla="*/ 155043 h 609"/>
                <a:gd name="T94" fmla="*/ 97261 w 461"/>
                <a:gd name="T95" fmla="*/ 157561 h 609"/>
                <a:gd name="T96" fmla="*/ 82075 w 461"/>
                <a:gd name="T97" fmla="*/ 152525 h 609"/>
                <a:gd name="T98" fmla="*/ 69059 w 461"/>
                <a:gd name="T99" fmla="*/ 142453 h 6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461" h="609">
                  <a:moveTo>
                    <a:pt x="191" y="396"/>
                  </a:moveTo>
                  <a:lnTo>
                    <a:pt x="191" y="396"/>
                  </a:lnTo>
                  <a:cubicBezTo>
                    <a:pt x="184" y="410"/>
                    <a:pt x="184" y="431"/>
                    <a:pt x="177" y="452"/>
                  </a:cubicBezTo>
                  <a:cubicBezTo>
                    <a:pt x="170" y="473"/>
                    <a:pt x="170" y="495"/>
                    <a:pt x="163" y="509"/>
                  </a:cubicBezTo>
                  <a:cubicBezTo>
                    <a:pt x="149" y="544"/>
                    <a:pt x="135" y="572"/>
                    <a:pt x="113" y="593"/>
                  </a:cubicBezTo>
                  <a:cubicBezTo>
                    <a:pt x="99" y="608"/>
                    <a:pt x="99" y="600"/>
                    <a:pt x="99" y="600"/>
                  </a:cubicBezTo>
                  <a:cubicBezTo>
                    <a:pt x="92" y="600"/>
                    <a:pt x="92" y="600"/>
                    <a:pt x="92" y="593"/>
                  </a:cubicBezTo>
                  <a:cubicBezTo>
                    <a:pt x="92" y="572"/>
                    <a:pt x="92" y="544"/>
                    <a:pt x="92" y="516"/>
                  </a:cubicBezTo>
                  <a:cubicBezTo>
                    <a:pt x="92" y="487"/>
                    <a:pt x="99" y="459"/>
                    <a:pt x="106" y="431"/>
                  </a:cubicBezTo>
                  <a:cubicBezTo>
                    <a:pt x="120" y="389"/>
                    <a:pt x="128" y="339"/>
                    <a:pt x="142" y="289"/>
                  </a:cubicBezTo>
                  <a:cubicBezTo>
                    <a:pt x="142" y="282"/>
                    <a:pt x="142" y="282"/>
                    <a:pt x="142" y="275"/>
                  </a:cubicBezTo>
                  <a:cubicBezTo>
                    <a:pt x="142" y="261"/>
                    <a:pt x="135" y="254"/>
                    <a:pt x="135" y="240"/>
                  </a:cubicBezTo>
                  <a:cubicBezTo>
                    <a:pt x="135" y="219"/>
                    <a:pt x="135" y="205"/>
                    <a:pt x="135" y="191"/>
                  </a:cubicBezTo>
                  <a:cubicBezTo>
                    <a:pt x="142" y="169"/>
                    <a:pt x="156" y="148"/>
                    <a:pt x="184" y="134"/>
                  </a:cubicBezTo>
                  <a:cubicBezTo>
                    <a:pt x="198" y="134"/>
                    <a:pt x="213" y="134"/>
                    <a:pt x="220" y="141"/>
                  </a:cubicBezTo>
                  <a:cubicBezTo>
                    <a:pt x="234" y="148"/>
                    <a:pt x="241" y="155"/>
                    <a:pt x="241" y="169"/>
                  </a:cubicBezTo>
                  <a:cubicBezTo>
                    <a:pt x="248" y="184"/>
                    <a:pt x="241" y="205"/>
                    <a:pt x="241" y="212"/>
                  </a:cubicBezTo>
                  <a:cubicBezTo>
                    <a:pt x="234" y="240"/>
                    <a:pt x="227" y="261"/>
                    <a:pt x="220" y="289"/>
                  </a:cubicBezTo>
                  <a:cubicBezTo>
                    <a:pt x="213" y="304"/>
                    <a:pt x="213" y="318"/>
                    <a:pt x="213" y="332"/>
                  </a:cubicBezTo>
                  <a:cubicBezTo>
                    <a:pt x="220" y="346"/>
                    <a:pt x="227" y="360"/>
                    <a:pt x="234" y="367"/>
                  </a:cubicBezTo>
                  <a:cubicBezTo>
                    <a:pt x="248" y="374"/>
                    <a:pt x="255" y="374"/>
                    <a:pt x="269" y="374"/>
                  </a:cubicBezTo>
                  <a:cubicBezTo>
                    <a:pt x="304" y="374"/>
                    <a:pt x="318" y="353"/>
                    <a:pt x="333" y="339"/>
                  </a:cubicBezTo>
                  <a:cubicBezTo>
                    <a:pt x="354" y="311"/>
                    <a:pt x="368" y="275"/>
                    <a:pt x="375" y="226"/>
                  </a:cubicBezTo>
                  <a:cubicBezTo>
                    <a:pt x="375" y="212"/>
                    <a:pt x="375" y="198"/>
                    <a:pt x="375" y="184"/>
                  </a:cubicBezTo>
                  <a:cubicBezTo>
                    <a:pt x="375" y="148"/>
                    <a:pt x="368" y="127"/>
                    <a:pt x="347" y="106"/>
                  </a:cubicBezTo>
                  <a:cubicBezTo>
                    <a:pt x="333" y="92"/>
                    <a:pt x="318" y="78"/>
                    <a:pt x="290" y="63"/>
                  </a:cubicBezTo>
                  <a:cubicBezTo>
                    <a:pt x="269" y="56"/>
                    <a:pt x="234" y="56"/>
                    <a:pt x="205" y="63"/>
                  </a:cubicBezTo>
                  <a:cubicBezTo>
                    <a:pt x="149" y="71"/>
                    <a:pt x="106" y="99"/>
                    <a:pt x="85" y="141"/>
                  </a:cubicBezTo>
                  <a:cubicBezTo>
                    <a:pt x="71" y="169"/>
                    <a:pt x="64" y="191"/>
                    <a:pt x="64" y="226"/>
                  </a:cubicBezTo>
                  <a:cubicBezTo>
                    <a:pt x="64" y="247"/>
                    <a:pt x="71" y="268"/>
                    <a:pt x="85" y="282"/>
                  </a:cubicBezTo>
                  <a:cubicBezTo>
                    <a:pt x="85" y="289"/>
                    <a:pt x="92" y="289"/>
                    <a:pt x="92" y="297"/>
                  </a:cubicBezTo>
                  <a:cubicBezTo>
                    <a:pt x="99" y="304"/>
                    <a:pt x="92" y="318"/>
                    <a:pt x="92" y="325"/>
                  </a:cubicBezTo>
                  <a:cubicBezTo>
                    <a:pt x="85" y="332"/>
                    <a:pt x="85" y="346"/>
                    <a:pt x="78" y="346"/>
                  </a:cubicBezTo>
                  <a:cubicBezTo>
                    <a:pt x="71" y="346"/>
                    <a:pt x="64" y="346"/>
                    <a:pt x="64" y="346"/>
                  </a:cubicBezTo>
                  <a:cubicBezTo>
                    <a:pt x="29" y="325"/>
                    <a:pt x="15" y="297"/>
                    <a:pt x="0" y="254"/>
                  </a:cubicBezTo>
                  <a:cubicBezTo>
                    <a:pt x="0" y="233"/>
                    <a:pt x="0" y="205"/>
                    <a:pt x="0" y="176"/>
                  </a:cubicBezTo>
                  <a:cubicBezTo>
                    <a:pt x="7" y="155"/>
                    <a:pt x="15" y="134"/>
                    <a:pt x="29" y="120"/>
                  </a:cubicBezTo>
                  <a:cubicBezTo>
                    <a:pt x="43" y="85"/>
                    <a:pt x="71" y="56"/>
                    <a:pt x="106" y="35"/>
                  </a:cubicBezTo>
                  <a:cubicBezTo>
                    <a:pt x="135" y="21"/>
                    <a:pt x="163" y="7"/>
                    <a:pt x="198" y="0"/>
                  </a:cubicBezTo>
                  <a:cubicBezTo>
                    <a:pt x="213" y="0"/>
                    <a:pt x="227" y="0"/>
                    <a:pt x="241" y="0"/>
                  </a:cubicBezTo>
                  <a:cubicBezTo>
                    <a:pt x="276" y="0"/>
                    <a:pt x="311" y="7"/>
                    <a:pt x="340" y="21"/>
                  </a:cubicBezTo>
                  <a:cubicBezTo>
                    <a:pt x="368" y="35"/>
                    <a:pt x="389" y="49"/>
                    <a:pt x="410" y="71"/>
                  </a:cubicBezTo>
                  <a:cubicBezTo>
                    <a:pt x="431" y="92"/>
                    <a:pt x="446" y="113"/>
                    <a:pt x="453" y="148"/>
                  </a:cubicBezTo>
                  <a:cubicBezTo>
                    <a:pt x="460" y="162"/>
                    <a:pt x="460" y="184"/>
                    <a:pt x="460" y="205"/>
                  </a:cubicBezTo>
                  <a:cubicBezTo>
                    <a:pt x="460" y="219"/>
                    <a:pt x="460" y="240"/>
                    <a:pt x="453" y="254"/>
                  </a:cubicBezTo>
                  <a:cubicBezTo>
                    <a:pt x="446" y="325"/>
                    <a:pt x="410" y="382"/>
                    <a:pt x="361" y="410"/>
                  </a:cubicBezTo>
                  <a:cubicBezTo>
                    <a:pt x="354" y="417"/>
                    <a:pt x="340" y="424"/>
                    <a:pt x="326" y="431"/>
                  </a:cubicBezTo>
                  <a:cubicBezTo>
                    <a:pt x="304" y="431"/>
                    <a:pt x="290" y="438"/>
                    <a:pt x="269" y="438"/>
                  </a:cubicBezTo>
                  <a:cubicBezTo>
                    <a:pt x="255" y="431"/>
                    <a:pt x="234" y="431"/>
                    <a:pt x="227" y="424"/>
                  </a:cubicBezTo>
                  <a:cubicBezTo>
                    <a:pt x="213" y="417"/>
                    <a:pt x="198" y="403"/>
                    <a:pt x="191" y="396"/>
                  </a:cubicBezTo>
                </a:path>
              </a:pathLst>
            </a:custGeom>
            <a:solidFill>
              <a:srgbClr val="FFFFFF"/>
            </a:solid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eaLnBrk="1" hangingPunct="1">
                <a:defRPr/>
              </a:pPr>
              <a:endParaRPr lang="zh-CN" altLang="en-US">
                <a:cs typeface="+mn-ea"/>
                <a:sym typeface="+mn-lt"/>
              </a:endParaRPr>
            </a:p>
          </p:txBody>
        </p:sp>
      </p:grpSp>
      <p:sp>
        <p:nvSpPr>
          <p:cNvPr id="20" name="文本框 21"/>
          <p:cNvSpPr txBox="1"/>
          <p:nvPr/>
        </p:nvSpPr>
        <p:spPr>
          <a:xfrm>
            <a:off x="1187268" y="1797499"/>
            <a:ext cx="3497833" cy="951865"/>
          </a:xfrm>
          <a:prstGeom prst="rect">
            <a:avLst/>
          </a:prstGeom>
          <a:noFill/>
        </p:spPr>
        <p:txBody>
          <a:bodyPr wrap="square" lIns="68576" tIns="34287" rIns="68576" bIns="34287">
            <a:spAutoFit/>
          </a:bodyPr>
          <a:lstStyle/>
          <a:p>
            <a:pPr algn="r" latinLnBrk="0">
              <a:lnSpc>
                <a:spcPct val="120000"/>
              </a:lnSpc>
            </a:pPr>
            <a:r>
              <a:rPr lang="zh-CN" altLang="en-US" sz="1200" dirty="0">
                <a:solidFill>
                  <a:schemeClr val="tx1">
                    <a:lumMod val="50000"/>
                    <a:lumOff val="50000"/>
                  </a:schemeClr>
                </a:solidFill>
                <a:effectLst/>
                <a:cs typeface="+mn-ea"/>
                <a:sym typeface="+mn-lt"/>
              </a:rPr>
              <a:t>此部分内容作为文字排版占位显示 （建议使用主题字体）此部分内容作为文字排版占位显示 （建议使用主题字体）</a:t>
            </a:r>
          </a:p>
          <a:p>
            <a:pPr algn="r" latinLnBrk="0">
              <a:lnSpc>
                <a:spcPct val="120000"/>
              </a:lnSpc>
            </a:pPr>
            <a:endParaRPr lang="zh-CN" altLang="en-US" sz="1200" dirty="0">
              <a:solidFill>
                <a:schemeClr val="tx1">
                  <a:lumMod val="50000"/>
                  <a:lumOff val="50000"/>
                </a:schemeClr>
              </a:solidFill>
              <a:effectLst/>
              <a:cs typeface="+mn-ea"/>
              <a:sym typeface="+mn-lt"/>
            </a:endParaRPr>
          </a:p>
        </p:txBody>
      </p:sp>
      <p:sp>
        <p:nvSpPr>
          <p:cNvPr id="21" name="文本框 21"/>
          <p:cNvSpPr txBox="1"/>
          <p:nvPr/>
        </p:nvSpPr>
        <p:spPr>
          <a:xfrm>
            <a:off x="602689" y="3985974"/>
            <a:ext cx="3113787" cy="951865"/>
          </a:xfrm>
          <a:prstGeom prst="rect">
            <a:avLst/>
          </a:prstGeom>
          <a:noFill/>
        </p:spPr>
        <p:txBody>
          <a:bodyPr wrap="square" lIns="68576" tIns="34287" rIns="68576" bIns="34287">
            <a:spAutoFit/>
          </a:bodyPr>
          <a:lstStyle/>
          <a:p>
            <a:pPr algn="r" latinLnBrk="0">
              <a:lnSpc>
                <a:spcPct val="120000"/>
              </a:lnSpc>
            </a:pPr>
            <a:r>
              <a:rPr lang="zh-CN" altLang="en-US" sz="1200" dirty="0">
                <a:solidFill>
                  <a:schemeClr val="tx1">
                    <a:lumMod val="50000"/>
                    <a:lumOff val="50000"/>
                  </a:schemeClr>
                </a:solidFill>
                <a:effectLst/>
                <a:cs typeface="+mn-ea"/>
                <a:sym typeface="+mn-lt"/>
              </a:rPr>
              <a:t>此部分内容作为文字排版占位显示 （建议使用主题字体）此部分内容作为文字排版占位显示 （建议使用主题字体）</a:t>
            </a:r>
          </a:p>
          <a:p>
            <a:pPr algn="r" latinLnBrk="0">
              <a:lnSpc>
                <a:spcPct val="120000"/>
              </a:lnSpc>
            </a:pPr>
            <a:endParaRPr lang="zh-CN" altLang="en-US" sz="1200" dirty="0">
              <a:solidFill>
                <a:schemeClr val="tx1">
                  <a:lumMod val="50000"/>
                  <a:lumOff val="50000"/>
                </a:schemeClr>
              </a:solidFill>
              <a:effectLst/>
              <a:cs typeface="+mn-ea"/>
              <a:sym typeface="+mn-lt"/>
            </a:endParaRPr>
          </a:p>
        </p:txBody>
      </p:sp>
      <p:sp>
        <p:nvSpPr>
          <p:cNvPr id="22" name="文本框 21"/>
          <p:cNvSpPr txBox="1"/>
          <p:nvPr/>
        </p:nvSpPr>
        <p:spPr>
          <a:xfrm>
            <a:off x="7278450" y="2107679"/>
            <a:ext cx="3497833" cy="951865"/>
          </a:xfrm>
          <a:prstGeom prst="rect">
            <a:avLst/>
          </a:prstGeom>
          <a:noFill/>
        </p:spPr>
        <p:txBody>
          <a:bodyPr wrap="square" lIns="68576" tIns="34287" rIns="68576" bIns="34287">
            <a:spAutoFit/>
          </a:bodyPr>
          <a:lstStyle/>
          <a:p>
            <a:pPr algn="l" latinLnBrk="0">
              <a:lnSpc>
                <a:spcPct val="120000"/>
              </a:lnSpc>
            </a:pPr>
            <a:r>
              <a:rPr lang="zh-CN" altLang="en-US" sz="1200" dirty="0">
                <a:solidFill>
                  <a:schemeClr val="tx1">
                    <a:lumMod val="50000"/>
                    <a:lumOff val="50000"/>
                  </a:schemeClr>
                </a:solidFill>
                <a:effectLst/>
                <a:cs typeface="+mn-ea"/>
                <a:sym typeface="+mn-lt"/>
              </a:rPr>
              <a:t>此部分内容作为文字排版占位显示 （建议使用主题字体）此部分内容作为文字排版占位显示 （建议使用主题字体）</a:t>
            </a:r>
          </a:p>
          <a:p>
            <a:pPr algn="l" latinLnBrk="0">
              <a:lnSpc>
                <a:spcPct val="120000"/>
              </a:lnSpc>
            </a:pPr>
            <a:endParaRPr lang="zh-CN" altLang="en-US" sz="1200" dirty="0">
              <a:solidFill>
                <a:schemeClr val="tx1">
                  <a:lumMod val="50000"/>
                  <a:lumOff val="50000"/>
                </a:schemeClr>
              </a:solidFill>
              <a:effectLst/>
              <a:cs typeface="+mn-ea"/>
              <a:sym typeface="+mn-lt"/>
            </a:endParaRPr>
          </a:p>
        </p:txBody>
      </p:sp>
      <p:sp>
        <p:nvSpPr>
          <p:cNvPr id="23" name="文本框 21"/>
          <p:cNvSpPr txBox="1"/>
          <p:nvPr/>
        </p:nvSpPr>
        <p:spPr>
          <a:xfrm>
            <a:off x="8063133" y="4311786"/>
            <a:ext cx="3497833" cy="951865"/>
          </a:xfrm>
          <a:prstGeom prst="rect">
            <a:avLst/>
          </a:prstGeom>
          <a:noFill/>
        </p:spPr>
        <p:txBody>
          <a:bodyPr wrap="square" lIns="68576" tIns="34287" rIns="68576" bIns="34287">
            <a:spAutoFit/>
          </a:bodyPr>
          <a:lstStyle/>
          <a:p>
            <a:pPr algn="l" latinLnBrk="0">
              <a:lnSpc>
                <a:spcPct val="120000"/>
              </a:lnSpc>
            </a:pPr>
            <a:r>
              <a:rPr lang="zh-CN" altLang="en-US" sz="1200" dirty="0">
                <a:solidFill>
                  <a:schemeClr val="tx1">
                    <a:lumMod val="50000"/>
                    <a:lumOff val="50000"/>
                  </a:schemeClr>
                </a:solidFill>
                <a:effectLst/>
                <a:cs typeface="+mn-ea"/>
                <a:sym typeface="+mn-lt"/>
              </a:rPr>
              <a:t>此部分内容作为文字排版占位显示 （建议使用主题字体）此部分内容作为文字排版占位显示 （建议使用主题字体）</a:t>
            </a:r>
          </a:p>
          <a:p>
            <a:pPr algn="l" latinLnBrk="0">
              <a:lnSpc>
                <a:spcPct val="120000"/>
              </a:lnSpc>
            </a:pPr>
            <a:endParaRPr lang="zh-CN" altLang="en-US" sz="1200" dirty="0">
              <a:solidFill>
                <a:schemeClr val="tx1">
                  <a:lumMod val="50000"/>
                  <a:lumOff val="50000"/>
                </a:schemeClr>
              </a:solidFill>
              <a:effectLst/>
              <a:cs typeface="+mn-ea"/>
              <a:sym typeface="+mn-lt"/>
            </a:endParaRPr>
          </a:p>
        </p:txBody>
      </p:sp>
      <p:sp>
        <p:nvSpPr>
          <p:cNvPr id="27" name="iSļîḑé"/>
          <p:cNvSpPr txBox="1"/>
          <p:nvPr/>
        </p:nvSpPr>
        <p:spPr bwMode="auto">
          <a:xfrm>
            <a:off x="7038040" y="1807277"/>
            <a:ext cx="2498150" cy="270493"/>
          </a:xfrm>
          <a:prstGeom prst="rect">
            <a:avLst/>
          </a:prstGeom>
          <a:noFill/>
        </p:spPr>
        <p:txBody>
          <a:bodyPr wrap="none" lIns="288000" tIns="0" rIns="288000" bIns="0" anchor="b" anchorCtr="0"/>
          <a:lstStyle/>
          <a:p>
            <a:pPr algn="l"/>
            <a:r>
              <a:rPr lang="zh-CN" altLang="en-US" dirty="0" smtClean="0">
                <a:solidFill>
                  <a:schemeClr val="tx1">
                    <a:lumMod val="75000"/>
                    <a:lumOff val="25000"/>
                  </a:schemeClr>
                </a:solidFill>
                <a:cs typeface="+mn-ea"/>
                <a:sym typeface="+mn-lt"/>
              </a:rPr>
              <a:t>强化训练</a:t>
            </a:r>
          </a:p>
        </p:txBody>
      </p:sp>
      <p:sp>
        <p:nvSpPr>
          <p:cNvPr id="24" name="iSļîḑé"/>
          <p:cNvSpPr txBox="1"/>
          <p:nvPr/>
        </p:nvSpPr>
        <p:spPr bwMode="auto">
          <a:xfrm>
            <a:off x="7812105" y="4008187"/>
            <a:ext cx="2498150" cy="270493"/>
          </a:xfrm>
          <a:prstGeom prst="rect">
            <a:avLst/>
          </a:prstGeom>
          <a:noFill/>
        </p:spPr>
        <p:txBody>
          <a:bodyPr wrap="none" lIns="288000" tIns="0" rIns="288000" bIns="0" anchor="b" anchorCtr="0"/>
          <a:lstStyle/>
          <a:p>
            <a:pPr algn="l"/>
            <a:r>
              <a:rPr lang="zh-CN" altLang="en-US" dirty="0" smtClean="0">
                <a:solidFill>
                  <a:schemeClr val="tx1">
                    <a:lumMod val="75000"/>
                    <a:lumOff val="25000"/>
                  </a:schemeClr>
                </a:solidFill>
                <a:cs typeface="+mn-ea"/>
                <a:sym typeface="+mn-lt"/>
              </a:rPr>
              <a:t>强化训练</a:t>
            </a:r>
          </a:p>
        </p:txBody>
      </p:sp>
      <p:sp>
        <p:nvSpPr>
          <p:cNvPr id="25" name="iSļîḑé"/>
          <p:cNvSpPr txBox="1"/>
          <p:nvPr/>
        </p:nvSpPr>
        <p:spPr bwMode="auto">
          <a:xfrm>
            <a:off x="2481915" y="3708467"/>
            <a:ext cx="2498150" cy="270493"/>
          </a:xfrm>
          <a:prstGeom prst="rect">
            <a:avLst/>
          </a:prstGeom>
          <a:noFill/>
        </p:spPr>
        <p:txBody>
          <a:bodyPr wrap="none" lIns="288000" tIns="0" rIns="288000" bIns="0" anchor="b" anchorCtr="0"/>
          <a:lstStyle/>
          <a:p>
            <a:pPr algn="l"/>
            <a:r>
              <a:rPr lang="zh-CN" altLang="en-US" dirty="0" smtClean="0">
                <a:solidFill>
                  <a:schemeClr val="tx1">
                    <a:lumMod val="75000"/>
                    <a:lumOff val="25000"/>
                  </a:schemeClr>
                </a:solidFill>
                <a:cs typeface="+mn-ea"/>
                <a:sym typeface="+mn-lt"/>
              </a:rPr>
              <a:t>强化训练</a:t>
            </a:r>
          </a:p>
        </p:txBody>
      </p:sp>
      <p:sp>
        <p:nvSpPr>
          <p:cNvPr id="26" name="iSļîḑé"/>
          <p:cNvSpPr txBox="1"/>
          <p:nvPr/>
        </p:nvSpPr>
        <p:spPr bwMode="auto">
          <a:xfrm>
            <a:off x="3436320" y="1527242"/>
            <a:ext cx="2498150" cy="270493"/>
          </a:xfrm>
          <a:prstGeom prst="rect">
            <a:avLst/>
          </a:prstGeom>
          <a:noFill/>
        </p:spPr>
        <p:txBody>
          <a:bodyPr wrap="none" lIns="288000" tIns="0" rIns="288000" bIns="0" anchor="b" anchorCtr="0"/>
          <a:lstStyle/>
          <a:p>
            <a:pPr algn="l"/>
            <a:r>
              <a:rPr lang="zh-CN" altLang="en-US" dirty="0" smtClean="0">
                <a:solidFill>
                  <a:schemeClr val="tx1">
                    <a:lumMod val="75000"/>
                    <a:lumOff val="25000"/>
                  </a:schemeClr>
                </a:solidFill>
                <a:cs typeface="+mn-ea"/>
                <a:sym typeface="+mn-lt"/>
              </a:rPr>
              <a:t>强化训练</a:t>
            </a:r>
          </a:p>
        </p:txBody>
      </p:sp>
      <p:sp>
        <p:nvSpPr>
          <p:cNvPr id="30" name="TextBox 29"/>
          <p:cNvSpPr txBox="1"/>
          <p:nvPr/>
        </p:nvSpPr>
        <p:spPr>
          <a:xfrm>
            <a:off x="155104" y="6594164"/>
            <a:ext cx="1440159"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zh-CN" altLang="en-US" sz="100" b="0" i="0" u="none" strike="noStrike" kern="0" cap="none" spc="0" normalizeH="0" baseline="0" noProof="0" dirty="0" smtClean="0">
                <a:ln>
                  <a:noFill/>
                </a:ln>
                <a:solidFill>
                  <a:schemeClr val="bg1"/>
                </a:solidFill>
                <a:effectLst/>
                <a:uLnTx/>
                <a:uFillTx/>
              </a:rPr>
              <a:t>行业</a:t>
            </a:r>
            <a:r>
              <a:rPr kumimoji="0" lang="en-US" altLang="zh-CN" sz="100" b="0" i="0" u="none" strike="noStrike" kern="0" cap="none" spc="0" normalizeH="0" baseline="0" noProof="0" dirty="0" smtClean="0">
                <a:ln>
                  <a:noFill/>
                </a:ln>
                <a:solidFill>
                  <a:schemeClr val="bg1"/>
                </a:solidFill>
                <a:effectLst/>
                <a:uLnTx/>
                <a:uFillTx/>
              </a:rPr>
              <a:t>PPT</a:t>
            </a:r>
            <a:r>
              <a:rPr kumimoji="0" lang="zh-CN" altLang="en-US" sz="100" b="0" i="0" u="none" strike="noStrike" kern="0" cap="none" spc="0" normalizeH="0" baseline="0" noProof="0" dirty="0" smtClean="0">
                <a:ln>
                  <a:noFill/>
                </a:ln>
                <a:solidFill>
                  <a:schemeClr val="bg1"/>
                </a:solidFill>
                <a:effectLst/>
                <a:uLnTx/>
                <a:uFillTx/>
              </a:rPr>
              <a:t>模板</a:t>
            </a:r>
            <a:r>
              <a:rPr kumimoji="0" lang="en-US" altLang="zh-CN" sz="100" b="0" i="0" u="none" strike="noStrike" kern="0" cap="none" spc="0" normalizeH="0" baseline="0" noProof="0" dirty="0" smtClean="0">
                <a:ln>
                  <a:noFill/>
                </a:ln>
                <a:solidFill>
                  <a:schemeClr val="bg1"/>
                </a:solidFill>
                <a:effectLst/>
                <a:uLnTx/>
                <a:uFillTx/>
              </a:rPr>
              <a:t>http://www.1ppt.com/hangye/</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down)">
                                      <p:cBhvr>
                                        <p:cTn id="7" dur="500"/>
                                        <p:tgtEl>
                                          <p:spTgt spid="35"/>
                                        </p:tgtEl>
                                      </p:cBhvr>
                                    </p:animEffect>
                                  </p:childTnLst>
                                </p:cTn>
                              </p:par>
                              <p:par>
                                <p:cTn id="8" presetID="53" presetClass="entr" presetSubtype="16"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 calcmode="lin" valueType="num">
                                      <p:cBhvr>
                                        <p:cTn id="10" dur="500" fill="hold"/>
                                        <p:tgtEl>
                                          <p:spTgt spid="7"/>
                                        </p:tgtEl>
                                        <p:attrNameLst>
                                          <p:attrName>ppt_w</p:attrName>
                                        </p:attrNameLst>
                                      </p:cBhvr>
                                      <p:tavLst>
                                        <p:tav tm="0">
                                          <p:val>
                                            <p:fltVal val="0"/>
                                          </p:val>
                                        </p:tav>
                                        <p:tav tm="100000">
                                          <p:val>
                                            <p:strVal val="#ppt_w"/>
                                          </p:val>
                                        </p:tav>
                                      </p:tavLst>
                                    </p:anim>
                                    <p:anim calcmode="lin" valueType="num">
                                      <p:cBhvr>
                                        <p:cTn id="11" dur="500" fill="hold"/>
                                        <p:tgtEl>
                                          <p:spTgt spid="7"/>
                                        </p:tgtEl>
                                        <p:attrNameLst>
                                          <p:attrName>ppt_h</p:attrName>
                                        </p:attrNameLst>
                                      </p:cBhvr>
                                      <p:tavLst>
                                        <p:tav tm="0">
                                          <p:val>
                                            <p:fltVal val="0"/>
                                          </p:val>
                                        </p:tav>
                                        <p:tav tm="100000">
                                          <p:val>
                                            <p:strVal val="#ppt_h"/>
                                          </p:val>
                                        </p:tav>
                                      </p:tavLst>
                                    </p:anim>
                                    <p:animEffect transition="in" filter="fade">
                                      <p:cBhvr>
                                        <p:cTn id="12" dur="500"/>
                                        <p:tgtEl>
                                          <p:spTgt spid="7"/>
                                        </p:tgtEl>
                                      </p:cBhvr>
                                    </p:animEffect>
                                  </p:childTnLst>
                                </p:cTn>
                              </p:par>
                              <p:par>
                                <p:cTn id="13" presetID="53" presetClass="entr" presetSubtype="16"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ppt_w</p:attrName>
                                        </p:attrNameLst>
                                      </p:cBhvr>
                                      <p:tavLst>
                                        <p:tav tm="0">
                                          <p:val>
                                            <p:fltVal val="0"/>
                                          </p:val>
                                        </p:tav>
                                        <p:tav tm="100000">
                                          <p:val>
                                            <p:strVal val="#ppt_w"/>
                                          </p:val>
                                        </p:tav>
                                      </p:tavLst>
                                    </p:anim>
                                    <p:anim calcmode="lin" valueType="num">
                                      <p:cBhvr>
                                        <p:cTn id="16" dur="500" fill="hold"/>
                                        <p:tgtEl>
                                          <p:spTgt spid="5"/>
                                        </p:tgtEl>
                                        <p:attrNameLst>
                                          <p:attrName>ppt_h</p:attrName>
                                        </p:attrNameLst>
                                      </p:cBhvr>
                                      <p:tavLst>
                                        <p:tav tm="0">
                                          <p:val>
                                            <p:fltVal val="0"/>
                                          </p:val>
                                        </p:tav>
                                        <p:tav tm="100000">
                                          <p:val>
                                            <p:strVal val="#ppt_h"/>
                                          </p:val>
                                        </p:tav>
                                      </p:tavLst>
                                    </p:anim>
                                    <p:animEffect transition="in" filter="fade">
                                      <p:cBhvr>
                                        <p:cTn id="17" dur="500"/>
                                        <p:tgtEl>
                                          <p:spTgt spid="5"/>
                                        </p:tgtEl>
                                      </p:cBhvr>
                                    </p:animEffect>
                                  </p:childTnLst>
                                </p:cTn>
                              </p:par>
                              <p:par>
                                <p:cTn id="18" presetID="6" presetClass="emph" presetSubtype="0" decel="68000" autoRev="1" fill="hold" nodeType="withEffect">
                                  <p:stCondLst>
                                    <p:cond delay="100"/>
                                  </p:stCondLst>
                                  <p:childTnLst>
                                    <p:animScale>
                                      <p:cBhvr>
                                        <p:cTn id="19" dur="250" fill="hold"/>
                                        <p:tgtEl>
                                          <p:spTgt spid="5"/>
                                        </p:tgtEl>
                                      </p:cBhvr>
                                      <p:by x="120000" y="120000"/>
                                    </p:animScale>
                                  </p:childTnLst>
                                </p:cTn>
                              </p:par>
                              <p:par>
                                <p:cTn id="20" presetID="53" presetClass="entr" presetSubtype="16" fill="hold" grpId="0" nodeType="withEffect">
                                  <p:stCondLst>
                                    <p:cond delay="0"/>
                                  </p:stCondLst>
                                  <p:childTnLst>
                                    <p:set>
                                      <p:cBhvr>
                                        <p:cTn id="21" dur="1" fill="hold">
                                          <p:stCondLst>
                                            <p:cond delay="0"/>
                                          </p:stCondLst>
                                        </p:cTn>
                                        <p:tgtEl>
                                          <p:spTgt spid="36"/>
                                        </p:tgtEl>
                                        <p:attrNameLst>
                                          <p:attrName>style.visibility</p:attrName>
                                        </p:attrNameLst>
                                      </p:cBhvr>
                                      <p:to>
                                        <p:strVal val="visible"/>
                                      </p:to>
                                    </p:set>
                                    <p:anim calcmode="lin" valueType="num">
                                      <p:cBhvr>
                                        <p:cTn id="22" dur="500" fill="hold"/>
                                        <p:tgtEl>
                                          <p:spTgt spid="36"/>
                                        </p:tgtEl>
                                        <p:attrNameLst>
                                          <p:attrName>ppt_w</p:attrName>
                                        </p:attrNameLst>
                                      </p:cBhvr>
                                      <p:tavLst>
                                        <p:tav tm="0">
                                          <p:val>
                                            <p:fltVal val="0"/>
                                          </p:val>
                                        </p:tav>
                                        <p:tav tm="100000">
                                          <p:val>
                                            <p:strVal val="#ppt_w"/>
                                          </p:val>
                                        </p:tav>
                                      </p:tavLst>
                                    </p:anim>
                                    <p:anim calcmode="lin" valueType="num">
                                      <p:cBhvr>
                                        <p:cTn id="23" dur="500" fill="hold"/>
                                        <p:tgtEl>
                                          <p:spTgt spid="36"/>
                                        </p:tgtEl>
                                        <p:attrNameLst>
                                          <p:attrName>ppt_h</p:attrName>
                                        </p:attrNameLst>
                                      </p:cBhvr>
                                      <p:tavLst>
                                        <p:tav tm="0">
                                          <p:val>
                                            <p:fltVal val="0"/>
                                          </p:val>
                                        </p:tav>
                                        <p:tav tm="100000">
                                          <p:val>
                                            <p:strVal val="#ppt_h"/>
                                          </p:val>
                                        </p:tav>
                                      </p:tavLst>
                                    </p:anim>
                                    <p:animEffect transition="in" filter="fade">
                                      <p:cBhvr>
                                        <p:cTn id="24" dur="500"/>
                                        <p:tgtEl>
                                          <p:spTgt spid="36"/>
                                        </p:tgtEl>
                                      </p:cBhvr>
                                    </p:animEffect>
                                  </p:childTnLst>
                                </p:cTn>
                              </p:par>
                              <p:par>
                                <p:cTn id="25" presetID="6" presetClass="emph" presetSubtype="0" decel="68000" autoRev="1" fill="hold" grpId="1" nodeType="withEffect">
                                  <p:stCondLst>
                                    <p:cond delay="100"/>
                                  </p:stCondLst>
                                  <p:childTnLst>
                                    <p:animScale>
                                      <p:cBhvr>
                                        <p:cTn id="26" dur="250" fill="hold"/>
                                        <p:tgtEl>
                                          <p:spTgt spid="36"/>
                                        </p:tgtEl>
                                      </p:cBhvr>
                                      <p:by x="120000" y="120000"/>
                                    </p:animScale>
                                  </p:childTnLst>
                                </p:cTn>
                              </p:par>
                              <p:par>
                                <p:cTn id="27" presetID="53" presetClass="entr" presetSubtype="16"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500" fill="hold"/>
                                        <p:tgtEl>
                                          <p:spTgt spid="17"/>
                                        </p:tgtEl>
                                        <p:attrNameLst>
                                          <p:attrName>ppt_w</p:attrName>
                                        </p:attrNameLst>
                                      </p:cBhvr>
                                      <p:tavLst>
                                        <p:tav tm="0">
                                          <p:val>
                                            <p:fltVal val="0"/>
                                          </p:val>
                                        </p:tav>
                                        <p:tav tm="100000">
                                          <p:val>
                                            <p:strVal val="#ppt_w"/>
                                          </p:val>
                                        </p:tav>
                                      </p:tavLst>
                                    </p:anim>
                                    <p:anim calcmode="lin" valueType="num">
                                      <p:cBhvr>
                                        <p:cTn id="30" dur="500" fill="hold"/>
                                        <p:tgtEl>
                                          <p:spTgt spid="17"/>
                                        </p:tgtEl>
                                        <p:attrNameLst>
                                          <p:attrName>ppt_h</p:attrName>
                                        </p:attrNameLst>
                                      </p:cBhvr>
                                      <p:tavLst>
                                        <p:tav tm="0">
                                          <p:val>
                                            <p:fltVal val="0"/>
                                          </p:val>
                                        </p:tav>
                                        <p:tav tm="100000">
                                          <p:val>
                                            <p:strVal val="#ppt_h"/>
                                          </p:val>
                                        </p:tav>
                                      </p:tavLst>
                                    </p:anim>
                                    <p:animEffect transition="in" filter="fade">
                                      <p:cBhvr>
                                        <p:cTn id="31" dur="500"/>
                                        <p:tgtEl>
                                          <p:spTgt spid="17"/>
                                        </p:tgtEl>
                                      </p:cBhvr>
                                    </p:animEffect>
                                  </p:childTnLst>
                                </p:cTn>
                              </p:par>
                              <p:par>
                                <p:cTn id="32" presetID="6" presetClass="emph" presetSubtype="0" decel="68000" autoRev="1" fill="hold" nodeType="withEffect">
                                  <p:stCondLst>
                                    <p:cond delay="100"/>
                                  </p:stCondLst>
                                  <p:childTnLst>
                                    <p:animScale>
                                      <p:cBhvr>
                                        <p:cTn id="33" dur="250" fill="hold"/>
                                        <p:tgtEl>
                                          <p:spTgt spid="17"/>
                                        </p:tgtEl>
                                      </p:cBhvr>
                                      <p:by x="120000" y="120000"/>
                                    </p:animScale>
                                  </p:childTnLst>
                                </p:cTn>
                              </p:par>
                              <p:par>
                                <p:cTn id="34" presetID="53" presetClass="entr" presetSubtype="16" fill="hold" grpId="0" nodeType="withEffect">
                                  <p:stCondLst>
                                    <p:cond delay="0"/>
                                  </p:stCondLst>
                                  <p:childTnLst>
                                    <p:set>
                                      <p:cBhvr>
                                        <p:cTn id="35" dur="1" fill="hold">
                                          <p:stCondLst>
                                            <p:cond delay="0"/>
                                          </p:stCondLst>
                                        </p:cTn>
                                        <p:tgtEl>
                                          <p:spTgt spid="37"/>
                                        </p:tgtEl>
                                        <p:attrNameLst>
                                          <p:attrName>style.visibility</p:attrName>
                                        </p:attrNameLst>
                                      </p:cBhvr>
                                      <p:to>
                                        <p:strVal val="visible"/>
                                      </p:to>
                                    </p:set>
                                    <p:anim calcmode="lin" valueType="num">
                                      <p:cBhvr>
                                        <p:cTn id="36" dur="500" fill="hold"/>
                                        <p:tgtEl>
                                          <p:spTgt spid="37"/>
                                        </p:tgtEl>
                                        <p:attrNameLst>
                                          <p:attrName>ppt_w</p:attrName>
                                        </p:attrNameLst>
                                      </p:cBhvr>
                                      <p:tavLst>
                                        <p:tav tm="0">
                                          <p:val>
                                            <p:fltVal val="0"/>
                                          </p:val>
                                        </p:tav>
                                        <p:tav tm="100000">
                                          <p:val>
                                            <p:strVal val="#ppt_w"/>
                                          </p:val>
                                        </p:tav>
                                      </p:tavLst>
                                    </p:anim>
                                    <p:anim calcmode="lin" valueType="num">
                                      <p:cBhvr>
                                        <p:cTn id="37" dur="500" fill="hold"/>
                                        <p:tgtEl>
                                          <p:spTgt spid="37"/>
                                        </p:tgtEl>
                                        <p:attrNameLst>
                                          <p:attrName>ppt_h</p:attrName>
                                        </p:attrNameLst>
                                      </p:cBhvr>
                                      <p:tavLst>
                                        <p:tav tm="0">
                                          <p:val>
                                            <p:fltVal val="0"/>
                                          </p:val>
                                        </p:tav>
                                        <p:tav tm="100000">
                                          <p:val>
                                            <p:strVal val="#ppt_h"/>
                                          </p:val>
                                        </p:tav>
                                      </p:tavLst>
                                    </p:anim>
                                    <p:animEffect transition="in" filter="fade">
                                      <p:cBhvr>
                                        <p:cTn id="38" dur="500"/>
                                        <p:tgtEl>
                                          <p:spTgt spid="37"/>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animEffect transition="in" filter="fade">
                                      <p:cBhvr>
                                        <p:cTn id="43" dur="500"/>
                                        <p:tgtEl>
                                          <p:spTgt spid="38"/>
                                        </p:tgtEl>
                                      </p:cBhvr>
                                    </p:animEffect>
                                  </p:childTnLst>
                                </p:cTn>
                              </p:par>
                              <p:par>
                                <p:cTn id="44" presetID="53" presetClass="entr" presetSubtype="16" fill="hold" nodeType="withEffect">
                                  <p:stCondLst>
                                    <p:cond delay="0"/>
                                  </p:stCondLst>
                                  <p:childTnLst>
                                    <p:set>
                                      <p:cBhvr>
                                        <p:cTn id="45" dur="1" fill="hold">
                                          <p:stCondLst>
                                            <p:cond delay="0"/>
                                          </p:stCondLst>
                                        </p:cTn>
                                        <p:tgtEl>
                                          <p:spTgt spid="18"/>
                                        </p:tgtEl>
                                        <p:attrNameLst>
                                          <p:attrName>style.visibility</p:attrName>
                                        </p:attrNameLst>
                                      </p:cBhvr>
                                      <p:to>
                                        <p:strVal val="visible"/>
                                      </p:to>
                                    </p:set>
                                    <p:anim calcmode="lin" valueType="num">
                                      <p:cBhvr>
                                        <p:cTn id="46" dur="500" fill="hold"/>
                                        <p:tgtEl>
                                          <p:spTgt spid="18"/>
                                        </p:tgtEl>
                                        <p:attrNameLst>
                                          <p:attrName>ppt_w</p:attrName>
                                        </p:attrNameLst>
                                      </p:cBhvr>
                                      <p:tavLst>
                                        <p:tav tm="0">
                                          <p:val>
                                            <p:fltVal val="0"/>
                                          </p:val>
                                        </p:tav>
                                        <p:tav tm="100000">
                                          <p:val>
                                            <p:strVal val="#ppt_w"/>
                                          </p:val>
                                        </p:tav>
                                      </p:tavLst>
                                    </p:anim>
                                    <p:anim calcmode="lin" valueType="num">
                                      <p:cBhvr>
                                        <p:cTn id="47" dur="500" fill="hold"/>
                                        <p:tgtEl>
                                          <p:spTgt spid="18"/>
                                        </p:tgtEl>
                                        <p:attrNameLst>
                                          <p:attrName>ppt_h</p:attrName>
                                        </p:attrNameLst>
                                      </p:cBhvr>
                                      <p:tavLst>
                                        <p:tav tm="0">
                                          <p:val>
                                            <p:fltVal val="0"/>
                                          </p:val>
                                        </p:tav>
                                        <p:tav tm="100000">
                                          <p:val>
                                            <p:strVal val="#ppt_h"/>
                                          </p:val>
                                        </p:tav>
                                      </p:tavLst>
                                    </p:anim>
                                    <p:animEffect transition="in" filter="fade">
                                      <p:cBhvr>
                                        <p:cTn id="48" dur="500"/>
                                        <p:tgtEl>
                                          <p:spTgt spid="18"/>
                                        </p:tgtEl>
                                      </p:cBhvr>
                                    </p:animEffect>
                                  </p:childTnLst>
                                </p:cTn>
                              </p:par>
                              <p:par>
                                <p:cTn id="49" presetID="6" presetClass="emph" presetSubtype="0" decel="68000" autoRev="1" fill="hold" nodeType="withEffect">
                                  <p:stCondLst>
                                    <p:cond delay="100"/>
                                  </p:stCondLst>
                                  <p:childTnLst>
                                    <p:animScale>
                                      <p:cBhvr>
                                        <p:cTn id="50" dur="250" fill="hold"/>
                                        <p:tgtEl>
                                          <p:spTgt spid="7"/>
                                        </p:tgtEl>
                                      </p:cBhvr>
                                      <p:by x="120000" y="120000"/>
                                    </p:animScale>
                                  </p:childTnLst>
                                </p:cTn>
                              </p:par>
                              <p:par>
                                <p:cTn id="51" presetID="6" presetClass="emph" presetSubtype="0" decel="68000" autoRev="1" fill="hold" grpId="1" nodeType="withEffect">
                                  <p:stCondLst>
                                    <p:cond delay="100"/>
                                  </p:stCondLst>
                                  <p:childTnLst>
                                    <p:animScale>
                                      <p:cBhvr>
                                        <p:cTn id="52" dur="250" fill="hold"/>
                                        <p:tgtEl>
                                          <p:spTgt spid="37"/>
                                        </p:tgtEl>
                                      </p:cBhvr>
                                      <p:by x="120000" y="120000"/>
                                    </p:animScale>
                                  </p:childTnLst>
                                </p:cTn>
                              </p:par>
                              <p:par>
                                <p:cTn id="53" presetID="6" presetClass="emph" presetSubtype="0" decel="68000" autoRev="1" fill="hold" grpId="1" nodeType="withEffect">
                                  <p:stCondLst>
                                    <p:cond delay="100"/>
                                  </p:stCondLst>
                                  <p:childTnLst>
                                    <p:animScale>
                                      <p:cBhvr>
                                        <p:cTn id="54" dur="250" fill="hold"/>
                                        <p:tgtEl>
                                          <p:spTgt spid="38"/>
                                        </p:tgtEl>
                                      </p:cBhvr>
                                      <p:by x="120000" y="120000"/>
                                    </p:animScale>
                                  </p:childTnLst>
                                </p:cTn>
                              </p:par>
                              <p:par>
                                <p:cTn id="55" presetID="6" presetClass="emph" presetSubtype="0" decel="68000" autoRev="1" fill="hold" nodeType="withEffect">
                                  <p:stCondLst>
                                    <p:cond delay="100"/>
                                  </p:stCondLst>
                                  <p:childTnLst>
                                    <p:animScale>
                                      <p:cBhvr>
                                        <p:cTn id="56" dur="250" fill="hold"/>
                                        <p:tgtEl>
                                          <p:spTgt spid="18"/>
                                        </p:tgtEl>
                                      </p:cBhvr>
                                      <p:by x="120000" y="120000"/>
                                    </p:animScale>
                                  </p:childTnLst>
                                </p:cTn>
                              </p:par>
                              <p:par>
                                <p:cTn id="57" presetID="22" presetClass="entr" presetSubtype="2" fill="hold" grpId="0" nodeType="with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wipe(right)">
                                      <p:cBhvr>
                                        <p:cTn id="59" dur="750"/>
                                        <p:tgtEl>
                                          <p:spTgt spid="20"/>
                                        </p:tgtEl>
                                      </p:cBhvr>
                                    </p:animEffect>
                                  </p:childTnLst>
                                </p:cTn>
                              </p:par>
                              <p:par>
                                <p:cTn id="60" presetID="22" presetClass="entr" presetSubtype="2" fill="hold" grpId="0" nodeType="withEffect">
                                  <p:stCondLst>
                                    <p:cond delay="0"/>
                                  </p:stCondLst>
                                  <p:childTnLst>
                                    <p:set>
                                      <p:cBhvr>
                                        <p:cTn id="61" dur="1" fill="hold">
                                          <p:stCondLst>
                                            <p:cond delay="0"/>
                                          </p:stCondLst>
                                        </p:cTn>
                                        <p:tgtEl>
                                          <p:spTgt spid="21"/>
                                        </p:tgtEl>
                                        <p:attrNameLst>
                                          <p:attrName>style.visibility</p:attrName>
                                        </p:attrNameLst>
                                      </p:cBhvr>
                                      <p:to>
                                        <p:strVal val="visible"/>
                                      </p:to>
                                    </p:set>
                                    <p:animEffect transition="in" filter="wipe(right)">
                                      <p:cBhvr>
                                        <p:cTn id="62" dur="750"/>
                                        <p:tgtEl>
                                          <p:spTgt spid="21"/>
                                        </p:tgtEl>
                                      </p:cBhvr>
                                    </p:animEffect>
                                  </p:childTnLst>
                                </p:cTn>
                              </p:par>
                              <p:par>
                                <p:cTn id="63" presetID="22" presetClass="entr" presetSubtype="8" fill="hold" grpId="0" nodeType="withEffect">
                                  <p:stCondLst>
                                    <p:cond delay="0"/>
                                  </p:stCondLst>
                                  <p:childTnLst>
                                    <p:set>
                                      <p:cBhvr>
                                        <p:cTn id="64" dur="1" fill="hold">
                                          <p:stCondLst>
                                            <p:cond delay="0"/>
                                          </p:stCondLst>
                                        </p:cTn>
                                        <p:tgtEl>
                                          <p:spTgt spid="22"/>
                                        </p:tgtEl>
                                        <p:attrNameLst>
                                          <p:attrName>style.visibility</p:attrName>
                                        </p:attrNameLst>
                                      </p:cBhvr>
                                      <p:to>
                                        <p:strVal val="visible"/>
                                      </p:to>
                                    </p:set>
                                    <p:animEffect transition="in" filter="wipe(left)">
                                      <p:cBhvr>
                                        <p:cTn id="65" dur="750"/>
                                        <p:tgtEl>
                                          <p:spTgt spid="22"/>
                                        </p:tgtEl>
                                      </p:cBhvr>
                                    </p:animEffect>
                                  </p:childTnLst>
                                </p:cTn>
                              </p:par>
                              <p:par>
                                <p:cTn id="66" presetID="22" presetClass="entr" presetSubtype="8" fill="hold" grpId="0" nodeType="withEffect">
                                  <p:stCondLst>
                                    <p:cond delay="0"/>
                                  </p:stCondLst>
                                  <p:childTnLst>
                                    <p:set>
                                      <p:cBhvr>
                                        <p:cTn id="67" dur="1" fill="hold">
                                          <p:stCondLst>
                                            <p:cond delay="0"/>
                                          </p:stCondLst>
                                        </p:cTn>
                                        <p:tgtEl>
                                          <p:spTgt spid="23"/>
                                        </p:tgtEl>
                                        <p:attrNameLst>
                                          <p:attrName>style.visibility</p:attrName>
                                        </p:attrNameLst>
                                      </p:cBhvr>
                                      <p:to>
                                        <p:strVal val="visible"/>
                                      </p:to>
                                    </p:set>
                                    <p:animEffect transition="in" filter="wipe(left)">
                                      <p:cBhvr>
                                        <p:cTn id="68" dur="75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bldLvl="0" animBg="1"/>
      <p:bldP spid="36" grpId="0" bldLvl="0" animBg="1"/>
      <p:bldP spid="36" grpId="1" bldLvl="0" animBg="1"/>
      <p:bldP spid="37" grpId="0" bldLvl="0" animBg="1"/>
      <p:bldP spid="37" grpId="1" bldLvl="0" animBg="1"/>
      <p:bldP spid="38" grpId="0" bldLvl="0" animBg="1"/>
      <p:bldP spid="38" grpId="1" bldLvl="0" animBg="1"/>
      <p:bldP spid="20" grpId="0"/>
      <p:bldP spid="21" grpId="0"/>
      <p:bldP spid="22" grpId="0"/>
      <p:bldP spid="2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蓝色医疗背景-1"/>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flipV="1">
            <a:off x="0" y="0"/>
            <a:ext cx="633095" cy="996950"/>
          </a:xfrm>
          <a:prstGeom prst="rect">
            <a:avLst/>
          </a:prstGeom>
        </p:spPr>
      </p:pic>
      <p:sp>
        <p:nvSpPr>
          <p:cNvPr id="2" name="文本框 1"/>
          <p:cNvSpPr txBox="1"/>
          <p:nvPr/>
        </p:nvSpPr>
        <p:spPr>
          <a:xfrm>
            <a:off x="633096" y="156845"/>
            <a:ext cx="4960620" cy="4603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400" dirty="0" smtClean="0">
                <a:solidFill>
                  <a:schemeClr val="tx1">
                    <a:lumMod val="75000"/>
                    <a:lumOff val="25000"/>
                  </a:schemeClr>
                </a:solidFill>
                <a:cs typeface="+mn-ea"/>
                <a:sym typeface="+mn-lt"/>
              </a:rPr>
              <a:t>上半年工作总结</a:t>
            </a:r>
            <a:endParaRPr kumimoji="0" lang="zh-CN" altLang="en-US" sz="2400" b="1" i="0" u="none" strike="noStrike" kern="1200" cap="none" spc="0" normalizeH="0" baseline="0" noProof="0" dirty="0" smtClean="0">
              <a:ln>
                <a:noFill/>
              </a:ln>
              <a:solidFill>
                <a:schemeClr val="tx1">
                  <a:lumMod val="75000"/>
                  <a:lumOff val="25000"/>
                </a:schemeClr>
              </a:solidFill>
              <a:effectLst/>
              <a:uLnTx/>
              <a:uFillTx/>
              <a:cs typeface="+mn-ea"/>
              <a:sym typeface="+mn-lt"/>
            </a:endParaRPr>
          </a:p>
        </p:txBody>
      </p:sp>
      <p:sp>
        <p:nvSpPr>
          <p:cNvPr id="3" name="矩形 2"/>
          <p:cNvSpPr/>
          <p:nvPr/>
        </p:nvSpPr>
        <p:spPr>
          <a:xfrm flipH="1">
            <a:off x="635635" y="502285"/>
            <a:ext cx="3318510" cy="491490"/>
          </a:xfrm>
          <a:prstGeom prst="rect">
            <a:avLst/>
          </a:prstGeom>
          <a:effectLst>
            <a:outerShdw blurRad="50800" dist="50800" dir="5400000" sx="1000" sy="1000" algn="ctr" rotWithShape="0">
              <a:srgbClr val="000000"/>
            </a:outerShdw>
          </a:effectLst>
        </p:spPr>
        <p:txBody>
          <a:bodyPr vert="horz"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30000"/>
              </a:lnSpc>
              <a:spcBef>
                <a:spcPts val="0"/>
              </a:spcBef>
              <a:spcAft>
                <a:spcPts val="0"/>
              </a:spcAft>
            </a:pPr>
            <a:r>
              <a:rPr lang="en-US" altLang="zh-CN" sz="1000" b="0" i="0">
                <a:solidFill>
                  <a:schemeClr val="tx1">
                    <a:lumMod val="50000"/>
                    <a:lumOff val="50000"/>
                  </a:schemeClr>
                </a:solidFill>
                <a:effectLst/>
                <a:cs typeface="+mn-ea"/>
                <a:sym typeface="+mn-lt"/>
              </a:rPr>
              <a:t>The user can perform the presentation on a projector or computer</a:t>
            </a:r>
            <a:endParaRPr lang="en-US" altLang="zh-CN" sz="1000" b="0" i="0" dirty="0">
              <a:solidFill>
                <a:schemeClr val="tx1">
                  <a:lumMod val="50000"/>
                  <a:lumOff val="50000"/>
                </a:schemeClr>
              </a:solidFill>
              <a:effectLst/>
              <a:cs typeface="+mn-ea"/>
              <a:sym typeface="+mn-lt"/>
            </a:endParaRPr>
          </a:p>
        </p:txBody>
      </p:sp>
      <p:cxnSp>
        <p:nvCxnSpPr>
          <p:cNvPr id="34" name="直接连接符 33"/>
          <p:cNvCxnSpPr/>
          <p:nvPr/>
        </p:nvCxnSpPr>
        <p:spPr>
          <a:xfrm>
            <a:off x="5374480" y="1094214"/>
            <a:ext cx="0" cy="5750452"/>
          </a:xfrm>
          <a:prstGeom prst="line">
            <a:avLst/>
          </a:prstGeom>
          <a:noFill/>
          <a:ln w="95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4" name="椭圆 3"/>
          <p:cNvSpPr/>
          <p:nvPr/>
        </p:nvSpPr>
        <p:spPr>
          <a:xfrm>
            <a:off x="5006180" y="2399266"/>
            <a:ext cx="736599" cy="736599"/>
          </a:xfrm>
          <a:prstGeom prst="ellipse">
            <a:avLst/>
          </a:prstGeom>
          <a:solidFill>
            <a:srgbClr val="74BF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2" name="椭圆 81"/>
          <p:cNvSpPr/>
          <p:nvPr/>
        </p:nvSpPr>
        <p:spPr>
          <a:xfrm>
            <a:off x="5006180" y="4440917"/>
            <a:ext cx="736599" cy="736599"/>
          </a:xfrm>
          <a:prstGeom prst="ellipse">
            <a:avLst/>
          </a:prstGeom>
          <a:solidFill>
            <a:srgbClr val="1965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3" name="security-shield_66052"/>
          <p:cNvSpPr>
            <a:spLocks noChangeAspect="1"/>
          </p:cNvSpPr>
          <p:nvPr/>
        </p:nvSpPr>
        <p:spPr bwMode="auto">
          <a:xfrm>
            <a:off x="5167387" y="2566344"/>
            <a:ext cx="414186" cy="414845"/>
          </a:xfrm>
          <a:custGeom>
            <a:avLst/>
            <a:gdLst>
              <a:gd name="T0" fmla="*/ 602 w 605"/>
              <a:gd name="T1" fmla="*/ 202 h 607"/>
              <a:gd name="T2" fmla="*/ 320 w 605"/>
              <a:gd name="T3" fmla="*/ 603 h 607"/>
              <a:gd name="T4" fmla="*/ 302 w 605"/>
              <a:gd name="T5" fmla="*/ 607 h 607"/>
              <a:gd name="T6" fmla="*/ 285 w 605"/>
              <a:gd name="T7" fmla="*/ 603 h 607"/>
              <a:gd name="T8" fmla="*/ 3 w 605"/>
              <a:gd name="T9" fmla="*/ 202 h 607"/>
              <a:gd name="T10" fmla="*/ 32 w 605"/>
              <a:gd name="T11" fmla="*/ 157 h 607"/>
              <a:gd name="T12" fmla="*/ 272 w 605"/>
              <a:gd name="T13" fmla="*/ 13 h 607"/>
              <a:gd name="T14" fmla="*/ 302 w 605"/>
              <a:gd name="T15" fmla="*/ 0 h 607"/>
              <a:gd name="T16" fmla="*/ 302 w 605"/>
              <a:gd name="T17" fmla="*/ 0 h 607"/>
              <a:gd name="T18" fmla="*/ 332 w 605"/>
              <a:gd name="T19" fmla="*/ 13 h 607"/>
              <a:gd name="T20" fmla="*/ 573 w 605"/>
              <a:gd name="T21" fmla="*/ 157 h 607"/>
              <a:gd name="T22" fmla="*/ 602 w 605"/>
              <a:gd name="T23" fmla="*/ 202 h 6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05" h="607">
                <a:moveTo>
                  <a:pt x="602" y="202"/>
                </a:moveTo>
                <a:cubicBezTo>
                  <a:pt x="574" y="381"/>
                  <a:pt x="468" y="531"/>
                  <a:pt x="320" y="603"/>
                </a:cubicBezTo>
                <a:cubicBezTo>
                  <a:pt x="314" y="605"/>
                  <a:pt x="308" y="607"/>
                  <a:pt x="302" y="607"/>
                </a:cubicBezTo>
                <a:cubicBezTo>
                  <a:pt x="296" y="607"/>
                  <a:pt x="290" y="605"/>
                  <a:pt x="285" y="603"/>
                </a:cubicBezTo>
                <a:cubicBezTo>
                  <a:pt x="136" y="531"/>
                  <a:pt x="31" y="381"/>
                  <a:pt x="3" y="202"/>
                </a:cubicBezTo>
                <a:cubicBezTo>
                  <a:pt x="0" y="182"/>
                  <a:pt x="12" y="163"/>
                  <a:pt x="32" y="157"/>
                </a:cubicBezTo>
                <a:cubicBezTo>
                  <a:pt x="128" y="132"/>
                  <a:pt x="211" y="82"/>
                  <a:pt x="272" y="13"/>
                </a:cubicBezTo>
                <a:cubicBezTo>
                  <a:pt x="280" y="5"/>
                  <a:pt x="291" y="0"/>
                  <a:pt x="302" y="0"/>
                </a:cubicBezTo>
                <a:lnTo>
                  <a:pt x="302" y="0"/>
                </a:lnTo>
                <a:cubicBezTo>
                  <a:pt x="314" y="0"/>
                  <a:pt x="325" y="5"/>
                  <a:pt x="332" y="13"/>
                </a:cubicBezTo>
                <a:cubicBezTo>
                  <a:pt x="393" y="82"/>
                  <a:pt x="476" y="132"/>
                  <a:pt x="573" y="157"/>
                </a:cubicBezTo>
                <a:cubicBezTo>
                  <a:pt x="592" y="163"/>
                  <a:pt x="605" y="182"/>
                  <a:pt x="602" y="202"/>
                </a:cubicBezTo>
                <a:close/>
              </a:path>
            </a:pathLst>
          </a:custGeom>
          <a:solidFill>
            <a:schemeClr val="bg1"/>
          </a:solidFill>
          <a:ln>
            <a:noFill/>
          </a:ln>
        </p:spPr>
        <p:txBody>
          <a:bodyPr/>
          <a:lstStyle/>
          <a:p>
            <a:endParaRPr lang="zh-CN" altLang="en-US">
              <a:cs typeface="+mn-ea"/>
              <a:sym typeface="+mn-lt"/>
            </a:endParaRPr>
          </a:p>
        </p:txBody>
      </p:sp>
      <p:sp>
        <p:nvSpPr>
          <p:cNvPr id="84" name="settings_320253"/>
          <p:cNvSpPr>
            <a:spLocks noChangeAspect="1"/>
          </p:cNvSpPr>
          <p:nvPr/>
        </p:nvSpPr>
        <p:spPr bwMode="auto">
          <a:xfrm>
            <a:off x="5166728" y="4602107"/>
            <a:ext cx="414845" cy="414218"/>
          </a:xfrm>
          <a:custGeom>
            <a:avLst/>
            <a:gdLst>
              <a:gd name="connsiteX0" fmla="*/ 303820 w 607639"/>
              <a:gd name="connsiteY0" fmla="*/ 278099 h 606722"/>
              <a:gd name="connsiteX1" fmla="*/ 329118 w 607639"/>
              <a:gd name="connsiteY1" fmla="*/ 303362 h 606722"/>
              <a:gd name="connsiteX2" fmla="*/ 303820 w 607639"/>
              <a:gd name="connsiteY2" fmla="*/ 328625 h 606722"/>
              <a:gd name="connsiteX3" fmla="*/ 278522 w 607639"/>
              <a:gd name="connsiteY3" fmla="*/ 303362 h 606722"/>
              <a:gd name="connsiteX4" fmla="*/ 303820 w 607639"/>
              <a:gd name="connsiteY4" fmla="*/ 278099 h 606722"/>
              <a:gd name="connsiteX5" fmla="*/ 303775 w 607639"/>
              <a:gd name="connsiteY5" fmla="*/ 252735 h 606722"/>
              <a:gd name="connsiteX6" fmla="*/ 253140 w 607639"/>
              <a:gd name="connsiteY6" fmla="*/ 303317 h 606722"/>
              <a:gd name="connsiteX7" fmla="*/ 303775 w 607639"/>
              <a:gd name="connsiteY7" fmla="*/ 353900 h 606722"/>
              <a:gd name="connsiteX8" fmla="*/ 354410 w 607639"/>
              <a:gd name="connsiteY8" fmla="*/ 303317 h 606722"/>
              <a:gd name="connsiteX9" fmla="*/ 303775 w 607639"/>
              <a:gd name="connsiteY9" fmla="*/ 252735 h 606722"/>
              <a:gd name="connsiteX10" fmla="*/ 303775 w 607639"/>
              <a:gd name="connsiteY10" fmla="*/ 202241 h 606722"/>
              <a:gd name="connsiteX11" fmla="*/ 405045 w 607639"/>
              <a:gd name="connsiteY11" fmla="*/ 303317 h 606722"/>
              <a:gd name="connsiteX12" fmla="*/ 303775 w 607639"/>
              <a:gd name="connsiteY12" fmla="*/ 404482 h 606722"/>
              <a:gd name="connsiteX13" fmla="*/ 202593 w 607639"/>
              <a:gd name="connsiteY13" fmla="*/ 303317 h 606722"/>
              <a:gd name="connsiteX14" fmla="*/ 303775 w 607639"/>
              <a:gd name="connsiteY14" fmla="*/ 202241 h 606722"/>
              <a:gd name="connsiteX15" fmla="*/ 303775 w 607639"/>
              <a:gd name="connsiteY15" fmla="*/ 151703 h 606722"/>
              <a:gd name="connsiteX16" fmla="*/ 151932 w 607639"/>
              <a:gd name="connsiteY16" fmla="*/ 303317 h 606722"/>
              <a:gd name="connsiteX17" fmla="*/ 303775 w 607639"/>
              <a:gd name="connsiteY17" fmla="*/ 455019 h 606722"/>
              <a:gd name="connsiteX18" fmla="*/ 455707 w 607639"/>
              <a:gd name="connsiteY18" fmla="*/ 303317 h 606722"/>
              <a:gd name="connsiteX19" fmla="*/ 303775 w 607639"/>
              <a:gd name="connsiteY19" fmla="*/ 151703 h 606722"/>
              <a:gd name="connsiteX20" fmla="*/ 253131 w 607639"/>
              <a:gd name="connsiteY20" fmla="*/ 0 h 606722"/>
              <a:gd name="connsiteX21" fmla="*/ 354419 w 607639"/>
              <a:gd name="connsiteY21" fmla="*/ 0 h 606722"/>
              <a:gd name="connsiteX22" fmla="*/ 379786 w 607639"/>
              <a:gd name="connsiteY22" fmla="*/ 25239 h 606722"/>
              <a:gd name="connsiteX23" fmla="*/ 379786 w 607639"/>
              <a:gd name="connsiteY23" fmla="*/ 62387 h 606722"/>
              <a:gd name="connsiteX24" fmla="*/ 420639 w 607639"/>
              <a:gd name="connsiteY24" fmla="*/ 79451 h 606722"/>
              <a:gd name="connsiteX25" fmla="*/ 446985 w 607639"/>
              <a:gd name="connsiteY25" fmla="*/ 53145 h 606722"/>
              <a:gd name="connsiteX26" fmla="*/ 482854 w 607639"/>
              <a:gd name="connsiteY26" fmla="*/ 53145 h 606722"/>
              <a:gd name="connsiteX27" fmla="*/ 554414 w 607639"/>
              <a:gd name="connsiteY27" fmla="*/ 124597 h 606722"/>
              <a:gd name="connsiteX28" fmla="*/ 554414 w 607639"/>
              <a:gd name="connsiteY28" fmla="*/ 160323 h 606722"/>
              <a:gd name="connsiteX29" fmla="*/ 528069 w 607639"/>
              <a:gd name="connsiteY29" fmla="*/ 186629 h 606722"/>
              <a:gd name="connsiteX30" fmla="*/ 545158 w 607639"/>
              <a:gd name="connsiteY30" fmla="*/ 227510 h 606722"/>
              <a:gd name="connsiteX31" fmla="*/ 582273 w 607639"/>
              <a:gd name="connsiteY31" fmla="*/ 227510 h 606722"/>
              <a:gd name="connsiteX32" fmla="*/ 607639 w 607639"/>
              <a:gd name="connsiteY32" fmla="*/ 252749 h 606722"/>
              <a:gd name="connsiteX33" fmla="*/ 607639 w 607639"/>
              <a:gd name="connsiteY33" fmla="*/ 353884 h 606722"/>
              <a:gd name="connsiteX34" fmla="*/ 582273 w 607639"/>
              <a:gd name="connsiteY34" fmla="*/ 379212 h 606722"/>
              <a:gd name="connsiteX35" fmla="*/ 545158 w 607639"/>
              <a:gd name="connsiteY35" fmla="*/ 379212 h 606722"/>
              <a:gd name="connsiteX36" fmla="*/ 528069 w 607639"/>
              <a:gd name="connsiteY36" fmla="*/ 420004 h 606722"/>
              <a:gd name="connsiteX37" fmla="*/ 554414 w 607639"/>
              <a:gd name="connsiteY37" fmla="*/ 446310 h 606722"/>
              <a:gd name="connsiteX38" fmla="*/ 554414 w 607639"/>
              <a:gd name="connsiteY38" fmla="*/ 482125 h 606722"/>
              <a:gd name="connsiteX39" fmla="*/ 482854 w 607639"/>
              <a:gd name="connsiteY39" fmla="*/ 553577 h 606722"/>
              <a:gd name="connsiteX40" fmla="*/ 446985 w 607639"/>
              <a:gd name="connsiteY40" fmla="*/ 553577 h 606722"/>
              <a:gd name="connsiteX41" fmla="*/ 420639 w 607639"/>
              <a:gd name="connsiteY41" fmla="*/ 527271 h 606722"/>
              <a:gd name="connsiteX42" fmla="*/ 379786 w 607639"/>
              <a:gd name="connsiteY42" fmla="*/ 544246 h 606722"/>
              <a:gd name="connsiteX43" fmla="*/ 379786 w 607639"/>
              <a:gd name="connsiteY43" fmla="*/ 581394 h 606722"/>
              <a:gd name="connsiteX44" fmla="*/ 354419 w 607639"/>
              <a:gd name="connsiteY44" fmla="*/ 606722 h 606722"/>
              <a:gd name="connsiteX45" fmla="*/ 253131 w 607639"/>
              <a:gd name="connsiteY45" fmla="*/ 606722 h 606722"/>
              <a:gd name="connsiteX46" fmla="*/ 227854 w 607639"/>
              <a:gd name="connsiteY46" fmla="*/ 581394 h 606722"/>
              <a:gd name="connsiteX47" fmla="*/ 227854 w 607639"/>
              <a:gd name="connsiteY47" fmla="*/ 544246 h 606722"/>
              <a:gd name="connsiteX48" fmla="*/ 186911 w 607639"/>
              <a:gd name="connsiteY48" fmla="*/ 527271 h 606722"/>
              <a:gd name="connsiteX49" fmla="*/ 160566 w 607639"/>
              <a:gd name="connsiteY49" fmla="*/ 553577 h 606722"/>
              <a:gd name="connsiteX50" fmla="*/ 124786 w 607639"/>
              <a:gd name="connsiteY50" fmla="*/ 553577 h 606722"/>
              <a:gd name="connsiteX51" fmla="*/ 53225 w 607639"/>
              <a:gd name="connsiteY51" fmla="*/ 482125 h 606722"/>
              <a:gd name="connsiteX52" fmla="*/ 53225 w 607639"/>
              <a:gd name="connsiteY52" fmla="*/ 446310 h 606722"/>
              <a:gd name="connsiteX53" fmla="*/ 79482 w 607639"/>
              <a:gd name="connsiteY53" fmla="*/ 420004 h 606722"/>
              <a:gd name="connsiteX54" fmla="*/ 62482 w 607639"/>
              <a:gd name="connsiteY54" fmla="*/ 379212 h 606722"/>
              <a:gd name="connsiteX55" fmla="*/ 25278 w 607639"/>
              <a:gd name="connsiteY55" fmla="*/ 379212 h 606722"/>
              <a:gd name="connsiteX56" fmla="*/ 0 w 607639"/>
              <a:gd name="connsiteY56" fmla="*/ 353884 h 606722"/>
              <a:gd name="connsiteX57" fmla="*/ 0 w 607639"/>
              <a:gd name="connsiteY57" fmla="*/ 252749 h 606722"/>
              <a:gd name="connsiteX58" fmla="*/ 25278 w 607639"/>
              <a:gd name="connsiteY58" fmla="*/ 227510 h 606722"/>
              <a:gd name="connsiteX59" fmla="*/ 62482 w 607639"/>
              <a:gd name="connsiteY59" fmla="*/ 227510 h 606722"/>
              <a:gd name="connsiteX60" fmla="*/ 79482 w 607639"/>
              <a:gd name="connsiteY60" fmla="*/ 186629 h 606722"/>
              <a:gd name="connsiteX61" fmla="*/ 53225 w 607639"/>
              <a:gd name="connsiteY61" fmla="*/ 160323 h 606722"/>
              <a:gd name="connsiteX62" fmla="*/ 53225 w 607639"/>
              <a:gd name="connsiteY62" fmla="*/ 124597 h 606722"/>
              <a:gd name="connsiteX63" fmla="*/ 124786 w 607639"/>
              <a:gd name="connsiteY63" fmla="*/ 53145 h 606722"/>
              <a:gd name="connsiteX64" fmla="*/ 160566 w 607639"/>
              <a:gd name="connsiteY64" fmla="*/ 53145 h 606722"/>
              <a:gd name="connsiteX65" fmla="*/ 186911 w 607639"/>
              <a:gd name="connsiteY65" fmla="*/ 79451 h 606722"/>
              <a:gd name="connsiteX66" fmla="*/ 227854 w 607639"/>
              <a:gd name="connsiteY66" fmla="*/ 62387 h 606722"/>
              <a:gd name="connsiteX67" fmla="*/ 227854 w 607639"/>
              <a:gd name="connsiteY67" fmla="*/ 25239 h 606722"/>
              <a:gd name="connsiteX68" fmla="*/ 253131 w 607639"/>
              <a:gd name="connsiteY68"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607639" h="606722">
                <a:moveTo>
                  <a:pt x="303820" y="278099"/>
                </a:moveTo>
                <a:cubicBezTo>
                  <a:pt x="317792" y="278099"/>
                  <a:pt x="329118" y="289410"/>
                  <a:pt x="329118" y="303362"/>
                </a:cubicBezTo>
                <a:cubicBezTo>
                  <a:pt x="329118" y="317314"/>
                  <a:pt x="317792" y="328625"/>
                  <a:pt x="303820" y="328625"/>
                </a:cubicBezTo>
                <a:cubicBezTo>
                  <a:pt x="289848" y="328625"/>
                  <a:pt x="278522" y="317314"/>
                  <a:pt x="278522" y="303362"/>
                </a:cubicBezTo>
                <a:cubicBezTo>
                  <a:pt x="278522" y="289410"/>
                  <a:pt x="289848" y="278099"/>
                  <a:pt x="303820" y="278099"/>
                </a:cubicBezTo>
                <a:close/>
                <a:moveTo>
                  <a:pt x="303775" y="252735"/>
                </a:moveTo>
                <a:cubicBezTo>
                  <a:pt x="275921" y="252735"/>
                  <a:pt x="253140" y="275492"/>
                  <a:pt x="253140" y="303317"/>
                </a:cubicBezTo>
                <a:cubicBezTo>
                  <a:pt x="253140" y="331231"/>
                  <a:pt x="275921" y="353900"/>
                  <a:pt x="303775" y="353900"/>
                </a:cubicBezTo>
                <a:cubicBezTo>
                  <a:pt x="331718" y="353900"/>
                  <a:pt x="354410" y="331231"/>
                  <a:pt x="354410" y="303317"/>
                </a:cubicBezTo>
                <a:cubicBezTo>
                  <a:pt x="354410" y="275492"/>
                  <a:pt x="331718" y="252735"/>
                  <a:pt x="303775" y="252735"/>
                </a:cubicBezTo>
                <a:close/>
                <a:moveTo>
                  <a:pt x="303775" y="202241"/>
                </a:moveTo>
                <a:cubicBezTo>
                  <a:pt x="359660" y="202241"/>
                  <a:pt x="405045" y="247579"/>
                  <a:pt x="405045" y="303317"/>
                </a:cubicBezTo>
                <a:cubicBezTo>
                  <a:pt x="405045" y="359144"/>
                  <a:pt x="359660" y="404482"/>
                  <a:pt x="303775" y="404482"/>
                </a:cubicBezTo>
                <a:cubicBezTo>
                  <a:pt x="247978" y="404482"/>
                  <a:pt x="202593" y="359144"/>
                  <a:pt x="202593" y="303317"/>
                </a:cubicBezTo>
                <a:cubicBezTo>
                  <a:pt x="202593" y="247579"/>
                  <a:pt x="247978" y="202241"/>
                  <a:pt x="303775" y="202241"/>
                </a:cubicBezTo>
                <a:close/>
                <a:moveTo>
                  <a:pt x="303775" y="151703"/>
                </a:moveTo>
                <a:cubicBezTo>
                  <a:pt x="220021" y="151703"/>
                  <a:pt x="151932" y="219689"/>
                  <a:pt x="151932" y="303317"/>
                </a:cubicBezTo>
                <a:cubicBezTo>
                  <a:pt x="151932" y="387033"/>
                  <a:pt x="220021" y="455019"/>
                  <a:pt x="303775" y="455019"/>
                </a:cubicBezTo>
                <a:cubicBezTo>
                  <a:pt x="387618" y="455019"/>
                  <a:pt x="455707" y="387033"/>
                  <a:pt x="455707" y="303317"/>
                </a:cubicBezTo>
                <a:cubicBezTo>
                  <a:pt x="455707" y="219689"/>
                  <a:pt x="387618" y="151703"/>
                  <a:pt x="303775" y="151703"/>
                </a:cubicBezTo>
                <a:close/>
                <a:moveTo>
                  <a:pt x="253131" y="0"/>
                </a:moveTo>
                <a:lnTo>
                  <a:pt x="354419" y="0"/>
                </a:lnTo>
                <a:cubicBezTo>
                  <a:pt x="368482" y="0"/>
                  <a:pt x="379786" y="11287"/>
                  <a:pt x="379786" y="25239"/>
                </a:cubicBezTo>
                <a:lnTo>
                  <a:pt x="379786" y="62387"/>
                </a:lnTo>
                <a:cubicBezTo>
                  <a:pt x="393849" y="66831"/>
                  <a:pt x="407555" y="72519"/>
                  <a:pt x="420639" y="79451"/>
                </a:cubicBezTo>
                <a:lnTo>
                  <a:pt x="446985" y="53145"/>
                </a:lnTo>
                <a:cubicBezTo>
                  <a:pt x="456953" y="43191"/>
                  <a:pt x="472974" y="43191"/>
                  <a:pt x="482854" y="53145"/>
                </a:cubicBezTo>
                <a:lnTo>
                  <a:pt x="554414" y="124597"/>
                </a:lnTo>
                <a:cubicBezTo>
                  <a:pt x="564294" y="134462"/>
                  <a:pt x="564294" y="150459"/>
                  <a:pt x="554414" y="160323"/>
                </a:cubicBezTo>
                <a:lnTo>
                  <a:pt x="528069" y="186629"/>
                </a:lnTo>
                <a:cubicBezTo>
                  <a:pt x="535011" y="199782"/>
                  <a:pt x="540707" y="213468"/>
                  <a:pt x="545158" y="227510"/>
                </a:cubicBezTo>
                <a:lnTo>
                  <a:pt x="582273" y="227510"/>
                </a:lnTo>
                <a:cubicBezTo>
                  <a:pt x="596336" y="227510"/>
                  <a:pt x="607639" y="238796"/>
                  <a:pt x="607639" y="252749"/>
                </a:cubicBezTo>
                <a:lnTo>
                  <a:pt x="607639" y="353884"/>
                </a:lnTo>
                <a:cubicBezTo>
                  <a:pt x="607639" y="367926"/>
                  <a:pt x="596247" y="379212"/>
                  <a:pt x="582273" y="379212"/>
                </a:cubicBezTo>
                <a:lnTo>
                  <a:pt x="545158" y="379212"/>
                </a:lnTo>
                <a:cubicBezTo>
                  <a:pt x="540707" y="393254"/>
                  <a:pt x="535011" y="406940"/>
                  <a:pt x="528069" y="420004"/>
                </a:cubicBezTo>
                <a:lnTo>
                  <a:pt x="554414" y="446310"/>
                </a:lnTo>
                <a:cubicBezTo>
                  <a:pt x="564294" y="456263"/>
                  <a:pt x="564294" y="472260"/>
                  <a:pt x="554414" y="482125"/>
                </a:cubicBezTo>
                <a:lnTo>
                  <a:pt x="482854" y="553577"/>
                </a:lnTo>
                <a:cubicBezTo>
                  <a:pt x="472974" y="563442"/>
                  <a:pt x="456953" y="563442"/>
                  <a:pt x="446985" y="553577"/>
                </a:cubicBezTo>
                <a:lnTo>
                  <a:pt x="420639" y="527271"/>
                </a:lnTo>
                <a:cubicBezTo>
                  <a:pt x="407555" y="534203"/>
                  <a:pt x="393849" y="539802"/>
                  <a:pt x="379786" y="544246"/>
                </a:cubicBezTo>
                <a:lnTo>
                  <a:pt x="379786" y="581394"/>
                </a:lnTo>
                <a:cubicBezTo>
                  <a:pt x="379786" y="595435"/>
                  <a:pt x="368393" y="606722"/>
                  <a:pt x="354419" y="606722"/>
                </a:cubicBezTo>
                <a:lnTo>
                  <a:pt x="253131" y="606722"/>
                </a:lnTo>
                <a:cubicBezTo>
                  <a:pt x="239157" y="606722"/>
                  <a:pt x="227854" y="595435"/>
                  <a:pt x="227854" y="581394"/>
                </a:cubicBezTo>
                <a:lnTo>
                  <a:pt x="227854" y="544246"/>
                </a:lnTo>
                <a:cubicBezTo>
                  <a:pt x="213791" y="539802"/>
                  <a:pt x="200084" y="534203"/>
                  <a:pt x="186911" y="527271"/>
                </a:cubicBezTo>
                <a:lnTo>
                  <a:pt x="160566" y="553577"/>
                </a:lnTo>
                <a:cubicBezTo>
                  <a:pt x="150686" y="563442"/>
                  <a:pt x="134665" y="563442"/>
                  <a:pt x="124786" y="553577"/>
                </a:cubicBezTo>
                <a:lnTo>
                  <a:pt x="53225" y="482125"/>
                </a:lnTo>
                <a:cubicBezTo>
                  <a:pt x="43257" y="472260"/>
                  <a:pt x="43257" y="456263"/>
                  <a:pt x="53225" y="446310"/>
                </a:cubicBezTo>
                <a:lnTo>
                  <a:pt x="79482" y="420004"/>
                </a:lnTo>
                <a:cubicBezTo>
                  <a:pt x="72629" y="406940"/>
                  <a:pt x="66932" y="393254"/>
                  <a:pt x="62482" y="379212"/>
                </a:cubicBezTo>
                <a:lnTo>
                  <a:pt x="25278" y="379212"/>
                </a:lnTo>
                <a:cubicBezTo>
                  <a:pt x="11304" y="379212"/>
                  <a:pt x="0" y="367926"/>
                  <a:pt x="0" y="353884"/>
                </a:cubicBezTo>
                <a:lnTo>
                  <a:pt x="0" y="252749"/>
                </a:lnTo>
                <a:cubicBezTo>
                  <a:pt x="0" y="238796"/>
                  <a:pt x="11304" y="227510"/>
                  <a:pt x="25278" y="227510"/>
                </a:cubicBezTo>
                <a:lnTo>
                  <a:pt x="62482" y="227510"/>
                </a:lnTo>
                <a:cubicBezTo>
                  <a:pt x="66932" y="213468"/>
                  <a:pt x="72629" y="199782"/>
                  <a:pt x="79482" y="186629"/>
                </a:cubicBezTo>
                <a:lnTo>
                  <a:pt x="53225" y="160323"/>
                </a:lnTo>
                <a:cubicBezTo>
                  <a:pt x="43257" y="150459"/>
                  <a:pt x="43257" y="134462"/>
                  <a:pt x="53225" y="124597"/>
                </a:cubicBezTo>
                <a:lnTo>
                  <a:pt x="124786" y="53145"/>
                </a:lnTo>
                <a:cubicBezTo>
                  <a:pt x="134665" y="43191"/>
                  <a:pt x="150686" y="43191"/>
                  <a:pt x="160566" y="53145"/>
                </a:cubicBezTo>
                <a:lnTo>
                  <a:pt x="186911" y="79451"/>
                </a:lnTo>
                <a:cubicBezTo>
                  <a:pt x="200084" y="72519"/>
                  <a:pt x="213791" y="66831"/>
                  <a:pt x="227854" y="62387"/>
                </a:cubicBezTo>
                <a:lnTo>
                  <a:pt x="227854" y="25239"/>
                </a:lnTo>
                <a:cubicBezTo>
                  <a:pt x="227854" y="11287"/>
                  <a:pt x="239157" y="0"/>
                  <a:pt x="253131" y="0"/>
                </a:cubicBezTo>
                <a:close/>
              </a:path>
            </a:pathLst>
          </a:custGeom>
          <a:solidFill>
            <a:schemeClr val="bg1"/>
          </a:solidFill>
          <a:ln>
            <a:noFill/>
          </a:ln>
        </p:spPr>
        <p:txBody>
          <a:bodyPr/>
          <a:lstStyle/>
          <a:p>
            <a:endParaRPr lang="zh-CN" altLang="en-US">
              <a:cs typeface="+mn-ea"/>
              <a:sym typeface="+mn-lt"/>
            </a:endParaRPr>
          </a:p>
        </p:txBody>
      </p:sp>
      <p:grpSp>
        <p:nvGrpSpPr>
          <p:cNvPr id="85" name="组合 84"/>
          <p:cNvGrpSpPr/>
          <p:nvPr/>
        </p:nvGrpSpPr>
        <p:grpSpPr>
          <a:xfrm>
            <a:off x="1698175" y="2396085"/>
            <a:ext cx="2882618" cy="1349244"/>
            <a:chOff x="-390598" y="1575591"/>
            <a:chExt cx="2882618" cy="1349244"/>
          </a:xfrm>
        </p:grpSpPr>
        <p:sp>
          <p:nvSpPr>
            <p:cNvPr id="86" name="文本框 85"/>
            <p:cNvSpPr txBox="1"/>
            <p:nvPr/>
          </p:nvSpPr>
          <p:spPr>
            <a:xfrm>
              <a:off x="-348269" y="1575591"/>
              <a:ext cx="2262158" cy="369332"/>
            </a:xfrm>
            <a:prstGeom prst="rect">
              <a:avLst/>
            </a:prstGeom>
            <a:noFill/>
          </p:spPr>
          <p:txBody>
            <a:bodyPr wrap="none" rtlCol="0">
              <a:spAutoFit/>
            </a:bodyPr>
            <a:lstStyle/>
            <a:p>
              <a:pPr algn="l"/>
              <a:r>
                <a:rPr lang="zh-CN" altLang="en-US" dirty="0" smtClean="0">
                  <a:solidFill>
                    <a:schemeClr val="tx1">
                      <a:lumMod val="75000"/>
                      <a:lumOff val="25000"/>
                    </a:schemeClr>
                  </a:solidFill>
                  <a:cs typeface="+mn-ea"/>
                  <a:sym typeface="+mn-lt"/>
                </a:rPr>
                <a:t>依法执业，岗前培训</a:t>
              </a:r>
              <a:endParaRPr lang="zh-CN" altLang="en-US" b="1" dirty="0" smtClean="0">
                <a:solidFill>
                  <a:schemeClr val="tx1">
                    <a:lumMod val="75000"/>
                    <a:lumOff val="25000"/>
                  </a:schemeClr>
                </a:solidFill>
                <a:cs typeface="+mn-ea"/>
                <a:sym typeface="+mn-lt"/>
              </a:endParaRPr>
            </a:p>
          </p:txBody>
        </p:sp>
        <p:sp>
          <p:nvSpPr>
            <p:cNvPr id="87" name="矩形 86"/>
            <p:cNvSpPr/>
            <p:nvPr/>
          </p:nvSpPr>
          <p:spPr>
            <a:xfrm>
              <a:off x="-390598" y="1948840"/>
              <a:ext cx="2882618" cy="975995"/>
            </a:xfrm>
            <a:prstGeom prst="rect">
              <a:avLst/>
            </a:prstGeom>
          </p:spPr>
          <p:txBody>
            <a:bodyPr wrap="square">
              <a:spAutoFit/>
            </a:bodyPr>
            <a:lstStyle/>
            <a:p>
              <a:pPr algn="l" latinLnBrk="0">
                <a:lnSpc>
                  <a:spcPct val="120000"/>
                </a:lnSpc>
              </a:pPr>
              <a:r>
                <a:rPr lang="zh-CN" altLang="en-US" sz="1200" dirty="0">
                  <a:solidFill>
                    <a:schemeClr val="tx1">
                      <a:lumMod val="50000"/>
                      <a:lumOff val="50000"/>
                    </a:schemeClr>
                  </a:solidFill>
                  <a:effectLst/>
                  <a:cs typeface="+mn-ea"/>
                  <a:sym typeface="+mn-lt"/>
                </a:rPr>
                <a:t>此部分内容作为文字排版占位显示 （建议使用主题字体）此部分内容作为文字排版占位显示 （建议使用主题字体）</a:t>
              </a:r>
            </a:p>
            <a:p>
              <a:pPr algn="l" latinLnBrk="0">
                <a:lnSpc>
                  <a:spcPct val="120000"/>
                </a:lnSpc>
              </a:pPr>
              <a:endParaRPr lang="zh-CN" altLang="en-US" sz="1200" dirty="0">
                <a:solidFill>
                  <a:srgbClr val="413749"/>
                </a:solidFill>
                <a:cs typeface="+mn-ea"/>
                <a:sym typeface="+mn-lt"/>
              </a:endParaRPr>
            </a:p>
          </p:txBody>
        </p:sp>
      </p:grpSp>
      <p:grpSp>
        <p:nvGrpSpPr>
          <p:cNvPr id="88" name="组合 87"/>
          <p:cNvGrpSpPr/>
          <p:nvPr/>
        </p:nvGrpSpPr>
        <p:grpSpPr>
          <a:xfrm>
            <a:off x="1698175" y="4440917"/>
            <a:ext cx="3227816" cy="1349244"/>
            <a:chOff x="-390598" y="1575591"/>
            <a:chExt cx="3227816" cy="1349244"/>
          </a:xfrm>
        </p:grpSpPr>
        <p:sp>
          <p:nvSpPr>
            <p:cNvPr id="89" name="文本框 88"/>
            <p:cNvSpPr txBox="1"/>
            <p:nvPr/>
          </p:nvSpPr>
          <p:spPr>
            <a:xfrm>
              <a:off x="-348269" y="1575591"/>
              <a:ext cx="3185487" cy="369332"/>
            </a:xfrm>
            <a:prstGeom prst="rect">
              <a:avLst/>
            </a:prstGeom>
            <a:noFill/>
          </p:spPr>
          <p:txBody>
            <a:bodyPr wrap="none" rtlCol="0">
              <a:spAutoFit/>
            </a:bodyPr>
            <a:lstStyle/>
            <a:p>
              <a:pPr algn="l"/>
              <a:r>
                <a:rPr lang="zh-CN" altLang="en-US" dirty="0" smtClean="0">
                  <a:solidFill>
                    <a:schemeClr val="tx1">
                      <a:lumMod val="75000"/>
                      <a:lumOff val="25000"/>
                    </a:schemeClr>
                  </a:solidFill>
                  <a:cs typeface="+mn-ea"/>
                  <a:sym typeface="+mn-lt"/>
                </a:rPr>
                <a:t>严抓医疗质量，培训技术人员</a:t>
              </a:r>
              <a:endParaRPr lang="zh-CN" altLang="en-US" b="1" dirty="0" smtClean="0">
                <a:solidFill>
                  <a:schemeClr val="tx1">
                    <a:lumMod val="75000"/>
                    <a:lumOff val="25000"/>
                  </a:schemeClr>
                </a:solidFill>
                <a:cs typeface="+mn-ea"/>
                <a:sym typeface="+mn-lt"/>
              </a:endParaRPr>
            </a:p>
          </p:txBody>
        </p:sp>
        <p:sp>
          <p:nvSpPr>
            <p:cNvPr id="90" name="矩形 89"/>
            <p:cNvSpPr/>
            <p:nvPr/>
          </p:nvSpPr>
          <p:spPr>
            <a:xfrm>
              <a:off x="-390598" y="1948840"/>
              <a:ext cx="2882618" cy="975995"/>
            </a:xfrm>
            <a:prstGeom prst="rect">
              <a:avLst/>
            </a:prstGeom>
          </p:spPr>
          <p:txBody>
            <a:bodyPr wrap="square">
              <a:spAutoFit/>
            </a:bodyPr>
            <a:lstStyle/>
            <a:p>
              <a:pPr algn="l" latinLnBrk="0">
                <a:lnSpc>
                  <a:spcPct val="120000"/>
                </a:lnSpc>
              </a:pPr>
              <a:r>
                <a:rPr lang="zh-CN" altLang="en-US" sz="1200" dirty="0">
                  <a:solidFill>
                    <a:schemeClr val="tx1">
                      <a:lumMod val="50000"/>
                      <a:lumOff val="50000"/>
                    </a:schemeClr>
                  </a:solidFill>
                  <a:effectLst/>
                  <a:cs typeface="+mn-ea"/>
                  <a:sym typeface="+mn-lt"/>
                </a:rPr>
                <a:t>此部分内容作为文字排版占位显示 （建议使用主题字体）此部分内容作为文字排版占位显示 （建议使用主题字体）</a:t>
              </a:r>
            </a:p>
            <a:p>
              <a:pPr algn="l" latinLnBrk="0">
                <a:lnSpc>
                  <a:spcPct val="120000"/>
                </a:lnSpc>
              </a:pPr>
              <a:endParaRPr lang="zh-CN" altLang="en-US" sz="1200" dirty="0">
                <a:solidFill>
                  <a:srgbClr val="FF0000"/>
                </a:solidFill>
                <a:cs typeface="+mn-ea"/>
                <a:sym typeface="+mn-lt"/>
              </a:endParaRPr>
            </a:p>
          </p:txBody>
        </p:sp>
      </p:grpSp>
      <p:cxnSp>
        <p:nvCxnSpPr>
          <p:cNvPr id="5" name="直接连接符 4"/>
          <p:cNvCxnSpPr/>
          <p:nvPr/>
        </p:nvCxnSpPr>
        <p:spPr>
          <a:xfrm>
            <a:off x="1600200" y="2566344"/>
            <a:ext cx="0" cy="526155"/>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p:nvCxnSpPr>
        <p:spPr>
          <a:xfrm>
            <a:off x="1600200" y="4611176"/>
            <a:ext cx="0" cy="526155"/>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7" name="图片 6" descr="P-10257856-10237908"/>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6985000" y="2115820"/>
            <a:ext cx="5311775" cy="3565525"/>
          </a:xfrm>
          <a:prstGeom prst="rect">
            <a:avLst/>
          </a:prstGeom>
        </p:spPr>
      </p:pic>
      <p:pic>
        <p:nvPicPr>
          <p:cNvPr id="6" name="图片 5" descr="51miz-E1043080-3D05CEA5"/>
          <p:cNvPicPr>
            <a:picLocks noChangeAspect="1"/>
          </p:cNvPicPr>
          <p:nvPr/>
        </p:nvPicPr>
        <p:blipFill>
          <a:blip r:embed="rId5" cstate="screen">
            <a:clrChange>
              <a:clrFrom>
                <a:srgbClr val="FFFFFF">
                  <a:alpha val="100000"/>
                </a:srgbClr>
              </a:clrFrom>
              <a:clrTo>
                <a:srgbClr val="FFFFFF">
                  <a:alpha val="100000"/>
                  <a:alpha val="0"/>
                </a:srgbClr>
              </a:clrTo>
            </a:clrChange>
            <a:extLst>
              <a:ext uri="{28A0092B-C50C-407E-A947-70E740481C1C}">
                <a14:useLocalDpi xmlns:a14="http://schemas.microsoft.com/office/drawing/2010/main"/>
              </a:ext>
            </a:extLst>
          </a:blip>
          <a:stretch>
            <a:fillRect/>
          </a:stretch>
        </p:blipFill>
        <p:spPr>
          <a:xfrm>
            <a:off x="6056630" y="1961515"/>
            <a:ext cx="7202805" cy="401574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up)">
                                      <p:cBhvr>
                                        <p:cTn id="7" dur="75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蓝色医疗背景-1"/>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flipV="1">
            <a:off x="0" y="0"/>
            <a:ext cx="633095" cy="996950"/>
          </a:xfrm>
          <a:prstGeom prst="rect">
            <a:avLst/>
          </a:prstGeom>
        </p:spPr>
      </p:pic>
      <p:sp>
        <p:nvSpPr>
          <p:cNvPr id="2" name="文本框 1"/>
          <p:cNvSpPr txBox="1"/>
          <p:nvPr/>
        </p:nvSpPr>
        <p:spPr>
          <a:xfrm>
            <a:off x="633096" y="156845"/>
            <a:ext cx="4960620" cy="4603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400" dirty="0" smtClean="0">
                <a:solidFill>
                  <a:schemeClr val="tx1">
                    <a:lumMod val="75000"/>
                    <a:lumOff val="25000"/>
                  </a:schemeClr>
                </a:solidFill>
                <a:cs typeface="+mn-ea"/>
                <a:sym typeface="+mn-lt"/>
              </a:rPr>
              <a:t>上半年工作总结</a:t>
            </a:r>
            <a:endParaRPr kumimoji="0" lang="zh-CN" altLang="en-US" sz="2400" b="1" i="0" u="none" strike="noStrike" kern="1200" cap="none" spc="0" normalizeH="0" baseline="0" noProof="0" dirty="0" smtClean="0">
              <a:ln>
                <a:noFill/>
              </a:ln>
              <a:solidFill>
                <a:schemeClr val="tx1">
                  <a:lumMod val="75000"/>
                  <a:lumOff val="25000"/>
                </a:schemeClr>
              </a:solidFill>
              <a:effectLst/>
              <a:uLnTx/>
              <a:uFillTx/>
              <a:cs typeface="+mn-ea"/>
              <a:sym typeface="+mn-lt"/>
            </a:endParaRPr>
          </a:p>
        </p:txBody>
      </p:sp>
      <p:sp>
        <p:nvSpPr>
          <p:cNvPr id="3" name="矩形 2"/>
          <p:cNvSpPr/>
          <p:nvPr/>
        </p:nvSpPr>
        <p:spPr>
          <a:xfrm flipH="1">
            <a:off x="635635" y="502285"/>
            <a:ext cx="3318510" cy="491490"/>
          </a:xfrm>
          <a:prstGeom prst="rect">
            <a:avLst/>
          </a:prstGeom>
          <a:effectLst>
            <a:outerShdw blurRad="50800" dist="50800" dir="5400000" sx="1000" sy="1000" algn="ctr" rotWithShape="0">
              <a:srgbClr val="000000"/>
            </a:outerShdw>
          </a:effectLst>
        </p:spPr>
        <p:txBody>
          <a:bodyPr vert="horz"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30000"/>
              </a:lnSpc>
              <a:spcBef>
                <a:spcPts val="0"/>
              </a:spcBef>
              <a:spcAft>
                <a:spcPts val="0"/>
              </a:spcAft>
            </a:pPr>
            <a:r>
              <a:rPr lang="en-US" altLang="zh-CN" sz="1000" b="0" i="0">
                <a:solidFill>
                  <a:schemeClr val="tx1">
                    <a:lumMod val="50000"/>
                    <a:lumOff val="50000"/>
                  </a:schemeClr>
                </a:solidFill>
                <a:effectLst/>
                <a:cs typeface="+mn-ea"/>
                <a:sym typeface="+mn-lt"/>
              </a:rPr>
              <a:t>The user can perform the presentation on a projector or computer</a:t>
            </a:r>
            <a:endParaRPr lang="en-US" altLang="zh-CN" sz="1000" b="0" i="0" dirty="0">
              <a:solidFill>
                <a:schemeClr val="tx1">
                  <a:lumMod val="50000"/>
                  <a:lumOff val="50000"/>
                </a:schemeClr>
              </a:solidFill>
              <a:effectLst/>
              <a:cs typeface="+mn-ea"/>
              <a:sym typeface="+mn-lt"/>
            </a:endParaRPr>
          </a:p>
        </p:txBody>
      </p:sp>
      <p:grpSp>
        <p:nvGrpSpPr>
          <p:cNvPr id="138" name="组合 137"/>
          <p:cNvGrpSpPr/>
          <p:nvPr/>
        </p:nvGrpSpPr>
        <p:grpSpPr>
          <a:xfrm>
            <a:off x="587922" y="1267605"/>
            <a:ext cx="16244091" cy="5124229"/>
            <a:chOff x="587922" y="1037100"/>
            <a:chExt cx="16244091" cy="5124229"/>
          </a:xfrm>
        </p:grpSpPr>
        <p:grpSp>
          <p:nvGrpSpPr>
            <p:cNvPr id="81" name="组合 80"/>
            <p:cNvGrpSpPr/>
            <p:nvPr/>
          </p:nvGrpSpPr>
          <p:grpSpPr>
            <a:xfrm>
              <a:off x="702471" y="2643188"/>
              <a:ext cx="11001032" cy="1928447"/>
              <a:chOff x="702471" y="2643188"/>
              <a:chExt cx="11001032" cy="1928447"/>
            </a:xfrm>
          </p:grpSpPr>
          <p:sp>
            <p:nvSpPr>
              <p:cNvPr id="14" name="任意多边形: 形状 13"/>
              <p:cNvSpPr/>
              <p:nvPr/>
            </p:nvSpPr>
            <p:spPr>
              <a:xfrm>
                <a:off x="9197783" y="2780594"/>
                <a:ext cx="2495893" cy="1761931"/>
              </a:xfrm>
              <a:custGeom>
                <a:avLst/>
                <a:gdLst>
                  <a:gd name="connsiteX0" fmla="*/ 2288562 w 2616760"/>
                  <a:gd name="connsiteY0" fmla="*/ 0 h 1847254"/>
                  <a:gd name="connsiteX1" fmla="*/ 1072901 w 2616760"/>
                  <a:gd name="connsiteY1" fmla="*/ 1227435 h 1847254"/>
                  <a:gd name="connsiteX2" fmla="*/ 319368 w 2616760"/>
                  <a:gd name="connsiteY2" fmla="*/ 1230378 h 1847254"/>
                  <a:gd name="connsiteX3" fmla="*/ 325255 w 2616760"/>
                  <a:gd name="connsiteY3" fmla="*/ 1236265 h 1847254"/>
                  <a:gd name="connsiteX4" fmla="*/ 0 w 2616760"/>
                  <a:gd name="connsiteY4" fmla="*/ 1564464 h 1847254"/>
                  <a:gd name="connsiteX5" fmla="*/ 1401101 w 2616760"/>
                  <a:gd name="connsiteY5" fmla="*/ 1552690 h 1847254"/>
                  <a:gd name="connsiteX6" fmla="*/ 2616761 w 2616760"/>
                  <a:gd name="connsiteY6" fmla="*/ 325255 h 1847254"/>
                  <a:gd name="connsiteX7" fmla="*/ 2288562 w 2616760"/>
                  <a:gd name="connsiteY7" fmla="*/ 0 h 1847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16760" h="1847254">
                    <a:moveTo>
                      <a:pt x="2288562" y="0"/>
                    </a:moveTo>
                    <a:lnTo>
                      <a:pt x="1072901" y="1227435"/>
                    </a:lnTo>
                    <a:cubicBezTo>
                      <a:pt x="865385" y="1436422"/>
                      <a:pt x="528356" y="1437894"/>
                      <a:pt x="319368" y="1230378"/>
                    </a:cubicBezTo>
                    <a:lnTo>
                      <a:pt x="325255" y="1236265"/>
                    </a:lnTo>
                    <a:lnTo>
                      <a:pt x="0" y="1564464"/>
                    </a:lnTo>
                    <a:cubicBezTo>
                      <a:pt x="391484" y="1945646"/>
                      <a:pt x="1016975" y="1941230"/>
                      <a:pt x="1401101" y="1552690"/>
                    </a:cubicBezTo>
                    <a:lnTo>
                      <a:pt x="2616761" y="325255"/>
                    </a:lnTo>
                    <a:lnTo>
                      <a:pt x="2288562" y="0"/>
                    </a:lnTo>
                    <a:close/>
                  </a:path>
                </a:pathLst>
              </a:custGeom>
              <a:solidFill>
                <a:srgbClr val="74BFE9"/>
              </a:solidFill>
              <a:ln w="14710" cap="flat">
                <a:noFill/>
                <a:prstDash val="solid"/>
                <a:miter/>
              </a:ln>
            </p:spPr>
            <p:txBody>
              <a:bodyPr rtlCol="0" anchor="ctr"/>
              <a:lstStyle/>
              <a:p>
                <a:endParaRPr lang="zh-CN" altLang="en-US">
                  <a:cs typeface="+mn-ea"/>
                  <a:sym typeface="+mn-lt"/>
                </a:endParaRPr>
              </a:p>
            </p:txBody>
          </p:sp>
          <p:sp>
            <p:nvSpPr>
              <p:cNvPr id="15" name="任意多边形: 形状 14"/>
              <p:cNvSpPr/>
              <p:nvPr/>
            </p:nvSpPr>
            <p:spPr>
              <a:xfrm>
                <a:off x="9185149" y="2643188"/>
                <a:ext cx="2518354" cy="1754543"/>
              </a:xfrm>
              <a:custGeom>
                <a:avLst/>
                <a:gdLst>
                  <a:gd name="connsiteX0" fmla="*/ 1406988 w 2640309"/>
                  <a:gd name="connsiteY0" fmla="*/ 288291 h 1839508"/>
                  <a:gd name="connsiteX1" fmla="*/ 1406988 w 2640309"/>
                  <a:gd name="connsiteY1" fmla="*/ 288291 h 1839508"/>
                  <a:gd name="connsiteX2" fmla="*/ 0 w 2640309"/>
                  <a:gd name="connsiteY2" fmla="*/ 295649 h 1839508"/>
                  <a:gd name="connsiteX3" fmla="*/ 328199 w 2640309"/>
                  <a:gd name="connsiteY3" fmla="*/ 620905 h 1839508"/>
                  <a:gd name="connsiteX4" fmla="*/ 1081732 w 2640309"/>
                  <a:gd name="connsiteY4" fmla="*/ 617961 h 1839508"/>
                  <a:gd name="connsiteX5" fmla="*/ 1081732 w 2640309"/>
                  <a:gd name="connsiteY5" fmla="*/ 617961 h 1839508"/>
                  <a:gd name="connsiteX6" fmla="*/ 2315054 w 2640309"/>
                  <a:gd name="connsiteY6" fmla="*/ 1839509 h 1839508"/>
                  <a:gd name="connsiteX7" fmla="*/ 2640310 w 2640309"/>
                  <a:gd name="connsiteY7" fmla="*/ 1511310 h 1839508"/>
                  <a:gd name="connsiteX8" fmla="*/ 1406988 w 2640309"/>
                  <a:gd name="connsiteY8" fmla="*/ 288291 h 1839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40309" h="1839508">
                    <a:moveTo>
                      <a:pt x="1406988" y="288291"/>
                    </a:moveTo>
                    <a:lnTo>
                      <a:pt x="1406988" y="288291"/>
                    </a:lnTo>
                    <a:cubicBezTo>
                      <a:pt x="1016976" y="-98778"/>
                      <a:pt x="387069" y="-95835"/>
                      <a:pt x="0" y="295649"/>
                    </a:cubicBezTo>
                    <a:lnTo>
                      <a:pt x="328199" y="620905"/>
                    </a:lnTo>
                    <a:cubicBezTo>
                      <a:pt x="535715" y="411917"/>
                      <a:pt x="872744" y="410445"/>
                      <a:pt x="1081732" y="617961"/>
                    </a:cubicBezTo>
                    <a:lnTo>
                      <a:pt x="1081732" y="617961"/>
                    </a:lnTo>
                    <a:lnTo>
                      <a:pt x="2315054" y="1839509"/>
                    </a:lnTo>
                    <a:lnTo>
                      <a:pt x="2640310" y="1511310"/>
                    </a:lnTo>
                    <a:lnTo>
                      <a:pt x="1406988" y="288291"/>
                    </a:lnTo>
                    <a:close/>
                  </a:path>
                </a:pathLst>
              </a:custGeom>
              <a:solidFill>
                <a:srgbClr val="74BFE9"/>
              </a:solidFill>
              <a:ln w="14710" cap="flat">
                <a:noFill/>
                <a:prstDash val="solid"/>
                <a:miter/>
              </a:ln>
            </p:spPr>
            <p:txBody>
              <a:bodyPr rtlCol="0" anchor="ctr"/>
              <a:lstStyle/>
              <a:p>
                <a:endParaRPr lang="zh-CN" altLang="en-US">
                  <a:cs typeface="+mn-ea"/>
                  <a:sym typeface="+mn-lt"/>
                </a:endParaRPr>
              </a:p>
            </p:txBody>
          </p:sp>
          <p:sp>
            <p:nvSpPr>
              <p:cNvPr id="8" name="任意多边形: 形状 7"/>
              <p:cNvSpPr/>
              <p:nvPr/>
            </p:nvSpPr>
            <p:spPr>
              <a:xfrm>
                <a:off x="7124423" y="2652842"/>
                <a:ext cx="2383592" cy="1619954"/>
              </a:xfrm>
              <a:custGeom>
                <a:avLst/>
                <a:gdLst>
                  <a:gd name="connsiteX0" fmla="*/ 1406988 w 2499021"/>
                  <a:gd name="connsiteY0" fmla="*/ 288471 h 1698401"/>
                  <a:gd name="connsiteX1" fmla="*/ 1406988 w 2499021"/>
                  <a:gd name="connsiteY1" fmla="*/ 288471 h 1698401"/>
                  <a:gd name="connsiteX2" fmla="*/ 0 w 2499021"/>
                  <a:gd name="connsiteY2" fmla="*/ 294358 h 1698401"/>
                  <a:gd name="connsiteX3" fmla="*/ 328199 w 2499021"/>
                  <a:gd name="connsiteY3" fmla="*/ 619614 h 1698401"/>
                  <a:gd name="connsiteX4" fmla="*/ 1081732 w 2499021"/>
                  <a:gd name="connsiteY4" fmla="*/ 616670 h 1698401"/>
                  <a:gd name="connsiteX5" fmla="*/ 2173766 w 2499021"/>
                  <a:gd name="connsiteY5" fmla="*/ 1698402 h 1698401"/>
                  <a:gd name="connsiteX6" fmla="*/ 2499022 w 2499021"/>
                  <a:gd name="connsiteY6" fmla="*/ 1370203 h 1698401"/>
                  <a:gd name="connsiteX7" fmla="*/ 1406988 w 2499021"/>
                  <a:gd name="connsiteY7" fmla="*/ 288471 h 1698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99021" h="1698401">
                    <a:moveTo>
                      <a:pt x="1406988" y="288471"/>
                    </a:moveTo>
                    <a:lnTo>
                      <a:pt x="1406988" y="288471"/>
                    </a:lnTo>
                    <a:cubicBezTo>
                      <a:pt x="1016975" y="-98597"/>
                      <a:pt x="387069" y="-95654"/>
                      <a:pt x="0" y="294358"/>
                    </a:cubicBezTo>
                    <a:lnTo>
                      <a:pt x="328199" y="619614"/>
                    </a:lnTo>
                    <a:cubicBezTo>
                      <a:pt x="535715" y="410626"/>
                      <a:pt x="872744" y="409154"/>
                      <a:pt x="1081732" y="616670"/>
                    </a:cubicBezTo>
                    <a:lnTo>
                      <a:pt x="2173766" y="1698402"/>
                    </a:lnTo>
                    <a:lnTo>
                      <a:pt x="2499022" y="1370203"/>
                    </a:lnTo>
                    <a:lnTo>
                      <a:pt x="1406988" y="288471"/>
                    </a:lnTo>
                    <a:close/>
                  </a:path>
                </a:pathLst>
              </a:custGeom>
              <a:solidFill>
                <a:srgbClr val="1965B9"/>
              </a:solidFill>
              <a:ln w="14710" cap="flat">
                <a:noFill/>
                <a:prstDash val="solid"/>
                <a:miter/>
              </a:ln>
            </p:spPr>
            <p:txBody>
              <a:bodyPr rtlCol="0" anchor="ctr"/>
              <a:lstStyle/>
              <a:p>
                <a:endParaRPr lang="zh-CN" altLang="en-US">
                  <a:cs typeface="+mn-ea"/>
                  <a:sym typeface="+mn-lt"/>
                </a:endParaRPr>
              </a:p>
            </p:txBody>
          </p:sp>
          <p:sp>
            <p:nvSpPr>
              <p:cNvPr id="13" name="任意多边形: 形状 12"/>
              <p:cNvSpPr/>
              <p:nvPr/>
            </p:nvSpPr>
            <p:spPr>
              <a:xfrm>
                <a:off x="7145177" y="2925182"/>
                <a:ext cx="2362536" cy="1626649"/>
              </a:xfrm>
              <a:custGeom>
                <a:avLst/>
                <a:gdLst>
                  <a:gd name="connsiteX0" fmla="*/ 2148747 w 2476945"/>
                  <a:gd name="connsiteY0" fmla="*/ 0 h 1705421"/>
                  <a:gd name="connsiteX1" fmla="*/ 1072902 w 2476945"/>
                  <a:gd name="connsiteY1" fmla="*/ 1086147 h 1705421"/>
                  <a:gd name="connsiteX2" fmla="*/ 319369 w 2476945"/>
                  <a:gd name="connsiteY2" fmla="*/ 1089091 h 1705421"/>
                  <a:gd name="connsiteX3" fmla="*/ 325256 w 2476945"/>
                  <a:gd name="connsiteY3" fmla="*/ 1094978 h 1705421"/>
                  <a:gd name="connsiteX4" fmla="*/ 0 w 2476945"/>
                  <a:gd name="connsiteY4" fmla="*/ 1423176 h 1705421"/>
                  <a:gd name="connsiteX5" fmla="*/ 1401101 w 2476945"/>
                  <a:gd name="connsiteY5" fmla="*/ 1411403 h 1705421"/>
                  <a:gd name="connsiteX6" fmla="*/ 2476946 w 2476945"/>
                  <a:gd name="connsiteY6" fmla="*/ 325256 h 1705421"/>
                  <a:gd name="connsiteX7" fmla="*/ 2148747 w 2476945"/>
                  <a:gd name="connsiteY7" fmla="*/ 0 h 1705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76945" h="1705421">
                    <a:moveTo>
                      <a:pt x="2148747" y="0"/>
                    </a:moveTo>
                    <a:lnTo>
                      <a:pt x="1072902" y="1086147"/>
                    </a:lnTo>
                    <a:cubicBezTo>
                      <a:pt x="865386" y="1295135"/>
                      <a:pt x="528357" y="1296607"/>
                      <a:pt x="319369" y="1089091"/>
                    </a:cubicBezTo>
                    <a:lnTo>
                      <a:pt x="325256" y="1094978"/>
                    </a:lnTo>
                    <a:lnTo>
                      <a:pt x="0" y="1423176"/>
                    </a:lnTo>
                    <a:cubicBezTo>
                      <a:pt x="391484" y="1804358"/>
                      <a:pt x="1016975" y="1798471"/>
                      <a:pt x="1401101" y="1411403"/>
                    </a:cubicBezTo>
                    <a:lnTo>
                      <a:pt x="2476946" y="325256"/>
                    </a:lnTo>
                    <a:lnTo>
                      <a:pt x="2148747" y="0"/>
                    </a:lnTo>
                    <a:close/>
                  </a:path>
                </a:pathLst>
              </a:custGeom>
              <a:solidFill>
                <a:srgbClr val="1965B9"/>
              </a:solidFill>
              <a:ln w="14710" cap="flat">
                <a:noFill/>
                <a:prstDash val="solid"/>
                <a:miter/>
              </a:ln>
            </p:spPr>
            <p:txBody>
              <a:bodyPr rtlCol="0" anchor="ctr"/>
              <a:lstStyle/>
              <a:p>
                <a:endParaRPr lang="zh-CN" altLang="en-US">
                  <a:cs typeface="+mn-ea"/>
                  <a:sym typeface="+mn-lt"/>
                </a:endParaRPr>
              </a:p>
            </p:txBody>
          </p:sp>
          <p:sp>
            <p:nvSpPr>
              <p:cNvPr id="9" name="任意多边形: 形状 8"/>
              <p:cNvSpPr/>
              <p:nvPr/>
            </p:nvSpPr>
            <p:spPr>
              <a:xfrm>
                <a:off x="3038172" y="2662841"/>
                <a:ext cx="2383592" cy="1621186"/>
              </a:xfrm>
              <a:custGeom>
                <a:avLst/>
                <a:gdLst>
                  <a:gd name="connsiteX0" fmla="*/ 1406987 w 2499021"/>
                  <a:gd name="connsiteY0" fmla="*/ 288291 h 1699693"/>
                  <a:gd name="connsiteX1" fmla="*/ 1406987 w 2499021"/>
                  <a:gd name="connsiteY1" fmla="*/ 288291 h 1699693"/>
                  <a:gd name="connsiteX2" fmla="*/ 0 w 2499021"/>
                  <a:gd name="connsiteY2" fmla="*/ 295649 h 1699693"/>
                  <a:gd name="connsiteX3" fmla="*/ 328199 w 2499021"/>
                  <a:gd name="connsiteY3" fmla="*/ 620905 h 1699693"/>
                  <a:gd name="connsiteX4" fmla="*/ 1081732 w 2499021"/>
                  <a:gd name="connsiteY4" fmla="*/ 617961 h 1699693"/>
                  <a:gd name="connsiteX5" fmla="*/ 2173766 w 2499021"/>
                  <a:gd name="connsiteY5" fmla="*/ 1699693 h 1699693"/>
                  <a:gd name="connsiteX6" fmla="*/ 2499022 w 2499021"/>
                  <a:gd name="connsiteY6" fmla="*/ 1371494 h 1699693"/>
                  <a:gd name="connsiteX7" fmla="*/ 1406987 w 2499021"/>
                  <a:gd name="connsiteY7" fmla="*/ 288291 h 1699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99021" h="1699693">
                    <a:moveTo>
                      <a:pt x="1406987" y="288291"/>
                    </a:moveTo>
                    <a:lnTo>
                      <a:pt x="1406987" y="288291"/>
                    </a:lnTo>
                    <a:cubicBezTo>
                      <a:pt x="1016975" y="-98778"/>
                      <a:pt x="387069" y="-95835"/>
                      <a:pt x="0" y="295649"/>
                    </a:cubicBezTo>
                    <a:lnTo>
                      <a:pt x="328199" y="620905"/>
                    </a:lnTo>
                    <a:cubicBezTo>
                      <a:pt x="535715" y="411917"/>
                      <a:pt x="872744" y="410445"/>
                      <a:pt x="1081732" y="617961"/>
                    </a:cubicBezTo>
                    <a:lnTo>
                      <a:pt x="2173766" y="1699693"/>
                    </a:lnTo>
                    <a:lnTo>
                      <a:pt x="2499022" y="1371494"/>
                    </a:lnTo>
                    <a:lnTo>
                      <a:pt x="1406987" y="288291"/>
                    </a:lnTo>
                    <a:close/>
                  </a:path>
                </a:pathLst>
              </a:custGeom>
              <a:solidFill>
                <a:srgbClr val="74BFE9"/>
              </a:solidFill>
              <a:ln w="14710" cap="flat">
                <a:noFill/>
                <a:prstDash val="solid"/>
                <a:miter/>
              </a:ln>
            </p:spPr>
            <p:txBody>
              <a:bodyPr rtlCol="0" anchor="ctr"/>
              <a:lstStyle/>
              <a:p>
                <a:endParaRPr lang="zh-CN" altLang="en-US">
                  <a:cs typeface="+mn-ea"/>
                  <a:sym typeface="+mn-lt"/>
                </a:endParaRPr>
              </a:p>
            </p:txBody>
          </p:sp>
          <p:sp>
            <p:nvSpPr>
              <p:cNvPr id="10" name="任意多边形: 形状 9"/>
              <p:cNvSpPr/>
              <p:nvPr/>
            </p:nvSpPr>
            <p:spPr>
              <a:xfrm rot="18883956">
                <a:off x="1956123" y="3395775"/>
                <a:ext cx="1457110" cy="450000"/>
              </a:xfrm>
              <a:custGeom>
                <a:avLst/>
                <a:gdLst>
                  <a:gd name="connsiteX0" fmla="*/ 0 w 1527672"/>
                  <a:gd name="connsiteY0" fmla="*/ 0 h 462128"/>
                  <a:gd name="connsiteX1" fmla="*/ 1527672 w 1527672"/>
                  <a:gd name="connsiteY1" fmla="*/ 0 h 462128"/>
                  <a:gd name="connsiteX2" fmla="*/ 1527672 w 1527672"/>
                  <a:gd name="connsiteY2" fmla="*/ 462128 h 462128"/>
                  <a:gd name="connsiteX3" fmla="*/ 0 w 1527672"/>
                  <a:gd name="connsiteY3" fmla="*/ 462128 h 462128"/>
                </a:gdLst>
                <a:ahLst/>
                <a:cxnLst>
                  <a:cxn ang="0">
                    <a:pos x="connsiteX0" y="connsiteY0"/>
                  </a:cxn>
                  <a:cxn ang="0">
                    <a:pos x="connsiteX1" y="connsiteY1"/>
                  </a:cxn>
                  <a:cxn ang="0">
                    <a:pos x="connsiteX2" y="connsiteY2"/>
                  </a:cxn>
                  <a:cxn ang="0">
                    <a:pos x="connsiteX3" y="connsiteY3"/>
                  </a:cxn>
                </a:cxnLst>
                <a:rect l="l" t="t" r="r" b="b"/>
                <a:pathLst>
                  <a:path w="1527672" h="462128">
                    <a:moveTo>
                      <a:pt x="0" y="0"/>
                    </a:moveTo>
                    <a:lnTo>
                      <a:pt x="1527672" y="0"/>
                    </a:lnTo>
                    <a:lnTo>
                      <a:pt x="1527672" y="462128"/>
                    </a:lnTo>
                    <a:lnTo>
                      <a:pt x="0" y="462128"/>
                    </a:lnTo>
                    <a:close/>
                  </a:path>
                </a:pathLst>
              </a:custGeom>
              <a:solidFill>
                <a:srgbClr val="74BFE9"/>
              </a:solidFill>
              <a:ln w="14710" cap="flat">
                <a:noFill/>
                <a:prstDash val="solid"/>
                <a:miter/>
              </a:ln>
            </p:spPr>
            <p:txBody>
              <a:bodyPr rtlCol="0" anchor="ctr"/>
              <a:lstStyle/>
              <a:p>
                <a:endParaRPr lang="zh-CN" altLang="en-US">
                  <a:cs typeface="+mn-ea"/>
                  <a:sym typeface="+mn-lt"/>
                </a:endParaRPr>
              </a:p>
            </p:txBody>
          </p:sp>
          <p:sp>
            <p:nvSpPr>
              <p:cNvPr id="11" name="任意多边形: 形状 10"/>
              <p:cNvSpPr/>
              <p:nvPr/>
            </p:nvSpPr>
            <p:spPr>
              <a:xfrm>
                <a:off x="702471" y="2672667"/>
                <a:ext cx="2658567" cy="1898968"/>
              </a:xfrm>
              <a:custGeom>
                <a:avLst/>
                <a:gdLst>
                  <a:gd name="connsiteX0" fmla="*/ 1370023 w 2787312"/>
                  <a:gd name="connsiteY0" fmla="*/ 617961 h 1990927"/>
                  <a:gd name="connsiteX1" fmla="*/ 2462057 w 2787312"/>
                  <a:gd name="connsiteY1" fmla="*/ 1699693 h 1990927"/>
                  <a:gd name="connsiteX2" fmla="*/ 2787312 w 2787312"/>
                  <a:gd name="connsiteY2" fmla="*/ 1371494 h 1990927"/>
                  <a:gd name="connsiteX3" fmla="*/ 1695278 w 2787312"/>
                  <a:gd name="connsiteY3" fmla="*/ 288291 h 1990927"/>
                  <a:gd name="connsiteX4" fmla="*/ 288291 w 2787312"/>
                  <a:gd name="connsiteY4" fmla="*/ 295649 h 1990927"/>
                  <a:gd name="connsiteX5" fmla="*/ 295649 w 2787312"/>
                  <a:gd name="connsiteY5" fmla="*/ 1702637 h 1990927"/>
                  <a:gd name="connsiteX6" fmla="*/ 1702637 w 2787312"/>
                  <a:gd name="connsiteY6" fmla="*/ 1695278 h 1990927"/>
                  <a:gd name="connsiteX7" fmla="*/ 1374438 w 2787312"/>
                  <a:gd name="connsiteY7" fmla="*/ 1370023 h 1990927"/>
                  <a:gd name="connsiteX8" fmla="*/ 620905 w 2787312"/>
                  <a:gd name="connsiteY8" fmla="*/ 1372966 h 1990927"/>
                  <a:gd name="connsiteX9" fmla="*/ 617961 w 2787312"/>
                  <a:gd name="connsiteY9" fmla="*/ 619433 h 1990927"/>
                  <a:gd name="connsiteX10" fmla="*/ 1370023 w 2787312"/>
                  <a:gd name="connsiteY10" fmla="*/ 617961 h 1990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87312" h="1990927">
                    <a:moveTo>
                      <a:pt x="1370023" y="617961"/>
                    </a:moveTo>
                    <a:lnTo>
                      <a:pt x="2462057" y="1699693"/>
                    </a:lnTo>
                    <a:lnTo>
                      <a:pt x="2787312" y="1371494"/>
                    </a:lnTo>
                    <a:lnTo>
                      <a:pt x="1695278" y="288291"/>
                    </a:lnTo>
                    <a:cubicBezTo>
                      <a:pt x="1305266" y="-98778"/>
                      <a:pt x="675359" y="-95835"/>
                      <a:pt x="288291" y="295649"/>
                    </a:cubicBezTo>
                    <a:cubicBezTo>
                      <a:pt x="-98778" y="687133"/>
                      <a:pt x="-95835" y="1315568"/>
                      <a:pt x="295649" y="1702637"/>
                    </a:cubicBezTo>
                    <a:cubicBezTo>
                      <a:pt x="685662" y="2089705"/>
                      <a:pt x="1315568" y="2086762"/>
                      <a:pt x="1702637" y="1695278"/>
                    </a:cubicBezTo>
                    <a:lnTo>
                      <a:pt x="1374438" y="1370023"/>
                    </a:lnTo>
                    <a:cubicBezTo>
                      <a:pt x="1166922" y="1579010"/>
                      <a:pt x="829893" y="1580482"/>
                      <a:pt x="620905" y="1372966"/>
                    </a:cubicBezTo>
                    <a:cubicBezTo>
                      <a:pt x="411917" y="1165450"/>
                      <a:pt x="410445" y="828421"/>
                      <a:pt x="617961" y="619433"/>
                    </a:cubicBezTo>
                    <a:cubicBezTo>
                      <a:pt x="822534" y="411917"/>
                      <a:pt x="1161035" y="410445"/>
                      <a:pt x="1370023" y="617961"/>
                    </a:cubicBezTo>
                    <a:close/>
                  </a:path>
                </a:pathLst>
              </a:custGeom>
              <a:solidFill>
                <a:srgbClr val="1965B9"/>
              </a:solidFill>
              <a:ln w="14710" cap="flat">
                <a:noFill/>
                <a:prstDash val="solid"/>
                <a:miter/>
              </a:ln>
            </p:spPr>
            <p:txBody>
              <a:bodyPr rtlCol="0" anchor="ctr"/>
              <a:lstStyle/>
              <a:p>
                <a:endParaRPr lang="zh-CN" altLang="en-US">
                  <a:cs typeface="+mn-ea"/>
                  <a:sym typeface="+mn-lt"/>
                </a:endParaRPr>
              </a:p>
            </p:txBody>
          </p:sp>
          <p:sp>
            <p:nvSpPr>
              <p:cNvPr id="12" name="任意多边形: 形状 11"/>
              <p:cNvSpPr/>
              <p:nvPr/>
            </p:nvSpPr>
            <p:spPr>
              <a:xfrm>
                <a:off x="3049402" y="2935008"/>
                <a:ext cx="2362536" cy="1626649"/>
              </a:xfrm>
              <a:custGeom>
                <a:avLst/>
                <a:gdLst>
                  <a:gd name="connsiteX0" fmla="*/ 2148747 w 2476945"/>
                  <a:gd name="connsiteY0" fmla="*/ 0 h 1705421"/>
                  <a:gd name="connsiteX1" fmla="*/ 1072901 w 2476945"/>
                  <a:gd name="connsiteY1" fmla="*/ 1086147 h 1705421"/>
                  <a:gd name="connsiteX2" fmla="*/ 319368 w 2476945"/>
                  <a:gd name="connsiteY2" fmla="*/ 1089090 h 1705421"/>
                  <a:gd name="connsiteX3" fmla="*/ 325256 w 2476945"/>
                  <a:gd name="connsiteY3" fmla="*/ 1094978 h 1705421"/>
                  <a:gd name="connsiteX4" fmla="*/ 0 w 2476945"/>
                  <a:gd name="connsiteY4" fmla="*/ 1423177 h 1705421"/>
                  <a:gd name="connsiteX5" fmla="*/ 1401101 w 2476945"/>
                  <a:gd name="connsiteY5" fmla="*/ 1411403 h 1705421"/>
                  <a:gd name="connsiteX6" fmla="*/ 2476945 w 2476945"/>
                  <a:gd name="connsiteY6" fmla="*/ 325255 h 1705421"/>
                  <a:gd name="connsiteX7" fmla="*/ 2148747 w 2476945"/>
                  <a:gd name="connsiteY7" fmla="*/ 0 h 1705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76945" h="1705421">
                    <a:moveTo>
                      <a:pt x="2148747" y="0"/>
                    </a:moveTo>
                    <a:lnTo>
                      <a:pt x="1072901" y="1086147"/>
                    </a:lnTo>
                    <a:cubicBezTo>
                      <a:pt x="865386" y="1295135"/>
                      <a:pt x="528356" y="1296606"/>
                      <a:pt x="319368" y="1089090"/>
                    </a:cubicBezTo>
                    <a:lnTo>
                      <a:pt x="325256" y="1094978"/>
                    </a:lnTo>
                    <a:lnTo>
                      <a:pt x="0" y="1423177"/>
                    </a:lnTo>
                    <a:cubicBezTo>
                      <a:pt x="391484" y="1804358"/>
                      <a:pt x="1016975" y="1798471"/>
                      <a:pt x="1401101" y="1411403"/>
                    </a:cubicBezTo>
                    <a:lnTo>
                      <a:pt x="2476945" y="325255"/>
                    </a:lnTo>
                    <a:lnTo>
                      <a:pt x="2148747" y="0"/>
                    </a:lnTo>
                    <a:close/>
                  </a:path>
                </a:pathLst>
              </a:custGeom>
              <a:solidFill>
                <a:srgbClr val="74BFE9"/>
              </a:solidFill>
              <a:ln w="14710" cap="flat">
                <a:noFill/>
                <a:prstDash val="solid"/>
                <a:miter/>
              </a:ln>
            </p:spPr>
            <p:txBody>
              <a:bodyPr rtlCol="0" anchor="ctr"/>
              <a:lstStyle/>
              <a:p>
                <a:endParaRPr lang="zh-CN" altLang="en-US">
                  <a:cs typeface="+mn-ea"/>
                  <a:sym typeface="+mn-lt"/>
                </a:endParaRPr>
              </a:p>
            </p:txBody>
          </p:sp>
          <p:sp>
            <p:nvSpPr>
              <p:cNvPr id="70" name="任意多边形: 形状 69"/>
              <p:cNvSpPr/>
              <p:nvPr/>
            </p:nvSpPr>
            <p:spPr>
              <a:xfrm>
                <a:off x="5076029" y="2652842"/>
                <a:ext cx="2383592" cy="1619954"/>
              </a:xfrm>
              <a:custGeom>
                <a:avLst/>
                <a:gdLst>
                  <a:gd name="connsiteX0" fmla="*/ 1406988 w 2499021"/>
                  <a:gd name="connsiteY0" fmla="*/ 288471 h 1698401"/>
                  <a:gd name="connsiteX1" fmla="*/ 1406988 w 2499021"/>
                  <a:gd name="connsiteY1" fmla="*/ 288471 h 1698401"/>
                  <a:gd name="connsiteX2" fmla="*/ 0 w 2499021"/>
                  <a:gd name="connsiteY2" fmla="*/ 294358 h 1698401"/>
                  <a:gd name="connsiteX3" fmla="*/ 328199 w 2499021"/>
                  <a:gd name="connsiteY3" fmla="*/ 619614 h 1698401"/>
                  <a:gd name="connsiteX4" fmla="*/ 1081732 w 2499021"/>
                  <a:gd name="connsiteY4" fmla="*/ 616670 h 1698401"/>
                  <a:gd name="connsiteX5" fmla="*/ 2173766 w 2499021"/>
                  <a:gd name="connsiteY5" fmla="*/ 1698402 h 1698401"/>
                  <a:gd name="connsiteX6" fmla="*/ 2499022 w 2499021"/>
                  <a:gd name="connsiteY6" fmla="*/ 1370203 h 1698401"/>
                  <a:gd name="connsiteX7" fmla="*/ 1406988 w 2499021"/>
                  <a:gd name="connsiteY7" fmla="*/ 288471 h 1698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99021" h="1698401">
                    <a:moveTo>
                      <a:pt x="1406988" y="288471"/>
                    </a:moveTo>
                    <a:lnTo>
                      <a:pt x="1406988" y="288471"/>
                    </a:lnTo>
                    <a:cubicBezTo>
                      <a:pt x="1016975" y="-98597"/>
                      <a:pt x="387069" y="-95654"/>
                      <a:pt x="0" y="294358"/>
                    </a:cubicBezTo>
                    <a:lnTo>
                      <a:pt x="328199" y="619614"/>
                    </a:lnTo>
                    <a:cubicBezTo>
                      <a:pt x="535715" y="410626"/>
                      <a:pt x="872744" y="409154"/>
                      <a:pt x="1081732" y="616670"/>
                    </a:cubicBezTo>
                    <a:lnTo>
                      <a:pt x="2173766" y="1698402"/>
                    </a:lnTo>
                    <a:lnTo>
                      <a:pt x="2499022" y="1370203"/>
                    </a:lnTo>
                    <a:lnTo>
                      <a:pt x="1406988" y="288471"/>
                    </a:lnTo>
                    <a:close/>
                  </a:path>
                </a:pathLst>
              </a:custGeom>
              <a:solidFill>
                <a:srgbClr val="A1E0F2"/>
              </a:solidFill>
              <a:ln w="14710" cap="flat">
                <a:noFill/>
                <a:prstDash val="solid"/>
                <a:miter/>
              </a:ln>
            </p:spPr>
            <p:txBody>
              <a:bodyPr rtlCol="0" anchor="ctr"/>
              <a:lstStyle/>
              <a:p>
                <a:endParaRPr lang="zh-CN" altLang="en-US">
                  <a:cs typeface="+mn-ea"/>
                  <a:sym typeface="+mn-lt"/>
                </a:endParaRPr>
              </a:p>
            </p:txBody>
          </p:sp>
          <p:sp>
            <p:nvSpPr>
              <p:cNvPr id="71" name="任意多边形: 形状 70"/>
              <p:cNvSpPr/>
              <p:nvPr/>
            </p:nvSpPr>
            <p:spPr>
              <a:xfrm>
                <a:off x="5076463" y="2925182"/>
                <a:ext cx="2362536" cy="1626649"/>
              </a:xfrm>
              <a:custGeom>
                <a:avLst/>
                <a:gdLst>
                  <a:gd name="connsiteX0" fmla="*/ 2148747 w 2476945"/>
                  <a:gd name="connsiteY0" fmla="*/ 0 h 1705421"/>
                  <a:gd name="connsiteX1" fmla="*/ 1072902 w 2476945"/>
                  <a:gd name="connsiteY1" fmla="*/ 1086147 h 1705421"/>
                  <a:gd name="connsiteX2" fmla="*/ 319369 w 2476945"/>
                  <a:gd name="connsiteY2" fmla="*/ 1089091 h 1705421"/>
                  <a:gd name="connsiteX3" fmla="*/ 325256 w 2476945"/>
                  <a:gd name="connsiteY3" fmla="*/ 1094978 h 1705421"/>
                  <a:gd name="connsiteX4" fmla="*/ 0 w 2476945"/>
                  <a:gd name="connsiteY4" fmla="*/ 1423176 h 1705421"/>
                  <a:gd name="connsiteX5" fmla="*/ 1401101 w 2476945"/>
                  <a:gd name="connsiteY5" fmla="*/ 1411403 h 1705421"/>
                  <a:gd name="connsiteX6" fmla="*/ 2476946 w 2476945"/>
                  <a:gd name="connsiteY6" fmla="*/ 325256 h 1705421"/>
                  <a:gd name="connsiteX7" fmla="*/ 2148747 w 2476945"/>
                  <a:gd name="connsiteY7" fmla="*/ 0 h 1705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76945" h="1705421">
                    <a:moveTo>
                      <a:pt x="2148747" y="0"/>
                    </a:moveTo>
                    <a:lnTo>
                      <a:pt x="1072902" y="1086147"/>
                    </a:lnTo>
                    <a:cubicBezTo>
                      <a:pt x="865386" y="1295135"/>
                      <a:pt x="528357" y="1296607"/>
                      <a:pt x="319369" y="1089091"/>
                    </a:cubicBezTo>
                    <a:lnTo>
                      <a:pt x="325256" y="1094978"/>
                    </a:lnTo>
                    <a:lnTo>
                      <a:pt x="0" y="1423176"/>
                    </a:lnTo>
                    <a:cubicBezTo>
                      <a:pt x="391484" y="1804358"/>
                      <a:pt x="1016975" y="1798471"/>
                      <a:pt x="1401101" y="1411403"/>
                    </a:cubicBezTo>
                    <a:lnTo>
                      <a:pt x="2476946" y="325256"/>
                    </a:lnTo>
                    <a:lnTo>
                      <a:pt x="2148747" y="0"/>
                    </a:lnTo>
                    <a:close/>
                  </a:path>
                </a:pathLst>
              </a:custGeom>
              <a:solidFill>
                <a:srgbClr val="A1E0F2"/>
              </a:solidFill>
              <a:ln w="14710" cap="flat">
                <a:noFill/>
                <a:prstDash val="solid"/>
                <a:miter/>
              </a:ln>
            </p:spPr>
            <p:txBody>
              <a:bodyPr rtlCol="0" anchor="ctr"/>
              <a:lstStyle/>
              <a:p>
                <a:endParaRPr lang="zh-CN" altLang="en-US">
                  <a:cs typeface="+mn-ea"/>
                  <a:sym typeface="+mn-lt"/>
                </a:endParaRPr>
              </a:p>
            </p:txBody>
          </p:sp>
        </p:grpSp>
        <p:sp>
          <p:nvSpPr>
            <p:cNvPr id="82" name="任意多边形: 形状 81"/>
            <p:cNvSpPr/>
            <p:nvPr/>
          </p:nvSpPr>
          <p:spPr>
            <a:xfrm>
              <a:off x="1511854" y="3429000"/>
              <a:ext cx="320040" cy="320040"/>
            </a:xfrm>
            <a:custGeom>
              <a:avLst/>
              <a:gdLst>
                <a:gd name="connsiteX0" fmla="*/ 160020 w 320040"/>
                <a:gd name="connsiteY0" fmla="*/ 0 h 320040"/>
                <a:gd name="connsiteX1" fmla="*/ 0 w 320040"/>
                <a:gd name="connsiteY1" fmla="*/ 125730 h 320040"/>
                <a:gd name="connsiteX2" fmla="*/ 0 w 320040"/>
                <a:gd name="connsiteY2" fmla="*/ 320040 h 320040"/>
                <a:gd name="connsiteX3" fmla="*/ 110490 w 320040"/>
                <a:gd name="connsiteY3" fmla="*/ 320040 h 320040"/>
                <a:gd name="connsiteX4" fmla="*/ 110490 w 320040"/>
                <a:gd name="connsiteY4" fmla="*/ 194310 h 320040"/>
                <a:gd name="connsiteX5" fmla="*/ 209550 w 320040"/>
                <a:gd name="connsiteY5" fmla="*/ 194310 h 320040"/>
                <a:gd name="connsiteX6" fmla="*/ 209550 w 320040"/>
                <a:gd name="connsiteY6" fmla="*/ 320040 h 320040"/>
                <a:gd name="connsiteX7" fmla="*/ 320040 w 320040"/>
                <a:gd name="connsiteY7" fmla="*/ 320040 h 320040"/>
                <a:gd name="connsiteX8" fmla="*/ 320040 w 320040"/>
                <a:gd name="connsiteY8" fmla="*/ 125730 h 320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0040" h="320040">
                  <a:moveTo>
                    <a:pt x="160020" y="0"/>
                  </a:moveTo>
                  <a:lnTo>
                    <a:pt x="0" y="125730"/>
                  </a:lnTo>
                  <a:lnTo>
                    <a:pt x="0" y="320040"/>
                  </a:lnTo>
                  <a:lnTo>
                    <a:pt x="110490" y="320040"/>
                  </a:lnTo>
                  <a:lnTo>
                    <a:pt x="110490" y="194310"/>
                  </a:lnTo>
                  <a:lnTo>
                    <a:pt x="209550" y="194310"/>
                  </a:lnTo>
                  <a:lnTo>
                    <a:pt x="209550" y="320040"/>
                  </a:lnTo>
                  <a:lnTo>
                    <a:pt x="320040" y="320040"/>
                  </a:lnTo>
                  <a:lnTo>
                    <a:pt x="320040" y="125730"/>
                  </a:lnTo>
                  <a:close/>
                </a:path>
              </a:pathLst>
            </a:custGeom>
            <a:solidFill>
              <a:srgbClr val="1965B9"/>
            </a:solidFill>
            <a:ln w="9525" cap="flat">
              <a:noFill/>
              <a:prstDash val="solid"/>
              <a:miter/>
            </a:ln>
          </p:spPr>
          <p:txBody>
            <a:bodyPr rtlCol="0" anchor="ctr"/>
            <a:lstStyle/>
            <a:p>
              <a:endParaRPr lang="zh-CN" altLang="en-US">
                <a:cs typeface="+mn-ea"/>
                <a:sym typeface="+mn-lt"/>
              </a:endParaRPr>
            </a:p>
          </p:txBody>
        </p:sp>
        <p:sp>
          <p:nvSpPr>
            <p:cNvPr id="83" name="任意多边形: 形状 82"/>
            <p:cNvSpPr/>
            <p:nvPr/>
          </p:nvSpPr>
          <p:spPr>
            <a:xfrm>
              <a:off x="3525423" y="3442181"/>
              <a:ext cx="344328" cy="357187"/>
            </a:xfrm>
            <a:custGeom>
              <a:avLst/>
              <a:gdLst>
                <a:gd name="connsiteX0" fmla="*/ 340042 w 344328"/>
                <a:gd name="connsiteY0" fmla="*/ 332422 h 357187"/>
                <a:gd name="connsiteX1" fmla="*/ 258127 w 344328"/>
                <a:gd name="connsiteY1" fmla="*/ 248602 h 357187"/>
                <a:gd name="connsiteX2" fmla="*/ 297180 w 344328"/>
                <a:gd name="connsiteY2" fmla="*/ 148590 h 357187"/>
                <a:gd name="connsiteX3" fmla="*/ 148590 w 344328"/>
                <a:gd name="connsiteY3" fmla="*/ 0 h 357187"/>
                <a:gd name="connsiteX4" fmla="*/ 0 w 344328"/>
                <a:gd name="connsiteY4" fmla="*/ 148590 h 357187"/>
                <a:gd name="connsiteX5" fmla="*/ 148590 w 344328"/>
                <a:gd name="connsiteY5" fmla="*/ 297180 h 357187"/>
                <a:gd name="connsiteX6" fmla="*/ 237172 w 344328"/>
                <a:gd name="connsiteY6" fmla="*/ 267653 h 357187"/>
                <a:gd name="connsiteX7" fmla="*/ 320040 w 344328"/>
                <a:gd name="connsiteY7" fmla="*/ 352425 h 357187"/>
                <a:gd name="connsiteX8" fmla="*/ 330517 w 344328"/>
                <a:gd name="connsiteY8" fmla="*/ 357188 h 357187"/>
                <a:gd name="connsiteX9" fmla="*/ 340042 w 344328"/>
                <a:gd name="connsiteY9" fmla="*/ 353378 h 357187"/>
                <a:gd name="connsiteX10" fmla="*/ 340042 w 344328"/>
                <a:gd name="connsiteY10" fmla="*/ 332422 h 357187"/>
                <a:gd name="connsiteX11" fmla="*/ 28575 w 344328"/>
                <a:gd name="connsiteY11" fmla="*/ 148590 h 357187"/>
                <a:gd name="connsiteX12" fmla="*/ 148590 w 344328"/>
                <a:gd name="connsiteY12" fmla="*/ 28575 h 357187"/>
                <a:gd name="connsiteX13" fmla="*/ 268605 w 344328"/>
                <a:gd name="connsiteY13" fmla="*/ 148590 h 357187"/>
                <a:gd name="connsiteX14" fmla="*/ 148590 w 344328"/>
                <a:gd name="connsiteY14" fmla="*/ 268605 h 357187"/>
                <a:gd name="connsiteX15" fmla="*/ 28575 w 344328"/>
                <a:gd name="connsiteY15" fmla="*/ 148590 h 357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44328" h="357187">
                  <a:moveTo>
                    <a:pt x="340042" y="332422"/>
                  </a:moveTo>
                  <a:lnTo>
                    <a:pt x="258127" y="248602"/>
                  </a:lnTo>
                  <a:cubicBezTo>
                    <a:pt x="281940" y="221932"/>
                    <a:pt x="297180" y="186690"/>
                    <a:pt x="297180" y="148590"/>
                  </a:cubicBezTo>
                  <a:cubicBezTo>
                    <a:pt x="297180" y="66675"/>
                    <a:pt x="230505" y="0"/>
                    <a:pt x="148590" y="0"/>
                  </a:cubicBezTo>
                  <a:cubicBezTo>
                    <a:pt x="66675" y="0"/>
                    <a:pt x="0" y="66675"/>
                    <a:pt x="0" y="148590"/>
                  </a:cubicBezTo>
                  <a:cubicBezTo>
                    <a:pt x="0" y="230505"/>
                    <a:pt x="66675" y="297180"/>
                    <a:pt x="148590" y="297180"/>
                  </a:cubicBezTo>
                  <a:cubicBezTo>
                    <a:pt x="181927" y="297180"/>
                    <a:pt x="212408" y="285750"/>
                    <a:pt x="237172" y="267653"/>
                  </a:cubicBezTo>
                  <a:lnTo>
                    <a:pt x="320040" y="352425"/>
                  </a:lnTo>
                  <a:cubicBezTo>
                    <a:pt x="322897" y="355282"/>
                    <a:pt x="326708" y="357188"/>
                    <a:pt x="330517" y="357188"/>
                  </a:cubicBezTo>
                  <a:cubicBezTo>
                    <a:pt x="334327" y="357188"/>
                    <a:pt x="338138" y="356235"/>
                    <a:pt x="340042" y="353378"/>
                  </a:cubicBezTo>
                  <a:cubicBezTo>
                    <a:pt x="345758" y="346710"/>
                    <a:pt x="345758" y="338138"/>
                    <a:pt x="340042" y="332422"/>
                  </a:cubicBezTo>
                  <a:close/>
                  <a:moveTo>
                    <a:pt x="28575" y="148590"/>
                  </a:moveTo>
                  <a:cubicBezTo>
                    <a:pt x="28575" y="82867"/>
                    <a:pt x="82867" y="28575"/>
                    <a:pt x="148590" y="28575"/>
                  </a:cubicBezTo>
                  <a:cubicBezTo>
                    <a:pt x="214313" y="28575"/>
                    <a:pt x="268605" y="82867"/>
                    <a:pt x="268605" y="148590"/>
                  </a:cubicBezTo>
                  <a:cubicBezTo>
                    <a:pt x="268605" y="214313"/>
                    <a:pt x="215265" y="268605"/>
                    <a:pt x="148590" y="268605"/>
                  </a:cubicBezTo>
                  <a:cubicBezTo>
                    <a:pt x="82867" y="268605"/>
                    <a:pt x="28575" y="214313"/>
                    <a:pt x="28575" y="148590"/>
                  </a:cubicBezTo>
                  <a:close/>
                </a:path>
              </a:pathLst>
            </a:custGeom>
            <a:solidFill>
              <a:srgbClr val="74BFE9"/>
            </a:solidFill>
            <a:ln w="9525" cap="flat">
              <a:noFill/>
              <a:prstDash val="solid"/>
              <a:miter/>
            </a:ln>
          </p:spPr>
          <p:txBody>
            <a:bodyPr rtlCol="0" anchor="ctr"/>
            <a:lstStyle/>
            <a:p>
              <a:endParaRPr lang="zh-CN" altLang="en-US">
                <a:cs typeface="+mn-ea"/>
                <a:sym typeface="+mn-lt"/>
              </a:endParaRPr>
            </a:p>
          </p:txBody>
        </p:sp>
        <p:sp>
          <p:nvSpPr>
            <p:cNvPr id="84" name="任意多边形: 形状 83"/>
            <p:cNvSpPr/>
            <p:nvPr/>
          </p:nvSpPr>
          <p:spPr>
            <a:xfrm>
              <a:off x="9737685" y="3450159"/>
              <a:ext cx="258041" cy="295275"/>
            </a:xfrm>
            <a:custGeom>
              <a:avLst/>
              <a:gdLst>
                <a:gd name="connsiteX0" fmla="*/ 141922 w 283845"/>
                <a:gd name="connsiteY0" fmla="*/ 0 h 324802"/>
                <a:gd name="connsiteX1" fmla="*/ 0 w 283845"/>
                <a:gd name="connsiteY1" fmla="*/ 0 h 324802"/>
                <a:gd name="connsiteX2" fmla="*/ 0 w 283845"/>
                <a:gd name="connsiteY2" fmla="*/ 324803 h 324802"/>
                <a:gd name="connsiteX3" fmla="*/ 141922 w 283845"/>
                <a:gd name="connsiteY3" fmla="*/ 189548 h 324802"/>
                <a:gd name="connsiteX4" fmla="*/ 283845 w 283845"/>
                <a:gd name="connsiteY4" fmla="*/ 324803 h 324802"/>
                <a:gd name="connsiteX5" fmla="*/ 283845 w 283845"/>
                <a:gd name="connsiteY5" fmla="*/ 0 h 324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3845" h="324802">
                  <a:moveTo>
                    <a:pt x="141922" y="0"/>
                  </a:moveTo>
                  <a:lnTo>
                    <a:pt x="0" y="0"/>
                  </a:lnTo>
                  <a:lnTo>
                    <a:pt x="0" y="324803"/>
                  </a:lnTo>
                  <a:lnTo>
                    <a:pt x="141922" y="189548"/>
                  </a:lnTo>
                  <a:lnTo>
                    <a:pt x="283845" y="324803"/>
                  </a:lnTo>
                  <a:lnTo>
                    <a:pt x="283845" y="0"/>
                  </a:lnTo>
                  <a:close/>
                </a:path>
              </a:pathLst>
            </a:custGeom>
            <a:solidFill>
              <a:srgbClr val="74BFE9"/>
            </a:solidFill>
            <a:ln w="9525" cap="flat">
              <a:noFill/>
              <a:prstDash val="solid"/>
              <a:miter/>
            </a:ln>
          </p:spPr>
          <p:txBody>
            <a:bodyPr rtlCol="0" anchor="ctr"/>
            <a:lstStyle/>
            <a:p>
              <a:endParaRPr lang="zh-CN" altLang="en-US">
                <a:cs typeface="+mn-ea"/>
                <a:sym typeface="+mn-lt"/>
              </a:endParaRPr>
            </a:p>
          </p:txBody>
        </p:sp>
        <p:grpSp>
          <p:nvGrpSpPr>
            <p:cNvPr id="86" name="图形 3"/>
            <p:cNvGrpSpPr/>
            <p:nvPr/>
          </p:nvGrpSpPr>
          <p:grpSpPr>
            <a:xfrm>
              <a:off x="5578103" y="3406719"/>
              <a:ext cx="340042" cy="336232"/>
              <a:chOff x="5881687" y="2827020"/>
              <a:chExt cx="340042" cy="336232"/>
            </a:xfrm>
            <a:solidFill>
              <a:schemeClr val="accent3"/>
            </a:solidFill>
          </p:grpSpPr>
          <p:sp>
            <p:nvSpPr>
              <p:cNvPr id="87" name="任意多边形: 形状 86"/>
              <p:cNvSpPr/>
              <p:nvPr/>
            </p:nvSpPr>
            <p:spPr>
              <a:xfrm>
                <a:off x="5956934" y="2827020"/>
                <a:ext cx="186690" cy="186689"/>
              </a:xfrm>
              <a:custGeom>
                <a:avLst/>
                <a:gdLst>
                  <a:gd name="connsiteX0" fmla="*/ 186690 w 186690"/>
                  <a:gd name="connsiteY0" fmla="*/ 93345 h 186689"/>
                  <a:gd name="connsiteX1" fmla="*/ 93345 w 186690"/>
                  <a:gd name="connsiteY1" fmla="*/ 186690 h 186689"/>
                  <a:gd name="connsiteX2" fmla="*/ 0 w 186690"/>
                  <a:gd name="connsiteY2" fmla="*/ 93345 h 186689"/>
                  <a:gd name="connsiteX3" fmla="*/ 93345 w 186690"/>
                  <a:gd name="connsiteY3" fmla="*/ 0 h 186689"/>
                  <a:gd name="connsiteX4" fmla="*/ 186690 w 186690"/>
                  <a:gd name="connsiteY4" fmla="*/ 93345 h 1866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690" h="186689">
                    <a:moveTo>
                      <a:pt x="186690" y="93345"/>
                    </a:moveTo>
                    <a:cubicBezTo>
                      <a:pt x="186690" y="144780"/>
                      <a:pt x="144780" y="186690"/>
                      <a:pt x="93345" y="186690"/>
                    </a:cubicBezTo>
                    <a:cubicBezTo>
                      <a:pt x="41910" y="186690"/>
                      <a:pt x="0" y="144780"/>
                      <a:pt x="0" y="93345"/>
                    </a:cubicBezTo>
                    <a:cubicBezTo>
                      <a:pt x="0" y="41910"/>
                      <a:pt x="41910" y="0"/>
                      <a:pt x="93345" y="0"/>
                    </a:cubicBezTo>
                    <a:cubicBezTo>
                      <a:pt x="144780" y="0"/>
                      <a:pt x="186690" y="41910"/>
                      <a:pt x="186690" y="93345"/>
                    </a:cubicBezTo>
                    <a:close/>
                  </a:path>
                </a:pathLst>
              </a:custGeom>
              <a:solidFill>
                <a:srgbClr val="A1E0F2"/>
              </a:solidFill>
              <a:ln w="9525" cap="flat">
                <a:noFill/>
                <a:prstDash val="solid"/>
                <a:miter/>
              </a:ln>
            </p:spPr>
            <p:txBody>
              <a:bodyPr rtlCol="0" anchor="ctr"/>
              <a:lstStyle/>
              <a:p>
                <a:endParaRPr lang="zh-CN" altLang="en-US">
                  <a:cs typeface="+mn-ea"/>
                  <a:sym typeface="+mn-lt"/>
                </a:endParaRPr>
              </a:p>
            </p:txBody>
          </p:sp>
          <p:sp>
            <p:nvSpPr>
              <p:cNvPr id="88" name="任意多边形: 形状 87"/>
              <p:cNvSpPr/>
              <p:nvPr/>
            </p:nvSpPr>
            <p:spPr>
              <a:xfrm>
                <a:off x="5881687" y="3037522"/>
                <a:ext cx="340042" cy="125730"/>
              </a:xfrm>
              <a:custGeom>
                <a:avLst/>
                <a:gdLst>
                  <a:gd name="connsiteX0" fmla="*/ 0 w 340042"/>
                  <a:gd name="connsiteY0" fmla="*/ 125730 h 125730"/>
                  <a:gd name="connsiteX1" fmla="*/ 0 w 340042"/>
                  <a:gd name="connsiteY1" fmla="*/ 125730 h 125730"/>
                  <a:gd name="connsiteX2" fmla="*/ 125730 w 340042"/>
                  <a:gd name="connsiteY2" fmla="*/ 0 h 125730"/>
                  <a:gd name="connsiteX3" fmla="*/ 214313 w 340042"/>
                  <a:gd name="connsiteY3" fmla="*/ 0 h 125730"/>
                  <a:gd name="connsiteX4" fmla="*/ 340042 w 340042"/>
                  <a:gd name="connsiteY4" fmla="*/ 125730 h 125730"/>
                  <a:gd name="connsiteX5" fmla="*/ 340042 w 340042"/>
                  <a:gd name="connsiteY5" fmla="*/ 125730 h 125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0042" h="125730">
                    <a:moveTo>
                      <a:pt x="0" y="125730"/>
                    </a:moveTo>
                    <a:lnTo>
                      <a:pt x="0" y="125730"/>
                    </a:lnTo>
                    <a:cubicBezTo>
                      <a:pt x="0" y="56198"/>
                      <a:pt x="56197" y="0"/>
                      <a:pt x="125730" y="0"/>
                    </a:cubicBezTo>
                    <a:lnTo>
                      <a:pt x="214313" y="0"/>
                    </a:lnTo>
                    <a:cubicBezTo>
                      <a:pt x="283845" y="0"/>
                      <a:pt x="340042" y="56198"/>
                      <a:pt x="340042" y="125730"/>
                    </a:cubicBezTo>
                    <a:lnTo>
                      <a:pt x="340042" y="125730"/>
                    </a:lnTo>
                  </a:path>
                </a:pathLst>
              </a:custGeom>
              <a:solidFill>
                <a:srgbClr val="A1E0F2"/>
              </a:solidFill>
              <a:ln w="9525" cap="flat">
                <a:noFill/>
                <a:prstDash val="solid"/>
                <a:miter/>
              </a:ln>
            </p:spPr>
            <p:txBody>
              <a:bodyPr rtlCol="0" anchor="ctr"/>
              <a:lstStyle/>
              <a:p>
                <a:endParaRPr lang="zh-CN" altLang="en-US">
                  <a:cs typeface="+mn-ea"/>
                  <a:sym typeface="+mn-lt"/>
                </a:endParaRPr>
              </a:p>
            </p:txBody>
          </p:sp>
        </p:grpSp>
        <p:grpSp>
          <p:nvGrpSpPr>
            <p:cNvPr id="89" name="图形 3"/>
            <p:cNvGrpSpPr/>
            <p:nvPr/>
          </p:nvGrpSpPr>
          <p:grpSpPr>
            <a:xfrm>
              <a:off x="7619006" y="3500063"/>
              <a:ext cx="357187" cy="281940"/>
              <a:chOff x="7578090" y="2856547"/>
              <a:chExt cx="357187" cy="281940"/>
            </a:xfrm>
            <a:solidFill>
              <a:schemeClr val="accent4"/>
            </a:solidFill>
          </p:grpSpPr>
          <p:sp>
            <p:nvSpPr>
              <p:cNvPr id="90" name="任意多边形: 形状 89"/>
              <p:cNvSpPr/>
              <p:nvPr/>
            </p:nvSpPr>
            <p:spPr>
              <a:xfrm>
                <a:off x="7578090" y="2856547"/>
                <a:ext cx="347662" cy="108585"/>
              </a:xfrm>
              <a:custGeom>
                <a:avLst/>
                <a:gdLst>
                  <a:gd name="connsiteX0" fmla="*/ 347663 w 347662"/>
                  <a:gd name="connsiteY0" fmla="*/ 0 h 108585"/>
                  <a:gd name="connsiteX1" fmla="*/ 0 w 347662"/>
                  <a:gd name="connsiteY1" fmla="*/ 23813 h 108585"/>
                  <a:gd name="connsiteX2" fmla="*/ 125730 w 347662"/>
                  <a:gd name="connsiteY2" fmla="*/ 108585 h 108585"/>
                </a:gdLst>
                <a:ahLst/>
                <a:cxnLst>
                  <a:cxn ang="0">
                    <a:pos x="connsiteX0" y="connsiteY0"/>
                  </a:cxn>
                  <a:cxn ang="0">
                    <a:pos x="connsiteX1" y="connsiteY1"/>
                  </a:cxn>
                  <a:cxn ang="0">
                    <a:pos x="connsiteX2" y="connsiteY2"/>
                  </a:cxn>
                </a:cxnLst>
                <a:rect l="l" t="t" r="r" b="b"/>
                <a:pathLst>
                  <a:path w="347662" h="108585">
                    <a:moveTo>
                      <a:pt x="347663" y="0"/>
                    </a:moveTo>
                    <a:lnTo>
                      <a:pt x="0" y="23813"/>
                    </a:lnTo>
                    <a:lnTo>
                      <a:pt x="125730" y="108585"/>
                    </a:lnTo>
                    <a:close/>
                  </a:path>
                </a:pathLst>
              </a:custGeom>
              <a:solidFill>
                <a:srgbClr val="1965B9"/>
              </a:solidFill>
              <a:ln w="9525" cap="flat">
                <a:noFill/>
                <a:prstDash val="solid"/>
                <a:miter/>
              </a:ln>
            </p:spPr>
            <p:txBody>
              <a:bodyPr rtlCol="0" anchor="ctr"/>
              <a:lstStyle/>
              <a:p>
                <a:endParaRPr lang="zh-CN" altLang="en-US">
                  <a:cs typeface="+mn-ea"/>
                  <a:sym typeface="+mn-lt"/>
                </a:endParaRPr>
              </a:p>
            </p:txBody>
          </p:sp>
          <p:sp>
            <p:nvSpPr>
              <p:cNvPr id="91" name="任意多边形: 形状 90"/>
              <p:cNvSpPr/>
              <p:nvPr/>
            </p:nvSpPr>
            <p:spPr>
              <a:xfrm>
                <a:off x="7706677" y="2872740"/>
                <a:ext cx="228600" cy="265747"/>
              </a:xfrm>
              <a:custGeom>
                <a:avLst/>
                <a:gdLst>
                  <a:gd name="connsiteX0" fmla="*/ 6667 w 228600"/>
                  <a:gd name="connsiteY0" fmla="*/ 109538 h 265747"/>
                  <a:gd name="connsiteX1" fmla="*/ 0 w 228600"/>
                  <a:gd name="connsiteY1" fmla="*/ 265747 h 265747"/>
                  <a:gd name="connsiteX2" fmla="*/ 228600 w 228600"/>
                  <a:gd name="connsiteY2" fmla="*/ 0 h 265747"/>
                </a:gdLst>
                <a:ahLst/>
                <a:cxnLst>
                  <a:cxn ang="0">
                    <a:pos x="connsiteX0" y="connsiteY0"/>
                  </a:cxn>
                  <a:cxn ang="0">
                    <a:pos x="connsiteX1" y="connsiteY1"/>
                  </a:cxn>
                  <a:cxn ang="0">
                    <a:pos x="connsiteX2" y="connsiteY2"/>
                  </a:cxn>
                </a:cxnLst>
                <a:rect l="l" t="t" r="r" b="b"/>
                <a:pathLst>
                  <a:path w="228600" h="265747">
                    <a:moveTo>
                      <a:pt x="6667" y="109538"/>
                    </a:moveTo>
                    <a:lnTo>
                      <a:pt x="0" y="265747"/>
                    </a:lnTo>
                    <a:lnTo>
                      <a:pt x="228600" y="0"/>
                    </a:lnTo>
                    <a:close/>
                  </a:path>
                </a:pathLst>
              </a:custGeom>
              <a:solidFill>
                <a:srgbClr val="1965B9"/>
              </a:solidFill>
              <a:ln w="9525" cap="flat">
                <a:noFill/>
                <a:prstDash val="solid"/>
                <a:miter/>
              </a:ln>
            </p:spPr>
            <p:txBody>
              <a:bodyPr rtlCol="0" anchor="ctr"/>
              <a:lstStyle/>
              <a:p>
                <a:endParaRPr lang="zh-CN" altLang="en-US">
                  <a:cs typeface="+mn-ea"/>
                  <a:sym typeface="+mn-lt"/>
                </a:endParaRPr>
              </a:p>
            </p:txBody>
          </p:sp>
        </p:grpSp>
        <p:grpSp>
          <p:nvGrpSpPr>
            <p:cNvPr id="96" name="组合 95"/>
            <p:cNvGrpSpPr/>
            <p:nvPr/>
          </p:nvGrpSpPr>
          <p:grpSpPr>
            <a:xfrm>
              <a:off x="587922" y="1037100"/>
              <a:ext cx="16244091" cy="1443780"/>
              <a:chOff x="587922" y="1037100"/>
              <a:chExt cx="16244091" cy="1443780"/>
            </a:xfrm>
          </p:grpSpPr>
          <p:grpSp>
            <p:nvGrpSpPr>
              <p:cNvPr id="55" name="图形 1"/>
              <p:cNvGrpSpPr/>
              <p:nvPr/>
            </p:nvGrpSpPr>
            <p:grpSpPr>
              <a:xfrm>
                <a:off x="587922" y="1037100"/>
                <a:ext cx="2095780" cy="1443780"/>
                <a:chOff x="3585203" y="1281793"/>
                <a:chExt cx="2095780" cy="1443780"/>
              </a:xfrm>
              <a:solidFill>
                <a:schemeClr val="accent1"/>
              </a:solidFill>
            </p:grpSpPr>
            <p:sp>
              <p:nvSpPr>
                <p:cNvPr id="56" name="任意多边形: 形状 55"/>
                <p:cNvSpPr/>
                <p:nvPr/>
              </p:nvSpPr>
              <p:spPr>
                <a:xfrm>
                  <a:off x="3585203" y="1281793"/>
                  <a:ext cx="2095780" cy="1443780"/>
                </a:xfrm>
                <a:custGeom>
                  <a:avLst/>
                  <a:gdLst>
                    <a:gd name="connsiteX0" fmla="*/ 1882361 w 2095780"/>
                    <a:gd name="connsiteY0" fmla="*/ 0 h 1443780"/>
                    <a:gd name="connsiteX1" fmla="*/ 214875 w 2095780"/>
                    <a:gd name="connsiteY1" fmla="*/ 0 h 1443780"/>
                    <a:gd name="connsiteX2" fmla="*/ 0 w 2095780"/>
                    <a:gd name="connsiteY2" fmla="*/ 129513 h 1443780"/>
                    <a:gd name="connsiteX3" fmla="*/ 0 w 2095780"/>
                    <a:gd name="connsiteY3" fmla="*/ 1134715 h 1443780"/>
                    <a:gd name="connsiteX4" fmla="*/ 214875 w 2095780"/>
                    <a:gd name="connsiteY4" fmla="*/ 1264228 h 1443780"/>
                    <a:gd name="connsiteX5" fmla="*/ 833007 w 2095780"/>
                    <a:gd name="connsiteY5" fmla="*/ 1264228 h 1443780"/>
                    <a:gd name="connsiteX6" fmla="*/ 1047882 w 2095780"/>
                    <a:gd name="connsiteY6" fmla="*/ 1443781 h 1443780"/>
                    <a:gd name="connsiteX7" fmla="*/ 1262757 w 2095780"/>
                    <a:gd name="connsiteY7" fmla="*/ 1264228 h 1443780"/>
                    <a:gd name="connsiteX8" fmla="*/ 1880889 w 2095780"/>
                    <a:gd name="connsiteY8" fmla="*/ 1264228 h 1443780"/>
                    <a:gd name="connsiteX9" fmla="*/ 2095764 w 2095780"/>
                    <a:gd name="connsiteY9" fmla="*/ 1134715 h 1443780"/>
                    <a:gd name="connsiteX10" fmla="*/ 2095764 w 2095780"/>
                    <a:gd name="connsiteY10" fmla="*/ 129513 h 1443780"/>
                    <a:gd name="connsiteX11" fmla="*/ 1882361 w 2095780"/>
                    <a:gd name="connsiteY11" fmla="*/ 0 h 1443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95780" h="1443780">
                      <a:moveTo>
                        <a:pt x="1882361" y="0"/>
                      </a:moveTo>
                      <a:lnTo>
                        <a:pt x="214875" y="0"/>
                      </a:lnTo>
                      <a:cubicBezTo>
                        <a:pt x="95663" y="0"/>
                        <a:pt x="0" y="57398"/>
                        <a:pt x="0" y="129513"/>
                      </a:cubicBezTo>
                      <a:lnTo>
                        <a:pt x="0" y="1134715"/>
                      </a:lnTo>
                      <a:cubicBezTo>
                        <a:pt x="0" y="1206830"/>
                        <a:pt x="95663" y="1264228"/>
                        <a:pt x="214875" y="1264228"/>
                      </a:cubicBezTo>
                      <a:lnTo>
                        <a:pt x="833007" y="1264228"/>
                      </a:lnTo>
                      <a:lnTo>
                        <a:pt x="1047882" y="1443781"/>
                      </a:lnTo>
                      <a:lnTo>
                        <a:pt x="1262757" y="1264228"/>
                      </a:lnTo>
                      <a:lnTo>
                        <a:pt x="1880889" y="1264228"/>
                      </a:lnTo>
                      <a:cubicBezTo>
                        <a:pt x="2000100" y="1264228"/>
                        <a:pt x="2095764" y="1206830"/>
                        <a:pt x="2095764" y="1134715"/>
                      </a:cubicBezTo>
                      <a:lnTo>
                        <a:pt x="2095764" y="129513"/>
                      </a:lnTo>
                      <a:cubicBezTo>
                        <a:pt x="2097236" y="57398"/>
                        <a:pt x="2001572" y="0"/>
                        <a:pt x="1882361" y="0"/>
                      </a:cubicBezTo>
                      <a:close/>
                    </a:path>
                  </a:pathLst>
                </a:custGeom>
                <a:solidFill>
                  <a:schemeClr val="bg1"/>
                </a:solidFill>
                <a:ln w="14710" cap="flat">
                  <a:noFill/>
                  <a:prstDash val="solid"/>
                  <a:miter/>
                </a:ln>
                <a:effectLst>
                  <a:outerShdw blurRad="50800" dist="38100" dir="2700000" algn="tl" rotWithShape="0">
                    <a:prstClr val="black">
                      <a:alpha val="40000"/>
                    </a:prstClr>
                  </a:outerShdw>
                </a:effectLst>
              </p:spPr>
              <p:txBody>
                <a:bodyPr rtlCol="0" anchor="ctr"/>
                <a:lstStyle/>
                <a:p>
                  <a:endParaRPr lang="zh-CN" altLang="en-US">
                    <a:cs typeface="+mn-ea"/>
                    <a:sym typeface="+mn-lt"/>
                  </a:endParaRPr>
                </a:p>
              </p:txBody>
            </p:sp>
            <p:sp>
              <p:nvSpPr>
                <p:cNvPr id="57" name="任意多边形: 形状 56"/>
                <p:cNvSpPr/>
                <p:nvPr/>
              </p:nvSpPr>
              <p:spPr>
                <a:xfrm>
                  <a:off x="3892798" y="2004419"/>
                  <a:ext cx="1605672" cy="475373"/>
                </a:xfrm>
                <a:custGeom>
                  <a:avLst/>
                  <a:gdLst>
                    <a:gd name="connsiteX0" fmla="*/ 0 w 1605672"/>
                    <a:gd name="connsiteY0" fmla="*/ 0 h 475373"/>
                    <a:gd name="connsiteX1" fmla="*/ 1605673 w 1605672"/>
                    <a:gd name="connsiteY1" fmla="*/ 0 h 475373"/>
                    <a:gd name="connsiteX2" fmla="*/ 1605673 w 1605672"/>
                    <a:gd name="connsiteY2" fmla="*/ 475373 h 475373"/>
                    <a:gd name="connsiteX3" fmla="*/ 0 w 1605672"/>
                    <a:gd name="connsiteY3" fmla="*/ 475373 h 475373"/>
                  </a:gdLst>
                  <a:ahLst/>
                  <a:cxnLst>
                    <a:cxn ang="0">
                      <a:pos x="connsiteX0" y="connsiteY0"/>
                    </a:cxn>
                    <a:cxn ang="0">
                      <a:pos x="connsiteX1" y="connsiteY1"/>
                    </a:cxn>
                    <a:cxn ang="0">
                      <a:pos x="connsiteX2" y="connsiteY2"/>
                    </a:cxn>
                    <a:cxn ang="0">
                      <a:pos x="connsiteX3" y="connsiteY3"/>
                    </a:cxn>
                  </a:cxnLst>
                  <a:rect l="l" t="t" r="r" b="b"/>
                  <a:pathLst>
                    <a:path w="1605672" h="475373">
                      <a:moveTo>
                        <a:pt x="0" y="0"/>
                      </a:moveTo>
                      <a:lnTo>
                        <a:pt x="1605673" y="0"/>
                      </a:lnTo>
                      <a:lnTo>
                        <a:pt x="1605673" y="475373"/>
                      </a:lnTo>
                      <a:lnTo>
                        <a:pt x="0" y="475373"/>
                      </a:lnTo>
                      <a:close/>
                    </a:path>
                  </a:pathLst>
                </a:custGeom>
                <a:noFill/>
                <a:ln w="14710" cap="flat">
                  <a:noFill/>
                  <a:prstDash val="solid"/>
                  <a:miter/>
                </a:ln>
              </p:spPr>
              <p:txBody>
                <a:bodyPr rtlCol="0" anchor="ctr"/>
                <a:lstStyle/>
                <a:p>
                  <a:endParaRPr lang="zh-CN" altLang="en-US">
                    <a:cs typeface="+mn-ea"/>
                    <a:sym typeface="+mn-lt"/>
                  </a:endParaRPr>
                </a:p>
              </p:txBody>
            </p:sp>
          </p:grpSp>
          <p:grpSp>
            <p:nvGrpSpPr>
              <p:cNvPr id="95" name="组合 94"/>
              <p:cNvGrpSpPr/>
              <p:nvPr/>
            </p:nvGrpSpPr>
            <p:grpSpPr>
              <a:xfrm>
                <a:off x="814765" y="1181618"/>
                <a:ext cx="16017248" cy="904318"/>
                <a:chOff x="1319642" y="4350446"/>
                <a:chExt cx="16017248" cy="904318"/>
              </a:xfrm>
            </p:grpSpPr>
            <p:sp>
              <p:nvSpPr>
                <p:cNvPr id="92" name="文本框 23"/>
                <p:cNvSpPr txBox="1"/>
                <p:nvPr/>
              </p:nvSpPr>
              <p:spPr>
                <a:xfrm>
                  <a:off x="1339734" y="4375211"/>
                  <a:ext cx="1622002" cy="36830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dirty="0" smtClean="0">
                      <a:solidFill>
                        <a:schemeClr val="tx1">
                          <a:lumMod val="75000"/>
                          <a:lumOff val="25000"/>
                        </a:schemeClr>
                      </a:solidFill>
                      <a:cs typeface="+mn-ea"/>
                      <a:sym typeface="+mn-lt"/>
                    </a:rPr>
                    <a:t>以病人为中心</a:t>
                  </a:r>
                  <a:endParaRPr lang="zh-CN" altLang="en-US" b="1" dirty="0" smtClean="0">
                    <a:solidFill>
                      <a:schemeClr val="tx1">
                        <a:lumMod val="75000"/>
                        <a:lumOff val="25000"/>
                      </a:schemeClr>
                    </a:solidFill>
                    <a:cs typeface="+mn-ea"/>
                    <a:sym typeface="+mn-lt"/>
                  </a:endParaRPr>
                </a:p>
              </p:txBody>
            </p:sp>
            <p:sp>
              <p:nvSpPr>
                <p:cNvPr id="93" name="文本框 24"/>
                <p:cNvSpPr txBox="1"/>
                <p:nvPr/>
              </p:nvSpPr>
              <p:spPr>
                <a:xfrm>
                  <a:off x="1319642" y="4721364"/>
                  <a:ext cx="1622003" cy="533400"/>
                </a:xfrm>
                <a:prstGeom prst="rect">
                  <a:avLst/>
                </a:prstGeom>
                <a:noFill/>
              </p:spPr>
              <p:txBody>
                <a:bodyPr wrap="square" rtlCol="0">
                  <a:spAutoFit/>
                </a:bodyPr>
                <a:lstStyle>
                  <a:defPPr>
                    <a:defRPr lang="zh-CN"/>
                  </a:defPPr>
                  <a:lvl1pPr algn="dist">
                    <a:defRPr>
                      <a:latin typeface="华文仿宋" panose="02010600040101010101" pitchFamily="2" charset="-122"/>
                      <a:ea typeface="华文仿宋" panose="02010600040101010101" pitchFamily="2" charset="-122"/>
                    </a:defRPr>
                  </a:lvl1pPr>
                </a:lstStyle>
                <a:p>
                  <a:pPr algn="l">
                    <a:lnSpc>
                      <a:spcPct val="120000"/>
                    </a:lnSpc>
                  </a:pPr>
                  <a:r>
                    <a:rPr lang="zh-CN" altLang="en-US" sz="1200" dirty="0">
                      <a:solidFill>
                        <a:schemeClr val="tx1">
                          <a:lumMod val="50000"/>
                          <a:lumOff val="50000"/>
                        </a:schemeClr>
                      </a:solidFill>
                      <a:latin typeface="+mn-lt"/>
                      <a:ea typeface="+mn-ea"/>
                      <a:cs typeface="+mn-ea"/>
                      <a:sym typeface="+mn-lt"/>
                    </a:rPr>
                    <a:t>点击此处输入文本，单机设计可一键改色</a:t>
                  </a:r>
                </a:p>
              </p:txBody>
            </p:sp>
            <p:sp>
              <p:nvSpPr>
                <p:cNvPr id="6" name="文本框 23"/>
                <p:cNvSpPr txBox="1"/>
                <p:nvPr/>
              </p:nvSpPr>
              <p:spPr>
                <a:xfrm>
                  <a:off x="5449454" y="4350446"/>
                  <a:ext cx="1622002" cy="36830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dirty="0" smtClean="0">
                      <a:solidFill>
                        <a:schemeClr val="tx1">
                          <a:lumMod val="75000"/>
                          <a:lumOff val="25000"/>
                        </a:schemeClr>
                      </a:solidFill>
                      <a:cs typeface="+mn-ea"/>
                      <a:sym typeface="+mn-lt"/>
                    </a:rPr>
                    <a:t>以病人为中心</a:t>
                  </a:r>
                  <a:endParaRPr lang="zh-CN" altLang="en-US" b="1" dirty="0" smtClean="0">
                    <a:solidFill>
                      <a:schemeClr val="tx1">
                        <a:lumMod val="75000"/>
                        <a:lumOff val="25000"/>
                      </a:schemeClr>
                    </a:solidFill>
                    <a:cs typeface="+mn-ea"/>
                    <a:sym typeface="+mn-lt"/>
                  </a:endParaRPr>
                </a:p>
              </p:txBody>
            </p:sp>
            <p:sp>
              <p:nvSpPr>
                <p:cNvPr id="7" name="文本框 24"/>
                <p:cNvSpPr txBox="1"/>
                <p:nvPr/>
              </p:nvSpPr>
              <p:spPr>
                <a:xfrm>
                  <a:off x="15714887" y="4680883"/>
                  <a:ext cx="1622003" cy="533400"/>
                </a:xfrm>
                <a:prstGeom prst="rect">
                  <a:avLst/>
                </a:prstGeom>
                <a:noFill/>
              </p:spPr>
              <p:txBody>
                <a:bodyPr wrap="square" rtlCol="0">
                  <a:spAutoFit/>
                </a:bodyPr>
                <a:lstStyle>
                  <a:defPPr>
                    <a:defRPr lang="zh-CN"/>
                  </a:defPPr>
                  <a:lvl1pPr algn="dist">
                    <a:defRPr>
                      <a:latin typeface="华文仿宋" panose="02010600040101010101" pitchFamily="2" charset="-122"/>
                      <a:ea typeface="华文仿宋" panose="02010600040101010101" pitchFamily="2" charset="-122"/>
                    </a:defRPr>
                  </a:lvl1pPr>
                </a:lstStyle>
                <a:p>
                  <a:pPr algn="l">
                    <a:lnSpc>
                      <a:spcPct val="120000"/>
                    </a:lnSpc>
                  </a:pPr>
                  <a:r>
                    <a:rPr lang="zh-CN" altLang="en-US" sz="1200" dirty="0">
                      <a:solidFill>
                        <a:schemeClr val="tx1">
                          <a:lumMod val="50000"/>
                          <a:lumOff val="50000"/>
                        </a:schemeClr>
                      </a:solidFill>
                      <a:latin typeface="+mn-lt"/>
                      <a:ea typeface="+mn-ea"/>
                      <a:cs typeface="+mn-ea"/>
                      <a:sym typeface="+mn-lt"/>
                    </a:rPr>
                    <a:t>点击此处输入文本，单机设计可一键改色</a:t>
                  </a:r>
                </a:p>
              </p:txBody>
            </p:sp>
          </p:grpSp>
        </p:grpSp>
        <p:grpSp>
          <p:nvGrpSpPr>
            <p:cNvPr id="98" name="图形 1"/>
            <p:cNvGrpSpPr/>
            <p:nvPr/>
          </p:nvGrpSpPr>
          <p:grpSpPr>
            <a:xfrm>
              <a:off x="4698805" y="1037100"/>
              <a:ext cx="2095780" cy="1443780"/>
              <a:chOff x="3585203" y="1281793"/>
              <a:chExt cx="2095780" cy="1443780"/>
            </a:xfrm>
            <a:solidFill>
              <a:schemeClr val="accent1"/>
            </a:solidFill>
          </p:grpSpPr>
          <p:sp>
            <p:nvSpPr>
              <p:cNvPr id="103" name="任意多边形: 形状 102"/>
              <p:cNvSpPr/>
              <p:nvPr/>
            </p:nvSpPr>
            <p:spPr>
              <a:xfrm>
                <a:off x="3585203" y="1281793"/>
                <a:ext cx="2095780" cy="1443780"/>
              </a:xfrm>
              <a:custGeom>
                <a:avLst/>
                <a:gdLst>
                  <a:gd name="connsiteX0" fmla="*/ 1882361 w 2095780"/>
                  <a:gd name="connsiteY0" fmla="*/ 0 h 1443780"/>
                  <a:gd name="connsiteX1" fmla="*/ 214875 w 2095780"/>
                  <a:gd name="connsiteY1" fmla="*/ 0 h 1443780"/>
                  <a:gd name="connsiteX2" fmla="*/ 0 w 2095780"/>
                  <a:gd name="connsiteY2" fmla="*/ 129513 h 1443780"/>
                  <a:gd name="connsiteX3" fmla="*/ 0 w 2095780"/>
                  <a:gd name="connsiteY3" fmla="*/ 1134715 h 1443780"/>
                  <a:gd name="connsiteX4" fmla="*/ 214875 w 2095780"/>
                  <a:gd name="connsiteY4" fmla="*/ 1264228 h 1443780"/>
                  <a:gd name="connsiteX5" fmla="*/ 833007 w 2095780"/>
                  <a:gd name="connsiteY5" fmla="*/ 1264228 h 1443780"/>
                  <a:gd name="connsiteX6" fmla="*/ 1047882 w 2095780"/>
                  <a:gd name="connsiteY6" fmla="*/ 1443781 h 1443780"/>
                  <a:gd name="connsiteX7" fmla="*/ 1262757 w 2095780"/>
                  <a:gd name="connsiteY7" fmla="*/ 1264228 h 1443780"/>
                  <a:gd name="connsiteX8" fmla="*/ 1880889 w 2095780"/>
                  <a:gd name="connsiteY8" fmla="*/ 1264228 h 1443780"/>
                  <a:gd name="connsiteX9" fmla="*/ 2095764 w 2095780"/>
                  <a:gd name="connsiteY9" fmla="*/ 1134715 h 1443780"/>
                  <a:gd name="connsiteX10" fmla="*/ 2095764 w 2095780"/>
                  <a:gd name="connsiteY10" fmla="*/ 129513 h 1443780"/>
                  <a:gd name="connsiteX11" fmla="*/ 1882361 w 2095780"/>
                  <a:gd name="connsiteY11" fmla="*/ 0 h 1443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95780" h="1443780">
                    <a:moveTo>
                      <a:pt x="1882361" y="0"/>
                    </a:moveTo>
                    <a:lnTo>
                      <a:pt x="214875" y="0"/>
                    </a:lnTo>
                    <a:cubicBezTo>
                      <a:pt x="95663" y="0"/>
                      <a:pt x="0" y="57398"/>
                      <a:pt x="0" y="129513"/>
                    </a:cubicBezTo>
                    <a:lnTo>
                      <a:pt x="0" y="1134715"/>
                    </a:lnTo>
                    <a:cubicBezTo>
                      <a:pt x="0" y="1206830"/>
                      <a:pt x="95663" y="1264228"/>
                      <a:pt x="214875" y="1264228"/>
                    </a:cubicBezTo>
                    <a:lnTo>
                      <a:pt x="833007" y="1264228"/>
                    </a:lnTo>
                    <a:lnTo>
                      <a:pt x="1047882" y="1443781"/>
                    </a:lnTo>
                    <a:lnTo>
                      <a:pt x="1262757" y="1264228"/>
                    </a:lnTo>
                    <a:lnTo>
                      <a:pt x="1880889" y="1264228"/>
                    </a:lnTo>
                    <a:cubicBezTo>
                      <a:pt x="2000100" y="1264228"/>
                      <a:pt x="2095764" y="1206830"/>
                      <a:pt x="2095764" y="1134715"/>
                    </a:cubicBezTo>
                    <a:lnTo>
                      <a:pt x="2095764" y="129513"/>
                    </a:lnTo>
                    <a:cubicBezTo>
                      <a:pt x="2097236" y="57398"/>
                      <a:pt x="2001572" y="0"/>
                      <a:pt x="1882361" y="0"/>
                    </a:cubicBezTo>
                    <a:close/>
                  </a:path>
                </a:pathLst>
              </a:custGeom>
              <a:solidFill>
                <a:schemeClr val="bg1"/>
              </a:solidFill>
              <a:ln w="14710" cap="flat">
                <a:noFill/>
                <a:prstDash val="solid"/>
                <a:miter/>
              </a:ln>
              <a:effectLst>
                <a:outerShdw blurRad="50800" dist="38100" dir="2700000" algn="tl" rotWithShape="0">
                  <a:prstClr val="black">
                    <a:alpha val="40000"/>
                  </a:prstClr>
                </a:outerShdw>
              </a:effectLst>
            </p:spPr>
            <p:txBody>
              <a:bodyPr rtlCol="0" anchor="ctr"/>
              <a:lstStyle/>
              <a:p>
                <a:endParaRPr lang="zh-CN" altLang="en-US">
                  <a:cs typeface="+mn-ea"/>
                  <a:sym typeface="+mn-lt"/>
                </a:endParaRPr>
              </a:p>
            </p:txBody>
          </p:sp>
          <p:sp>
            <p:nvSpPr>
              <p:cNvPr id="104" name="任意多边形: 形状 103"/>
              <p:cNvSpPr/>
              <p:nvPr/>
            </p:nvSpPr>
            <p:spPr>
              <a:xfrm>
                <a:off x="3892798" y="2004419"/>
                <a:ext cx="1605672" cy="475373"/>
              </a:xfrm>
              <a:custGeom>
                <a:avLst/>
                <a:gdLst>
                  <a:gd name="connsiteX0" fmla="*/ 0 w 1605672"/>
                  <a:gd name="connsiteY0" fmla="*/ 0 h 475373"/>
                  <a:gd name="connsiteX1" fmla="*/ 1605673 w 1605672"/>
                  <a:gd name="connsiteY1" fmla="*/ 0 h 475373"/>
                  <a:gd name="connsiteX2" fmla="*/ 1605673 w 1605672"/>
                  <a:gd name="connsiteY2" fmla="*/ 475373 h 475373"/>
                  <a:gd name="connsiteX3" fmla="*/ 0 w 1605672"/>
                  <a:gd name="connsiteY3" fmla="*/ 475373 h 475373"/>
                </a:gdLst>
                <a:ahLst/>
                <a:cxnLst>
                  <a:cxn ang="0">
                    <a:pos x="connsiteX0" y="connsiteY0"/>
                  </a:cxn>
                  <a:cxn ang="0">
                    <a:pos x="connsiteX1" y="connsiteY1"/>
                  </a:cxn>
                  <a:cxn ang="0">
                    <a:pos x="connsiteX2" y="connsiteY2"/>
                  </a:cxn>
                  <a:cxn ang="0">
                    <a:pos x="connsiteX3" y="connsiteY3"/>
                  </a:cxn>
                </a:cxnLst>
                <a:rect l="l" t="t" r="r" b="b"/>
                <a:pathLst>
                  <a:path w="1605672" h="475373">
                    <a:moveTo>
                      <a:pt x="0" y="0"/>
                    </a:moveTo>
                    <a:lnTo>
                      <a:pt x="1605673" y="0"/>
                    </a:lnTo>
                    <a:lnTo>
                      <a:pt x="1605673" y="475373"/>
                    </a:lnTo>
                    <a:lnTo>
                      <a:pt x="0" y="475373"/>
                    </a:lnTo>
                    <a:close/>
                  </a:path>
                </a:pathLst>
              </a:custGeom>
              <a:noFill/>
              <a:ln w="14710" cap="flat">
                <a:noFill/>
                <a:prstDash val="solid"/>
                <a:miter/>
              </a:ln>
            </p:spPr>
            <p:txBody>
              <a:bodyPr rtlCol="0" anchor="ctr"/>
              <a:lstStyle/>
              <a:p>
                <a:endParaRPr lang="zh-CN" altLang="en-US">
                  <a:cs typeface="+mn-ea"/>
                  <a:sym typeface="+mn-lt"/>
                </a:endParaRPr>
              </a:p>
            </p:txBody>
          </p:sp>
        </p:grpSp>
        <p:grpSp>
          <p:nvGrpSpPr>
            <p:cNvPr id="106" name="图形 1"/>
            <p:cNvGrpSpPr/>
            <p:nvPr/>
          </p:nvGrpSpPr>
          <p:grpSpPr>
            <a:xfrm>
              <a:off x="8809688" y="1037100"/>
              <a:ext cx="2095780" cy="1443780"/>
              <a:chOff x="3585203" y="1281793"/>
              <a:chExt cx="2095780" cy="1443780"/>
            </a:xfrm>
            <a:solidFill>
              <a:schemeClr val="accent1"/>
            </a:solidFill>
          </p:grpSpPr>
          <p:sp>
            <p:nvSpPr>
              <p:cNvPr id="111" name="任意多边形: 形状 110"/>
              <p:cNvSpPr/>
              <p:nvPr/>
            </p:nvSpPr>
            <p:spPr>
              <a:xfrm>
                <a:off x="3585203" y="1281793"/>
                <a:ext cx="2095780" cy="1443780"/>
              </a:xfrm>
              <a:custGeom>
                <a:avLst/>
                <a:gdLst>
                  <a:gd name="connsiteX0" fmla="*/ 1882361 w 2095780"/>
                  <a:gd name="connsiteY0" fmla="*/ 0 h 1443780"/>
                  <a:gd name="connsiteX1" fmla="*/ 214875 w 2095780"/>
                  <a:gd name="connsiteY1" fmla="*/ 0 h 1443780"/>
                  <a:gd name="connsiteX2" fmla="*/ 0 w 2095780"/>
                  <a:gd name="connsiteY2" fmla="*/ 129513 h 1443780"/>
                  <a:gd name="connsiteX3" fmla="*/ 0 w 2095780"/>
                  <a:gd name="connsiteY3" fmla="*/ 1134715 h 1443780"/>
                  <a:gd name="connsiteX4" fmla="*/ 214875 w 2095780"/>
                  <a:gd name="connsiteY4" fmla="*/ 1264228 h 1443780"/>
                  <a:gd name="connsiteX5" fmla="*/ 833007 w 2095780"/>
                  <a:gd name="connsiteY5" fmla="*/ 1264228 h 1443780"/>
                  <a:gd name="connsiteX6" fmla="*/ 1047882 w 2095780"/>
                  <a:gd name="connsiteY6" fmla="*/ 1443781 h 1443780"/>
                  <a:gd name="connsiteX7" fmla="*/ 1262757 w 2095780"/>
                  <a:gd name="connsiteY7" fmla="*/ 1264228 h 1443780"/>
                  <a:gd name="connsiteX8" fmla="*/ 1880889 w 2095780"/>
                  <a:gd name="connsiteY8" fmla="*/ 1264228 h 1443780"/>
                  <a:gd name="connsiteX9" fmla="*/ 2095764 w 2095780"/>
                  <a:gd name="connsiteY9" fmla="*/ 1134715 h 1443780"/>
                  <a:gd name="connsiteX10" fmla="*/ 2095764 w 2095780"/>
                  <a:gd name="connsiteY10" fmla="*/ 129513 h 1443780"/>
                  <a:gd name="connsiteX11" fmla="*/ 1882361 w 2095780"/>
                  <a:gd name="connsiteY11" fmla="*/ 0 h 1443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95780" h="1443780">
                    <a:moveTo>
                      <a:pt x="1882361" y="0"/>
                    </a:moveTo>
                    <a:lnTo>
                      <a:pt x="214875" y="0"/>
                    </a:lnTo>
                    <a:cubicBezTo>
                      <a:pt x="95663" y="0"/>
                      <a:pt x="0" y="57398"/>
                      <a:pt x="0" y="129513"/>
                    </a:cubicBezTo>
                    <a:lnTo>
                      <a:pt x="0" y="1134715"/>
                    </a:lnTo>
                    <a:cubicBezTo>
                      <a:pt x="0" y="1206830"/>
                      <a:pt x="95663" y="1264228"/>
                      <a:pt x="214875" y="1264228"/>
                    </a:cubicBezTo>
                    <a:lnTo>
                      <a:pt x="833007" y="1264228"/>
                    </a:lnTo>
                    <a:lnTo>
                      <a:pt x="1047882" y="1443781"/>
                    </a:lnTo>
                    <a:lnTo>
                      <a:pt x="1262757" y="1264228"/>
                    </a:lnTo>
                    <a:lnTo>
                      <a:pt x="1880889" y="1264228"/>
                    </a:lnTo>
                    <a:cubicBezTo>
                      <a:pt x="2000100" y="1264228"/>
                      <a:pt x="2095764" y="1206830"/>
                      <a:pt x="2095764" y="1134715"/>
                    </a:cubicBezTo>
                    <a:lnTo>
                      <a:pt x="2095764" y="129513"/>
                    </a:lnTo>
                    <a:cubicBezTo>
                      <a:pt x="2097236" y="57398"/>
                      <a:pt x="2001572" y="0"/>
                      <a:pt x="1882361" y="0"/>
                    </a:cubicBezTo>
                    <a:close/>
                  </a:path>
                </a:pathLst>
              </a:custGeom>
              <a:solidFill>
                <a:schemeClr val="bg1"/>
              </a:solidFill>
              <a:ln w="14710" cap="flat">
                <a:noFill/>
                <a:prstDash val="solid"/>
                <a:miter/>
              </a:ln>
              <a:effectLst>
                <a:outerShdw blurRad="50800" dist="38100" dir="2700000" algn="tl" rotWithShape="0">
                  <a:prstClr val="black">
                    <a:alpha val="40000"/>
                  </a:prstClr>
                </a:outerShdw>
              </a:effectLst>
            </p:spPr>
            <p:txBody>
              <a:bodyPr rtlCol="0" anchor="ctr"/>
              <a:lstStyle/>
              <a:p>
                <a:endParaRPr lang="zh-CN" altLang="en-US">
                  <a:cs typeface="+mn-ea"/>
                  <a:sym typeface="+mn-lt"/>
                </a:endParaRPr>
              </a:p>
            </p:txBody>
          </p:sp>
          <p:sp>
            <p:nvSpPr>
              <p:cNvPr id="112" name="任意多边形: 形状 111"/>
              <p:cNvSpPr/>
              <p:nvPr/>
            </p:nvSpPr>
            <p:spPr>
              <a:xfrm>
                <a:off x="3892798" y="2004419"/>
                <a:ext cx="1605672" cy="475373"/>
              </a:xfrm>
              <a:custGeom>
                <a:avLst/>
                <a:gdLst>
                  <a:gd name="connsiteX0" fmla="*/ 0 w 1605672"/>
                  <a:gd name="connsiteY0" fmla="*/ 0 h 475373"/>
                  <a:gd name="connsiteX1" fmla="*/ 1605673 w 1605672"/>
                  <a:gd name="connsiteY1" fmla="*/ 0 h 475373"/>
                  <a:gd name="connsiteX2" fmla="*/ 1605673 w 1605672"/>
                  <a:gd name="connsiteY2" fmla="*/ 475373 h 475373"/>
                  <a:gd name="connsiteX3" fmla="*/ 0 w 1605672"/>
                  <a:gd name="connsiteY3" fmla="*/ 475373 h 475373"/>
                </a:gdLst>
                <a:ahLst/>
                <a:cxnLst>
                  <a:cxn ang="0">
                    <a:pos x="connsiteX0" y="connsiteY0"/>
                  </a:cxn>
                  <a:cxn ang="0">
                    <a:pos x="connsiteX1" y="connsiteY1"/>
                  </a:cxn>
                  <a:cxn ang="0">
                    <a:pos x="connsiteX2" y="connsiteY2"/>
                  </a:cxn>
                  <a:cxn ang="0">
                    <a:pos x="connsiteX3" y="connsiteY3"/>
                  </a:cxn>
                </a:cxnLst>
                <a:rect l="l" t="t" r="r" b="b"/>
                <a:pathLst>
                  <a:path w="1605672" h="475373">
                    <a:moveTo>
                      <a:pt x="0" y="0"/>
                    </a:moveTo>
                    <a:lnTo>
                      <a:pt x="1605673" y="0"/>
                    </a:lnTo>
                    <a:lnTo>
                      <a:pt x="1605673" y="475373"/>
                    </a:lnTo>
                    <a:lnTo>
                      <a:pt x="0" y="475373"/>
                    </a:lnTo>
                    <a:close/>
                  </a:path>
                </a:pathLst>
              </a:custGeom>
              <a:noFill/>
              <a:ln w="14710" cap="flat">
                <a:noFill/>
                <a:prstDash val="solid"/>
                <a:miter/>
              </a:ln>
            </p:spPr>
            <p:txBody>
              <a:bodyPr rtlCol="0" anchor="ctr"/>
              <a:lstStyle/>
              <a:p>
                <a:endParaRPr lang="zh-CN" altLang="en-US">
                  <a:cs typeface="+mn-ea"/>
                  <a:sym typeface="+mn-lt"/>
                </a:endParaRPr>
              </a:p>
            </p:txBody>
          </p:sp>
        </p:grpSp>
        <p:grpSp>
          <p:nvGrpSpPr>
            <p:cNvPr id="122" name="图形 1"/>
            <p:cNvGrpSpPr/>
            <p:nvPr/>
          </p:nvGrpSpPr>
          <p:grpSpPr>
            <a:xfrm rot="10800000">
              <a:off x="6744947" y="4717549"/>
              <a:ext cx="2095780" cy="1443780"/>
              <a:chOff x="3585203" y="1281793"/>
              <a:chExt cx="2095780" cy="1443780"/>
            </a:xfrm>
            <a:solidFill>
              <a:schemeClr val="accent1"/>
            </a:solidFill>
          </p:grpSpPr>
          <p:sp>
            <p:nvSpPr>
              <p:cNvPr id="127" name="任意多边形: 形状 126"/>
              <p:cNvSpPr/>
              <p:nvPr/>
            </p:nvSpPr>
            <p:spPr>
              <a:xfrm>
                <a:off x="3585203" y="1281793"/>
                <a:ext cx="2095780" cy="1443780"/>
              </a:xfrm>
              <a:custGeom>
                <a:avLst/>
                <a:gdLst>
                  <a:gd name="connsiteX0" fmla="*/ 1882361 w 2095780"/>
                  <a:gd name="connsiteY0" fmla="*/ 0 h 1443780"/>
                  <a:gd name="connsiteX1" fmla="*/ 214875 w 2095780"/>
                  <a:gd name="connsiteY1" fmla="*/ 0 h 1443780"/>
                  <a:gd name="connsiteX2" fmla="*/ 0 w 2095780"/>
                  <a:gd name="connsiteY2" fmla="*/ 129513 h 1443780"/>
                  <a:gd name="connsiteX3" fmla="*/ 0 w 2095780"/>
                  <a:gd name="connsiteY3" fmla="*/ 1134715 h 1443780"/>
                  <a:gd name="connsiteX4" fmla="*/ 214875 w 2095780"/>
                  <a:gd name="connsiteY4" fmla="*/ 1264228 h 1443780"/>
                  <a:gd name="connsiteX5" fmla="*/ 833007 w 2095780"/>
                  <a:gd name="connsiteY5" fmla="*/ 1264228 h 1443780"/>
                  <a:gd name="connsiteX6" fmla="*/ 1047882 w 2095780"/>
                  <a:gd name="connsiteY6" fmla="*/ 1443781 h 1443780"/>
                  <a:gd name="connsiteX7" fmla="*/ 1262757 w 2095780"/>
                  <a:gd name="connsiteY7" fmla="*/ 1264228 h 1443780"/>
                  <a:gd name="connsiteX8" fmla="*/ 1880889 w 2095780"/>
                  <a:gd name="connsiteY8" fmla="*/ 1264228 h 1443780"/>
                  <a:gd name="connsiteX9" fmla="*/ 2095764 w 2095780"/>
                  <a:gd name="connsiteY9" fmla="*/ 1134715 h 1443780"/>
                  <a:gd name="connsiteX10" fmla="*/ 2095764 w 2095780"/>
                  <a:gd name="connsiteY10" fmla="*/ 129513 h 1443780"/>
                  <a:gd name="connsiteX11" fmla="*/ 1882361 w 2095780"/>
                  <a:gd name="connsiteY11" fmla="*/ 0 h 1443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95780" h="1443780">
                    <a:moveTo>
                      <a:pt x="1882361" y="0"/>
                    </a:moveTo>
                    <a:lnTo>
                      <a:pt x="214875" y="0"/>
                    </a:lnTo>
                    <a:cubicBezTo>
                      <a:pt x="95663" y="0"/>
                      <a:pt x="0" y="57398"/>
                      <a:pt x="0" y="129513"/>
                    </a:cubicBezTo>
                    <a:lnTo>
                      <a:pt x="0" y="1134715"/>
                    </a:lnTo>
                    <a:cubicBezTo>
                      <a:pt x="0" y="1206830"/>
                      <a:pt x="95663" y="1264228"/>
                      <a:pt x="214875" y="1264228"/>
                    </a:cubicBezTo>
                    <a:lnTo>
                      <a:pt x="833007" y="1264228"/>
                    </a:lnTo>
                    <a:lnTo>
                      <a:pt x="1047882" y="1443781"/>
                    </a:lnTo>
                    <a:lnTo>
                      <a:pt x="1262757" y="1264228"/>
                    </a:lnTo>
                    <a:lnTo>
                      <a:pt x="1880889" y="1264228"/>
                    </a:lnTo>
                    <a:cubicBezTo>
                      <a:pt x="2000100" y="1264228"/>
                      <a:pt x="2095764" y="1206830"/>
                      <a:pt x="2095764" y="1134715"/>
                    </a:cubicBezTo>
                    <a:lnTo>
                      <a:pt x="2095764" y="129513"/>
                    </a:lnTo>
                    <a:cubicBezTo>
                      <a:pt x="2097236" y="57398"/>
                      <a:pt x="2001572" y="0"/>
                      <a:pt x="1882361" y="0"/>
                    </a:cubicBezTo>
                    <a:close/>
                  </a:path>
                </a:pathLst>
              </a:custGeom>
              <a:solidFill>
                <a:schemeClr val="bg1"/>
              </a:solidFill>
              <a:ln w="14710" cap="flat">
                <a:noFill/>
                <a:prstDash val="solid"/>
                <a:miter/>
              </a:ln>
              <a:effectLst>
                <a:outerShdw blurRad="50800" dist="38100" dir="2700000" algn="tl" rotWithShape="0">
                  <a:prstClr val="black">
                    <a:alpha val="40000"/>
                  </a:prstClr>
                </a:outerShdw>
              </a:effectLst>
            </p:spPr>
            <p:txBody>
              <a:bodyPr rtlCol="0" anchor="ctr"/>
              <a:lstStyle/>
              <a:p>
                <a:endParaRPr lang="zh-CN" altLang="en-US">
                  <a:cs typeface="+mn-ea"/>
                  <a:sym typeface="+mn-lt"/>
                </a:endParaRPr>
              </a:p>
            </p:txBody>
          </p:sp>
          <p:sp>
            <p:nvSpPr>
              <p:cNvPr id="128" name="任意多边形: 形状 127"/>
              <p:cNvSpPr/>
              <p:nvPr/>
            </p:nvSpPr>
            <p:spPr>
              <a:xfrm>
                <a:off x="3892798" y="2004419"/>
                <a:ext cx="1605672" cy="475373"/>
              </a:xfrm>
              <a:custGeom>
                <a:avLst/>
                <a:gdLst>
                  <a:gd name="connsiteX0" fmla="*/ 0 w 1605672"/>
                  <a:gd name="connsiteY0" fmla="*/ 0 h 475373"/>
                  <a:gd name="connsiteX1" fmla="*/ 1605673 w 1605672"/>
                  <a:gd name="connsiteY1" fmla="*/ 0 h 475373"/>
                  <a:gd name="connsiteX2" fmla="*/ 1605673 w 1605672"/>
                  <a:gd name="connsiteY2" fmla="*/ 475373 h 475373"/>
                  <a:gd name="connsiteX3" fmla="*/ 0 w 1605672"/>
                  <a:gd name="connsiteY3" fmla="*/ 475373 h 475373"/>
                </a:gdLst>
                <a:ahLst/>
                <a:cxnLst>
                  <a:cxn ang="0">
                    <a:pos x="connsiteX0" y="connsiteY0"/>
                  </a:cxn>
                  <a:cxn ang="0">
                    <a:pos x="connsiteX1" y="connsiteY1"/>
                  </a:cxn>
                  <a:cxn ang="0">
                    <a:pos x="connsiteX2" y="connsiteY2"/>
                  </a:cxn>
                  <a:cxn ang="0">
                    <a:pos x="connsiteX3" y="connsiteY3"/>
                  </a:cxn>
                </a:cxnLst>
                <a:rect l="l" t="t" r="r" b="b"/>
                <a:pathLst>
                  <a:path w="1605672" h="475373">
                    <a:moveTo>
                      <a:pt x="0" y="0"/>
                    </a:moveTo>
                    <a:lnTo>
                      <a:pt x="1605673" y="0"/>
                    </a:lnTo>
                    <a:lnTo>
                      <a:pt x="1605673" y="475373"/>
                    </a:lnTo>
                    <a:lnTo>
                      <a:pt x="0" y="475373"/>
                    </a:lnTo>
                    <a:close/>
                  </a:path>
                </a:pathLst>
              </a:custGeom>
              <a:noFill/>
              <a:ln w="14710" cap="flat">
                <a:noFill/>
                <a:prstDash val="solid"/>
                <a:miter/>
              </a:ln>
            </p:spPr>
            <p:txBody>
              <a:bodyPr rtlCol="0" anchor="ctr"/>
              <a:lstStyle/>
              <a:p>
                <a:endParaRPr lang="zh-CN" altLang="en-US">
                  <a:cs typeface="+mn-ea"/>
                  <a:sym typeface="+mn-lt"/>
                </a:endParaRPr>
              </a:p>
            </p:txBody>
          </p:sp>
        </p:grpSp>
        <p:grpSp>
          <p:nvGrpSpPr>
            <p:cNvPr id="130" name="图形 1"/>
            <p:cNvGrpSpPr/>
            <p:nvPr/>
          </p:nvGrpSpPr>
          <p:grpSpPr>
            <a:xfrm rot="10800000">
              <a:off x="2634064" y="4717549"/>
              <a:ext cx="2095780" cy="1443780"/>
              <a:chOff x="3585203" y="1281793"/>
              <a:chExt cx="2095780" cy="1443780"/>
            </a:xfrm>
            <a:solidFill>
              <a:schemeClr val="accent1"/>
            </a:solidFill>
          </p:grpSpPr>
          <p:sp>
            <p:nvSpPr>
              <p:cNvPr id="135" name="任意多边形: 形状 134"/>
              <p:cNvSpPr/>
              <p:nvPr/>
            </p:nvSpPr>
            <p:spPr>
              <a:xfrm>
                <a:off x="3585203" y="1281793"/>
                <a:ext cx="2095780" cy="1443780"/>
              </a:xfrm>
              <a:custGeom>
                <a:avLst/>
                <a:gdLst>
                  <a:gd name="connsiteX0" fmla="*/ 1882361 w 2095780"/>
                  <a:gd name="connsiteY0" fmla="*/ 0 h 1443780"/>
                  <a:gd name="connsiteX1" fmla="*/ 214875 w 2095780"/>
                  <a:gd name="connsiteY1" fmla="*/ 0 h 1443780"/>
                  <a:gd name="connsiteX2" fmla="*/ 0 w 2095780"/>
                  <a:gd name="connsiteY2" fmla="*/ 129513 h 1443780"/>
                  <a:gd name="connsiteX3" fmla="*/ 0 w 2095780"/>
                  <a:gd name="connsiteY3" fmla="*/ 1134715 h 1443780"/>
                  <a:gd name="connsiteX4" fmla="*/ 214875 w 2095780"/>
                  <a:gd name="connsiteY4" fmla="*/ 1264228 h 1443780"/>
                  <a:gd name="connsiteX5" fmla="*/ 833007 w 2095780"/>
                  <a:gd name="connsiteY5" fmla="*/ 1264228 h 1443780"/>
                  <a:gd name="connsiteX6" fmla="*/ 1047882 w 2095780"/>
                  <a:gd name="connsiteY6" fmla="*/ 1443781 h 1443780"/>
                  <a:gd name="connsiteX7" fmla="*/ 1262757 w 2095780"/>
                  <a:gd name="connsiteY7" fmla="*/ 1264228 h 1443780"/>
                  <a:gd name="connsiteX8" fmla="*/ 1880889 w 2095780"/>
                  <a:gd name="connsiteY8" fmla="*/ 1264228 h 1443780"/>
                  <a:gd name="connsiteX9" fmla="*/ 2095764 w 2095780"/>
                  <a:gd name="connsiteY9" fmla="*/ 1134715 h 1443780"/>
                  <a:gd name="connsiteX10" fmla="*/ 2095764 w 2095780"/>
                  <a:gd name="connsiteY10" fmla="*/ 129513 h 1443780"/>
                  <a:gd name="connsiteX11" fmla="*/ 1882361 w 2095780"/>
                  <a:gd name="connsiteY11" fmla="*/ 0 h 1443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95780" h="1443780">
                    <a:moveTo>
                      <a:pt x="1882361" y="0"/>
                    </a:moveTo>
                    <a:lnTo>
                      <a:pt x="214875" y="0"/>
                    </a:lnTo>
                    <a:cubicBezTo>
                      <a:pt x="95663" y="0"/>
                      <a:pt x="0" y="57398"/>
                      <a:pt x="0" y="129513"/>
                    </a:cubicBezTo>
                    <a:lnTo>
                      <a:pt x="0" y="1134715"/>
                    </a:lnTo>
                    <a:cubicBezTo>
                      <a:pt x="0" y="1206830"/>
                      <a:pt x="95663" y="1264228"/>
                      <a:pt x="214875" y="1264228"/>
                    </a:cubicBezTo>
                    <a:lnTo>
                      <a:pt x="833007" y="1264228"/>
                    </a:lnTo>
                    <a:lnTo>
                      <a:pt x="1047882" y="1443781"/>
                    </a:lnTo>
                    <a:lnTo>
                      <a:pt x="1262757" y="1264228"/>
                    </a:lnTo>
                    <a:lnTo>
                      <a:pt x="1880889" y="1264228"/>
                    </a:lnTo>
                    <a:cubicBezTo>
                      <a:pt x="2000100" y="1264228"/>
                      <a:pt x="2095764" y="1206830"/>
                      <a:pt x="2095764" y="1134715"/>
                    </a:cubicBezTo>
                    <a:lnTo>
                      <a:pt x="2095764" y="129513"/>
                    </a:lnTo>
                    <a:cubicBezTo>
                      <a:pt x="2097236" y="57398"/>
                      <a:pt x="2001572" y="0"/>
                      <a:pt x="1882361" y="0"/>
                    </a:cubicBezTo>
                    <a:close/>
                  </a:path>
                </a:pathLst>
              </a:custGeom>
              <a:solidFill>
                <a:schemeClr val="bg1"/>
              </a:solidFill>
              <a:ln w="14710" cap="flat">
                <a:noFill/>
                <a:prstDash val="solid"/>
                <a:miter/>
              </a:ln>
              <a:effectLst>
                <a:outerShdw blurRad="50800" dist="38100" dir="2700000" algn="tl" rotWithShape="0">
                  <a:prstClr val="black">
                    <a:alpha val="40000"/>
                  </a:prstClr>
                </a:outerShdw>
              </a:effectLst>
            </p:spPr>
            <p:txBody>
              <a:bodyPr rtlCol="0" anchor="ctr"/>
              <a:lstStyle/>
              <a:p>
                <a:endParaRPr lang="zh-CN" altLang="en-US">
                  <a:cs typeface="+mn-ea"/>
                  <a:sym typeface="+mn-lt"/>
                </a:endParaRPr>
              </a:p>
            </p:txBody>
          </p:sp>
          <p:sp>
            <p:nvSpPr>
              <p:cNvPr id="136" name="任意多边形: 形状 135"/>
              <p:cNvSpPr/>
              <p:nvPr/>
            </p:nvSpPr>
            <p:spPr>
              <a:xfrm>
                <a:off x="3892798" y="2004419"/>
                <a:ext cx="1605672" cy="475373"/>
              </a:xfrm>
              <a:custGeom>
                <a:avLst/>
                <a:gdLst>
                  <a:gd name="connsiteX0" fmla="*/ 0 w 1605672"/>
                  <a:gd name="connsiteY0" fmla="*/ 0 h 475373"/>
                  <a:gd name="connsiteX1" fmla="*/ 1605673 w 1605672"/>
                  <a:gd name="connsiteY1" fmla="*/ 0 h 475373"/>
                  <a:gd name="connsiteX2" fmla="*/ 1605673 w 1605672"/>
                  <a:gd name="connsiteY2" fmla="*/ 475373 h 475373"/>
                  <a:gd name="connsiteX3" fmla="*/ 0 w 1605672"/>
                  <a:gd name="connsiteY3" fmla="*/ 475373 h 475373"/>
                </a:gdLst>
                <a:ahLst/>
                <a:cxnLst>
                  <a:cxn ang="0">
                    <a:pos x="connsiteX0" y="connsiteY0"/>
                  </a:cxn>
                  <a:cxn ang="0">
                    <a:pos x="connsiteX1" y="connsiteY1"/>
                  </a:cxn>
                  <a:cxn ang="0">
                    <a:pos x="connsiteX2" y="connsiteY2"/>
                  </a:cxn>
                  <a:cxn ang="0">
                    <a:pos x="connsiteX3" y="connsiteY3"/>
                  </a:cxn>
                </a:cxnLst>
                <a:rect l="l" t="t" r="r" b="b"/>
                <a:pathLst>
                  <a:path w="1605672" h="475373">
                    <a:moveTo>
                      <a:pt x="0" y="0"/>
                    </a:moveTo>
                    <a:lnTo>
                      <a:pt x="1605673" y="0"/>
                    </a:lnTo>
                    <a:lnTo>
                      <a:pt x="1605673" y="475373"/>
                    </a:lnTo>
                    <a:lnTo>
                      <a:pt x="0" y="475373"/>
                    </a:lnTo>
                    <a:close/>
                  </a:path>
                </a:pathLst>
              </a:custGeom>
              <a:noFill/>
              <a:ln w="14710" cap="flat">
                <a:noFill/>
                <a:prstDash val="solid"/>
                <a:miter/>
              </a:ln>
            </p:spPr>
            <p:txBody>
              <a:bodyPr rtlCol="0" anchor="ctr"/>
              <a:lstStyle/>
              <a:p>
                <a:endParaRPr lang="zh-CN" altLang="en-US">
                  <a:cs typeface="+mn-ea"/>
                  <a:sym typeface="+mn-lt"/>
                </a:endParaRPr>
              </a:p>
            </p:txBody>
          </p:sp>
        </p:grpSp>
      </p:grpSp>
      <p:sp>
        <p:nvSpPr>
          <p:cNvPr id="17" name="文本框 23"/>
          <p:cNvSpPr txBox="1"/>
          <p:nvPr/>
        </p:nvSpPr>
        <p:spPr>
          <a:xfrm>
            <a:off x="4990297" y="1436888"/>
            <a:ext cx="1622002" cy="36830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dirty="0" smtClean="0">
                <a:solidFill>
                  <a:schemeClr val="tx1">
                    <a:lumMod val="75000"/>
                    <a:lumOff val="25000"/>
                  </a:schemeClr>
                </a:solidFill>
                <a:cs typeface="+mn-ea"/>
                <a:sym typeface="+mn-lt"/>
              </a:rPr>
              <a:t>创优质服务</a:t>
            </a:r>
            <a:endParaRPr lang="zh-CN" altLang="en-US" b="1" dirty="0" smtClean="0">
              <a:solidFill>
                <a:schemeClr val="tx1">
                  <a:lumMod val="75000"/>
                  <a:lumOff val="25000"/>
                </a:schemeClr>
              </a:solidFill>
              <a:cs typeface="+mn-ea"/>
              <a:sym typeface="+mn-lt"/>
            </a:endParaRPr>
          </a:p>
        </p:txBody>
      </p:sp>
      <p:sp>
        <p:nvSpPr>
          <p:cNvPr id="18" name="文本框 24"/>
          <p:cNvSpPr txBox="1"/>
          <p:nvPr/>
        </p:nvSpPr>
        <p:spPr>
          <a:xfrm>
            <a:off x="4970205" y="1783041"/>
            <a:ext cx="1622003" cy="533400"/>
          </a:xfrm>
          <a:prstGeom prst="rect">
            <a:avLst/>
          </a:prstGeom>
          <a:noFill/>
        </p:spPr>
        <p:txBody>
          <a:bodyPr wrap="square" rtlCol="0">
            <a:spAutoFit/>
          </a:bodyPr>
          <a:lstStyle>
            <a:defPPr>
              <a:defRPr lang="zh-CN"/>
            </a:defPPr>
            <a:lvl1pPr algn="dist">
              <a:defRPr>
                <a:latin typeface="华文仿宋" panose="02010600040101010101" pitchFamily="2" charset="-122"/>
                <a:ea typeface="华文仿宋" panose="02010600040101010101" pitchFamily="2" charset="-122"/>
              </a:defRPr>
            </a:lvl1pPr>
          </a:lstStyle>
          <a:p>
            <a:pPr algn="l">
              <a:lnSpc>
                <a:spcPct val="120000"/>
              </a:lnSpc>
            </a:pPr>
            <a:r>
              <a:rPr lang="zh-CN" altLang="en-US" sz="1200" dirty="0">
                <a:solidFill>
                  <a:schemeClr val="tx1">
                    <a:lumMod val="50000"/>
                    <a:lumOff val="50000"/>
                  </a:schemeClr>
                </a:solidFill>
                <a:latin typeface="+mn-lt"/>
                <a:ea typeface="+mn-ea"/>
                <a:cs typeface="+mn-ea"/>
                <a:sym typeface="+mn-lt"/>
              </a:rPr>
              <a:t>点击此处输入文本，单机设计可一键改色</a:t>
            </a:r>
          </a:p>
        </p:txBody>
      </p:sp>
      <p:sp>
        <p:nvSpPr>
          <p:cNvPr id="21" name="文本框 23"/>
          <p:cNvSpPr txBox="1"/>
          <p:nvPr/>
        </p:nvSpPr>
        <p:spPr>
          <a:xfrm>
            <a:off x="9036517" y="1436888"/>
            <a:ext cx="1622002" cy="36830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dirty="0" smtClean="0">
                <a:solidFill>
                  <a:schemeClr val="tx1">
                    <a:lumMod val="75000"/>
                    <a:lumOff val="25000"/>
                  </a:schemeClr>
                </a:solidFill>
                <a:cs typeface="+mn-ea"/>
                <a:sym typeface="+mn-lt"/>
              </a:rPr>
              <a:t>以病人为中心</a:t>
            </a:r>
            <a:endParaRPr lang="zh-CN" altLang="en-US" b="1" dirty="0" smtClean="0">
              <a:solidFill>
                <a:schemeClr val="tx1">
                  <a:lumMod val="75000"/>
                  <a:lumOff val="25000"/>
                </a:schemeClr>
              </a:solidFill>
              <a:cs typeface="+mn-ea"/>
              <a:sym typeface="+mn-lt"/>
            </a:endParaRPr>
          </a:p>
        </p:txBody>
      </p:sp>
      <p:sp>
        <p:nvSpPr>
          <p:cNvPr id="22" name="文本框 24"/>
          <p:cNvSpPr txBox="1"/>
          <p:nvPr/>
        </p:nvSpPr>
        <p:spPr>
          <a:xfrm>
            <a:off x="9016425" y="1783041"/>
            <a:ext cx="1622003" cy="533400"/>
          </a:xfrm>
          <a:prstGeom prst="rect">
            <a:avLst/>
          </a:prstGeom>
          <a:noFill/>
        </p:spPr>
        <p:txBody>
          <a:bodyPr wrap="square" rtlCol="0">
            <a:spAutoFit/>
          </a:bodyPr>
          <a:lstStyle>
            <a:defPPr>
              <a:defRPr lang="zh-CN"/>
            </a:defPPr>
            <a:lvl1pPr algn="dist">
              <a:defRPr>
                <a:latin typeface="华文仿宋" panose="02010600040101010101" pitchFamily="2" charset="-122"/>
                <a:ea typeface="华文仿宋" panose="02010600040101010101" pitchFamily="2" charset="-122"/>
              </a:defRPr>
            </a:lvl1pPr>
          </a:lstStyle>
          <a:p>
            <a:pPr algn="l">
              <a:lnSpc>
                <a:spcPct val="120000"/>
              </a:lnSpc>
            </a:pPr>
            <a:r>
              <a:rPr lang="zh-CN" altLang="en-US" sz="1200" dirty="0">
                <a:solidFill>
                  <a:schemeClr val="tx1">
                    <a:lumMod val="50000"/>
                    <a:lumOff val="50000"/>
                  </a:schemeClr>
                </a:solidFill>
                <a:latin typeface="+mn-lt"/>
                <a:ea typeface="+mn-ea"/>
                <a:cs typeface="+mn-ea"/>
                <a:sym typeface="+mn-lt"/>
              </a:rPr>
              <a:t>点击此处输入文本，单机设计可一键改色</a:t>
            </a:r>
          </a:p>
        </p:txBody>
      </p:sp>
      <p:sp>
        <p:nvSpPr>
          <p:cNvPr id="23" name="文本框 23"/>
          <p:cNvSpPr txBox="1"/>
          <p:nvPr/>
        </p:nvSpPr>
        <p:spPr>
          <a:xfrm>
            <a:off x="2871302" y="5330708"/>
            <a:ext cx="1622002" cy="36830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dirty="0" smtClean="0">
                <a:solidFill>
                  <a:schemeClr val="tx1">
                    <a:lumMod val="75000"/>
                    <a:lumOff val="25000"/>
                  </a:schemeClr>
                </a:solidFill>
                <a:cs typeface="+mn-ea"/>
                <a:sym typeface="+mn-lt"/>
              </a:rPr>
              <a:t>以病人为中心</a:t>
            </a:r>
            <a:endParaRPr lang="zh-CN" altLang="en-US" b="1" dirty="0" smtClean="0">
              <a:solidFill>
                <a:schemeClr val="tx1">
                  <a:lumMod val="75000"/>
                  <a:lumOff val="25000"/>
                </a:schemeClr>
              </a:solidFill>
              <a:cs typeface="+mn-ea"/>
              <a:sym typeface="+mn-lt"/>
            </a:endParaRPr>
          </a:p>
        </p:txBody>
      </p:sp>
      <p:sp>
        <p:nvSpPr>
          <p:cNvPr id="24" name="文本框 24"/>
          <p:cNvSpPr txBox="1"/>
          <p:nvPr/>
        </p:nvSpPr>
        <p:spPr>
          <a:xfrm>
            <a:off x="2851210" y="5676861"/>
            <a:ext cx="1622003" cy="533400"/>
          </a:xfrm>
          <a:prstGeom prst="rect">
            <a:avLst/>
          </a:prstGeom>
          <a:noFill/>
        </p:spPr>
        <p:txBody>
          <a:bodyPr wrap="square" rtlCol="0">
            <a:spAutoFit/>
          </a:bodyPr>
          <a:lstStyle>
            <a:defPPr>
              <a:defRPr lang="zh-CN"/>
            </a:defPPr>
            <a:lvl1pPr algn="dist">
              <a:defRPr>
                <a:latin typeface="华文仿宋" panose="02010600040101010101" pitchFamily="2" charset="-122"/>
                <a:ea typeface="华文仿宋" panose="02010600040101010101" pitchFamily="2" charset="-122"/>
              </a:defRPr>
            </a:lvl1pPr>
          </a:lstStyle>
          <a:p>
            <a:pPr algn="l">
              <a:lnSpc>
                <a:spcPct val="120000"/>
              </a:lnSpc>
            </a:pPr>
            <a:r>
              <a:rPr lang="zh-CN" altLang="en-US" sz="1200" dirty="0">
                <a:solidFill>
                  <a:schemeClr val="tx1">
                    <a:lumMod val="50000"/>
                    <a:lumOff val="50000"/>
                  </a:schemeClr>
                </a:solidFill>
                <a:latin typeface="+mn-lt"/>
                <a:ea typeface="+mn-ea"/>
                <a:cs typeface="+mn-ea"/>
                <a:sym typeface="+mn-lt"/>
              </a:rPr>
              <a:t>点击此处输入文本，单机设计可一键改色</a:t>
            </a:r>
          </a:p>
        </p:txBody>
      </p:sp>
      <p:sp>
        <p:nvSpPr>
          <p:cNvPr id="25" name="文本框 23"/>
          <p:cNvSpPr txBox="1"/>
          <p:nvPr/>
        </p:nvSpPr>
        <p:spPr>
          <a:xfrm>
            <a:off x="7050872" y="5302133"/>
            <a:ext cx="1622002" cy="36830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dirty="0" smtClean="0">
                <a:solidFill>
                  <a:schemeClr val="tx1">
                    <a:lumMod val="75000"/>
                    <a:lumOff val="25000"/>
                  </a:schemeClr>
                </a:solidFill>
                <a:cs typeface="+mn-ea"/>
                <a:sym typeface="+mn-lt"/>
              </a:rPr>
              <a:t>创优质服务</a:t>
            </a:r>
            <a:endParaRPr lang="zh-CN" altLang="en-US" b="1" dirty="0" smtClean="0">
              <a:solidFill>
                <a:schemeClr val="tx1">
                  <a:lumMod val="75000"/>
                  <a:lumOff val="25000"/>
                </a:schemeClr>
              </a:solidFill>
              <a:cs typeface="+mn-ea"/>
              <a:sym typeface="+mn-lt"/>
            </a:endParaRPr>
          </a:p>
        </p:txBody>
      </p:sp>
      <p:sp>
        <p:nvSpPr>
          <p:cNvPr id="26" name="文本框 24"/>
          <p:cNvSpPr txBox="1"/>
          <p:nvPr/>
        </p:nvSpPr>
        <p:spPr>
          <a:xfrm>
            <a:off x="7030780" y="5648286"/>
            <a:ext cx="1622003" cy="533400"/>
          </a:xfrm>
          <a:prstGeom prst="rect">
            <a:avLst/>
          </a:prstGeom>
          <a:noFill/>
        </p:spPr>
        <p:txBody>
          <a:bodyPr wrap="square" rtlCol="0">
            <a:spAutoFit/>
          </a:bodyPr>
          <a:lstStyle>
            <a:defPPr>
              <a:defRPr lang="zh-CN"/>
            </a:defPPr>
            <a:lvl1pPr algn="dist">
              <a:defRPr>
                <a:latin typeface="华文仿宋" panose="02010600040101010101" pitchFamily="2" charset="-122"/>
                <a:ea typeface="华文仿宋" panose="02010600040101010101" pitchFamily="2" charset="-122"/>
              </a:defRPr>
            </a:lvl1pPr>
          </a:lstStyle>
          <a:p>
            <a:pPr algn="l">
              <a:lnSpc>
                <a:spcPct val="120000"/>
              </a:lnSpc>
            </a:pPr>
            <a:r>
              <a:rPr lang="zh-CN" altLang="en-US" sz="1200" dirty="0">
                <a:solidFill>
                  <a:schemeClr val="tx1">
                    <a:lumMod val="50000"/>
                    <a:lumOff val="50000"/>
                  </a:schemeClr>
                </a:solidFill>
                <a:latin typeface="+mn-lt"/>
                <a:ea typeface="+mn-ea"/>
                <a:cs typeface="+mn-ea"/>
                <a:sym typeface="+mn-lt"/>
              </a:rPr>
              <a:t>点击此处输入文本，单机设计可一键改色</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COMMONDATA" val="eyJoZGlkIjoiNzdkOTM4NjVkOTQzNmVmZDNlYmRkZmMzZjU3NTlmNTUifQ=="/>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7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2.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73.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74.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75.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76.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77.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78.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79.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81.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82.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83.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84.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85.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86.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87.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88.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89.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0.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91.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92.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93.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94.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95.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heme/theme1.xml><?xml version="1.0" encoding="utf-8"?>
<a:theme xmlns:a="http://schemas.openxmlformats.org/drawingml/2006/main" name="第一PPT，www.1ppt.com">
  <a:themeElements>
    <a:clrScheme name="新版空白演示配色">
      <a:dk1>
        <a:sysClr val="windowText" lastClr="000000"/>
      </a:dk1>
      <a:lt1>
        <a:sysClr val="window" lastClr="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xruqbwrj">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阿里巴巴普惠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阿里巴巴普惠体"/>
        <a:ea typeface=""/>
        <a:cs typeface=""/>
        <a:font script="Jpan" typeface="ＭＳ Ｐゴシック"/>
        <a:font script="Hang" typeface="맑은 고딕"/>
        <a:font script="Hans" typeface="阿里巴巴普惠体"/>
        <a:font script="Hant" typeface="新細明體"/>
        <a:font script="Arab" typeface="阿里巴巴普惠体"/>
        <a:font script="Hebr" typeface="阿里巴巴普惠体"/>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阿里巴巴普惠体"/>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阿里巴巴普惠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阿里巴巴普惠体"/>
        <a:ea typeface=""/>
        <a:cs typeface=""/>
        <a:font script="Jpan" typeface="ＭＳ Ｐゴシック"/>
        <a:font script="Hang" typeface="맑은 고딕"/>
        <a:font script="Hans" typeface="阿里巴巴普惠体"/>
        <a:font script="Hant" typeface="新細明體"/>
        <a:font script="Arab" typeface="阿里巴巴普惠体"/>
        <a:font script="Hebr" typeface="阿里巴巴普惠体"/>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阿里巴巴普惠体"/>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1764</Words>
  <Application>Microsoft Office PowerPoint</Application>
  <PresentationFormat>宽屏</PresentationFormat>
  <Paragraphs>224</Paragraphs>
  <Slides>25</Slides>
  <Notes>2</Notes>
  <HiddenSlides>0</HiddenSlides>
  <MMClips>0</MMClips>
  <ScaleCrop>false</ScaleCrop>
  <HeadingPairs>
    <vt:vector size="6" baseType="variant">
      <vt:variant>
        <vt:lpstr>已用的字体</vt:lpstr>
      </vt:variant>
      <vt:variant>
        <vt:i4>9</vt:i4>
      </vt:variant>
      <vt:variant>
        <vt:lpstr>主题</vt:lpstr>
      </vt:variant>
      <vt:variant>
        <vt:i4>3</vt:i4>
      </vt:variant>
      <vt:variant>
        <vt:lpstr>幻灯片标题</vt:lpstr>
      </vt:variant>
      <vt:variant>
        <vt:i4>25</vt:i4>
      </vt:variant>
    </vt:vector>
  </HeadingPairs>
  <TitlesOfParts>
    <vt:vector size="37" baseType="lpstr">
      <vt:lpstr>Meiryo</vt:lpstr>
      <vt:lpstr>阿里巴巴普惠体</vt:lpstr>
      <vt:lpstr>宋体</vt:lpstr>
      <vt:lpstr>微软雅黑</vt:lpstr>
      <vt:lpstr>Arial</vt:lpstr>
      <vt:lpstr>Calibri</vt:lpstr>
      <vt:lpstr>Calibri Light</vt:lpstr>
      <vt:lpstr>Helvetica</vt:lpstr>
      <vt:lpstr>Wingdings</vt:lpstr>
      <vt:lpstr>第一PPT，www.1ppt.com</vt:lpstr>
      <vt:lpstr>自定义设计方案</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keywords/>
  <dc:description/>
  <cp:lastModifiedBy>kan</cp:lastModifiedBy>
  <cp:revision>164</cp:revision>
  <dcterms:created xsi:type="dcterms:W3CDTF">2019-06-19T02:08:00Z</dcterms:created>
  <dcterms:modified xsi:type="dcterms:W3CDTF">2023-01-01T05:25:52Z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2052-11.1.0.11636</vt:lpwstr>
  </property>
  <property fmtid="{D5CDD505-2E9C-101B-9397-08002B2CF9AE}" pid="3" name="ICV">
    <vt:lpwstr>BB92BE597B8344A68D04A5AA90403F79</vt:lpwstr>
  </property>
</Properties>
</file>