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8" r:id="rId2"/>
    <p:sldMasterId id="2147483672" r:id="rId3"/>
  </p:sldMasterIdLst>
  <p:notesMasterIdLst>
    <p:notesMasterId r:id="rId25"/>
  </p:notesMasterIdLst>
  <p:sldIdLst>
    <p:sldId id="316" r:id="rId4"/>
    <p:sldId id="314" r:id="rId5"/>
    <p:sldId id="315" r:id="rId6"/>
    <p:sldId id="317" r:id="rId7"/>
    <p:sldId id="260" r:id="rId8"/>
    <p:sldId id="318" r:id="rId9"/>
    <p:sldId id="319" r:id="rId10"/>
    <p:sldId id="320" r:id="rId11"/>
    <p:sldId id="322" r:id="rId12"/>
    <p:sldId id="321" r:id="rId13"/>
    <p:sldId id="323" r:id="rId14"/>
    <p:sldId id="324" r:id="rId15"/>
    <p:sldId id="325" r:id="rId16"/>
    <p:sldId id="328" r:id="rId17"/>
    <p:sldId id="326" r:id="rId18"/>
    <p:sldId id="329" r:id="rId19"/>
    <p:sldId id="332" r:id="rId20"/>
    <p:sldId id="331" r:id="rId21"/>
    <p:sldId id="333" r:id="rId22"/>
    <p:sldId id="335" r:id="rId23"/>
    <p:sldId id="336"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0">
          <p15:clr>
            <a:srgbClr val="A4A3A4"/>
          </p15:clr>
        </p15:guide>
        <p15:guide id="2" pos="1686">
          <p15:clr>
            <a:srgbClr val="A4A3A4"/>
          </p15:clr>
        </p15:guide>
        <p15:guide id="3" pos="3842">
          <p15:clr>
            <a:srgbClr val="A4A3A4"/>
          </p15:clr>
        </p15:guide>
        <p15:guide id="4" pos="59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0A08"/>
    <a:srgbClr val="AE1B19"/>
    <a:srgbClr val="FBCB78"/>
    <a:srgbClr val="FEF4D4"/>
    <a:srgbClr val="CE2828"/>
    <a:srgbClr val="FFCFAA"/>
    <a:srgbClr val="FFD1A9"/>
    <a:srgbClr val="FBECD8"/>
    <a:srgbClr val="D7271E"/>
    <a:srgbClr val="FEF5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showGuides="1">
      <p:cViewPr varScale="1">
        <p:scale>
          <a:sx n="108" d="100"/>
          <a:sy n="108" d="100"/>
        </p:scale>
        <p:origin x="678" y="114"/>
      </p:cViewPr>
      <p:guideLst>
        <p:guide orient="horz" pos="2190"/>
        <p:guide pos="1686"/>
        <p:guide pos="3842"/>
        <p:guide pos="59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DCEB5C-B62A-4DDD-8B92-911E16FD14DE}" type="datetimeFigureOut">
              <a:rPr lang="zh-CN" altLang="en-US" smtClean="0"/>
              <a:t>2023/1/2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AE4C91-05EE-4E11-9F24-62F73AE36E47}" type="slidenum">
              <a:rPr lang="zh-CN" altLang="en-US" smtClean="0"/>
              <a:t>‹#›</a:t>
            </a:fld>
            <a:endParaRPr lang="zh-CN" altLang="en-US"/>
          </a:p>
        </p:txBody>
      </p:sp>
    </p:spTree>
    <p:extLst>
      <p:ext uri="{BB962C8B-B14F-4D97-AF65-F5344CB8AC3E}">
        <p14:creationId xmlns:p14="http://schemas.microsoft.com/office/powerpoint/2010/main" val="1429054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a:t>
            </a:fld>
            <a:endParaRPr lang="zh-CN" altLang="en-US"/>
          </a:p>
        </p:txBody>
      </p:sp>
    </p:spTree>
    <p:extLst>
      <p:ext uri="{BB962C8B-B14F-4D97-AF65-F5344CB8AC3E}">
        <p14:creationId xmlns:p14="http://schemas.microsoft.com/office/powerpoint/2010/main" val="14440716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10</a:t>
            </a:fld>
            <a:endParaRPr lang="zh-CN" altLang="en-US"/>
          </a:p>
        </p:txBody>
      </p:sp>
    </p:spTree>
    <p:extLst>
      <p:ext uri="{BB962C8B-B14F-4D97-AF65-F5344CB8AC3E}">
        <p14:creationId xmlns:p14="http://schemas.microsoft.com/office/powerpoint/2010/main" val="25656346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9AE4C91-05EE-4E11-9F24-62F73AE36E47}" type="slidenum">
              <a:rPr lang="zh-CN" altLang="en-US" smtClean="0"/>
              <a:t>11</a:t>
            </a:fld>
            <a:endParaRPr lang="zh-CN" altLang="en-US"/>
          </a:p>
        </p:txBody>
      </p:sp>
    </p:spTree>
    <p:extLst>
      <p:ext uri="{BB962C8B-B14F-4D97-AF65-F5344CB8AC3E}">
        <p14:creationId xmlns:p14="http://schemas.microsoft.com/office/powerpoint/2010/main" val="311532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12</a:t>
            </a:fld>
            <a:endParaRPr lang="zh-CN" altLang="en-US"/>
          </a:p>
        </p:txBody>
      </p:sp>
    </p:spTree>
    <p:extLst>
      <p:ext uri="{BB962C8B-B14F-4D97-AF65-F5344CB8AC3E}">
        <p14:creationId xmlns:p14="http://schemas.microsoft.com/office/powerpoint/2010/main" val="2376597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13</a:t>
            </a:fld>
            <a:endParaRPr lang="zh-CN" altLang="en-US"/>
          </a:p>
        </p:txBody>
      </p:sp>
    </p:spTree>
    <p:extLst>
      <p:ext uri="{BB962C8B-B14F-4D97-AF65-F5344CB8AC3E}">
        <p14:creationId xmlns:p14="http://schemas.microsoft.com/office/powerpoint/2010/main" val="166909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14</a:t>
            </a:fld>
            <a:endParaRPr lang="zh-CN" altLang="en-US"/>
          </a:p>
        </p:txBody>
      </p:sp>
    </p:spTree>
    <p:extLst>
      <p:ext uri="{BB962C8B-B14F-4D97-AF65-F5344CB8AC3E}">
        <p14:creationId xmlns:p14="http://schemas.microsoft.com/office/powerpoint/2010/main" val="215806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15</a:t>
            </a:fld>
            <a:endParaRPr lang="zh-CN" altLang="en-US"/>
          </a:p>
        </p:txBody>
      </p:sp>
    </p:spTree>
    <p:extLst>
      <p:ext uri="{BB962C8B-B14F-4D97-AF65-F5344CB8AC3E}">
        <p14:creationId xmlns:p14="http://schemas.microsoft.com/office/powerpoint/2010/main" val="41434856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16</a:t>
            </a:fld>
            <a:endParaRPr lang="zh-CN" altLang="en-US"/>
          </a:p>
        </p:txBody>
      </p:sp>
    </p:spTree>
    <p:extLst>
      <p:ext uri="{BB962C8B-B14F-4D97-AF65-F5344CB8AC3E}">
        <p14:creationId xmlns:p14="http://schemas.microsoft.com/office/powerpoint/2010/main" val="28698322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17</a:t>
            </a:fld>
            <a:endParaRPr lang="zh-CN" altLang="en-US"/>
          </a:p>
        </p:txBody>
      </p:sp>
    </p:spTree>
    <p:extLst>
      <p:ext uri="{BB962C8B-B14F-4D97-AF65-F5344CB8AC3E}">
        <p14:creationId xmlns:p14="http://schemas.microsoft.com/office/powerpoint/2010/main" val="4155778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18</a:t>
            </a:fld>
            <a:endParaRPr lang="zh-CN" altLang="en-US"/>
          </a:p>
        </p:txBody>
      </p:sp>
    </p:spTree>
    <p:extLst>
      <p:ext uri="{BB962C8B-B14F-4D97-AF65-F5344CB8AC3E}">
        <p14:creationId xmlns:p14="http://schemas.microsoft.com/office/powerpoint/2010/main" val="18762922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19</a:t>
            </a:fld>
            <a:endParaRPr lang="zh-CN" altLang="en-US"/>
          </a:p>
        </p:txBody>
      </p:sp>
    </p:spTree>
    <p:extLst>
      <p:ext uri="{BB962C8B-B14F-4D97-AF65-F5344CB8AC3E}">
        <p14:creationId xmlns:p14="http://schemas.microsoft.com/office/powerpoint/2010/main" val="2690433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2</a:t>
            </a:fld>
            <a:endParaRPr lang="zh-CN" altLang="en-US"/>
          </a:p>
        </p:txBody>
      </p:sp>
    </p:spTree>
    <p:extLst>
      <p:ext uri="{BB962C8B-B14F-4D97-AF65-F5344CB8AC3E}">
        <p14:creationId xmlns:p14="http://schemas.microsoft.com/office/powerpoint/2010/main" val="37063095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20</a:t>
            </a:fld>
            <a:endParaRPr lang="zh-CN" altLang="en-US"/>
          </a:p>
        </p:txBody>
      </p:sp>
    </p:spTree>
    <p:extLst>
      <p:ext uri="{BB962C8B-B14F-4D97-AF65-F5344CB8AC3E}">
        <p14:creationId xmlns:p14="http://schemas.microsoft.com/office/powerpoint/2010/main" val="288798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712831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3</a:t>
            </a:fld>
            <a:endParaRPr lang="zh-CN" altLang="en-US"/>
          </a:p>
        </p:txBody>
      </p:sp>
    </p:spTree>
    <p:extLst>
      <p:ext uri="{BB962C8B-B14F-4D97-AF65-F5344CB8AC3E}">
        <p14:creationId xmlns:p14="http://schemas.microsoft.com/office/powerpoint/2010/main" val="2364778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4</a:t>
            </a:fld>
            <a:endParaRPr lang="zh-CN" altLang="en-US"/>
          </a:p>
        </p:txBody>
      </p:sp>
    </p:spTree>
    <p:extLst>
      <p:ext uri="{BB962C8B-B14F-4D97-AF65-F5344CB8AC3E}">
        <p14:creationId xmlns:p14="http://schemas.microsoft.com/office/powerpoint/2010/main" val="3313157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5</a:t>
            </a:fld>
            <a:endParaRPr lang="zh-CN" altLang="en-US"/>
          </a:p>
        </p:txBody>
      </p:sp>
    </p:spTree>
    <p:extLst>
      <p:ext uri="{BB962C8B-B14F-4D97-AF65-F5344CB8AC3E}">
        <p14:creationId xmlns:p14="http://schemas.microsoft.com/office/powerpoint/2010/main" val="1443996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6</a:t>
            </a:fld>
            <a:endParaRPr lang="zh-CN" altLang="en-US"/>
          </a:p>
        </p:txBody>
      </p:sp>
    </p:spTree>
    <p:extLst>
      <p:ext uri="{BB962C8B-B14F-4D97-AF65-F5344CB8AC3E}">
        <p14:creationId xmlns:p14="http://schemas.microsoft.com/office/powerpoint/2010/main" val="3130957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7</a:t>
            </a:fld>
            <a:endParaRPr lang="zh-CN" altLang="en-US"/>
          </a:p>
        </p:txBody>
      </p:sp>
    </p:spTree>
    <p:extLst>
      <p:ext uri="{BB962C8B-B14F-4D97-AF65-F5344CB8AC3E}">
        <p14:creationId xmlns:p14="http://schemas.microsoft.com/office/powerpoint/2010/main" val="3500385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8</a:t>
            </a:fld>
            <a:endParaRPr lang="zh-CN" altLang="en-US"/>
          </a:p>
        </p:txBody>
      </p:sp>
    </p:spTree>
    <p:extLst>
      <p:ext uri="{BB962C8B-B14F-4D97-AF65-F5344CB8AC3E}">
        <p14:creationId xmlns:p14="http://schemas.microsoft.com/office/powerpoint/2010/main" val="2618150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9AE4C91-05EE-4E11-9F24-62F73AE36E47}" type="slidenum">
              <a:rPr lang="zh-CN" altLang="en-US" smtClean="0"/>
              <a:t>9</a:t>
            </a:fld>
            <a:endParaRPr lang="zh-CN" altLang="en-US"/>
          </a:p>
        </p:txBody>
      </p:sp>
    </p:spTree>
    <p:extLst>
      <p:ext uri="{BB962C8B-B14F-4D97-AF65-F5344CB8AC3E}">
        <p14:creationId xmlns:p14="http://schemas.microsoft.com/office/powerpoint/2010/main" val="1756994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272048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754399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2541255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422081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3940308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11730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2630043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1965539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
        <p:nvSpPr>
          <p:cNvPr id="7" name="TextBox 6"/>
          <p:cNvSpPr txBox="1"/>
          <p:nvPr userDrawn="1"/>
        </p:nvSpPr>
        <p:spPr>
          <a:xfrm>
            <a:off x="675804" y="6721164"/>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prstClr val="black"/>
                </a:solidFill>
                <a:effectLst/>
                <a:uLnTx/>
                <a:uFillTx/>
                <a:hlinkClick r:id="rId2"/>
              </a:rPr>
              <a:t>行业</a:t>
            </a: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en-US" altLang="zh-CN" sz="100" b="0" i="0" u="none" strike="noStrike" kern="0" cap="none" spc="0" normalizeH="0" baseline="0" noProof="0" dirty="0" smtClean="0">
                <a:ln>
                  <a:noFill/>
                </a:ln>
                <a:solidFill>
                  <a:prstClr val="black"/>
                </a:solidFill>
                <a:effectLst/>
                <a:uLnTx/>
                <a:uFillTx/>
              </a:rPr>
              <a:t>http://www.1ppt.com/hangye/</a:t>
            </a:r>
          </a:p>
        </p:txBody>
      </p:sp>
    </p:spTree>
    <p:extLst>
      <p:ext uri="{BB962C8B-B14F-4D97-AF65-F5344CB8AC3E}">
        <p14:creationId xmlns:p14="http://schemas.microsoft.com/office/powerpoint/2010/main" val="1936849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extLst>
      <p:ext uri="{BB962C8B-B14F-4D97-AF65-F5344CB8AC3E}">
        <p14:creationId xmlns:p14="http://schemas.microsoft.com/office/powerpoint/2010/main" val="3719328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112586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2460422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8411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45527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3792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32247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42432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706723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552851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7238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433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962951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033298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7654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562088D-0144-4551-8248-CED4D0CE2DC0}" type="datetimeFigureOut">
              <a:rPr lang="zh-CN" altLang="en-US" smtClean="0"/>
              <a:t>2023/1/2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7F82A7-7975-47A0-8895-0BD20C0EC30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62088D-0144-4551-8248-CED4D0CE2DC0}" type="datetimeFigureOut">
              <a:rPr lang="zh-CN" altLang="en-US" smtClean="0"/>
              <a:t>2023/1/2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F82A7-7975-47A0-8895-0BD20C0EC30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4905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135831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1.xml"/><Relationship Id="rId1" Type="http://schemas.openxmlformats.org/officeDocument/2006/relationships/slideLayout" Target="../slideLayouts/slideLayout2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图片 7" descr="D:\资料\PPT\包\形状 1.png形状 1"/>
          <p:cNvPicPr>
            <a:picLocks noChangeAspect="1"/>
          </p:cNvPicPr>
          <p:nvPr/>
        </p:nvPicPr>
        <p:blipFill>
          <a:blip r:embed="rId4"/>
          <a:srcRect/>
          <a:stretch>
            <a:fillRect/>
          </a:stretch>
        </p:blipFill>
        <p:spPr>
          <a:xfrm>
            <a:off x="1678940" y="1179830"/>
            <a:ext cx="10513060" cy="5692775"/>
          </a:xfrm>
          <a:prstGeom prst="rect">
            <a:avLst/>
          </a:prstGeom>
        </p:spPr>
      </p:pic>
      <p:grpSp>
        <p:nvGrpSpPr>
          <p:cNvPr id="4" name="组合 3"/>
          <p:cNvGrpSpPr/>
          <p:nvPr/>
        </p:nvGrpSpPr>
        <p:grpSpPr>
          <a:xfrm>
            <a:off x="714375" y="572135"/>
            <a:ext cx="5175885" cy="2446655"/>
            <a:chOff x="1482" y="1390"/>
            <a:chExt cx="8912" cy="3853"/>
          </a:xfrm>
        </p:grpSpPr>
        <p:sp>
          <p:nvSpPr>
            <p:cNvPr id="5" name="文本框 4"/>
            <p:cNvSpPr txBox="1"/>
            <p:nvPr/>
          </p:nvSpPr>
          <p:spPr>
            <a:xfrm>
              <a:off x="1482" y="1390"/>
              <a:ext cx="3542" cy="2082"/>
            </a:xfrm>
            <a:prstGeom prst="rect">
              <a:avLst/>
            </a:prstGeom>
            <a:noFill/>
          </p:spPr>
          <p:txBody>
            <a:bodyPr wrap="square" rtlCol="0">
              <a:spAutoFit/>
            </a:bodyPr>
            <a:lstStyle/>
            <a:p>
              <a:pPr indent="0" algn="dist">
                <a:buFont typeface="Arial" panose="020B0604020202020204" pitchFamily="34" charset="0"/>
                <a:buNone/>
              </a:pPr>
              <a:r>
                <a:rPr lang="zh-CN" altLang="en-US" sz="8000" spc="-1800" dirty="0">
                  <a:solidFill>
                    <a:srgbClr val="FFCFAA"/>
                  </a:solidFill>
                  <a:effectLst/>
                  <a:latin typeface="汉仪大宋简" panose="02010609000101010101" pitchFamily="49" charset="-122"/>
                  <a:ea typeface="汉仪大宋简" panose="02010609000101010101" pitchFamily="49" charset="-122"/>
                  <a:cs typeface="+mn-ea"/>
                  <a:sym typeface="+mn-lt"/>
                </a:rPr>
                <a:t>不忘</a:t>
              </a:r>
            </a:p>
          </p:txBody>
        </p:sp>
        <p:sp>
          <p:nvSpPr>
            <p:cNvPr id="6" name="文本框 5"/>
            <p:cNvSpPr txBox="1"/>
            <p:nvPr/>
          </p:nvSpPr>
          <p:spPr>
            <a:xfrm>
              <a:off x="1482" y="3161"/>
              <a:ext cx="8912" cy="2082"/>
            </a:xfrm>
            <a:prstGeom prst="rect">
              <a:avLst/>
            </a:prstGeom>
            <a:noFill/>
          </p:spPr>
          <p:txBody>
            <a:bodyPr wrap="square" rtlCol="0">
              <a:spAutoFit/>
            </a:bodyPr>
            <a:lstStyle/>
            <a:p>
              <a:pPr indent="0" algn="dist">
                <a:buFont typeface="Arial" panose="020B0604020202020204" pitchFamily="34" charset="0"/>
                <a:buNone/>
              </a:pPr>
              <a:r>
                <a:rPr lang="zh-CN" altLang="en-US" sz="8000" spc="-1800" dirty="0">
                  <a:solidFill>
                    <a:srgbClr val="FFCFAA"/>
                  </a:solidFill>
                  <a:effectLst/>
                  <a:latin typeface="汉仪大宋简" panose="02010609000101010101" pitchFamily="49" charset="-122"/>
                  <a:ea typeface="汉仪大宋简" panose="02010609000101010101" pitchFamily="49" charset="-122"/>
                  <a:cs typeface="+mn-ea"/>
                  <a:sym typeface="+mn-lt"/>
                </a:rPr>
                <a:t>初心勇担当</a:t>
              </a:r>
            </a:p>
          </p:txBody>
        </p:sp>
      </p:grpSp>
      <p:sp>
        <p:nvSpPr>
          <p:cNvPr id="7" name="文本框 6"/>
          <p:cNvSpPr txBox="1"/>
          <p:nvPr/>
        </p:nvSpPr>
        <p:spPr>
          <a:xfrm>
            <a:off x="2980690" y="1116330"/>
            <a:ext cx="669925" cy="651051"/>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党</a:t>
            </a:r>
          </a:p>
        </p:txBody>
      </p:sp>
      <p:sp>
        <p:nvSpPr>
          <p:cNvPr id="26" name="文本框 25"/>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sp>
        <p:nvSpPr>
          <p:cNvPr id="31" name="文本框 30"/>
          <p:cNvSpPr txBox="1"/>
          <p:nvPr/>
        </p:nvSpPr>
        <p:spPr>
          <a:xfrm>
            <a:off x="3695700" y="1116330"/>
            <a:ext cx="669925" cy="651067"/>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建</a:t>
            </a:r>
          </a:p>
        </p:txBody>
      </p:sp>
      <p:sp>
        <p:nvSpPr>
          <p:cNvPr id="38" name="文本框 37"/>
          <p:cNvSpPr txBox="1"/>
          <p:nvPr/>
        </p:nvSpPr>
        <p:spPr>
          <a:xfrm>
            <a:off x="4410710" y="1116330"/>
            <a:ext cx="669925" cy="651067"/>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模</a:t>
            </a:r>
          </a:p>
        </p:txBody>
      </p:sp>
      <p:sp>
        <p:nvSpPr>
          <p:cNvPr id="39" name="文本框 38"/>
          <p:cNvSpPr txBox="1"/>
          <p:nvPr/>
        </p:nvSpPr>
        <p:spPr>
          <a:xfrm>
            <a:off x="5125720" y="1116330"/>
            <a:ext cx="669925" cy="651067"/>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板</a:t>
            </a:r>
          </a:p>
        </p:txBody>
      </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
        <p:nvSpPr>
          <p:cNvPr id="48" name="矩形 47"/>
          <p:cNvSpPr/>
          <p:nvPr/>
        </p:nvSpPr>
        <p:spPr>
          <a:xfrm>
            <a:off x="713740" y="2998470"/>
            <a:ext cx="5300980" cy="866140"/>
          </a:xfrm>
          <a:prstGeom prst="rect">
            <a:avLst/>
          </a:prstGeom>
        </p:spPr>
        <p:txBody>
          <a:bodyPr wrap="square">
            <a:spAutoFit/>
          </a:bodyPr>
          <a:lstStyle/>
          <a:p>
            <a:pPr algn="l">
              <a:lnSpc>
                <a:spcPct val="140000"/>
              </a:lnSpc>
            </a:pPr>
            <a:r>
              <a:rPr lang="zh-CN" altLang="en-US" sz="1200" spc="150" dirty="0">
                <a:solidFill>
                  <a:srgbClr val="FFD1A9"/>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50" name="文本框 49"/>
          <p:cNvSpPr txBox="1"/>
          <p:nvPr/>
        </p:nvSpPr>
        <p:spPr>
          <a:xfrm>
            <a:off x="904875" y="4047490"/>
            <a:ext cx="2585085" cy="563950"/>
          </a:xfrm>
          <a:prstGeom prst="roundRect">
            <a:avLst>
              <a:gd name="adj" fmla="val 50000"/>
            </a:avLst>
          </a:prstGeom>
          <a:gradFill>
            <a:gsLst>
              <a:gs pos="5000">
                <a:srgbClr val="FEF4D4"/>
              </a:gs>
              <a:gs pos="100000">
                <a:srgbClr val="FBCB78"/>
              </a:gs>
            </a:gsLst>
            <a:lin ang="2700000" scaled="0"/>
          </a:gradFill>
        </p:spPr>
        <p:txBody>
          <a:bodyPr wrap="square" rtlCol="0">
            <a:spAutoFit/>
          </a:bodyPr>
          <a:lstStyle/>
          <a:p>
            <a:pPr algn="ctr"/>
            <a:r>
              <a:rPr lang="zh-CN" altLang="en-US" sz="2000" dirty="0">
                <a:solidFill>
                  <a:srgbClr val="AE1B19"/>
                </a:solidFill>
                <a:cs typeface="+mn-ea"/>
                <a:sym typeface="+mn-lt"/>
              </a:rPr>
              <a:t>参加部门</a:t>
            </a:r>
            <a:r>
              <a:rPr lang="zh-CN" altLang="en-US" sz="2000" dirty="0" smtClean="0">
                <a:solidFill>
                  <a:srgbClr val="AE1B19"/>
                </a:solidFill>
                <a:cs typeface="+mn-ea"/>
                <a:sym typeface="+mn-lt"/>
              </a:rPr>
              <a:t>：</a:t>
            </a:r>
            <a:r>
              <a:rPr lang="zh-CN" altLang="en-US" sz="2000" dirty="0">
                <a:solidFill>
                  <a:srgbClr val="AE1B19"/>
                </a:solidFill>
                <a:cs typeface="+mn-ea"/>
                <a:sym typeface="+mn-lt"/>
              </a:rPr>
              <a:t>优品</a:t>
            </a:r>
            <a:r>
              <a:rPr lang="en-US" altLang="zh-CN" sz="2000" dirty="0" smtClean="0">
                <a:solidFill>
                  <a:srgbClr val="AE1B19"/>
                </a:solidFill>
                <a:cs typeface="+mn-ea"/>
                <a:sym typeface="+mn-lt"/>
              </a:rPr>
              <a:t>PPT</a:t>
            </a:r>
            <a:endParaRPr lang="zh-CN" altLang="en-US" sz="2000" dirty="0">
              <a:solidFill>
                <a:srgbClr val="AE1B19"/>
              </a:solidFill>
              <a:cs typeface="+mn-ea"/>
              <a:sym typeface="+mn-lt"/>
            </a:endParaRPr>
          </a:p>
        </p:txBody>
      </p:sp>
      <p:sp>
        <p:nvSpPr>
          <p:cNvPr id="51" name="文本框 50"/>
          <p:cNvSpPr txBox="1"/>
          <p:nvPr/>
        </p:nvSpPr>
        <p:spPr>
          <a:xfrm>
            <a:off x="3680460" y="4047490"/>
            <a:ext cx="2585085" cy="562630"/>
          </a:xfrm>
          <a:prstGeom prst="roundRect">
            <a:avLst>
              <a:gd name="adj" fmla="val 50000"/>
            </a:avLst>
          </a:prstGeom>
          <a:gradFill>
            <a:gsLst>
              <a:gs pos="5000">
                <a:srgbClr val="FEF4D4"/>
              </a:gs>
              <a:gs pos="100000">
                <a:srgbClr val="FBCB78"/>
              </a:gs>
            </a:gsLst>
            <a:lin ang="2700000" scaled="0"/>
          </a:gradFill>
        </p:spPr>
        <p:txBody>
          <a:bodyPr wrap="square" rtlCol="0">
            <a:spAutoFit/>
          </a:bodyPr>
          <a:lstStyle/>
          <a:p>
            <a:pPr algn="ctr"/>
            <a:r>
              <a:rPr lang="zh-CN" altLang="en-US" sz="2000" dirty="0">
                <a:solidFill>
                  <a:srgbClr val="AE1B19"/>
                </a:solidFill>
                <a:cs typeface="+mn-ea"/>
                <a:sym typeface="+mn-lt"/>
              </a:rPr>
              <a:t>时间：</a:t>
            </a:r>
            <a:r>
              <a:rPr lang="en-US" altLang="zh-CN" sz="2000" dirty="0" smtClean="0">
                <a:solidFill>
                  <a:srgbClr val="AE1B19"/>
                </a:solidFill>
                <a:cs typeface="+mn-ea"/>
                <a:sym typeface="+mn-lt"/>
              </a:rPr>
              <a:t>20XX.07</a:t>
            </a:r>
            <a:endParaRPr lang="en-US" altLang="zh-CN" sz="2000" dirty="0">
              <a:solidFill>
                <a:srgbClr val="AE1B19"/>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down)">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down)">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down)">
                                      <p:cBhvr>
                                        <p:cTn id="34" dur="500"/>
                                        <p:tgtEl>
                                          <p:spTgt spid="3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00"/>
                                        <p:tgtEl>
                                          <p:spTgt spid="4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48">
                                            <p:txEl>
                                              <p:pRg st="0" end="0"/>
                                            </p:txEl>
                                          </p:spTgt>
                                        </p:tgtEl>
                                        <p:attrNameLst>
                                          <p:attrName>style.visibility</p:attrName>
                                        </p:attrNameLst>
                                      </p:cBhvr>
                                      <p:to>
                                        <p:strVal val="visible"/>
                                      </p:to>
                                    </p:set>
                                    <p:animEffect transition="in" filter="wipe(down)">
                                      <p:cBhvr>
                                        <p:cTn id="44" dur="500"/>
                                        <p:tgtEl>
                                          <p:spTgt spid="48">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500"/>
                                        <p:tgtEl>
                                          <p:spTgt spid="5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down)">
                                      <p:cBhvr>
                                        <p:cTn id="54" dur="500"/>
                                        <p:tgtEl>
                                          <p:spTgt spid="51"/>
                                        </p:tgtEl>
                                      </p:cBhvr>
                                    </p:animEffect>
                                  </p:childTnLst>
                                </p:cTn>
                              </p:par>
                            </p:childTnLst>
                          </p:cTn>
                        </p:par>
                      </p:childTnLst>
                    </p:cTn>
                  </p:par>
                  <p:par>
                    <p:cTn id="55" fill="hold">
                      <p:stCondLst>
                        <p:cond delay="indefinite"/>
                      </p:stCondLst>
                      <p:childTnLst>
                        <p:par>
                          <p:cTn id="56" fill="hold">
                            <p:stCondLst>
                              <p:cond delay="0"/>
                            </p:stCondLst>
                            <p:childTnLst>
                              <p:par>
                                <p:cTn id="57" presetID="56" presetClass="entr" presetSubtype="0" fill="hold" grpId="0" nodeType="clickEffect">
                                  <p:stCondLst>
                                    <p:cond delay="0"/>
                                  </p:stCondLst>
                                  <p:iterate type="lt">
                                    <p:tmPct val="10000"/>
                                  </p:iterate>
                                  <p:childTnLst>
                                    <p:set>
                                      <p:cBhvr>
                                        <p:cTn id="58" dur="1" fill="hold">
                                          <p:stCondLst>
                                            <p:cond delay="0"/>
                                          </p:stCondLst>
                                        </p:cTn>
                                        <p:tgtEl>
                                          <p:spTgt spid="26"/>
                                        </p:tgtEl>
                                        <p:attrNameLst>
                                          <p:attrName>style.visibility</p:attrName>
                                        </p:attrNameLst>
                                      </p:cBhvr>
                                      <p:to>
                                        <p:strVal val="visible"/>
                                      </p:to>
                                    </p:set>
                                    <p:anim by="(-#ppt_w*2)" calcmode="lin" valueType="num">
                                      <p:cBhvr rctx="PPT">
                                        <p:cTn id="59" dur="500" autoRev="1" fill="hold">
                                          <p:stCondLst>
                                            <p:cond delay="0"/>
                                          </p:stCondLst>
                                        </p:cTn>
                                        <p:tgtEl>
                                          <p:spTgt spid="26"/>
                                        </p:tgtEl>
                                        <p:attrNameLst>
                                          <p:attrName>ppt_w</p:attrName>
                                        </p:attrNameLst>
                                      </p:cBhvr>
                                    </p:anim>
                                    <p:anim by="(#ppt_w*0.50)" calcmode="lin" valueType="num">
                                      <p:cBhvr>
                                        <p:cTn id="60" dur="500" decel="50000" autoRev="1" fill="hold">
                                          <p:stCondLst>
                                            <p:cond delay="0"/>
                                          </p:stCondLst>
                                        </p:cTn>
                                        <p:tgtEl>
                                          <p:spTgt spid="26"/>
                                        </p:tgtEl>
                                        <p:attrNameLst>
                                          <p:attrName>ppt_x</p:attrName>
                                        </p:attrNameLst>
                                      </p:cBhvr>
                                    </p:anim>
                                    <p:anim from="(-#ppt_h/2)" to="(#ppt_y)" calcmode="lin" valueType="num">
                                      <p:cBhvr>
                                        <p:cTn id="61" dur="1000" fill="hold">
                                          <p:stCondLst>
                                            <p:cond delay="0"/>
                                          </p:stCondLst>
                                        </p:cTn>
                                        <p:tgtEl>
                                          <p:spTgt spid="26"/>
                                        </p:tgtEl>
                                        <p:attrNameLst>
                                          <p:attrName>ppt_y</p:attrName>
                                        </p:attrNameLst>
                                      </p:cBhvr>
                                    </p:anim>
                                    <p:animRot by="21600000">
                                      <p:cBhvr>
                                        <p:cTn id="62" dur="1000" fill="hold">
                                          <p:stCondLst>
                                            <p:cond delay="0"/>
                                          </p:stCondLst>
                                        </p:cTn>
                                        <p:tgtEl>
                                          <p:spTgt spid="26"/>
                                        </p:tgtEl>
                                        <p:attrNameLst>
                                          <p:attrName>r</p:attrName>
                                        </p:attrNameLst>
                                      </p:cBhvr>
                                    </p:animRo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barn(inVertical)">
                                      <p:cBhvr>
                                        <p:cTn id="6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7" grpId="1" animBg="1"/>
      <p:bldP spid="26" grpId="0"/>
      <p:bldP spid="26" grpId="1"/>
      <p:bldP spid="31" grpId="0" bldLvl="0" animBg="1"/>
      <p:bldP spid="31" grpId="1" animBg="1"/>
      <p:bldP spid="38" grpId="0" bldLvl="0" animBg="1"/>
      <p:bldP spid="38" grpId="1" animBg="1"/>
      <p:bldP spid="39" grpId="0" bldLvl="0" animBg="1"/>
      <p:bldP spid="39" grpId="1" animBg="1"/>
      <p:bldP spid="48" grpId="0"/>
      <p:bldP spid="48" grpId="1"/>
      <p:bldP spid="50" grpId="0" bldLvl="0" animBg="1"/>
      <p:bldP spid="50" grpId="1" animBg="1"/>
      <p:bldP spid="51" grpId="0" bldLvl="0" animBg="1"/>
      <p:bldP spid="51"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牢记使命，英勇奋斗</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2</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19" name="组合 18"/>
          <p:cNvGrpSpPr/>
          <p:nvPr/>
        </p:nvGrpSpPr>
        <p:grpSpPr>
          <a:xfrm>
            <a:off x="1423043" y="1645426"/>
            <a:ext cx="1823552" cy="1822602"/>
            <a:chOff x="741507" y="1251228"/>
            <a:chExt cx="1296144" cy="1296144"/>
          </a:xfrm>
          <a:gradFill>
            <a:gsLst>
              <a:gs pos="5000">
                <a:srgbClr val="FEF5D6"/>
              </a:gs>
              <a:gs pos="68000">
                <a:srgbClr val="FBCB78"/>
              </a:gs>
            </a:gsLst>
            <a:lin ang="13500000" scaled="0"/>
          </a:gradFill>
        </p:grpSpPr>
        <p:sp>
          <p:nvSpPr>
            <p:cNvPr id="2" name="矩形 1"/>
            <p:cNvSpPr/>
            <p:nvPr/>
          </p:nvSpPr>
          <p:spPr>
            <a:xfrm>
              <a:off x="741507" y="1251228"/>
              <a:ext cx="1296144" cy="12961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AE1B19"/>
                </a:solidFill>
                <a:cs typeface="+mn-ea"/>
                <a:sym typeface="+mn-lt"/>
              </a:endParaRPr>
            </a:p>
          </p:txBody>
        </p:sp>
        <p:sp>
          <p:nvSpPr>
            <p:cNvPr id="21" name="TextBox 19"/>
            <p:cNvSpPr txBox="1"/>
            <p:nvPr/>
          </p:nvSpPr>
          <p:spPr>
            <a:xfrm>
              <a:off x="1030943" y="1435894"/>
              <a:ext cx="717272" cy="590216"/>
            </a:xfrm>
            <a:prstGeom prst="rect">
              <a:avLst/>
            </a:prstGeom>
            <a:grpFill/>
          </p:spPr>
          <p:txBody>
            <a:bodyPr wrap="square">
              <a:spAutoFit/>
            </a:bodyPr>
            <a:lstStyle/>
            <a:p>
              <a:pPr algn="ctr">
                <a:defRPr/>
              </a:pPr>
              <a:r>
                <a:rPr lang="zh-CN" altLang="en-US" sz="2400" b="1" dirty="0">
                  <a:solidFill>
                    <a:srgbClr val="AE1B19"/>
                  </a:solidFill>
                  <a:cs typeface="+mn-ea"/>
                  <a:sym typeface="+mn-lt"/>
                </a:rPr>
                <a:t>牢记使命</a:t>
              </a:r>
            </a:p>
          </p:txBody>
        </p:sp>
        <p:sp>
          <p:nvSpPr>
            <p:cNvPr id="22" name="TextBox 20"/>
            <p:cNvSpPr txBox="1"/>
            <p:nvPr/>
          </p:nvSpPr>
          <p:spPr>
            <a:xfrm>
              <a:off x="1260829" y="2173396"/>
              <a:ext cx="257501" cy="262651"/>
            </a:xfrm>
            <a:prstGeom prst="rect">
              <a:avLst/>
            </a:prstGeom>
            <a:grpFill/>
          </p:spPr>
          <p:txBody>
            <a:bodyPr wrap="none" lIns="0" tIns="0" rIns="0" bIns="0" rtlCol="0">
              <a:spAutoFit/>
            </a:bodyPr>
            <a:lstStyle/>
            <a:p>
              <a:pPr algn="ctr"/>
              <a:r>
                <a:rPr lang="en-US" altLang="zh-CN" sz="2400" dirty="0">
                  <a:solidFill>
                    <a:srgbClr val="AE1B19"/>
                  </a:solidFill>
                  <a:cs typeface="+mn-ea"/>
                  <a:sym typeface="+mn-lt"/>
                </a:rPr>
                <a:t>01</a:t>
              </a:r>
            </a:p>
          </p:txBody>
        </p:sp>
      </p:grpSp>
      <p:grpSp>
        <p:nvGrpSpPr>
          <p:cNvPr id="23" name="组合 22"/>
          <p:cNvGrpSpPr/>
          <p:nvPr/>
        </p:nvGrpSpPr>
        <p:grpSpPr>
          <a:xfrm>
            <a:off x="3651828" y="1645426"/>
            <a:ext cx="1823552" cy="1822602"/>
            <a:chOff x="2325683" y="1251228"/>
            <a:chExt cx="1296144" cy="1296144"/>
          </a:xfrm>
          <a:gradFill>
            <a:gsLst>
              <a:gs pos="5000">
                <a:srgbClr val="FEF5D6"/>
              </a:gs>
              <a:gs pos="68000">
                <a:srgbClr val="FBCB78"/>
              </a:gs>
            </a:gsLst>
            <a:lin ang="13500000" scaled="0"/>
          </a:gradFill>
        </p:grpSpPr>
        <p:sp>
          <p:nvSpPr>
            <p:cNvPr id="24" name="矩形 23"/>
            <p:cNvSpPr/>
            <p:nvPr/>
          </p:nvSpPr>
          <p:spPr>
            <a:xfrm>
              <a:off x="2325683" y="1251228"/>
              <a:ext cx="1296144" cy="1296144"/>
            </a:xfrm>
            <a:prstGeom prst="rect">
              <a:avLst/>
            </a:prstGeom>
            <a:solidFill>
              <a:srgbClr val="AE1B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AE1B19"/>
                </a:solidFill>
                <a:cs typeface="+mn-ea"/>
                <a:sym typeface="+mn-lt"/>
              </a:endParaRPr>
            </a:p>
          </p:txBody>
        </p:sp>
        <p:sp>
          <p:nvSpPr>
            <p:cNvPr id="3" name="TextBox 23"/>
            <p:cNvSpPr txBox="1"/>
            <p:nvPr/>
          </p:nvSpPr>
          <p:spPr>
            <a:xfrm>
              <a:off x="2615119" y="1435894"/>
              <a:ext cx="717272" cy="590216"/>
            </a:xfrm>
            <a:prstGeom prst="rect">
              <a:avLst/>
            </a:prstGeom>
            <a:noFill/>
          </p:spPr>
          <p:txBody>
            <a:bodyPr wrap="square">
              <a:spAutoFit/>
            </a:bodyPr>
            <a:lstStyle/>
            <a:p>
              <a:pPr algn="ctr">
                <a:defRPr/>
              </a:pPr>
              <a:r>
                <a:rPr lang="zh-CN" altLang="en-US" sz="2400" b="1" dirty="0">
                  <a:solidFill>
                    <a:srgbClr val="FBCB78"/>
                  </a:solidFill>
                  <a:cs typeface="+mn-ea"/>
                  <a:sym typeface="+mn-lt"/>
                </a:rPr>
                <a:t>英勇奋斗</a:t>
              </a:r>
            </a:p>
          </p:txBody>
        </p:sp>
        <p:sp>
          <p:nvSpPr>
            <p:cNvPr id="4" name="TextBox 24"/>
            <p:cNvSpPr txBox="1"/>
            <p:nvPr/>
          </p:nvSpPr>
          <p:spPr>
            <a:xfrm>
              <a:off x="2845005" y="2173396"/>
              <a:ext cx="257501" cy="262651"/>
            </a:xfrm>
            <a:prstGeom prst="rect">
              <a:avLst/>
            </a:prstGeom>
            <a:noFill/>
          </p:spPr>
          <p:txBody>
            <a:bodyPr wrap="none" lIns="0" tIns="0" rIns="0" bIns="0" rtlCol="0">
              <a:spAutoFit/>
            </a:bodyPr>
            <a:lstStyle/>
            <a:p>
              <a:pPr algn="ctr"/>
              <a:r>
                <a:rPr lang="en-US" altLang="zh-CN" sz="2400" dirty="0">
                  <a:solidFill>
                    <a:srgbClr val="FBCB78"/>
                  </a:solidFill>
                  <a:cs typeface="+mn-ea"/>
                  <a:sym typeface="+mn-lt"/>
                </a:rPr>
                <a:t>02</a:t>
              </a:r>
            </a:p>
          </p:txBody>
        </p:sp>
      </p:grpSp>
      <p:sp>
        <p:nvSpPr>
          <p:cNvPr id="61" name="TextBox 59"/>
          <p:cNvSpPr txBox="1"/>
          <p:nvPr/>
        </p:nvSpPr>
        <p:spPr>
          <a:xfrm>
            <a:off x="6111240" y="1002665"/>
            <a:ext cx="2755900" cy="368935"/>
          </a:xfrm>
          <a:prstGeom prst="rect">
            <a:avLst/>
          </a:prstGeom>
          <a:noFill/>
        </p:spPr>
        <p:txBody>
          <a:bodyPr wrap="square" lIns="0" tIns="0" rIns="0" bIns="0" rtlCol="0">
            <a:spAutoFit/>
          </a:bodyPr>
          <a:lstStyle/>
          <a:p>
            <a:r>
              <a:rPr lang="zh-CN" altLang="en-US" sz="2400" b="1" dirty="0">
                <a:solidFill>
                  <a:schemeClr val="tx1"/>
                </a:solidFill>
                <a:cs typeface="+mn-ea"/>
                <a:sym typeface="+mn-lt"/>
              </a:rPr>
              <a:t>初心和使命要求</a:t>
            </a:r>
          </a:p>
        </p:txBody>
      </p:sp>
      <p:sp>
        <p:nvSpPr>
          <p:cNvPr id="62" name="TextBox 60"/>
          <p:cNvSpPr txBox="1"/>
          <p:nvPr/>
        </p:nvSpPr>
        <p:spPr>
          <a:xfrm>
            <a:off x="6096000" y="1355725"/>
            <a:ext cx="5377815" cy="1064522"/>
          </a:xfrm>
          <a:prstGeom prst="rect">
            <a:avLst/>
          </a:prstGeom>
          <a:noFill/>
        </p:spPr>
        <p:txBody>
          <a:bodyPr wrap="square" lIns="0" tIns="0" rIns="0" bIns="0" rtlCol="0">
            <a:spAutoFit/>
          </a:bodyPr>
          <a:lstStyle/>
          <a:p>
            <a:pPr algn="just">
              <a:lnSpc>
                <a:spcPct val="150000"/>
              </a:lnSpc>
            </a:pPr>
            <a:r>
              <a:rPr lang="zh-CN" altLang="en-US" sz="1600" dirty="0">
                <a:solidFill>
                  <a:schemeClr val="tx1"/>
                </a:solidFill>
                <a:cs typeface="+mn-ea"/>
                <a:sym typeface="+mn-lt"/>
              </a:rPr>
              <a:t>中国共产党人勇于担当实现中华民族伟大复兴的历史重任，永远保持奋斗精神和奋斗姿态。实现中华民族伟大复兴是近代以来中华民族最伟大的梦想，凝聚了几代中国人的夙愿。</a:t>
            </a:r>
          </a:p>
        </p:txBody>
      </p:sp>
      <p:sp>
        <p:nvSpPr>
          <p:cNvPr id="63" name="TextBox 61"/>
          <p:cNvSpPr txBox="1"/>
          <p:nvPr/>
        </p:nvSpPr>
        <p:spPr>
          <a:xfrm>
            <a:off x="6111240" y="2736850"/>
            <a:ext cx="2755900" cy="368935"/>
          </a:xfrm>
          <a:prstGeom prst="rect">
            <a:avLst/>
          </a:prstGeom>
          <a:noFill/>
        </p:spPr>
        <p:txBody>
          <a:bodyPr wrap="square" lIns="0" tIns="0" rIns="0" bIns="0" rtlCol="0">
            <a:spAutoFit/>
          </a:bodyPr>
          <a:lstStyle/>
          <a:p>
            <a:r>
              <a:rPr lang="zh-CN" altLang="en-US" sz="2400" b="1" dirty="0">
                <a:solidFill>
                  <a:schemeClr val="tx1"/>
                </a:solidFill>
                <a:cs typeface="+mn-ea"/>
                <a:sym typeface="+mn-lt"/>
              </a:rPr>
              <a:t>初心和使命要求</a:t>
            </a:r>
          </a:p>
        </p:txBody>
      </p:sp>
      <p:sp>
        <p:nvSpPr>
          <p:cNvPr id="64" name="TextBox 62"/>
          <p:cNvSpPr txBox="1"/>
          <p:nvPr/>
        </p:nvSpPr>
        <p:spPr>
          <a:xfrm>
            <a:off x="6111240" y="3089910"/>
            <a:ext cx="5377815" cy="1477010"/>
          </a:xfrm>
          <a:prstGeom prst="rect">
            <a:avLst/>
          </a:prstGeom>
          <a:noFill/>
        </p:spPr>
        <p:txBody>
          <a:bodyPr wrap="square" lIns="0" tIns="0" rIns="0" bIns="0" rtlCol="0">
            <a:spAutoFit/>
          </a:bodyPr>
          <a:lstStyle/>
          <a:p>
            <a:pPr algn="just">
              <a:lnSpc>
                <a:spcPct val="150000"/>
              </a:lnSpc>
            </a:pPr>
            <a:r>
              <a:rPr lang="zh-CN" altLang="en-US" sz="1600" dirty="0">
                <a:solidFill>
                  <a:schemeClr val="tx1"/>
                </a:solidFill>
                <a:cs typeface="+mn-ea"/>
                <a:sym typeface="+mn-lt"/>
              </a:rPr>
              <a:t>中国共产党一经成立，就义无反顾肩负起实现中华民族伟大复兴的历史使命，团结带领人民进行了艰苦卓绝的斗争。</a:t>
            </a:r>
            <a:r>
              <a:rPr lang="en-US" altLang="zh-CN" sz="1600" dirty="0">
                <a:solidFill>
                  <a:schemeClr val="tx1"/>
                </a:solidFill>
                <a:cs typeface="+mn-ea"/>
                <a:sym typeface="+mn-lt"/>
              </a:rPr>
              <a:t>98</a:t>
            </a:r>
            <a:r>
              <a:rPr lang="zh-CN" altLang="en-US" sz="1600" dirty="0">
                <a:solidFill>
                  <a:schemeClr val="tx1"/>
                </a:solidFill>
                <a:cs typeface="+mn-ea"/>
                <a:sym typeface="+mn-lt"/>
              </a:rPr>
              <a:t>年的风雨历程，充满了苦难与辉煌、曲折与胜利、付出与收获。</a:t>
            </a:r>
          </a:p>
        </p:txBody>
      </p:sp>
      <p:sp>
        <p:nvSpPr>
          <p:cNvPr id="65" name="TextBox 63"/>
          <p:cNvSpPr txBox="1"/>
          <p:nvPr/>
        </p:nvSpPr>
        <p:spPr>
          <a:xfrm>
            <a:off x="6096000" y="4728845"/>
            <a:ext cx="2755900" cy="368935"/>
          </a:xfrm>
          <a:prstGeom prst="rect">
            <a:avLst/>
          </a:prstGeom>
          <a:noFill/>
        </p:spPr>
        <p:txBody>
          <a:bodyPr wrap="square" lIns="0" tIns="0" rIns="0" bIns="0" rtlCol="0">
            <a:spAutoFit/>
          </a:bodyPr>
          <a:lstStyle/>
          <a:p>
            <a:r>
              <a:rPr lang="zh-CN" altLang="en-US" sz="2400" b="1" dirty="0">
                <a:solidFill>
                  <a:schemeClr val="tx1"/>
                </a:solidFill>
                <a:cs typeface="+mn-ea"/>
                <a:sym typeface="+mn-lt"/>
              </a:rPr>
              <a:t>初心和使命要求</a:t>
            </a:r>
          </a:p>
        </p:txBody>
      </p:sp>
      <p:sp>
        <p:nvSpPr>
          <p:cNvPr id="66" name="TextBox 64"/>
          <p:cNvSpPr txBox="1"/>
          <p:nvPr/>
        </p:nvSpPr>
        <p:spPr>
          <a:xfrm>
            <a:off x="6096000" y="5081905"/>
            <a:ext cx="5377815" cy="1064522"/>
          </a:xfrm>
          <a:prstGeom prst="rect">
            <a:avLst/>
          </a:prstGeom>
          <a:noFill/>
        </p:spPr>
        <p:txBody>
          <a:bodyPr wrap="square" lIns="0" tIns="0" rIns="0" bIns="0" rtlCol="0">
            <a:spAutoFit/>
          </a:bodyPr>
          <a:lstStyle/>
          <a:p>
            <a:pPr algn="just">
              <a:lnSpc>
                <a:spcPct val="150000"/>
              </a:lnSpc>
            </a:pPr>
            <a:r>
              <a:rPr lang="zh-CN" altLang="en-US" sz="1600" dirty="0">
                <a:solidFill>
                  <a:schemeClr val="tx1"/>
                </a:solidFill>
                <a:cs typeface="+mn-ea"/>
                <a:sym typeface="+mn-lt"/>
              </a:rPr>
              <a:t>中华民族迎来了从站起来、富起来到强起来的伟大飞跃。一代人有一代人的长征路，一代人有一代人的使命担当。不忘初心、牢记使命，就要以时不我待、只争朝夕的精神。</a:t>
            </a:r>
          </a:p>
        </p:txBody>
      </p:sp>
      <p:pic>
        <p:nvPicPr>
          <p:cNvPr id="5" name="图片 4" descr="图层 0"/>
          <p:cNvPicPr>
            <a:picLocks noChangeAspect="1"/>
          </p:cNvPicPr>
          <p:nvPr/>
        </p:nvPicPr>
        <p:blipFill>
          <a:blip r:embed="rId4"/>
          <a:stretch>
            <a:fillRect/>
          </a:stretch>
        </p:blipFill>
        <p:spPr>
          <a:xfrm>
            <a:off x="1682115" y="3656330"/>
            <a:ext cx="3793490" cy="2533015"/>
          </a:xfrm>
          <a:prstGeom prst="rect">
            <a:avLst/>
          </a:prstGeom>
        </p:spPr>
      </p:pic>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6" presetClass="entr" presetSubtype="21" fill="hold" nodeType="after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par>
                          <p:cTn id="13" fill="hold">
                            <p:stCondLst>
                              <p:cond delay="1000"/>
                            </p:stCondLst>
                            <p:childTnLst>
                              <p:par>
                                <p:cTn id="14" presetID="16" presetClass="entr" presetSubtype="21" fill="hold"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barn(inVertical)">
                                      <p:cBhvr>
                                        <p:cTn id="16" dur="500"/>
                                        <p:tgtEl>
                                          <p:spTgt spid="23"/>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61"/>
                                        </p:tgtEl>
                                        <p:attrNameLst>
                                          <p:attrName>style.visibility</p:attrName>
                                        </p:attrNameLst>
                                      </p:cBhvr>
                                      <p:to>
                                        <p:strVal val="visible"/>
                                      </p:to>
                                    </p:set>
                                    <p:anim calcmode="lin" valueType="num">
                                      <p:cBhvr additive="base">
                                        <p:cTn id="20" dur="200" fill="hold"/>
                                        <p:tgtEl>
                                          <p:spTgt spid="61"/>
                                        </p:tgtEl>
                                        <p:attrNameLst>
                                          <p:attrName>ppt_x</p:attrName>
                                        </p:attrNameLst>
                                      </p:cBhvr>
                                      <p:tavLst>
                                        <p:tav tm="0">
                                          <p:val>
                                            <p:strVal val="1+#ppt_w/2"/>
                                          </p:val>
                                        </p:tav>
                                        <p:tav tm="100000">
                                          <p:val>
                                            <p:strVal val="#ppt_x"/>
                                          </p:val>
                                        </p:tav>
                                      </p:tavLst>
                                    </p:anim>
                                    <p:anim calcmode="lin" valueType="num">
                                      <p:cBhvr additive="base">
                                        <p:cTn id="21" dur="200" fill="hold"/>
                                        <p:tgtEl>
                                          <p:spTgt spid="61"/>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1" fill="hold" grpId="0" nodeType="afterEffect">
                                  <p:stCondLst>
                                    <p:cond delay="0"/>
                                  </p:stCondLst>
                                  <p:childTnLst>
                                    <p:set>
                                      <p:cBhvr>
                                        <p:cTn id="24" dur="1" fill="hold">
                                          <p:stCondLst>
                                            <p:cond delay="0"/>
                                          </p:stCondLst>
                                        </p:cTn>
                                        <p:tgtEl>
                                          <p:spTgt spid="62"/>
                                        </p:tgtEl>
                                        <p:attrNameLst>
                                          <p:attrName>style.visibility</p:attrName>
                                        </p:attrNameLst>
                                      </p:cBhvr>
                                      <p:to>
                                        <p:strVal val="visible"/>
                                      </p:to>
                                    </p:set>
                                    <p:animEffect transition="in" filter="wipe(up)">
                                      <p:cBhvr>
                                        <p:cTn id="25" dur="500"/>
                                        <p:tgtEl>
                                          <p:spTgt spid="62"/>
                                        </p:tgtEl>
                                      </p:cBhvr>
                                    </p:animEffect>
                                  </p:childTnLst>
                                </p:cTn>
                              </p:par>
                            </p:childTnLst>
                          </p:cTn>
                        </p:par>
                        <p:par>
                          <p:cTn id="26" fill="hold">
                            <p:stCondLst>
                              <p:cond delay="2500"/>
                            </p:stCondLst>
                            <p:childTnLst>
                              <p:par>
                                <p:cTn id="27" presetID="2" presetClass="entr" presetSubtype="2" fill="hold" grpId="0" nodeType="afterEffect">
                                  <p:stCondLst>
                                    <p:cond delay="0"/>
                                  </p:stCondLst>
                                  <p:childTnLst>
                                    <p:set>
                                      <p:cBhvr>
                                        <p:cTn id="28" dur="1" fill="hold">
                                          <p:stCondLst>
                                            <p:cond delay="0"/>
                                          </p:stCondLst>
                                        </p:cTn>
                                        <p:tgtEl>
                                          <p:spTgt spid="63"/>
                                        </p:tgtEl>
                                        <p:attrNameLst>
                                          <p:attrName>style.visibility</p:attrName>
                                        </p:attrNameLst>
                                      </p:cBhvr>
                                      <p:to>
                                        <p:strVal val="visible"/>
                                      </p:to>
                                    </p:set>
                                    <p:anim calcmode="lin" valueType="num">
                                      <p:cBhvr additive="base">
                                        <p:cTn id="29" dur="200" fill="hold"/>
                                        <p:tgtEl>
                                          <p:spTgt spid="63"/>
                                        </p:tgtEl>
                                        <p:attrNameLst>
                                          <p:attrName>ppt_x</p:attrName>
                                        </p:attrNameLst>
                                      </p:cBhvr>
                                      <p:tavLst>
                                        <p:tav tm="0">
                                          <p:val>
                                            <p:strVal val="1+#ppt_w/2"/>
                                          </p:val>
                                        </p:tav>
                                        <p:tav tm="100000">
                                          <p:val>
                                            <p:strVal val="#ppt_x"/>
                                          </p:val>
                                        </p:tav>
                                      </p:tavLst>
                                    </p:anim>
                                    <p:anim calcmode="lin" valueType="num">
                                      <p:cBhvr additive="base">
                                        <p:cTn id="30" dur="200" fill="hold"/>
                                        <p:tgtEl>
                                          <p:spTgt spid="63"/>
                                        </p:tgtEl>
                                        <p:attrNameLst>
                                          <p:attrName>ppt_y</p:attrName>
                                        </p:attrNameLst>
                                      </p:cBhvr>
                                      <p:tavLst>
                                        <p:tav tm="0">
                                          <p:val>
                                            <p:strVal val="#ppt_y"/>
                                          </p:val>
                                        </p:tav>
                                        <p:tav tm="100000">
                                          <p:val>
                                            <p:strVal val="#ppt_y"/>
                                          </p:val>
                                        </p:tav>
                                      </p:tavLst>
                                    </p:anim>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wipe(up)">
                                      <p:cBhvr>
                                        <p:cTn id="34" dur="500"/>
                                        <p:tgtEl>
                                          <p:spTgt spid="64"/>
                                        </p:tgtEl>
                                      </p:cBhvr>
                                    </p:animEffect>
                                  </p:childTnLst>
                                </p:cTn>
                              </p:par>
                            </p:childTnLst>
                          </p:cTn>
                        </p:par>
                        <p:par>
                          <p:cTn id="35" fill="hold">
                            <p:stCondLst>
                              <p:cond delay="3500"/>
                            </p:stCondLst>
                            <p:childTnLst>
                              <p:par>
                                <p:cTn id="36" presetID="2" presetClass="entr" presetSubtype="2" fill="hold" grpId="0" nodeType="afterEffect">
                                  <p:stCondLst>
                                    <p:cond delay="0"/>
                                  </p:stCondLst>
                                  <p:childTnLst>
                                    <p:set>
                                      <p:cBhvr>
                                        <p:cTn id="37" dur="1" fill="hold">
                                          <p:stCondLst>
                                            <p:cond delay="0"/>
                                          </p:stCondLst>
                                        </p:cTn>
                                        <p:tgtEl>
                                          <p:spTgt spid="65"/>
                                        </p:tgtEl>
                                        <p:attrNameLst>
                                          <p:attrName>style.visibility</p:attrName>
                                        </p:attrNameLst>
                                      </p:cBhvr>
                                      <p:to>
                                        <p:strVal val="visible"/>
                                      </p:to>
                                    </p:set>
                                    <p:anim calcmode="lin" valueType="num">
                                      <p:cBhvr additive="base">
                                        <p:cTn id="38" dur="200" fill="hold"/>
                                        <p:tgtEl>
                                          <p:spTgt spid="65"/>
                                        </p:tgtEl>
                                        <p:attrNameLst>
                                          <p:attrName>ppt_x</p:attrName>
                                        </p:attrNameLst>
                                      </p:cBhvr>
                                      <p:tavLst>
                                        <p:tav tm="0">
                                          <p:val>
                                            <p:strVal val="1+#ppt_w/2"/>
                                          </p:val>
                                        </p:tav>
                                        <p:tav tm="100000">
                                          <p:val>
                                            <p:strVal val="#ppt_x"/>
                                          </p:val>
                                        </p:tav>
                                      </p:tavLst>
                                    </p:anim>
                                    <p:anim calcmode="lin" valueType="num">
                                      <p:cBhvr additive="base">
                                        <p:cTn id="39" dur="200" fill="hold"/>
                                        <p:tgtEl>
                                          <p:spTgt spid="65"/>
                                        </p:tgtEl>
                                        <p:attrNameLst>
                                          <p:attrName>ppt_y</p:attrName>
                                        </p:attrNameLst>
                                      </p:cBhvr>
                                      <p:tavLst>
                                        <p:tav tm="0">
                                          <p:val>
                                            <p:strVal val="#ppt_y"/>
                                          </p:val>
                                        </p:tav>
                                        <p:tav tm="100000">
                                          <p:val>
                                            <p:strVal val="#ppt_y"/>
                                          </p:val>
                                        </p:tav>
                                      </p:tavLst>
                                    </p:anim>
                                  </p:childTnLst>
                                </p:cTn>
                              </p:par>
                            </p:childTnLst>
                          </p:cTn>
                        </p:par>
                        <p:par>
                          <p:cTn id="40" fill="hold">
                            <p:stCondLst>
                              <p:cond delay="4000"/>
                            </p:stCondLst>
                            <p:childTnLst>
                              <p:par>
                                <p:cTn id="41" presetID="22" presetClass="entr" presetSubtype="1" fill="hold" grpId="0" nodeType="afterEffect">
                                  <p:stCondLst>
                                    <p:cond delay="0"/>
                                  </p:stCondLst>
                                  <p:childTnLst>
                                    <p:set>
                                      <p:cBhvr>
                                        <p:cTn id="42" dur="1" fill="hold">
                                          <p:stCondLst>
                                            <p:cond delay="0"/>
                                          </p:stCondLst>
                                        </p:cTn>
                                        <p:tgtEl>
                                          <p:spTgt spid="66"/>
                                        </p:tgtEl>
                                        <p:attrNameLst>
                                          <p:attrName>style.visibility</p:attrName>
                                        </p:attrNameLst>
                                      </p:cBhvr>
                                      <p:to>
                                        <p:strVal val="visible"/>
                                      </p:to>
                                    </p:set>
                                    <p:animEffect transition="in" filter="wipe(up)">
                                      <p:cBhvr>
                                        <p:cTn id="43" dur="500"/>
                                        <p:tgtEl>
                                          <p:spTgt spid="6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down)">
                                      <p:cBhvr>
                                        <p:cTn id="4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4" grpId="0"/>
      <p:bldP spid="65" grpId="0"/>
      <p:bldP spid="6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牢记使命，英勇奋斗</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2</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pic>
        <p:nvPicPr>
          <p:cNvPr id="5" name="图片 4" descr="矩形 1"/>
          <p:cNvPicPr>
            <a:picLocks noChangeAspect="1"/>
          </p:cNvPicPr>
          <p:nvPr/>
        </p:nvPicPr>
        <p:blipFill>
          <a:blip r:embed="rId4"/>
          <a:stretch>
            <a:fillRect/>
          </a:stretch>
        </p:blipFill>
        <p:spPr>
          <a:xfrm>
            <a:off x="531495" y="2684780"/>
            <a:ext cx="4724400" cy="2457450"/>
          </a:xfrm>
          <a:prstGeom prst="rect">
            <a:avLst/>
          </a:prstGeom>
        </p:spPr>
      </p:pic>
      <p:grpSp>
        <p:nvGrpSpPr>
          <p:cNvPr id="6" name="组合 5"/>
          <p:cNvGrpSpPr/>
          <p:nvPr/>
        </p:nvGrpSpPr>
        <p:grpSpPr>
          <a:xfrm>
            <a:off x="5707534" y="2100720"/>
            <a:ext cx="5554190" cy="1861185"/>
            <a:chOff x="5692929" y="1874025"/>
            <a:chExt cx="5554190" cy="1861185"/>
          </a:xfrm>
        </p:grpSpPr>
        <p:sp>
          <p:nvSpPr>
            <p:cNvPr id="7" name="矩形 6"/>
            <p:cNvSpPr/>
            <p:nvPr/>
          </p:nvSpPr>
          <p:spPr>
            <a:xfrm>
              <a:off x="5998214" y="1874025"/>
              <a:ext cx="5248905" cy="1861185"/>
            </a:xfrm>
            <a:prstGeom prst="rect">
              <a:avLst/>
            </a:prstGeom>
          </p:spPr>
          <p:txBody>
            <a:bodyPr wrap="square">
              <a:spAutoFit/>
            </a:bodyPr>
            <a:lstStyle/>
            <a:p>
              <a:pPr>
                <a:lnSpc>
                  <a:spcPct val="120000"/>
                </a:lnSpc>
              </a:pPr>
              <a:r>
                <a:rPr lang="zh-CN" altLang="en-US" sz="1600" spc="150" dirty="0">
                  <a:solidFill>
                    <a:schemeClr val="tx1"/>
                  </a:solidFill>
                  <a:cs typeface="+mn-ea"/>
                  <a:sym typeface="+mn-lt"/>
                </a:rPr>
                <a:t>在党的领导下，中华民族迎来了从站起来、富起来到强起来的伟大飞跃。一代人有一代人的长征路，一代人有一代人的使命担当。不忘初心、牢记使命，就要以时不我待、只争朝夕的精神，为实现“两个一百年”奋斗目标、实现中华民族伟大复兴的中国梦而不懈奋斗，不负人民重托、无愧历史选择。</a:t>
              </a:r>
            </a:p>
          </p:txBody>
        </p:sp>
        <p:sp>
          <p:nvSpPr>
            <p:cNvPr id="8" name="任意多边形 7"/>
            <p:cNvSpPr/>
            <p:nvPr/>
          </p:nvSpPr>
          <p:spPr>
            <a:xfrm>
              <a:off x="5692929" y="1987305"/>
              <a:ext cx="216000" cy="216000"/>
            </a:xfrm>
            <a:custGeom>
              <a:avLst/>
              <a:gdLst>
                <a:gd name="connsiteX0" fmla="*/ 60114 w 250895"/>
                <a:gd name="connsiteY0" fmla="*/ 46289 h 250895"/>
                <a:gd name="connsiteX1" fmla="*/ 132424 w 250895"/>
                <a:gd name="connsiteY1" fmla="*/ 125447 h 250895"/>
                <a:gd name="connsiteX2" fmla="*/ 60114 w 250895"/>
                <a:gd name="connsiteY2" fmla="*/ 204605 h 250895"/>
                <a:gd name="connsiteX3" fmla="*/ 119915 w 250895"/>
                <a:gd name="connsiteY3" fmla="*/ 204605 h 250895"/>
                <a:gd name="connsiteX4" fmla="*/ 192225 w 250895"/>
                <a:gd name="connsiteY4" fmla="*/ 125447 h 250895"/>
                <a:gd name="connsiteX5" fmla="*/ 119915 w 250895"/>
                <a:gd name="connsiteY5" fmla="*/ 46289 h 250895"/>
                <a:gd name="connsiteX6" fmla="*/ 33680 w 250895"/>
                <a:gd name="connsiteY6" fmla="*/ 0 h 250895"/>
                <a:gd name="connsiteX7" fmla="*/ 217215 w 250895"/>
                <a:gd name="connsiteY7" fmla="*/ 0 h 250895"/>
                <a:gd name="connsiteX8" fmla="*/ 250895 w 250895"/>
                <a:gd name="connsiteY8" fmla="*/ 33680 h 250895"/>
                <a:gd name="connsiteX9" fmla="*/ 250895 w 250895"/>
                <a:gd name="connsiteY9" fmla="*/ 217215 h 250895"/>
                <a:gd name="connsiteX10" fmla="*/ 217215 w 250895"/>
                <a:gd name="connsiteY10" fmla="*/ 250895 h 250895"/>
                <a:gd name="connsiteX11" fmla="*/ 33680 w 250895"/>
                <a:gd name="connsiteY11" fmla="*/ 250895 h 250895"/>
                <a:gd name="connsiteX12" fmla="*/ 0 w 250895"/>
                <a:gd name="connsiteY12" fmla="*/ 217215 h 250895"/>
                <a:gd name="connsiteX13" fmla="*/ 0 w 250895"/>
                <a:gd name="connsiteY13" fmla="*/ 33680 h 250895"/>
                <a:gd name="connsiteX14" fmla="*/ 33680 w 250895"/>
                <a:gd name="connsiteY14" fmla="*/ 0 h 25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0895" h="250895">
                  <a:moveTo>
                    <a:pt x="60114" y="46289"/>
                  </a:moveTo>
                  <a:lnTo>
                    <a:pt x="132424" y="125447"/>
                  </a:lnTo>
                  <a:lnTo>
                    <a:pt x="60114" y="204605"/>
                  </a:lnTo>
                  <a:lnTo>
                    <a:pt x="119915" y="204605"/>
                  </a:lnTo>
                  <a:lnTo>
                    <a:pt x="192225" y="125447"/>
                  </a:lnTo>
                  <a:lnTo>
                    <a:pt x="119915" y="46289"/>
                  </a:lnTo>
                  <a:close/>
                  <a:moveTo>
                    <a:pt x="33680" y="0"/>
                  </a:moveTo>
                  <a:lnTo>
                    <a:pt x="217215" y="0"/>
                  </a:lnTo>
                  <a:cubicBezTo>
                    <a:pt x="235816" y="0"/>
                    <a:pt x="250895" y="15079"/>
                    <a:pt x="250895" y="33680"/>
                  </a:cubicBezTo>
                  <a:lnTo>
                    <a:pt x="250895" y="217215"/>
                  </a:lnTo>
                  <a:cubicBezTo>
                    <a:pt x="250895" y="235816"/>
                    <a:pt x="235816" y="250895"/>
                    <a:pt x="217215" y="250895"/>
                  </a:cubicBezTo>
                  <a:lnTo>
                    <a:pt x="33680" y="250895"/>
                  </a:lnTo>
                  <a:cubicBezTo>
                    <a:pt x="15079" y="250895"/>
                    <a:pt x="0" y="235816"/>
                    <a:pt x="0" y="217215"/>
                  </a:cubicBezTo>
                  <a:lnTo>
                    <a:pt x="0" y="33680"/>
                  </a:lnTo>
                  <a:cubicBezTo>
                    <a:pt x="0" y="15079"/>
                    <a:pt x="15079" y="0"/>
                    <a:pt x="33680" y="0"/>
                  </a:cubicBezTo>
                  <a:close/>
                </a:path>
              </a:pathLst>
            </a:custGeom>
            <a:solidFill>
              <a:srgbClr val="AE1B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cs typeface="+mn-ea"/>
                <a:sym typeface="+mn-lt"/>
              </a:endParaRPr>
            </a:p>
          </p:txBody>
        </p:sp>
      </p:grpSp>
      <p:grpSp>
        <p:nvGrpSpPr>
          <p:cNvPr id="9" name="组合 8"/>
          <p:cNvGrpSpPr/>
          <p:nvPr/>
        </p:nvGrpSpPr>
        <p:grpSpPr>
          <a:xfrm>
            <a:off x="5707534" y="4392629"/>
            <a:ext cx="5554190" cy="975995"/>
            <a:chOff x="5692929" y="4165934"/>
            <a:chExt cx="5554190" cy="975995"/>
          </a:xfrm>
        </p:grpSpPr>
        <p:sp>
          <p:nvSpPr>
            <p:cNvPr id="10" name="矩形 9"/>
            <p:cNvSpPr/>
            <p:nvPr/>
          </p:nvSpPr>
          <p:spPr>
            <a:xfrm>
              <a:off x="5998215" y="4165934"/>
              <a:ext cx="5248904" cy="975995"/>
            </a:xfrm>
            <a:prstGeom prst="rect">
              <a:avLst/>
            </a:prstGeom>
          </p:spPr>
          <p:txBody>
            <a:bodyPr wrap="square">
              <a:spAutoFit/>
            </a:bodyPr>
            <a:lstStyle/>
            <a:p>
              <a:pPr>
                <a:lnSpc>
                  <a:spcPct val="120000"/>
                </a:lnSpc>
              </a:pPr>
              <a:r>
                <a:rPr lang="zh-CN" altLang="en-US" sz="1600" spc="150" dirty="0">
                  <a:solidFill>
                    <a:schemeClr val="tx1"/>
                  </a:solidFill>
                  <a:cs typeface="+mn-ea"/>
                  <a:sym typeface="+mn-lt"/>
                </a:rPr>
                <a:t>“一切向前走，都不能忘记走过的路；走得再远、走到再光辉的未来，也不能忘记走过的过去，不能忘记为什么出发。”</a:t>
              </a:r>
            </a:p>
          </p:txBody>
        </p:sp>
        <p:sp>
          <p:nvSpPr>
            <p:cNvPr id="11" name="任意多边形 10"/>
            <p:cNvSpPr/>
            <p:nvPr/>
          </p:nvSpPr>
          <p:spPr>
            <a:xfrm>
              <a:off x="5692929" y="4287701"/>
              <a:ext cx="216000" cy="216000"/>
            </a:xfrm>
            <a:custGeom>
              <a:avLst/>
              <a:gdLst>
                <a:gd name="connsiteX0" fmla="*/ 60114 w 250895"/>
                <a:gd name="connsiteY0" fmla="*/ 46289 h 250895"/>
                <a:gd name="connsiteX1" fmla="*/ 132424 w 250895"/>
                <a:gd name="connsiteY1" fmla="*/ 125447 h 250895"/>
                <a:gd name="connsiteX2" fmla="*/ 60114 w 250895"/>
                <a:gd name="connsiteY2" fmla="*/ 204605 h 250895"/>
                <a:gd name="connsiteX3" fmla="*/ 119915 w 250895"/>
                <a:gd name="connsiteY3" fmla="*/ 204605 h 250895"/>
                <a:gd name="connsiteX4" fmla="*/ 192225 w 250895"/>
                <a:gd name="connsiteY4" fmla="*/ 125447 h 250895"/>
                <a:gd name="connsiteX5" fmla="*/ 119915 w 250895"/>
                <a:gd name="connsiteY5" fmla="*/ 46289 h 250895"/>
                <a:gd name="connsiteX6" fmla="*/ 33680 w 250895"/>
                <a:gd name="connsiteY6" fmla="*/ 0 h 250895"/>
                <a:gd name="connsiteX7" fmla="*/ 217215 w 250895"/>
                <a:gd name="connsiteY7" fmla="*/ 0 h 250895"/>
                <a:gd name="connsiteX8" fmla="*/ 250895 w 250895"/>
                <a:gd name="connsiteY8" fmla="*/ 33680 h 250895"/>
                <a:gd name="connsiteX9" fmla="*/ 250895 w 250895"/>
                <a:gd name="connsiteY9" fmla="*/ 217215 h 250895"/>
                <a:gd name="connsiteX10" fmla="*/ 217215 w 250895"/>
                <a:gd name="connsiteY10" fmla="*/ 250895 h 250895"/>
                <a:gd name="connsiteX11" fmla="*/ 33680 w 250895"/>
                <a:gd name="connsiteY11" fmla="*/ 250895 h 250895"/>
                <a:gd name="connsiteX12" fmla="*/ 0 w 250895"/>
                <a:gd name="connsiteY12" fmla="*/ 217215 h 250895"/>
                <a:gd name="connsiteX13" fmla="*/ 0 w 250895"/>
                <a:gd name="connsiteY13" fmla="*/ 33680 h 250895"/>
                <a:gd name="connsiteX14" fmla="*/ 33680 w 250895"/>
                <a:gd name="connsiteY14" fmla="*/ 0 h 25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0895" h="250895">
                  <a:moveTo>
                    <a:pt x="60114" y="46289"/>
                  </a:moveTo>
                  <a:lnTo>
                    <a:pt x="132424" y="125447"/>
                  </a:lnTo>
                  <a:lnTo>
                    <a:pt x="60114" y="204605"/>
                  </a:lnTo>
                  <a:lnTo>
                    <a:pt x="119915" y="204605"/>
                  </a:lnTo>
                  <a:lnTo>
                    <a:pt x="192225" y="125447"/>
                  </a:lnTo>
                  <a:lnTo>
                    <a:pt x="119915" y="46289"/>
                  </a:lnTo>
                  <a:close/>
                  <a:moveTo>
                    <a:pt x="33680" y="0"/>
                  </a:moveTo>
                  <a:lnTo>
                    <a:pt x="217215" y="0"/>
                  </a:lnTo>
                  <a:cubicBezTo>
                    <a:pt x="235816" y="0"/>
                    <a:pt x="250895" y="15079"/>
                    <a:pt x="250895" y="33680"/>
                  </a:cubicBezTo>
                  <a:lnTo>
                    <a:pt x="250895" y="217215"/>
                  </a:lnTo>
                  <a:cubicBezTo>
                    <a:pt x="250895" y="235816"/>
                    <a:pt x="235816" y="250895"/>
                    <a:pt x="217215" y="250895"/>
                  </a:cubicBezTo>
                  <a:lnTo>
                    <a:pt x="33680" y="250895"/>
                  </a:lnTo>
                  <a:cubicBezTo>
                    <a:pt x="15079" y="250895"/>
                    <a:pt x="0" y="235816"/>
                    <a:pt x="0" y="217215"/>
                  </a:cubicBezTo>
                  <a:lnTo>
                    <a:pt x="0" y="33680"/>
                  </a:lnTo>
                  <a:cubicBezTo>
                    <a:pt x="0" y="15079"/>
                    <a:pt x="15079" y="0"/>
                    <a:pt x="33680" y="0"/>
                  </a:cubicBezTo>
                  <a:close/>
                </a:path>
              </a:pathLst>
            </a:custGeom>
            <a:gradFill>
              <a:gsLst>
                <a:gs pos="5000">
                  <a:srgbClr val="FEF5D6"/>
                </a:gs>
                <a:gs pos="68000">
                  <a:srgbClr val="FBCB78"/>
                </a:gs>
              </a:gsLst>
              <a:lin ang="135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cs typeface="+mn-ea"/>
                <a:sym typeface="+mn-lt"/>
              </a:endParaRPr>
            </a:p>
          </p:txBody>
        </p:sp>
      </p:gr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par>
                          <p:cTn id="14" fill="hold">
                            <p:stCondLst>
                              <p:cond delay="5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2" presetClass="entr" presetSubtype="2"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1+#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牢记使命，英勇奋斗</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2</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56" name="组合 55"/>
          <p:cNvGrpSpPr/>
          <p:nvPr/>
        </p:nvGrpSpPr>
        <p:grpSpPr>
          <a:xfrm>
            <a:off x="968660" y="1988778"/>
            <a:ext cx="4525308" cy="3576023"/>
            <a:chOff x="642270" y="1882733"/>
            <a:chExt cx="4525308" cy="3576023"/>
          </a:xfrm>
        </p:grpSpPr>
        <p:sp>
          <p:nvSpPr>
            <p:cNvPr id="12" name="Rectangle 2"/>
            <p:cNvSpPr>
              <a:spLocks noChangeArrowheads="1"/>
            </p:cNvSpPr>
            <p:nvPr/>
          </p:nvSpPr>
          <p:spPr bwMode="auto">
            <a:xfrm>
              <a:off x="738155" y="2622300"/>
              <a:ext cx="4429423" cy="184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r>
                <a:rPr lang="zh-CN" altLang="en-US" sz="1600" dirty="0">
                  <a:solidFill>
                    <a:schemeClr val="tx1"/>
                  </a:solidFill>
                  <a:cs typeface="+mn-ea"/>
                  <a:sym typeface="+mn-lt"/>
                </a:rPr>
                <a:t>不忘初心、牢记使命，才能走好新时代的长征路。习近平同志指出，“每一代人有每一代人的长征路，每一代人都要走好自己的长征路。今天，我们这一代人的长征，就是要实现‘两个一百年’奋斗目标、实现中华民族伟大复兴的中国梦。”</a:t>
              </a:r>
            </a:p>
          </p:txBody>
        </p:sp>
        <p:sp>
          <p:nvSpPr>
            <p:cNvPr id="54" name="标题1"/>
            <p:cNvSpPr>
              <a:spLocks noChangeArrowheads="1"/>
            </p:cNvSpPr>
            <p:nvPr/>
          </p:nvSpPr>
          <p:spPr bwMode="gray">
            <a:xfrm>
              <a:off x="642270" y="1882733"/>
              <a:ext cx="3395345" cy="567690"/>
            </a:xfrm>
            <a:prstGeom prst="roundRect">
              <a:avLst>
                <a:gd name="adj" fmla="val 50000"/>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1600" spc="100" dirty="0">
                <a:solidFill>
                  <a:schemeClr val="tx1"/>
                </a:solidFill>
                <a:cs typeface="+mn-ea"/>
                <a:sym typeface="+mn-lt"/>
              </a:endParaRPr>
            </a:p>
          </p:txBody>
        </p:sp>
        <p:sp>
          <p:nvSpPr>
            <p:cNvPr id="53" name="TextBox 59"/>
            <p:cNvSpPr txBox="1"/>
            <p:nvPr/>
          </p:nvSpPr>
          <p:spPr>
            <a:xfrm>
              <a:off x="888015" y="1981793"/>
              <a:ext cx="3245485" cy="368935"/>
            </a:xfrm>
            <a:prstGeom prst="rect">
              <a:avLst/>
            </a:prstGeom>
            <a:noFill/>
          </p:spPr>
          <p:txBody>
            <a:bodyPr wrap="square" lIns="0" tIns="0" rIns="0" bIns="0" rtlCol="0">
              <a:spAutoFit/>
            </a:bodyPr>
            <a:lstStyle/>
            <a:p>
              <a:r>
                <a:rPr lang="zh-CN" altLang="en-US" sz="2400" b="1" spc="150" dirty="0">
                  <a:solidFill>
                    <a:srgbClr val="AE1B19"/>
                  </a:solidFill>
                  <a:cs typeface="+mn-ea"/>
                  <a:sym typeface="+mn-lt"/>
                </a:rPr>
                <a:t>实现“两个一百年”</a:t>
              </a:r>
            </a:p>
          </p:txBody>
        </p:sp>
        <p:sp>
          <p:nvSpPr>
            <p:cNvPr id="55" name="Rectangle 2"/>
            <p:cNvSpPr>
              <a:spLocks noChangeArrowheads="1"/>
            </p:cNvSpPr>
            <p:nvPr/>
          </p:nvSpPr>
          <p:spPr bwMode="auto">
            <a:xfrm>
              <a:off x="738155" y="4394234"/>
              <a:ext cx="4429423" cy="1064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50000"/>
                </a:lnSpc>
              </a:pPr>
              <a:r>
                <a:rPr lang="zh-CN" altLang="en-US" sz="1600" dirty="0">
                  <a:solidFill>
                    <a:schemeClr val="tx1"/>
                  </a:solidFill>
                  <a:cs typeface="+mn-ea"/>
                  <a:sym typeface="+mn-lt"/>
                </a:rPr>
                <a:t>当前，我国改革进入深水区，各种矛盾叠加，风险隐患增多，改革发展稳定面临前所未有的繁重任务和风险挑战。</a:t>
              </a:r>
            </a:p>
          </p:txBody>
        </p:sp>
      </p:grpSp>
      <p:pic>
        <p:nvPicPr>
          <p:cNvPr id="2" name="图片 1" descr="图层 0"/>
          <p:cNvPicPr>
            <a:picLocks noChangeAspect="1"/>
          </p:cNvPicPr>
          <p:nvPr/>
        </p:nvPicPr>
        <p:blipFill>
          <a:blip r:embed="rId4"/>
          <a:stretch>
            <a:fillRect/>
          </a:stretch>
        </p:blipFill>
        <p:spPr>
          <a:xfrm>
            <a:off x="6518275" y="1407160"/>
            <a:ext cx="4315460" cy="4489450"/>
          </a:xfrm>
          <a:prstGeom prst="rect">
            <a:avLst/>
          </a:prstGeom>
        </p:spPr>
      </p:pic>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1000"/>
                                        <p:tgtEl>
                                          <p:spTgt spid="56"/>
                                        </p:tgtEl>
                                      </p:cBhvr>
                                    </p:animEffect>
                                    <p:anim calcmode="lin" valueType="num">
                                      <p:cBhvr>
                                        <p:cTn id="13" dur="1000" fill="hold"/>
                                        <p:tgtEl>
                                          <p:spTgt spid="56"/>
                                        </p:tgtEl>
                                        <p:attrNameLst>
                                          <p:attrName>ppt_x</p:attrName>
                                        </p:attrNameLst>
                                      </p:cBhvr>
                                      <p:tavLst>
                                        <p:tav tm="0">
                                          <p:val>
                                            <p:strVal val="#ppt_x"/>
                                          </p:val>
                                        </p:tav>
                                        <p:tav tm="100000">
                                          <p:val>
                                            <p:strVal val="#ppt_x"/>
                                          </p:val>
                                        </p:tav>
                                      </p:tavLst>
                                    </p:anim>
                                    <p:anim calcmode="lin" valueType="num">
                                      <p:cBhvr>
                                        <p:cTn id="14"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牢记使命，英勇奋斗</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2</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13" name="组合 12"/>
          <p:cNvGrpSpPr/>
          <p:nvPr/>
        </p:nvGrpSpPr>
        <p:grpSpPr>
          <a:xfrm>
            <a:off x="1068345" y="2170300"/>
            <a:ext cx="4591051" cy="3210490"/>
            <a:chOff x="1068345" y="1838195"/>
            <a:chExt cx="4591051" cy="3210490"/>
          </a:xfrm>
        </p:grpSpPr>
        <p:sp>
          <p:nvSpPr>
            <p:cNvPr id="2" name="圆角矩形 7"/>
            <p:cNvSpPr/>
            <p:nvPr/>
          </p:nvSpPr>
          <p:spPr>
            <a:xfrm>
              <a:off x="1068345" y="2071558"/>
              <a:ext cx="4591051" cy="2977127"/>
            </a:xfrm>
            <a:prstGeom prst="roundRect">
              <a:avLst>
                <a:gd name="adj" fmla="val 5052"/>
              </a:avLst>
            </a:prstGeom>
            <a:noFill/>
            <a:ln>
              <a:solidFill>
                <a:srgbClr val="AE1B1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chemeClr val="tx1"/>
                </a:solidFill>
                <a:cs typeface="+mn-ea"/>
                <a:sym typeface="+mn-lt"/>
              </a:endParaRPr>
            </a:p>
          </p:txBody>
        </p:sp>
        <p:sp>
          <p:nvSpPr>
            <p:cNvPr id="3" name="圆角矩形 11"/>
            <p:cNvSpPr/>
            <p:nvPr/>
          </p:nvSpPr>
          <p:spPr>
            <a:xfrm>
              <a:off x="1723984" y="1838195"/>
              <a:ext cx="3279775" cy="461963"/>
            </a:xfrm>
            <a:prstGeom prst="roundRect">
              <a:avLst/>
            </a:prstGeom>
            <a:solidFill>
              <a:srgbClr val="AE1B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cs typeface="+mn-ea"/>
                <a:sym typeface="+mn-lt"/>
              </a:endParaRPr>
            </a:p>
          </p:txBody>
        </p:sp>
        <p:sp>
          <p:nvSpPr>
            <p:cNvPr id="16" name="文本框 10"/>
            <p:cNvSpPr txBox="1">
              <a:spLocks noChangeArrowheads="1"/>
            </p:cNvSpPr>
            <p:nvPr/>
          </p:nvSpPr>
          <p:spPr bwMode="auto">
            <a:xfrm>
              <a:off x="1955759" y="1844380"/>
              <a:ext cx="2797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pPr>
              <a:r>
                <a:rPr lang="zh-CN" altLang="en-US" sz="2400" spc="150" dirty="0">
                  <a:solidFill>
                    <a:srgbClr val="FBCB78"/>
                  </a:solidFill>
                  <a:latin typeface="+mn-lt"/>
                  <a:ea typeface="+mn-ea"/>
                  <a:cs typeface="+mn-ea"/>
                  <a:sym typeface="+mn-lt"/>
                </a:rPr>
                <a:t>形成绿色生产方式</a:t>
              </a:r>
            </a:p>
          </p:txBody>
        </p:sp>
        <p:sp>
          <p:nvSpPr>
            <p:cNvPr id="4" name="矩形 3"/>
            <p:cNvSpPr/>
            <p:nvPr/>
          </p:nvSpPr>
          <p:spPr>
            <a:xfrm>
              <a:off x="1313949" y="2615968"/>
              <a:ext cx="4101025" cy="1938020"/>
            </a:xfrm>
            <a:prstGeom prst="rect">
              <a:avLst/>
            </a:prstGeom>
          </p:spPr>
          <p:txBody>
            <a:bodyPr wrap="square">
              <a:spAutoFit/>
            </a:bodyPr>
            <a:lstStyle/>
            <a:p>
              <a:pPr algn="ctr">
                <a:lnSpc>
                  <a:spcPct val="150000"/>
                </a:lnSpc>
              </a:pPr>
              <a:r>
                <a:rPr lang="zh-CN" altLang="en-US" sz="1600" spc="100" dirty="0">
                  <a:solidFill>
                    <a:schemeClr val="tx1"/>
                  </a:solidFill>
                  <a:cs typeface="+mn-ea"/>
                  <a:sym typeface="+mn-lt"/>
                </a:rPr>
                <a:t>世界现在正经历百年未有之大变局，不稳定性不确定性突出，全球动荡源和风险点增多，我国发展面临的国际环境更加复杂严峻。在这样的形势和环境下，战略定力至关重要。</a:t>
              </a:r>
            </a:p>
          </p:txBody>
        </p:sp>
      </p:grpSp>
      <p:grpSp>
        <p:nvGrpSpPr>
          <p:cNvPr id="18" name="组合 17"/>
          <p:cNvGrpSpPr/>
          <p:nvPr/>
        </p:nvGrpSpPr>
        <p:grpSpPr>
          <a:xfrm>
            <a:off x="6539704" y="2170300"/>
            <a:ext cx="4591051" cy="3210490"/>
            <a:chOff x="6539704" y="1838195"/>
            <a:chExt cx="4591051" cy="3210490"/>
          </a:xfrm>
        </p:grpSpPr>
        <p:sp>
          <p:nvSpPr>
            <p:cNvPr id="19" name="圆角矩形 7"/>
            <p:cNvSpPr/>
            <p:nvPr/>
          </p:nvSpPr>
          <p:spPr>
            <a:xfrm>
              <a:off x="6539704" y="2071558"/>
              <a:ext cx="4591051" cy="2977127"/>
            </a:xfrm>
            <a:prstGeom prst="roundRect">
              <a:avLst>
                <a:gd name="adj" fmla="val 5052"/>
              </a:avLst>
            </a:prstGeom>
            <a:noFill/>
            <a:ln>
              <a:solidFill>
                <a:srgbClr val="EFC97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chemeClr val="tx1"/>
                </a:solidFill>
                <a:cs typeface="+mn-ea"/>
                <a:sym typeface="+mn-lt"/>
              </a:endParaRPr>
            </a:p>
          </p:txBody>
        </p:sp>
        <p:sp>
          <p:nvSpPr>
            <p:cNvPr id="5" name="圆角矩形 11"/>
            <p:cNvSpPr/>
            <p:nvPr/>
          </p:nvSpPr>
          <p:spPr>
            <a:xfrm>
              <a:off x="7195343" y="1838195"/>
              <a:ext cx="3279775" cy="461963"/>
            </a:xfrm>
            <a:prstGeom prst="roundRect">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cs typeface="+mn-ea"/>
                <a:sym typeface="+mn-lt"/>
              </a:endParaRPr>
            </a:p>
          </p:txBody>
        </p:sp>
        <p:sp>
          <p:nvSpPr>
            <p:cNvPr id="21" name="文本框 10"/>
            <p:cNvSpPr txBox="1">
              <a:spLocks noChangeArrowheads="1"/>
            </p:cNvSpPr>
            <p:nvPr/>
          </p:nvSpPr>
          <p:spPr bwMode="auto">
            <a:xfrm>
              <a:off x="7427118" y="1844380"/>
              <a:ext cx="2797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pPr>
              <a:r>
                <a:rPr lang="zh-CN" altLang="en-US" sz="2400" spc="150" dirty="0">
                  <a:solidFill>
                    <a:srgbClr val="AE1B19"/>
                  </a:solidFill>
                  <a:latin typeface="+mn-lt"/>
                  <a:ea typeface="+mn-ea"/>
                  <a:cs typeface="+mn-ea"/>
                  <a:sym typeface="+mn-lt"/>
                </a:rPr>
                <a:t>推动农业绿色发展</a:t>
              </a:r>
            </a:p>
          </p:txBody>
        </p:sp>
        <p:sp>
          <p:nvSpPr>
            <p:cNvPr id="22" name="矩形 21"/>
            <p:cNvSpPr/>
            <p:nvPr/>
          </p:nvSpPr>
          <p:spPr>
            <a:xfrm>
              <a:off x="6785308" y="2615968"/>
              <a:ext cx="4101025" cy="1938020"/>
            </a:xfrm>
            <a:prstGeom prst="rect">
              <a:avLst/>
            </a:prstGeom>
          </p:spPr>
          <p:txBody>
            <a:bodyPr wrap="square">
              <a:spAutoFit/>
            </a:bodyPr>
            <a:lstStyle/>
            <a:p>
              <a:pPr algn="ctr">
                <a:lnSpc>
                  <a:spcPct val="150000"/>
                </a:lnSpc>
              </a:pPr>
              <a:r>
                <a:rPr lang="zh-CN" altLang="en-US" sz="1600" spc="100" dirty="0">
                  <a:solidFill>
                    <a:schemeClr val="tx1"/>
                  </a:solidFill>
                  <a:cs typeface="+mn-ea"/>
                  <a:sym typeface="+mn-lt"/>
                </a:rPr>
                <a:t>只有不忘初心、牢记使命，才能经常回看走过的路、辨明脚下的路、认准前行的路，走好新时代的长征路。不忘初心、牢记使命，才能在勇于自我革命中永葆党的先进性和纯洁性。</a:t>
              </a:r>
            </a:p>
          </p:txBody>
        </p:sp>
      </p:gr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par>
                          <p:cTn id="15" fill="hold">
                            <p:stCondLst>
                              <p:cond delay="1500"/>
                            </p:stCondLst>
                            <p:childTnLst>
                              <p:par>
                                <p:cTn id="16" presetID="42" presetClass="entr" presetSubtype="0"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1000"/>
                                        <p:tgtEl>
                                          <p:spTgt spid="18"/>
                                        </p:tgtEl>
                                      </p:cBhvr>
                                    </p:animEffect>
                                    <p:anim calcmode="lin" valueType="num">
                                      <p:cBhvr>
                                        <p:cTn id="19" dur="1000" fill="hold"/>
                                        <p:tgtEl>
                                          <p:spTgt spid="18"/>
                                        </p:tgtEl>
                                        <p:attrNameLst>
                                          <p:attrName>ppt_x</p:attrName>
                                        </p:attrNameLst>
                                      </p:cBhvr>
                                      <p:tavLst>
                                        <p:tav tm="0">
                                          <p:val>
                                            <p:strVal val="#ppt_x"/>
                                          </p:val>
                                        </p:tav>
                                        <p:tav tm="100000">
                                          <p:val>
                                            <p:strVal val="#ppt_x"/>
                                          </p:val>
                                        </p:tav>
                                      </p:tavLst>
                                    </p:anim>
                                    <p:anim calcmode="lin" valueType="num">
                                      <p:cBhvr>
                                        <p:cTn id="2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图片 7" descr="D:\资料\PPT\包\形状 1.png形状 1"/>
          <p:cNvPicPr>
            <a:picLocks noChangeAspect="1"/>
          </p:cNvPicPr>
          <p:nvPr/>
        </p:nvPicPr>
        <p:blipFill>
          <a:blip r:embed="rId4"/>
          <a:srcRect/>
          <a:stretch>
            <a:fillRect/>
          </a:stretch>
        </p:blipFill>
        <p:spPr>
          <a:xfrm>
            <a:off x="1678940" y="1054735"/>
            <a:ext cx="10513060" cy="5692775"/>
          </a:xfrm>
          <a:prstGeom prst="rect">
            <a:avLst/>
          </a:prstGeom>
        </p:spPr>
      </p:pic>
      <p:grpSp>
        <p:nvGrpSpPr>
          <p:cNvPr id="3" name="组合 2"/>
          <p:cNvGrpSpPr/>
          <p:nvPr/>
        </p:nvGrpSpPr>
        <p:grpSpPr>
          <a:xfrm>
            <a:off x="860425" y="874395"/>
            <a:ext cx="6821226" cy="2410460"/>
            <a:chOff x="1482" y="963"/>
            <a:chExt cx="11745" cy="3796"/>
          </a:xfrm>
        </p:grpSpPr>
        <p:sp>
          <p:nvSpPr>
            <p:cNvPr id="9" name="文本框 8"/>
            <p:cNvSpPr txBox="1"/>
            <p:nvPr/>
          </p:nvSpPr>
          <p:spPr>
            <a:xfrm>
              <a:off x="1482" y="963"/>
              <a:ext cx="2842" cy="2472"/>
            </a:xfrm>
            <a:prstGeom prst="rect">
              <a:avLst/>
            </a:prstGeom>
            <a:noFill/>
          </p:spPr>
          <p:txBody>
            <a:bodyPr wrap="square" rtlCol="0">
              <a:spAutoFit/>
            </a:bodyPr>
            <a:lstStyle/>
            <a:p>
              <a:pPr indent="0" algn="dist">
                <a:buFont typeface="Arial" panose="020B0604020202020204" pitchFamily="34" charset="0"/>
                <a:buNone/>
              </a:pPr>
              <a:r>
                <a:rPr lang="en-US" altLang="zh-CN" sz="9600" spc="-1800" dirty="0">
                  <a:solidFill>
                    <a:srgbClr val="FFCFAA"/>
                  </a:solidFill>
                  <a:effectLst/>
                  <a:cs typeface="+mn-ea"/>
                  <a:sym typeface="+mn-lt"/>
                </a:rPr>
                <a:t>03</a:t>
              </a:r>
            </a:p>
          </p:txBody>
        </p:sp>
        <p:sp>
          <p:nvSpPr>
            <p:cNvPr id="10" name="文本框 9"/>
            <p:cNvSpPr txBox="1"/>
            <p:nvPr/>
          </p:nvSpPr>
          <p:spPr>
            <a:xfrm>
              <a:off x="1482" y="3161"/>
              <a:ext cx="11745" cy="1598"/>
            </a:xfrm>
            <a:prstGeom prst="rect">
              <a:avLst/>
            </a:prstGeom>
            <a:noFill/>
          </p:spPr>
          <p:txBody>
            <a:bodyPr wrap="square" rtlCol="0">
              <a:spAutoFit/>
            </a:bodyPr>
            <a:lstStyle>
              <a:defPPr>
                <a:defRPr lang="zh-CN"/>
              </a:defPPr>
              <a:lvl1pPr indent="0" algn="dist">
                <a:buFont typeface="Arial" panose="020B0604020202020204" pitchFamily="34" charset="0"/>
                <a:buNone/>
                <a:defRPr sz="6000" spc="-1800">
                  <a:solidFill>
                    <a:srgbClr val="FFCFAA"/>
                  </a:solidFill>
                  <a:effectLst/>
                  <a:latin typeface="汉仪大宋简" panose="02010609000101010101" pitchFamily="49" charset="-122"/>
                  <a:ea typeface="汉仪大宋简" panose="02010609000101010101" pitchFamily="49" charset="-122"/>
                  <a:cs typeface="+mn-ea"/>
                </a:defRPr>
              </a:lvl1pPr>
            </a:lstStyle>
            <a:p>
              <a:r>
                <a:rPr lang="zh-CN" altLang="en-US" dirty="0">
                  <a:sym typeface="+mn-lt"/>
                </a:rPr>
                <a:t>坚定信念</a:t>
              </a:r>
              <a:r>
                <a:rPr lang="en-US" altLang="zh-CN" dirty="0">
                  <a:sym typeface="+mn-lt"/>
                </a:rPr>
                <a:t> </a:t>
              </a:r>
              <a:r>
                <a:rPr lang="zh-CN" altLang="en-US" dirty="0">
                  <a:sym typeface="+mn-lt"/>
                </a:rPr>
                <a:t>永葆先进</a:t>
              </a:r>
            </a:p>
          </p:txBody>
        </p:sp>
      </p:grpSp>
      <p:sp>
        <p:nvSpPr>
          <p:cNvPr id="11" name="文本框 10"/>
          <p:cNvSpPr txBox="1"/>
          <p:nvPr/>
        </p:nvSpPr>
        <p:spPr>
          <a:xfrm>
            <a:off x="2870200" y="1717675"/>
            <a:ext cx="2736215" cy="521970"/>
          </a:xfrm>
          <a:prstGeom prst="rect">
            <a:avLst/>
          </a:prstGeom>
          <a:gradFill>
            <a:gsLst>
              <a:gs pos="5000">
                <a:srgbClr val="FEF4D4"/>
              </a:gs>
              <a:gs pos="100000">
                <a:srgbClr val="FBCB78"/>
              </a:gs>
            </a:gsLst>
            <a:lin ang="2700000" scaled="0"/>
          </a:gradFill>
        </p:spPr>
        <p:txBody>
          <a:bodyPr wrap="square" rtlCol="0">
            <a:spAutoFit/>
          </a:bodyPr>
          <a:lstStyle/>
          <a:p>
            <a:pPr algn="dist"/>
            <a:r>
              <a:rPr lang="zh-CN" altLang="en-US" sz="2800" dirty="0">
                <a:solidFill>
                  <a:srgbClr val="AE1B19"/>
                </a:solidFill>
                <a:cs typeface="+mn-ea"/>
                <a:sym typeface="+mn-lt"/>
              </a:rPr>
              <a:t>党政党建党课</a:t>
            </a:r>
          </a:p>
        </p:txBody>
      </p:sp>
      <p:sp>
        <p:nvSpPr>
          <p:cNvPr id="13" name="矩形 12"/>
          <p:cNvSpPr/>
          <p:nvPr/>
        </p:nvSpPr>
        <p:spPr>
          <a:xfrm>
            <a:off x="859790" y="3360420"/>
            <a:ext cx="5798185" cy="995045"/>
          </a:xfrm>
          <a:prstGeom prst="rect">
            <a:avLst/>
          </a:prstGeom>
        </p:spPr>
        <p:txBody>
          <a:bodyPr wrap="square">
            <a:spAutoFit/>
          </a:bodyPr>
          <a:lstStyle/>
          <a:p>
            <a:pPr algn="l">
              <a:lnSpc>
                <a:spcPct val="140000"/>
              </a:lnSpc>
            </a:pPr>
            <a:r>
              <a:rPr lang="zh-CN" altLang="en-US" sz="1400" spc="150" dirty="0">
                <a:solidFill>
                  <a:srgbClr val="FFD1A9"/>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16" name="文本框 15"/>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Effect transition="in" filter="wipe(down)">
                                      <p:cBhvr>
                                        <p:cTn id="29" dur="500"/>
                                        <p:tgtEl>
                                          <p:spTgt spid="1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6" presetClass="entr" presetSubtype="0" fill="hold" grpId="0" nodeType="clickEffect">
                                  <p:stCondLst>
                                    <p:cond delay="0"/>
                                  </p:stCondLst>
                                  <p:iterate type="lt">
                                    <p:tmPct val="10000"/>
                                  </p:iterate>
                                  <p:childTnLst>
                                    <p:set>
                                      <p:cBhvr>
                                        <p:cTn id="33" dur="1" fill="hold">
                                          <p:stCondLst>
                                            <p:cond delay="0"/>
                                          </p:stCondLst>
                                        </p:cTn>
                                        <p:tgtEl>
                                          <p:spTgt spid="16"/>
                                        </p:tgtEl>
                                        <p:attrNameLst>
                                          <p:attrName>style.visibility</p:attrName>
                                        </p:attrNameLst>
                                      </p:cBhvr>
                                      <p:to>
                                        <p:strVal val="visible"/>
                                      </p:to>
                                    </p:set>
                                    <p:anim by="(-#ppt_w*2)" calcmode="lin" valueType="num">
                                      <p:cBhvr rctx="PPT">
                                        <p:cTn id="34" dur="500" autoRev="1" fill="hold">
                                          <p:stCondLst>
                                            <p:cond delay="0"/>
                                          </p:stCondLst>
                                        </p:cTn>
                                        <p:tgtEl>
                                          <p:spTgt spid="16"/>
                                        </p:tgtEl>
                                        <p:attrNameLst>
                                          <p:attrName>ppt_w</p:attrName>
                                        </p:attrNameLst>
                                      </p:cBhvr>
                                    </p:anim>
                                    <p:anim by="(#ppt_w*0.50)" calcmode="lin" valueType="num">
                                      <p:cBhvr>
                                        <p:cTn id="35" dur="500" decel="50000" autoRev="1" fill="hold">
                                          <p:stCondLst>
                                            <p:cond delay="0"/>
                                          </p:stCondLst>
                                        </p:cTn>
                                        <p:tgtEl>
                                          <p:spTgt spid="16"/>
                                        </p:tgtEl>
                                        <p:attrNameLst>
                                          <p:attrName>ppt_x</p:attrName>
                                        </p:attrNameLst>
                                      </p:cBhvr>
                                    </p:anim>
                                    <p:anim from="(-#ppt_h/2)" to="(#ppt_y)" calcmode="lin" valueType="num">
                                      <p:cBhvr>
                                        <p:cTn id="36" dur="1000" fill="hold">
                                          <p:stCondLst>
                                            <p:cond delay="0"/>
                                          </p:stCondLst>
                                        </p:cTn>
                                        <p:tgtEl>
                                          <p:spTgt spid="16"/>
                                        </p:tgtEl>
                                        <p:attrNameLst>
                                          <p:attrName>ppt_y</p:attrName>
                                        </p:attrNameLst>
                                      </p:cBhvr>
                                    </p:anim>
                                    <p:animRot by="21600000">
                                      <p:cBhvr>
                                        <p:cTn id="37" dur="1000" fill="hold">
                                          <p:stCondLst>
                                            <p:cond delay="0"/>
                                          </p:stCondLst>
                                        </p:cTn>
                                        <p:tgtEl>
                                          <p:spTgt spid="16"/>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arn(inVertical)">
                                      <p:cBhvr>
                                        <p:cTn id="4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1" grpId="1" animBg="1"/>
      <p:bldP spid="13" grpId="0"/>
      <p:bldP spid="13" grpId="1"/>
      <p:bldP spid="16" grpId="0"/>
      <p:bldP spid="16"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坚定信念，永葆先进</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3</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16" name="组合 15"/>
          <p:cNvGrpSpPr/>
          <p:nvPr/>
        </p:nvGrpSpPr>
        <p:grpSpPr>
          <a:xfrm>
            <a:off x="1082305" y="1695799"/>
            <a:ext cx="625642" cy="625642"/>
            <a:chOff x="1660358" y="1708484"/>
            <a:chExt cx="625642" cy="625642"/>
          </a:xfrm>
          <a:solidFill>
            <a:srgbClr val="AE1B19"/>
          </a:solidFill>
        </p:grpSpPr>
        <p:sp>
          <p:nvSpPr>
            <p:cNvPr id="18" name="圆角矩形 17"/>
            <p:cNvSpPr/>
            <p:nvPr/>
          </p:nvSpPr>
          <p:spPr>
            <a:xfrm>
              <a:off x="1660358" y="1708484"/>
              <a:ext cx="625642" cy="625642"/>
            </a:xfrm>
            <a:prstGeom prst="roundRect">
              <a:avLst>
                <a:gd name="adj" fmla="val 12821"/>
              </a:avLst>
            </a:prstGeom>
            <a:grpFill/>
            <a:ln>
              <a:noFill/>
            </a:ln>
            <a:effectLst>
              <a:outerShdw dist="38100" dir="2700000" algn="tl" rotWithShape="0">
                <a:srgbClr val="FBCB78"/>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BCB78"/>
                </a:solidFill>
                <a:cs typeface="+mn-ea"/>
                <a:sym typeface="+mn-lt"/>
              </a:endParaRPr>
            </a:p>
          </p:txBody>
        </p:sp>
        <p:sp>
          <p:nvSpPr>
            <p:cNvPr id="19" name="文本框 18"/>
            <p:cNvSpPr txBox="1"/>
            <p:nvPr/>
          </p:nvSpPr>
          <p:spPr>
            <a:xfrm>
              <a:off x="1660358" y="1812575"/>
              <a:ext cx="625642" cy="461665"/>
            </a:xfrm>
            <a:prstGeom prst="rect">
              <a:avLst/>
            </a:prstGeom>
            <a:grpFill/>
          </p:spPr>
          <p:txBody>
            <a:bodyPr wrap="square" rtlCol="0">
              <a:spAutoFit/>
            </a:bodyPr>
            <a:lstStyle/>
            <a:p>
              <a:pPr algn="ctr"/>
              <a:r>
                <a:rPr lang="en-US" altLang="zh-CN" sz="2400" dirty="0">
                  <a:solidFill>
                    <a:srgbClr val="FBCB78"/>
                  </a:solidFill>
                  <a:effectLst>
                    <a:outerShdw blurRad="25400" dist="12700" dir="2700000" algn="tl" rotWithShape="0">
                      <a:prstClr val="black">
                        <a:alpha val="20000"/>
                      </a:prstClr>
                    </a:outerShdw>
                  </a:effectLst>
                  <a:cs typeface="+mn-ea"/>
                  <a:sym typeface="+mn-lt"/>
                </a:rPr>
                <a:t>01</a:t>
              </a:r>
            </a:p>
          </p:txBody>
        </p:sp>
      </p:grpSp>
      <p:sp>
        <p:nvSpPr>
          <p:cNvPr id="21" name="文本框 20"/>
          <p:cNvSpPr txBox="1"/>
          <p:nvPr/>
        </p:nvSpPr>
        <p:spPr>
          <a:xfrm>
            <a:off x="1832610" y="2146935"/>
            <a:ext cx="4215765" cy="1691005"/>
          </a:xfrm>
          <a:prstGeom prst="rect">
            <a:avLst/>
          </a:prstGeom>
          <a:noFill/>
        </p:spPr>
        <p:txBody>
          <a:bodyPr wrap="square" rtlCol="0">
            <a:spAutoFit/>
          </a:bodyPr>
          <a:lstStyle/>
          <a:p>
            <a:pPr>
              <a:lnSpc>
                <a:spcPct val="130000"/>
              </a:lnSpc>
            </a:pPr>
            <a:r>
              <a:rPr lang="zh-CN" altLang="en-US" sz="1600" spc="100" dirty="0">
                <a:solidFill>
                  <a:schemeClr val="tx1"/>
                </a:solidFill>
                <a:cs typeface="+mn-ea"/>
                <a:sym typeface="+mn-lt"/>
              </a:rPr>
              <a:t>担使命就要牢记职责使命，积极主动作为。忠诚履职、敢于担当，是共产党人不忘初心、牢记使命的具体体现。党员、干部要牢记我们党肩负的实现中华民族伟大复兴的历史使命。</a:t>
            </a:r>
          </a:p>
        </p:txBody>
      </p:sp>
      <p:sp>
        <p:nvSpPr>
          <p:cNvPr id="22" name="文本框 21"/>
          <p:cNvSpPr txBox="1"/>
          <p:nvPr/>
        </p:nvSpPr>
        <p:spPr>
          <a:xfrm>
            <a:off x="1832653" y="1560970"/>
            <a:ext cx="3845717" cy="581057"/>
          </a:xfrm>
          <a:prstGeom prst="rect">
            <a:avLst/>
          </a:prstGeom>
          <a:noFill/>
        </p:spPr>
        <p:txBody>
          <a:bodyPr wrap="square" rtlCol="0">
            <a:spAutoFit/>
          </a:bodyPr>
          <a:lstStyle/>
          <a:p>
            <a:pPr>
              <a:lnSpc>
                <a:spcPct val="150000"/>
              </a:lnSpc>
            </a:pPr>
            <a:r>
              <a:rPr lang="zh-CN" altLang="en-US" sz="2400" b="1" spc="100" dirty="0">
                <a:solidFill>
                  <a:schemeClr val="tx1"/>
                </a:solidFill>
                <a:cs typeface="+mn-ea"/>
                <a:sym typeface="+mn-lt"/>
              </a:rPr>
              <a:t>坚定信念，永葆先进</a:t>
            </a:r>
          </a:p>
        </p:txBody>
      </p:sp>
      <p:grpSp>
        <p:nvGrpSpPr>
          <p:cNvPr id="23" name="组合 22"/>
          <p:cNvGrpSpPr/>
          <p:nvPr/>
        </p:nvGrpSpPr>
        <p:grpSpPr>
          <a:xfrm>
            <a:off x="6351555" y="1711039"/>
            <a:ext cx="625642" cy="625642"/>
            <a:chOff x="1660358" y="1708484"/>
            <a:chExt cx="625642" cy="625642"/>
          </a:xfrm>
          <a:solidFill>
            <a:srgbClr val="AE1B19"/>
          </a:solidFill>
        </p:grpSpPr>
        <p:sp>
          <p:nvSpPr>
            <p:cNvPr id="24" name="圆角矩形 23"/>
            <p:cNvSpPr/>
            <p:nvPr/>
          </p:nvSpPr>
          <p:spPr>
            <a:xfrm>
              <a:off x="1660358" y="1708484"/>
              <a:ext cx="625642" cy="625642"/>
            </a:xfrm>
            <a:prstGeom prst="roundRect">
              <a:avLst>
                <a:gd name="adj" fmla="val 12821"/>
              </a:avLst>
            </a:prstGeom>
            <a:grpFill/>
            <a:ln>
              <a:noFill/>
            </a:ln>
            <a:effectLst>
              <a:outerShdw dist="38100" dir="2700000" algn="tl" rotWithShape="0">
                <a:srgbClr val="FBCB78"/>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BCB78"/>
                </a:solidFill>
                <a:cs typeface="+mn-ea"/>
                <a:sym typeface="+mn-lt"/>
              </a:endParaRPr>
            </a:p>
          </p:txBody>
        </p:sp>
        <p:sp>
          <p:nvSpPr>
            <p:cNvPr id="27" name="文本框 26"/>
            <p:cNvSpPr txBox="1"/>
            <p:nvPr/>
          </p:nvSpPr>
          <p:spPr>
            <a:xfrm>
              <a:off x="1660358" y="1812575"/>
              <a:ext cx="625642" cy="461665"/>
            </a:xfrm>
            <a:prstGeom prst="rect">
              <a:avLst/>
            </a:prstGeom>
            <a:grpFill/>
          </p:spPr>
          <p:txBody>
            <a:bodyPr wrap="square" rtlCol="0">
              <a:spAutoFit/>
            </a:bodyPr>
            <a:lstStyle/>
            <a:p>
              <a:pPr algn="ctr"/>
              <a:r>
                <a:rPr lang="en-US" altLang="zh-CN" sz="2400" dirty="0">
                  <a:solidFill>
                    <a:srgbClr val="FBCB78"/>
                  </a:solidFill>
                  <a:effectLst>
                    <a:outerShdw blurRad="25400" dist="12700" dir="2700000" algn="tl" rotWithShape="0">
                      <a:prstClr val="black">
                        <a:alpha val="20000"/>
                      </a:prstClr>
                    </a:outerShdw>
                  </a:effectLst>
                  <a:cs typeface="+mn-ea"/>
                  <a:sym typeface="+mn-lt"/>
                </a:rPr>
                <a:t>02</a:t>
              </a:r>
            </a:p>
          </p:txBody>
        </p:sp>
      </p:grpSp>
      <p:sp>
        <p:nvSpPr>
          <p:cNvPr id="28" name="文本框 27"/>
          <p:cNvSpPr txBox="1"/>
          <p:nvPr/>
        </p:nvSpPr>
        <p:spPr>
          <a:xfrm>
            <a:off x="7101840" y="2131695"/>
            <a:ext cx="4215765" cy="1691005"/>
          </a:xfrm>
          <a:prstGeom prst="rect">
            <a:avLst/>
          </a:prstGeom>
          <a:noFill/>
        </p:spPr>
        <p:txBody>
          <a:bodyPr wrap="square" rtlCol="0">
            <a:spAutoFit/>
          </a:bodyPr>
          <a:lstStyle/>
          <a:p>
            <a:pPr>
              <a:lnSpc>
                <a:spcPct val="130000"/>
              </a:lnSpc>
            </a:pPr>
            <a:r>
              <a:rPr lang="zh-CN" altLang="en-US" sz="1600" spc="100" dirty="0">
                <a:solidFill>
                  <a:schemeClr val="tx1"/>
                </a:solidFill>
                <a:cs typeface="+mn-ea"/>
                <a:sym typeface="+mn-lt"/>
              </a:rPr>
              <a:t>胸怀强烈的政治责任感、历史使命感，积极投身我们党统揽“四个伟大”的火热实践，认真履行岗位职责，以干事创业的实际行动体现初心和使命。勇于担当负责，积极主动作为。</a:t>
            </a:r>
          </a:p>
        </p:txBody>
      </p:sp>
      <p:sp>
        <p:nvSpPr>
          <p:cNvPr id="29" name="文本框 28"/>
          <p:cNvSpPr txBox="1"/>
          <p:nvPr/>
        </p:nvSpPr>
        <p:spPr>
          <a:xfrm>
            <a:off x="7101903" y="1545730"/>
            <a:ext cx="3196593" cy="581057"/>
          </a:xfrm>
          <a:prstGeom prst="rect">
            <a:avLst/>
          </a:prstGeom>
          <a:noFill/>
        </p:spPr>
        <p:txBody>
          <a:bodyPr wrap="square" rtlCol="0">
            <a:spAutoFit/>
          </a:bodyPr>
          <a:lstStyle/>
          <a:p>
            <a:pPr>
              <a:lnSpc>
                <a:spcPct val="150000"/>
              </a:lnSpc>
            </a:pPr>
            <a:r>
              <a:rPr lang="zh-CN" altLang="en-US" sz="2400" b="1" spc="100" dirty="0">
                <a:solidFill>
                  <a:schemeClr val="tx1"/>
                </a:solidFill>
                <a:cs typeface="+mn-ea"/>
                <a:sym typeface="+mn-lt"/>
              </a:rPr>
              <a:t>坚定信念，永葆先进</a:t>
            </a:r>
          </a:p>
        </p:txBody>
      </p:sp>
      <p:grpSp>
        <p:nvGrpSpPr>
          <p:cNvPr id="30" name="组合 29"/>
          <p:cNvGrpSpPr/>
          <p:nvPr/>
        </p:nvGrpSpPr>
        <p:grpSpPr>
          <a:xfrm>
            <a:off x="1082305" y="4157797"/>
            <a:ext cx="625642" cy="625642"/>
            <a:chOff x="1660358" y="1708484"/>
            <a:chExt cx="625642" cy="625642"/>
          </a:xfrm>
          <a:solidFill>
            <a:srgbClr val="AE1B19"/>
          </a:solidFill>
        </p:grpSpPr>
        <p:sp>
          <p:nvSpPr>
            <p:cNvPr id="31" name="圆角矩形 30"/>
            <p:cNvSpPr/>
            <p:nvPr/>
          </p:nvSpPr>
          <p:spPr>
            <a:xfrm>
              <a:off x="1660358" y="1708484"/>
              <a:ext cx="625642" cy="625642"/>
            </a:xfrm>
            <a:prstGeom prst="roundRect">
              <a:avLst>
                <a:gd name="adj" fmla="val 12821"/>
              </a:avLst>
            </a:prstGeom>
            <a:grpFill/>
            <a:ln>
              <a:noFill/>
            </a:ln>
            <a:effectLst>
              <a:outerShdw dist="38100" dir="2700000" algn="tl" rotWithShape="0">
                <a:srgbClr val="FBCB78"/>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BCB78"/>
                </a:solidFill>
                <a:cs typeface="+mn-ea"/>
                <a:sym typeface="+mn-lt"/>
              </a:endParaRPr>
            </a:p>
          </p:txBody>
        </p:sp>
        <p:sp>
          <p:nvSpPr>
            <p:cNvPr id="32" name="文本框 31"/>
            <p:cNvSpPr txBox="1"/>
            <p:nvPr/>
          </p:nvSpPr>
          <p:spPr>
            <a:xfrm>
              <a:off x="1660358" y="1812575"/>
              <a:ext cx="625642" cy="461665"/>
            </a:xfrm>
            <a:prstGeom prst="rect">
              <a:avLst/>
            </a:prstGeom>
            <a:grpFill/>
          </p:spPr>
          <p:txBody>
            <a:bodyPr wrap="square" rtlCol="0">
              <a:spAutoFit/>
            </a:bodyPr>
            <a:lstStyle/>
            <a:p>
              <a:pPr algn="ctr"/>
              <a:r>
                <a:rPr lang="en-US" altLang="zh-CN" sz="2400" dirty="0">
                  <a:solidFill>
                    <a:srgbClr val="FBCB78"/>
                  </a:solidFill>
                  <a:effectLst>
                    <a:outerShdw blurRad="25400" dist="12700" dir="2700000" algn="tl" rotWithShape="0">
                      <a:prstClr val="black">
                        <a:alpha val="20000"/>
                      </a:prstClr>
                    </a:outerShdw>
                  </a:effectLst>
                  <a:cs typeface="+mn-ea"/>
                  <a:sym typeface="+mn-lt"/>
                </a:rPr>
                <a:t>03</a:t>
              </a:r>
            </a:p>
          </p:txBody>
        </p:sp>
      </p:grpSp>
      <p:sp>
        <p:nvSpPr>
          <p:cNvPr id="33" name="文本框 32"/>
          <p:cNvSpPr txBox="1"/>
          <p:nvPr/>
        </p:nvSpPr>
        <p:spPr>
          <a:xfrm>
            <a:off x="1832610" y="4594225"/>
            <a:ext cx="4215765" cy="1691005"/>
          </a:xfrm>
          <a:prstGeom prst="rect">
            <a:avLst/>
          </a:prstGeom>
          <a:noFill/>
        </p:spPr>
        <p:txBody>
          <a:bodyPr wrap="square" rtlCol="0">
            <a:spAutoFit/>
          </a:bodyPr>
          <a:lstStyle/>
          <a:p>
            <a:pPr>
              <a:lnSpc>
                <a:spcPct val="130000"/>
              </a:lnSpc>
            </a:pPr>
            <a:r>
              <a:rPr lang="zh-CN" altLang="en-US" sz="1600" spc="100" dirty="0">
                <a:solidFill>
                  <a:schemeClr val="tx1"/>
                </a:solidFill>
                <a:cs typeface="+mn-ea"/>
                <a:sym typeface="+mn-lt"/>
              </a:rPr>
              <a:t>保持斗争精神，敢于直面风险挑战，以坚忍不拔的意志和无私无畏的勇气战胜前进道路上的一切艰难险阻。找差距就要高标准严要求，对照先进找问题。不忘初心、牢记使命，就要自觉对表对标。</a:t>
            </a:r>
          </a:p>
        </p:txBody>
      </p:sp>
      <p:sp>
        <p:nvSpPr>
          <p:cNvPr id="34" name="文本框 33"/>
          <p:cNvSpPr txBox="1"/>
          <p:nvPr/>
        </p:nvSpPr>
        <p:spPr>
          <a:xfrm>
            <a:off x="1832610" y="4007485"/>
            <a:ext cx="3371850" cy="581057"/>
          </a:xfrm>
          <a:prstGeom prst="rect">
            <a:avLst/>
          </a:prstGeom>
          <a:noFill/>
        </p:spPr>
        <p:txBody>
          <a:bodyPr wrap="square" rtlCol="0">
            <a:spAutoFit/>
          </a:bodyPr>
          <a:lstStyle/>
          <a:p>
            <a:pPr>
              <a:lnSpc>
                <a:spcPct val="150000"/>
              </a:lnSpc>
            </a:pPr>
            <a:r>
              <a:rPr lang="zh-CN" altLang="en-US" sz="2400" b="1" spc="100" dirty="0">
                <a:solidFill>
                  <a:schemeClr val="tx1"/>
                </a:solidFill>
                <a:cs typeface="+mn-ea"/>
                <a:sym typeface="+mn-lt"/>
              </a:rPr>
              <a:t>坚定信念，永葆先进</a:t>
            </a:r>
          </a:p>
        </p:txBody>
      </p:sp>
      <p:grpSp>
        <p:nvGrpSpPr>
          <p:cNvPr id="35" name="组合 34"/>
          <p:cNvGrpSpPr/>
          <p:nvPr/>
        </p:nvGrpSpPr>
        <p:grpSpPr>
          <a:xfrm>
            <a:off x="6351555" y="4173037"/>
            <a:ext cx="625642" cy="625642"/>
            <a:chOff x="1660358" y="1708484"/>
            <a:chExt cx="625642" cy="625642"/>
          </a:xfrm>
          <a:solidFill>
            <a:srgbClr val="AE1B19"/>
          </a:solidFill>
        </p:grpSpPr>
        <p:sp>
          <p:nvSpPr>
            <p:cNvPr id="36" name="圆角矩形 35"/>
            <p:cNvSpPr/>
            <p:nvPr/>
          </p:nvSpPr>
          <p:spPr>
            <a:xfrm>
              <a:off x="1660358" y="1708484"/>
              <a:ext cx="625642" cy="625642"/>
            </a:xfrm>
            <a:prstGeom prst="roundRect">
              <a:avLst>
                <a:gd name="adj" fmla="val 12821"/>
              </a:avLst>
            </a:prstGeom>
            <a:grpFill/>
            <a:ln>
              <a:noFill/>
            </a:ln>
            <a:effectLst>
              <a:outerShdw dist="38100" dir="2700000" algn="tl" rotWithShape="0">
                <a:srgbClr val="FBCB78"/>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BCB78"/>
                </a:solidFill>
                <a:cs typeface="+mn-ea"/>
                <a:sym typeface="+mn-lt"/>
              </a:endParaRPr>
            </a:p>
          </p:txBody>
        </p:sp>
        <p:sp>
          <p:nvSpPr>
            <p:cNvPr id="37" name="文本框 36"/>
            <p:cNvSpPr txBox="1"/>
            <p:nvPr/>
          </p:nvSpPr>
          <p:spPr>
            <a:xfrm>
              <a:off x="1660358" y="1812575"/>
              <a:ext cx="625642" cy="461665"/>
            </a:xfrm>
            <a:prstGeom prst="rect">
              <a:avLst/>
            </a:prstGeom>
            <a:grpFill/>
          </p:spPr>
          <p:txBody>
            <a:bodyPr wrap="square" rtlCol="0">
              <a:spAutoFit/>
            </a:bodyPr>
            <a:lstStyle/>
            <a:p>
              <a:pPr algn="ctr"/>
              <a:r>
                <a:rPr lang="en-US" altLang="zh-CN" sz="2400" dirty="0">
                  <a:solidFill>
                    <a:srgbClr val="FBCB78"/>
                  </a:solidFill>
                  <a:effectLst>
                    <a:outerShdw blurRad="25400" dist="12700" dir="2700000" algn="tl" rotWithShape="0">
                      <a:prstClr val="black">
                        <a:alpha val="20000"/>
                      </a:prstClr>
                    </a:outerShdw>
                  </a:effectLst>
                  <a:cs typeface="+mn-ea"/>
                  <a:sym typeface="+mn-lt"/>
                </a:rPr>
                <a:t>04</a:t>
              </a:r>
            </a:p>
          </p:txBody>
        </p:sp>
      </p:grpSp>
      <p:sp>
        <p:nvSpPr>
          <p:cNvPr id="38" name="文本框 37"/>
          <p:cNvSpPr txBox="1"/>
          <p:nvPr/>
        </p:nvSpPr>
        <p:spPr>
          <a:xfrm>
            <a:off x="7101840" y="4594225"/>
            <a:ext cx="4215765" cy="1691005"/>
          </a:xfrm>
          <a:prstGeom prst="rect">
            <a:avLst/>
          </a:prstGeom>
          <a:noFill/>
        </p:spPr>
        <p:txBody>
          <a:bodyPr wrap="square" rtlCol="0">
            <a:spAutoFit/>
          </a:bodyPr>
          <a:lstStyle/>
          <a:p>
            <a:pPr>
              <a:lnSpc>
                <a:spcPct val="130000"/>
              </a:lnSpc>
            </a:pPr>
            <a:r>
              <a:rPr lang="zh-CN" altLang="en-US" sz="1600" spc="100" dirty="0">
                <a:solidFill>
                  <a:schemeClr val="tx1"/>
                </a:solidFill>
                <a:cs typeface="+mn-ea"/>
                <a:sym typeface="+mn-lt"/>
              </a:rPr>
              <a:t>要对照习近平新时代中国特色社会主义思想和党中央决策部署，对照党章党规，对照人民群众新期待，对照先进典型、身边榜样，坚持高标准、严要求，有的放矢进行整改。</a:t>
            </a:r>
          </a:p>
        </p:txBody>
      </p:sp>
      <p:sp>
        <p:nvSpPr>
          <p:cNvPr id="39" name="文本框 38"/>
          <p:cNvSpPr txBox="1"/>
          <p:nvPr/>
        </p:nvSpPr>
        <p:spPr>
          <a:xfrm>
            <a:off x="7101840" y="4007485"/>
            <a:ext cx="3471545" cy="581057"/>
          </a:xfrm>
          <a:prstGeom prst="rect">
            <a:avLst/>
          </a:prstGeom>
          <a:noFill/>
        </p:spPr>
        <p:txBody>
          <a:bodyPr wrap="square" rtlCol="0">
            <a:spAutoFit/>
          </a:bodyPr>
          <a:lstStyle/>
          <a:p>
            <a:pPr>
              <a:lnSpc>
                <a:spcPct val="150000"/>
              </a:lnSpc>
            </a:pPr>
            <a:r>
              <a:rPr lang="zh-CN" altLang="en-US" sz="2400" b="1" spc="100" dirty="0">
                <a:solidFill>
                  <a:schemeClr val="tx1"/>
                </a:solidFill>
                <a:cs typeface="+mn-ea"/>
                <a:sym typeface="+mn-lt"/>
              </a:rPr>
              <a:t>坚定信念，永葆先进</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fltVal val="0"/>
                                          </p:val>
                                        </p:tav>
                                        <p:tav tm="100000">
                                          <p:val>
                                            <p:strVal val="#ppt_h"/>
                                          </p:val>
                                        </p:tav>
                                      </p:tavLst>
                                    </p:anim>
                                    <p:animEffect transition="in" filter="fade">
                                      <p:cBhvr>
                                        <p:cTn id="19" dur="500"/>
                                        <p:tgtEl>
                                          <p:spTgt spid="2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par>
                                <p:cTn id="25" presetID="53" presetClass="entr" presetSubtype="16" fill="hold" nodeType="with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p:cTn id="32" dur="500" fill="hold"/>
                                        <p:tgtEl>
                                          <p:spTgt spid="28"/>
                                        </p:tgtEl>
                                        <p:attrNameLst>
                                          <p:attrName>ppt_w</p:attrName>
                                        </p:attrNameLst>
                                      </p:cBhvr>
                                      <p:tavLst>
                                        <p:tav tm="0">
                                          <p:val>
                                            <p:fltVal val="0"/>
                                          </p:val>
                                        </p:tav>
                                        <p:tav tm="100000">
                                          <p:val>
                                            <p:strVal val="#ppt_w"/>
                                          </p:val>
                                        </p:tav>
                                      </p:tavLst>
                                    </p:anim>
                                    <p:anim calcmode="lin" valueType="num">
                                      <p:cBhvr>
                                        <p:cTn id="33" dur="500" fill="hold"/>
                                        <p:tgtEl>
                                          <p:spTgt spid="28"/>
                                        </p:tgtEl>
                                        <p:attrNameLst>
                                          <p:attrName>ppt_h</p:attrName>
                                        </p:attrNameLst>
                                      </p:cBhvr>
                                      <p:tavLst>
                                        <p:tav tm="0">
                                          <p:val>
                                            <p:fltVal val="0"/>
                                          </p:val>
                                        </p:tav>
                                        <p:tav tm="100000">
                                          <p:val>
                                            <p:strVal val="#ppt_h"/>
                                          </p:val>
                                        </p:tav>
                                      </p:tavLst>
                                    </p:anim>
                                    <p:animEffect transition="in" filter="fade">
                                      <p:cBhvr>
                                        <p:cTn id="34" dur="500"/>
                                        <p:tgtEl>
                                          <p:spTgt spid="28"/>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animEffect transition="in" filter="fade">
                                      <p:cBhvr>
                                        <p:cTn id="39" dur="500"/>
                                        <p:tgtEl>
                                          <p:spTgt spid="29"/>
                                        </p:tgtEl>
                                      </p:cBhvr>
                                    </p:animEffect>
                                  </p:childTnLst>
                                </p:cTn>
                              </p:par>
                              <p:par>
                                <p:cTn id="40" presetID="53" presetClass="entr" presetSubtype="16" fill="hold" nodeType="with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500" fill="hold"/>
                                        <p:tgtEl>
                                          <p:spTgt spid="33"/>
                                        </p:tgtEl>
                                        <p:attrNameLst>
                                          <p:attrName>ppt_w</p:attrName>
                                        </p:attrNameLst>
                                      </p:cBhvr>
                                      <p:tavLst>
                                        <p:tav tm="0">
                                          <p:val>
                                            <p:fltVal val="0"/>
                                          </p:val>
                                        </p:tav>
                                        <p:tav tm="100000">
                                          <p:val>
                                            <p:strVal val="#ppt_w"/>
                                          </p:val>
                                        </p:tav>
                                      </p:tavLst>
                                    </p:anim>
                                    <p:anim calcmode="lin" valueType="num">
                                      <p:cBhvr>
                                        <p:cTn id="48" dur="500" fill="hold"/>
                                        <p:tgtEl>
                                          <p:spTgt spid="33"/>
                                        </p:tgtEl>
                                        <p:attrNameLst>
                                          <p:attrName>ppt_h</p:attrName>
                                        </p:attrNameLst>
                                      </p:cBhvr>
                                      <p:tavLst>
                                        <p:tav tm="0">
                                          <p:val>
                                            <p:fltVal val="0"/>
                                          </p:val>
                                        </p:tav>
                                        <p:tav tm="100000">
                                          <p:val>
                                            <p:strVal val="#ppt_h"/>
                                          </p:val>
                                        </p:tav>
                                      </p:tavLst>
                                    </p:anim>
                                    <p:animEffect transition="in" filter="fade">
                                      <p:cBhvr>
                                        <p:cTn id="49" dur="500"/>
                                        <p:tgtEl>
                                          <p:spTgt spid="33"/>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 calcmode="lin" valueType="num">
                                      <p:cBhvr>
                                        <p:cTn id="52" dur="500" fill="hold"/>
                                        <p:tgtEl>
                                          <p:spTgt spid="34"/>
                                        </p:tgtEl>
                                        <p:attrNameLst>
                                          <p:attrName>ppt_w</p:attrName>
                                        </p:attrNameLst>
                                      </p:cBhvr>
                                      <p:tavLst>
                                        <p:tav tm="0">
                                          <p:val>
                                            <p:fltVal val="0"/>
                                          </p:val>
                                        </p:tav>
                                        <p:tav tm="100000">
                                          <p:val>
                                            <p:strVal val="#ppt_w"/>
                                          </p:val>
                                        </p:tav>
                                      </p:tavLst>
                                    </p:anim>
                                    <p:anim calcmode="lin" valueType="num">
                                      <p:cBhvr>
                                        <p:cTn id="53" dur="500" fill="hold"/>
                                        <p:tgtEl>
                                          <p:spTgt spid="34"/>
                                        </p:tgtEl>
                                        <p:attrNameLst>
                                          <p:attrName>ppt_h</p:attrName>
                                        </p:attrNameLst>
                                      </p:cBhvr>
                                      <p:tavLst>
                                        <p:tav tm="0">
                                          <p:val>
                                            <p:fltVal val="0"/>
                                          </p:val>
                                        </p:tav>
                                        <p:tav tm="100000">
                                          <p:val>
                                            <p:strVal val="#ppt_h"/>
                                          </p:val>
                                        </p:tav>
                                      </p:tavLst>
                                    </p:anim>
                                    <p:animEffect transition="in" filter="fade">
                                      <p:cBhvr>
                                        <p:cTn id="54" dur="500"/>
                                        <p:tgtEl>
                                          <p:spTgt spid="34"/>
                                        </p:tgtEl>
                                      </p:cBhvr>
                                    </p:animEffect>
                                  </p:childTnLst>
                                </p:cTn>
                              </p:par>
                              <p:par>
                                <p:cTn id="55" presetID="53" presetClass="entr" presetSubtype="16" fill="hold" nodeType="withEffect">
                                  <p:stCondLst>
                                    <p:cond delay="0"/>
                                  </p:stCondLst>
                                  <p:childTnLst>
                                    <p:set>
                                      <p:cBhvr>
                                        <p:cTn id="56" dur="1" fill="hold">
                                          <p:stCondLst>
                                            <p:cond delay="0"/>
                                          </p:stCondLst>
                                        </p:cTn>
                                        <p:tgtEl>
                                          <p:spTgt spid="35"/>
                                        </p:tgtEl>
                                        <p:attrNameLst>
                                          <p:attrName>style.visibility</p:attrName>
                                        </p:attrNameLst>
                                      </p:cBhvr>
                                      <p:to>
                                        <p:strVal val="visible"/>
                                      </p:to>
                                    </p:set>
                                    <p:anim calcmode="lin" valueType="num">
                                      <p:cBhvr>
                                        <p:cTn id="57" dur="500" fill="hold"/>
                                        <p:tgtEl>
                                          <p:spTgt spid="35"/>
                                        </p:tgtEl>
                                        <p:attrNameLst>
                                          <p:attrName>ppt_w</p:attrName>
                                        </p:attrNameLst>
                                      </p:cBhvr>
                                      <p:tavLst>
                                        <p:tav tm="0">
                                          <p:val>
                                            <p:fltVal val="0"/>
                                          </p:val>
                                        </p:tav>
                                        <p:tav tm="100000">
                                          <p:val>
                                            <p:strVal val="#ppt_w"/>
                                          </p:val>
                                        </p:tav>
                                      </p:tavLst>
                                    </p:anim>
                                    <p:anim calcmode="lin" valueType="num">
                                      <p:cBhvr>
                                        <p:cTn id="58" dur="500" fill="hold"/>
                                        <p:tgtEl>
                                          <p:spTgt spid="35"/>
                                        </p:tgtEl>
                                        <p:attrNameLst>
                                          <p:attrName>ppt_h</p:attrName>
                                        </p:attrNameLst>
                                      </p:cBhvr>
                                      <p:tavLst>
                                        <p:tav tm="0">
                                          <p:val>
                                            <p:fltVal val="0"/>
                                          </p:val>
                                        </p:tav>
                                        <p:tav tm="100000">
                                          <p:val>
                                            <p:strVal val="#ppt_h"/>
                                          </p:val>
                                        </p:tav>
                                      </p:tavLst>
                                    </p:anim>
                                    <p:animEffect transition="in" filter="fade">
                                      <p:cBhvr>
                                        <p:cTn id="59" dur="500"/>
                                        <p:tgtEl>
                                          <p:spTgt spid="3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500" fill="hold"/>
                                        <p:tgtEl>
                                          <p:spTgt spid="39"/>
                                        </p:tgtEl>
                                        <p:attrNameLst>
                                          <p:attrName>ppt_w</p:attrName>
                                        </p:attrNameLst>
                                      </p:cBhvr>
                                      <p:tavLst>
                                        <p:tav tm="0">
                                          <p:val>
                                            <p:fltVal val="0"/>
                                          </p:val>
                                        </p:tav>
                                        <p:tav tm="100000">
                                          <p:val>
                                            <p:strVal val="#ppt_w"/>
                                          </p:val>
                                        </p:tav>
                                      </p:tavLst>
                                    </p:anim>
                                    <p:anim calcmode="lin" valueType="num">
                                      <p:cBhvr>
                                        <p:cTn id="68" dur="500" fill="hold"/>
                                        <p:tgtEl>
                                          <p:spTgt spid="39"/>
                                        </p:tgtEl>
                                        <p:attrNameLst>
                                          <p:attrName>ppt_h</p:attrName>
                                        </p:attrNameLst>
                                      </p:cBhvr>
                                      <p:tavLst>
                                        <p:tav tm="0">
                                          <p:val>
                                            <p:fltVal val="0"/>
                                          </p:val>
                                        </p:tav>
                                        <p:tav tm="100000">
                                          <p:val>
                                            <p:strVal val="#ppt_h"/>
                                          </p:val>
                                        </p:tav>
                                      </p:tavLst>
                                    </p:anim>
                                    <p:animEffect transition="in" filter="fade">
                                      <p:cBhvr>
                                        <p:cTn id="69"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8" grpId="0"/>
      <p:bldP spid="29" grpId="0"/>
      <p:bldP spid="33" grpId="0"/>
      <p:bldP spid="34" grpId="0"/>
      <p:bldP spid="38" grpId="0"/>
      <p:bldP spid="3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坚定信念，永葆先进</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3</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sp>
        <p:nvSpPr>
          <p:cNvPr id="13" name="圆角矩形 22"/>
          <p:cNvSpPr/>
          <p:nvPr/>
        </p:nvSpPr>
        <p:spPr>
          <a:xfrm flipV="1">
            <a:off x="1571848" y="2622536"/>
            <a:ext cx="9048224" cy="3014811"/>
          </a:xfrm>
          <a:prstGeom prst="roundRect">
            <a:avLst>
              <a:gd name="adj" fmla="val 3843"/>
            </a:avLst>
          </a:prstGeom>
          <a:noFill/>
          <a:ln>
            <a:solidFill>
              <a:srgbClr val="AE1B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 name="矩形 1"/>
          <p:cNvSpPr/>
          <p:nvPr/>
        </p:nvSpPr>
        <p:spPr>
          <a:xfrm>
            <a:off x="1728591" y="2784539"/>
            <a:ext cx="8793271" cy="2676525"/>
          </a:xfrm>
          <a:prstGeom prst="rect">
            <a:avLst/>
          </a:prstGeom>
        </p:spPr>
        <p:txBody>
          <a:bodyPr wrap="square">
            <a:spAutoFit/>
          </a:bodyPr>
          <a:lstStyle/>
          <a:p>
            <a:pPr>
              <a:lnSpc>
                <a:spcPct val="150000"/>
              </a:lnSpc>
            </a:pPr>
            <a:r>
              <a:rPr lang="zh-CN" altLang="en-US" sz="1600" spc="150" dirty="0">
                <a:solidFill>
                  <a:schemeClr val="tx1"/>
                </a:solidFill>
                <a:cs typeface="+mn-ea"/>
                <a:sym typeface="+mn-lt"/>
              </a:rPr>
              <a:t>守初心，就要牢记我们党全心全意为人民服务的根本宗旨，牢记人民对美好生活的向往就是我们的奋斗目标，始终把人民放在心中最高位置。要树牢群众观点，坚持群众路线，时刻不忘我们党来自人民、根植人民，永远不能脱离群众、轻视群众、漠视群众疾苦，切实解决好人民群众最关心最直接最现实的利益问题。守初心，就要坚定理想信念。有了坚定的理想信念，站位就高了，心胸就开阔了，就能坚持正确政治方向，永葆共产党人的政治本色，真正守好初心。坚定理想信念，就要深入学习马克思主义理论，特别是要深入学习贯彻习近平新时代中国特色社会主义思想，做到学思用贯通、知信行统一。</a:t>
            </a:r>
          </a:p>
        </p:txBody>
      </p:sp>
      <p:grpSp>
        <p:nvGrpSpPr>
          <p:cNvPr id="3" name="组合 2"/>
          <p:cNvGrpSpPr/>
          <p:nvPr/>
        </p:nvGrpSpPr>
        <p:grpSpPr>
          <a:xfrm>
            <a:off x="1571848" y="1913836"/>
            <a:ext cx="2864485" cy="537845"/>
            <a:chOff x="6111487" y="1721560"/>
            <a:chExt cx="2864485" cy="537845"/>
          </a:xfrm>
        </p:grpSpPr>
        <p:sp>
          <p:nvSpPr>
            <p:cNvPr id="4" name="标题1"/>
            <p:cNvSpPr>
              <a:spLocks noChangeArrowheads="1"/>
            </p:cNvSpPr>
            <p:nvPr/>
          </p:nvSpPr>
          <p:spPr bwMode="gray">
            <a:xfrm>
              <a:off x="6111487" y="1721560"/>
              <a:ext cx="2864485" cy="537845"/>
            </a:xfrm>
            <a:prstGeom prst="roundRect">
              <a:avLst>
                <a:gd name="adj" fmla="val 49999"/>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pc="100" dirty="0">
                <a:solidFill>
                  <a:schemeClr val="tx1">
                    <a:lumMod val="85000"/>
                    <a:lumOff val="15000"/>
                  </a:schemeClr>
                </a:solidFill>
                <a:cs typeface="+mn-ea"/>
                <a:sym typeface="+mn-lt"/>
              </a:endParaRPr>
            </a:p>
          </p:txBody>
        </p:sp>
        <p:sp>
          <p:nvSpPr>
            <p:cNvPr id="18" name="TextBox 59"/>
            <p:cNvSpPr txBox="1"/>
            <p:nvPr/>
          </p:nvSpPr>
          <p:spPr>
            <a:xfrm>
              <a:off x="6229400" y="1790855"/>
              <a:ext cx="2431402" cy="368935"/>
            </a:xfrm>
            <a:prstGeom prst="rect">
              <a:avLst/>
            </a:prstGeom>
            <a:noFill/>
          </p:spPr>
          <p:txBody>
            <a:bodyPr wrap="square" lIns="0" tIns="0" rIns="0" bIns="0" rtlCol="0">
              <a:spAutoFit/>
            </a:bodyPr>
            <a:lstStyle/>
            <a:p>
              <a:pPr algn="ctr"/>
              <a:r>
                <a:rPr lang="zh-CN" altLang="en-US" sz="2400" b="1" spc="300" dirty="0">
                  <a:solidFill>
                    <a:srgbClr val="AE1B19"/>
                  </a:solidFill>
                  <a:cs typeface="+mn-ea"/>
                  <a:sym typeface="+mn-lt"/>
                </a:rPr>
                <a:t>坚定理想信念</a:t>
              </a:r>
            </a:p>
          </p:txBody>
        </p:sp>
      </p:gr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图片 7" descr="D:\资料\PPT\包\形状 1.png形状 1"/>
          <p:cNvPicPr>
            <a:picLocks noChangeAspect="1"/>
          </p:cNvPicPr>
          <p:nvPr/>
        </p:nvPicPr>
        <p:blipFill>
          <a:blip r:embed="rId4"/>
          <a:srcRect/>
          <a:stretch>
            <a:fillRect/>
          </a:stretch>
        </p:blipFill>
        <p:spPr>
          <a:xfrm>
            <a:off x="1678940" y="1054735"/>
            <a:ext cx="10513060" cy="5692775"/>
          </a:xfrm>
          <a:prstGeom prst="rect">
            <a:avLst/>
          </a:prstGeom>
        </p:spPr>
      </p:pic>
      <p:grpSp>
        <p:nvGrpSpPr>
          <p:cNvPr id="3" name="组合 2"/>
          <p:cNvGrpSpPr/>
          <p:nvPr/>
        </p:nvGrpSpPr>
        <p:grpSpPr>
          <a:xfrm>
            <a:off x="860425" y="874395"/>
            <a:ext cx="6821226" cy="2410460"/>
            <a:chOff x="1482" y="963"/>
            <a:chExt cx="11745" cy="3796"/>
          </a:xfrm>
        </p:grpSpPr>
        <p:sp>
          <p:nvSpPr>
            <p:cNvPr id="9" name="文本框 8"/>
            <p:cNvSpPr txBox="1"/>
            <p:nvPr/>
          </p:nvSpPr>
          <p:spPr>
            <a:xfrm>
              <a:off x="1482" y="963"/>
              <a:ext cx="2842" cy="2472"/>
            </a:xfrm>
            <a:prstGeom prst="rect">
              <a:avLst/>
            </a:prstGeom>
            <a:noFill/>
          </p:spPr>
          <p:txBody>
            <a:bodyPr wrap="square" rtlCol="0">
              <a:spAutoFit/>
            </a:bodyPr>
            <a:lstStyle/>
            <a:p>
              <a:pPr indent="0" algn="dist">
                <a:buFont typeface="Arial" panose="020B0604020202020204" pitchFamily="34" charset="0"/>
                <a:buNone/>
              </a:pPr>
              <a:r>
                <a:rPr lang="en-US" altLang="zh-CN" sz="9600" spc="-1800" dirty="0">
                  <a:solidFill>
                    <a:srgbClr val="FFCFAA"/>
                  </a:solidFill>
                  <a:effectLst/>
                  <a:cs typeface="+mn-ea"/>
                  <a:sym typeface="+mn-lt"/>
                </a:rPr>
                <a:t>04</a:t>
              </a:r>
            </a:p>
          </p:txBody>
        </p:sp>
        <p:sp>
          <p:nvSpPr>
            <p:cNvPr id="10" name="文本框 9"/>
            <p:cNvSpPr txBox="1"/>
            <p:nvPr/>
          </p:nvSpPr>
          <p:spPr>
            <a:xfrm>
              <a:off x="1482" y="3161"/>
              <a:ext cx="11745" cy="1598"/>
            </a:xfrm>
            <a:prstGeom prst="rect">
              <a:avLst/>
            </a:prstGeom>
            <a:noFill/>
          </p:spPr>
          <p:txBody>
            <a:bodyPr wrap="square" rtlCol="0">
              <a:spAutoFit/>
            </a:bodyPr>
            <a:lstStyle>
              <a:defPPr>
                <a:defRPr lang="zh-CN"/>
              </a:defPPr>
              <a:lvl1pPr indent="0" algn="dist">
                <a:buFont typeface="Arial" panose="020B0604020202020204" pitchFamily="34" charset="0"/>
                <a:buNone/>
                <a:defRPr sz="6000" spc="-1800">
                  <a:solidFill>
                    <a:srgbClr val="FFCFAA"/>
                  </a:solidFill>
                  <a:effectLst/>
                  <a:latin typeface="汉仪大宋简" panose="02010609000101010101" pitchFamily="49" charset="-122"/>
                  <a:ea typeface="汉仪大宋简" panose="02010609000101010101" pitchFamily="49" charset="-122"/>
                  <a:cs typeface="+mn-ea"/>
                </a:defRPr>
              </a:lvl1pPr>
            </a:lstStyle>
            <a:p>
              <a:r>
                <a:rPr dirty="0">
                  <a:sym typeface="+mn-lt"/>
                </a:rPr>
                <a:t>忠诚履职</a:t>
              </a:r>
              <a:r>
                <a:rPr lang="en-US" dirty="0">
                  <a:sym typeface="+mn-lt"/>
                </a:rPr>
                <a:t> </a:t>
              </a:r>
              <a:r>
                <a:rPr dirty="0">
                  <a:sym typeface="+mn-lt"/>
                </a:rPr>
                <a:t>敢于担当</a:t>
              </a:r>
            </a:p>
          </p:txBody>
        </p:sp>
      </p:grpSp>
      <p:sp>
        <p:nvSpPr>
          <p:cNvPr id="11" name="文本框 10"/>
          <p:cNvSpPr txBox="1"/>
          <p:nvPr/>
        </p:nvSpPr>
        <p:spPr>
          <a:xfrm>
            <a:off x="2870200" y="1717675"/>
            <a:ext cx="2736215" cy="521970"/>
          </a:xfrm>
          <a:prstGeom prst="rect">
            <a:avLst/>
          </a:prstGeom>
          <a:gradFill>
            <a:gsLst>
              <a:gs pos="5000">
                <a:srgbClr val="FEF4D4"/>
              </a:gs>
              <a:gs pos="100000">
                <a:srgbClr val="FBCB78"/>
              </a:gs>
            </a:gsLst>
            <a:lin ang="2700000" scaled="0"/>
          </a:gradFill>
        </p:spPr>
        <p:txBody>
          <a:bodyPr wrap="square" rtlCol="0">
            <a:spAutoFit/>
          </a:bodyPr>
          <a:lstStyle/>
          <a:p>
            <a:pPr algn="dist"/>
            <a:r>
              <a:rPr lang="zh-CN" altLang="en-US" sz="2800" dirty="0">
                <a:solidFill>
                  <a:srgbClr val="AE1B19"/>
                </a:solidFill>
                <a:cs typeface="+mn-ea"/>
                <a:sym typeface="+mn-lt"/>
              </a:rPr>
              <a:t>党政党建党课</a:t>
            </a:r>
          </a:p>
        </p:txBody>
      </p:sp>
      <p:sp>
        <p:nvSpPr>
          <p:cNvPr id="13" name="矩形 12"/>
          <p:cNvSpPr/>
          <p:nvPr/>
        </p:nvSpPr>
        <p:spPr>
          <a:xfrm>
            <a:off x="859790" y="3360420"/>
            <a:ext cx="5798185" cy="995045"/>
          </a:xfrm>
          <a:prstGeom prst="rect">
            <a:avLst/>
          </a:prstGeom>
        </p:spPr>
        <p:txBody>
          <a:bodyPr wrap="square">
            <a:spAutoFit/>
          </a:bodyPr>
          <a:lstStyle/>
          <a:p>
            <a:pPr algn="l">
              <a:lnSpc>
                <a:spcPct val="140000"/>
              </a:lnSpc>
            </a:pPr>
            <a:r>
              <a:rPr lang="zh-CN" altLang="en-US" sz="1400" spc="150" dirty="0">
                <a:solidFill>
                  <a:srgbClr val="FFD1A9"/>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16" name="文本框 15"/>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Effect transition="in" filter="wipe(down)">
                                      <p:cBhvr>
                                        <p:cTn id="29" dur="500"/>
                                        <p:tgtEl>
                                          <p:spTgt spid="1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6" presetClass="entr" presetSubtype="0" fill="hold" grpId="0" nodeType="clickEffect">
                                  <p:stCondLst>
                                    <p:cond delay="0"/>
                                  </p:stCondLst>
                                  <p:iterate type="lt">
                                    <p:tmPct val="10000"/>
                                  </p:iterate>
                                  <p:childTnLst>
                                    <p:set>
                                      <p:cBhvr>
                                        <p:cTn id="33" dur="1" fill="hold">
                                          <p:stCondLst>
                                            <p:cond delay="0"/>
                                          </p:stCondLst>
                                        </p:cTn>
                                        <p:tgtEl>
                                          <p:spTgt spid="16"/>
                                        </p:tgtEl>
                                        <p:attrNameLst>
                                          <p:attrName>style.visibility</p:attrName>
                                        </p:attrNameLst>
                                      </p:cBhvr>
                                      <p:to>
                                        <p:strVal val="visible"/>
                                      </p:to>
                                    </p:set>
                                    <p:anim by="(-#ppt_w*2)" calcmode="lin" valueType="num">
                                      <p:cBhvr rctx="PPT">
                                        <p:cTn id="34" dur="500" autoRev="1" fill="hold">
                                          <p:stCondLst>
                                            <p:cond delay="0"/>
                                          </p:stCondLst>
                                        </p:cTn>
                                        <p:tgtEl>
                                          <p:spTgt spid="16"/>
                                        </p:tgtEl>
                                        <p:attrNameLst>
                                          <p:attrName>ppt_w</p:attrName>
                                        </p:attrNameLst>
                                      </p:cBhvr>
                                    </p:anim>
                                    <p:anim by="(#ppt_w*0.50)" calcmode="lin" valueType="num">
                                      <p:cBhvr>
                                        <p:cTn id="35" dur="500" decel="50000" autoRev="1" fill="hold">
                                          <p:stCondLst>
                                            <p:cond delay="0"/>
                                          </p:stCondLst>
                                        </p:cTn>
                                        <p:tgtEl>
                                          <p:spTgt spid="16"/>
                                        </p:tgtEl>
                                        <p:attrNameLst>
                                          <p:attrName>ppt_x</p:attrName>
                                        </p:attrNameLst>
                                      </p:cBhvr>
                                    </p:anim>
                                    <p:anim from="(-#ppt_h/2)" to="(#ppt_y)" calcmode="lin" valueType="num">
                                      <p:cBhvr>
                                        <p:cTn id="36" dur="1000" fill="hold">
                                          <p:stCondLst>
                                            <p:cond delay="0"/>
                                          </p:stCondLst>
                                        </p:cTn>
                                        <p:tgtEl>
                                          <p:spTgt spid="16"/>
                                        </p:tgtEl>
                                        <p:attrNameLst>
                                          <p:attrName>ppt_y</p:attrName>
                                        </p:attrNameLst>
                                      </p:cBhvr>
                                    </p:anim>
                                    <p:animRot by="21600000">
                                      <p:cBhvr>
                                        <p:cTn id="37" dur="1000" fill="hold">
                                          <p:stCondLst>
                                            <p:cond delay="0"/>
                                          </p:stCondLst>
                                        </p:cTn>
                                        <p:tgtEl>
                                          <p:spTgt spid="16"/>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arn(inVertical)">
                                      <p:cBhvr>
                                        <p:cTn id="4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1" grpId="1" animBg="1"/>
      <p:bldP spid="13" grpId="0"/>
      <p:bldP spid="13" grpId="1"/>
      <p:bldP spid="16" grpId="0"/>
      <p:bldP spid="16" grpId="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忠诚履职，敢于担当</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4</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10" name="组合 9"/>
          <p:cNvGrpSpPr/>
          <p:nvPr/>
        </p:nvGrpSpPr>
        <p:grpSpPr>
          <a:xfrm>
            <a:off x="704215" y="1839595"/>
            <a:ext cx="4389120" cy="1723896"/>
            <a:chOff x="1710098" y="2006601"/>
            <a:chExt cx="3468853" cy="1453276"/>
          </a:xfrm>
          <a:gradFill>
            <a:gsLst>
              <a:gs pos="5000">
                <a:srgbClr val="FEF5D6"/>
              </a:gs>
              <a:gs pos="68000">
                <a:srgbClr val="FBCB78"/>
              </a:gs>
            </a:gsLst>
            <a:lin ang="13500000" scaled="0"/>
          </a:gradFill>
        </p:grpSpPr>
        <p:sp>
          <p:nvSpPr>
            <p:cNvPr id="11" name="圆角矩形 10"/>
            <p:cNvSpPr/>
            <p:nvPr/>
          </p:nvSpPr>
          <p:spPr>
            <a:xfrm>
              <a:off x="1710098" y="2006601"/>
              <a:ext cx="3468853" cy="1453276"/>
            </a:xfrm>
            <a:prstGeom prst="roundRect">
              <a:avLst>
                <a:gd name="adj" fmla="val 10131"/>
              </a:avLst>
            </a:prstGeom>
            <a:grpFill/>
            <a:ln w="12700" cap="flat" cmpd="sng" algn="ctr">
              <a:solidFill>
                <a:sysClr val="window" lastClr="FFFFFF"/>
              </a:solidFill>
              <a:prstDash val="solid"/>
            </a:ln>
            <a:effectLst/>
          </p:spPr>
          <p:txBody>
            <a:bodyPr lIns="128000" tIns="448000" rIns="128000" bIns="0" anchor="ctr"/>
            <a:lstStyle/>
            <a:p>
              <a:pPr algn="ctr">
                <a:lnSpc>
                  <a:spcPct val="120000"/>
                </a:lnSpc>
              </a:pPr>
              <a:endParaRPr lang="zh-CN" altLang="en-US" sz="1600" dirty="0">
                <a:solidFill>
                  <a:srgbClr val="AE1B19"/>
                </a:solidFill>
                <a:cs typeface="+mn-ea"/>
                <a:sym typeface="+mn-lt"/>
              </a:endParaRPr>
            </a:p>
          </p:txBody>
        </p:sp>
        <p:sp>
          <p:nvSpPr>
            <p:cNvPr id="34" name="文本框 33"/>
            <p:cNvSpPr txBox="1"/>
            <p:nvPr/>
          </p:nvSpPr>
          <p:spPr>
            <a:xfrm>
              <a:off x="1867241" y="2197387"/>
              <a:ext cx="3166947" cy="1071704"/>
            </a:xfrm>
            <a:prstGeom prst="rect">
              <a:avLst/>
            </a:prstGeom>
            <a:grpFill/>
          </p:spPr>
          <p:txBody>
            <a:bodyPr wrap="square" rtlCol="0">
              <a:spAutoFit/>
            </a:bodyPr>
            <a:lstStyle/>
            <a:p>
              <a:pPr algn="ctr">
                <a:lnSpc>
                  <a:spcPct val="120000"/>
                </a:lnSpc>
              </a:pPr>
              <a:r>
                <a:rPr lang="zh-CN" altLang="en-US" sz="1600" spc="100" dirty="0">
                  <a:solidFill>
                    <a:srgbClr val="AE1B19"/>
                  </a:solidFill>
                  <a:cs typeface="+mn-ea"/>
                  <a:sym typeface="+mn-lt"/>
                </a:rPr>
                <a:t>抓落实就要力戒形式主义、官僚主义，让行动出实效。抓落实就是确保“不忘初心、牢记使命”主题教育取得扎扎实实成效的一个必然要求。</a:t>
              </a:r>
            </a:p>
          </p:txBody>
        </p:sp>
      </p:grpSp>
      <p:grpSp>
        <p:nvGrpSpPr>
          <p:cNvPr id="35" name="组合 34"/>
          <p:cNvGrpSpPr/>
          <p:nvPr/>
        </p:nvGrpSpPr>
        <p:grpSpPr>
          <a:xfrm>
            <a:off x="7005955" y="1920688"/>
            <a:ext cx="4585970" cy="1723903"/>
            <a:chOff x="7088082" y="2074964"/>
            <a:chExt cx="3468854" cy="1453276"/>
          </a:xfrm>
          <a:gradFill>
            <a:gsLst>
              <a:gs pos="5000">
                <a:srgbClr val="FEF5D6"/>
              </a:gs>
              <a:gs pos="68000">
                <a:srgbClr val="FBCB78"/>
              </a:gs>
            </a:gsLst>
            <a:lin ang="13500000" scaled="0"/>
          </a:gradFill>
        </p:grpSpPr>
        <p:sp>
          <p:nvSpPr>
            <p:cNvPr id="36" name="圆角矩形 35"/>
            <p:cNvSpPr/>
            <p:nvPr/>
          </p:nvSpPr>
          <p:spPr>
            <a:xfrm>
              <a:off x="7088082" y="2074964"/>
              <a:ext cx="3468854" cy="1453276"/>
            </a:xfrm>
            <a:prstGeom prst="roundRect">
              <a:avLst>
                <a:gd name="adj" fmla="val 10131"/>
              </a:avLst>
            </a:prstGeom>
            <a:grpFill/>
            <a:ln w="12700" cap="flat" cmpd="sng" algn="ctr">
              <a:solidFill>
                <a:sysClr val="window" lastClr="FFFFFF"/>
              </a:solidFill>
              <a:prstDash val="solid"/>
            </a:ln>
            <a:effectLst/>
          </p:spPr>
          <p:txBody>
            <a:bodyPr lIns="128000" tIns="448000" rIns="128000" bIns="0" anchor="ctr"/>
            <a:lstStyle/>
            <a:p>
              <a:pPr algn="ctr">
                <a:lnSpc>
                  <a:spcPct val="120000"/>
                </a:lnSpc>
                <a:defRPr/>
              </a:pPr>
              <a:endParaRPr lang="zh-CN" altLang="en-US" sz="1600" b="1" kern="0" dirty="0">
                <a:solidFill>
                  <a:srgbClr val="AE1B19"/>
                </a:solidFill>
                <a:cs typeface="+mn-ea"/>
                <a:sym typeface="+mn-lt"/>
              </a:endParaRPr>
            </a:p>
          </p:txBody>
        </p:sp>
        <p:sp>
          <p:nvSpPr>
            <p:cNvPr id="37" name="文本框 36"/>
            <p:cNvSpPr txBox="1"/>
            <p:nvPr/>
          </p:nvSpPr>
          <p:spPr>
            <a:xfrm>
              <a:off x="7239035" y="2265752"/>
              <a:ext cx="3166947" cy="1071700"/>
            </a:xfrm>
            <a:prstGeom prst="rect">
              <a:avLst/>
            </a:prstGeom>
            <a:grpFill/>
          </p:spPr>
          <p:txBody>
            <a:bodyPr wrap="square" rtlCol="0">
              <a:spAutoFit/>
            </a:bodyPr>
            <a:lstStyle/>
            <a:p>
              <a:pPr algn="ctr">
                <a:lnSpc>
                  <a:spcPct val="120000"/>
                </a:lnSpc>
              </a:pPr>
              <a:r>
                <a:rPr lang="zh-CN" altLang="en-US" sz="1600" spc="100" dirty="0">
                  <a:solidFill>
                    <a:srgbClr val="AE1B19"/>
                  </a:solidFill>
                  <a:cs typeface="+mn-ea"/>
                  <a:sym typeface="+mn-lt"/>
                </a:rPr>
                <a:t>要把习近平新时代中国特色社会主义思想转化为推进改革发展稳定和党的建设各项工作的实际行动，把初心使命变成党员、干部锐意进取、开拓创新的精气神，</a:t>
              </a:r>
            </a:p>
          </p:txBody>
        </p:sp>
      </p:grpSp>
      <p:grpSp>
        <p:nvGrpSpPr>
          <p:cNvPr id="38" name="组合 37"/>
          <p:cNvGrpSpPr/>
          <p:nvPr/>
        </p:nvGrpSpPr>
        <p:grpSpPr>
          <a:xfrm>
            <a:off x="673735" y="4431030"/>
            <a:ext cx="4389120" cy="1724374"/>
            <a:chOff x="1710098" y="4598338"/>
            <a:chExt cx="3468854" cy="1453274"/>
          </a:xfrm>
          <a:gradFill>
            <a:gsLst>
              <a:gs pos="5000">
                <a:srgbClr val="FEF5D6"/>
              </a:gs>
              <a:gs pos="68000">
                <a:srgbClr val="FBCB78"/>
              </a:gs>
            </a:gsLst>
            <a:lin ang="13500000" scaled="0"/>
          </a:gradFill>
        </p:grpSpPr>
        <p:sp>
          <p:nvSpPr>
            <p:cNvPr id="39" name="圆角矩形 38"/>
            <p:cNvSpPr/>
            <p:nvPr/>
          </p:nvSpPr>
          <p:spPr>
            <a:xfrm>
              <a:off x="1710098" y="4598338"/>
              <a:ext cx="3468854" cy="1453274"/>
            </a:xfrm>
            <a:prstGeom prst="roundRect">
              <a:avLst>
                <a:gd name="adj" fmla="val 10131"/>
              </a:avLst>
            </a:prstGeom>
            <a:grpFill/>
            <a:ln w="12700" cap="flat" cmpd="sng" algn="ctr">
              <a:solidFill>
                <a:sysClr val="window" lastClr="FFFFFF"/>
              </a:solidFill>
              <a:prstDash val="solid"/>
            </a:ln>
            <a:effectLst/>
          </p:spPr>
          <p:txBody>
            <a:bodyPr lIns="128000" tIns="0" rIns="128000" bIns="448000" anchor="ctr"/>
            <a:lstStyle/>
            <a:p>
              <a:pPr algn="ctr">
                <a:lnSpc>
                  <a:spcPct val="120000"/>
                </a:lnSpc>
                <a:defRPr/>
              </a:pPr>
              <a:endParaRPr lang="zh-CN" altLang="en-US" sz="1600" b="1" kern="0" dirty="0">
                <a:solidFill>
                  <a:srgbClr val="AE1B19"/>
                </a:solidFill>
                <a:cs typeface="+mn-ea"/>
                <a:sym typeface="+mn-lt"/>
              </a:endParaRPr>
            </a:p>
          </p:txBody>
        </p:sp>
        <p:sp>
          <p:nvSpPr>
            <p:cNvPr id="40" name="文本框 39"/>
            <p:cNvSpPr txBox="1"/>
            <p:nvPr/>
          </p:nvSpPr>
          <p:spPr>
            <a:xfrm>
              <a:off x="1867241" y="4789273"/>
              <a:ext cx="3166947" cy="1071405"/>
            </a:xfrm>
            <a:prstGeom prst="rect">
              <a:avLst/>
            </a:prstGeom>
            <a:grpFill/>
          </p:spPr>
          <p:txBody>
            <a:bodyPr wrap="square" rtlCol="0">
              <a:spAutoFit/>
            </a:bodyPr>
            <a:lstStyle/>
            <a:p>
              <a:pPr algn="ctr">
                <a:lnSpc>
                  <a:spcPct val="120000"/>
                </a:lnSpc>
              </a:pPr>
              <a:r>
                <a:rPr lang="zh-CN" altLang="en-US" sz="1600" spc="100" dirty="0">
                  <a:solidFill>
                    <a:srgbClr val="AE1B19"/>
                  </a:solidFill>
                  <a:cs typeface="+mn-ea"/>
                  <a:sym typeface="+mn-lt"/>
                </a:rPr>
                <a:t>力戒形式主义、官僚主义，推动党的路线方针政策落地生根，推动解决人民群众反映强烈的突出问题，不断增强人民群众获得感幸福感安全感。</a:t>
              </a:r>
            </a:p>
          </p:txBody>
        </p:sp>
      </p:grpSp>
      <p:grpSp>
        <p:nvGrpSpPr>
          <p:cNvPr id="41" name="组合 40"/>
          <p:cNvGrpSpPr/>
          <p:nvPr/>
        </p:nvGrpSpPr>
        <p:grpSpPr>
          <a:xfrm>
            <a:off x="6930390" y="4431030"/>
            <a:ext cx="4585970" cy="1724373"/>
            <a:chOff x="7031672" y="4598343"/>
            <a:chExt cx="3468854" cy="1453276"/>
          </a:xfrm>
          <a:gradFill>
            <a:gsLst>
              <a:gs pos="5000">
                <a:srgbClr val="FEF5D6"/>
              </a:gs>
              <a:gs pos="68000">
                <a:srgbClr val="FBCB78"/>
              </a:gs>
            </a:gsLst>
            <a:lin ang="13500000" scaled="0"/>
          </a:gradFill>
        </p:grpSpPr>
        <p:sp>
          <p:nvSpPr>
            <p:cNvPr id="42" name="圆角矩形 41"/>
            <p:cNvSpPr/>
            <p:nvPr/>
          </p:nvSpPr>
          <p:spPr>
            <a:xfrm>
              <a:off x="7031672" y="4598343"/>
              <a:ext cx="3468854" cy="1453276"/>
            </a:xfrm>
            <a:prstGeom prst="roundRect">
              <a:avLst>
                <a:gd name="adj" fmla="val 10131"/>
              </a:avLst>
            </a:prstGeom>
            <a:grpFill/>
            <a:ln w="12700" cap="flat" cmpd="sng" algn="ctr">
              <a:solidFill>
                <a:sysClr val="window" lastClr="FFFFFF"/>
              </a:solidFill>
              <a:prstDash val="solid"/>
            </a:ln>
            <a:effectLst/>
          </p:spPr>
          <p:txBody>
            <a:bodyPr lIns="128000" tIns="0" rIns="128000" bIns="448000" anchor="ctr"/>
            <a:lstStyle/>
            <a:p>
              <a:pPr algn="ctr">
                <a:lnSpc>
                  <a:spcPct val="120000"/>
                </a:lnSpc>
                <a:defRPr/>
              </a:pPr>
              <a:endParaRPr lang="en-US" altLang="zh-CN" sz="1600" b="1" kern="0" dirty="0">
                <a:solidFill>
                  <a:srgbClr val="AE1B19"/>
                </a:solidFill>
                <a:cs typeface="+mn-ea"/>
                <a:sym typeface="+mn-lt"/>
              </a:endParaRPr>
            </a:p>
          </p:txBody>
        </p:sp>
        <p:sp>
          <p:nvSpPr>
            <p:cNvPr id="43" name="文本框 42"/>
            <p:cNvSpPr txBox="1"/>
            <p:nvPr/>
          </p:nvSpPr>
          <p:spPr>
            <a:xfrm>
              <a:off x="7227507" y="4789278"/>
              <a:ext cx="3166947" cy="1071407"/>
            </a:xfrm>
            <a:prstGeom prst="rect">
              <a:avLst/>
            </a:prstGeom>
            <a:grpFill/>
          </p:spPr>
          <p:txBody>
            <a:bodyPr wrap="square" rtlCol="0">
              <a:spAutoFit/>
            </a:bodyPr>
            <a:lstStyle/>
            <a:p>
              <a:pPr algn="ctr">
                <a:lnSpc>
                  <a:spcPct val="120000"/>
                </a:lnSpc>
              </a:pPr>
              <a:r>
                <a:rPr lang="zh-CN" altLang="en-US" sz="1600" spc="100" dirty="0">
                  <a:solidFill>
                    <a:srgbClr val="AE1B19"/>
                  </a:solidFill>
                  <a:cs typeface="+mn-ea"/>
                  <a:sym typeface="+mn-lt"/>
                </a:rPr>
                <a:t>胸怀强烈的政治责任感、历史使命感，积极投身我们党统揽“四个伟大”的火热实践，认真履行岗位职责，以干事创业的实际行动体现初心和使命。勇于担当负责。</a:t>
              </a:r>
            </a:p>
          </p:txBody>
        </p:sp>
      </p:grpSp>
      <p:sp>
        <p:nvSpPr>
          <p:cNvPr id="8" name="圆角矩形 7"/>
          <p:cNvSpPr/>
          <p:nvPr/>
        </p:nvSpPr>
        <p:spPr>
          <a:xfrm>
            <a:off x="4547551" y="3511071"/>
            <a:ext cx="2948789" cy="1049368"/>
          </a:xfrm>
          <a:prstGeom prst="roundRect">
            <a:avLst>
              <a:gd name="adj" fmla="val 10131"/>
            </a:avLst>
          </a:prstGeom>
          <a:solidFill>
            <a:srgbClr val="AE1B19"/>
          </a:solidFill>
          <a:ln w="25400" cap="flat" cmpd="sng" algn="ctr">
            <a:noFill/>
            <a:prstDash val="solid"/>
          </a:ln>
          <a:effectLst/>
        </p:spPr>
        <p:txBody>
          <a:bodyPr lIns="91440" tIns="45720" rIns="91440" bIns="45720" anchor="ctr"/>
          <a:lstStyle/>
          <a:p>
            <a:pPr algn="ctr">
              <a:lnSpc>
                <a:spcPct val="120000"/>
              </a:lnSpc>
              <a:defRPr/>
            </a:pPr>
            <a:endParaRPr lang="en-US" sz="2400" b="1" kern="0" dirty="0">
              <a:ln w="18415" cmpd="sng">
                <a:noFill/>
                <a:prstDash val="solid"/>
              </a:ln>
              <a:solidFill>
                <a:srgbClr val="FBCB78"/>
              </a:solidFill>
              <a:cs typeface="+mn-ea"/>
              <a:sym typeface="+mn-lt"/>
            </a:endParaRPr>
          </a:p>
        </p:txBody>
      </p:sp>
      <p:sp>
        <p:nvSpPr>
          <p:cNvPr id="9" name="文本框 8"/>
          <p:cNvSpPr txBox="1"/>
          <p:nvPr/>
        </p:nvSpPr>
        <p:spPr>
          <a:xfrm>
            <a:off x="4543951" y="3756598"/>
            <a:ext cx="2965089" cy="497957"/>
          </a:xfrm>
          <a:prstGeom prst="rect">
            <a:avLst/>
          </a:prstGeom>
          <a:noFill/>
        </p:spPr>
        <p:txBody>
          <a:bodyPr wrap="square" rtlCol="0">
            <a:spAutoFit/>
          </a:bodyPr>
          <a:lstStyle/>
          <a:p>
            <a:pPr algn="ctr">
              <a:lnSpc>
                <a:spcPct val="120000"/>
              </a:lnSpc>
            </a:pPr>
            <a:r>
              <a:rPr lang="zh-CN" altLang="en-US" sz="2400" b="1" spc="100" dirty="0">
                <a:solidFill>
                  <a:srgbClr val="FBCB78"/>
                </a:solidFill>
                <a:effectLst>
                  <a:outerShdw blurRad="25400" dist="25400" dir="8100000" algn="tr" rotWithShape="0">
                    <a:prstClr val="black">
                      <a:alpha val="10000"/>
                    </a:prstClr>
                  </a:outerShdw>
                </a:effectLst>
                <a:cs typeface="+mn-ea"/>
                <a:sym typeface="+mn-lt"/>
              </a:rPr>
              <a:t>敢于担当</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par>
                                <p:cTn id="22" presetID="53" presetClass="entr" presetSubtype="16" fill="hold" nodeType="withEffect">
                                  <p:stCondLst>
                                    <p:cond delay="250"/>
                                  </p:stCondLst>
                                  <p:childTnLst>
                                    <p:set>
                                      <p:cBhvr>
                                        <p:cTn id="23" dur="1" fill="hold">
                                          <p:stCondLst>
                                            <p:cond delay="0"/>
                                          </p:stCondLst>
                                        </p:cTn>
                                        <p:tgtEl>
                                          <p:spTgt spid="35"/>
                                        </p:tgtEl>
                                        <p:attrNameLst>
                                          <p:attrName>style.visibility</p:attrName>
                                        </p:attrNameLst>
                                      </p:cBhvr>
                                      <p:to>
                                        <p:strVal val="visible"/>
                                      </p:to>
                                    </p:set>
                                    <p:anim calcmode="lin" valueType="num">
                                      <p:cBhvr>
                                        <p:cTn id="24" dur="500" fill="hold"/>
                                        <p:tgtEl>
                                          <p:spTgt spid="35"/>
                                        </p:tgtEl>
                                        <p:attrNameLst>
                                          <p:attrName>ppt_w</p:attrName>
                                        </p:attrNameLst>
                                      </p:cBhvr>
                                      <p:tavLst>
                                        <p:tav tm="0">
                                          <p:val>
                                            <p:fltVal val="0"/>
                                          </p:val>
                                        </p:tav>
                                        <p:tav tm="100000">
                                          <p:val>
                                            <p:strVal val="#ppt_w"/>
                                          </p:val>
                                        </p:tav>
                                      </p:tavLst>
                                    </p:anim>
                                    <p:anim calcmode="lin" valueType="num">
                                      <p:cBhvr>
                                        <p:cTn id="25" dur="500" fill="hold"/>
                                        <p:tgtEl>
                                          <p:spTgt spid="35"/>
                                        </p:tgtEl>
                                        <p:attrNameLst>
                                          <p:attrName>ppt_h</p:attrName>
                                        </p:attrNameLst>
                                      </p:cBhvr>
                                      <p:tavLst>
                                        <p:tav tm="0">
                                          <p:val>
                                            <p:fltVal val="0"/>
                                          </p:val>
                                        </p:tav>
                                        <p:tav tm="100000">
                                          <p:val>
                                            <p:strVal val="#ppt_h"/>
                                          </p:val>
                                        </p:tav>
                                      </p:tavLst>
                                    </p:anim>
                                    <p:animEffect transition="in" filter="fade">
                                      <p:cBhvr>
                                        <p:cTn id="26" dur="500"/>
                                        <p:tgtEl>
                                          <p:spTgt spid="35"/>
                                        </p:tgtEl>
                                      </p:cBhvr>
                                    </p:animEffect>
                                  </p:childTnLst>
                                </p:cTn>
                              </p:par>
                              <p:par>
                                <p:cTn id="27" presetID="53" presetClass="entr" presetSubtype="16" fill="hold" nodeType="withEffect">
                                  <p:stCondLst>
                                    <p:cond delay="500"/>
                                  </p:stCondLst>
                                  <p:childTnLst>
                                    <p:set>
                                      <p:cBhvr>
                                        <p:cTn id="28" dur="1" fill="hold">
                                          <p:stCondLst>
                                            <p:cond delay="0"/>
                                          </p:stCondLst>
                                        </p:cTn>
                                        <p:tgtEl>
                                          <p:spTgt spid="41"/>
                                        </p:tgtEl>
                                        <p:attrNameLst>
                                          <p:attrName>style.visibility</p:attrName>
                                        </p:attrNameLst>
                                      </p:cBhvr>
                                      <p:to>
                                        <p:strVal val="visible"/>
                                      </p:to>
                                    </p:set>
                                    <p:anim calcmode="lin" valueType="num">
                                      <p:cBhvr>
                                        <p:cTn id="29" dur="500" fill="hold"/>
                                        <p:tgtEl>
                                          <p:spTgt spid="41"/>
                                        </p:tgtEl>
                                        <p:attrNameLst>
                                          <p:attrName>ppt_w</p:attrName>
                                        </p:attrNameLst>
                                      </p:cBhvr>
                                      <p:tavLst>
                                        <p:tav tm="0">
                                          <p:val>
                                            <p:fltVal val="0"/>
                                          </p:val>
                                        </p:tav>
                                        <p:tav tm="100000">
                                          <p:val>
                                            <p:strVal val="#ppt_w"/>
                                          </p:val>
                                        </p:tav>
                                      </p:tavLst>
                                    </p:anim>
                                    <p:anim calcmode="lin" valueType="num">
                                      <p:cBhvr>
                                        <p:cTn id="30" dur="500" fill="hold"/>
                                        <p:tgtEl>
                                          <p:spTgt spid="41"/>
                                        </p:tgtEl>
                                        <p:attrNameLst>
                                          <p:attrName>ppt_h</p:attrName>
                                        </p:attrNameLst>
                                      </p:cBhvr>
                                      <p:tavLst>
                                        <p:tav tm="0">
                                          <p:val>
                                            <p:fltVal val="0"/>
                                          </p:val>
                                        </p:tav>
                                        <p:tav tm="100000">
                                          <p:val>
                                            <p:strVal val="#ppt_h"/>
                                          </p:val>
                                        </p:tav>
                                      </p:tavLst>
                                    </p:anim>
                                    <p:animEffect transition="in" filter="fade">
                                      <p:cBhvr>
                                        <p:cTn id="31" dur="500"/>
                                        <p:tgtEl>
                                          <p:spTgt spid="41"/>
                                        </p:tgtEl>
                                      </p:cBhvr>
                                    </p:animEffect>
                                  </p:childTnLst>
                                </p:cTn>
                              </p:par>
                              <p:par>
                                <p:cTn id="32" presetID="53" presetClass="entr" presetSubtype="16" fill="hold" nodeType="withEffect">
                                  <p:stCondLst>
                                    <p:cond delay="750"/>
                                  </p:stCondLst>
                                  <p:childTnLst>
                                    <p:set>
                                      <p:cBhvr>
                                        <p:cTn id="33" dur="1" fill="hold">
                                          <p:stCondLst>
                                            <p:cond delay="0"/>
                                          </p:stCondLst>
                                        </p:cTn>
                                        <p:tgtEl>
                                          <p:spTgt spid="38"/>
                                        </p:tgtEl>
                                        <p:attrNameLst>
                                          <p:attrName>style.visibility</p:attrName>
                                        </p:attrNameLst>
                                      </p:cBhvr>
                                      <p:to>
                                        <p:strVal val="visible"/>
                                      </p:to>
                                    </p:set>
                                    <p:anim calcmode="lin" valueType="num">
                                      <p:cBhvr>
                                        <p:cTn id="34" dur="500" fill="hold"/>
                                        <p:tgtEl>
                                          <p:spTgt spid="38"/>
                                        </p:tgtEl>
                                        <p:attrNameLst>
                                          <p:attrName>ppt_w</p:attrName>
                                        </p:attrNameLst>
                                      </p:cBhvr>
                                      <p:tavLst>
                                        <p:tav tm="0">
                                          <p:val>
                                            <p:fltVal val="0"/>
                                          </p:val>
                                        </p:tav>
                                        <p:tav tm="100000">
                                          <p:val>
                                            <p:strVal val="#ppt_w"/>
                                          </p:val>
                                        </p:tav>
                                      </p:tavLst>
                                    </p:anim>
                                    <p:anim calcmode="lin" valueType="num">
                                      <p:cBhvr>
                                        <p:cTn id="35" dur="500" fill="hold"/>
                                        <p:tgtEl>
                                          <p:spTgt spid="38"/>
                                        </p:tgtEl>
                                        <p:attrNameLst>
                                          <p:attrName>ppt_h</p:attrName>
                                        </p:attrNameLst>
                                      </p:cBhvr>
                                      <p:tavLst>
                                        <p:tav tm="0">
                                          <p:val>
                                            <p:fltVal val="0"/>
                                          </p:val>
                                        </p:tav>
                                        <p:tav tm="100000">
                                          <p:val>
                                            <p:strVal val="#ppt_h"/>
                                          </p:val>
                                        </p:tav>
                                      </p:tavLst>
                                    </p:anim>
                                    <p:animEffect transition="in" filter="fade">
                                      <p:cBhvr>
                                        <p:cTn id="3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忠诚履职，敢于担当</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4</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sp>
        <p:nvSpPr>
          <p:cNvPr id="2" name="圆角矩形 22"/>
          <p:cNvSpPr/>
          <p:nvPr/>
        </p:nvSpPr>
        <p:spPr>
          <a:xfrm flipV="1">
            <a:off x="837900" y="2556495"/>
            <a:ext cx="4994052" cy="3014811"/>
          </a:xfrm>
          <a:prstGeom prst="roundRect">
            <a:avLst>
              <a:gd name="adj" fmla="val 3843"/>
            </a:avLst>
          </a:prstGeom>
          <a:noFill/>
          <a:ln>
            <a:solidFill>
              <a:srgbClr val="FBCB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cs typeface="+mn-ea"/>
              <a:sym typeface="+mn-lt"/>
            </a:endParaRPr>
          </a:p>
        </p:txBody>
      </p:sp>
      <p:sp>
        <p:nvSpPr>
          <p:cNvPr id="3" name="矩形 2"/>
          <p:cNvSpPr/>
          <p:nvPr/>
        </p:nvSpPr>
        <p:spPr>
          <a:xfrm>
            <a:off x="994643" y="2718499"/>
            <a:ext cx="4837309" cy="2676525"/>
          </a:xfrm>
          <a:prstGeom prst="rect">
            <a:avLst/>
          </a:prstGeom>
        </p:spPr>
        <p:txBody>
          <a:bodyPr wrap="square">
            <a:spAutoFit/>
          </a:bodyPr>
          <a:lstStyle/>
          <a:p>
            <a:pPr algn="ctr">
              <a:lnSpc>
                <a:spcPct val="150000"/>
              </a:lnSpc>
            </a:pPr>
            <a:r>
              <a:rPr lang="zh-CN" altLang="en-US" sz="1600" spc="150" dirty="0">
                <a:solidFill>
                  <a:schemeClr val="tx1"/>
                </a:solidFill>
                <a:cs typeface="+mn-ea"/>
                <a:sym typeface="+mn-lt"/>
              </a:rPr>
              <a:t>守初心，就要牢记我们党全心全意为人民服务的根本宗旨，牢记人民对美好生活的向往就是我们的奋斗目标，始终把人民放在心中最高位置。要树牢群众观点，坚持群众路线，时刻不忘我们党来自人民、根植人民，永远不能脱离群众、轻视群众、漠视群众疾苦，切实解决好人民群众最关心最直接最现实的利益问题。</a:t>
            </a:r>
          </a:p>
        </p:txBody>
      </p:sp>
      <p:grpSp>
        <p:nvGrpSpPr>
          <p:cNvPr id="4" name="组合 3"/>
          <p:cNvGrpSpPr/>
          <p:nvPr/>
        </p:nvGrpSpPr>
        <p:grpSpPr>
          <a:xfrm>
            <a:off x="1993600" y="1847796"/>
            <a:ext cx="2683790" cy="447716"/>
            <a:chOff x="6111487" y="1721560"/>
            <a:chExt cx="2683790" cy="447716"/>
          </a:xfrm>
        </p:grpSpPr>
        <p:sp>
          <p:nvSpPr>
            <p:cNvPr id="5" name="标题1"/>
            <p:cNvSpPr>
              <a:spLocks noChangeArrowheads="1"/>
            </p:cNvSpPr>
            <p:nvPr/>
          </p:nvSpPr>
          <p:spPr bwMode="gray">
            <a:xfrm>
              <a:off x="6111487" y="1721560"/>
              <a:ext cx="2683790" cy="447716"/>
            </a:xfrm>
            <a:prstGeom prst="roundRect">
              <a:avLst>
                <a:gd name="adj" fmla="val 11921"/>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2400" spc="100" dirty="0">
                <a:solidFill>
                  <a:srgbClr val="AE1B19"/>
                </a:solidFill>
                <a:cs typeface="+mn-ea"/>
                <a:sym typeface="+mn-lt"/>
              </a:endParaRPr>
            </a:p>
          </p:txBody>
        </p:sp>
        <p:sp>
          <p:nvSpPr>
            <p:cNvPr id="6" name="TextBox 59"/>
            <p:cNvSpPr txBox="1"/>
            <p:nvPr/>
          </p:nvSpPr>
          <p:spPr>
            <a:xfrm>
              <a:off x="6229400" y="1790855"/>
              <a:ext cx="2431402" cy="368935"/>
            </a:xfrm>
            <a:prstGeom prst="rect">
              <a:avLst/>
            </a:prstGeom>
            <a:noFill/>
          </p:spPr>
          <p:txBody>
            <a:bodyPr wrap="square" lIns="0" tIns="0" rIns="0" bIns="0" rtlCol="0">
              <a:spAutoFit/>
            </a:bodyPr>
            <a:lstStyle/>
            <a:p>
              <a:pPr algn="ctr"/>
              <a:r>
                <a:rPr lang="zh-CN" altLang="en-US" sz="2400" b="1" spc="300" dirty="0">
                  <a:solidFill>
                    <a:srgbClr val="AE1B19"/>
                  </a:solidFill>
                  <a:cs typeface="+mn-ea"/>
                  <a:sym typeface="+mn-lt"/>
                </a:rPr>
                <a:t>坚定理想信念</a:t>
              </a:r>
            </a:p>
          </p:txBody>
        </p:sp>
      </p:grpSp>
      <p:sp>
        <p:nvSpPr>
          <p:cNvPr id="7" name="圆角矩形 22"/>
          <p:cNvSpPr/>
          <p:nvPr/>
        </p:nvSpPr>
        <p:spPr>
          <a:xfrm flipV="1">
            <a:off x="6358910" y="2556495"/>
            <a:ext cx="4994052" cy="3014811"/>
          </a:xfrm>
          <a:prstGeom prst="roundRect">
            <a:avLst>
              <a:gd name="adj" fmla="val 3843"/>
            </a:avLst>
          </a:prstGeom>
          <a:noFill/>
          <a:ln>
            <a:solidFill>
              <a:srgbClr val="AE1B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cs typeface="+mn-ea"/>
              <a:sym typeface="+mn-lt"/>
            </a:endParaRPr>
          </a:p>
        </p:txBody>
      </p:sp>
      <p:sp>
        <p:nvSpPr>
          <p:cNvPr id="8" name="矩形 7"/>
          <p:cNvSpPr/>
          <p:nvPr/>
        </p:nvSpPr>
        <p:spPr>
          <a:xfrm>
            <a:off x="6515653" y="2718499"/>
            <a:ext cx="4837309" cy="2676525"/>
          </a:xfrm>
          <a:prstGeom prst="rect">
            <a:avLst/>
          </a:prstGeom>
        </p:spPr>
        <p:txBody>
          <a:bodyPr wrap="square">
            <a:spAutoFit/>
          </a:bodyPr>
          <a:lstStyle/>
          <a:p>
            <a:pPr algn="ctr">
              <a:lnSpc>
                <a:spcPct val="150000"/>
              </a:lnSpc>
            </a:pPr>
            <a:r>
              <a:rPr lang="zh-CN" altLang="en-US" sz="1600" spc="150" dirty="0">
                <a:solidFill>
                  <a:schemeClr val="tx1"/>
                </a:solidFill>
                <a:cs typeface="+mn-ea"/>
                <a:sym typeface="+mn-lt"/>
              </a:rPr>
              <a:t>守初心，就要坚定理想信念。有了坚定的理想信念，站位就高了，心胸就开阔了，就能坚持正确政治方向，永葆共产党人的政治本色，真正守好初心。坚定理想信念，就要深入学习马克思主义理论，特别是要深入学习贯彻习近平新时代中国特色社会主义思想，做到学思用贯通、知信行统一。</a:t>
            </a:r>
          </a:p>
        </p:txBody>
      </p:sp>
      <p:grpSp>
        <p:nvGrpSpPr>
          <p:cNvPr id="9" name="组合 8"/>
          <p:cNvGrpSpPr/>
          <p:nvPr/>
        </p:nvGrpSpPr>
        <p:grpSpPr>
          <a:xfrm>
            <a:off x="7514610" y="1847796"/>
            <a:ext cx="2683790" cy="447716"/>
            <a:chOff x="6111487" y="1721560"/>
            <a:chExt cx="2683790" cy="447716"/>
          </a:xfrm>
        </p:grpSpPr>
        <p:sp>
          <p:nvSpPr>
            <p:cNvPr id="10" name="标题1"/>
            <p:cNvSpPr>
              <a:spLocks noChangeArrowheads="1"/>
            </p:cNvSpPr>
            <p:nvPr/>
          </p:nvSpPr>
          <p:spPr bwMode="gray">
            <a:xfrm>
              <a:off x="6111487" y="1721560"/>
              <a:ext cx="2683790" cy="447716"/>
            </a:xfrm>
            <a:prstGeom prst="roundRect">
              <a:avLst>
                <a:gd name="adj" fmla="val 11921"/>
              </a:avLst>
            </a:prstGeom>
            <a:solidFill>
              <a:srgbClr val="AE1B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2400" spc="100" dirty="0">
                <a:solidFill>
                  <a:srgbClr val="AE1B19"/>
                </a:solidFill>
                <a:cs typeface="+mn-ea"/>
                <a:sym typeface="+mn-lt"/>
              </a:endParaRPr>
            </a:p>
          </p:txBody>
        </p:sp>
        <p:sp>
          <p:nvSpPr>
            <p:cNvPr id="11" name="TextBox 59"/>
            <p:cNvSpPr txBox="1"/>
            <p:nvPr/>
          </p:nvSpPr>
          <p:spPr>
            <a:xfrm>
              <a:off x="6229400" y="1790855"/>
              <a:ext cx="2431402" cy="368935"/>
            </a:xfrm>
            <a:prstGeom prst="rect">
              <a:avLst/>
            </a:prstGeom>
            <a:noFill/>
          </p:spPr>
          <p:txBody>
            <a:bodyPr wrap="square" lIns="0" tIns="0" rIns="0" bIns="0" rtlCol="0">
              <a:spAutoFit/>
            </a:bodyPr>
            <a:lstStyle/>
            <a:p>
              <a:pPr algn="ctr"/>
              <a:r>
                <a:rPr lang="zh-CN" altLang="en-US" sz="2400" b="1" spc="300" dirty="0">
                  <a:solidFill>
                    <a:srgbClr val="FBCB78"/>
                  </a:solidFill>
                  <a:cs typeface="+mn-ea"/>
                  <a:sym typeface="+mn-lt"/>
                </a:rPr>
                <a:t>坚定理想信念</a:t>
              </a:r>
            </a:p>
          </p:txBody>
        </p:sp>
      </p:gr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1+#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2"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1+#ppt_w/2"/>
                                          </p:val>
                                        </p:tav>
                                        <p:tav tm="100000">
                                          <p:val>
                                            <p:strVal val="#ppt_x"/>
                                          </p:val>
                                        </p:tav>
                                      </p:tavLst>
                                    </p:anim>
                                    <p:anim calcmode="lin" valueType="num">
                                      <p:cBhvr additive="base">
                                        <p:cTn id="28" dur="500" fill="hold"/>
                                        <p:tgtEl>
                                          <p:spTgt spid="9"/>
                                        </p:tgtEl>
                                        <p:attrNameLst>
                                          <p:attrName>ppt_y</p:attrName>
                                        </p:attrNameLst>
                                      </p:cBhvr>
                                      <p:tavLst>
                                        <p:tav tm="0">
                                          <p:val>
                                            <p:strVal val="#ppt_y"/>
                                          </p:val>
                                        </p:tav>
                                        <p:tav tm="100000">
                                          <p:val>
                                            <p:strVal val="#ppt_y"/>
                                          </p:val>
                                        </p:tav>
                                      </p:tavLst>
                                    </p:anim>
                                  </p:childTnLst>
                                </p:cTn>
                              </p:par>
                            </p:childTnLst>
                          </p:cTn>
                        </p:par>
                        <p:par>
                          <p:cTn id="29" fill="hold">
                            <p:stCondLst>
                              <p:cond delay="3000"/>
                            </p:stCondLst>
                            <p:childTnLst>
                              <p:par>
                                <p:cTn id="30" presetID="22" presetClass="entr" presetSubtype="4" fill="hold" grpId="0"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p:bldP spid="7" grpId="0" bldLvl="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511960" y="1871289"/>
            <a:ext cx="9168000" cy="3348000"/>
            <a:chOff x="1511960" y="1524579"/>
            <a:chExt cx="9168000" cy="3348000"/>
          </a:xfrm>
        </p:grpSpPr>
        <p:sp>
          <p:nvSpPr>
            <p:cNvPr id="3" name="矩形 2"/>
            <p:cNvSpPr/>
            <p:nvPr/>
          </p:nvSpPr>
          <p:spPr>
            <a:xfrm>
              <a:off x="1571848" y="1576668"/>
              <a:ext cx="9048224" cy="3237748"/>
            </a:xfrm>
            <a:prstGeom prst="rect">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5" name="矩形 4"/>
            <p:cNvSpPr/>
            <p:nvPr/>
          </p:nvSpPr>
          <p:spPr>
            <a:xfrm>
              <a:off x="1908278" y="2074334"/>
              <a:ext cx="8375820" cy="1476375"/>
            </a:xfrm>
            <a:prstGeom prst="rect">
              <a:avLst/>
            </a:prstGeom>
          </p:spPr>
          <p:txBody>
            <a:bodyPr wrap="square">
              <a:spAutoFit/>
            </a:bodyPr>
            <a:lstStyle/>
            <a:p>
              <a:pPr>
                <a:lnSpc>
                  <a:spcPct val="150000"/>
                </a:lnSpc>
              </a:pPr>
              <a:r>
                <a:rPr lang="zh-CN" altLang="en-US" sz="2000" spc="150" dirty="0">
                  <a:solidFill>
                    <a:srgbClr val="D7271E"/>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22" name="矩形 21"/>
            <p:cNvSpPr/>
            <p:nvPr/>
          </p:nvSpPr>
          <p:spPr>
            <a:xfrm>
              <a:off x="1511960" y="1524579"/>
              <a:ext cx="9168000" cy="3348000"/>
            </a:xfrm>
            <a:prstGeom prst="rect">
              <a:avLst/>
            </a:prstGeom>
            <a:noFill/>
            <a:ln w="9525">
              <a:solidFill>
                <a:srgbClr val="FBECD8"/>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3" name="矩形 22"/>
            <p:cNvSpPr/>
            <p:nvPr/>
          </p:nvSpPr>
          <p:spPr>
            <a:xfrm>
              <a:off x="1908278" y="4013439"/>
              <a:ext cx="8201668" cy="453457"/>
            </a:xfrm>
            <a:prstGeom prst="rect">
              <a:avLst/>
            </a:prstGeom>
          </p:spPr>
          <p:txBody>
            <a:bodyPr wrap="square">
              <a:spAutoFit/>
            </a:bodyPr>
            <a:lstStyle/>
            <a:p>
              <a:pPr>
                <a:lnSpc>
                  <a:spcPct val="130000"/>
                </a:lnSpc>
              </a:pPr>
              <a:r>
                <a:rPr lang="zh-CN" altLang="en-US" sz="2000" spc="-150" dirty="0">
                  <a:solidFill>
                    <a:srgbClr val="D7271E"/>
                  </a:solidFill>
                  <a:cs typeface="+mn-ea"/>
                  <a:sym typeface="+mn-lt"/>
                </a:rPr>
                <a:t>不忘初心再出发 牢记使命勇担当</a:t>
              </a:r>
            </a:p>
          </p:txBody>
        </p:sp>
        <p:cxnSp>
          <p:nvCxnSpPr>
            <p:cNvPr id="24" name="直接连接符 23"/>
            <p:cNvCxnSpPr/>
            <p:nvPr/>
          </p:nvCxnSpPr>
          <p:spPr>
            <a:xfrm>
              <a:off x="2031695" y="3815342"/>
              <a:ext cx="360000" cy="0"/>
            </a:xfrm>
            <a:prstGeom prst="line">
              <a:avLst/>
            </a:prstGeom>
            <a:ln w="44450">
              <a:solidFill>
                <a:srgbClr val="AE1B19"/>
              </a:solidFill>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1045845" y="355600"/>
            <a:ext cx="10093325" cy="645160"/>
            <a:chOff x="1647" y="560"/>
            <a:chExt cx="15895" cy="1016"/>
          </a:xfrm>
        </p:grpSpPr>
        <p:sp>
          <p:nvSpPr>
            <p:cNvPr id="7" name="矩形 6"/>
            <p:cNvSpPr/>
            <p:nvPr/>
          </p:nvSpPr>
          <p:spPr>
            <a:xfrm>
              <a:off x="8345" y="560"/>
              <a:ext cx="2510" cy="1016"/>
            </a:xfrm>
            <a:prstGeom prst="rect">
              <a:avLst/>
            </a:prstGeom>
            <a:noFill/>
          </p:spPr>
          <p:txBody>
            <a:bodyPr wrap="square" rtlCol="0">
              <a:spAutoFit/>
            </a:bodyPr>
            <a:lstStyle/>
            <a:p>
              <a:pPr algn="dist"/>
              <a:r>
                <a:rPr lang="zh-CN" altLang="en-US" sz="3600" dirty="0">
                  <a:solidFill>
                    <a:srgbClr val="FFCFAA"/>
                  </a:solidFill>
                  <a:effectLst>
                    <a:outerShdw blurRad="12700" dist="38100" dir="2700000" algn="tl" rotWithShape="0">
                      <a:schemeClr val="tx1">
                        <a:lumMod val="85000"/>
                        <a:lumOff val="15000"/>
                        <a:alpha val="14000"/>
                      </a:schemeClr>
                    </a:outerShdw>
                  </a:effectLst>
                  <a:cs typeface="+mn-ea"/>
                  <a:sym typeface="+mn-lt"/>
                </a:rPr>
                <a:t>前言</a:t>
              </a:r>
              <a:endParaRPr lang="zh-CN" altLang="en-US" sz="3600" dirty="0">
                <a:solidFill>
                  <a:srgbClr val="FBECD8"/>
                </a:solidFill>
                <a:effectLst>
                  <a:outerShdw blurRad="12700" dist="38100" dir="2700000" algn="tl" rotWithShape="0">
                    <a:schemeClr val="tx1">
                      <a:lumMod val="85000"/>
                      <a:lumOff val="15000"/>
                      <a:alpha val="14000"/>
                    </a:schemeClr>
                  </a:outerShdw>
                </a:effectLst>
                <a:cs typeface="+mn-ea"/>
                <a:sym typeface="+mn-lt"/>
              </a:endParaRPr>
            </a:p>
          </p:txBody>
        </p:sp>
        <p:grpSp>
          <p:nvGrpSpPr>
            <p:cNvPr id="9" name="Group 4"/>
            <p:cNvGrpSpPr>
              <a:grpSpLocks noChangeAspect="1"/>
            </p:cNvGrpSpPr>
            <p:nvPr/>
          </p:nvGrpSpPr>
          <p:grpSpPr bwMode="auto">
            <a:xfrm flipH="1">
              <a:off x="11570" y="768"/>
              <a:ext cx="957" cy="531"/>
              <a:chOff x="2" y="-28"/>
              <a:chExt cx="8111" cy="4504"/>
            </a:xfrm>
            <a:solidFill>
              <a:srgbClr val="FBECD8"/>
            </a:solidFill>
          </p:grpSpPr>
          <p:sp>
            <p:nvSpPr>
              <p:cNvPr id="11" name="Freeform 5"/>
              <p:cNvSpPr/>
              <p:nvPr/>
            </p:nvSpPr>
            <p:spPr bwMode="auto">
              <a:xfrm>
                <a:off x="2" y="-28"/>
                <a:ext cx="8111" cy="3845"/>
              </a:xfrm>
              <a:custGeom>
                <a:avLst/>
                <a:gdLst>
                  <a:gd name="T0" fmla="*/ 3708 w 4964"/>
                  <a:gd name="T1" fmla="*/ 892 h 2353"/>
                  <a:gd name="T2" fmla="*/ 3978 w 4964"/>
                  <a:gd name="T3" fmla="*/ 1161 h 2353"/>
                  <a:gd name="T4" fmla="*/ 3770 w 4964"/>
                  <a:gd name="T5" fmla="*/ 1393 h 2353"/>
                  <a:gd name="T6" fmla="*/ 3620 w 4964"/>
                  <a:gd name="T7" fmla="*/ 2113 h 2353"/>
                  <a:gd name="T8" fmla="*/ 4339 w 4964"/>
                  <a:gd name="T9" fmla="*/ 1302 h 2353"/>
                  <a:gd name="T10" fmla="*/ 4605 w 4964"/>
                  <a:gd name="T11" fmla="*/ 1565 h 2353"/>
                  <a:gd name="T12" fmla="*/ 4313 w 4964"/>
                  <a:gd name="T13" fmla="*/ 1784 h 2353"/>
                  <a:gd name="T14" fmla="*/ 4942 w 4964"/>
                  <a:gd name="T15" fmla="*/ 1424 h 2353"/>
                  <a:gd name="T16" fmla="*/ 4840 w 4964"/>
                  <a:gd name="T17" fmla="*/ 983 h 2353"/>
                  <a:gd name="T18" fmla="*/ 4445 w 4964"/>
                  <a:gd name="T19" fmla="*/ 867 h 2353"/>
                  <a:gd name="T20" fmla="*/ 4200 w 4964"/>
                  <a:gd name="T21" fmla="*/ 1050 h 2353"/>
                  <a:gd name="T22" fmla="*/ 4090 w 4964"/>
                  <a:gd name="T23" fmla="*/ 619 h 2353"/>
                  <a:gd name="T24" fmla="*/ 3970 w 4964"/>
                  <a:gd name="T25" fmla="*/ 869 h 2353"/>
                  <a:gd name="T26" fmla="*/ 4351 w 4964"/>
                  <a:gd name="T27" fmla="*/ 843 h 2353"/>
                  <a:gd name="T28" fmla="*/ 4281 w 4964"/>
                  <a:gd name="T29" fmla="*/ 501 h 2353"/>
                  <a:gd name="T30" fmla="*/ 4049 w 4964"/>
                  <a:gd name="T31" fmla="*/ 245 h 2353"/>
                  <a:gd name="T32" fmla="*/ 3626 w 4964"/>
                  <a:gd name="T33" fmla="*/ 247 h 2353"/>
                  <a:gd name="T34" fmla="*/ 3157 w 4964"/>
                  <a:gd name="T35" fmla="*/ 84 h 2353"/>
                  <a:gd name="T36" fmla="*/ 2919 w 4964"/>
                  <a:gd name="T37" fmla="*/ 236 h 2353"/>
                  <a:gd name="T38" fmla="*/ 2654 w 4964"/>
                  <a:gd name="T39" fmla="*/ 599 h 2353"/>
                  <a:gd name="T40" fmla="*/ 2922 w 4964"/>
                  <a:gd name="T41" fmla="*/ 846 h 2353"/>
                  <a:gd name="T42" fmla="*/ 2864 w 4964"/>
                  <a:gd name="T43" fmla="*/ 528 h 2353"/>
                  <a:gd name="T44" fmla="*/ 3065 w 4964"/>
                  <a:gd name="T45" fmla="*/ 608 h 2353"/>
                  <a:gd name="T46" fmla="*/ 2952 w 4964"/>
                  <a:gd name="T47" fmla="*/ 906 h 2353"/>
                  <a:gd name="T48" fmla="*/ 2651 w 4964"/>
                  <a:gd name="T49" fmla="*/ 743 h 2353"/>
                  <a:gd name="T50" fmla="*/ 2410 w 4964"/>
                  <a:gd name="T51" fmla="*/ 538 h 2353"/>
                  <a:gd name="T52" fmla="*/ 2250 w 4964"/>
                  <a:gd name="T53" fmla="*/ 726 h 2353"/>
                  <a:gd name="T54" fmla="*/ 2164 w 4964"/>
                  <a:gd name="T55" fmla="*/ 1168 h 2353"/>
                  <a:gd name="T56" fmla="*/ 2428 w 4964"/>
                  <a:gd name="T57" fmla="*/ 1468 h 2353"/>
                  <a:gd name="T58" fmla="*/ 2234 w 4964"/>
                  <a:gd name="T59" fmla="*/ 1505 h 2353"/>
                  <a:gd name="T60" fmla="*/ 2491 w 4964"/>
                  <a:gd name="T61" fmla="*/ 1401 h 2353"/>
                  <a:gd name="T62" fmla="*/ 2294 w 4964"/>
                  <a:gd name="T63" fmla="*/ 1817 h 2353"/>
                  <a:gd name="T64" fmla="*/ 1184 w 4964"/>
                  <a:gd name="T65" fmla="*/ 1881 h 2353"/>
                  <a:gd name="T66" fmla="*/ 669 w 4964"/>
                  <a:gd name="T67" fmla="*/ 1533 h 2353"/>
                  <a:gd name="T68" fmla="*/ 0 w 4964"/>
                  <a:gd name="T69" fmla="*/ 1528 h 2353"/>
                  <a:gd name="T70" fmla="*/ 1164 w 4964"/>
                  <a:gd name="T71" fmla="*/ 2144 h 2353"/>
                  <a:gd name="T72" fmla="*/ 2891 w 4964"/>
                  <a:gd name="T73" fmla="*/ 1717 h 2353"/>
                  <a:gd name="T74" fmla="*/ 2724 w 4964"/>
                  <a:gd name="T75" fmla="*/ 1203 h 2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64" h="2353">
                    <a:moveTo>
                      <a:pt x="3103" y="1008"/>
                    </a:moveTo>
                    <a:cubicBezTo>
                      <a:pt x="3130" y="659"/>
                      <a:pt x="3633" y="632"/>
                      <a:pt x="3708" y="892"/>
                    </a:cubicBezTo>
                    <a:cubicBezTo>
                      <a:pt x="3789" y="890"/>
                      <a:pt x="3852" y="930"/>
                      <a:pt x="3898" y="984"/>
                    </a:cubicBezTo>
                    <a:cubicBezTo>
                      <a:pt x="3916" y="1006"/>
                      <a:pt x="3974" y="1066"/>
                      <a:pt x="3978" y="1161"/>
                    </a:cubicBezTo>
                    <a:cubicBezTo>
                      <a:pt x="3978" y="1187"/>
                      <a:pt x="3980" y="1255"/>
                      <a:pt x="3931" y="1315"/>
                    </a:cubicBezTo>
                    <a:cubicBezTo>
                      <a:pt x="3871" y="1387"/>
                      <a:pt x="3785" y="1392"/>
                      <a:pt x="3770" y="1393"/>
                    </a:cubicBezTo>
                    <a:cubicBezTo>
                      <a:pt x="3742" y="1790"/>
                      <a:pt x="3508" y="2071"/>
                      <a:pt x="3013" y="2344"/>
                    </a:cubicBezTo>
                    <a:cubicBezTo>
                      <a:pt x="3164" y="2327"/>
                      <a:pt x="3398" y="2276"/>
                      <a:pt x="3620" y="2113"/>
                    </a:cubicBezTo>
                    <a:cubicBezTo>
                      <a:pt x="3746" y="2020"/>
                      <a:pt x="3834" y="1915"/>
                      <a:pt x="3888" y="1851"/>
                    </a:cubicBezTo>
                    <a:cubicBezTo>
                      <a:pt x="4136" y="1554"/>
                      <a:pt x="4150" y="1354"/>
                      <a:pt x="4339" y="1302"/>
                    </a:cubicBezTo>
                    <a:cubicBezTo>
                      <a:pt x="4360" y="1297"/>
                      <a:pt x="4465" y="1268"/>
                      <a:pt x="4540" y="1327"/>
                    </a:cubicBezTo>
                    <a:cubicBezTo>
                      <a:pt x="4634" y="1401"/>
                      <a:pt x="4607" y="1554"/>
                      <a:pt x="4605" y="1565"/>
                    </a:cubicBezTo>
                    <a:cubicBezTo>
                      <a:pt x="4601" y="1227"/>
                      <a:pt x="4147" y="1338"/>
                      <a:pt x="4223" y="1628"/>
                    </a:cubicBezTo>
                    <a:cubicBezTo>
                      <a:pt x="4241" y="1695"/>
                      <a:pt x="4273" y="1747"/>
                      <a:pt x="4313" y="1784"/>
                    </a:cubicBezTo>
                    <a:cubicBezTo>
                      <a:pt x="4417" y="1881"/>
                      <a:pt x="4610" y="1917"/>
                      <a:pt x="4764" y="1824"/>
                    </a:cubicBezTo>
                    <a:cubicBezTo>
                      <a:pt x="4909" y="1736"/>
                      <a:pt x="4964" y="1566"/>
                      <a:pt x="4942" y="1424"/>
                    </a:cubicBezTo>
                    <a:cubicBezTo>
                      <a:pt x="4922" y="1292"/>
                      <a:pt x="4837" y="1209"/>
                      <a:pt x="4807" y="1182"/>
                    </a:cubicBezTo>
                    <a:cubicBezTo>
                      <a:pt x="4818" y="1164"/>
                      <a:pt x="4864" y="1082"/>
                      <a:pt x="4840" y="983"/>
                    </a:cubicBezTo>
                    <a:cubicBezTo>
                      <a:pt x="4817" y="893"/>
                      <a:pt x="4741" y="806"/>
                      <a:pt x="4641" y="794"/>
                    </a:cubicBezTo>
                    <a:cubicBezTo>
                      <a:pt x="4536" y="781"/>
                      <a:pt x="4456" y="857"/>
                      <a:pt x="4445" y="867"/>
                    </a:cubicBezTo>
                    <a:cubicBezTo>
                      <a:pt x="4405" y="906"/>
                      <a:pt x="4414" y="929"/>
                      <a:pt x="4372" y="969"/>
                    </a:cubicBezTo>
                    <a:cubicBezTo>
                      <a:pt x="4316" y="1020"/>
                      <a:pt x="4251" y="1043"/>
                      <a:pt x="4200" y="1050"/>
                    </a:cubicBezTo>
                    <a:cubicBezTo>
                      <a:pt x="4099" y="1062"/>
                      <a:pt x="3945" y="1027"/>
                      <a:pt x="3900" y="888"/>
                    </a:cubicBezTo>
                    <a:cubicBezTo>
                      <a:pt x="3827" y="664"/>
                      <a:pt x="4035" y="561"/>
                      <a:pt x="4090" y="619"/>
                    </a:cubicBezTo>
                    <a:cubicBezTo>
                      <a:pt x="4060" y="620"/>
                      <a:pt x="4032" y="629"/>
                      <a:pt x="4009" y="647"/>
                    </a:cubicBezTo>
                    <a:cubicBezTo>
                      <a:pt x="3946" y="695"/>
                      <a:pt x="3931" y="797"/>
                      <a:pt x="3970" y="869"/>
                    </a:cubicBezTo>
                    <a:cubicBezTo>
                      <a:pt x="4018" y="957"/>
                      <a:pt x="4126" y="964"/>
                      <a:pt x="4141" y="964"/>
                    </a:cubicBezTo>
                    <a:cubicBezTo>
                      <a:pt x="4270" y="969"/>
                      <a:pt x="4345" y="854"/>
                      <a:pt x="4351" y="843"/>
                    </a:cubicBezTo>
                    <a:cubicBezTo>
                      <a:pt x="4362" y="827"/>
                      <a:pt x="4406" y="751"/>
                      <a:pt x="4385" y="653"/>
                    </a:cubicBezTo>
                    <a:cubicBezTo>
                      <a:pt x="4365" y="565"/>
                      <a:pt x="4304" y="517"/>
                      <a:pt x="4281" y="501"/>
                    </a:cubicBezTo>
                    <a:cubicBezTo>
                      <a:pt x="4202" y="446"/>
                      <a:pt x="4120" y="453"/>
                      <a:pt x="4100" y="455"/>
                    </a:cubicBezTo>
                    <a:cubicBezTo>
                      <a:pt x="4103" y="434"/>
                      <a:pt x="4116" y="334"/>
                      <a:pt x="4049" y="245"/>
                    </a:cubicBezTo>
                    <a:cubicBezTo>
                      <a:pt x="3993" y="169"/>
                      <a:pt x="3892" y="120"/>
                      <a:pt x="3789" y="140"/>
                    </a:cubicBezTo>
                    <a:cubicBezTo>
                      <a:pt x="3693" y="158"/>
                      <a:pt x="3639" y="228"/>
                      <a:pt x="3626" y="247"/>
                    </a:cubicBezTo>
                    <a:cubicBezTo>
                      <a:pt x="3618" y="219"/>
                      <a:pt x="3589" y="123"/>
                      <a:pt x="3495" y="65"/>
                    </a:cubicBezTo>
                    <a:cubicBezTo>
                      <a:pt x="3396" y="4"/>
                      <a:pt x="3252" y="0"/>
                      <a:pt x="3157" y="84"/>
                    </a:cubicBezTo>
                    <a:cubicBezTo>
                      <a:pt x="3084" y="147"/>
                      <a:pt x="3070" y="236"/>
                      <a:pt x="3067" y="264"/>
                    </a:cubicBezTo>
                    <a:cubicBezTo>
                      <a:pt x="3042" y="252"/>
                      <a:pt x="2988" y="230"/>
                      <a:pt x="2919" y="236"/>
                    </a:cubicBezTo>
                    <a:cubicBezTo>
                      <a:pt x="2807" y="245"/>
                      <a:pt x="2739" y="317"/>
                      <a:pt x="2725" y="333"/>
                    </a:cubicBezTo>
                    <a:cubicBezTo>
                      <a:pt x="2629" y="439"/>
                      <a:pt x="2650" y="574"/>
                      <a:pt x="2654" y="599"/>
                    </a:cubicBezTo>
                    <a:cubicBezTo>
                      <a:pt x="2658" y="626"/>
                      <a:pt x="2683" y="763"/>
                      <a:pt x="2797" y="824"/>
                    </a:cubicBezTo>
                    <a:cubicBezTo>
                      <a:pt x="2820" y="836"/>
                      <a:pt x="2869" y="862"/>
                      <a:pt x="2922" y="846"/>
                    </a:cubicBezTo>
                    <a:cubicBezTo>
                      <a:pt x="2997" y="823"/>
                      <a:pt x="3059" y="721"/>
                      <a:pt x="3023" y="635"/>
                    </a:cubicBezTo>
                    <a:cubicBezTo>
                      <a:pt x="3003" y="586"/>
                      <a:pt x="2953" y="543"/>
                      <a:pt x="2864" y="528"/>
                    </a:cubicBezTo>
                    <a:cubicBezTo>
                      <a:pt x="2881" y="524"/>
                      <a:pt x="2914" y="519"/>
                      <a:pt x="2952" y="528"/>
                    </a:cubicBezTo>
                    <a:cubicBezTo>
                      <a:pt x="2971" y="533"/>
                      <a:pt x="3029" y="550"/>
                      <a:pt x="3065" y="608"/>
                    </a:cubicBezTo>
                    <a:cubicBezTo>
                      <a:pt x="3099" y="661"/>
                      <a:pt x="3093" y="716"/>
                      <a:pt x="3090" y="734"/>
                    </a:cubicBezTo>
                    <a:cubicBezTo>
                      <a:pt x="3081" y="809"/>
                      <a:pt x="3027" y="878"/>
                      <a:pt x="2952" y="906"/>
                    </a:cubicBezTo>
                    <a:cubicBezTo>
                      <a:pt x="2946" y="909"/>
                      <a:pt x="2866" y="937"/>
                      <a:pt x="2788" y="900"/>
                    </a:cubicBezTo>
                    <a:cubicBezTo>
                      <a:pt x="2730" y="873"/>
                      <a:pt x="2700" y="824"/>
                      <a:pt x="2651" y="743"/>
                    </a:cubicBezTo>
                    <a:cubicBezTo>
                      <a:pt x="2612" y="679"/>
                      <a:pt x="2621" y="675"/>
                      <a:pt x="2593" y="641"/>
                    </a:cubicBezTo>
                    <a:cubicBezTo>
                      <a:pt x="2574" y="618"/>
                      <a:pt x="2509" y="539"/>
                      <a:pt x="2410" y="538"/>
                    </a:cubicBezTo>
                    <a:cubicBezTo>
                      <a:pt x="2390" y="537"/>
                      <a:pt x="2320" y="536"/>
                      <a:pt x="2276" y="592"/>
                    </a:cubicBezTo>
                    <a:cubicBezTo>
                      <a:pt x="2232" y="648"/>
                      <a:pt x="2248" y="717"/>
                      <a:pt x="2250" y="726"/>
                    </a:cubicBezTo>
                    <a:cubicBezTo>
                      <a:pt x="2148" y="731"/>
                      <a:pt x="2055" y="798"/>
                      <a:pt x="2034" y="893"/>
                    </a:cubicBezTo>
                    <a:cubicBezTo>
                      <a:pt x="2011" y="1000"/>
                      <a:pt x="2046" y="1124"/>
                      <a:pt x="2164" y="1168"/>
                    </a:cubicBezTo>
                    <a:cubicBezTo>
                      <a:pt x="1932" y="1200"/>
                      <a:pt x="1938" y="1554"/>
                      <a:pt x="2134" y="1630"/>
                    </a:cubicBezTo>
                    <a:cubicBezTo>
                      <a:pt x="2329" y="1706"/>
                      <a:pt x="2450" y="1591"/>
                      <a:pt x="2428" y="1468"/>
                    </a:cubicBezTo>
                    <a:cubicBezTo>
                      <a:pt x="2401" y="1308"/>
                      <a:pt x="2262" y="1292"/>
                      <a:pt x="2202" y="1359"/>
                    </a:cubicBezTo>
                    <a:cubicBezTo>
                      <a:pt x="2155" y="1410"/>
                      <a:pt x="2179" y="1466"/>
                      <a:pt x="2234" y="1505"/>
                    </a:cubicBezTo>
                    <a:cubicBezTo>
                      <a:pt x="2127" y="1528"/>
                      <a:pt x="2117" y="1357"/>
                      <a:pt x="2182" y="1293"/>
                    </a:cubicBezTo>
                    <a:cubicBezTo>
                      <a:pt x="2247" y="1230"/>
                      <a:pt x="2448" y="1255"/>
                      <a:pt x="2491" y="1401"/>
                    </a:cubicBezTo>
                    <a:cubicBezTo>
                      <a:pt x="2506" y="1455"/>
                      <a:pt x="2505" y="1502"/>
                      <a:pt x="2499" y="1533"/>
                    </a:cubicBezTo>
                    <a:cubicBezTo>
                      <a:pt x="2494" y="1561"/>
                      <a:pt x="2467" y="1684"/>
                      <a:pt x="2294" y="1817"/>
                    </a:cubicBezTo>
                    <a:cubicBezTo>
                      <a:pt x="2080" y="1983"/>
                      <a:pt x="1844" y="2008"/>
                      <a:pt x="1780" y="2013"/>
                    </a:cubicBezTo>
                    <a:cubicBezTo>
                      <a:pt x="1711" y="2019"/>
                      <a:pt x="1430" y="2039"/>
                      <a:pt x="1184" y="1881"/>
                    </a:cubicBezTo>
                    <a:cubicBezTo>
                      <a:pt x="1108" y="1833"/>
                      <a:pt x="915" y="1690"/>
                      <a:pt x="859" y="1648"/>
                    </a:cubicBezTo>
                    <a:cubicBezTo>
                      <a:pt x="804" y="1607"/>
                      <a:pt x="751" y="1568"/>
                      <a:pt x="669" y="1533"/>
                    </a:cubicBezTo>
                    <a:cubicBezTo>
                      <a:pt x="649" y="1525"/>
                      <a:pt x="568" y="1492"/>
                      <a:pt x="443" y="1479"/>
                    </a:cubicBezTo>
                    <a:cubicBezTo>
                      <a:pt x="266" y="1460"/>
                      <a:pt x="111" y="1492"/>
                      <a:pt x="0" y="1528"/>
                    </a:cubicBezTo>
                    <a:cubicBezTo>
                      <a:pt x="114" y="1530"/>
                      <a:pt x="281" y="1546"/>
                      <a:pt x="462" y="1621"/>
                    </a:cubicBezTo>
                    <a:cubicBezTo>
                      <a:pt x="818" y="1766"/>
                      <a:pt x="858" y="1981"/>
                      <a:pt x="1164" y="2144"/>
                    </a:cubicBezTo>
                    <a:cubicBezTo>
                      <a:pt x="1556" y="2353"/>
                      <a:pt x="1978" y="2259"/>
                      <a:pt x="2070" y="2238"/>
                    </a:cubicBezTo>
                    <a:cubicBezTo>
                      <a:pt x="2537" y="2134"/>
                      <a:pt x="2807" y="1823"/>
                      <a:pt x="2891" y="1717"/>
                    </a:cubicBezTo>
                    <a:cubicBezTo>
                      <a:pt x="2861" y="1705"/>
                      <a:pt x="2818" y="1685"/>
                      <a:pt x="2779" y="1647"/>
                    </a:cubicBezTo>
                    <a:cubicBezTo>
                      <a:pt x="2673" y="1542"/>
                      <a:pt x="2641" y="1352"/>
                      <a:pt x="2724" y="1203"/>
                    </a:cubicBezTo>
                    <a:cubicBezTo>
                      <a:pt x="2797" y="1071"/>
                      <a:pt x="2946" y="994"/>
                      <a:pt x="3103" y="1008"/>
                    </a:cubicBezTo>
                    <a:close/>
                  </a:path>
                </a:pathLst>
              </a:custGeom>
              <a:gradFill>
                <a:gsLst>
                  <a:gs pos="5000">
                    <a:srgbClr val="FEF5D6"/>
                  </a:gs>
                  <a:gs pos="68000">
                    <a:srgbClr val="FBCB78"/>
                  </a:gs>
                </a:gsLst>
                <a:lin ang="13500000" scaled="0"/>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BECD8"/>
                  </a:solidFill>
                  <a:cs typeface="+mn-ea"/>
                  <a:sym typeface="+mn-lt"/>
                </a:endParaRPr>
              </a:p>
            </p:txBody>
          </p:sp>
          <p:sp>
            <p:nvSpPr>
              <p:cNvPr id="12" name="Freeform 6"/>
              <p:cNvSpPr/>
              <p:nvPr/>
            </p:nvSpPr>
            <p:spPr bwMode="auto">
              <a:xfrm>
                <a:off x="165" y="1230"/>
                <a:ext cx="6260" cy="3246"/>
              </a:xfrm>
              <a:custGeom>
                <a:avLst/>
                <a:gdLst>
                  <a:gd name="T0" fmla="*/ 3611 w 3831"/>
                  <a:gd name="T1" fmla="*/ 588 h 1986"/>
                  <a:gd name="T2" fmla="*/ 3760 w 3831"/>
                  <a:gd name="T3" fmla="*/ 529 h 1986"/>
                  <a:gd name="T4" fmla="*/ 3817 w 3831"/>
                  <a:gd name="T5" fmla="*/ 350 h 1986"/>
                  <a:gd name="T6" fmla="*/ 3707 w 3831"/>
                  <a:gd name="T7" fmla="*/ 195 h 1986"/>
                  <a:gd name="T8" fmla="*/ 3560 w 3831"/>
                  <a:gd name="T9" fmla="*/ 162 h 1986"/>
                  <a:gd name="T10" fmla="*/ 3467 w 3831"/>
                  <a:gd name="T11" fmla="*/ 53 h 1986"/>
                  <a:gd name="T12" fmla="*/ 3248 w 3831"/>
                  <a:gd name="T13" fmla="*/ 17 h 1986"/>
                  <a:gd name="T14" fmla="*/ 3038 w 3831"/>
                  <a:gd name="T15" fmla="*/ 315 h 1986"/>
                  <a:gd name="T16" fmla="*/ 2874 w 3831"/>
                  <a:gd name="T17" fmla="*/ 310 h 1986"/>
                  <a:gd name="T18" fmla="*/ 2690 w 3831"/>
                  <a:gd name="T19" fmla="*/ 471 h 1986"/>
                  <a:gd name="T20" fmla="*/ 2670 w 3831"/>
                  <a:gd name="T21" fmla="*/ 558 h 1986"/>
                  <a:gd name="T22" fmla="*/ 2692 w 3831"/>
                  <a:gd name="T23" fmla="*/ 743 h 1986"/>
                  <a:gd name="T24" fmla="*/ 2750 w 3831"/>
                  <a:gd name="T25" fmla="*/ 828 h 1986"/>
                  <a:gd name="T26" fmla="*/ 2862 w 3831"/>
                  <a:gd name="T27" fmla="*/ 876 h 1986"/>
                  <a:gd name="T28" fmla="*/ 2999 w 3831"/>
                  <a:gd name="T29" fmla="*/ 771 h 1986"/>
                  <a:gd name="T30" fmla="*/ 2983 w 3831"/>
                  <a:gd name="T31" fmla="*/ 661 h 1986"/>
                  <a:gd name="T32" fmla="*/ 2912 w 3831"/>
                  <a:gd name="T33" fmla="*/ 629 h 1986"/>
                  <a:gd name="T34" fmla="*/ 2873 w 3831"/>
                  <a:gd name="T35" fmla="*/ 661 h 1986"/>
                  <a:gd name="T36" fmla="*/ 2880 w 3831"/>
                  <a:gd name="T37" fmla="*/ 746 h 1986"/>
                  <a:gd name="T38" fmla="*/ 2841 w 3831"/>
                  <a:gd name="T39" fmla="*/ 711 h 1986"/>
                  <a:gd name="T40" fmla="*/ 2825 w 3831"/>
                  <a:gd name="T41" fmla="*/ 645 h 1986"/>
                  <a:gd name="T42" fmla="*/ 2907 w 3831"/>
                  <a:gd name="T43" fmla="*/ 551 h 1986"/>
                  <a:gd name="T44" fmla="*/ 3022 w 3831"/>
                  <a:gd name="T45" fmla="*/ 577 h 1986"/>
                  <a:gd name="T46" fmla="*/ 3104 w 3831"/>
                  <a:gd name="T47" fmla="*/ 705 h 1986"/>
                  <a:gd name="T48" fmla="*/ 3040 w 3831"/>
                  <a:gd name="T49" fmla="*/ 897 h 1986"/>
                  <a:gd name="T50" fmla="*/ 2868 w 3831"/>
                  <a:gd name="T51" fmla="*/ 970 h 1986"/>
                  <a:gd name="T52" fmla="*/ 2569 w 3831"/>
                  <a:gd name="T53" fmla="*/ 1305 h 1986"/>
                  <a:gd name="T54" fmla="*/ 2226 w 3831"/>
                  <a:gd name="T55" fmla="*/ 1495 h 1986"/>
                  <a:gd name="T56" fmla="*/ 1568 w 3831"/>
                  <a:gd name="T57" fmla="*/ 1591 h 1986"/>
                  <a:gd name="T58" fmla="*/ 1166 w 3831"/>
                  <a:gd name="T59" fmla="*/ 1519 h 1986"/>
                  <a:gd name="T60" fmla="*/ 917 w 3831"/>
                  <a:gd name="T61" fmla="*/ 1343 h 1986"/>
                  <a:gd name="T62" fmla="*/ 0 w 3831"/>
                  <a:gd name="T63" fmla="*/ 850 h 1986"/>
                  <a:gd name="T64" fmla="*/ 476 w 3831"/>
                  <a:gd name="T65" fmla="*/ 1111 h 1986"/>
                  <a:gd name="T66" fmla="*/ 764 w 3831"/>
                  <a:gd name="T67" fmla="*/ 1399 h 1986"/>
                  <a:gd name="T68" fmla="*/ 1307 w 3831"/>
                  <a:gd name="T69" fmla="*/ 1779 h 1986"/>
                  <a:gd name="T70" fmla="*/ 1573 w 3831"/>
                  <a:gd name="T71" fmla="*/ 1852 h 1986"/>
                  <a:gd name="T72" fmla="*/ 3183 w 3831"/>
                  <a:gd name="T73" fmla="*/ 1305 h 1986"/>
                  <a:gd name="T74" fmla="*/ 3430 w 3831"/>
                  <a:gd name="T75" fmla="*/ 1041 h 1986"/>
                  <a:gd name="T76" fmla="*/ 3611 w 3831"/>
                  <a:gd name="T77" fmla="*/ 588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31" h="1986">
                    <a:moveTo>
                      <a:pt x="3611" y="588"/>
                    </a:moveTo>
                    <a:cubicBezTo>
                      <a:pt x="3626" y="588"/>
                      <a:pt x="3701" y="587"/>
                      <a:pt x="3760" y="529"/>
                    </a:cubicBezTo>
                    <a:cubicBezTo>
                      <a:pt x="3831" y="457"/>
                      <a:pt x="3819" y="362"/>
                      <a:pt x="3817" y="350"/>
                    </a:cubicBezTo>
                    <a:cubicBezTo>
                      <a:pt x="3802" y="252"/>
                      <a:pt x="3722" y="204"/>
                      <a:pt x="3707" y="195"/>
                    </a:cubicBezTo>
                    <a:cubicBezTo>
                      <a:pt x="3644" y="157"/>
                      <a:pt x="3582" y="160"/>
                      <a:pt x="3560" y="162"/>
                    </a:cubicBezTo>
                    <a:cubicBezTo>
                      <a:pt x="3548" y="138"/>
                      <a:pt x="3521" y="90"/>
                      <a:pt x="3467" y="53"/>
                    </a:cubicBezTo>
                    <a:cubicBezTo>
                      <a:pt x="3395" y="5"/>
                      <a:pt x="3310" y="0"/>
                      <a:pt x="3248" y="17"/>
                    </a:cubicBezTo>
                    <a:cubicBezTo>
                      <a:pt x="3131" y="48"/>
                      <a:pt x="3044" y="169"/>
                      <a:pt x="3038" y="315"/>
                    </a:cubicBezTo>
                    <a:cubicBezTo>
                      <a:pt x="3010" y="306"/>
                      <a:pt x="2947" y="290"/>
                      <a:pt x="2874" y="310"/>
                    </a:cubicBezTo>
                    <a:cubicBezTo>
                      <a:pt x="2787" y="334"/>
                      <a:pt x="2721" y="399"/>
                      <a:pt x="2690" y="471"/>
                    </a:cubicBezTo>
                    <a:cubicBezTo>
                      <a:pt x="2676" y="505"/>
                      <a:pt x="2673" y="533"/>
                      <a:pt x="2670" y="558"/>
                    </a:cubicBezTo>
                    <a:cubicBezTo>
                      <a:pt x="2666" y="591"/>
                      <a:pt x="2658" y="664"/>
                      <a:pt x="2692" y="743"/>
                    </a:cubicBezTo>
                    <a:cubicBezTo>
                      <a:pt x="2704" y="769"/>
                      <a:pt x="2718" y="800"/>
                      <a:pt x="2750" y="828"/>
                    </a:cubicBezTo>
                    <a:cubicBezTo>
                      <a:pt x="2766" y="843"/>
                      <a:pt x="2806" y="877"/>
                      <a:pt x="2862" y="876"/>
                    </a:cubicBezTo>
                    <a:cubicBezTo>
                      <a:pt x="2923" y="874"/>
                      <a:pt x="2981" y="829"/>
                      <a:pt x="2999" y="771"/>
                    </a:cubicBezTo>
                    <a:cubicBezTo>
                      <a:pt x="3001" y="762"/>
                      <a:pt x="3018" y="703"/>
                      <a:pt x="2983" y="661"/>
                    </a:cubicBezTo>
                    <a:cubicBezTo>
                      <a:pt x="2979" y="657"/>
                      <a:pt x="2948" y="621"/>
                      <a:pt x="2912" y="629"/>
                    </a:cubicBezTo>
                    <a:cubicBezTo>
                      <a:pt x="2887" y="635"/>
                      <a:pt x="2875" y="657"/>
                      <a:pt x="2873" y="661"/>
                    </a:cubicBezTo>
                    <a:cubicBezTo>
                      <a:pt x="2852" y="700"/>
                      <a:pt x="2879" y="744"/>
                      <a:pt x="2880" y="746"/>
                    </a:cubicBezTo>
                    <a:cubicBezTo>
                      <a:pt x="2871" y="741"/>
                      <a:pt x="2854" y="731"/>
                      <a:pt x="2841" y="711"/>
                    </a:cubicBezTo>
                    <a:cubicBezTo>
                      <a:pt x="2839" y="708"/>
                      <a:pt x="2821" y="681"/>
                      <a:pt x="2825" y="645"/>
                    </a:cubicBezTo>
                    <a:cubicBezTo>
                      <a:pt x="2830" y="600"/>
                      <a:pt x="2867" y="564"/>
                      <a:pt x="2907" y="551"/>
                    </a:cubicBezTo>
                    <a:cubicBezTo>
                      <a:pt x="2959" y="536"/>
                      <a:pt x="3003" y="565"/>
                      <a:pt x="3022" y="577"/>
                    </a:cubicBezTo>
                    <a:cubicBezTo>
                      <a:pt x="3086" y="619"/>
                      <a:pt x="3101" y="690"/>
                      <a:pt x="3104" y="705"/>
                    </a:cubicBezTo>
                    <a:cubicBezTo>
                      <a:pt x="3123" y="808"/>
                      <a:pt x="3051" y="885"/>
                      <a:pt x="3040" y="897"/>
                    </a:cubicBezTo>
                    <a:cubicBezTo>
                      <a:pt x="2973" y="966"/>
                      <a:pt x="2887" y="970"/>
                      <a:pt x="2868" y="970"/>
                    </a:cubicBezTo>
                    <a:cubicBezTo>
                      <a:pt x="2815" y="1057"/>
                      <a:pt x="2720" y="1186"/>
                      <a:pt x="2569" y="1305"/>
                    </a:cubicBezTo>
                    <a:cubicBezTo>
                      <a:pt x="2542" y="1326"/>
                      <a:pt x="2418" y="1421"/>
                      <a:pt x="2226" y="1495"/>
                    </a:cubicBezTo>
                    <a:cubicBezTo>
                      <a:pt x="1953" y="1601"/>
                      <a:pt x="1721" y="1596"/>
                      <a:pt x="1568" y="1591"/>
                    </a:cubicBezTo>
                    <a:cubicBezTo>
                      <a:pt x="1424" y="1587"/>
                      <a:pt x="1305" y="1582"/>
                      <a:pt x="1166" y="1519"/>
                    </a:cubicBezTo>
                    <a:cubicBezTo>
                      <a:pt x="1030" y="1457"/>
                      <a:pt x="946" y="1372"/>
                      <a:pt x="917" y="1343"/>
                    </a:cubicBezTo>
                    <a:cubicBezTo>
                      <a:pt x="740" y="1166"/>
                      <a:pt x="365" y="833"/>
                      <a:pt x="0" y="850"/>
                    </a:cubicBezTo>
                    <a:cubicBezTo>
                      <a:pt x="197" y="917"/>
                      <a:pt x="352" y="1009"/>
                      <a:pt x="476" y="1111"/>
                    </a:cubicBezTo>
                    <a:cubicBezTo>
                      <a:pt x="599" y="1213"/>
                      <a:pt x="584" y="1234"/>
                      <a:pt x="764" y="1399"/>
                    </a:cubicBezTo>
                    <a:cubicBezTo>
                      <a:pt x="928" y="1551"/>
                      <a:pt x="1078" y="1688"/>
                      <a:pt x="1307" y="1779"/>
                    </a:cubicBezTo>
                    <a:cubicBezTo>
                      <a:pt x="1427" y="1826"/>
                      <a:pt x="1524" y="1843"/>
                      <a:pt x="1573" y="1852"/>
                    </a:cubicBezTo>
                    <a:cubicBezTo>
                      <a:pt x="2347" y="1986"/>
                      <a:pt x="3077" y="1391"/>
                      <a:pt x="3183" y="1305"/>
                    </a:cubicBezTo>
                    <a:cubicBezTo>
                      <a:pt x="3288" y="1220"/>
                      <a:pt x="3365" y="1138"/>
                      <a:pt x="3430" y="1041"/>
                    </a:cubicBezTo>
                    <a:cubicBezTo>
                      <a:pt x="3548" y="866"/>
                      <a:pt x="3592" y="694"/>
                      <a:pt x="3611" y="58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BECD8"/>
                  </a:solidFill>
                  <a:cs typeface="+mn-ea"/>
                  <a:sym typeface="+mn-lt"/>
                </a:endParaRPr>
              </a:p>
            </p:txBody>
          </p:sp>
        </p:grpSp>
        <p:cxnSp>
          <p:nvCxnSpPr>
            <p:cNvPr id="10" name="直接连接符 9"/>
            <p:cNvCxnSpPr/>
            <p:nvPr/>
          </p:nvCxnSpPr>
          <p:spPr>
            <a:xfrm>
              <a:off x="12508" y="1056"/>
              <a:ext cx="5035" cy="0"/>
            </a:xfrm>
            <a:prstGeom prst="line">
              <a:avLst/>
            </a:prstGeom>
            <a:ln>
              <a:solidFill>
                <a:srgbClr val="FBECD8"/>
              </a:solidFill>
            </a:ln>
          </p:spPr>
          <p:style>
            <a:lnRef idx="1">
              <a:schemeClr val="accent1"/>
            </a:lnRef>
            <a:fillRef idx="0">
              <a:schemeClr val="accent1"/>
            </a:fillRef>
            <a:effectRef idx="0">
              <a:schemeClr val="accent1"/>
            </a:effectRef>
            <a:fontRef idx="minor">
              <a:schemeClr val="tx1"/>
            </a:fontRef>
          </p:style>
        </p:cxnSp>
        <p:grpSp>
          <p:nvGrpSpPr>
            <p:cNvPr id="14" name="Group 4"/>
            <p:cNvGrpSpPr>
              <a:grpSpLocks noChangeAspect="1"/>
            </p:cNvGrpSpPr>
            <p:nvPr/>
          </p:nvGrpSpPr>
          <p:grpSpPr bwMode="auto">
            <a:xfrm>
              <a:off x="6663" y="768"/>
              <a:ext cx="957" cy="531"/>
              <a:chOff x="2" y="-28"/>
              <a:chExt cx="8111" cy="4504"/>
            </a:xfrm>
            <a:solidFill>
              <a:srgbClr val="FBECD8"/>
            </a:solidFill>
          </p:grpSpPr>
          <p:sp>
            <p:nvSpPr>
              <p:cNvPr id="6" name="Freeform 5"/>
              <p:cNvSpPr/>
              <p:nvPr/>
            </p:nvSpPr>
            <p:spPr bwMode="auto">
              <a:xfrm>
                <a:off x="2" y="-28"/>
                <a:ext cx="8111" cy="3845"/>
              </a:xfrm>
              <a:custGeom>
                <a:avLst/>
                <a:gdLst>
                  <a:gd name="T0" fmla="*/ 3708 w 4964"/>
                  <a:gd name="T1" fmla="*/ 892 h 2353"/>
                  <a:gd name="T2" fmla="*/ 3978 w 4964"/>
                  <a:gd name="T3" fmla="*/ 1161 h 2353"/>
                  <a:gd name="T4" fmla="*/ 3770 w 4964"/>
                  <a:gd name="T5" fmla="*/ 1393 h 2353"/>
                  <a:gd name="T6" fmla="*/ 3620 w 4964"/>
                  <a:gd name="T7" fmla="*/ 2113 h 2353"/>
                  <a:gd name="T8" fmla="*/ 4339 w 4964"/>
                  <a:gd name="T9" fmla="*/ 1302 h 2353"/>
                  <a:gd name="T10" fmla="*/ 4605 w 4964"/>
                  <a:gd name="T11" fmla="*/ 1565 h 2353"/>
                  <a:gd name="T12" fmla="*/ 4313 w 4964"/>
                  <a:gd name="T13" fmla="*/ 1784 h 2353"/>
                  <a:gd name="T14" fmla="*/ 4942 w 4964"/>
                  <a:gd name="T15" fmla="*/ 1424 h 2353"/>
                  <a:gd name="T16" fmla="*/ 4840 w 4964"/>
                  <a:gd name="T17" fmla="*/ 983 h 2353"/>
                  <a:gd name="T18" fmla="*/ 4445 w 4964"/>
                  <a:gd name="T19" fmla="*/ 867 h 2353"/>
                  <a:gd name="T20" fmla="*/ 4200 w 4964"/>
                  <a:gd name="T21" fmla="*/ 1050 h 2353"/>
                  <a:gd name="T22" fmla="*/ 4090 w 4964"/>
                  <a:gd name="T23" fmla="*/ 619 h 2353"/>
                  <a:gd name="T24" fmla="*/ 3970 w 4964"/>
                  <a:gd name="T25" fmla="*/ 869 h 2353"/>
                  <a:gd name="T26" fmla="*/ 4351 w 4964"/>
                  <a:gd name="T27" fmla="*/ 843 h 2353"/>
                  <a:gd name="T28" fmla="*/ 4281 w 4964"/>
                  <a:gd name="T29" fmla="*/ 501 h 2353"/>
                  <a:gd name="T30" fmla="*/ 4049 w 4964"/>
                  <a:gd name="T31" fmla="*/ 245 h 2353"/>
                  <a:gd name="T32" fmla="*/ 3626 w 4964"/>
                  <a:gd name="T33" fmla="*/ 247 h 2353"/>
                  <a:gd name="T34" fmla="*/ 3157 w 4964"/>
                  <a:gd name="T35" fmla="*/ 84 h 2353"/>
                  <a:gd name="T36" fmla="*/ 2919 w 4964"/>
                  <a:gd name="T37" fmla="*/ 236 h 2353"/>
                  <a:gd name="T38" fmla="*/ 2654 w 4964"/>
                  <a:gd name="T39" fmla="*/ 599 h 2353"/>
                  <a:gd name="T40" fmla="*/ 2922 w 4964"/>
                  <a:gd name="T41" fmla="*/ 846 h 2353"/>
                  <a:gd name="T42" fmla="*/ 2864 w 4964"/>
                  <a:gd name="T43" fmla="*/ 528 h 2353"/>
                  <a:gd name="T44" fmla="*/ 3065 w 4964"/>
                  <a:gd name="T45" fmla="*/ 608 h 2353"/>
                  <a:gd name="T46" fmla="*/ 2952 w 4964"/>
                  <a:gd name="T47" fmla="*/ 906 h 2353"/>
                  <a:gd name="T48" fmla="*/ 2651 w 4964"/>
                  <a:gd name="T49" fmla="*/ 743 h 2353"/>
                  <a:gd name="T50" fmla="*/ 2410 w 4964"/>
                  <a:gd name="T51" fmla="*/ 538 h 2353"/>
                  <a:gd name="T52" fmla="*/ 2250 w 4964"/>
                  <a:gd name="T53" fmla="*/ 726 h 2353"/>
                  <a:gd name="T54" fmla="*/ 2164 w 4964"/>
                  <a:gd name="T55" fmla="*/ 1168 h 2353"/>
                  <a:gd name="T56" fmla="*/ 2428 w 4964"/>
                  <a:gd name="T57" fmla="*/ 1468 h 2353"/>
                  <a:gd name="T58" fmla="*/ 2234 w 4964"/>
                  <a:gd name="T59" fmla="*/ 1505 h 2353"/>
                  <a:gd name="T60" fmla="*/ 2491 w 4964"/>
                  <a:gd name="T61" fmla="*/ 1401 h 2353"/>
                  <a:gd name="T62" fmla="*/ 2294 w 4964"/>
                  <a:gd name="T63" fmla="*/ 1817 h 2353"/>
                  <a:gd name="T64" fmla="*/ 1184 w 4964"/>
                  <a:gd name="T65" fmla="*/ 1881 h 2353"/>
                  <a:gd name="T66" fmla="*/ 669 w 4964"/>
                  <a:gd name="T67" fmla="*/ 1533 h 2353"/>
                  <a:gd name="T68" fmla="*/ 0 w 4964"/>
                  <a:gd name="T69" fmla="*/ 1528 h 2353"/>
                  <a:gd name="T70" fmla="*/ 1164 w 4964"/>
                  <a:gd name="T71" fmla="*/ 2144 h 2353"/>
                  <a:gd name="T72" fmla="*/ 2891 w 4964"/>
                  <a:gd name="T73" fmla="*/ 1717 h 2353"/>
                  <a:gd name="T74" fmla="*/ 2724 w 4964"/>
                  <a:gd name="T75" fmla="*/ 1203 h 2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64" h="2353">
                    <a:moveTo>
                      <a:pt x="3103" y="1008"/>
                    </a:moveTo>
                    <a:cubicBezTo>
                      <a:pt x="3130" y="659"/>
                      <a:pt x="3633" y="632"/>
                      <a:pt x="3708" y="892"/>
                    </a:cubicBezTo>
                    <a:cubicBezTo>
                      <a:pt x="3789" y="890"/>
                      <a:pt x="3852" y="930"/>
                      <a:pt x="3898" y="984"/>
                    </a:cubicBezTo>
                    <a:cubicBezTo>
                      <a:pt x="3916" y="1006"/>
                      <a:pt x="3974" y="1066"/>
                      <a:pt x="3978" y="1161"/>
                    </a:cubicBezTo>
                    <a:cubicBezTo>
                      <a:pt x="3978" y="1187"/>
                      <a:pt x="3980" y="1255"/>
                      <a:pt x="3931" y="1315"/>
                    </a:cubicBezTo>
                    <a:cubicBezTo>
                      <a:pt x="3871" y="1387"/>
                      <a:pt x="3785" y="1392"/>
                      <a:pt x="3770" y="1393"/>
                    </a:cubicBezTo>
                    <a:cubicBezTo>
                      <a:pt x="3742" y="1790"/>
                      <a:pt x="3508" y="2071"/>
                      <a:pt x="3013" y="2344"/>
                    </a:cubicBezTo>
                    <a:cubicBezTo>
                      <a:pt x="3164" y="2327"/>
                      <a:pt x="3398" y="2276"/>
                      <a:pt x="3620" y="2113"/>
                    </a:cubicBezTo>
                    <a:cubicBezTo>
                      <a:pt x="3746" y="2020"/>
                      <a:pt x="3834" y="1915"/>
                      <a:pt x="3888" y="1851"/>
                    </a:cubicBezTo>
                    <a:cubicBezTo>
                      <a:pt x="4136" y="1554"/>
                      <a:pt x="4150" y="1354"/>
                      <a:pt x="4339" y="1302"/>
                    </a:cubicBezTo>
                    <a:cubicBezTo>
                      <a:pt x="4360" y="1297"/>
                      <a:pt x="4465" y="1268"/>
                      <a:pt x="4540" y="1327"/>
                    </a:cubicBezTo>
                    <a:cubicBezTo>
                      <a:pt x="4634" y="1401"/>
                      <a:pt x="4607" y="1554"/>
                      <a:pt x="4605" y="1565"/>
                    </a:cubicBezTo>
                    <a:cubicBezTo>
                      <a:pt x="4601" y="1227"/>
                      <a:pt x="4147" y="1338"/>
                      <a:pt x="4223" y="1628"/>
                    </a:cubicBezTo>
                    <a:cubicBezTo>
                      <a:pt x="4241" y="1695"/>
                      <a:pt x="4273" y="1747"/>
                      <a:pt x="4313" y="1784"/>
                    </a:cubicBezTo>
                    <a:cubicBezTo>
                      <a:pt x="4417" y="1881"/>
                      <a:pt x="4610" y="1917"/>
                      <a:pt x="4764" y="1824"/>
                    </a:cubicBezTo>
                    <a:cubicBezTo>
                      <a:pt x="4909" y="1736"/>
                      <a:pt x="4964" y="1566"/>
                      <a:pt x="4942" y="1424"/>
                    </a:cubicBezTo>
                    <a:cubicBezTo>
                      <a:pt x="4922" y="1292"/>
                      <a:pt x="4837" y="1209"/>
                      <a:pt x="4807" y="1182"/>
                    </a:cubicBezTo>
                    <a:cubicBezTo>
                      <a:pt x="4818" y="1164"/>
                      <a:pt x="4864" y="1082"/>
                      <a:pt x="4840" y="983"/>
                    </a:cubicBezTo>
                    <a:cubicBezTo>
                      <a:pt x="4817" y="893"/>
                      <a:pt x="4741" y="806"/>
                      <a:pt x="4641" y="794"/>
                    </a:cubicBezTo>
                    <a:cubicBezTo>
                      <a:pt x="4536" y="781"/>
                      <a:pt x="4456" y="857"/>
                      <a:pt x="4445" y="867"/>
                    </a:cubicBezTo>
                    <a:cubicBezTo>
                      <a:pt x="4405" y="906"/>
                      <a:pt x="4414" y="929"/>
                      <a:pt x="4372" y="969"/>
                    </a:cubicBezTo>
                    <a:cubicBezTo>
                      <a:pt x="4316" y="1020"/>
                      <a:pt x="4251" y="1043"/>
                      <a:pt x="4200" y="1050"/>
                    </a:cubicBezTo>
                    <a:cubicBezTo>
                      <a:pt x="4099" y="1062"/>
                      <a:pt x="3945" y="1027"/>
                      <a:pt x="3900" y="888"/>
                    </a:cubicBezTo>
                    <a:cubicBezTo>
                      <a:pt x="3827" y="664"/>
                      <a:pt x="4035" y="561"/>
                      <a:pt x="4090" y="619"/>
                    </a:cubicBezTo>
                    <a:cubicBezTo>
                      <a:pt x="4060" y="620"/>
                      <a:pt x="4032" y="629"/>
                      <a:pt x="4009" y="647"/>
                    </a:cubicBezTo>
                    <a:cubicBezTo>
                      <a:pt x="3946" y="695"/>
                      <a:pt x="3931" y="797"/>
                      <a:pt x="3970" y="869"/>
                    </a:cubicBezTo>
                    <a:cubicBezTo>
                      <a:pt x="4018" y="957"/>
                      <a:pt x="4126" y="964"/>
                      <a:pt x="4141" y="964"/>
                    </a:cubicBezTo>
                    <a:cubicBezTo>
                      <a:pt x="4270" y="969"/>
                      <a:pt x="4345" y="854"/>
                      <a:pt x="4351" y="843"/>
                    </a:cubicBezTo>
                    <a:cubicBezTo>
                      <a:pt x="4362" y="827"/>
                      <a:pt x="4406" y="751"/>
                      <a:pt x="4385" y="653"/>
                    </a:cubicBezTo>
                    <a:cubicBezTo>
                      <a:pt x="4365" y="565"/>
                      <a:pt x="4304" y="517"/>
                      <a:pt x="4281" y="501"/>
                    </a:cubicBezTo>
                    <a:cubicBezTo>
                      <a:pt x="4202" y="446"/>
                      <a:pt x="4120" y="453"/>
                      <a:pt x="4100" y="455"/>
                    </a:cubicBezTo>
                    <a:cubicBezTo>
                      <a:pt x="4103" y="434"/>
                      <a:pt x="4116" y="334"/>
                      <a:pt x="4049" y="245"/>
                    </a:cubicBezTo>
                    <a:cubicBezTo>
                      <a:pt x="3993" y="169"/>
                      <a:pt x="3892" y="120"/>
                      <a:pt x="3789" y="140"/>
                    </a:cubicBezTo>
                    <a:cubicBezTo>
                      <a:pt x="3693" y="158"/>
                      <a:pt x="3639" y="228"/>
                      <a:pt x="3626" y="247"/>
                    </a:cubicBezTo>
                    <a:cubicBezTo>
                      <a:pt x="3618" y="219"/>
                      <a:pt x="3589" y="123"/>
                      <a:pt x="3495" y="65"/>
                    </a:cubicBezTo>
                    <a:cubicBezTo>
                      <a:pt x="3396" y="4"/>
                      <a:pt x="3252" y="0"/>
                      <a:pt x="3157" y="84"/>
                    </a:cubicBezTo>
                    <a:cubicBezTo>
                      <a:pt x="3084" y="147"/>
                      <a:pt x="3070" y="236"/>
                      <a:pt x="3067" y="264"/>
                    </a:cubicBezTo>
                    <a:cubicBezTo>
                      <a:pt x="3042" y="252"/>
                      <a:pt x="2988" y="230"/>
                      <a:pt x="2919" y="236"/>
                    </a:cubicBezTo>
                    <a:cubicBezTo>
                      <a:pt x="2807" y="245"/>
                      <a:pt x="2739" y="317"/>
                      <a:pt x="2725" y="333"/>
                    </a:cubicBezTo>
                    <a:cubicBezTo>
                      <a:pt x="2629" y="439"/>
                      <a:pt x="2650" y="574"/>
                      <a:pt x="2654" y="599"/>
                    </a:cubicBezTo>
                    <a:cubicBezTo>
                      <a:pt x="2658" y="626"/>
                      <a:pt x="2683" y="763"/>
                      <a:pt x="2797" y="824"/>
                    </a:cubicBezTo>
                    <a:cubicBezTo>
                      <a:pt x="2820" y="836"/>
                      <a:pt x="2869" y="862"/>
                      <a:pt x="2922" y="846"/>
                    </a:cubicBezTo>
                    <a:cubicBezTo>
                      <a:pt x="2997" y="823"/>
                      <a:pt x="3059" y="721"/>
                      <a:pt x="3023" y="635"/>
                    </a:cubicBezTo>
                    <a:cubicBezTo>
                      <a:pt x="3003" y="586"/>
                      <a:pt x="2953" y="543"/>
                      <a:pt x="2864" y="528"/>
                    </a:cubicBezTo>
                    <a:cubicBezTo>
                      <a:pt x="2881" y="524"/>
                      <a:pt x="2914" y="519"/>
                      <a:pt x="2952" y="528"/>
                    </a:cubicBezTo>
                    <a:cubicBezTo>
                      <a:pt x="2971" y="533"/>
                      <a:pt x="3029" y="550"/>
                      <a:pt x="3065" y="608"/>
                    </a:cubicBezTo>
                    <a:cubicBezTo>
                      <a:pt x="3099" y="661"/>
                      <a:pt x="3093" y="716"/>
                      <a:pt x="3090" y="734"/>
                    </a:cubicBezTo>
                    <a:cubicBezTo>
                      <a:pt x="3081" y="809"/>
                      <a:pt x="3027" y="878"/>
                      <a:pt x="2952" y="906"/>
                    </a:cubicBezTo>
                    <a:cubicBezTo>
                      <a:pt x="2946" y="909"/>
                      <a:pt x="2866" y="937"/>
                      <a:pt x="2788" y="900"/>
                    </a:cubicBezTo>
                    <a:cubicBezTo>
                      <a:pt x="2730" y="873"/>
                      <a:pt x="2700" y="824"/>
                      <a:pt x="2651" y="743"/>
                    </a:cubicBezTo>
                    <a:cubicBezTo>
                      <a:pt x="2612" y="679"/>
                      <a:pt x="2621" y="675"/>
                      <a:pt x="2593" y="641"/>
                    </a:cubicBezTo>
                    <a:cubicBezTo>
                      <a:pt x="2574" y="618"/>
                      <a:pt x="2509" y="539"/>
                      <a:pt x="2410" y="538"/>
                    </a:cubicBezTo>
                    <a:cubicBezTo>
                      <a:pt x="2390" y="537"/>
                      <a:pt x="2320" y="536"/>
                      <a:pt x="2276" y="592"/>
                    </a:cubicBezTo>
                    <a:cubicBezTo>
                      <a:pt x="2232" y="648"/>
                      <a:pt x="2248" y="717"/>
                      <a:pt x="2250" y="726"/>
                    </a:cubicBezTo>
                    <a:cubicBezTo>
                      <a:pt x="2148" y="731"/>
                      <a:pt x="2055" y="798"/>
                      <a:pt x="2034" y="893"/>
                    </a:cubicBezTo>
                    <a:cubicBezTo>
                      <a:pt x="2011" y="1000"/>
                      <a:pt x="2046" y="1124"/>
                      <a:pt x="2164" y="1168"/>
                    </a:cubicBezTo>
                    <a:cubicBezTo>
                      <a:pt x="1932" y="1200"/>
                      <a:pt x="1938" y="1554"/>
                      <a:pt x="2134" y="1630"/>
                    </a:cubicBezTo>
                    <a:cubicBezTo>
                      <a:pt x="2329" y="1706"/>
                      <a:pt x="2450" y="1591"/>
                      <a:pt x="2428" y="1468"/>
                    </a:cubicBezTo>
                    <a:cubicBezTo>
                      <a:pt x="2401" y="1308"/>
                      <a:pt x="2262" y="1292"/>
                      <a:pt x="2202" y="1359"/>
                    </a:cubicBezTo>
                    <a:cubicBezTo>
                      <a:pt x="2155" y="1410"/>
                      <a:pt x="2179" y="1466"/>
                      <a:pt x="2234" y="1505"/>
                    </a:cubicBezTo>
                    <a:cubicBezTo>
                      <a:pt x="2127" y="1528"/>
                      <a:pt x="2117" y="1357"/>
                      <a:pt x="2182" y="1293"/>
                    </a:cubicBezTo>
                    <a:cubicBezTo>
                      <a:pt x="2247" y="1230"/>
                      <a:pt x="2448" y="1255"/>
                      <a:pt x="2491" y="1401"/>
                    </a:cubicBezTo>
                    <a:cubicBezTo>
                      <a:pt x="2506" y="1455"/>
                      <a:pt x="2505" y="1502"/>
                      <a:pt x="2499" y="1533"/>
                    </a:cubicBezTo>
                    <a:cubicBezTo>
                      <a:pt x="2494" y="1561"/>
                      <a:pt x="2467" y="1684"/>
                      <a:pt x="2294" y="1817"/>
                    </a:cubicBezTo>
                    <a:cubicBezTo>
                      <a:pt x="2080" y="1983"/>
                      <a:pt x="1844" y="2008"/>
                      <a:pt x="1780" y="2013"/>
                    </a:cubicBezTo>
                    <a:cubicBezTo>
                      <a:pt x="1711" y="2019"/>
                      <a:pt x="1430" y="2039"/>
                      <a:pt x="1184" y="1881"/>
                    </a:cubicBezTo>
                    <a:cubicBezTo>
                      <a:pt x="1108" y="1833"/>
                      <a:pt x="915" y="1690"/>
                      <a:pt x="859" y="1648"/>
                    </a:cubicBezTo>
                    <a:cubicBezTo>
                      <a:pt x="804" y="1607"/>
                      <a:pt x="751" y="1568"/>
                      <a:pt x="669" y="1533"/>
                    </a:cubicBezTo>
                    <a:cubicBezTo>
                      <a:pt x="649" y="1525"/>
                      <a:pt x="568" y="1492"/>
                      <a:pt x="443" y="1479"/>
                    </a:cubicBezTo>
                    <a:cubicBezTo>
                      <a:pt x="266" y="1460"/>
                      <a:pt x="111" y="1492"/>
                      <a:pt x="0" y="1528"/>
                    </a:cubicBezTo>
                    <a:cubicBezTo>
                      <a:pt x="114" y="1530"/>
                      <a:pt x="281" y="1546"/>
                      <a:pt x="462" y="1621"/>
                    </a:cubicBezTo>
                    <a:cubicBezTo>
                      <a:pt x="818" y="1766"/>
                      <a:pt x="858" y="1981"/>
                      <a:pt x="1164" y="2144"/>
                    </a:cubicBezTo>
                    <a:cubicBezTo>
                      <a:pt x="1556" y="2353"/>
                      <a:pt x="1978" y="2259"/>
                      <a:pt x="2070" y="2238"/>
                    </a:cubicBezTo>
                    <a:cubicBezTo>
                      <a:pt x="2537" y="2134"/>
                      <a:pt x="2807" y="1823"/>
                      <a:pt x="2891" y="1717"/>
                    </a:cubicBezTo>
                    <a:cubicBezTo>
                      <a:pt x="2861" y="1705"/>
                      <a:pt x="2818" y="1685"/>
                      <a:pt x="2779" y="1647"/>
                    </a:cubicBezTo>
                    <a:cubicBezTo>
                      <a:pt x="2673" y="1542"/>
                      <a:pt x="2641" y="1352"/>
                      <a:pt x="2724" y="1203"/>
                    </a:cubicBezTo>
                    <a:cubicBezTo>
                      <a:pt x="2797" y="1071"/>
                      <a:pt x="2946" y="994"/>
                      <a:pt x="3103" y="100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BECD8"/>
                  </a:solidFill>
                  <a:cs typeface="+mn-ea"/>
                  <a:sym typeface="+mn-lt"/>
                </a:endParaRPr>
              </a:p>
            </p:txBody>
          </p:sp>
          <p:sp>
            <p:nvSpPr>
              <p:cNvPr id="13" name="Freeform 6"/>
              <p:cNvSpPr/>
              <p:nvPr/>
            </p:nvSpPr>
            <p:spPr bwMode="auto">
              <a:xfrm>
                <a:off x="165" y="1230"/>
                <a:ext cx="6260" cy="3246"/>
              </a:xfrm>
              <a:custGeom>
                <a:avLst/>
                <a:gdLst>
                  <a:gd name="T0" fmla="*/ 3611 w 3831"/>
                  <a:gd name="T1" fmla="*/ 588 h 1986"/>
                  <a:gd name="T2" fmla="*/ 3760 w 3831"/>
                  <a:gd name="T3" fmla="*/ 529 h 1986"/>
                  <a:gd name="T4" fmla="*/ 3817 w 3831"/>
                  <a:gd name="T5" fmla="*/ 350 h 1986"/>
                  <a:gd name="T6" fmla="*/ 3707 w 3831"/>
                  <a:gd name="T7" fmla="*/ 195 h 1986"/>
                  <a:gd name="T8" fmla="*/ 3560 w 3831"/>
                  <a:gd name="T9" fmla="*/ 162 h 1986"/>
                  <a:gd name="T10" fmla="*/ 3467 w 3831"/>
                  <a:gd name="T11" fmla="*/ 53 h 1986"/>
                  <a:gd name="T12" fmla="*/ 3248 w 3831"/>
                  <a:gd name="T13" fmla="*/ 17 h 1986"/>
                  <a:gd name="T14" fmla="*/ 3038 w 3831"/>
                  <a:gd name="T15" fmla="*/ 315 h 1986"/>
                  <a:gd name="T16" fmla="*/ 2874 w 3831"/>
                  <a:gd name="T17" fmla="*/ 310 h 1986"/>
                  <a:gd name="T18" fmla="*/ 2690 w 3831"/>
                  <a:gd name="T19" fmla="*/ 471 h 1986"/>
                  <a:gd name="T20" fmla="*/ 2670 w 3831"/>
                  <a:gd name="T21" fmla="*/ 558 h 1986"/>
                  <a:gd name="T22" fmla="*/ 2692 w 3831"/>
                  <a:gd name="T23" fmla="*/ 743 h 1986"/>
                  <a:gd name="T24" fmla="*/ 2750 w 3831"/>
                  <a:gd name="T25" fmla="*/ 828 h 1986"/>
                  <a:gd name="T26" fmla="*/ 2862 w 3831"/>
                  <a:gd name="T27" fmla="*/ 876 h 1986"/>
                  <a:gd name="T28" fmla="*/ 2999 w 3831"/>
                  <a:gd name="T29" fmla="*/ 771 h 1986"/>
                  <a:gd name="T30" fmla="*/ 2983 w 3831"/>
                  <a:gd name="T31" fmla="*/ 661 h 1986"/>
                  <a:gd name="T32" fmla="*/ 2912 w 3831"/>
                  <a:gd name="T33" fmla="*/ 629 h 1986"/>
                  <a:gd name="T34" fmla="*/ 2873 w 3831"/>
                  <a:gd name="T35" fmla="*/ 661 h 1986"/>
                  <a:gd name="T36" fmla="*/ 2880 w 3831"/>
                  <a:gd name="T37" fmla="*/ 746 h 1986"/>
                  <a:gd name="T38" fmla="*/ 2841 w 3831"/>
                  <a:gd name="T39" fmla="*/ 711 h 1986"/>
                  <a:gd name="T40" fmla="*/ 2825 w 3831"/>
                  <a:gd name="T41" fmla="*/ 645 h 1986"/>
                  <a:gd name="T42" fmla="*/ 2907 w 3831"/>
                  <a:gd name="T43" fmla="*/ 551 h 1986"/>
                  <a:gd name="T44" fmla="*/ 3022 w 3831"/>
                  <a:gd name="T45" fmla="*/ 577 h 1986"/>
                  <a:gd name="T46" fmla="*/ 3104 w 3831"/>
                  <a:gd name="T47" fmla="*/ 705 h 1986"/>
                  <a:gd name="T48" fmla="*/ 3040 w 3831"/>
                  <a:gd name="T49" fmla="*/ 897 h 1986"/>
                  <a:gd name="T50" fmla="*/ 2868 w 3831"/>
                  <a:gd name="T51" fmla="*/ 970 h 1986"/>
                  <a:gd name="T52" fmla="*/ 2569 w 3831"/>
                  <a:gd name="T53" fmla="*/ 1305 h 1986"/>
                  <a:gd name="T54" fmla="*/ 2226 w 3831"/>
                  <a:gd name="T55" fmla="*/ 1495 h 1986"/>
                  <a:gd name="T56" fmla="*/ 1568 w 3831"/>
                  <a:gd name="T57" fmla="*/ 1591 h 1986"/>
                  <a:gd name="T58" fmla="*/ 1166 w 3831"/>
                  <a:gd name="T59" fmla="*/ 1519 h 1986"/>
                  <a:gd name="T60" fmla="*/ 917 w 3831"/>
                  <a:gd name="T61" fmla="*/ 1343 h 1986"/>
                  <a:gd name="T62" fmla="*/ 0 w 3831"/>
                  <a:gd name="T63" fmla="*/ 850 h 1986"/>
                  <a:gd name="T64" fmla="*/ 476 w 3831"/>
                  <a:gd name="T65" fmla="*/ 1111 h 1986"/>
                  <a:gd name="T66" fmla="*/ 764 w 3831"/>
                  <a:gd name="T67" fmla="*/ 1399 h 1986"/>
                  <a:gd name="T68" fmla="*/ 1307 w 3831"/>
                  <a:gd name="T69" fmla="*/ 1779 h 1986"/>
                  <a:gd name="T70" fmla="*/ 1573 w 3831"/>
                  <a:gd name="T71" fmla="*/ 1852 h 1986"/>
                  <a:gd name="T72" fmla="*/ 3183 w 3831"/>
                  <a:gd name="T73" fmla="*/ 1305 h 1986"/>
                  <a:gd name="T74" fmla="*/ 3430 w 3831"/>
                  <a:gd name="T75" fmla="*/ 1041 h 1986"/>
                  <a:gd name="T76" fmla="*/ 3611 w 3831"/>
                  <a:gd name="T77" fmla="*/ 588 h 1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31" h="1986">
                    <a:moveTo>
                      <a:pt x="3611" y="588"/>
                    </a:moveTo>
                    <a:cubicBezTo>
                      <a:pt x="3626" y="588"/>
                      <a:pt x="3701" y="587"/>
                      <a:pt x="3760" y="529"/>
                    </a:cubicBezTo>
                    <a:cubicBezTo>
                      <a:pt x="3831" y="457"/>
                      <a:pt x="3819" y="362"/>
                      <a:pt x="3817" y="350"/>
                    </a:cubicBezTo>
                    <a:cubicBezTo>
                      <a:pt x="3802" y="252"/>
                      <a:pt x="3722" y="204"/>
                      <a:pt x="3707" y="195"/>
                    </a:cubicBezTo>
                    <a:cubicBezTo>
                      <a:pt x="3644" y="157"/>
                      <a:pt x="3582" y="160"/>
                      <a:pt x="3560" y="162"/>
                    </a:cubicBezTo>
                    <a:cubicBezTo>
                      <a:pt x="3548" y="138"/>
                      <a:pt x="3521" y="90"/>
                      <a:pt x="3467" y="53"/>
                    </a:cubicBezTo>
                    <a:cubicBezTo>
                      <a:pt x="3395" y="5"/>
                      <a:pt x="3310" y="0"/>
                      <a:pt x="3248" y="17"/>
                    </a:cubicBezTo>
                    <a:cubicBezTo>
                      <a:pt x="3131" y="48"/>
                      <a:pt x="3044" y="169"/>
                      <a:pt x="3038" y="315"/>
                    </a:cubicBezTo>
                    <a:cubicBezTo>
                      <a:pt x="3010" y="306"/>
                      <a:pt x="2947" y="290"/>
                      <a:pt x="2874" y="310"/>
                    </a:cubicBezTo>
                    <a:cubicBezTo>
                      <a:pt x="2787" y="334"/>
                      <a:pt x="2721" y="399"/>
                      <a:pt x="2690" y="471"/>
                    </a:cubicBezTo>
                    <a:cubicBezTo>
                      <a:pt x="2676" y="505"/>
                      <a:pt x="2673" y="533"/>
                      <a:pt x="2670" y="558"/>
                    </a:cubicBezTo>
                    <a:cubicBezTo>
                      <a:pt x="2666" y="591"/>
                      <a:pt x="2658" y="664"/>
                      <a:pt x="2692" y="743"/>
                    </a:cubicBezTo>
                    <a:cubicBezTo>
                      <a:pt x="2704" y="769"/>
                      <a:pt x="2718" y="800"/>
                      <a:pt x="2750" y="828"/>
                    </a:cubicBezTo>
                    <a:cubicBezTo>
                      <a:pt x="2766" y="843"/>
                      <a:pt x="2806" y="877"/>
                      <a:pt x="2862" y="876"/>
                    </a:cubicBezTo>
                    <a:cubicBezTo>
                      <a:pt x="2923" y="874"/>
                      <a:pt x="2981" y="829"/>
                      <a:pt x="2999" y="771"/>
                    </a:cubicBezTo>
                    <a:cubicBezTo>
                      <a:pt x="3001" y="762"/>
                      <a:pt x="3018" y="703"/>
                      <a:pt x="2983" y="661"/>
                    </a:cubicBezTo>
                    <a:cubicBezTo>
                      <a:pt x="2979" y="657"/>
                      <a:pt x="2948" y="621"/>
                      <a:pt x="2912" y="629"/>
                    </a:cubicBezTo>
                    <a:cubicBezTo>
                      <a:pt x="2887" y="635"/>
                      <a:pt x="2875" y="657"/>
                      <a:pt x="2873" y="661"/>
                    </a:cubicBezTo>
                    <a:cubicBezTo>
                      <a:pt x="2852" y="700"/>
                      <a:pt x="2879" y="744"/>
                      <a:pt x="2880" y="746"/>
                    </a:cubicBezTo>
                    <a:cubicBezTo>
                      <a:pt x="2871" y="741"/>
                      <a:pt x="2854" y="731"/>
                      <a:pt x="2841" y="711"/>
                    </a:cubicBezTo>
                    <a:cubicBezTo>
                      <a:pt x="2839" y="708"/>
                      <a:pt x="2821" y="681"/>
                      <a:pt x="2825" y="645"/>
                    </a:cubicBezTo>
                    <a:cubicBezTo>
                      <a:pt x="2830" y="600"/>
                      <a:pt x="2867" y="564"/>
                      <a:pt x="2907" y="551"/>
                    </a:cubicBezTo>
                    <a:cubicBezTo>
                      <a:pt x="2959" y="536"/>
                      <a:pt x="3003" y="565"/>
                      <a:pt x="3022" y="577"/>
                    </a:cubicBezTo>
                    <a:cubicBezTo>
                      <a:pt x="3086" y="619"/>
                      <a:pt x="3101" y="690"/>
                      <a:pt x="3104" y="705"/>
                    </a:cubicBezTo>
                    <a:cubicBezTo>
                      <a:pt x="3123" y="808"/>
                      <a:pt x="3051" y="885"/>
                      <a:pt x="3040" y="897"/>
                    </a:cubicBezTo>
                    <a:cubicBezTo>
                      <a:pt x="2973" y="966"/>
                      <a:pt x="2887" y="970"/>
                      <a:pt x="2868" y="970"/>
                    </a:cubicBezTo>
                    <a:cubicBezTo>
                      <a:pt x="2815" y="1057"/>
                      <a:pt x="2720" y="1186"/>
                      <a:pt x="2569" y="1305"/>
                    </a:cubicBezTo>
                    <a:cubicBezTo>
                      <a:pt x="2542" y="1326"/>
                      <a:pt x="2418" y="1421"/>
                      <a:pt x="2226" y="1495"/>
                    </a:cubicBezTo>
                    <a:cubicBezTo>
                      <a:pt x="1953" y="1601"/>
                      <a:pt x="1721" y="1596"/>
                      <a:pt x="1568" y="1591"/>
                    </a:cubicBezTo>
                    <a:cubicBezTo>
                      <a:pt x="1424" y="1587"/>
                      <a:pt x="1305" y="1582"/>
                      <a:pt x="1166" y="1519"/>
                    </a:cubicBezTo>
                    <a:cubicBezTo>
                      <a:pt x="1030" y="1457"/>
                      <a:pt x="946" y="1372"/>
                      <a:pt x="917" y="1343"/>
                    </a:cubicBezTo>
                    <a:cubicBezTo>
                      <a:pt x="740" y="1166"/>
                      <a:pt x="365" y="833"/>
                      <a:pt x="0" y="850"/>
                    </a:cubicBezTo>
                    <a:cubicBezTo>
                      <a:pt x="197" y="917"/>
                      <a:pt x="352" y="1009"/>
                      <a:pt x="476" y="1111"/>
                    </a:cubicBezTo>
                    <a:cubicBezTo>
                      <a:pt x="599" y="1213"/>
                      <a:pt x="584" y="1234"/>
                      <a:pt x="764" y="1399"/>
                    </a:cubicBezTo>
                    <a:cubicBezTo>
                      <a:pt x="928" y="1551"/>
                      <a:pt x="1078" y="1688"/>
                      <a:pt x="1307" y="1779"/>
                    </a:cubicBezTo>
                    <a:cubicBezTo>
                      <a:pt x="1427" y="1826"/>
                      <a:pt x="1524" y="1843"/>
                      <a:pt x="1573" y="1852"/>
                    </a:cubicBezTo>
                    <a:cubicBezTo>
                      <a:pt x="2347" y="1986"/>
                      <a:pt x="3077" y="1391"/>
                      <a:pt x="3183" y="1305"/>
                    </a:cubicBezTo>
                    <a:cubicBezTo>
                      <a:pt x="3288" y="1220"/>
                      <a:pt x="3365" y="1138"/>
                      <a:pt x="3430" y="1041"/>
                    </a:cubicBezTo>
                    <a:cubicBezTo>
                      <a:pt x="3548" y="866"/>
                      <a:pt x="3592" y="694"/>
                      <a:pt x="3611" y="588"/>
                    </a:cubicBezTo>
                    <a:close/>
                  </a:path>
                </a:pathLst>
              </a:custGeom>
              <a:gradFill>
                <a:gsLst>
                  <a:gs pos="5000">
                    <a:srgbClr val="FEF5D6"/>
                  </a:gs>
                  <a:gs pos="68000">
                    <a:srgbClr val="FBCB78"/>
                  </a:gs>
                </a:gsLst>
                <a:lin ang="13500000" scaled="0"/>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FBECD8"/>
                  </a:solidFill>
                  <a:cs typeface="+mn-ea"/>
                  <a:sym typeface="+mn-lt"/>
                </a:endParaRPr>
              </a:p>
            </p:txBody>
          </p:sp>
        </p:grpSp>
        <p:cxnSp>
          <p:nvCxnSpPr>
            <p:cNvPr id="15" name="直接连接符 14"/>
            <p:cNvCxnSpPr/>
            <p:nvPr/>
          </p:nvCxnSpPr>
          <p:spPr>
            <a:xfrm flipH="1">
              <a:off x="1647" y="1056"/>
              <a:ext cx="5035" cy="0"/>
            </a:xfrm>
            <a:prstGeom prst="line">
              <a:avLst/>
            </a:prstGeom>
            <a:ln>
              <a:solidFill>
                <a:srgbClr val="FBECD8"/>
              </a:solidFill>
            </a:ln>
          </p:spPr>
          <p:style>
            <a:lnRef idx="1">
              <a:schemeClr val="accent1"/>
            </a:lnRef>
            <a:fillRef idx="0">
              <a:schemeClr val="accent1"/>
            </a:fillRef>
            <a:effectRef idx="0">
              <a:schemeClr val="accent1"/>
            </a:effectRef>
            <a:fontRef idx="minor">
              <a:schemeClr val="tx1"/>
            </a:fontRef>
          </p:style>
        </p:cxnSp>
      </p:gr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
        <p:nvSpPr>
          <p:cNvPr id="26" name="文本框 25"/>
          <p:cNvSpPr txBox="1"/>
          <p:nvPr/>
        </p:nvSpPr>
        <p:spPr>
          <a:xfrm>
            <a:off x="1342390" y="637095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sp>
        <p:nvSpPr>
          <p:cNvPr id="4" name="文本框 3"/>
          <p:cNvSpPr txBox="1"/>
          <p:nvPr/>
        </p:nvSpPr>
        <p:spPr>
          <a:xfrm>
            <a:off x="2148396" y="1109709"/>
            <a:ext cx="1855433" cy="261610"/>
          </a:xfrm>
          <a:prstGeom prst="rect">
            <a:avLst/>
          </a:prstGeom>
          <a:noFill/>
        </p:spPr>
        <p:txBody>
          <a:bodyPr wrap="square" rtlCol="0">
            <a:spAutoFit/>
          </a:bodyPr>
          <a:lstStyle/>
          <a:p>
            <a:r>
              <a:rPr lang="en-US" altLang="zh-CN" sz="1100" dirty="0">
                <a:solidFill>
                  <a:srgbClr val="AE0A08"/>
                </a:solidFill>
              </a:rPr>
              <a:t>https://www.ypppt.com/</a:t>
            </a:r>
            <a:endParaRPr lang="zh-CN" altLang="en-US" sz="1100" dirty="0">
              <a:solidFill>
                <a:srgbClr val="AE0A08"/>
              </a:solidFill>
            </a:endParaRPr>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barn(inVertical)">
                                      <p:cBhvr>
                                        <p:cTn id="19" dur="500"/>
                                        <p:tgtEl>
                                          <p:spTgt spid="46"/>
                                        </p:tgtEl>
                                      </p:cBhvr>
                                    </p:animEffect>
                                  </p:childTnLst>
                                </p:cTn>
                              </p:par>
                            </p:childTnLst>
                          </p:cTn>
                        </p:par>
                      </p:childTnLst>
                    </p:cTn>
                  </p:par>
                  <p:par>
                    <p:cTn id="20" fill="hold">
                      <p:stCondLst>
                        <p:cond delay="indefinite"/>
                      </p:stCondLst>
                      <p:childTnLst>
                        <p:par>
                          <p:cTn id="21" fill="hold">
                            <p:stCondLst>
                              <p:cond delay="0"/>
                            </p:stCondLst>
                            <p:childTnLst>
                              <p:par>
                                <p:cTn id="22" presetID="56" presetClass="entr" presetSubtype="0" fill="hold" grpId="0" nodeType="clickEffect">
                                  <p:stCondLst>
                                    <p:cond delay="0"/>
                                  </p:stCondLst>
                                  <p:iterate type="lt">
                                    <p:tmPct val="10000"/>
                                  </p:iterate>
                                  <p:childTnLst>
                                    <p:set>
                                      <p:cBhvr>
                                        <p:cTn id="23" dur="1" fill="hold">
                                          <p:stCondLst>
                                            <p:cond delay="0"/>
                                          </p:stCondLst>
                                        </p:cTn>
                                        <p:tgtEl>
                                          <p:spTgt spid="26"/>
                                        </p:tgtEl>
                                        <p:attrNameLst>
                                          <p:attrName>style.visibility</p:attrName>
                                        </p:attrNameLst>
                                      </p:cBhvr>
                                      <p:to>
                                        <p:strVal val="visible"/>
                                      </p:to>
                                    </p:set>
                                    <p:anim by="(-#ppt_w*2)" calcmode="lin" valueType="num">
                                      <p:cBhvr rctx="PPT">
                                        <p:cTn id="24" dur="500" autoRev="1" fill="hold">
                                          <p:stCondLst>
                                            <p:cond delay="0"/>
                                          </p:stCondLst>
                                        </p:cTn>
                                        <p:tgtEl>
                                          <p:spTgt spid="26"/>
                                        </p:tgtEl>
                                        <p:attrNameLst>
                                          <p:attrName>ppt_w</p:attrName>
                                        </p:attrNameLst>
                                      </p:cBhvr>
                                    </p:anim>
                                    <p:anim by="(#ppt_w*0.50)" calcmode="lin" valueType="num">
                                      <p:cBhvr>
                                        <p:cTn id="25" dur="500" decel="50000" autoRev="1" fill="hold">
                                          <p:stCondLst>
                                            <p:cond delay="0"/>
                                          </p:stCondLst>
                                        </p:cTn>
                                        <p:tgtEl>
                                          <p:spTgt spid="26"/>
                                        </p:tgtEl>
                                        <p:attrNameLst>
                                          <p:attrName>ppt_x</p:attrName>
                                        </p:attrNameLst>
                                      </p:cBhvr>
                                    </p:anim>
                                    <p:anim from="(-#ppt_h/2)" to="(#ppt_y)" calcmode="lin" valueType="num">
                                      <p:cBhvr>
                                        <p:cTn id="26" dur="1000" fill="hold">
                                          <p:stCondLst>
                                            <p:cond delay="0"/>
                                          </p:stCondLst>
                                        </p:cTn>
                                        <p:tgtEl>
                                          <p:spTgt spid="26"/>
                                        </p:tgtEl>
                                        <p:attrNameLst>
                                          <p:attrName>ppt_y</p:attrName>
                                        </p:attrNameLst>
                                      </p:cBhvr>
                                    </p:anim>
                                    <p:animRot by="21600000">
                                      <p:cBhvr>
                                        <p:cTn id="27" dur="1000" fill="hold">
                                          <p:stCondLst>
                                            <p:cond delay="0"/>
                                          </p:stCondLst>
                                        </p:cTn>
                                        <p:tgtEl>
                                          <p:spTgt spid="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图片 7" descr="D:\资料\PPT\包\形状 1.png形状 1"/>
          <p:cNvPicPr>
            <a:picLocks noChangeAspect="1"/>
          </p:cNvPicPr>
          <p:nvPr/>
        </p:nvPicPr>
        <p:blipFill>
          <a:blip r:embed="rId4"/>
          <a:srcRect/>
          <a:stretch>
            <a:fillRect/>
          </a:stretch>
        </p:blipFill>
        <p:spPr>
          <a:xfrm>
            <a:off x="1678940" y="1179830"/>
            <a:ext cx="10513060" cy="5692775"/>
          </a:xfrm>
          <a:prstGeom prst="rect">
            <a:avLst/>
          </a:prstGeom>
        </p:spPr>
      </p:pic>
      <p:grpSp>
        <p:nvGrpSpPr>
          <p:cNvPr id="4" name="组合 3"/>
          <p:cNvGrpSpPr/>
          <p:nvPr/>
        </p:nvGrpSpPr>
        <p:grpSpPr>
          <a:xfrm>
            <a:off x="714375" y="572135"/>
            <a:ext cx="5175885" cy="2446655"/>
            <a:chOff x="1482" y="1390"/>
            <a:chExt cx="8912" cy="3853"/>
          </a:xfrm>
        </p:grpSpPr>
        <p:sp>
          <p:nvSpPr>
            <p:cNvPr id="5" name="文本框 4"/>
            <p:cNvSpPr txBox="1"/>
            <p:nvPr/>
          </p:nvSpPr>
          <p:spPr>
            <a:xfrm>
              <a:off x="1482" y="1390"/>
              <a:ext cx="3542" cy="2082"/>
            </a:xfrm>
            <a:prstGeom prst="rect">
              <a:avLst/>
            </a:prstGeom>
            <a:noFill/>
          </p:spPr>
          <p:txBody>
            <a:bodyPr wrap="square" rtlCol="0">
              <a:spAutoFit/>
            </a:bodyPr>
            <a:lstStyle/>
            <a:p>
              <a:pPr indent="0" algn="dist">
                <a:buFont typeface="Arial" panose="020B0604020202020204" pitchFamily="34" charset="0"/>
                <a:buNone/>
              </a:pPr>
              <a:r>
                <a:rPr lang="zh-CN" altLang="en-US" sz="8000" spc="-1800" dirty="0">
                  <a:solidFill>
                    <a:srgbClr val="FFCFAA"/>
                  </a:solidFill>
                  <a:effectLst/>
                  <a:latin typeface="汉仪大宋简" panose="02010609000101010101" pitchFamily="49" charset="-122"/>
                  <a:ea typeface="汉仪大宋简" panose="02010609000101010101" pitchFamily="49" charset="-122"/>
                  <a:cs typeface="+mn-ea"/>
                  <a:sym typeface="+mn-lt"/>
                </a:rPr>
                <a:t>感谢</a:t>
              </a:r>
            </a:p>
          </p:txBody>
        </p:sp>
        <p:sp>
          <p:nvSpPr>
            <p:cNvPr id="6" name="文本框 5"/>
            <p:cNvSpPr txBox="1"/>
            <p:nvPr/>
          </p:nvSpPr>
          <p:spPr>
            <a:xfrm>
              <a:off x="1482" y="3161"/>
              <a:ext cx="8912" cy="2082"/>
            </a:xfrm>
            <a:prstGeom prst="rect">
              <a:avLst/>
            </a:prstGeom>
            <a:noFill/>
          </p:spPr>
          <p:txBody>
            <a:bodyPr wrap="square" rtlCol="0">
              <a:spAutoFit/>
            </a:bodyPr>
            <a:lstStyle/>
            <a:p>
              <a:pPr indent="0" algn="dist">
                <a:buFont typeface="Arial" panose="020B0604020202020204" pitchFamily="34" charset="0"/>
                <a:buNone/>
              </a:pPr>
              <a:r>
                <a:rPr lang="zh-CN" altLang="en-US" sz="8000" spc="-1800" dirty="0">
                  <a:solidFill>
                    <a:srgbClr val="FFCFAA"/>
                  </a:solidFill>
                  <a:effectLst/>
                  <a:latin typeface="汉仪大宋简" panose="02010609000101010101" pitchFamily="49" charset="-122"/>
                  <a:ea typeface="汉仪大宋简" panose="02010609000101010101" pitchFamily="49" charset="-122"/>
                  <a:cs typeface="+mn-ea"/>
                  <a:sym typeface="+mn-lt"/>
                </a:rPr>
                <a:t>大家的收看</a:t>
              </a:r>
            </a:p>
          </p:txBody>
        </p:sp>
      </p:grpSp>
      <p:sp>
        <p:nvSpPr>
          <p:cNvPr id="7" name="文本框 6"/>
          <p:cNvSpPr txBox="1"/>
          <p:nvPr/>
        </p:nvSpPr>
        <p:spPr>
          <a:xfrm>
            <a:off x="2980690" y="1116330"/>
            <a:ext cx="669925" cy="651051"/>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党</a:t>
            </a:r>
          </a:p>
        </p:txBody>
      </p:sp>
      <p:sp>
        <p:nvSpPr>
          <p:cNvPr id="26" name="文本框 25"/>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sp>
        <p:nvSpPr>
          <p:cNvPr id="31" name="文本框 30"/>
          <p:cNvSpPr txBox="1"/>
          <p:nvPr/>
        </p:nvSpPr>
        <p:spPr>
          <a:xfrm>
            <a:off x="3695700" y="1116330"/>
            <a:ext cx="669925" cy="651067"/>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建</a:t>
            </a:r>
          </a:p>
        </p:txBody>
      </p:sp>
      <p:sp>
        <p:nvSpPr>
          <p:cNvPr id="38" name="文本框 37"/>
          <p:cNvSpPr txBox="1"/>
          <p:nvPr/>
        </p:nvSpPr>
        <p:spPr>
          <a:xfrm>
            <a:off x="4410710" y="1116330"/>
            <a:ext cx="669925" cy="651067"/>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模</a:t>
            </a:r>
          </a:p>
        </p:txBody>
      </p:sp>
      <p:sp>
        <p:nvSpPr>
          <p:cNvPr id="39" name="文本框 38"/>
          <p:cNvSpPr txBox="1"/>
          <p:nvPr/>
        </p:nvSpPr>
        <p:spPr>
          <a:xfrm>
            <a:off x="5125720" y="1116330"/>
            <a:ext cx="669925" cy="651067"/>
          </a:xfrm>
          <a:prstGeom prst="ellipse">
            <a:avLst/>
          </a:prstGeom>
          <a:gradFill>
            <a:gsLst>
              <a:gs pos="5000">
                <a:srgbClr val="FEF4D4"/>
              </a:gs>
              <a:gs pos="100000">
                <a:srgbClr val="FBCB78"/>
              </a:gs>
            </a:gsLst>
            <a:lin ang="2700000" scaled="0"/>
          </a:gradFill>
        </p:spPr>
        <p:txBody>
          <a:bodyPr wrap="square" rtlCol="0">
            <a:spAutoFit/>
          </a:bodyPr>
          <a:lstStyle/>
          <a:p>
            <a:pPr algn="ctr"/>
            <a:r>
              <a:rPr lang="zh-CN" altLang="en-US" sz="2400" dirty="0">
                <a:solidFill>
                  <a:srgbClr val="AE1B19"/>
                </a:solidFill>
                <a:cs typeface="+mn-ea"/>
                <a:sym typeface="+mn-lt"/>
              </a:rPr>
              <a:t>板</a:t>
            </a:r>
          </a:p>
        </p:txBody>
      </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
        <p:nvSpPr>
          <p:cNvPr id="48" name="矩形 47"/>
          <p:cNvSpPr/>
          <p:nvPr/>
        </p:nvSpPr>
        <p:spPr>
          <a:xfrm>
            <a:off x="713740" y="2998470"/>
            <a:ext cx="5300980" cy="866140"/>
          </a:xfrm>
          <a:prstGeom prst="rect">
            <a:avLst/>
          </a:prstGeom>
        </p:spPr>
        <p:txBody>
          <a:bodyPr wrap="square">
            <a:spAutoFit/>
          </a:bodyPr>
          <a:lstStyle/>
          <a:p>
            <a:pPr algn="l">
              <a:lnSpc>
                <a:spcPct val="140000"/>
              </a:lnSpc>
            </a:pPr>
            <a:r>
              <a:rPr lang="zh-CN" altLang="en-US" sz="1200" spc="150" dirty="0">
                <a:solidFill>
                  <a:srgbClr val="FFD1A9"/>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50" name="文本框 49"/>
          <p:cNvSpPr txBox="1"/>
          <p:nvPr/>
        </p:nvSpPr>
        <p:spPr>
          <a:xfrm>
            <a:off x="904875" y="4047490"/>
            <a:ext cx="2585085" cy="563950"/>
          </a:xfrm>
          <a:prstGeom prst="roundRect">
            <a:avLst>
              <a:gd name="adj" fmla="val 50000"/>
            </a:avLst>
          </a:prstGeom>
          <a:gradFill>
            <a:gsLst>
              <a:gs pos="5000">
                <a:srgbClr val="FEF4D4"/>
              </a:gs>
              <a:gs pos="100000">
                <a:srgbClr val="FBCB78"/>
              </a:gs>
            </a:gsLst>
            <a:lin ang="2700000" scaled="0"/>
          </a:gradFill>
        </p:spPr>
        <p:txBody>
          <a:bodyPr wrap="square" rtlCol="0">
            <a:spAutoFit/>
          </a:bodyPr>
          <a:lstStyle/>
          <a:p>
            <a:pPr algn="ctr"/>
            <a:r>
              <a:rPr lang="zh-CN" altLang="en-US" sz="2000" dirty="0">
                <a:solidFill>
                  <a:srgbClr val="AE1B19"/>
                </a:solidFill>
                <a:cs typeface="+mn-ea"/>
                <a:sym typeface="+mn-lt"/>
              </a:rPr>
              <a:t>参加部门</a:t>
            </a:r>
            <a:r>
              <a:rPr lang="zh-CN" altLang="en-US" sz="2000" dirty="0" smtClean="0">
                <a:solidFill>
                  <a:srgbClr val="AE1B19"/>
                </a:solidFill>
                <a:cs typeface="+mn-ea"/>
                <a:sym typeface="+mn-lt"/>
              </a:rPr>
              <a:t>：</a:t>
            </a:r>
            <a:r>
              <a:rPr lang="zh-CN" altLang="en-US" sz="2000" dirty="0">
                <a:solidFill>
                  <a:srgbClr val="AE1B19"/>
                </a:solidFill>
                <a:cs typeface="+mn-ea"/>
                <a:sym typeface="+mn-lt"/>
              </a:rPr>
              <a:t>优品</a:t>
            </a:r>
            <a:r>
              <a:rPr lang="en-US" altLang="zh-CN" sz="2000" dirty="0" smtClean="0">
                <a:solidFill>
                  <a:srgbClr val="AE1B19"/>
                </a:solidFill>
                <a:cs typeface="+mn-ea"/>
                <a:sym typeface="+mn-lt"/>
              </a:rPr>
              <a:t>PPT</a:t>
            </a:r>
            <a:endParaRPr lang="zh-CN" altLang="en-US" sz="2000" dirty="0">
              <a:solidFill>
                <a:srgbClr val="AE1B19"/>
              </a:solidFill>
              <a:cs typeface="+mn-ea"/>
              <a:sym typeface="+mn-lt"/>
            </a:endParaRPr>
          </a:p>
        </p:txBody>
      </p:sp>
      <p:sp>
        <p:nvSpPr>
          <p:cNvPr id="51" name="文本框 50"/>
          <p:cNvSpPr txBox="1"/>
          <p:nvPr/>
        </p:nvSpPr>
        <p:spPr>
          <a:xfrm>
            <a:off x="3680460" y="4047490"/>
            <a:ext cx="2585085" cy="562630"/>
          </a:xfrm>
          <a:prstGeom prst="roundRect">
            <a:avLst>
              <a:gd name="adj" fmla="val 50000"/>
            </a:avLst>
          </a:prstGeom>
          <a:gradFill>
            <a:gsLst>
              <a:gs pos="5000">
                <a:srgbClr val="FEF4D4"/>
              </a:gs>
              <a:gs pos="100000">
                <a:srgbClr val="FBCB78"/>
              </a:gs>
            </a:gsLst>
            <a:lin ang="2700000" scaled="0"/>
          </a:gradFill>
        </p:spPr>
        <p:txBody>
          <a:bodyPr wrap="square" rtlCol="0">
            <a:spAutoFit/>
          </a:bodyPr>
          <a:lstStyle/>
          <a:p>
            <a:pPr algn="ctr"/>
            <a:r>
              <a:rPr lang="zh-CN" altLang="en-US" sz="2000" dirty="0">
                <a:solidFill>
                  <a:srgbClr val="AE1B19"/>
                </a:solidFill>
                <a:cs typeface="+mn-ea"/>
                <a:sym typeface="+mn-lt"/>
              </a:rPr>
              <a:t>时间：</a:t>
            </a:r>
            <a:r>
              <a:rPr lang="en-US" altLang="zh-CN" sz="2000" dirty="0" smtClean="0">
                <a:solidFill>
                  <a:srgbClr val="AE1B19"/>
                </a:solidFill>
                <a:cs typeface="+mn-ea"/>
                <a:sym typeface="+mn-lt"/>
              </a:rPr>
              <a:t>20XX.07</a:t>
            </a:r>
            <a:endParaRPr lang="en-US" altLang="zh-CN" sz="2000" dirty="0">
              <a:solidFill>
                <a:srgbClr val="AE1B19"/>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ppt_x</p:attrName>
                                        </p:attrNameLst>
                                      </p:cBhvr>
                                      <p:tavLst>
                                        <p:tav tm="0">
                                          <p:val>
                                            <p:strVal val="#ppt_x-.2"/>
                                          </p:val>
                                        </p:tav>
                                        <p:tav tm="100000">
                                          <p:val>
                                            <p:strVal val="#ppt_x"/>
                                          </p:val>
                                        </p:tav>
                                      </p:tavLst>
                                    </p:anim>
                                    <p:anim calcmode="lin" valueType="num">
                                      <p:cBhvr>
                                        <p:cTn id="13"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1"/>
                                        </p:tgtEl>
                                        <p:attrNameLst>
                                          <p:attrName>style.visibility</p:attrName>
                                        </p:attrNameLst>
                                      </p:cBhvr>
                                      <p:to>
                                        <p:strVal val="visible"/>
                                      </p:to>
                                    </p:set>
                                    <p:animEffect transition="in" filter="wipe(down)">
                                      <p:cBhvr>
                                        <p:cTn id="24" dur="500"/>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down)">
                                      <p:cBhvr>
                                        <p:cTn id="29" dur="5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39"/>
                                        </p:tgtEl>
                                        <p:attrNameLst>
                                          <p:attrName>style.visibility</p:attrName>
                                        </p:attrNameLst>
                                      </p:cBhvr>
                                      <p:to>
                                        <p:strVal val="visible"/>
                                      </p:to>
                                    </p:set>
                                    <p:animEffect transition="in" filter="wipe(down)">
                                      <p:cBhvr>
                                        <p:cTn id="34" dur="500"/>
                                        <p:tgtEl>
                                          <p:spTgt spid="3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wipe(down)">
                                      <p:cBhvr>
                                        <p:cTn id="39" dur="500"/>
                                        <p:tgtEl>
                                          <p:spTgt spid="4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48">
                                            <p:txEl>
                                              <p:pRg st="0" end="0"/>
                                            </p:txEl>
                                          </p:spTgt>
                                        </p:tgtEl>
                                        <p:attrNameLst>
                                          <p:attrName>style.visibility</p:attrName>
                                        </p:attrNameLst>
                                      </p:cBhvr>
                                      <p:to>
                                        <p:strVal val="visible"/>
                                      </p:to>
                                    </p:set>
                                    <p:animEffect transition="in" filter="wipe(down)">
                                      <p:cBhvr>
                                        <p:cTn id="44" dur="500"/>
                                        <p:tgtEl>
                                          <p:spTgt spid="48">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down)">
                                      <p:cBhvr>
                                        <p:cTn id="49" dur="500"/>
                                        <p:tgtEl>
                                          <p:spTgt spid="5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down)">
                                      <p:cBhvr>
                                        <p:cTn id="54" dur="500"/>
                                        <p:tgtEl>
                                          <p:spTgt spid="51"/>
                                        </p:tgtEl>
                                      </p:cBhvr>
                                    </p:animEffect>
                                  </p:childTnLst>
                                </p:cTn>
                              </p:par>
                            </p:childTnLst>
                          </p:cTn>
                        </p:par>
                      </p:childTnLst>
                    </p:cTn>
                  </p:par>
                  <p:par>
                    <p:cTn id="55" fill="hold">
                      <p:stCondLst>
                        <p:cond delay="indefinite"/>
                      </p:stCondLst>
                      <p:childTnLst>
                        <p:par>
                          <p:cTn id="56" fill="hold">
                            <p:stCondLst>
                              <p:cond delay="0"/>
                            </p:stCondLst>
                            <p:childTnLst>
                              <p:par>
                                <p:cTn id="57" presetID="56" presetClass="entr" presetSubtype="0" fill="hold" grpId="0" nodeType="clickEffect">
                                  <p:stCondLst>
                                    <p:cond delay="0"/>
                                  </p:stCondLst>
                                  <p:iterate type="lt">
                                    <p:tmPct val="10000"/>
                                  </p:iterate>
                                  <p:childTnLst>
                                    <p:set>
                                      <p:cBhvr>
                                        <p:cTn id="58" dur="1" fill="hold">
                                          <p:stCondLst>
                                            <p:cond delay="0"/>
                                          </p:stCondLst>
                                        </p:cTn>
                                        <p:tgtEl>
                                          <p:spTgt spid="26"/>
                                        </p:tgtEl>
                                        <p:attrNameLst>
                                          <p:attrName>style.visibility</p:attrName>
                                        </p:attrNameLst>
                                      </p:cBhvr>
                                      <p:to>
                                        <p:strVal val="visible"/>
                                      </p:to>
                                    </p:set>
                                    <p:anim by="(-#ppt_w*2)" calcmode="lin" valueType="num">
                                      <p:cBhvr rctx="PPT">
                                        <p:cTn id="59" dur="500" autoRev="1" fill="hold">
                                          <p:stCondLst>
                                            <p:cond delay="0"/>
                                          </p:stCondLst>
                                        </p:cTn>
                                        <p:tgtEl>
                                          <p:spTgt spid="26"/>
                                        </p:tgtEl>
                                        <p:attrNameLst>
                                          <p:attrName>ppt_w</p:attrName>
                                        </p:attrNameLst>
                                      </p:cBhvr>
                                    </p:anim>
                                    <p:anim by="(#ppt_w*0.50)" calcmode="lin" valueType="num">
                                      <p:cBhvr>
                                        <p:cTn id="60" dur="500" decel="50000" autoRev="1" fill="hold">
                                          <p:stCondLst>
                                            <p:cond delay="0"/>
                                          </p:stCondLst>
                                        </p:cTn>
                                        <p:tgtEl>
                                          <p:spTgt spid="26"/>
                                        </p:tgtEl>
                                        <p:attrNameLst>
                                          <p:attrName>ppt_x</p:attrName>
                                        </p:attrNameLst>
                                      </p:cBhvr>
                                    </p:anim>
                                    <p:anim from="(-#ppt_h/2)" to="(#ppt_y)" calcmode="lin" valueType="num">
                                      <p:cBhvr>
                                        <p:cTn id="61" dur="1000" fill="hold">
                                          <p:stCondLst>
                                            <p:cond delay="0"/>
                                          </p:stCondLst>
                                        </p:cTn>
                                        <p:tgtEl>
                                          <p:spTgt spid="26"/>
                                        </p:tgtEl>
                                        <p:attrNameLst>
                                          <p:attrName>ppt_y</p:attrName>
                                        </p:attrNameLst>
                                      </p:cBhvr>
                                    </p:anim>
                                    <p:animRot by="21600000">
                                      <p:cBhvr>
                                        <p:cTn id="62" dur="1000" fill="hold">
                                          <p:stCondLst>
                                            <p:cond delay="0"/>
                                          </p:stCondLst>
                                        </p:cTn>
                                        <p:tgtEl>
                                          <p:spTgt spid="26"/>
                                        </p:tgtEl>
                                        <p:attrNameLst>
                                          <p:attrName>r</p:attrName>
                                        </p:attrNameLst>
                                      </p:cBhvr>
                                    </p:animRo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barn(inVertical)">
                                      <p:cBhvr>
                                        <p:cTn id="6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7" grpId="1" animBg="1"/>
      <p:bldP spid="26" grpId="0"/>
      <p:bldP spid="26" grpId="1"/>
      <p:bldP spid="31" grpId="0" bldLvl="0" animBg="1"/>
      <p:bldP spid="31" grpId="1" animBg="1"/>
      <p:bldP spid="38" grpId="0" bldLvl="0" animBg="1"/>
      <p:bldP spid="38" grpId="1" animBg="1"/>
      <p:bldP spid="39" grpId="0" bldLvl="0" animBg="1"/>
      <p:bldP spid="39" grpId="1" animBg="1"/>
      <p:bldP spid="48" grpId="0"/>
      <p:bldP spid="48" grpId="1"/>
      <p:bldP spid="50" grpId="0" bldLvl="0" animBg="1"/>
      <p:bldP spid="50" grpId="1" animBg="1"/>
      <p:bldP spid="51" grpId="0" bldLvl="0" animBg="1"/>
      <p:bldP spid="51"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9180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16" name="文本框 15"/>
          <p:cNvSpPr txBox="1"/>
          <p:nvPr/>
        </p:nvSpPr>
        <p:spPr>
          <a:xfrm>
            <a:off x="2193925" y="2044700"/>
            <a:ext cx="967740" cy="2122805"/>
          </a:xfrm>
          <a:prstGeom prst="rect">
            <a:avLst/>
          </a:prstGeom>
          <a:noFill/>
        </p:spPr>
        <p:txBody>
          <a:bodyPr wrap="square" rtlCol="0">
            <a:spAutoFit/>
          </a:bodyPr>
          <a:lstStyle/>
          <a:p>
            <a:pPr algn="dist"/>
            <a:r>
              <a:rPr lang="zh-CN" altLang="en-US" sz="6600" spc="-1800" dirty="0">
                <a:solidFill>
                  <a:srgbClr val="FFCFAA"/>
                </a:solidFill>
                <a:effectLst>
                  <a:outerShdw blurRad="12700" dist="38100" dir="2700000" algn="tl" rotWithShape="0">
                    <a:schemeClr val="tx1">
                      <a:lumMod val="85000"/>
                      <a:lumOff val="15000"/>
                      <a:alpha val="14000"/>
                    </a:schemeClr>
                  </a:outerShdw>
                </a:effectLst>
                <a:cs typeface="+mn-ea"/>
                <a:sym typeface="+mn-lt"/>
              </a:rPr>
              <a:t>目</a:t>
            </a:r>
          </a:p>
          <a:p>
            <a:pPr algn="dist"/>
            <a:r>
              <a:rPr lang="zh-CN" altLang="en-US" sz="6600" spc="-1800" dirty="0">
                <a:solidFill>
                  <a:srgbClr val="FFCFAA"/>
                </a:solidFill>
                <a:effectLst>
                  <a:outerShdw blurRad="12700" dist="38100" dir="2700000" algn="tl" rotWithShape="0">
                    <a:schemeClr val="tx1">
                      <a:lumMod val="85000"/>
                      <a:lumOff val="15000"/>
                      <a:alpha val="14000"/>
                    </a:schemeClr>
                  </a:outerShdw>
                </a:effectLst>
                <a:cs typeface="+mn-ea"/>
                <a:sym typeface="+mn-lt"/>
              </a:rPr>
              <a:t>录</a:t>
            </a:r>
          </a:p>
        </p:txBody>
      </p:sp>
      <p:sp>
        <p:nvSpPr>
          <p:cNvPr id="8" name="文本框 7"/>
          <p:cNvSpPr txBox="1"/>
          <p:nvPr/>
        </p:nvSpPr>
        <p:spPr>
          <a:xfrm rot="5400000">
            <a:off x="2609850" y="2937510"/>
            <a:ext cx="1734820" cy="337185"/>
          </a:xfrm>
          <a:prstGeom prst="rect">
            <a:avLst/>
          </a:prstGeom>
          <a:noFill/>
        </p:spPr>
        <p:txBody>
          <a:bodyPr wrap="square" rtlCol="0">
            <a:spAutoFit/>
          </a:bodyPr>
          <a:lstStyle/>
          <a:p>
            <a:pPr algn="dist"/>
            <a:r>
              <a:rPr lang="en-US" altLang="zh-CN" sz="1600" spc="-1800" dirty="0">
                <a:solidFill>
                  <a:srgbClr val="FFCFAA"/>
                </a:solidFill>
                <a:effectLst>
                  <a:outerShdw blurRad="12700" dist="38100" dir="2700000" algn="tl" rotWithShape="0">
                    <a:schemeClr val="tx1">
                      <a:lumMod val="85000"/>
                      <a:lumOff val="15000"/>
                      <a:alpha val="14000"/>
                    </a:schemeClr>
                  </a:outerShdw>
                </a:effectLst>
                <a:cs typeface="+mn-ea"/>
                <a:sym typeface="+mn-lt"/>
              </a:rPr>
              <a:t>CONTENTS</a:t>
            </a:r>
          </a:p>
        </p:txBody>
      </p:sp>
      <p:grpSp>
        <p:nvGrpSpPr>
          <p:cNvPr id="17" name="组合 16"/>
          <p:cNvGrpSpPr/>
          <p:nvPr/>
        </p:nvGrpSpPr>
        <p:grpSpPr>
          <a:xfrm>
            <a:off x="5226788" y="1679062"/>
            <a:ext cx="4771520" cy="600792"/>
            <a:chOff x="5528413" y="1513327"/>
            <a:chExt cx="4771520" cy="600792"/>
          </a:xfrm>
        </p:grpSpPr>
        <p:sp>
          <p:nvSpPr>
            <p:cNvPr id="19" name="任意多边形 18"/>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1" name="矩形 20"/>
            <p:cNvSpPr/>
            <p:nvPr/>
          </p:nvSpPr>
          <p:spPr>
            <a:xfrm>
              <a:off x="6357296" y="151332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不忘初心，方得始终</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1</a:t>
              </a:r>
            </a:p>
          </p:txBody>
        </p:sp>
        <p:sp>
          <p:nvSpPr>
            <p:cNvPr id="26" name="燕尾形 25"/>
            <p:cNvSpPr/>
            <p:nvPr/>
          </p:nvSpPr>
          <p:spPr>
            <a:xfrm>
              <a:off x="9960140" y="1754688"/>
              <a:ext cx="142862" cy="142862"/>
            </a:xfrm>
            <a:prstGeom prst="chevron">
              <a:avLst/>
            </a:prstGeom>
            <a:solidFill>
              <a:srgbClr val="DF2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27" name="组合 26"/>
          <p:cNvGrpSpPr/>
          <p:nvPr/>
        </p:nvGrpSpPr>
        <p:grpSpPr>
          <a:xfrm>
            <a:off x="5226788" y="3608172"/>
            <a:ext cx="4771520" cy="600792"/>
            <a:chOff x="5528413" y="3442437"/>
            <a:chExt cx="4771520" cy="600792"/>
          </a:xfrm>
        </p:grpSpPr>
        <p:sp>
          <p:nvSpPr>
            <p:cNvPr id="28" name="任意多边形 27"/>
            <p:cNvSpPr/>
            <p:nvPr/>
          </p:nvSpPr>
          <p:spPr>
            <a:xfrm>
              <a:off x="6008284" y="348522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9" name="椭圆 28"/>
            <p:cNvSpPr/>
            <p:nvPr/>
          </p:nvSpPr>
          <p:spPr>
            <a:xfrm>
              <a:off x="5528413" y="346722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31" name="矩形 30"/>
            <p:cNvSpPr/>
            <p:nvPr/>
          </p:nvSpPr>
          <p:spPr>
            <a:xfrm>
              <a:off x="6357296" y="344243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坚定信念，永葆先进</a:t>
              </a:r>
            </a:p>
          </p:txBody>
        </p:sp>
        <p:sp>
          <p:nvSpPr>
            <p:cNvPr id="32" name="矩形 31"/>
            <p:cNvSpPr/>
            <p:nvPr/>
          </p:nvSpPr>
          <p:spPr>
            <a:xfrm>
              <a:off x="5528413" y="344243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3</a:t>
              </a:r>
            </a:p>
          </p:txBody>
        </p:sp>
        <p:sp>
          <p:nvSpPr>
            <p:cNvPr id="33" name="燕尾形 32"/>
            <p:cNvSpPr/>
            <p:nvPr/>
          </p:nvSpPr>
          <p:spPr>
            <a:xfrm>
              <a:off x="9960140" y="3683798"/>
              <a:ext cx="142862" cy="142862"/>
            </a:xfrm>
            <a:prstGeom prst="chevron">
              <a:avLst/>
            </a:prstGeom>
            <a:solidFill>
              <a:srgbClr val="DF2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34" name="组合 33"/>
          <p:cNvGrpSpPr/>
          <p:nvPr/>
        </p:nvGrpSpPr>
        <p:grpSpPr>
          <a:xfrm>
            <a:off x="5226788" y="4572727"/>
            <a:ext cx="4771520" cy="600792"/>
            <a:chOff x="5528413" y="4406992"/>
            <a:chExt cx="4771520" cy="600792"/>
          </a:xfrm>
        </p:grpSpPr>
        <p:sp>
          <p:nvSpPr>
            <p:cNvPr id="35" name="任意多边形 34"/>
            <p:cNvSpPr/>
            <p:nvPr/>
          </p:nvSpPr>
          <p:spPr>
            <a:xfrm>
              <a:off x="6008284" y="4449784"/>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36" name="椭圆 35"/>
            <p:cNvSpPr/>
            <p:nvPr/>
          </p:nvSpPr>
          <p:spPr>
            <a:xfrm>
              <a:off x="5528413" y="4431784"/>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37" name="矩形 36"/>
            <p:cNvSpPr/>
            <p:nvPr/>
          </p:nvSpPr>
          <p:spPr>
            <a:xfrm>
              <a:off x="6357296" y="4406992"/>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忠诚履职，敢于担当</a:t>
              </a:r>
            </a:p>
          </p:txBody>
        </p:sp>
        <p:sp>
          <p:nvSpPr>
            <p:cNvPr id="38" name="矩形 37"/>
            <p:cNvSpPr/>
            <p:nvPr/>
          </p:nvSpPr>
          <p:spPr>
            <a:xfrm>
              <a:off x="5528413" y="4406992"/>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4</a:t>
              </a:r>
            </a:p>
          </p:txBody>
        </p:sp>
        <p:sp>
          <p:nvSpPr>
            <p:cNvPr id="39" name="燕尾形 38"/>
            <p:cNvSpPr/>
            <p:nvPr/>
          </p:nvSpPr>
          <p:spPr>
            <a:xfrm>
              <a:off x="9960140" y="4648353"/>
              <a:ext cx="142862" cy="142862"/>
            </a:xfrm>
            <a:prstGeom prst="chevron">
              <a:avLst/>
            </a:prstGeom>
            <a:solidFill>
              <a:srgbClr val="DF2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40" name="组合 39"/>
          <p:cNvGrpSpPr/>
          <p:nvPr/>
        </p:nvGrpSpPr>
        <p:grpSpPr>
          <a:xfrm>
            <a:off x="5226788" y="2643617"/>
            <a:ext cx="4771520" cy="600792"/>
            <a:chOff x="5528413" y="2477882"/>
            <a:chExt cx="4771520" cy="600792"/>
          </a:xfrm>
        </p:grpSpPr>
        <p:sp>
          <p:nvSpPr>
            <p:cNvPr id="41" name="任意多边形 40"/>
            <p:cNvSpPr/>
            <p:nvPr/>
          </p:nvSpPr>
          <p:spPr>
            <a:xfrm>
              <a:off x="6008284" y="2520674"/>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42" name="矩形 41"/>
            <p:cNvSpPr/>
            <p:nvPr/>
          </p:nvSpPr>
          <p:spPr>
            <a:xfrm>
              <a:off x="6357296" y="2477882"/>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牢记使命，英勇奋斗</a:t>
              </a:r>
            </a:p>
          </p:txBody>
        </p:sp>
        <p:sp>
          <p:nvSpPr>
            <p:cNvPr id="43" name="燕尾形 42"/>
            <p:cNvSpPr/>
            <p:nvPr/>
          </p:nvSpPr>
          <p:spPr>
            <a:xfrm>
              <a:off x="9960140" y="2719243"/>
              <a:ext cx="142862" cy="142862"/>
            </a:xfrm>
            <a:prstGeom prst="chevron">
              <a:avLst/>
            </a:prstGeom>
            <a:solidFill>
              <a:srgbClr val="DF24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44" name="椭圆 43"/>
            <p:cNvSpPr/>
            <p:nvPr/>
          </p:nvSpPr>
          <p:spPr>
            <a:xfrm>
              <a:off x="5528413" y="2502674"/>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45" name="矩形 44"/>
            <p:cNvSpPr/>
            <p:nvPr/>
          </p:nvSpPr>
          <p:spPr>
            <a:xfrm>
              <a:off x="5528413" y="2477882"/>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2</a:t>
              </a:r>
            </a:p>
          </p:txBody>
        </p:sp>
      </p:grpSp>
      <p:grpSp>
        <p:nvGrpSpPr>
          <p:cNvPr id="46" name="组合 45"/>
          <p:cNvGrpSpPr/>
          <p:nvPr/>
        </p:nvGrpSpPr>
        <p:grpSpPr>
          <a:xfrm>
            <a:off x="170498" y="303848"/>
            <a:ext cx="11879580" cy="6250305"/>
            <a:chOff x="179" y="488"/>
            <a:chExt cx="18708" cy="9843"/>
          </a:xfrm>
        </p:grpSpPr>
        <p:sp>
          <p:nvSpPr>
            <p:cNvPr id="47" name="文本框 46"/>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8" name="文本框 47"/>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
        <p:nvSpPr>
          <p:cNvPr id="49" name="文本框 48"/>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grpSp>
        <p:nvGrpSpPr>
          <p:cNvPr id="53" name="组合 52"/>
          <p:cNvGrpSpPr/>
          <p:nvPr/>
        </p:nvGrpSpPr>
        <p:grpSpPr>
          <a:xfrm>
            <a:off x="0" y="4814570"/>
            <a:ext cx="12191365" cy="2077720"/>
            <a:chOff x="0" y="7582"/>
            <a:chExt cx="19199" cy="3272"/>
          </a:xfrm>
        </p:grpSpPr>
        <p:pic>
          <p:nvPicPr>
            <p:cNvPr id="51" name="图片 50" descr="形状 2"/>
            <p:cNvPicPr>
              <a:picLocks noChangeAspect="1"/>
            </p:cNvPicPr>
            <p:nvPr/>
          </p:nvPicPr>
          <p:blipFill>
            <a:blip r:embed="rId4"/>
            <a:stretch>
              <a:fillRect/>
            </a:stretch>
          </p:blipFill>
          <p:spPr>
            <a:xfrm>
              <a:off x="6439" y="8648"/>
              <a:ext cx="12761" cy="2207"/>
            </a:xfrm>
            <a:prstGeom prst="rect">
              <a:avLst/>
            </a:prstGeom>
          </p:spPr>
        </p:pic>
        <p:pic>
          <p:nvPicPr>
            <p:cNvPr id="52" name="图片 51" descr="形状 2"/>
            <p:cNvPicPr>
              <a:picLocks noChangeAspect="1"/>
            </p:cNvPicPr>
            <p:nvPr/>
          </p:nvPicPr>
          <p:blipFill>
            <a:blip r:embed="rId4"/>
            <a:stretch>
              <a:fillRect/>
            </a:stretch>
          </p:blipFill>
          <p:spPr>
            <a:xfrm flipH="1">
              <a:off x="0" y="7582"/>
              <a:ext cx="12761" cy="3273"/>
            </a:xfrm>
            <a:prstGeom prst="rect">
              <a:avLst/>
            </a:prstGeom>
            <a:effectLst>
              <a:outerShdw blurRad="825500" dist="114300" dir="14760000" algn="t" rotWithShape="0">
                <a:prstClr val="black">
                  <a:alpha val="40000"/>
                </a:prstClr>
              </a:outerShdw>
            </a:effectLst>
          </p:spPr>
        </p:pic>
      </p:gr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500"/>
                                        <p:tgtEl>
                                          <p:spTgt spid="8"/>
                                        </p:tgtEl>
                                      </p:cBhvr>
                                    </p:animEffect>
                                  </p:childTnLst>
                                </p:cTn>
                              </p:par>
                            </p:childTnLst>
                          </p:cTn>
                        </p:par>
                        <p:par>
                          <p:cTn id="15" fill="hold">
                            <p:stCondLst>
                              <p:cond delay="500"/>
                            </p:stCondLst>
                            <p:childTnLst>
                              <p:par>
                                <p:cTn id="16" presetID="2" presetClass="entr" presetSubtype="2"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1+#ppt_w/2"/>
                                          </p:val>
                                        </p:tav>
                                        <p:tav tm="100000">
                                          <p:val>
                                            <p:strVal val="#ppt_x"/>
                                          </p:val>
                                        </p:tav>
                                      </p:tavLst>
                                    </p:anim>
                                    <p:anim calcmode="lin" valueType="num">
                                      <p:cBhvr additive="base">
                                        <p:cTn id="19" dur="500" fill="hold"/>
                                        <p:tgtEl>
                                          <p:spTgt spid="17"/>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2" presetClass="entr" presetSubtype="2"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additive="base">
                                        <p:cTn id="23" dur="500" fill="hold"/>
                                        <p:tgtEl>
                                          <p:spTgt spid="40"/>
                                        </p:tgtEl>
                                        <p:attrNameLst>
                                          <p:attrName>ppt_x</p:attrName>
                                        </p:attrNameLst>
                                      </p:cBhvr>
                                      <p:tavLst>
                                        <p:tav tm="0">
                                          <p:val>
                                            <p:strVal val="1+#ppt_w/2"/>
                                          </p:val>
                                        </p:tav>
                                        <p:tav tm="100000">
                                          <p:val>
                                            <p:strVal val="#ppt_x"/>
                                          </p:val>
                                        </p:tav>
                                      </p:tavLst>
                                    </p:anim>
                                    <p:anim calcmode="lin" valueType="num">
                                      <p:cBhvr additive="base">
                                        <p:cTn id="24" dur="500" fill="hold"/>
                                        <p:tgtEl>
                                          <p:spTgt spid="40"/>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2" presetClass="entr" presetSubtype="2" fill="hold"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additive="base">
                                        <p:cTn id="28" dur="500" fill="hold"/>
                                        <p:tgtEl>
                                          <p:spTgt spid="27"/>
                                        </p:tgtEl>
                                        <p:attrNameLst>
                                          <p:attrName>ppt_x</p:attrName>
                                        </p:attrNameLst>
                                      </p:cBhvr>
                                      <p:tavLst>
                                        <p:tav tm="0">
                                          <p:val>
                                            <p:strVal val="1+#ppt_w/2"/>
                                          </p:val>
                                        </p:tav>
                                        <p:tav tm="100000">
                                          <p:val>
                                            <p:strVal val="#ppt_x"/>
                                          </p:val>
                                        </p:tav>
                                      </p:tavLst>
                                    </p:anim>
                                    <p:anim calcmode="lin" valueType="num">
                                      <p:cBhvr additive="base">
                                        <p:cTn id="29" dur="500" fill="hold"/>
                                        <p:tgtEl>
                                          <p:spTgt spid="27"/>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 presetClass="entr" presetSubtype="2" fill="hold" nodeType="after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additive="base">
                                        <p:cTn id="33" dur="500" fill="hold"/>
                                        <p:tgtEl>
                                          <p:spTgt spid="34"/>
                                        </p:tgtEl>
                                        <p:attrNameLst>
                                          <p:attrName>ppt_x</p:attrName>
                                        </p:attrNameLst>
                                      </p:cBhvr>
                                      <p:tavLst>
                                        <p:tav tm="0">
                                          <p:val>
                                            <p:strVal val="1+#ppt_w/2"/>
                                          </p:val>
                                        </p:tav>
                                        <p:tav tm="100000">
                                          <p:val>
                                            <p:strVal val="#ppt_x"/>
                                          </p:val>
                                        </p:tav>
                                      </p:tavLst>
                                    </p:anim>
                                    <p:anim calcmode="lin" valueType="num">
                                      <p:cBhvr additive="base">
                                        <p:cTn id="34"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46"/>
                                        </p:tgtEl>
                                        <p:attrNameLst>
                                          <p:attrName>style.visibility</p:attrName>
                                        </p:attrNameLst>
                                      </p:cBhvr>
                                      <p:to>
                                        <p:strVal val="visible"/>
                                      </p:to>
                                    </p:set>
                                    <p:animEffect transition="in" filter="barn(inVertical)">
                                      <p:cBhvr>
                                        <p:cTn id="39" dur="500"/>
                                        <p:tgtEl>
                                          <p:spTgt spid="46"/>
                                        </p:tgtEl>
                                      </p:cBhvr>
                                    </p:animEffect>
                                  </p:childTnLst>
                                </p:cTn>
                              </p:par>
                            </p:childTnLst>
                          </p:cTn>
                        </p:par>
                      </p:childTnLst>
                    </p:cTn>
                  </p:par>
                  <p:par>
                    <p:cTn id="40" fill="hold">
                      <p:stCondLst>
                        <p:cond delay="indefinite"/>
                      </p:stCondLst>
                      <p:childTnLst>
                        <p:par>
                          <p:cTn id="41" fill="hold">
                            <p:stCondLst>
                              <p:cond delay="0"/>
                            </p:stCondLst>
                            <p:childTnLst>
                              <p:par>
                                <p:cTn id="42" presetID="56" presetClass="entr" presetSubtype="0" fill="hold" grpId="0" nodeType="clickEffect">
                                  <p:stCondLst>
                                    <p:cond delay="0"/>
                                  </p:stCondLst>
                                  <p:iterate type="lt">
                                    <p:tmPct val="10000"/>
                                  </p:iterate>
                                  <p:childTnLst>
                                    <p:set>
                                      <p:cBhvr>
                                        <p:cTn id="43" dur="1" fill="hold">
                                          <p:stCondLst>
                                            <p:cond delay="0"/>
                                          </p:stCondLst>
                                        </p:cTn>
                                        <p:tgtEl>
                                          <p:spTgt spid="49"/>
                                        </p:tgtEl>
                                        <p:attrNameLst>
                                          <p:attrName>style.visibility</p:attrName>
                                        </p:attrNameLst>
                                      </p:cBhvr>
                                      <p:to>
                                        <p:strVal val="visible"/>
                                      </p:to>
                                    </p:set>
                                    <p:anim by="(-#ppt_w*2)" calcmode="lin" valueType="num">
                                      <p:cBhvr rctx="PPT">
                                        <p:cTn id="44" dur="500" autoRev="1" fill="hold">
                                          <p:stCondLst>
                                            <p:cond delay="0"/>
                                          </p:stCondLst>
                                        </p:cTn>
                                        <p:tgtEl>
                                          <p:spTgt spid="49"/>
                                        </p:tgtEl>
                                        <p:attrNameLst>
                                          <p:attrName>ppt_w</p:attrName>
                                        </p:attrNameLst>
                                      </p:cBhvr>
                                    </p:anim>
                                    <p:anim by="(#ppt_w*0.50)" calcmode="lin" valueType="num">
                                      <p:cBhvr>
                                        <p:cTn id="45" dur="500" decel="50000" autoRev="1" fill="hold">
                                          <p:stCondLst>
                                            <p:cond delay="0"/>
                                          </p:stCondLst>
                                        </p:cTn>
                                        <p:tgtEl>
                                          <p:spTgt spid="49"/>
                                        </p:tgtEl>
                                        <p:attrNameLst>
                                          <p:attrName>ppt_x</p:attrName>
                                        </p:attrNameLst>
                                      </p:cBhvr>
                                    </p:anim>
                                    <p:anim from="(-#ppt_h/2)" to="(#ppt_y)" calcmode="lin" valueType="num">
                                      <p:cBhvr>
                                        <p:cTn id="46" dur="1000" fill="hold">
                                          <p:stCondLst>
                                            <p:cond delay="0"/>
                                          </p:stCondLst>
                                        </p:cTn>
                                        <p:tgtEl>
                                          <p:spTgt spid="49"/>
                                        </p:tgtEl>
                                        <p:attrNameLst>
                                          <p:attrName>ppt_y</p:attrName>
                                        </p:attrNameLst>
                                      </p:cBhvr>
                                    </p:anim>
                                    <p:animRot by="21600000">
                                      <p:cBhvr>
                                        <p:cTn id="47" dur="1000" fill="hold">
                                          <p:stCondLst>
                                            <p:cond delay="0"/>
                                          </p:stCondLst>
                                        </p:cTn>
                                        <p:tgtEl>
                                          <p:spTgt spid="4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8" grpId="0"/>
      <p:bldP spid="8" grpId="1"/>
      <p:bldP spid="49" grpId="0"/>
      <p:bldP spid="49"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图片 7" descr="D:\资料\PPT\包\形状 1.png形状 1"/>
          <p:cNvPicPr>
            <a:picLocks noChangeAspect="1"/>
          </p:cNvPicPr>
          <p:nvPr/>
        </p:nvPicPr>
        <p:blipFill>
          <a:blip r:embed="rId4"/>
          <a:srcRect/>
          <a:stretch>
            <a:fillRect/>
          </a:stretch>
        </p:blipFill>
        <p:spPr>
          <a:xfrm>
            <a:off x="1678940" y="1054735"/>
            <a:ext cx="10513060" cy="5692775"/>
          </a:xfrm>
          <a:prstGeom prst="rect">
            <a:avLst/>
          </a:prstGeom>
        </p:spPr>
      </p:pic>
      <p:grpSp>
        <p:nvGrpSpPr>
          <p:cNvPr id="3" name="组合 2"/>
          <p:cNvGrpSpPr/>
          <p:nvPr/>
        </p:nvGrpSpPr>
        <p:grpSpPr>
          <a:xfrm>
            <a:off x="860425" y="874395"/>
            <a:ext cx="6821226" cy="2410460"/>
            <a:chOff x="1482" y="963"/>
            <a:chExt cx="11745" cy="3796"/>
          </a:xfrm>
        </p:grpSpPr>
        <p:sp>
          <p:nvSpPr>
            <p:cNvPr id="9" name="文本框 8"/>
            <p:cNvSpPr txBox="1"/>
            <p:nvPr/>
          </p:nvSpPr>
          <p:spPr>
            <a:xfrm>
              <a:off x="1482" y="963"/>
              <a:ext cx="2842" cy="2472"/>
            </a:xfrm>
            <a:prstGeom prst="rect">
              <a:avLst/>
            </a:prstGeom>
            <a:noFill/>
          </p:spPr>
          <p:txBody>
            <a:bodyPr wrap="square" rtlCol="0">
              <a:spAutoFit/>
            </a:bodyPr>
            <a:lstStyle/>
            <a:p>
              <a:pPr indent="0" algn="dist">
                <a:buFont typeface="Arial" panose="020B0604020202020204" pitchFamily="34" charset="0"/>
                <a:buNone/>
              </a:pPr>
              <a:r>
                <a:rPr lang="en-US" altLang="zh-CN" sz="9600" spc="-1800" dirty="0">
                  <a:solidFill>
                    <a:srgbClr val="FFCFAA"/>
                  </a:solidFill>
                  <a:effectLst/>
                  <a:cs typeface="+mn-ea"/>
                  <a:sym typeface="+mn-lt"/>
                </a:rPr>
                <a:t>01</a:t>
              </a:r>
            </a:p>
          </p:txBody>
        </p:sp>
        <p:sp>
          <p:nvSpPr>
            <p:cNvPr id="10" name="文本框 9"/>
            <p:cNvSpPr txBox="1"/>
            <p:nvPr/>
          </p:nvSpPr>
          <p:spPr>
            <a:xfrm>
              <a:off x="1482" y="3161"/>
              <a:ext cx="11745" cy="1598"/>
            </a:xfrm>
            <a:prstGeom prst="rect">
              <a:avLst/>
            </a:prstGeom>
            <a:noFill/>
          </p:spPr>
          <p:txBody>
            <a:bodyPr wrap="square" rtlCol="0">
              <a:spAutoFit/>
            </a:bodyPr>
            <a:lstStyle/>
            <a:p>
              <a:pPr indent="0" algn="dist">
                <a:buFont typeface="Arial" panose="020B0604020202020204" pitchFamily="34" charset="0"/>
                <a:buNone/>
              </a:pPr>
              <a:r>
                <a:rPr lang="zh-CN" altLang="en-US" sz="6000" spc="-1800" dirty="0">
                  <a:solidFill>
                    <a:srgbClr val="FFCFAA"/>
                  </a:solidFill>
                  <a:effectLst/>
                  <a:latin typeface="汉仪大宋简" panose="02010609000101010101" pitchFamily="49" charset="-122"/>
                  <a:ea typeface="汉仪大宋简" panose="02010609000101010101" pitchFamily="49" charset="-122"/>
                  <a:cs typeface="+mn-ea"/>
                  <a:sym typeface="+mn-lt"/>
                </a:rPr>
                <a:t>不忘初心方得始终</a:t>
              </a:r>
            </a:p>
          </p:txBody>
        </p:sp>
      </p:grpSp>
      <p:sp>
        <p:nvSpPr>
          <p:cNvPr id="11" name="文本框 10"/>
          <p:cNvSpPr txBox="1"/>
          <p:nvPr/>
        </p:nvSpPr>
        <p:spPr>
          <a:xfrm>
            <a:off x="2870200" y="1717675"/>
            <a:ext cx="2736215" cy="521970"/>
          </a:xfrm>
          <a:prstGeom prst="rect">
            <a:avLst/>
          </a:prstGeom>
          <a:gradFill>
            <a:gsLst>
              <a:gs pos="5000">
                <a:srgbClr val="FEF4D4"/>
              </a:gs>
              <a:gs pos="100000">
                <a:srgbClr val="FBCB78"/>
              </a:gs>
            </a:gsLst>
            <a:lin ang="2700000" scaled="0"/>
          </a:gradFill>
        </p:spPr>
        <p:txBody>
          <a:bodyPr wrap="square" rtlCol="0">
            <a:spAutoFit/>
          </a:bodyPr>
          <a:lstStyle/>
          <a:p>
            <a:pPr algn="dist"/>
            <a:r>
              <a:rPr lang="zh-CN" altLang="en-US" sz="2800" dirty="0">
                <a:solidFill>
                  <a:srgbClr val="AE1B19"/>
                </a:solidFill>
                <a:cs typeface="+mn-ea"/>
                <a:sym typeface="+mn-lt"/>
              </a:rPr>
              <a:t>党政党建党课</a:t>
            </a:r>
          </a:p>
        </p:txBody>
      </p:sp>
      <p:sp>
        <p:nvSpPr>
          <p:cNvPr id="13" name="矩形 12"/>
          <p:cNvSpPr/>
          <p:nvPr/>
        </p:nvSpPr>
        <p:spPr>
          <a:xfrm>
            <a:off x="859790" y="3360420"/>
            <a:ext cx="5798185" cy="995045"/>
          </a:xfrm>
          <a:prstGeom prst="rect">
            <a:avLst/>
          </a:prstGeom>
        </p:spPr>
        <p:txBody>
          <a:bodyPr wrap="square">
            <a:spAutoFit/>
          </a:bodyPr>
          <a:lstStyle/>
          <a:p>
            <a:pPr algn="l">
              <a:lnSpc>
                <a:spcPct val="140000"/>
              </a:lnSpc>
            </a:pPr>
            <a:r>
              <a:rPr lang="zh-CN" altLang="en-US" sz="1400" spc="150" dirty="0">
                <a:solidFill>
                  <a:srgbClr val="FFD1A9"/>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16" name="文本框 15"/>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Effect transition="in" filter="wipe(down)">
                                      <p:cBhvr>
                                        <p:cTn id="29" dur="500"/>
                                        <p:tgtEl>
                                          <p:spTgt spid="1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6" presetClass="entr" presetSubtype="0" fill="hold" grpId="0" nodeType="clickEffect">
                                  <p:stCondLst>
                                    <p:cond delay="0"/>
                                  </p:stCondLst>
                                  <p:iterate type="lt">
                                    <p:tmPct val="10000"/>
                                  </p:iterate>
                                  <p:childTnLst>
                                    <p:set>
                                      <p:cBhvr>
                                        <p:cTn id="33" dur="1" fill="hold">
                                          <p:stCondLst>
                                            <p:cond delay="0"/>
                                          </p:stCondLst>
                                        </p:cTn>
                                        <p:tgtEl>
                                          <p:spTgt spid="16"/>
                                        </p:tgtEl>
                                        <p:attrNameLst>
                                          <p:attrName>style.visibility</p:attrName>
                                        </p:attrNameLst>
                                      </p:cBhvr>
                                      <p:to>
                                        <p:strVal val="visible"/>
                                      </p:to>
                                    </p:set>
                                    <p:anim by="(-#ppt_w*2)" calcmode="lin" valueType="num">
                                      <p:cBhvr rctx="PPT">
                                        <p:cTn id="34" dur="500" autoRev="1" fill="hold">
                                          <p:stCondLst>
                                            <p:cond delay="0"/>
                                          </p:stCondLst>
                                        </p:cTn>
                                        <p:tgtEl>
                                          <p:spTgt spid="16"/>
                                        </p:tgtEl>
                                        <p:attrNameLst>
                                          <p:attrName>ppt_w</p:attrName>
                                        </p:attrNameLst>
                                      </p:cBhvr>
                                    </p:anim>
                                    <p:anim by="(#ppt_w*0.50)" calcmode="lin" valueType="num">
                                      <p:cBhvr>
                                        <p:cTn id="35" dur="500" decel="50000" autoRev="1" fill="hold">
                                          <p:stCondLst>
                                            <p:cond delay="0"/>
                                          </p:stCondLst>
                                        </p:cTn>
                                        <p:tgtEl>
                                          <p:spTgt spid="16"/>
                                        </p:tgtEl>
                                        <p:attrNameLst>
                                          <p:attrName>ppt_x</p:attrName>
                                        </p:attrNameLst>
                                      </p:cBhvr>
                                    </p:anim>
                                    <p:anim from="(-#ppt_h/2)" to="(#ppt_y)" calcmode="lin" valueType="num">
                                      <p:cBhvr>
                                        <p:cTn id="36" dur="1000" fill="hold">
                                          <p:stCondLst>
                                            <p:cond delay="0"/>
                                          </p:stCondLst>
                                        </p:cTn>
                                        <p:tgtEl>
                                          <p:spTgt spid="16"/>
                                        </p:tgtEl>
                                        <p:attrNameLst>
                                          <p:attrName>ppt_y</p:attrName>
                                        </p:attrNameLst>
                                      </p:cBhvr>
                                    </p:anim>
                                    <p:animRot by="21600000">
                                      <p:cBhvr>
                                        <p:cTn id="37" dur="1000" fill="hold">
                                          <p:stCondLst>
                                            <p:cond delay="0"/>
                                          </p:stCondLst>
                                        </p:cTn>
                                        <p:tgtEl>
                                          <p:spTgt spid="16"/>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arn(inVertical)">
                                      <p:cBhvr>
                                        <p:cTn id="4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1" grpId="1" animBg="1"/>
      <p:bldP spid="13" grpId="0"/>
      <p:bldP spid="13" grpId="1"/>
      <p:bldP spid="16" grpId="0"/>
      <p:bldP spid="16"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不忘初心，方得始终</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1</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sp>
        <p:nvSpPr>
          <p:cNvPr id="16" name="文本1"/>
          <p:cNvSpPr>
            <a:spLocks noChangeArrowheads="1"/>
          </p:cNvSpPr>
          <p:nvPr/>
        </p:nvSpPr>
        <p:spPr bwMode="gray">
          <a:xfrm>
            <a:off x="4507956" y="1760517"/>
            <a:ext cx="5912124" cy="1195991"/>
          </a:xfrm>
          <a:prstGeom prst="roundRect">
            <a:avLst>
              <a:gd name="adj" fmla="val 11505"/>
            </a:avLst>
          </a:prstGeom>
          <a:noFill/>
          <a:ln w="15875" cap="flat" cmpd="sng" algn="ctr">
            <a:solidFill>
              <a:srgbClr val="FBCB78"/>
            </a:solidFill>
            <a:prstDash val="solid"/>
          </a:ln>
          <a:effectLst/>
        </p:spPr>
        <p:txBody>
          <a:bodyPr lIns="82824" tIns="41411" rIns="82824"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chemeClr val="tx1"/>
                </a:solidFill>
                <a:cs typeface="+mn-ea"/>
                <a:sym typeface="+mn-lt"/>
              </a:rPr>
              <a:t>我们党的初心和使命，是党的先进性和纯洁性的集中体现，是激励一代代中国共产党人前赴后继、英勇奋斗的根本动力。</a:t>
            </a:r>
            <a:endParaRPr kumimoji="0" lang="zh-CN" altLang="en-US" sz="1600" b="0" i="0" u="none" strike="noStrike" kern="1200" cap="none" spc="0" normalizeH="0" baseline="0" noProof="0" dirty="0">
              <a:ln>
                <a:noFill/>
              </a:ln>
              <a:solidFill>
                <a:schemeClr val="tx1"/>
              </a:solidFill>
              <a:effectLst/>
              <a:uLnTx/>
              <a:uFillTx/>
              <a:cs typeface="+mn-ea"/>
              <a:sym typeface="+mn-lt"/>
            </a:endParaRPr>
          </a:p>
        </p:txBody>
      </p:sp>
      <p:sp>
        <p:nvSpPr>
          <p:cNvPr id="18" name="文本2"/>
          <p:cNvSpPr>
            <a:spLocks noChangeArrowheads="1"/>
          </p:cNvSpPr>
          <p:nvPr/>
        </p:nvSpPr>
        <p:spPr bwMode="gray">
          <a:xfrm>
            <a:off x="4507956" y="3213894"/>
            <a:ext cx="5912124" cy="1192036"/>
          </a:xfrm>
          <a:prstGeom prst="roundRect">
            <a:avLst>
              <a:gd name="adj" fmla="val 11505"/>
            </a:avLst>
          </a:prstGeom>
          <a:noFill/>
          <a:ln w="15875" cap="flat" cmpd="sng" algn="ctr">
            <a:solidFill>
              <a:srgbClr val="FBCB78"/>
            </a:solidFill>
            <a:prstDash val="solid"/>
          </a:ln>
          <a:effectLst/>
        </p:spPr>
        <p:txBody>
          <a:bodyPr lIns="82824" tIns="41411" rIns="82824"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chemeClr val="tx1"/>
                </a:solidFill>
                <a:cs typeface="+mn-ea"/>
                <a:sym typeface="+mn-lt"/>
              </a:rPr>
              <a:t>开展“不忘初心、牢记使命”主题教育，是我们党居安思危、面向未来作出的重大部署，对于推动党和人民事业发展具有十分重要的意义。</a:t>
            </a:r>
            <a:endParaRPr kumimoji="0" lang="zh-CN" altLang="en-US" sz="1600" b="0" i="0" u="none" strike="noStrike" kern="1200" cap="none" spc="0" normalizeH="0" baseline="0" noProof="0" dirty="0">
              <a:ln>
                <a:noFill/>
              </a:ln>
              <a:solidFill>
                <a:schemeClr val="tx1"/>
              </a:solidFill>
              <a:effectLst/>
              <a:uLnTx/>
              <a:uFillTx/>
              <a:cs typeface="+mn-ea"/>
              <a:sym typeface="+mn-lt"/>
            </a:endParaRPr>
          </a:p>
        </p:txBody>
      </p:sp>
      <p:sp>
        <p:nvSpPr>
          <p:cNvPr id="22" name="文本3"/>
          <p:cNvSpPr>
            <a:spLocks noChangeArrowheads="1"/>
          </p:cNvSpPr>
          <p:nvPr/>
        </p:nvSpPr>
        <p:spPr bwMode="ltGray">
          <a:xfrm>
            <a:off x="4507956" y="4654966"/>
            <a:ext cx="5912124" cy="1181401"/>
          </a:xfrm>
          <a:prstGeom prst="roundRect">
            <a:avLst>
              <a:gd name="adj" fmla="val 11505"/>
            </a:avLst>
          </a:prstGeom>
          <a:noFill/>
          <a:ln w="15875" cap="flat" cmpd="sng" algn="ctr">
            <a:solidFill>
              <a:srgbClr val="FBCB78"/>
            </a:solidFill>
            <a:prstDash val="solid"/>
          </a:ln>
          <a:effectLst/>
        </p:spPr>
        <p:txBody>
          <a:bodyPr lIns="82824" tIns="41411" rIns="82824"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fontAlgn="base">
              <a:lnSpc>
                <a:spcPct val="120000"/>
              </a:lnSpc>
              <a:spcBef>
                <a:spcPct val="0"/>
              </a:spcBef>
              <a:spcAft>
                <a:spcPct val="0"/>
              </a:spcAft>
              <a:defRPr/>
            </a:pPr>
            <a:r>
              <a:rPr lang="zh-CN" altLang="en-US" sz="1600" dirty="0">
                <a:solidFill>
                  <a:schemeClr val="tx1"/>
                </a:solidFill>
                <a:cs typeface="+mn-ea"/>
                <a:sym typeface="+mn-lt"/>
              </a:rPr>
              <a:t>我们要牢牢把握守初心、担使命，找差距、抓落实的总要求，确保这次主题教育取得扎扎实实的成效。</a:t>
            </a:r>
            <a:endParaRPr kumimoji="0" lang="zh-CN" altLang="en-US" sz="1600" b="0" i="0" u="none" strike="noStrike" kern="1200" cap="none" spc="0" normalizeH="0" baseline="0" noProof="0" dirty="0">
              <a:ln>
                <a:noFill/>
              </a:ln>
              <a:solidFill>
                <a:schemeClr val="tx1"/>
              </a:solidFill>
              <a:effectLst/>
              <a:uLnTx/>
              <a:uFillTx/>
              <a:cs typeface="+mn-ea"/>
              <a:sym typeface="+mn-lt"/>
            </a:endParaRPr>
          </a:p>
        </p:txBody>
      </p:sp>
      <p:grpSp>
        <p:nvGrpSpPr>
          <p:cNvPr id="23" name="组合 22"/>
          <p:cNvGrpSpPr/>
          <p:nvPr/>
        </p:nvGrpSpPr>
        <p:grpSpPr>
          <a:xfrm>
            <a:off x="1360440" y="1754396"/>
            <a:ext cx="3021787" cy="4081971"/>
            <a:chOff x="1571895" y="1769636"/>
            <a:chExt cx="3021787" cy="4081971"/>
          </a:xfrm>
        </p:grpSpPr>
        <p:sp>
          <p:nvSpPr>
            <p:cNvPr id="24" name="标题1"/>
            <p:cNvSpPr>
              <a:spLocks noChangeArrowheads="1"/>
            </p:cNvSpPr>
            <p:nvPr/>
          </p:nvSpPr>
          <p:spPr bwMode="gray">
            <a:xfrm>
              <a:off x="3351075" y="1769636"/>
              <a:ext cx="1242605" cy="1202113"/>
            </a:xfrm>
            <a:prstGeom prst="roundRect">
              <a:avLst>
                <a:gd name="adj" fmla="val 11921"/>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pc="100" dirty="0">
                  <a:solidFill>
                    <a:srgbClr val="AE1B19"/>
                  </a:solidFill>
                  <a:cs typeface="+mn-ea"/>
                  <a:sym typeface="+mn-lt"/>
                </a:rPr>
                <a:t>本质</a:t>
              </a:r>
            </a:p>
            <a:p>
              <a:pPr algn="ctr"/>
              <a:r>
                <a:rPr lang="zh-CN" altLang="en-US" sz="2400" spc="100" dirty="0">
                  <a:solidFill>
                    <a:srgbClr val="AE1B19"/>
                  </a:solidFill>
                  <a:cs typeface="+mn-ea"/>
                  <a:sym typeface="+mn-lt"/>
                </a:rPr>
                <a:t>属性</a:t>
              </a:r>
            </a:p>
          </p:txBody>
        </p:sp>
        <p:sp>
          <p:nvSpPr>
            <p:cNvPr id="27" name="标题2"/>
            <p:cNvSpPr>
              <a:spLocks noChangeArrowheads="1"/>
            </p:cNvSpPr>
            <p:nvPr/>
          </p:nvSpPr>
          <p:spPr bwMode="gray">
            <a:xfrm>
              <a:off x="3351075" y="3229134"/>
              <a:ext cx="1242607" cy="1192036"/>
            </a:xfrm>
            <a:prstGeom prst="roundRect">
              <a:avLst>
                <a:gd name="adj" fmla="val 11921"/>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pc="100" dirty="0">
                  <a:solidFill>
                    <a:srgbClr val="AE1B19"/>
                  </a:solidFill>
                  <a:cs typeface="+mn-ea"/>
                  <a:sym typeface="+mn-lt"/>
                </a:rPr>
                <a:t>价值</a:t>
              </a:r>
            </a:p>
            <a:p>
              <a:pPr algn="ctr"/>
              <a:r>
                <a:rPr lang="zh-CN" altLang="en-US" sz="2400" spc="100" dirty="0">
                  <a:solidFill>
                    <a:srgbClr val="AE1B19"/>
                  </a:solidFill>
                  <a:cs typeface="+mn-ea"/>
                  <a:sym typeface="+mn-lt"/>
                </a:rPr>
                <a:t>追求</a:t>
              </a:r>
            </a:p>
          </p:txBody>
        </p:sp>
        <p:sp>
          <p:nvSpPr>
            <p:cNvPr id="28" name="标题3"/>
            <p:cNvSpPr>
              <a:spLocks noChangeArrowheads="1"/>
            </p:cNvSpPr>
            <p:nvPr/>
          </p:nvSpPr>
          <p:spPr bwMode="gray">
            <a:xfrm>
              <a:off x="3351075" y="4670206"/>
              <a:ext cx="1242605" cy="1181401"/>
            </a:xfrm>
            <a:prstGeom prst="roundRect">
              <a:avLst>
                <a:gd name="adj" fmla="val 11921"/>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pc="100" dirty="0">
                  <a:solidFill>
                    <a:srgbClr val="AE1B19"/>
                  </a:solidFill>
                  <a:cs typeface="+mn-ea"/>
                  <a:sym typeface="+mn-lt"/>
                </a:rPr>
                <a:t>历史</a:t>
              </a:r>
            </a:p>
            <a:p>
              <a:pPr algn="ctr"/>
              <a:r>
                <a:rPr lang="zh-CN" altLang="en-US" sz="2400" spc="100" dirty="0">
                  <a:solidFill>
                    <a:srgbClr val="AE1B19"/>
                  </a:solidFill>
                  <a:cs typeface="+mn-ea"/>
                  <a:sym typeface="+mn-lt"/>
                </a:rPr>
                <a:t>担当</a:t>
              </a:r>
            </a:p>
          </p:txBody>
        </p:sp>
        <p:sp>
          <p:nvSpPr>
            <p:cNvPr id="29" name="箭头3"/>
            <p:cNvSpPr/>
            <p:nvPr/>
          </p:nvSpPr>
          <p:spPr bwMode="gray">
            <a:xfrm flipV="1">
              <a:off x="2131791" y="3825706"/>
              <a:ext cx="1093019" cy="152070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0" name="箭头2"/>
            <p:cNvSpPr/>
            <p:nvPr/>
          </p:nvSpPr>
          <p:spPr bwMode="gray">
            <a:xfrm rot="16200000">
              <a:off x="2419806" y="3192833"/>
              <a:ext cx="324863" cy="1299204"/>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1" name="箭头1"/>
            <p:cNvSpPr/>
            <p:nvPr/>
          </p:nvSpPr>
          <p:spPr bwMode="gray">
            <a:xfrm>
              <a:off x="2124763" y="2164495"/>
              <a:ext cx="1093019" cy="1761588"/>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2" name="Oval 19"/>
            <p:cNvSpPr>
              <a:spLocks noChangeArrowheads="1"/>
            </p:cNvSpPr>
            <p:nvPr/>
          </p:nvSpPr>
          <p:spPr bwMode="auto">
            <a:xfrm>
              <a:off x="1571895" y="3229134"/>
              <a:ext cx="1190548" cy="1192036"/>
            </a:xfrm>
            <a:prstGeom prst="ellipse">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33" name="矩形 32"/>
            <p:cNvSpPr/>
            <p:nvPr/>
          </p:nvSpPr>
          <p:spPr>
            <a:xfrm>
              <a:off x="1571895" y="3505268"/>
              <a:ext cx="1190548" cy="553357"/>
            </a:xfrm>
            <a:prstGeom prst="rect">
              <a:avLst/>
            </a:prstGeom>
          </p:spPr>
          <p:txBody>
            <a:bodyPr wrap="square">
              <a:spAutoFit/>
            </a:bodyPr>
            <a:lstStyle/>
            <a:p>
              <a:pPr algn="ctr">
                <a:lnSpc>
                  <a:spcPct val="140000"/>
                </a:lnSpc>
              </a:pPr>
              <a:r>
                <a:rPr lang="zh-CN" altLang="en-US" sz="2400" dirty="0">
                  <a:solidFill>
                    <a:srgbClr val="AE1B19"/>
                  </a:solidFill>
                  <a:cs typeface="+mn-ea"/>
                  <a:sym typeface="+mn-lt"/>
                </a:rPr>
                <a:t>初 心</a:t>
              </a:r>
            </a:p>
          </p:txBody>
        </p:sp>
      </p:gr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750"/>
                                        <p:tgtEl>
                                          <p:spTgt spid="23"/>
                                        </p:tgtEl>
                                      </p:cBhvr>
                                    </p:animEffect>
                                  </p:childTnLst>
                                </p:cTn>
                              </p:par>
                            </p:childTnLst>
                          </p:cTn>
                        </p:par>
                        <p:par>
                          <p:cTn id="13" fill="hold">
                            <p:stCondLst>
                              <p:cond delay="1500"/>
                            </p:stCondLst>
                            <p:childTnLst>
                              <p:par>
                                <p:cTn id="14" presetID="2" presetClass="entr" presetSubtype="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additive="base">
                                        <p:cTn id="16" dur="500" fill="hold"/>
                                        <p:tgtEl>
                                          <p:spTgt spid="16"/>
                                        </p:tgtEl>
                                        <p:attrNameLst>
                                          <p:attrName>ppt_x</p:attrName>
                                        </p:attrNameLst>
                                      </p:cBhvr>
                                      <p:tavLst>
                                        <p:tav tm="0">
                                          <p:val>
                                            <p:strVal val="1+#ppt_w/2"/>
                                          </p:val>
                                        </p:tav>
                                        <p:tav tm="100000">
                                          <p:val>
                                            <p:strVal val="#ppt_x"/>
                                          </p:val>
                                        </p:tav>
                                      </p:tavLst>
                                    </p:anim>
                                    <p:anim calcmode="lin" valueType="num">
                                      <p:cBhvr additive="base">
                                        <p:cTn id="17" dur="500" fill="hold"/>
                                        <p:tgtEl>
                                          <p:spTgt spid="16"/>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250"/>
                                  </p:stCondLst>
                                  <p:childTnLst>
                                    <p:set>
                                      <p:cBhvr>
                                        <p:cTn id="19" dur="1" fill="hold">
                                          <p:stCondLst>
                                            <p:cond delay="0"/>
                                          </p:stCondLst>
                                        </p:cTn>
                                        <p:tgtEl>
                                          <p:spTgt spid="18"/>
                                        </p:tgtEl>
                                        <p:attrNameLst>
                                          <p:attrName>style.visibility</p:attrName>
                                        </p:attrNameLst>
                                      </p:cBhvr>
                                      <p:to>
                                        <p:strVal val="visible"/>
                                      </p:to>
                                    </p:set>
                                    <p:anim calcmode="lin" valueType="num">
                                      <p:cBhvr additive="base">
                                        <p:cTn id="20" dur="500" fill="hold"/>
                                        <p:tgtEl>
                                          <p:spTgt spid="18"/>
                                        </p:tgtEl>
                                        <p:attrNameLst>
                                          <p:attrName>ppt_x</p:attrName>
                                        </p:attrNameLst>
                                      </p:cBhvr>
                                      <p:tavLst>
                                        <p:tav tm="0">
                                          <p:val>
                                            <p:strVal val="1+#ppt_w/2"/>
                                          </p:val>
                                        </p:tav>
                                        <p:tav tm="100000">
                                          <p:val>
                                            <p:strVal val="#ppt_x"/>
                                          </p:val>
                                        </p:tav>
                                      </p:tavLst>
                                    </p:anim>
                                    <p:anim calcmode="lin" valueType="num">
                                      <p:cBhvr additive="base">
                                        <p:cTn id="21" dur="500" fill="hold"/>
                                        <p:tgtEl>
                                          <p:spTgt spid="18"/>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50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1+#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ldLvl="0" animBg="1"/>
      <p:bldP spid="18" grpId="0" bldLvl="0" animBg="1"/>
      <p:bldP spid="22"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不忘初心，方得始终</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1</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13" name="组合 12"/>
          <p:cNvGrpSpPr/>
          <p:nvPr/>
        </p:nvGrpSpPr>
        <p:grpSpPr>
          <a:xfrm>
            <a:off x="1215663" y="1798287"/>
            <a:ext cx="1548032" cy="1519212"/>
            <a:chOff x="1368932" y="1651000"/>
            <a:chExt cx="1826938" cy="1792926"/>
          </a:xfrm>
        </p:grpSpPr>
        <p:sp>
          <p:nvSpPr>
            <p:cNvPr id="2" name="椭圆 1"/>
            <p:cNvSpPr/>
            <p:nvPr/>
          </p:nvSpPr>
          <p:spPr>
            <a:xfrm>
              <a:off x="1533297" y="1791469"/>
              <a:ext cx="1498086" cy="1498086"/>
            </a:xfrm>
            <a:prstGeom prst="ellipse">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 name="Freeform 5"/>
            <p:cNvSpPr>
              <a:spLocks noEditPoints="1"/>
            </p:cNvSpPr>
            <p:nvPr/>
          </p:nvSpPr>
          <p:spPr bwMode="auto">
            <a:xfrm>
              <a:off x="1368932" y="1651000"/>
              <a:ext cx="1826938" cy="1792926"/>
            </a:xfrm>
            <a:custGeom>
              <a:avLst/>
              <a:gdLst>
                <a:gd name="T0" fmla="*/ 3279 w 7323"/>
                <a:gd name="T1" fmla="*/ 470 h 7185"/>
                <a:gd name="T2" fmla="*/ 3678 w 7323"/>
                <a:gd name="T3" fmla="*/ 281 h 7185"/>
                <a:gd name="T4" fmla="*/ 3662 w 7323"/>
                <a:gd name="T5" fmla="*/ 183 h 7185"/>
                <a:gd name="T6" fmla="*/ 3348 w 7323"/>
                <a:gd name="T7" fmla="*/ 283 h 7185"/>
                <a:gd name="T8" fmla="*/ 3425 w 7323"/>
                <a:gd name="T9" fmla="*/ 60 h 7185"/>
                <a:gd name="T10" fmla="*/ 3197 w 7323"/>
                <a:gd name="T11" fmla="*/ 327 h 7185"/>
                <a:gd name="T12" fmla="*/ 3139 w 7323"/>
                <a:gd name="T13" fmla="*/ 292 h 7185"/>
                <a:gd name="T14" fmla="*/ 3975 w 7323"/>
                <a:gd name="T15" fmla="*/ 279 h 7185"/>
                <a:gd name="T16" fmla="*/ 3984 w 7323"/>
                <a:gd name="T17" fmla="*/ 101 h 7185"/>
                <a:gd name="T18" fmla="*/ 4005 w 7323"/>
                <a:gd name="T19" fmla="*/ 298 h 7185"/>
                <a:gd name="T20" fmla="*/ 4073 w 7323"/>
                <a:gd name="T21" fmla="*/ 408 h 7185"/>
                <a:gd name="T22" fmla="*/ 4716 w 7323"/>
                <a:gd name="T23" fmla="*/ 386 h 7185"/>
                <a:gd name="T24" fmla="*/ 5056 w 7323"/>
                <a:gd name="T25" fmla="*/ 520 h 7185"/>
                <a:gd name="T26" fmla="*/ 5380 w 7323"/>
                <a:gd name="T27" fmla="*/ 691 h 7185"/>
                <a:gd name="T28" fmla="*/ 5684 w 7323"/>
                <a:gd name="T29" fmla="*/ 896 h 7185"/>
                <a:gd name="T30" fmla="*/ 5853 w 7323"/>
                <a:gd name="T31" fmla="*/ 656 h 7185"/>
                <a:gd name="T32" fmla="*/ 6215 w 7323"/>
                <a:gd name="T33" fmla="*/ 1398 h 7185"/>
                <a:gd name="T34" fmla="*/ 6432 w 7323"/>
                <a:gd name="T35" fmla="*/ 1201 h 7185"/>
                <a:gd name="T36" fmla="*/ 6624 w 7323"/>
                <a:gd name="T37" fmla="*/ 2004 h 7185"/>
                <a:gd name="T38" fmla="*/ 6879 w 7323"/>
                <a:gd name="T39" fmla="*/ 1858 h 7185"/>
                <a:gd name="T40" fmla="*/ 6893 w 7323"/>
                <a:gd name="T41" fmla="*/ 2685 h 7185"/>
                <a:gd name="T42" fmla="*/ 7173 w 7323"/>
                <a:gd name="T43" fmla="*/ 2597 h 7185"/>
                <a:gd name="T44" fmla="*/ 7007 w 7323"/>
                <a:gd name="T45" fmla="*/ 3407 h 7185"/>
                <a:gd name="T46" fmla="*/ 7300 w 7323"/>
                <a:gd name="T47" fmla="*/ 3383 h 7185"/>
                <a:gd name="T48" fmla="*/ 6962 w 7323"/>
                <a:gd name="T49" fmla="*/ 4137 h 7185"/>
                <a:gd name="T50" fmla="*/ 6880 w 7323"/>
                <a:gd name="T51" fmla="*/ 4494 h 7185"/>
                <a:gd name="T52" fmla="*/ 6760 w 7323"/>
                <a:gd name="T53" fmla="*/ 4839 h 7185"/>
                <a:gd name="T54" fmla="*/ 6603 w 7323"/>
                <a:gd name="T55" fmla="*/ 5170 h 7185"/>
                <a:gd name="T56" fmla="*/ 6411 w 7323"/>
                <a:gd name="T57" fmla="*/ 5482 h 7185"/>
                <a:gd name="T58" fmla="*/ 6658 w 7323"/>
                <a:gd name="T59" fmla="*/ 5641 h 7185"/>
                <a:gd name="T60" fmla="*/ 5930 w 7323"/>
                <a:gd name="T61" fmla="*/ 6033 h 7185"/>
                <a:gd name="T62" fmla="*/ 6137 w 7323"/>
                <a:gd name="T63" fmla="*/ 6242 h 7185"/>
                <a:gd name="T64" fmla="*/ 5341 w 7323"/>
                <a:gd name="T65" fmla="*/ 6467 h 7185"/>
                <a:gd name="T66" fmla="*/ 5498 w 7323"/>
                <a:gd name="T67" fmla="*/ 6716 h 7185"/>
                <a:gd name="T68" fmla="*/ 4673 w 7323"/>
                <a:gd name="T69" fmla="*/ 6763 h 7185"/>
                <a:gd name="T70" fmla="*/ 4771 w 7323"/>
                <a:gd name="T71" fmla="*/ 7039 h 7185"/>
                <a:gd name="T72" fmla="*/ 3956 w 7323"/>
                <a:gd name="T73" fmla="*/ 6907 h 7185"/>
                <a:gd name="T74" fmla="*/ 2607 w 7323"/>
                <a:gd name="T75" fmla="*/ 386 h 7185"/>
                <a:gd name="T76" fmla="*/ 2267 w 7323"/>
                <a:gd name="T77" fmla="*/ 520 h 7185"/>
                <a:gd name="T78" fmla="*/ 1943 w 7323"/>
                <a:gd name="T79" fmla="*/ 691 h 7185"/>
                <a:gd name="T80" fmla="*/ 1639 w 7323"/>
                <a:gd name="T81" fmla="*/ 896 h 7185"/>
                <a:gd name="T82" fmla="*/ 1470 w 7323"/>
                <a:gd name="T83" fmla="*/ 656 h 7185"/>
                <a:gd name="T84" fmla="*/ 1108 w 7323"/>
                <a:gd name="T85" fmla="*/ 1398 h 7185"/>
                <a:gd name="T86" fmla="*/ 891 w 7323"/>
                <a:gd name="T87" fmla="*/ 1201 h 7185"/>
                <a:gd name="T88" fmla="*/ 699 w 7323"/>
                <a:gd name="T89" fmla="*/ 2004 h 7185"/>
                <a:gd name="T90" fmla="*/ 444 w 7323"/>
                <a:gd name="T91" fmla="*/ 1858 h 7185"/>
                <a:gd name="T92" fmla="*/ 430 w 7323"/>
                <a:gd name="T93" fmla="*/ 2685 h 7185"/>
                <a:gd name="T94" fmla="*/ 150 w 7323"/>
                <a:gd name="T95" fmla="*/ 2597 h 7185"/>
                <a:gd name="T96" fmla="*/ 316 w 7323"/>
                <a:gd name="T97" fmla="*/ 3407 h 7185"/>
                <a:gd name="T98" fmla="*/ 23 w 7323"/>
                <a:gd name="T99" fmla="*/ 3383 h 7185"/>
                <a:gd name="T100" fmla="*/ 361 w 7323"/>
                <a:gd name="T101" fmla="*/ 4137 h 7185"/>
                <a:gd name="T102" fmla="*/ 443 w 7323"/>
                <a:gd name="T103" fmla="*/ 4494 h 7185"/>
                <a:gd name="T104" fmla="*/ 563 w 7323"/>
                <a:gd name="T105" fmla="*/ 4839 h 7185"/>
                <a:gd name="T106" fmla="*/ 720 w 7323"/>
                <a:gd name="T107" fmla="*/ 5170 h 7185"/>
                <a:gd name="T108" fmla="*/ 912 w 7323"/>
                <a:gd name="T109" fmla="*/ 5482 h 7185"/>
                <a:gd name="T110" fmla="*/ 666 w 7323"/>
                <a:gd name="T111" fmla="*/ 5641 h 7185"/>
                <a:gd name="T112" fmla="*/ 1393 w 7323"/>
                <a:gd name="T113" fmla="*/ 6033 h 7185"/>
                <a:gd name="T114" fmla="*/ 1186 w 7323"/>
                <a:gd name="T115" fmla="*/ 6242 h 7185"/>
                <a:gd name="T116" fmla="*/ 1982 w 7323"/>
                <a:gd name="T117" fmla="*/ 6467 h 7185"/>
                <a:gd name="T118" fmla="*/ 1825 w 7323"/>
                <a:gd name="T119" fmla="*/ 6716 h 7185"/>
                <a:gd name="T120" fmla="*/ 2650 w 7323"/>
                <a:gd name="T121" fmla="*/ 6763 h 7185"/>
                <a:gd name="T122" fmla="*/ 2552 w 7323"/>
                <a:gd name="T123" fmla="*/ 7039 h 7185"/>
                <a:gd name="T124" fmla="*/ 3009 w 7323"/>
                <a:gd name="T125" fmla="*/ 6837 h 7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23" h="7185">
                  <a:moveTo>
                    <a:pt x="3375" y="6917"/>
                  </a:moveTo>
                  <a:cubicBezTo>
                    <a:pt x="3345" y="7022"/>
                    <a:pt x="3267" y="7132"/>
                    <a:pt x="3134" y="7121"/>
                  </a:cubicBezTo>
                  <a:cubicBezTo>
                    <a:pt x="3224" y="7079"/>
                    <a:pt x="3310" y="6986"/>
                    <a:pt x="3367" y="6907"/>
                  </a:cubicBezTo>
                  <a:cubicBezTo>
                    <a:pt x="3208" y="6840"/>
                    <a:pt x="3098" y="6952"/>
                    <a:pt x="2937" y="7140"/>
                  </a:cubicBezTo>
                  <a:cubicBezTo>
                    <a:pt x="3075" y="7184"/>
                    <a:pt x="3319" y="7185"/>
                    <a:pt x="3370" y="6974"/>
                  </a:cubicBezTo>
                  <a:cubicBezTo>
                    <a:pt x="3377" y="6944"/>
                    <a:pt x="3375" y="6925"/>
                    <a:pt x="3375" y="6917"/>
                  </a:cubicBezTo>
                  <a:close/>
                  <a:moveTo>
                    <a:pt x="4029" y="490"/>
                  </a:moveTo>
                  <a:cubicBezTo>
                    <a:pt x="4029" y="490"/>
                    <a:pt x="4029" y="490"/>
                    <a:pt x="4029" y="490"/>
                  </a:cubicBezTo>
                  <a:cubicBezTo>
                    <a:pt x="4038" y="486"/>
                    <a:pt x="4043" y="479"/>
                    <a:pt x="4044" y="470"/>
                  </a:cubicBezTo>
                  <a:cubicBezTo>
                    <a:pt x="4053" y="425"/>
                    <a:pt x="3996" y="370"/>
                    <a:pt x="3967" y="342"/>
                  </a:cubicBezTo>
                  <a:cubicBezTo>
                    <a:pt x="3968" y="370"/>
                    <a:pt x="3970" y="514"/>
                    <a:pt x="4029" y="490"/>
                  </a:cubicBezTo>
                  <a:close/>
                  <a:moveTo>
                    <a:pt x="3294" y="490"/>
                  </a:moveTo>
                  <a:cubicBezTo>
                    <a:pt x="3294" y="490"/>
                    <a:pt x="3294" y="490"/>
                    <a:pt x="3294" y="490"/>
                  </a:cubicBezTo>
                  <a:cubicBezTo>
                    <a:pt x="3285" y="486"/>
                    <a:pt x="3281" y="479"/>
                    <a:pt x="3279" y="470"/>
                  </a:cubicBezTo>
                  <a:cubicBezTo>
                    <a:pt x="3270" y="425"/>
                    <a:pt x="3327" y="370"/>
                    <a:pt x="3356" y="342"/>
                  </a:cubicBezTo>
                  <a:cubicBezTo>
                    <a:pt x="3355" y="370"/>
                    <a:pt x="3354" y="514"/>
                    <a:pt x="3294" y="490"/>
                  </a:cubicBezTo>
                  <a:close/>
                  <a:moveTo>
                    <a:pt x="3425" y="502"/>
                  </a:moveTo>
                  <a:cubicBezTo>
                    <a:pt x="3425" y="502"/>
                    <a:pt x="3425" y="502"/>
                    <a:pt x="3425" y="502"/>
                  </a:cubicBezTo>
                  <a:cubicBezTo>
                    <a:pt x="3415" y="503"/>
                    <a:pt x="3408" y="501"/>
                    <a:pt x="3402" y="494"/>
                  </a:cubicBezTo>
                  <a:cubicBezTo>
                    <a:pt x="3370" y="461"/>
                    <a:pt x="3386" y="384"/>
                    <a:pt x="3394" y="345"/>
                  </a:cubicBezTo>
                  <a:cubicBezTo>
                    <a:pt x="3410" y="369"/>
                    <a:pt x="3487" y="489"/>
                    <a:pt x="3425" y="502"/>
                  </a:cubicBezTo>
                  <a:close/>
                  <a:moveTo>
                    <a:pt x="3646" y="279"/>
                  </a:moveTo>
                  <a:cubicBezTo>
                    <a:pt x="3646" y="279"/>
                    <a:pt x="3646" y="279"/>
                    <a:pt x="3646" y="279"/>
                  </a:cubicBezTo>
                  <a:cubicBezTo>
                    <a:pt x="3646" y="279"/>
                    <a:pt x="3646" y="280"/>
                    <a:pt x="3645" y="281"/>
                  </a:cubicBezTo>
                  <a:cubicBezTo>
                    <a:pt x="3646" y="281"/>
                    <a:pt x="3646" y="284"/>
                    <a:pt x="3646" y="284"/>
                  </a:cubicBezTo>
                  <a:cubicBezTo>
                    <a:pt x="3650" y="299"/>
                    <a:pt x="3655" y="315"/>
                    <a:pt x="3662" y="330"/>
                  </a:cubicBezTo>
                  <a:cubicBezTo>
                    <a:pt x="3668" y="315"/>
                    <a:pt x="3673" y="299"/>
                    <a:pt x="3677" y="284"/>
                  </a:cubicBezTo>
                  <a:cubicBezTo>
                    <a:pt x="3677" y="284"/>
                    <a:pt x="3677" y="281"/>
                    <a:pt x="3678" y="281"/>
                  </a:cubicBezTo>
                  <a:cubicBezTo>
                    <a:pt x="3677" y="280"/>
                    <a:pt x="3677" y="279"/>
                    <a:pt x="3677" y="279"/>
                  </a:cubicBezTo>
                  <a:cubicBezTo>
                    <a:pt x="3673" y="263"/>
                    <a:pt x="3668" y="248"/>
                    <a:pt x="3662" y="232"/>
                  </a:cubicBezTo>
                  <a:cubicBezTo>
                    <a:pt x="3655" y="248"/>
                    <a:pt x="3650" y="263"/>
                    <a:pt x="3646" y="279"/>
                  </a:cubicBezTo>
                  <a:close/>
                  <a:moveTo>
                    <a:pt x="3681" y="368"/>
                  </a:moveTo>
                  <a:cubicBezTo>
                    <a:pt x="3681" y="368"/>
                    <a:pt x="3681" y="368"/>
                    <a:pt x="3681" y="368"/>
                  </a:cubicBezTo>
                  <a:cubicBezTo>
                    <a:pt x="3753" y="329"/>
                    <a:pt x="3820" y="301"/>
                    <a:pt x="3883" y="284"/>
                  </a:cubicBezTo>
                  <a:cubicBezTo>
                    <a:pt x="3883" y="283"/>
                    <a:pt x="3884" y="283"/>
                    <a:pt x="3885" y="283"/>
                  </a:cubicBezTo>
                  <a:cubicBezTo>
                    <a:pt x="3886" y="283"/>
                    <a:pt x="3887" y="283"/>
                    <a:pt x="3887" y="282"/>
                  </a:cubicBezTo>
                  <a:cubicBezTo>
                    <a:pt x="3889" y="282"/>
                    <a:pt x="3892" y="281"/>
                    <a:pt x="3893" y="281"/>
                  </a:cubicBezTo>
                  <a:cubicBezTo>
                    <a:pt x="3892" y="280"/>
                    <a:pt x="3889" y="280"/>
                    <a:pt x="3887" y="279"/>
                  </a:cubicBezTo>
                  <a:cubicBezTo>
                    <a:pt x="3886" y="279"/>
                    <a:pt x="3885" y="279"/>
                    <a:pt x="3883" y="279"/>
                  </a:cubicBezTo>
                  <a:cubicBezTo>
                    <a:pt x="3820" y="261"/>
                    <a:pt x="3753" y="233"/>
                    <a:pt x="3681" y="194"/>
                  </a:cubicBezTo>
                  <a:cubicBezTo>
                    <a:pt x="3688" y="182"/>
                    <a:pt x="3696" y="170"/>
                    <a:pt x="3705" y="158"/>
                  </a:cubicBezTo>
                  <a:cubicBezTo>
                    <a:pt x="3691" y="167"/>
                    <a:pt x="3676" y="175"/>
                    <a:pt x="3662" y="183"/>
                  </a:cubicBezTo>
                  <a:cubicBezTo>
                    <a:pt x="3647" y="175"/>
                    <a:pt x="3632" y="167"/>
                    <a:pt x="3618" y="158"/>
                  </a:cubicBezTo>
                  <a:cubicBezTo>
                    <a:pt x="3627" y="170"/>
                    <a:pt x="3635" y="182"/>
                    <a:pt x="3642" y="194"/>
                  </a:cubicBezTo>
                  <a:cubicBezTo>
                    <a:pt x="3570" y="233"/>
                    <a:pt x="3503" y="261"/>
                    <a:pt x="3440" y="279"/>
                  </a:cubicBezTo>
                  <a:cubicBezTo>
                    <a:pt x="3439" y="279"/>
                    <a:pt x="3437" y="279"/>
                    <a:pt x="3436" y="279"/>
                  </a:cubicBezTo>
                  <a:cubicBezTo>
                    <a:pt x="3434" y="280"/>
                    <a:pt x="3432" y="280"/>
                    <a:pt x="3430" y="281"/>
                  </a:cubicBezTo>
                  <a:cubicBezTo>
                    <a:pt x="3432" y="281"/>
                    <a:pt x="3434" y="282"/>
                    <a:pt x="3436" y="282"/>
                  </a:cubicBezTo>
                  <a:cubicBezTo>
                    <a:pt x="3436" y="283"/>
                    <a:pt x="3438" y="283"/>
                    <a:pt x="3438" y="283"/>
                  </a:cubicBezTo>
                  <a:cubicBezTo>
                    <a:pt x="3439" y="283"/>
                    <a:pt x="3440" y="283"/>
                    <a:pt x="3440" y="284"/>
                  </a:cubicBezTo>
                  <a:cubicBezTo>
                    <a:pt x="3503" y="301"/>
                    <a:pt x="3570" y="329"/>
                    <a:pt x="3642" y="368"/>
                  </a:cubicBezTo>
                  <a:cubicBezTo>
                    <a:pt x="3635" y="380"/>
                    <a:pt x="3627" y="392"/>
                    <a:pt x="3618" y="404"/>
                  </a:cubicBezTo>
                  <a:cubicBezTo>
                    <a:pt x="3632" y="395"/>
                    <a:pt x="3647" y="386"/>
                    <a:pt x="3662" y="378"/>
                  </a:cubicBezTo>
                  <a:cubicBezTo>
                    <a:pt x="3676" y="386"/>
                    <a:pt x="3691" y="395"/>
                    <a:pt x="3705" y="404"/>
                  </a:cubicBezTo>
                  <a:cubicBezTo>
                    <a:pt x="3696" y="392"/>
                    <a:pt x="3688" y="380"/>
                    <a:pt x="3681" y="368"/>
                  </a:cubicBezTo>
                  <a:close/>
                  <a:moveTo>
                    <a:pt x="3348" y="283"/>
                  </a:moveTo>
                  <a:cubicBezTo>
                    <a:pt x="3348" y="283"/>
                    <a:pt x="3348" y="283"/>
                    <a:pt x="3348" y="283"/>
                  </a:cubicBezTo>
                  <a:cubicBezTo>
                    <a:pt x="3348" y="282"/>
                    <a:pt x="3348" y="280"/>
                    <a:pt x="3348" y="279"/>
                  </a:cubicBezTo>
                  <a:cubicBezTo>
                    <a:pt x="3348" y="271"/>
                    <a:pt x="3351" y="266"/>
                    <a:pt x="3356" y="261"/>
                  </a:cubicBezTo>
                  <a:cubicBezTo>
                    <a:pt x="3367" y="250"/>
                    <a:pt x="3386" y="250"/>
                    <a:pt x="3398" y="261"/>
                  </a:cubicBezTo>
                  <a:cubicBezTo>
                    <a:pt x="3403" y="266"/>
                    <a:pt x="3405" y="271"/>
                    <a:pt x="3406" y="279"/>
                  </a:cubicBezTo>
                  <a:cubicBezTo>
                    <a:pt x="3406" y="280"/>
                    <a:pt x="3406" y="282"/>
                    <a:pt x="3406" y="284"/>
                  </a:cubicBezTo>
                  <a:cubicBezTo>
                    <a:pt x="3405" y="290"/>
                    <a:pt x="3403" y="296"/>
                    <a:pt x="3398" y="301"/>
                  </a:cubicBezTo>
                  <a:cubicBezTo>
                    <a:pt x="3386" y="312"/>
                    <a:pt x="3368" y="312"/>
                    <a:pt x="3356" y="301"/>
                  </a:cubicBezTo>
                  <a:cubicBezTo>
                    <a:pt x="3351" y="296"/>
                    <a:pt x="3348" y="290"/>
                    <a:pt x="3348" y="284"/>
                  </a:cubicBezTo>
                  <a:cubicBezTo>
                    <a:pt x="3348" y="283"/>
                    <a:pt x="3348" y="283"/>
                    <a:pt x="3348" y="283"/>
                  </a:cubicBezTo>
                  <a:close/>
                  <a:moveTo>
                    <a:pt x="3425" y="60"/>
                  </a:moveTo>
                  <a:cubicBezTo>
                    <a:pt x="3425" y="60"/>
                    <a:pt x="3425" y="60"/>
                    <a:pt x="3425" y="60"/>
                  </a:cubicBezTo>
                  <a:cubicBezTo>
                    <a:pt x="3488" y="72"/>
                    <a:pt x="3409" y="194"/>
                    <a:pt x="3394" y="217"/>
                  </a:cubicBezTo>
                  <a:cubicBezTo>
                    <a:pt x="3389" y="194"/>
                    <a:pt x="3366" y="45"/>
                    <a:pt x="3425" y="60"/>
                  </a:cubicBezTo>
                  <a:close/>
                  <a:moveTo>
                    <a:pt x="3339" y="101"/>
                  </a:moveTo>
                  <a:cubicBezTo>
                    <a:pt x="3339" y="101"/>
                    <a:pt x="3339" y="101"/>
                    <a:pt x="3339" y="101"/>
                  </a:cubicBezTo>
                  <a:cubicBezTo>
                    <a:pt x="3350" y="128"/>
                    <a:pt x="3355" y="167"/>
                    <a:pt x="3356" y="221"/>
                  </a:cubicBezTo>
                  <a:cubicBezTo>
                    <a:pt x="3327" y="192"/>
                    <a:pt x="3270" y="137"/>
                    <a:pt x="3279" y="91"/>
                  </a:cubicBezTo>
                  <a:cubicBezTo>
                    <a:pt x="3285" y="49"/>
                    <a:pt x="3330" y="80"/>
                    <a:pt x="3339" y="101"/>
                  </a:cubicBezTo>
                  <a:close/>
                  <a:moveTo>
                    <a:pt x="3214" y="200"/>
                  </a:moveTo>
                  <a:cubicBezTo>
                    <a:pt x="3214" y="200"/>
                    <a:pt x="3214" y="200"/>
                    <a:pt x="3214" y="200"/>
                  </a:cubicBezTo>
                  <a:cubicBezTo>
                    <a:pt x="3238" y="220"/>
                    <a:pt x="3273" y="237"/>
                    <a:pt x="3321" y="251"/>
                  </a:cubicBezTo>
                  <a:cubicBezTo>
                    <a:pt x="3307" y="227"/>
                    <a:pt x="3237" y="99"/>
                    <a:pt x="3197" y="149"/>
                  </a:cubicBezTo>
                  <a:cubicBezTo>
                    <a:pt x="3191" y="156"/>
                    <a:pt x="3189" y="164"/>
                    <a:pt x="3193" y="173"/>
                  </a:cubicBezTo>
                  <a:cubicBezTo>
                    <a:pt x="3196" y="182"/>
                    <a:pt x="3203" y="191"/>
                    <a:pt x="3214" y="200"/>
                  </a:cubicBezTo>
                  <a:close/>
                  <a:moveTo>
                    <a:pt x="3157" y="318"/>
                  </a:moveTo>
                  <a:cubicBezTo>
                    <a:pt x="3157" y="318"/>
                    <a:pt x="3157" y="318"/>
                    <a:pt x="3157" y="318"/>
                  </a:cubicBezTo>
                  <a:cubicBezTo>
                    <a:pt x="3168" y="324"/>
                    <a:pt x="3181" y="327"/>
                    <a:pt x="3197" y="327"/>
                  </a:cubicBezTo>
                  <a:cubicBezTo>
                    <a:pt x="3229" y="327"/>
                    <a:pt x="3266" y="317"/>
                    <a:pt x="3311" y="301"/>
                  </a:cubicBezTo>
                  <a:cubicBezTo>
                    <a:pt x="3313" y="300"/>
                    <a:pt x="3316" y="299"/>
                    <a:pt x="3318" y="298"/>
                  </a:cubicBezTo>
                  <a:cubicBezTo>
                    <a:pt x="3319" y="298"/>
                    <a:pt x="3320" y="297"/>
                    <a:pt x="3320" y="297"/>
                  </a:cubicBezTo>
                  <a:cubicBezTo>
                    <a:pt x="3326" y="294"/>
                    <a:pt x="3330" y="288"/>
                    <a:pt x="3330" y="281"/>
                  </a:cubicBezTo>
                  <a:cubicBezTo>
                    <a:pt x="3330" y="281"/>
                    <a:pt x="3330" y="280"/>
                    <a:pt x="3330" y="280"/>
                  </a:cubicBezTo>
                  <a:cubicBezTo>
                    <a:pt x="3330" y="273"/>
                    <a:pt x="3324" y="266"/>
                    <a:pt x="3318" y="264"/>
                  </a:cubicBezTo>
                  <a:cubicBezTo>
                    <a:pt x="3315" y="262"/>
                    <a:pt x="3312" y="262"/>
                    <a:pt x="3311" y="262"/>
                  </a:cubicBezTo>
                  <a:cubicBezTo>
                    <a:pt x="3311" y="262"/>
                    <a:pt x="3310" y="262"/>
                    <a:pt x="3310" y="262"/>
                  </a:cubicBezTo>
                  <a:cubicBezTo>
                    <a:pt x="3271" y="246"/>
                    <a:pt x="3154" y="202"/>
                    <a:pt x="3139" y="270"/>
                  </a:cubicBezTo>
                  <a:cubicBezTo>
                    <a:pt x="3137" y="273"/>
                    <a:pt x="3137" y="276"/>
                    <a:pt x="3137" y="279"/>
                  </a:cubicBezTo>
                  <a:cubicBezTo>
                    <a:pt x="3137" y="279"/>
                    <a:pt x="3137" y="280"/>
                    <a:pt x="3137" y="280"/>
                  </a:cubicBezTo>
                  <a:cubicBezTo>
                    <a:pt x="3137" y="281"/>
                    <a:pt x="3137" y="281"/>
                    <a:pt x="3137" y="281"/>
                  </a:cubicBezTo>
                  <a:cubicBezTo>
                    <a:pt x="3137" y="281"/>
                    <a:pt x="3137" y="282"/>
                    <a:pt x="3137" y="282"/>
                  </a:cubicBezTo>
                  <a:cubicBezTo>
                    <a:pt x="3136" y="285"/>
                    <a:pt x="3137" y="289"/>
                    <a:pt x="3139" y="292"/>
                  </a:cubicBezTo>
                  <a:cubicBezTo>
                    <a:pt x="3141" y="302"/>
                    <a:pt x="3148" y="312"/>
                    <a:pt x="3157" y="318"/>
                  </a:cubicBezTo>
                  <a:close/>
                  <a:moveTo>
                    <a:pt x="3250" y="408"/>
                  </a:moveTo>
                  <a:cubicBezTo>
                    <a:pt x="3250" y="408"/>
                    <a:pt x="3250" y="408"/>
                    <a:pt x="3250" y="408"/>
                  </a:cubicBezTo>
                  <a:cubicBezTo>
                    <a:pt x="3273" y="389"/>
                    <a:pt x="3296" y="357"/>
                    <a:pt x="3321" y="310"/>
                  </a:cubicBezTo>
                  <a:cubicBezTo>
                    <a:pt x="3280" y="322"/>
                    <a:pt x="3234" y="339"/>
                    <a:pt x="3204" y="371"/>
                  </a:cubicBezTo>
                  <a:cubicBezTo>
                    <a:pt x="3170" y="408"/>
                    <a:pt x="3215" y="437"/>
                    <a:pt x="3250" y="408"/>
                  </a:cubicBezTo>
                  <a:close/>
                  <a:moveTo>
                    <a:pt x="3899" y="502"/>
                  </a:moveTo>
                  <a:cubicBezTo>
                    <a:pt x="3899" y="502"/>
                    <a:pt x="3899" y="502"/>
                    <a:pt x="3899" y="502"/>
                  </a:cubicBezTo>
                  <a:cubicBezTo>
                    <a:pt x="3836" y="489"/>
                    <a:pt x="3913" y="369"/>
                    <a:pt x="3929" y="345"/>
                  </a:cubicBezTo>
                  <a:cubicBezTo>
                    <a:pt x="3937" y="384"/>
                    <a:pt x="3954" y="461"/>
                    <a:pt x="3921" y="494"/>
                  </a:cubicBezTo>
                  <a:cubicBezTo>
                    <a:pt x="3915" y="501"/>
                    <a:pt x="3908" y="503"/>
                    <a:pt x="3899" y="502"/>
                  </a:cubicBezTo>
                  <a:close/>
                  <a:moveTo>
                    <a:pt x="3975" y="283"/>
                  </a:moveTo>
                  <a:cubicBezTo>
                    <a:pt x="3975" y="283"/>
                    <a:pt x="3975" y="283"/>
                    <a:pt x="3975" y="283"/>
                  </a:cubicBezTo>
                  <a:cubicBezTo>
                    <a:pt x="3975" y="282"/>
                    <a:pt x="3975" y="280"/>
                    <a:pt x="3975" y="279"/>
                  </a:cubicBezTo>
                  <a:cubicBezTo>
                    <a:pt x="3975" y="271"/>
                    <a:pt x="3972" y="266"/>
                    <a:pt x="3967" y="261"/>
                  </a:cubicBezTo>
                  <a:cubicBezTo>
                    <a:pt x="3956" y="250"/>
                    <a:pt x="3937" y="250"/>
                    <a:pt x="3925" y="261"/>
                  </a:cubicBezTo>
                  <a:cubicBezTo>
                    <a:pt x="3920" y="266"/>
                    <a:pt x="3918" y="271"/>
                    <a:pt x="3917" y="279"/>
                  </a:cubicBezTo>
                  <a:cubicBezTo>
                    <a:pt x="3917" y="280"/>
                    <a:pt x="3917" y="282"/>
                    <a:pt x="3917" y="284"/>
                  </a:cubicBezTo>
                  <a:cubicBezTo>
                    <a:pt x="3918" y="290"/>
                    <a:pt x="3920" y="296"/>
                    <a:pt x="3925" y="301"/>
                  </a:cubicBezTo>
                  <a:cubicBezTo>
                    <a:pt x="3937" y="312"/>
                    <a:pt x="3955" y="312"/>
                    <a:pt x="3967" y="301"/>
                  </a:cubicBezTo>
                  <a:cubicBezTo>
                    <a:pt x="3972" y="296"/>
                    <a:pt x="3975" y="290"/>
                    <a:pt x="3975" y="284"/>
                  </a:cubicBezTo>
                  <a:cubicBezTo>
                    <a:pt x="3975" y="283"/>
                    <a:pt x="3975" y="283"/>
                    <a:pt x="3975" y="283"/>
                  </a:cubicBezTo>
                  <a:close/>
                  <a:moveTo>
                    <a:pt x="3899" y="60"/>
                  </a:moveTo>
                  <a:cubicBezTo>
                    <a:pt x="3899" y="60"/>
                    <a:pt x="3899" y="60"/>
                    <a:pt x="3899" y="60"/>
                  </a:cubicBezTo>
                  <a:cubicBezTo>
                    <a:pt x="3957" y="45"/>
                    <a:pt x="3934" y="194"/>
                    <a:pt x="3929" y="217"/>
                  </a:cubicBezTo>
                  <a:cubicBezTo>
                    <a:pt x="3914" y="194"/>
                    <a:pt x="3836" y="72"/>
                    <a:pt x="3899" y="60"/>
                  </a:cubicBezTo>
                  <a:close/>
                  <a:moveTo>
                    <a:pt x="3984" y="101"/>
                  </a:moveTo>
                  <a:cubicBezTo>
                    <a:pt x="3984" y="101"/>
                    <a:pt x="3984" y="101"/>
                    <a:pt x="3984" y="101"/>
                  </a:cubicBezTo>
                  <a:cubicBezTo>
                    <a:pt x="3974" y="128"/>
                    <a:pt x="3968" y="167"/>
                    <a:pt x="3967" y="221"/>
                  </a:cubicBezTo>
                  <a:cubicBezTo>
                    <a:pt x="3996" y="192"/>
                    <a:pt x="4053" y="137"/>
                    <a:pt x="4044" y="91"/>
                  </a:cubicBezTo>
                  <a:cubicBezTo>
                    <a:pt x="4038" y="49"/>
                    <a:pt x="3994" y="80"/>
                    <a:pt x="3984" y="101"/>
                  </a:cubicBezTo>
                  <a:close/>
                  <a:moveTo>
                    <a:pt x="4109" y="200"/>
                  </a:moveTo>
                  <a:cubicBezTo>
                    <a:pt x="4109" y="200"/>
                    <a:pt x="4109" y="200"/>
                    <a:pt x="4109" y="200"/>
                  </a:cubicBezTo>
                  <a:cubicBezTo>
                    <a:pt x="4085" y="220"/>
                    <a:pt x="4050" y="237"/>
                    <a:pt x="4003" y="251"/>
                  </a:cubicBezTo>
                  <a:cubicBezTo>
                    <a:pt x="4016" y="227"/>
                    <a:pt x="4086" y="99"/>
                    <a:pt x="4126" y="149"/>
                  </a:cubicBezTo>
                  <a:cubicBezTo>
                    <a:pt x="4132" y="156"/>
                    <a:pt x="4134" y="164"/>
                    <a:pt x="4130" y="173"/>
                  </a:cubicBezTo>
                  <a:cubicBezTo>
                    <a:pt x="4127" y="182"/>
                    <a:pt x="4120" y="191"/>
                    <a:pt x="4109" y="200"/>
                  </a:cubicBezTo>
                  <a:close/>
                  <a:moveTo>
                    <a:pt x="4166" y="318"/>
                  </a:moveTo>
                  <a:cubicBezTo>
                    <a:pt x="4166" y="318"/>
                    <a:pt x="4166" y="318"/>
                    <a:pt x="4166" y="318"/>
                  </a:cubicBezTo>
                  <a:cubicBezTo>
                    <a:pt x="4155" y="324"/>
                    <a:pt x="4142" y="327"/>
                    <a:pt x="4126" y="327"/>
                  </a:cubicBezTo>
                  <a:cubicBezTo>
                    <a:pt x="4094" y="327"/>
                    <a:pt x="4057" y="317"/>
                    <a:pt x="4012" y="301"/>
                  </a:cubicBezTo>
                  <a:cubicBezTo>
                    <a:pt x="4009" y="300"/>
                    <a:pt x="4007" y="299"/>
                    <a:pt x="4005" y="298"/>
                  </a:cubicBezTo>
                  <a:cubicBezTo>
                    <a:pt x="4004" y="298"/>
                    <a:pt x="4003" y="297"/>
                    <a:pt x="4003" y="297"/>
                  </a:cubicBezTo>
                  <a:cubicBezTo>
                    <a:pt x="3997" y="294"/>
                    <a:pt x="3993" y="288"/>
                    <a:pt x="3994" y="281"/>
                  </a:cubicBezTo>
                  <a:cubicBezTo>
                    <a:pt x="3993" y="281"/>
                    <a:pt x="3993" y="280"/>
                    <a:pt x="3993" y="280"/>
                  </a:cubicBezTo>
                  <a:cubicBezTo>
                    <a:pt x="3993" y="273"/>
                    <a:pt x="3999" y="266"/>
                    <a:pt x="4006" y="264"/>
                  </a:cubicBezTo>
                  <a:cubicBezTo>
                    <a:pt x="4008" y="262"/>
                    <a:pt x="4011" y="262"/>
                    <a:pt x="4012" y="262"/>
                  </a:cubicBezTo>
                  <a:cubicBezTo>
                    <a:pt x="4012" y="262"/>
                    <a:pt x="4013" y="262"/>
                    <a:pt x="4013" y="262"/>
                  </a:cubicBezTo>
                  <a:cubicBezTo>
                    <a:pt x="4052" y="246"/>
                    <a:pt x="4169" y="202"/>
                    <a:pt x="4184" y="270"/>
                  </a:cubicBezTo>
                  <a:cubicBezTo>
                    <a:pt x="4186" y="273"/>
                    <a:pt x="4187" y="276"/>
                    <a:pt x="4187" y="279"/>
                  </a:cubicBezTo>
                  <a:cubicBezTo>
                    <a:pt x="4187" y="279"/>
                    <a:pt x="4187" y="280"/>
                    <a:pt x="4187" y="280"/>
                  </a:cubicBezTo>
                  <a:cubicBezTo>
                    <a:pt x="4187" y="281"/>
                    <a:pt x="4186" y="281"/>
                    <a:pt x="4186" y="281"/>
                  </a:cubicBezTo>
                  <a:cubicBezTo>
                    <a:pt x="4186" y="281"/>
                    <a:pt x="4187" y="282"/>
                    <a:pt x="4187" y="282"/>
                  </a:cubicBezTo>
                  <a:cubicBezTo>
                    <a:pt x="4187" y="285"/>
                    <a:pt x="4186" y="289"/>
                    <a:pt x="4184" y="292"/>
                  </a:cubicBezTo>
                  <a:cubicBezTo>
                    <a:pt x="4182" y="302"/>
                    <a:pt x="4175" y="312"/>
                    <a:pt x="4166" y="318"/>
                  </a:cubicBezTo>
                  <a:close/>
                  <a:moveTo>
                    <a:pt x="4073" y="408"/>
                  </a:moveTo>
                  <a:cubicBezTo>
                    <a:pt x="4073" y="408"/>
                    <a:pt x="4073" y="408"/>
                    <a:pt x="4073" y="408"/>
                  </a:cubicBezTo>
                  <a:cubicBezTo>
                    <a:pt x="4050" y="389"/>
                    <a:pt x="4027" y="357"/>
                    <a:pt x="4003" y="310"/>
                  </a:cubicBezTo>
                  <a:cubicBezTo>
                    <a:pt x="4043" y="322"/>
                    <a:pt x="4089" y="339"/>
                    <a:pt x="4119" y="371"/>
                  </a:cubicBezTo>
                  <a:cubicBezTo>
                    <a:pt x="4153" y="408"/>
                    <a:pt x="4108" y="437"/>
                    <a:pt x="4073" y="408"/>
                  </a:cubicBezTo>
                  <a:close/>
                  <a:moveTo>
                    <a:pt x="3662" y="6816"/>
                  </a:moveTo>
                  <a:cubicBezTo>
                    <a:pt x="3662" y="6816"/>
                    <a:pt x="3662" y="6816"/>
                    <a:pt x="3662" y="6816"/>
                  </a:cubicBezTo>
                  <a:cubicBezTo>
                    <a:pt x="3714" y="6816"/>
                    <a:pt x="3756" y="6858"/>
                    <a:pt x="3756" y="6910"/>
                  </a:cubicBezTo>
                  <a:cubicBezTo>
                    <a:pt x="3756" y="6963"/>
                    <a:pt x="3714" y="7005"/>
                    <a:pt x="3662" y="7005"/>
                  </a:cubicBezTo>
                  <a:cubicBezTo>
                    <a:pt x="3609" y="7005"/>
                    <a:pt x="3567" y="6963"/>
                    <a:pt x="3567" y="6910"/>
                  </a:cubicBezTo>
                  <a:cubicBezTo>
                    <a:pt x="3567" y="6858"/>
                    <a:pt x="3609" y="6816"/>
                    <a:pt x="3662" y="6816"/>
                  </a:cubicBezTo>
                  <a:close/>
                  <a:moveTo>
                    <a:pt x="4727" y="379"/>
                  </a:moveTo>
                  <a:cubicBezTo>
                    <a:pt x="4727" y="379"/>
                    <a:pt x="4727" y="379"/>
                    <a:pt x="4727" y="379"/>
                  </a:cubicBezTo>
                  <a:cubicBezTo>
                    <a:pt x="4741" y="271"/>
                    <a:pt x="4714" y="139"/>
                    <a:pt x="4588" y="96"/>
                  </a:cubicBezTo>
                  <a:cubicBezTo>
                    <a:pt x="4653" y="171"/>
                    <a:pt x="4694" y="291"/>
                    <a:pt x="4716" y="386"/>
                  </a:cubicBezTo>
                  <a:cubicBezTo>
                    <a:pt x="4543" y="383"/>
                    <a:pt x="4487" y="237"/>
                    <a:pt x="4414" y="0"/>
                  </a:cubicBezTo>
                  <a:cubicBezTo>
                    <a:pt x="4558" y="15"/>
                    <a:pt x="4783" y="112"/>
                    <a:pt x="4745" y="325"/>
                  </a:cubicBezTo>
                  <a:cubicBezTo>
                    <a:pt x="4739" y="356"/>
                    <a:pt x="4730" y="373"/>
                    <a:pt x="4727" y="379"/>
                  </a:cubicBezTo>
                  <a:close/>
                  <a:moveTo>
                    <a:pt x="4717" y="415"/>
                  </a:moveTo>
                  <a:cubicBezTo>
                    <a:pt x="4717" y="415"/>
                    <a:pt x="4717" y="415"/>
                    <a:pt x="4717" y="415"/>
                  </a:cubicBezTo>
                  <a:cubicBezTo>
                    <a:pt x="4672" y="514"/>
                    <a:pt x="4580" y="612"/>
                    <a:pt x="4450" y="583"/>
                  </a:cubicBezTo>
                  <a:cubicBezTo>
                    <a:pt x="4544" y="554"/>
                    <a:pt x="4642" y="473"/>
                    <a:pt x="4711" y="403"/>
                  </a:cubicBezTo>
                  <a:cubicBezTo>
                    <a:pt x="4562" y="315"/>
                    <a:pt x="4438" y="410"/>
                    <a:pt x="4252" y="573"/>
                  </a:cubicBezTo>
                  <a:cubicBezTo>
                    <a:pt x="4382" y="636"/>
                    <a:pt x="4624" y="672"/>
                    <a:pt x="4704" y="470"/>
                  </a:cubicBezTo>
                  <a:cubicBezTo>
                    <a:pt x="4715" y="441"/>
                    <a:pt x="4716" y="422"/>
                    <a:pt x="4717" y="415"/>
                  </a:cubicBezTo>
                  <a:close/>
                  <a:moveTo>
                    <a:pt x="5068" y="515"/>
                  </a:moveTo>
                  <a:cubicBezTo>
                    <a:pt x="5068" y="515"/>
                    <a:pt x="5068" y="515"/>
                    <a:pt x="5068" y="515"/>
                  </a:cubicBezTo>
                  <a:cubicBezTo>
                    <a:pt x="5094" y="409"/>
                    <a:pt x="5081" y="275"/>
                    <a:pt x="4961" y="218"/>
                  </a:cubicBezTo>
                  <a:cubicBezTo>
                    <a:pt x="5018" y="299"/>
                    <a:pt x="5045" y="423"/>
                    <a:pt x="5056" y="520"/>
                  </a:cubicBezTo>
                  <a:cubicBezTo>
                    <a:pt x="4885" y="499"/>
                    <a:pt x="4845" y="347"/>
                    <a:pt x="4799" y="104"/>
                  </a:cubicBezTo>
                  <a:cubicBezTo>
                    <a:pt x="4940" y="134"/>
                    <a:pt x="5153" y="255"/>
                    <a:pt x="5092" y="463"/>
                  </a:cubicBezTo>
                  <a:cubicBezTo>
                    <a:pt x="5083" y="493"/>
                    <a:pt x="5072" y="509"/>
                    <a:pt x="5068" y="515"/>
                  </a:cubicBezTo>
                  <a:close/>
                  <a:moveTo>
                    <a:pt x="5055" y="549"/>
                  </a:moveTo>
                  <a:cubicBezTo>
                    <a:pt x="5055" y="549"/>
                    <a:pt x="5055" y="549"/>
                    <a:pt x="5055" y="549"/>
                  </a:cubicBezTo>
                  <a:cubicBezTo>
                    <a:pt x="5053" y="556"/>
                    <a:pt x="5050" y="575"/>
                    <a:pt x="5036" y="603"/>
                  </a:cubicBezTo>
                  <a:cubicBezTo>
                    <a:pt x="4934" y="795"/>
                    <a:pt x="4697" y="733"/>
                    <a:pt x="4575" y="656"/>
                  </a:cubicBezTo>
                  <a:cubicBezTo>
                    <a:pt x="4778" y="514"/>
                    <a:pt x="4912" y="433"/>
                    <a:pt x="5050" y="537"/>
                  </a:cubicBezTo>
                  <a:cubicBezTo>
                    <a:pt x="4974" y="599"/>
                    <a:pt x="4868" y="668"/>
                    <a:pt x="4771" y="687"/>
                  </a:cubicBezTo>
                  <a:cubicBezTo>
                    <a:pt x="4896" y="731"/>
                    <a:pt x="4999" y="643"/>
                    <a:pt x="5055" y="549"/>
                  </a:cubicBezTo>
                  <a:close/>
                  <a:moveTo>
                    <a:pt x="5393" y="687"/>
                  </a:moveTo>
                  <a:cubicBezTo>
                    <a:pt x="5393" y="687"/>
                    <a:pt x="5393" y="687"/>
                    <a:pt x="5393" y="687"/>
                  </a:cubicBezTo>
                  <a:cubicBezTo>
                    <a:pt x="5430" y="585"/>
                    <a:pt x="5432" y="450"/>
                    <a:pt x="5318" y="380"/>
                  </a:cubicBezTo>
                  <a:cubicBezTo>
                    <a:pt x="5366" y="467"/>
                    <a:pt x="5380" y="593"/>
                    <a:pt x="5380" y="691"/>
                  </a:cubicBezTo>
                  <a:cubicBezTo>
                    <a:pt x="5212" y="651"/>
                    <a:pt x="5189" y="496"/>
                    <a:pt x="5169" y="249"/>
                  </a:cubicBezTo>
                  <a:cubicBezTo>
                    <a:pt x="5307" y="295"/>
                    <a:pt x="5505" y="438"/>
                    <a:pt x="5422" y="638"/>
                  </a:cubicBezTo>
                  <a:cubicBezTo>
                    <a:pt x="5410" y="667"/>
                    <a:pt x="5397" y="681"/>
                    <a:pt x="5393" y="687"/>
                  </a:cubicBezTo>
                  <a:close/>
                  <a:moveTo>
                    <a:pt x="5375" y="720"/>
                  </a:moveTo>
                  <a:cubicBezTo>
                    <a:pt x="5375" y="720"/>
                    <a:pt x="5375" y="720"/>
                    <a:pt x="5375" y="720"/>
                  </a:cubicBezTo>
                  <a:cubicBezTo>
                    <a:pt x="5310" y="806"/>
                    <a:pt x="5198" y="882"/>
                    <a:pt x="5078" y="825"/>
                  </a:cubicBezTo>
                  <a:cubicBezTo>
                    <a:pt x="5177" y="818"/>
                    <a:pt x="5290" y="760"/>
                    <a:pt x="5372" y="707"/>
                  </a:cubicBezTo>
                  <a:cubicBezTo>
                    <a:pt x="5246" y="588"/>
                    <a:pt x="5104" y="654"/>
                    <a:pt x="4887" y="773"/>
                  </a:cubicBezTo>
                  <a:cubicBezTo>
                    <a:pt x="5000" y="863"/>
                    <a:pt x="5229" y="950"/>
                    <a:pt x="5351" y="771"/>
                  </a:cubicBezTo>
                  <a:cubicBezTo>
                    <a:pt x="5368" y="745"/>
                    <a:pt x="5373" y="726"/>
                    <a:pt x="5375" y="720"/>
                  </a:cubicBezTo>
                  <a:close/>
                  <a:moveTo>
                    <a:pt x="5697" y="893"/>
                  </a:moveTo>
                  <a:cubicBezTo>
                    <a:pt x="5697" y="893"/>
                    <a:pt x="5697" y="893"/>
                    <a:pt x="5697" y="893"/>
                  </a:cubicBezTo>
                  <a:cubicBezTo>
                    <a:pt x="5745" y="796"/>
                    <a:pt x="5761" y="661"/>
                    <a:pt x="5656" y="580"/>
                  </a:cubicBezTo>
                  <a:cubicBezTo>
                    <a:pt x="5694" y="672"/>
                    <a:pt x="5694" y="799"/>
                    <a:pt x="5684" y="896"/>
                  </a:cubicBezTo>
                  <a:cubicBezTo>
                    <a:pt x="5521" y="838"/>
                    <a:pt x="5515" y="681"/>
                    <a:pt x="5522" y="434"/>
                  </a:cubicBezTo>
                  <a:cubicBezTo>
                    <a:pt x="5654" y="494"/>
                    <a:pt x="5836" y="658"/>
                    <a:pt x="5731" y="848"/>
                  </a:cubicBezTo>
                  <a:cubicBezTo>
                    <a:pt x="5716" y="875"/>
                    <a:pt x="5702" y="888"/>
                    <a:pt x="5697" y="893"/>
                  </a:cubicBezTo>
                  <a:close/>
                  <a:moveTo>
                    <a:pt x="5676" y="924"/>
                  </a:moveTo>
                  <a:cubicBezTo>
                    <a:pt x="5676" y="924"/>
                    <a:pt x="5676" y="924"/>
                    <a:pt x="5676" y="924"/>
                  </a:cubicBezTo>
                  <a:cubicBezTo>
                    <a:pt x="5673" y="930"/>
                    <a:pt x="5665" y="948"/>
                    <a:pt x="5646" y="972"/>
                  </a:cubicBezTo>
                  <a:cubicBezTo>
                    <a:pt x="5505" y="1137"/>
                    <a:pt x="5287" y="1025"/>
                    <a:pt x="5184" y="924"/>
                  </a:cubicBezTo>
                  <a:cubicBezTo>
                    <a:pt x="5413" y="829"/>
                    <a:pt x="5561" y="779"/>
                    <a:pt x="5674" y="911"/>
                  </a:cubicBezTo>
                  <a:cubicBezTo>
                    <a:pt x="5586" y="955"/>
                    <a:pt x="5468" y="1000"/>
                    <a:pt x="5369" y="997"/>
                  </a:cubicBezTo>
                  <a:cubicBezTo>
                    <a:pt x="5482" y="1066"/>
                    <a:pt x="5601" y="1003"/>
                    <a:pt x="5676" y="924"/>
                  </a:cubicBezTo>
                  <a:close/>
                  <a:moveTo>
                    <a:pt x="5976" y="1131"/>
                  </a:moveTo>
                  <a:cubicBezTo>
                    <a:pt x="5976" y="1131"/>
                    <a:pt x="5976" y="1131"/>
                    <a:pt x="5976" y="1131"/>
                  </a:cubicBezTo>
                  <a:cubicBezTo>
                    <a:pt x="5982" y="1127"/>
                    <a:pt x="5997" y="1115"/>
                    <a:pt x="6015" y="1090"/>
                  </a:cubicBezTo>
                  <a:cubicBezTo>
                    <a:pt x="6140" y="912"/>
                    <a:pt x="5977" y="730"/>
                    <a:pt x="5853" y="656"/>
                  </a:cubicBezTo>
                  <a:cubicBezTo>
                    <a:pt x="5819" y="901"/>
                    <a:pt x="5807" y="1057"/>
                    <a:pt x="5963" y="1133"/>
                  </a:cubicBezTo>
                  <a:cubicBezTo>
                    <a:pt x="5984" y="1037"/>
                    <a:pt x="5997" y="911"/>
                    <a:pt x="5970" y="816"/>
                  </a:cubicBezTo>
                  <a:cubicBezTo>
                    <a:pt x="6066" y="908"/>
                    <a:pt x="6034" y="1040"/>
                    <a:pt x="5976" y="1131"/>
                  </a:cubicBezTo>
                  <a:close/>
                  <a:moveTo>
                    <a:pt x="5952" y="1160"/>
                  </a:moveTo>
                  <a:cubicBezTo>
                    <a:pt x="5952" y="1160"/>
                    <a:pt x="5952" y="1160"/>
                    <a:pt x="5952" y="1160"/>
                  </a:cubicBezTo>
                  <a:cubicBezTo>
                    <a:pt x="5869" y="1230"/>
                    <a:pt x="5744" y="1280"/>
                    <a:pt x="5639" y="1198"/>
                  </a:cubicBezTo>
                  <a:cubicBezTo>
                    <a:pt x="5737" y="1212"/>
                    <a:pt x="5860" y="1181"/>
                    <a:pt x="5951" y="1146"/>
                  </a:cubicBezTo>
                  <a:cubicBezTo>
                    <a:pt x="5854" y="1003"/>
                    <a:pt x="5701" y="1037"/>
                    <a:pt x="5463" y="1106"/>
                  </a:cubicBezTo>
                  <a:cubicBezTo>
                    <a:pt x="5555" y="1218"/>
                    <a:pt x="5759" y="1353"/>
                    <a:pt x="5917" y="1204"/>
                  </a:cubicBezTo>
                  <a:cubicBezTo>
                    <a:pt x="5939" y="1183"/>
                    <a:pt x="5948" y="1166"/>
                    <a:pt x="5952" y="1160"/>
                  </a:cubicBezTo>
                  <a:close/>
                  <a:moveTo>
                    <a:pt x="6228" y="1399"/>
                  </a:moveTo>
                  <a:cubicBezTo>
                    <a:pt x="6228" y="1399"/>
                    <a:pt x="6228" y="1399"/>
                    <a:pt x="6228" y="1399"/>
                  </a:cubicBezTo>
                  <a:cubicBezTo>
                    <a:pt x="6296" y="1314"/>
                    <a:pt x="6341" y="1186"/>
                    <a:pt x="6256" y="1085"/>
                  </a:cubicBezTo>
                  <a:cubicBezTo>
                    <a:pt x="6273" y="1182"/>
                    <a:pt x="6246" y="1306"/>
                    <a:pt x="6215" y="1398"/>
                  </a:cubicBezTo>
                  <a:cubicBezTo>
                    <a:pt x="6068" y="1307"/>
                    <a:pt x="6097" y="1153"/>
                    <a:pt x="6157" y="912"/>
                  </a:cubicBezTo>
                  <a:cubicBezTo>
                    <a:pt x="6273" y="1000"/>
                    <a:pt x="6415" y="1199"/>
                    <a:pt x="6272" y="1362"/>
                  </a:cubicBezTo>
                  <a:cubicBezTo>
                    <a:pt x="6251" y="1385"/>
                    <a:pt x="6234" y="1395"/>
                    <a:pt x="6228" y="1399"/>
                  </a:cubicBezTo>
                  <a:close/>
                  <a:moveTo>
                    <a:pt x="6201" y="1424"/>
                  </a:moveTo>
                  <a:cubicBezTo>
                    <a:pt x="6201" y="1424"/>
                    <a:pt x="6201" y="1424"/>
                    <a:pt x="6201" y="1424"/>
                  </a:cubicBezTo>
                  <a:cubicBezTo>
                    <a:pt x="6196" y="1430"/>
                    <a:pt x="6186" y="1445"/>
                    <a:pt x="6161" y="1465"/>
                  </a:cubicBezTo>
                  <a:cubicBezTo>
                    <a:pt x="5988" y="1595"/>
                    <a:pt x="5800" y="1439"/>
                    <a:pt x="5721" y="1318"/>
                  </a:cubicBezTo>
                  <a:cubicBezTo>
                    <a:pt x="5965" y="1275"/>
                    <a:pt x="6121" y="1258"/>
                    <a:pt x="6202" y="1411"/>
                  </a:cubicBezTo>
                  <a:cubicBezTo>
                    <a:pt x="6107" y="1435"/>
                    <a:pt x="5981" y="1453"/>
                    <a:pt x="5885" y="1428"/>
                  </a:cubicBezTo>
                  <a:cubicBezTo>
                    <a:pt x="5981" y="1521"/>
                    <a:pt x="6111" y="1485"/>
                    <a:pt x="6201" y="1424"/>
                  </a:cubicBezTo>
                  <a:close/>
                  <a:moveTo>
                    <a:pt x="6449" y="1692"/>
                  </a:moveTo>
                  <a:cubicBezTo>
                    <a:pt x="6449" y="1692"/>
                    <a:pt x="6449" y="1692"/>
                    <a:pt x="6449" y="1692"/>
                  </a:cubicBezTo>
                  <a:cubicBezTo>
                    <a:pt x="6456" y="1688"/>
                    <a:pt x="6473" y="1681"/>
                    <a:pt x="6496" y="1660"/>
                  </a:cubicBezTo>
                  <a:cubicBezTo>
                    <a:pt x="6656" y="1514"/>
                    <a:pt x="6537" y="1300"/>
                    <a:pt x="6432" y="1201"/>
                  </a:cubicBezTo>
                  <a:cubicBezTo>
                    <a:pt x="6346" y="1433"/>
                    <a:pt x="6301" y="1583"/>
                    <a:pt x="6436" y="1690"/>
                  </a:cubicBezTo>
                  <a:cubicBezTo>
                    <a:pt x="6477" y="1602"/>
                    <a:pt x="6518" y="1481"/>
                    <a:pt x="6511" y="1383"/>
                  </a:cubicBezTo>
                  <a:cubicBezTo>
                    <a:pt x="6585" y="1493"/>
                    <a:pt x="6526" y="1615"/>
                    <a:pt x="6449" y="1692"/>
                  </a:cubicBezTo>
                  <a:close/>
                  <a:moveTo>
                    <a:pt x="6419" y="1714"/>
                  </a:moveTo>
                  <a:cubicBezTo>
                    <a:pt x="6419" y="1714"/>
                    <a:pt x="6419" y="1714"/>
                    <a:pt x="6419" y="1714"/>
                  </a:cubicBezTo>
                  <a:cubicBezTo>
                    <a:pt x="6324" y="1765"/>
                    <a:pt x="6190" y="1787"/>
                    <a:pt x="6105" y="1684"/>
                  </a:cubicBezTo>
                  <a:cubicBezTo>
                    <a:pt x="6198" y="1719"/>
                    <a:pt x="6325" y="1715"/>
                    <a:pt x="6422" y="1701"/>
                  </a:cubicBezTo>
                  <a:cubicBezTo>
                    <a:pt x="6358" y="1540"/>
                    <a:pt x="6201" y="1540"/>
                    <a:pt x="5954" y="1556"/>
                  </a:cubicBezTo>
                  <a:cubicBezTo>
                    <a:pt x="6019" y="1685"/>
                    <a:pt x="6189" y="1861"/>
                    <a:pt x="6376" y="1750"/>
                  </a:cubicBezTo>
                  <a:cubicBezTo>
                    <a:pt x="6402" y="1734"/>
                    <a:pt x="6414" y="1719"/>
                    <a:pt x="6419" y="1714"/>
                  </a:cubicBezTo>
                  <a:close/>
                  <a:moveTo>
                    <a:pt x="6637" y="2008"/>
                  </a:moveTo>
                  <a:cubicBezTo>
                    <a:pt x="6637" y="2008"/>
                    <a:pt x="6637" y="2008"/>
                    <a:pt x="6637" y="2008"/>
                  </a:cubicBezTo>
                  <a:cubicBezTo>
                    <a:pt x="6722" y="1939"/>
                    <a:pt x="6794" y="1825"/>
                    <a:pt x="6732" y="1707"/>
                  </a:cubicBezTo>
                  <a:cubicBezTo>
                    <a:pt x="6728" y="1806"/>
                    <a:pt x="6675" y="1921"/>
                    <a:pt x="6624" y="2004"/>
                  </a:cubicBezTo>
                  <a:cubicBezTo>
                    <a:pt x="6501" y="1883"/>
                    <a:pt x="6562" y="1739"/>
                    <a:pt x="6674" y="1517"/>
                  </a:cubicBezTo>
                  <a:cubicBezTo>
                    <a:pt x="6767" y="1627"/>
                    <a:pt x="6863" y="1853"/>
                    <a:pt x="6687" y="1981"/>
                  </a:cubicBezTo>
                  <a:cubicBezTo>
                    <a:pt x="6662" y="1999"/>
                    <a:pt x="6644" y="2005"/>
                    <a:pt x="6637" y="2008"/>
                  </a:cubicBezTo>
                  <a:close/>
                  <a:moveTo>
                    <a:pt x="6605" y="2026"/>
                  </a:moveTo>
                  <a:cubicBezTo>
                    <a:pt x="6605" y="2026"/>
                    <a:pt x="6605" y="2026"/>
                    <a:pt x="6605" y="2026"/>
                  </a:cubicBezTo>
                  <a:cubicBezTo>
                    <a:pt x="6600" y="2031"/>
                    <a:pt x="6586" y="2044"/>
                    <a:pt x="6558" y="2057"/>
                  </a:cubicBezTo>
                  <a:cubicBezTo>
                    <a:pt x="6360" y="2147"/>
                    <a:pt x="6210" y="1954"/>
                    <a:pt x="6160" y="1818"/>
                  </a:cubicBezTo>
                  <a:cubicBezTo>
                    <a:pt x="6407" y="1830"/>
                    <a:pt x="6563" y="1847"/>
                    <a:pt x="6609" y="2013"/>
                  </a:cubicBezTo>
                  <a:cubicBezTo>
                    <a:pt x="6511" y="2017"/>
                    <a:pt x="6384" y="2007"/>
                    <a:pt x="6296" y="1962"/>
                  </a:cubicBezTo>
                  <a:cubicBezTo>
                    <a:pt x="6369" y="2073"/>
                    <a:pt x="6504" y="2067"/>
                    <a:pt x="6605" y="2026"/>
                  </a:cubicBezTo>
                  <a:close/>
                  <a:moveTo>
                    <a:pt x="6790" y="2342"/>
                  </a:moveTo>
                  <a:cubicBezTo>
                    <a:pt x="6790" y="2342"/>
                    <a:pt x="6790" y="2342"/>
                    <a:pt x="6790" y="2342"/>
                  </a:cubicBezTo>
                  <a:cubicBezTo>
                    <a:pt x="6796" y="2340"/>
                    <a:pt x="6815" y="2336"/>
                    <a:pt x="6842" y="2321"/>
                  </a:cubicBezTo>
                  <a:cubicBezTo>
                    <a:pt x="7030" y="2213"/>
                    <a:pt x="6960" y="1978"/>
                    <a:pt x="6879" y="1858"/>
                  </a:cubicBezTo>
                  <a:cubicBezTo>
                    <a:pt x="6745" y="2066"/>
                    <a:pt x="6668" y="2203"/>
                    <a:pt x="6777" y="2337"/>
                  </a:cubicBezTo>
                  <a:cubicBezTo>
                    <a:pt x="6836" y="2259"/>
                    <a:pt x="6902" y="2151"/>
                    <a:pt x="6917" y="2053"/>
                  </a:cubicBezTo>
                  <a:cubicBezTo>
                    <a:pt x="6965" y="2177"/>
                    <a:pt x="6881" y="2283"/>
                    <a:pt x="6790" y="2342"/>
                  </a:cubicBezTo>
                  <a:close/>
                  <a:moveTo>
                    <a:pt x="6756" y="2357"/>
                  </a:moveTo>
                  <a:cubicBezTo>
                    <a:pt x="6756" y="2357"/>
                    <a:pt x="6756" y="2357"/>
                    <a:pt x="6756" y="2357"/>
                  </a:cubicBezTo>
                  <a:cubicBezTo>
                    <a:pt x="6651" y="2386"/>
                    <a:pt x="6516" y="2378"/>
                    <a:pt x="6456" y="2259"/>
                  </a:cubicBezTo>
                  <a:cubicBezTo>
                    <a:pt x="6538" y="2314"/>
                    <a:pt x="6663" y="2337"/>
                    <a:pt x="6761" y="2345"/>
                  </a:cubicBezTo>
                  <a:cubicBezTo>
                    <a:pt x="6733" y="2174"/>
                    <a:pt x="6580" y="2140"/>
                    <a:pt x="6336" y="2102"/>
                  </a:cubicBezTo>
                  <a:cubicBezTo>
                    <a:pt x="6371" y="2242"/>
                    <a:pt x="6499" y="2450"/>
                    <a:pt x="6705" y="2383"/>
                  </a:cubicBezTo>
                  <a:cubicBezTo>
                    <a:pt x="6734" y="2372"/>
                    <a:pt x="6750" y="2361"/>
                    <a:pt x="6756" y="2357"/>
                  </a:cubicBezTo>
                  <a:close/>
                  <a:moveTo>
                    <a:pt x="6905" y="2690"/>
                  </a:moveTo>
                  <a:cubicBezTo>
                    <a:pt x="6905" y="2690"/>
                    <a:pt x="6905" y="2690"/>
                    <a:pt x="6905" y="2690"/>
                  </a:cubicBezTo>
                  <a:cubicBezTo>
                    <a:pt x="7002" y="2642"/>
                    <a:pt x="7097" y="2546"/>
                    <a:pt x="7063" y="2418"/>
                  </a:cubicBezTo>
                  <a:cubicBezTo>
                    <a:pt x="7037" y="2513"/>
                    <a:pt x="6960" y="2614"/>
                    <a:pt x="6893" y="2685"/>
                  </a:cubicBezTo>
                  <a:cubicBezTo>
                    <a:pt x="6799" y="2539"/>
                    <a:pt x="6890" y="2412"/>
                    <a:pt x="7046" y="2220"/>
                  </a:cubicBezTo>
                  <a:cubicBezTo>
                    <a:pt x="7114" y="2348"/>
                    <a:pt x="7158" y="2588"/>
                    <a:pt x="6959" y="2676"/>
                  </a:cubicBezTo>
                  <a:cubicBezTo>
                    <a:pt x="6931" y="2688"/>
                    <a:pt x="6912" y="2689"/>
                    <a:pt x="6905" y="2690"/>
                  </a:cubicBezTo>
                  <a:close/>
                  <a:moveTo>
                    <a:pt x="6869" y="2702"/>
                  </a:moveTo>
                  <a:cubicBezTo>
                    <a:pt x="6869" y="2702"/>
                    <a:pt x="6869" y="2702"/>
                    <a:pt x="6869" y="2702"/>
                  </a:cubicBezTo>
                  <a:cubicBezTo>
                    <a:pt x="6863" y="2705"/>
                    <a:pt x="6846" y="2715"/>
                    <a:pt x="6816" y="2722"/>
                  </a:cubicBezTo>
                  <a:cubicBezTo>
                    <a:pt x="6604" y="2767"/>
                    <a:pt x="6499" y="2546"/>
                    <a:pt x="6480" y="2402"/>
                  </a:cubicBezTo>
                  <a:cubicBezTo>
                    <a:pt x="6719" y="2467"/>
                    <a:pt x="6867" y="2518"/>
                    <a:pt x="6876" y="2690"/>
                  </a:cubicBezTo>
                  <a:cubicBezTo>
                    <a:pt x="6779" y="2672"/>
                    <a:pt x="6658" y="2635"/>
                    <a:pt x="6582" y="2572"/>
                  </a:cubicBezTo>
                  <a:cubicBezTo>
                    <a:pt x="6629" y="2697"/>
                    <a:pt x="6762" y="2719"/>
                    <a:pt x="6869" y="2702"/>
                  </a:cubicBezTo>
                  <a:close/>
                  <a:moveTo>
                    <a:pt x="6981" y="3050"/>
                  </a:moveTo>
                  <a:cubicBezTo>
                    <a:pt x="6981" y="3050"/>
                    <a:pt x="6981" y="3050"/>
                    <a:pt x="6981" y="3050"/>
                  </a:cubicBezTo>
                  <a:cubicBezTo>
                    <a:pt x="6988" y="3049"/>
                    <a:pt x="7007" y="3050"/>
                    <a:pt x="7037" y="3041"/>
                  </a:cubicBezTo>
                  <a:cubicBezTo>
                    <a:pt x="7244" y="2976"/>
                    <a:pt x="7226" y="2732"/>
                    <a:pt x="7173" y="2597"/>
                  </a:cubicBezTo>
                  <a:cubicBezTo>
                    <a:pt x="6997" y="2771"/>
                    <a:pt x="6892" y="2888"/>
                    <a:pt x="6970" y="3043"/>
                  </a:cubicBezTo>
                  <a:cubicBezTo>
                    <a:pt x="7045" y="2980"/>
                    <a:pt x="7132" y="2888"/>
                    <a:pt x="7168" y="2796"/>
                  </a:cubicBezTo>
                  <a:cubicBezTo>
                    <a:pt x="7188" y="2927"/>
                    <a:pt x="7083" y="3012"/>
                    <a:pt x="6981" y="3050"/>
                  </a:cubicBezTo>
                  <a:close/>
                  <a:moveTo>
                    <a:pt x="6944" y="3057"/>
                  </a:moveTo>
                  <a:cubicBezTo>
                    <a:pt x="6944" y="3057"/>
                    <a:pt x="6944" y="3057"/>
                    <a:pt x="6944" y="3057"/>
                  </a:cubicBezTo>
                  <a:cubicBezTo>
                    <a:pt x="6836" y="3063"/>
                    <a:pt x="6706" y="3026"/>
                    <a:pt x="6673" y="2897"/>
                  </a:cubicBezTo>
                  <a:cubicBezTo>
                    <a:pt x="6742" y="2968"/>
                    <a:pt x="6858" y="3018"/>
                    <a:pt x="6952" y="3046"/>
                  </a:cubicBezTo>
                  <a:cubicBezTo>
                    <a:pt x="6962" y="2874"/>
                    <a:pt x="6820" y="2807"/>
                    <a:pt x="6590" y="2717"/>
                  </a:cubicBezTo>
                  <a:cubicBezTo>
                    <a:pt x="6594" y="2861"/>
                    <a:pt x="6673" y="3093"/>
                    <a:pt x="6889" y="3071"/>
                  </a:cubicBezTo>
                  <a:cubicBezTo>
                    <a:pt x="6920" y="3067"/>
                    <a:pt x="6938" y="3059"/>
                    <a:pt x="6944" y="3057"/>
                  </a:cubicBezTo>
                  <a:close/>
                  <a:moveTo>
                    <a:pt x="7017" y="3415"/>
                  </a:moveTo>
                  <a:cubicBezTo>
                    <a:pt x="7017" y="3415"/>
                    <a:pt x="7017" y="3415"/>
                    <a:pt x="7017" y="3415"/>
                  </a:cubicBezTo>
                  <a:cubicBezTo>
                    <a:pt x="7123" y="3389"/>
                    <a:pt x="7237" y="3316"/>
                    <a:pt x="7231" y="3183"/>
                  </a:cubicBezTo>
                  <a:cubicBezTo>
                    <a:pt x="7185" y="3271"/>
                    <a:pt x="7088" y="3352"/>
                    <a:pt x="7007" y="3407"/>
                  </a:cubicBezTo>
                  <a:cubicBezTo>
                    <a:pt x="6947" y="3245"/>
                    <a:pt x="7064" y="3140"/>
                    <a:pt x="7258" y="2987"/>
                  </a:cubicBezTo>
                  <a:cubicBezTo>
                    <a:pt x="7296" y="3126"/>
                    <a:pt x="7287" y="3370"/>
                    <a:pt x="7074" y="3413"/>
                  </a:cubicBezTo>
                  <a:cubicBezTo>
                    <a:pt x="7044" y="3418"/>
                    <a:pt x="7025" y="3415"/>
                    <a:pt x="7017" y="3415"/>
                  </a:cubicBezTo>
                  <a:close/>
                  <a:moveTo>
                    <a:pt x="6981" y="3419"/>
                  </a:moveTo>
                  <a:cubicBezTo>
                    <a:pt x="6981" y="3419"/>
                    <a:pt x="6981" y="3419"/>
                    <a:pt x="6981" y="3419"/>
                  </a:cubicBezTo>
                  <a:cubicBezTo>
                    <a:pt x="6974" y="3420"/>
                    <a:pt x="6955" y="3426"/>
                    <a:pt x="6924" y="3427"/>
                  </a:cubicBezTo>
                  <a:cubicBezTo>
                    <a:pt x="6707" y="3424"/>
                    <a:pt x="6653" y="3186"/>
                    <a:pt x="6665" y="3042"/>
                  </a:cubicBezTo>
                  <a:cubicBezTo>
                    <a:pt x="6884" y="3157"/>
                    <a:pt x="7018" y="3238"/>
                    <a:pt x="6989" y="3408"/>
                  </a:cubicBezTo>
                  <a:cubicBezTo>
                    <a:pt x="6899" y="3370"/>
                    <a:pt x="6789" y="3308"/>
                    <a:pt x="6728" y="3230"/>
                  </a:cubicBezTo>
                  <a:cubicBezTo>
                    <a:pt x="6747" y="3361"/>
                    <a:pt x="6872" y="3412"/>
                    <a:pt x="6981" y="3419"/>
                  </a:cubicBezTo>
                  <a:close/>
                  <a:moveTo>
                    <a:pt x="7014" y="3782"/>
                  </a:moveTo>
                  <a:cubicBezTo>
                    <a:pt x="7014" y="3782"/>
                    <a:pt x="7014" y="3782"/>
                    <a:pt x="7014" y="3782"/>
                  </a:cubicBezTo>
                  <a:cubicBezTo>
                    <a:pt x="7021" y="3783"/>
                    <a:pt x="7040" y="3788"/>
                    <a:pt x="7071" y="3786"/>
                  </a:cubicBezTo>
                  <a:cubicBezTo>
                    <a:pt x="7287" y="3767"/>
                    <a:pt x="7323" y="3525"/>
                    <a:pt x="7300" y="3383"/>
                  </a:cubicBezTo>
                  <a:cubicBezTo>
                    <a:pt x="7090" y="3514"/>
                    <a:pt x="6963" y="3605"/>
                    <a:pt x="7005" y="3773"/>
                  </a:cubicBezTo>
                  <a:cubicBezTo>
                    <a:pt x="7091" y="3728"/>
                    <a:pt x="7197" y="3657"/>
                    <a:pt x="7252" y="3575"/>
                  </a:cubicBezTo>
                  <a:cubicBezTo>
                    <a:pt x="7243" y="3708"/>
                    <a:pt x="7122" y="3768"/>
                    <a:pt x="7014" y="3782"/>
                  </a:cubicBezTo>
                  <a:close/>
                  <a:moveTo>
                    <a:pt x="6977" y="3782"/>
                  </a:moveTo>
                  <a:cubicBezTo>
                    <a:pt x="6977" y="3782"/>
                    <a:pt x="6977" y="3782"/>
                    <a:pt x="6977" y="3782"/>
                  </a:cubicBezTo>
                  <a:cubicBezTo>
                    <a:pt x="6870" y="3764"/>
                    <a:pt x="6751" y="3700"/>
                    <a:pt x="6746" y="3566"/>
                  </a:cubicBezTo>
                  <a:cubicBezTo>
                    <a:pt x="6798" y="3651"/>
                    <a:pt x="6901" y="3725"/>
                    <a:pt x="6987" y="3773"/>
                  </a:cubicBezTo>
                  <a:cubicBezTo>
                    <a:pt x="7034" y="3606"/>
                    <a:pt x="6910" y="3511"/>
                    <a:pt x="6704" y="3373"/>
                  </a:cubicBezTo>
                  <a:cubicBezTo>
                    <a:pt x="6677" y="3515"/>
                    <a:pt x="6705" y="3758"/>
                    <a:pt x="6920" y="3784"/>
                  </a:cubicBezTo>
                  <a:cubicBezTo>
                    <a:pt x="6951" y="3787"/>
                    <a:pt x="6970" y="3783"/>
                    <a:pt x="6977" y="3782"/>
                  </a:cubicBezTo>
                  <a:close/>
                  <a:moveTo>
                    <a:pt x="6971" y="4147"/>
                  </a:moveTo>
                  <a:cubicBezTo>
                    <a:pt x="6971" y="4147"/>
                    <a:pt x="6971" y="4147"/>
                    <a:pt x="6971" y="4147"/>
                  </a:cubicBezTo>
                  <a:cubicBezTo>
                    <a:pt x="7079" y="4144"/>
                    <a:pt x="7206" y="4098"/>
                    <a:pt x="7229" y="3967"/>
                  </a:cubicBezTo>
                  <a:cubicBezTo>
                    <a:pt x="7166" y="4042"/>
                    <a:pt x="7053" y="4101"/>
                    <a:pt x="6962" y="4137"/>
                  </a:cubicBezTo>
                  <a:cubicBezTo>
                    <a:pt x="6939" y="3965"/>
                    <a:pt x="7075" y="3888"/>
                    <a:pt x="7298" y="3781"/>
                  </a:cubicBezTo>
                  <a:cubicBezTo>
                    <a:pt x="7305" y="3925"/>
                    <a:pt x="7244" y="4162"/>
                    <a:pt x="7027" y="4157"/>
                  </a:cubicBezTo>
                  <a:cubicBezTo>
                    <a:pt x="6996" y="4156"/>
                    <a:pt x="6977" y="4149"/>
                    <a:pt x="6971" y="4147"/>
                  </a:cubicBezTo>
                  <a:close/>
                  <a:moveTo>
                    <a:pt x="6934" y="4142"/>
                  </a:moveTo>
                  <a:cubicBezTo>
                    <a:pt x="6934" y="4142"/>
                    <a:pt x="6934" y="4142"/>
                    <a:pt x="6934" y="4142"/>
                  </a:cubicBezTo>
                  <a:cubicBezTo>
                    <a:pt x="6927" y="4142"/>
                    <a:pt x="6907" y="4144"/>
                    <a:pt x="6877" y="4138"/>
                  </a:cubicBezTo>
                  <a:cubicBezTo>
                    <a:pt x="6666" y="4089"/>
                    <a:pt x="6665" y="3844"/>
                    <a:pt x="6708" y="3706"/>
                  </a:cubicBezTo>
                  <a:cubicBezTo>
                    <a:pt x="6897" y="3866"/>
                    <a:pt x="7010" y="3974"/>
                    <a:pt x="6944" y="4134"/>
                  </a:cubicBezTo>
                  <a:cubicBezTo>
                    <a:pt x="6865" y="4077"/>
                    <a:pt x="6771" y="3993"/>
                    <a:pt x="6728" y="3903"/>
                  </a:cubicBezTo>
                  <a:cubicBezTo>
                    <a:pt x="6718" y="4036"/>
                    <a:pt x="6829" y="4113"/>
                    <a:pt x="6934" y="4142"/>
                  </a:cubicBezTo>
                  <a:close/>
                  <a:moveTo>
                    <a:pt x="6888" y="4505"/>
                  </a:moveTo>
                  <a:cubicBezTo>
                    <a:pt x="6888" y="4505"/>
                    <a:pt x="6888" y="4505"/>
                    <a:pt x="6888" y="4505"/>
                  </a:cubicBezTo>
                  <a:cubicBezTo>
                    <a:pt x="6996" y="4514"/>
                    <a:pt x="7127" y="4481"/>
                    <a:pt x="7165" y="4354"/>
                  </a:cubicBezTo>
                  <a:cubicBezTo>
                    <a:pt x="7093" y="4422"/>
                    <a:pt x="6975" y="4468"/>
                    <a:pt x="6880" y="4494"/>
                  </a:cubicBezTo>
                  <a:cubicBezTo>
                    <a:pt x="6876" y="4321"/>
                    <a:pt x="7020" y="4259"/>
                    <a:pt x="7253" y="4176"/>
                  </a:cubicBezTo>
                  <a:cubicBezTo>
                    <a:pt x="7245" y="4321"/>
                    <a:pt x="7157" y="4549"/>
                    <a:pt x="6942" y="4521"/>
                  </a:cubicBezTo>
                  <a:cubicBezTo>
                    <a:pt x="6912" y="4516"/>
                    <a:pt x="6894" y="4507"/>
                    <a:pt x="6888" y="4505"/>
                  </a:cubicBezTo>
                  <a:close/>
                  <a:moveTo>
                    <a:pt x="6852" y="4496"/>
                  </a:moveTo>
                  <a:cubicBezTo>
                    <a:pt x="6852" y="4496"/>
                    <a:pt x="6852" y="4496"/>
                    <a:pt x="6852" y="4496"/>
                  </a:cubicBezTo>
                  <a:cubicBezTo>
                    <a:pt x="6751" y="4455"/>
                    <a:pt x="6649" y="4367"/>
                    <a:pt x="6673" y="4236"/>
                  </a:cubicBezTo>
                  <a:cubicBezTo>
                    <a:pt x="6706" y="4329"/>
                    <a:pt x="6790" y="4424"/>
                    <a:pt x="6863" y="4489"/>
                  </a:cubicBezTo>
                  <a:cubicBezTo>
                    <a:pt x="6945" y="4337"/>
                    <a:pt x="6845" y="4217"/>
                    <a:pt x="6674" y="4038"/>
                  </a:cubicBezTo>
                  <a:cubicBezTo>
                    <a:pt x="6617" y="4170"/>
                    <a:pt x="6591" y="4414"/>
                    <a:pt x="6796" y="4486"/>
                  </a:cubicBezTo>
                  <a:cubicBezTo>
                    <a:pt x="6825" y="4495"/>
                    <a:pt x="6844" y="4496"/>
                    <a:pt x="6852" y="4496"/>
                  </a:cubicBezTo>
                  <a:close/>
                  <a:moveTo>
                    <a:pt x="6766" y="4851"/>
                  </a:moveTo>
                  <a:cubicBezTo>
                    <a:pt x="6766" y="4851"/>
                    <a:pt x="6766" y="4851"/>
                    <a:pt x="6766" y="4851"/>
                  </a:cubicBezTo>
                  <a:cubicBezTo>
                    <a:pt x="6873" y="4872"/>
                    <a:pt x="7007" y="4854"/>
                    <a:pt x="7058" y="4731"/>
                  </a:cubicBezTo>
                  <a:cubicBezTo>
                    <a:pt x="6979" y="4792"/>
                    <a:pt x="6857" y="4825"/>
                    <a:pt x="6760" y="4839"/>
                  </a:cubicBezTo>
                  <a:cubicBezTo>
                    <a:pt x="6775" y="4667"/>
                    <a:pt x="6924" y="4622"/>
                    <a:pt x="7165" y="4565"/>
                  </a:cubicBezTo>
                  <a:cubicBezTo>
                    <a:pt x="7141" y="4707"/>
                    <a:pt x="7029" y="4925"/>
                    <a:pt x="6819" y="4873"/>
                  </a:cubicBezTo>
                  <a:cubicBezTo>
                    <a:pt x="6789" y="4865"/>
                    <a:pt x="6772" y="4855"/>
                    <a:pt x="6766" y="4851"/>
                  </a:cubicBezTo>
                  <a:close/>
                  <a:moveTo>
                    <a:pt x="6731" y="4839"/>
                  </a:moveTo>
                  <a:cubicBezTo>
                    <a:pt x="6731" y="4839"/>
                    <a:pt x="6731" y="4839"/>
                    <a:pt x="6731" y="4839"/>
                  </a:cubicBezTo>
                  <a:cubicBezTo>
                    <a:pt x="6724" y="4837"/>
                    <a:pt x="6705" y="4835"/>
                    <a:pt x="6677" y="4822"/>
                  </a:cubicBezTo>
                  <a:cubicBezTo>
                    <a:pt x="6481" y="4728"/>
                    <a:pt x="6533" y="4489"/>
                    <a:pt x="6605" y="4364"/>
                  </a:cubicBezTo>
                  <a:cubicBezTo>
                    <a:pt x="6755" y="4561"/>
                    <a:pt x="6842" y="4691"/>
                    <a:pt x="6743" y="4833"/>
                  </a:cubicBezTo>
                  <a:cubicBezTo>
                    <a:pt x="6678" y="4761"/>
                    <a:pt x="6604" y="4657"/>
                    <a:pt x="6582" y="4561"/>
                  </a:cubicBezTo>
                  <a:cubicBezTo>
                    <a:pt x="6544" y="4688"/>
                    <a:pt x="6635" y="4787"/>
                    <a:pt x="6731" y="4839"/>
                  </a:cubicBezTo>
                  <a:close/>
                  <a:moveTo>
                    <a:pt x="6607" y="5183"/>
                  </a:moveTo>
                  <a:cubicBezTo>
                    <a:pt x="6607" y="5183"/>
                    <a:pt x="6607" y="5183"/>
                    <a:pt x="6607" y="5183"/>
                  </a:cubicBezTo>
                  <a:cubicBezTo>
                    <a:pt x="6711" y="5215"/>
                    <a:pt x="6846" y="5212"/>
                    <a:pt x="6911" y="5095"/>
                  </a:cubicBezTo>
                  <a:cubicBezTo>
                    <a:pt x="6826" y="5147"/>
                    <a:pt x="6701" y="5166"/>
                    <a:pt x="6603" y="5170"/>
                  </a:cubicBezTo>
                  <a:cubicBezTo>
                    <a:pt x="6636" y="5000"/>
                    <a:pt x="6790" y="4972"/>
                    <a:pt x="7036" y="4941"/>
                  </a:cubicBezTo>
                  <a:cubicBezTo>
                    <a:pt x="6996" y="5080"/>
                    <a:pt x="6861" y="5285"/>
                    <a:pt x="6657" y="5210"/>
                  </a:cubicBezTo>
                  <a:cubicBezTo>
                    <a:pt x="6628" y="5199"/>
                    <a:pt x="6613" y="5187"/>
                    <a:pt x="6607" y="5183"/>
                  </a:cubicBezTo>
                  <a:close/>
                  <a:moveTo>
                    <a:pt x="6574" y="5166"/>
                  </a:moveTo>
                  <a:cubicBezTo>
                    <a:pt x="6574" y="5166"/>
                    <a:pt x="6574" y="5166"/>
                    <a:pt x="6574" y="5166"/>
                  </a:cubicBezTo>
                  <a:cubicBezTo>
                    <a:pt x="6485" y="5105"/>
                    <a:pt x="6404" y="4996"/>
                    <a:pt x="6456" y="4874"/>
                  </a:cubicBezTo>
                  <a:cubicBezTo>
                    <a:pt x="6468" y="4972"/>
                    <a:pt x="6530" y="5083"/>
                    <a:pt x="6587" y="5162"/>
                  </a:cubicBezTo>
                  <a:cubicBezTo>
                    <a:pt x="6700" y="5032"/>
                    <a:pt x="6628" y="4893"/>
                    <a:pt x="6500" y="4680"/>
                  </a:cubicBezTo>
                  <a:cubicBezTo>
                    <a:pt x="6416" y="4797"/>
                    <a:pt x="6338" y="5029"/>
                    <a:pt x="6522" y="5144"/>
                  </a:cubicBezTo>
                  <a:cubicBezTo>
                    <a:pt x="6549" y="5160"/>
                    <a:pt x="6567" y="5164"/>
                    <a:pt x="6574" y="5166"/>
                  </a:cubicBezTo>
                  <a:close/>
                  <a:moveTo>
                    <a:pt x="6414" y="5495"/>
                  </a:moveTo>
                  <a:cubicBezTo>
                    <a:pt x="6414" y="5495"/>
                    <a:pt x="6414" y="5495"/>
                    <a:pt x="6414" y="5495"/>
                  </a:cubicBezTo>
                  <a:cubicBezTo>
                    <a:pt x="6513" y="5538"/>
                    <a:pt x="6648" y="5550"/>
                    <a:pt x="6725" y="5441"/>
                  </a:cubicBezTo>
                  <a:cubicBezTo>
                    <a:pt x="6635" y="5483"/>
                    <a:pt x="6508" y="5488"/>
                    <a:pt x="6411" y="5482"/>
                  </a:cubicBezTo>
                  <a:cubicBezTo>
                    <a:pt x="6462" y="5317"/>
                    <a:pt x="6618" y="5305"/>
                    <a:pt x="6866" y="5302"/>
                  </a:cubicBezTo>
                  <a:cubicBezTo>
                    <a:pt x="6811" y="5435"/>
                    <a:pt x="6655" y="5624"/>
                    <a:pt x="6460" y="5527"/>
                  </a:cubicBezTo>
                  <a:cubicBezTo>
                    <a:pt x="6433" y="5513"/>
                    <a:pt x="6419" y="5499"/>
                    <a:pt x="6414" y="5495"/>
                  </a:cubicBezTo>
                  <a:close/>
                  <a:moveTo>
                    <a:pt x="6382" y="5475"/>
                  </a:moveTo>
                  <a:cubicBezTo>
                    <a:pt x="6382" y="5475"/>
                    <a:pt x="6382" y="5475"/>
                    <a:pt x="6382" y="5475"/>
                  </a:cubicBezTo>
                  <a:cubicBezTo>
                    <a:pt x="6376" y="5472"/>
                    <a:pt x="6358" y="5466"/>
                    <a:pt x="6333" y="5447"/>
                  </a:cubicBezTo>
                  <a:cubicBezTo>
                    <a:pt x="6162" y="5313"/>
                    <a:pt x="6265" y="5091"/>
                    <a:pt x="6362" y="4984"/>
                  </a:cubicBezTo>
                  <a:cubicBezTo>
                    <a:pt x="6466" y="5209"/>
                    <a:pt x="6522" y="5355"/>
                    <a:pt x="6395" y="5472"/>
                  </a:cubicBezTo>
                  <a:cubicBezTo>
                    <a:pt x="6348" y="5387"/>
                    <a:pt x="6298" y="5270"/>
                    <a:pt x="6297" y="5171"/>
                  </a:cubicBezTo>
                  <a:cubicBezTo>
                    <a:pt x="6232" y="5287"/>
                    <a:pt x="6300" y="5404"/>
                    <a:pt x="6382" y="5475"/>
                  </a:cubicBezTo>
                  <a:close/>
                  <a:moveTo>
                    <a:pt x="6187" y="5784"/>
                  </a:moveTo>
                  <a:cubicBezTo>
                    <a:pt x="6187" y="5784"/>
                    <a:pt x="6187" y="5784"/>
                    <a:pt x="6187" y="5784"/>
                  </a:cubicBezTo>
                  <a:cubicBezTo>
                    <a:pt x="6192" y="5789"/>
                    <a:pt x="6204" y="5804"/>
                    <a:pt x="6230" y="5821"/>
                  </a:cubicBezTo>
                  <a:cubicBezTo>
                    <a:pt x="6413" y="5938"/>
                    <a:pt x="6589" y="5768"/>
                    <a:pt x="6658" y="5641"/>
                  </a:cubicBezTo>
                  <a:cubicBezTo>
                    <a:pt x="6411" y="5617"/>
                    <a:pt x="6254" y="5612"/>
                    <a:pt x="6186" y="5770"/>
                  </a:cubicBezTo>
                  <a:cubicBezTo>
                    <a:pt x="6282" y="5788"/>
                    <a:pt x="6408" y="5796"/>
                    <a:pt x="6502" y="5764"/>
                  </a:cubicBezTo>
                  <a:cubicBezTo>
                    <a:pt x="6414" y="5864"/>
                    <a:pt x="6281" y="5838"/>
                    <a:pt x="6187" y="5784"/>
                  </a:cubicBezTo>
                  <a:close/>
                  <a:moveTo>
                    <a:pt x="6158" y="5761"/>
                  </a:moveTo>
                  <a:cubicBezTo>
                    <a:pt x="6158" y="5761"/>
                    <a:pt x="6158" y="5761"/>
                    <a:pt x="6158" y="5761"/>
                  </a:cubicBezTo>
                  <a:cubicBezTo>
                    <a:pt x="6084" y="5681"/>
                    <a:pt x="6029" y="5557"/>
                    <a:pt x="6106" y="5449"/>
                  </a:cubicBezTo>
                  <a:cubicBezTo>
                    <a:pt x="6097" y="5548"/>
                    <a:pt x="6133" y="5669"/>
                    <a:pt x="6171" y="5759"/>
                  </a:cubicBezTo>
                  <a:cubicBezTo>
                    <a:pt x="6310" y="5656"/>
                    <a:pt x="6270" y="5505"/>
                    <a:pt x="6192" y="5270"/>
                  </a:cubicBezTo>
                  <a:cubicBezTo>
                    <a:pt x="6083" y="5366"/>
                    <a:pt x="5957" y="5575"/>
                    <a:pt x="6112" y="5727"/>
                  </a:cubicBezTo>
                  <a:cubicBezTo>
                    <a:pt x="6135" y="5749"/>
                    <a:pt x="6152" y="5757"/>
                    <a:pt x="6158" y="5761"/>
                  </a:cubicBezTo>
                  <a:close/>
                  <a:moveTo>
                    <a:pt x="5930" y="6046"/>
                  </a:moveTo>
                  <a:cubicBezTo>
                    <a:pt x="5930" y="6046"/>
                    <a:pt x="5930" y="6046"/>
                    <a:pt x="5930" y="6046"/>
                  </a:cubicBezTo>
                  <a:cubicBezTo>
                    <a:pt x="6018" y="6110"/>
                    <a:pt x="6147" y="6151"/>
                    <a:pt x="6246" y="6061"/>
                  </a:cubicBezTo>
                  <a:cubicBezTo>
                    <a:pt x="6149" y="6082"/>
                    <a:pt x="6024" y="6060"/>
                    <a:pt x="5930" y="6033"/>
                  </a:cubicBezTo>
                  <a:cubicBezTo>
                    <a:pt x="6016" y="5883"/>
                    <a:pt x="6171" y="5905"/>
                    <a:pt x="6414" y="5956"/>
                  </a:cubicBezTo>
                  <a:cubicBezTo>
                    <a:pt x="6331" y="6074"/>
                    <a:pt x="6138" y="6224"/>
                    <a:pt x="5969" y="6088"/>
                  </a:cubicBezTo>
                  <a:cubicBezTo>
                    <a:pt x="5945" y="6068"/>
                    <a:pt x="5935" y="6052"/>
                    <a:pt x="5930" y="6046"/>
                  </a:cubicBezTo>
                  <a:close/>
                  <a:moveTo>
                    <a:pt x="5904" y="6020"/>
                  </a:moveTo>
                  <a:cubicBezTo>
                    <a:pt x="5904" y="6020"/>
                    <a:pt x="5904" y="6020"/>
                    <a:pt x="5904" y="6020"/>
                  </a:cubicBezTo>
                  <a:cubicBezTo>
                    <a:pt x="5898" y="6016"/>
                    <a:pt x="5882" y="6006"/>
                    <a:pt x="5862" y="5982"/>
                  </a:cubicBezTo>
                  <a:cubicBezTo>
                    <a:pt x="5724" y="5814"/>
                    <a:pt x="5873" y="5620"/>
                    <a:pt x="5991" y="5536"/>
                  </a:cubicBezTo>
                  <a:cubicBezTo>
                    <a:pt x="6043" y="5778"/>
                    <a:pt x="6067" y="5933"/>
                    <a:pt x="5917" y="6020"/>
                  </a:cubicBezTo>
                  <a:cubicBezTo>
                    <a:pt x="5889" y="5927"/>
                    <a:pt x="5866" y="5802"/>
                    <a:pt x="5887" y="5705"/>
                  </a:cubicBezTo>
                  <a:cubicBezTo>
                    <a:pt x="5798" y="5804"/>
                    <a:pt x="5839" y="5933"/>
                    <a:pt x="5904" y="6020"/>
                  </a:cubicBezTo>
                  <a:close/>
                  <a:moveTo>
                    <a:pt x="5647" y="6279"/>
                  </a:moveTo>
                  <a:cubicBezTo>
                    <a:pt x="5647" y="6279"/>
                    <a:pt x="5647" y="6279"/>
                    <a:pt x="5647" y="6279"/>
                  </a:cubicBezTo>
                  <a:cubicBezTo>
                    <a:pt x="5650" y="6285"/>
                    <a:pt x="5659" y="6303"/>
                    <a:pt x="5680" y="6325"/>
                  </a:cubicBezTo>
                  <a:cubicBezTo>
                    <a:pt x="5833" y="6479"/>
                    <a:pt x="6042" y="6351"/>
                    <a:pt x="6137" y="6242"/>
                  </a:cubicBezTo>
                  <a:cubicBezTo>
                    <a:pt x="5901" y="6165"/>
                    <a:pt x="5749" y="6126"/>
                    <a:pt x="5648" y="6266"/>
                  </a:cubicBezTo>
                  <a:cubicBezTo>
                    <a:pt x="5738" y="6303"/>
                    <a:pt x="5860" y="6339"/>
                    <a:pt x="5958" y="6328"/>
                  </a:cubicBezTo>
                  <a:cubicBezTo>
                    <a:pt x="5851" y="6407"/>
                    <a:pt x="5727" y="6353"/>
                    <a:pt x="5647" y="6279"/>
                  </a:cubicBezTo>
                  <a:close/>
                  <a:moveTo>
                    <a:pt x="5623" y="6250"/>
                  </a:moveTo>
                  <a:cubicBezTo>
                    <a:pt x="5623" y="6250"/>
                    <a:pt x="5623" y="6250"/>
                    <a:pt x="5623" y="6250"/>
                  </a:cubicBezTo>
                  <a:cubicBezTo>
                    <a:pt x="5568" y="6157"/>
                    <a:pt x="5541" y="6024"/>
                    <a:pt x="5640" y="5935"/>
                  </a:cubicBezTo>
                  <a:cubicBezTo>
                    <a:pt x="5609" y="6029"/>
                    <a:pt x="5618" y="6156"/>
                    <a:pt x="5636" y="6252"/>
                  </a:cubicBezTo>
                  <a:cubicBezTo>
                    <a:pt x="5794" y="6182"/>
                    <a:pt x="5788" y="6025"/>
                    <a:pt x="5762" y="5779"/>
                  </a:cubicBezTo>
                  <a:cubicBezTo>
                    <a:pt x="5636" y="5849"/>
                    <a:pt x="5467" y="6026"/>
                    <a:pt x="5585" y="6208"/>
                  </a:cubicBezTo>
                  <a:cubicBezTo>
                    <a:pt x="5603" y="6234"/>
                    <a:pt x="5618" y="6246"/>
                    <a:pt x="5623" y="6250"/>
                  </a:cubicBezTo>
                  <a:close/>
                  <a:moveTo>
                    <a:pt x="5339" y="6480"/>
                  </a:moveTo>
                  <a:cubicBezTo>
                    <a:pt x="5339" y="6480"/>
                    <a:pt x="5339" y="6480"/>
                    <a:pt x="5339" y="6480"/>
                  </a:cubicBezTo>
                  <a:cubicBezTo>
                    <a:pt x="5411" y="6562"/>
                    <a:pt x="5528" y="6629"/>
                    <a:pt x="5643" y="6563"/>
                  </a:cubicBezTo>
                  <a:cubicBezTo>
                    <a:pt x="5544" y="6563"/>
                    <a:pt x="5427" y="6514"/>
                    <a:pt x="5341" y="6467"/>
                  </a:cubicBezTo>
                  <a:cubicBezTo>
                    <a:pt x="5458" y="6339"/>
                    <a:pt x="5605" y="6394"/>
                    <a:pt x="5830" y="6496"/>
                  </a:cubicBezTo>
                  <a:cubicBezTo>
                    <a:pt x="5724" y="6594"/>
                    <a:pt x="5503" y="6699"/>
                    <a:pt x="5367" y="6529"/>
                  </a:cubicBezTo>
                  <a:cubicBezTo>
                    <a:pt x="5348" y="6504"/>
                    <a:pt x="5342" y="6486"/>
                    <a:pt x="5339" y="6480"/>
                  </a:cubicBezTo>
                  <a:close/>
                  <a:moveTo>
                    <a:pt x="5319" y="6449"/>
                  </a:moveTo>
                  <a:cubicBezTo>
                    <a:pt x="5319" y="6449"/>
                    <a:pt x="5319" y="6449"/>
                    <a:pt x="5319" y="6449"/>
                  </a:cubicBezTo>
                  <a:cubicBezTo>
                    <a:pt x="5314" y="6443"/>
                    <a:pt x="5300" y="6430"/>
                    <a:pt x="5286" y="6402"/>
                  </a:cubicBezTo>
                  <a:cubicBezTo>
                    <a:pt x="5188" y="6209"/>
                    <a:pt x="5375" y="6051"/>
                    <a:pt x="5508" y="5995"/>
                  </a:cubicBezTo>
                  <a:cubicBezTo>
                    <a:pt x="5507" y="6243"/>
                    <a:pt x="5496" y="6399"/>
                    <a:pt x="5332" y="6452"/>
                  </a:cubicBezTo>
                  <a:cubicBezTo>
                    <a:pt x="5325" y="6354"/>
                    <a:pt x="5329" y="6227"/>
                    <a:pt x="5370" y="6137"/>
                  </a:cubicBezTo>
                  <a:cubicBezTo>
                    <a:pt x="5262" y="6215"/>
                    <a:pt x="5274" y="6349"/>
                    <a:pt x="5319" y="6449"/>
                  </a:cubicBezTo>
                  <a:close/>
                  <a:moveTo>
                    <a:pt x="5011" y="6646"/>
                  </a:moveTo>
                  <a:cubicBezTo>
                    <a:pt x="5011" y="6646"/>
                    <a:pt x="5011" y="6646"/>
                    <a:pt x="5011" y="6646"/>
                  </a:cubicBezTo>
                  <a:cubicBezTo>
                    <a:pt x="5014" y="6653"/>
                    <a:pt x="5018" y="6671"/>
                    <a:pt x="5034" y="6698"/>
                  </a:cubicBezTo>
                  <a:cubicBezTo>
                    <a:pt x="5150" y="6881"/>
                    <a:pt x="5382" y="6801"/>
                    <a:pt x="5498" y="6716"/>
                  </a:cubicBezTo>
                  <a:cubicBezTo>
                    <a:pt x="5285" y="6590"/>
                    <a:pt x="5145" y="6519"/>
                    <a:pt x="5015" y="6633"/>
                  </a:cubicBezTo>
                  <a:cubicBezTo>
                    <a:pt x="5095" y="6689"/>
                    <a:pt x="5206" y="6750"/>
                    <a:pt x="5305" y="6761"/>
                  </a:cubicBezTo>
                  <a:cubicBezTo>
                    <a:pt x="5183" y="6814"/>
                    <a:pt x="5074" y="6735"/>
                    <a:pt x="5011" y="6646"/>
                  </a:cubicBezTo>
                  <a:close/>
                  <a:moveTo>
                    <a:pt x="4995" y="6613"/>
                  </a:moveTo>
                  <a:cubicBezTo>
                    <a:pt x="4995" y="6613"/>
                    <a:pt x="4995" y="6613"/>
                    <a:pt x="4995" y="6613"/>
                  </a:cubicBezTo>
                  <a:cubicBezTo>
                    <a:pt x="4961" y="6509"/>
                    <a:pt x="4964" y="6374"/>
                    <a:pt x="5080" y="6309"/>
                  </a:cubicBezTo>
                  <a:cubicBezTo>
                    <a:pt x="5029" y="6394"/>
                    <a:pt x="5011" y="6519"/>
                    <a:pt x="5007" y="6617"/>
                  </a:cubicBezTo>
                  <a:cubicBezTo>
                    <a:pt x="5177" y="6583"/>
                    <a:pt x="5205" y="6429"/>
                    <a:pt x="5233" y="6182"/>
                  </a:cubicBezTo>
                  <a:cubicBezTo>
                    <a:pt x="5094" y="6223"/>
                    <a:pt x="4891" y="6360"/>
                    <a:pt x="4967" y="6563"/>
                  </a:cubicBezTo>
                  <a:cubicBezTo>
                    <a:pt x="4978" y="6592"/>
                    <a:pt x="4991" y="6607"/>
                    <a:pt x="4995" y="6613"/>
                  </a:cubicBezTo>
                  <a:close/>
                  <a:moveTo>
                    <a:pt x="4667" y="6775"/>
                  </a:moveTo>
                  <a:cubicBezTo>
                    <a:pt x="4667" y="6775"/>
                    <a:pt x="4667" y="6775"/>
                    <a:pt x="4667" y="6775"/>
                  </a:cubicBezTo>
                  <a:cubicBezTo>
                    <a:pt x="4720" y="6870"/>
                    <a:pt x="4820" y="6961"/>
                    <a:pt x="4947" y="6922"/>
                  </a:cubicBezTo>
                  <a:cubicBezTo>
                    <a:pt x="4850" y="6900"/>
                    <a:pt x="4746" y="6827"/>
                    <a:pt x="4673" y="6763"/>
                  </a:cubicBezTo>
                  <a:cubicBezTo>
                    <a:pt x="4814" y="6663"/>
                    <a:pt x="4945" y="6749"/>
                    <a:pt x="5143" y="6898"/>
                  </a:cubicBezTo>
                  <a:cubicBezTo>
                    <a:pt x="5019" y="6970"/>
                    <a:pt x="4780" y="7024"/>
                    <a:pt x="4684" y="6829"/>
                  </a:cubicBezTo>
                  <a:cubicBezTo>
                    <a:pt x="4671" y="6801"/>
                    <a:pt x="4669" y="6782"/>
                    <a:pt x="4667" y="6775"/>
                  </a:cubicBezTo>
                  <a:close/>
                  <a:moveTo>
                    <a:pt x="4655" y="6740"/>
                  </a:moveTo>
                  <a:cubicBezTo>
                    <a:pt x="4655" y="6740"/>
                    <a:pt x="4655" y="6740"/>
                    <a:pt x="4655" y="6740"/>
                  </a:cubicBezTo>
                  <a:cubicBezTo>
                    <a:pt x="4651" y="6734"/>
                    <a:pt x="4641" y="6718"/>
                    <a:pt x="4632" y="6688"/>
                  </a:cubicBezTo>
                  <a:cubicBezTo>
                    <a:pt x="4579" y="6477"/>
                    <a:pt x="4796" y="6364"/>
                    <a:pt x="4938" y="6338"/>
                  </a:cubicBezTo>
                  <a:cubicBezTo>
                    <a:pt x="4883" y="6580"/>
                    <a:pt x="4839" y="6730"/>
                    <a:pt x="4667" y="6746"/>
                  </a:cubicBezTo>
                  <a:cubicBezTo>
                    <a:pt x="4681" y="6649"/>
                    <a:pt x="4713" y="6526"/>
                    <a:pt x="4772" y="6447"/>
                  </a:cubicBezTo>
                  <a:cubicBezTo>
                    <a:pt x="4650" y="6500"/>
                    <a:pt x="4633" y="6634"/>
                    <a:pt x="4655" y="6740"/>
                  </a:cubicBezTo>
                  <a:close/>
                  <a:moveTo>
                    <a:pt x="4312" y="6866"/>
                  </a:moveTo>
                  <a:cubicBezTo>
                    <a:pt x="4312" y="6866"/>
                    <a:pt x="4312" y="6866"/>
                    <a:pt x="4312" y="6866"/>
                  </a:cubicBezTo>
                  <a:cubicBezTo>
                    <a:pt x="4312" y="6873"/>
                    <a:pt x="4313" y="6892"/>
                    <a:pt x="4323" y="6922"/>
                  </a:cubicBezTo>
                  <a:cubicBezTo>
                    <a:pt x="4396" y="7126"/>
                    <a:pt x="4639" y="7098"/>
                    <a:pt x="4771" y="7039"/>
                  </a:cubicBezTo>
                  <a:cubicBezTo>
                    <a:pt x="4591" y="6870"/>
                    <a:pt x="4470" y="6771"/>
                    <a:pt x="4318" y="6854"/>
                  </a:cubicBezTo>
                  <a:cubicBezTo>
                    <a:pt x="4384" y="6927"/>
                    <a:pt x="4480" y="7010"/>
                    <a:pt x="4573" y="7042"/>
                  </a:cubicBezTo>
                  <a:cubicBezTo>
                    <a:pt x="4443" y="7068"/>
                    <a:pt x="4353" y="6966"/>
                    <a:pt x="4312" y="6866"/>
                  </a:cubicBezTo>
                  <a:close/>
                  <a:moveTo>
                    <a:pt x="4303" y="6830"/>
                  </a:moveTo>
                  <a:cubicBezTo>
                    <a:pt x="4303" y="6830"/>
                    <a:pt x="4303" y="6830"/>
                    <a:pt x="4303" y="6830"/>
                  </a:cubicBezTo>
                  <a:cubicBezTo>
                    <a:pt x="4293" y="6722"/>
                    <a:pt x="4324" y="6590"/>
                    <a:pt x="4452" y="6552"/>
                  </a:cubicBezTo>
                  <a:cubicBezTo>
                    <a:pt x="4384" y="6624"/>
                    <a:pt x="4338" y="6742"/>
                    <a:pt x="4314" y="6837"/>
                  </a:cubicBezTo>
                  <a:cubicBezTo>
                    <a:pt x="4487" y="6840"/>
                    <a:pt x="4547" y="6696"/>
                    <a:pt x="4628" y="6461"/>
                  </a:cubicBezTo>
                  <a:cubicBezTo>
                    <a:pt x="4484" y="6471"/>
                    <a:pt x="4256" y="6560"/>
                    <a:pt x="4286" y="6775"/>
                  </a:cubicBezTo>
                  <a:cubicBezTo>
                    <a:pt x="4291" y="6806"/>
                    <a:pt x="4300" y="6823"/>
                    <a:pt x="4303" y="6830"/>
                  </a:cubicBezTo>
                  <a:close/>
                  <a:moveTo>
                    <a:pt x="3948" y="6917"/>
                  </a:moveTo>
                  <a:cubicBezTo>
                    <a:pt x="3948" y="6917"/>
                    <a:pt x="3948" y="6917"/>
                    <a:pt x="3948" y="6917"/>
                  </a:cubicBezTo>
                  <a:cubicBezTo>
                    <a:pt x="3978" y="7022"/>
                    <a:pt x="4056" y="7132"/>
                    <a:pt x="4189" y="7121"/>
                  </a:cubicBezTo>
                  <a:cubicBezTo>
                    <a:pt x="4099" y="7079"/>
                    <a:pt x="4013" y="6986"/>
                    <a:pt x="3956" y="6907"/>
                  </a:cubicBezTo>
                  <a:cubicBezTo>
                    <a:pt x="4115" y="6840"/>
                    <a:pt x="4225" y="6952"/>
                    <a:pt x="4386" y="7140"/>
                  </a:cubicBezTo>
                  <a:cubicBezTo>
                    <a:pt x="4248" y="7184"/>
                    <a:pt x="4004" y="7185"/>
                    <a:pt x="3953" y="6974"/>
                  </a:cubicBezTo>
                  <a:cubicBezTo>
                    <a:pt x="3946" y="6944"/>
                    <a:pt x="3948" y="6925"/>
                    <a:pt x="3948" y="6917"/>
                  </a:cubicBezTo>
                  <a:close/>
                  <a:moveTo>
                    <a:pt x="3943" y="6881"/>
                  </a:moveTo>
                  <a:cubicBezTo>
                    <a:pt x="3943" y="6881"/>
                    <a:pt x="3943" y="6881"/>
                    <a:pt x="3943" y="6881"/>
                  </a:cubicBezTo>
                  <a:cubicBezTo>
                    <a:pt x="3941" y="6874"/>
                    <a:pt x="3934" y="6856"/>
                    <a:pt x="3933" y="6825"/>
                  </a:cubicBezTo>
                  <a:cubicBezTo>
                    <a:pt x="3926" y="6608"/>
                    <a:pt x="4162" y="6544"/>
                    <a:pt x="4307" y="6550"/>
                  </a:cubicBezTo>
                  <a:cubicBezTo>
                    <a:pt x="4201" y="6774"/>
                    <a:pt x="4125" y="6911"/>
                    <a:pt x="3954" y="6889"/>
                  </a:cubicBezTo>
                  <a:cubicBezTo>
                    <a:pt x="3988" y="6797"/>
                    <a:pt x="4046" y="6685"/>
                    <a:pt x="4121" y="6620"/>
                  </a:cubicBezTo>
                  <a:cubicBezTo>
                    <a:pt x="3991" y="6645"/>
                    <a:pt x="3945" y="6772"/>
                    <a:pt x="3943" y="6881"/>
                  </a:cubicBezTo>
                  <a:close/>
                  <a:moveTo>
                    <a:pt x="2596" y="379"/>
                  </a:moveTo>
                  <a:cubicBezTo>
                    <a:pt x="2596" y="379"/>
                    <a:pt x="2596" y="379"/>
                    <a:pt x="2596" y="379"/>
                  </a:cubicBezTo>
                  <a:cubicBezTo>
                    <a:pt x="2582" y="271"/>
                    <a:pt x="2610" y="139"/>
                    <a:pt x="2736" y="96"/>
                  </a:cubicBezTo>
                  <a:cubicBezTo>
                    <a:pt x="2670" y="171"/>
                    <a:pt x="2629" y="291"/>
                    <a:pt x="2607" y="386"/>
                  </a:cubicBezTo>
                  <a:cubicBezTo>
                    <a:pt x="2780" y="383"/>
                    <a:pt x="2836" y="237"/>
                    <a:pt x="2909" y="0"/>
                  </a:cubicBezTo>
                  <a:cubicBezTo>
                    <a:pt x="2765" y="15"/>
                    <a:pt x="2540" y="112"/>
                    <a:pt x="2578" y="325"/>
                  </a:cubicBezTo>
                  <a:cubicBezTo>
                    <a:pt x="2584" y="356"/>
                    <a:pt x="2593" y="373"/>
                    <a:pt x="2596" y="379"/>
                  </a:cubicBezTo>
                  <a:close/>
                  <a:moveTo>
                    <a:pt x="2606" y="415"/>
                  </a:moveTo>
                  <a:cubicBezTo>
                    <a:pt x="2606" y="415"/>
                    <a:pt x="2606" y="415"/>
                    <a:pt x="2606" y="415"/>
                  </a:cubicBezTo>
                  <a:cubicBezTo>
                    <a:pt x="2651" y="514"/>
                    <a:pt x="2744" y="612"/>
                    <a:pt x="2873" y="583"/>
                  </a:cubicBezTo>
                  <a:cubicBezTo>
                    <a:pt x="2779" y="554"/>
                    <a:pt x="2681" y="473"/>
                    <a:pt x="2612" y="403"/>
                  </a:cubicBezTo>
                  <a:cubicBezTo>
                    <a:pt x="2761" y="315"/>
                    <a:pt x="2885" y="410"/>
                    <a:pt x="3071" y="573"/>
                  </a:cubicBezTo>
                  <a:cubicBezTo>
                    <a:pt x="2941" y="636"/>
                    <a:pt x="2699" y="672"/>
                    <a:pt x="2619" y="470"/>
                  </a:cubicBezTo>
                  <a:cubicBezTo>
                    <a:pt x="2608" y="441"/>
                    <a:pt x="2607" y="422"/>
                    <a:pt x="2606" y="415"/>
                  </a:cubicBezTo>
                  <a:close/>
                  <a:moveTo>
                    <a:pt x="2255" y="515"/>
                  </a:moveTo>
                  <a:cubicBezTo>
                    <a:pt x="2255" y="515"/>
                    <a:pt x="2255" y="515"/>
                    <a:pt x="2255" y="515"/>
                  </a:cubicBezTo>
                  <a:cubicBezTo>
                    <a:pt x="2229" y="409"/>
                    <a:pt x="2242" y="275"/>
                    <a:pt x="2363" y="218"/>
                  </a:cubicBezTo>
                  <a:cubicBezTo>
                    <a:pt x="2306" y="299"/>
                    <a:pt x="2278" y="423"/>
                    <a:pt x="2267" y="520"/>
                  </a:cubicBezTo>
                  <a:cubicBezTo>
                    <a:pt x="2438" y="499"/>
                    <a:pt x="2478" y="347"/>
                    <a:pt x="2525" y="104"/>
                  </a:cubicBezTo>
                  <a:cubicBezTo>
                    <a:pt x="2383" y="134"/>
                    <a:pt x="2170" y="255"/>
                    <a:pt x="2231" y="463"/>
                  </a:cubicBezTo>
                  <a:cubicBezTo>
                    <a:pt x="2240" y="493"/>
                    <a:pt x="2251" y="509"/>
                    <a:pt x="2255" y="515"/>
                  </a:cubicBezTo>
                  <a:close/>
                  <a:moveTo>
                    <a:pt x="2268" y="549"/>
                  </a:moveTo>
                  <a:cubicBezTo>
                    <a:pt x="2268" y="549"/>
                    <a:pt x="2268" y="549"/>
                    <a:pt x="2268" y="549"/>
                  </a:cubicBezTo>
                  <a:cubicBezTo>
                    <a:pt x="2270" y="556"/>
                    <a:pt x="2273" y="575"/>
                    <a:pt x="2287" y="603"/>
                  </a:cubicBezTo>
                  <a:cubicBezTo>
                    <a:pt x="2389" y="795"/>
                    <a:pt x="2626" y="733"/>
                    <a:pt x="2748" y="656"/>
                  </a:cubicBezTo>
                  <a:cubicBezTo>
                    <a:pt x="2545" y="514"/>
                    <a:pt x="2411" y="433"/>
                    <a:pt x="2274" y="537"/>
                  </a:cubicBezTo>
                  <a:cubicBezTo>
                    <a:pt x="2349" y="599"/>
                    <a:pt x="2455" y="668"/>
                    <a:pt x="2553" y="687"/>
                  </a:cubicBezTo>
                  <a:cubicBezTo>
                    <a:pt x="2427" y="731"/>
                    <a:pt x="2324" y="643"/>
                    <a:pt x="2268" y="549"/>
                  </a:cubicBezTo>
                  <a:close/>
                  <a:moveTo>
                    <a:pt x="1930" y="687"/>
                  </a:moveTo>
                  <a:cubicBezTo>
                    <a:pt x="1930" y="687"/>
                    <a:pt x="1930" y="687"/>
                    <a:pt x="1930" y="687"/>
                  </a:cubicBezTo>
                  <a:cubicBezTo>
                    <a:pt x="1893" y="585"/>
                    <a:pt x="1891" y="450"/>
                    <a:pt x="2005" y="380"/>
                  </a:cubicBezTo>
                  <a:cubicBezTo>
                    <a:pt x="1957" y="467"/>
                    <a:pt x="1943" y="593"/>
                    <a:pt x="1943" y="691"/>
                  </a:cubicBezTo>
                  <a:cubicBezTo>
                    <a:pt x="2111" y="651"/>
                    <a:pt x="2134" y="496"/>
                    <a:pt x="2154" y="249"/>
                  </a:cubicBezTo>
                  <a:cubicBezTo>
                    <a:pt x="2016" y="295"/>
                    <a:pt x="1818" y="438"/>
                    <a:pt x="1901" y="638"/>
                  </a:cubicBezTo>
                  <a:cubicBezTo>
                    <a:pt x="1913" y="667"/>
                    <a:pt x="1926" y="681"/>
                    <a:pt x="1930" y="687"/>
                  </a:cubicBezTo>
                  <a:close/>
                  <a:moveTo>
                    <a:pt x="1948" y="720"/>
                  </a:moveTo>
                  <a:cubicBezTo>
                    <a:pt x="1948" y="720"/>
                    <a:pt x="1948" y="720"/>
                    <a:pt x="1948" y="720"/>
                  </a:cubicBezTo>
                  <a:cubicBezTo>
                    <a:pt x="2013" y="806"/>
                    <a:pt x="2125" y="882"/>
                    <a:pt x="2245" y="825"/>
                  </a:cubicBezTo>
                  <a:cubicBezTo>
                    <a:pt x="2146" y="818"/>
                    <a:pt x="2033" y="760"/>
                    <a:pt x="1951" y="707"/>
                  </a:cubicBezTo>
                  <a:cubicBezTo>
                    <a:pt x="2077" y="588"/>
                    <a:pt x="2219" y="654"/>
                    <a:pt x="2436" y="773"/>
                  </a:cubicBezTo>
                  <a:cubicBezTo>
                    <a:pt x="2323" y="863"/>
                    <a:pt x="2094" y="950"/>
                    <a:pt x="1972" y="771"/>
                  </a:cubicBezTo>
                  <a:cubicBezTo>
                    <a:pt x="1955" y="745"/>
                    <a:pt x="1950" y="726"/>
                    <a:pt x="1948" y="720"/>
                  </a:cubicBezTo>
                  <a:close/>
                  <a:moveTo>
                    <a:pt x="1626" y="893"/>
                  </a:moveTo>
                  <a:cubicBezTo>
                    <a:pt x="1626" y="893"/>
                    <a:pt x="1626" y="893"/>
                    <a:pt x="1626" y="893"/>
                  </a:cubicBezTo>
                  <a:cubicBezTo>
                    <a:pt x="1579" y="796"/>
                    <a:pt x="1562" y="662"/>
                    <a:pt x="1667" y="580"/>
                  </a:cubicBezTo>
                  <a:cubicBezTo>
                    <a:pt x="1629" y="672"/>
                    <a:pt x="1629" y="799"/>
                    <a:pt x="1639" y="896"/>
                  </a:cubicBezTo>
                  <a:cubicBezTo>
                    <a:pt x="1802" y="838"/>
                    <a:pt x="1808" y="681"/>
                    <a:pt x="1801" y="434"/>
                  </a:cubicBezTo>
                  <a:cubicBezTo>
                    <a:pt x="1669" y="494"/>
                    <a:pt x="1488" y="658"/>
                    <a:pt x="1592" y="848"/>
                  </a:cubicBezTo>
                  <a:cubicBezTo>
                    <a:pt x="1607" y="875"/>
                    <a:pt x="1622" y="888"/>
                    <a:pt x="1626" y="893"/>
                  </a:cubicBezTo>
                  <a:close/>
                  <a:moveTo>
                    <a:pt x="1647" y="924"/>
                  </a:moveTo>
                  <a:cubicBezTo>
                    <a:pt x="1647" y="924"/>
                    <a:pt x="1647" y="924"/>
                    <a:pt x="1647" y="924"/>
                  </a:cubicBezTo>
                  <a:cubicBezTo>
                    <a:pt x="1651" y="930"/>
                    <a:pt x="1658" y="948"/>
                    <a:pt x="1677" y="972"/>
                  </a:cubicBezTo>
                  <a:cubicBezTo>
                    <a:pt x="1818" y="1137"/>
                    <a:pt x="2036" y="1025"/>
                    <a:pt x="2139" y="924"/>
                  </a:cubicBezTo>
                  <a:cubicBezTo>
                    <a:pt x="1910" y="829"/>
                    <a:pt x="1762" y="779"/>
                    <a:pt x="1650" y="911"/>
                  </a:cubicBezTo>
                  <a:cubicBezTo>
                    <a:pt x="1737" y="955"/>
                    <a:pt x="1855" y="1000"/>
                    <a:pt x="1954" y="997"/>
                  </a:cubicBezTo>
                  <a:cubicBezTo>
                    <a:pt x="1841" y="1066"/>
                    <a:pt x="1722" y="1003"/>
                    <a:pt x="1647" y="924"/>
                  </a:cubicBezTo>
                  <a:close/>
                  <a:moveTo>
                    <a:pt x="1347" y="1131"/>
                  </a:moveTo>
                  <a:cubicBezTo>
                    <a:pt x="1347" y="1131"/>
                    <a:pt x="1347" y="1131"/>
                    <a:pt x="1347" y="1131"/>
                  </a:cubicBezTo>
                  <a:cubicBezTo>
                    <a:pt x="1341" y="1127"/>
                    <a:pt x="1326" y="1115"/>
                    <a:pt x="1308" y="1090"/>
                  </a:cubicBezTo>
                  <a:cubicBezTo>
                    <a:pt x="1183" y="912"/>
                    <a:pt x="1346" y="730"/>
                    <a:pt x="1470" y="656"/>
                  </a:cubicBezTo>
                  <a:cubicBezTo>
                    <a:pt x="1504" y="901"/>
                    <a:pt x="1516" y="1057"/>
                    <a:pt x="1360" y="1133"/>
                  </a:cubicBezTo>
                  <a:cubicBezTo>
                    <a:pt x="1339" y="1037"/>
                    <a:pt x="1326" y="911"/>
                    <a:pt x="1354" y="816"/>
                  </a:cubicBezTo>
                  <a:cubicBezTo>
                    <a:pt x="1257" y="908"/>
                    <a:pt x="1289" y="1040"/>
                    <a:pt x="1347" y="1131"/>
                  </a:cubicBezTo>
                  <a:close/>
                  <a:moveTo>
                    <a:pt x="1371" y="1160"/>
                  </a:moveTo>
                  <a:cubicBezTo>
                    <a:pt x="1371" y="1160"/>
                    <a:pt x="1371" y="1160"/>
                    <a:pt x="1371" y="1160"/>
                  </a:cubicBezTo>
                  <a:cubicBezTo>
                    <a:pt x="1454" y="1230"/>
                    <a:pt x="1579" y="1280"/>
                    <a:pt x="1684" y="1198"/>
                  </a:cubicBezTo>
                  <a:cubicBezTo>
                    <a:pt x="1586" y="1212"/>
                    <a:pt x="1463" y="1181"/>
                    <a:pt x="1372" y="1146"/>
                  </a:cubicBezTo>
                  <a:cubicBezTo>
                    <a:pt x="1469" y="1003"/>
                    <a:pt x="1622" y="1037"/>
                    <a:pt x="1860" y="1106"/>
                  </a:cubicBezTo>
                  <a:cubicBezTo>
                    <a:pt x="1768" y="1218"/>
                    <a:pt x="1564" y="1353"/>
                    <a:pt x="1406" y="1204"/>
                  </a:cubicBezTo>
                  <a:cubicBezTo>
                    <a:pt x="1384" y="1183"/>
                    <a:pt x="1375" y="1166"/>
                    <a:pt x="1371" y="1160"/>
                  </a:cubicBezTo>
                  <a:close/>
                  <a:moveTo>
                    <a:pt x="1095" y="1399"/>
                  </a:moveTo>
                  <a:cubicBezTo>
                    <a:pt x="1095" y="1399"/>
                    <a:pt x="1095" y="1399"/>
                    <a:pt x="1095" y="1399"/>
                  </a:cubicBezTo>
                  <a:cubicBezTo>
                    <a:pt x="1027" y="1314"/>
                    <a:pt x="982" y="1187"/>
                    <a:pt x="1067" y="1085"/>
                  </a:cubicBezTo>
                  <a:cubicBezTo>
                    <a:pt x="1050" y="1182"/>
                    <a:pt x="1077" y="1306"/>
                    <a:pt x="1108" y="1398"/>
                  </a:cubicBezTo>
                  <a:cubicBezTo>
                    <a:pt x="1255" y="1307"/>
                    <a:pt x="1226" y="1153"/>
                    <a:pt x="1166" y="912"/>
                  </a:cubicBezTo>
                  <a:cubicBezTo>
                    <a:pt x="1050" y="1000"/>
                    <a:pt x="908" y="1199"/>
                    <a:pt x="1052" y="1362"/>
                  </a:cubicBezTo>
                  <a:cubicBezTo>
                    <a:pt x="1072" y="1385"/>
                    <a:pt x="1089" y="1395"/>
                    <a:pt x="1095" y="1399"/>
                  </a:cubicBezTo>
                  <a:close/>
                  <a:moveTo>
                    <a:pt x="1122" y="1424"/>
                  </a:moveTo>
                  <a:cubicBezTo>
                    <a:pt x="1122" y="1424"/>
                    <a:pt x="1122" y="1424"/>
                    <a:pt x="1122" y="1424"/>
                  </a:cubicBezTo>
                  <a:cubicBezTo>
                    <a:pt x="1127" y="1430"/>
                    <a:pt x="1138" y="1445"/>
                    <a:pt x="1162" y="1465"/>
                  </a:cubicBezTo>
                  <a:cubicBezTo>
                    <a:pt x="1335" y="1595"/>
                    <a:pt x="1524" y="1439"/>
                    <a:pt x="1602" y="1318"/>
                  </a:cubicBezTo>
                  <a:cubicBezTo>
                    <a:pt x="1358" y="1275"/>
                    <a:pt x="1202" y="1258"/>
                    <a:pt x="1121" y="1411"/>
                  </a:cubicBezTo>
                  <a:cubicBezTo>
                    <a:pt x="1216" y="1435"/>
                    <a:pt x="1342" y="1453"/>
                    <a:pt x="1438" y="1428"/>
                  </a:cubicBezTo>
                  <a:cubicBezTo>
                    <a:pt x="1342" y="1521"/>
                    <a:pt x="1212" y="1485"/>
                    <a:pt x="1122" y="1424"/>
                  </a:cubicBezTo>
                  <a:close/>
                  <a:moveTo>
                    <a:pt x="874" y="1692"/>
                  </a:moveTo>
                  <a:cubicBezTo>
                    <a:pt x="874" y="1692"/>
                    <a:pt x="874" y="1692"/>
                    <a:pt x="874" y="1692"/>
                  </a:cubicBezTo>
                  <a:cubicBezTo>
                    <a:pt x="868" y="1688"/>
                    <a:pt x="850" y="1681"/>
                    <a:pt x="827" y="1660"/>
                  </a:cubicBezTo>
                  <a:cubicBezTo>
                    <a:pt x="667" y="1514"/>
                    <a:pt x="786" y="1300"/>
                    <a:pt x="891" y="1201"/>
                  </a:cubicBezTo>
                  <a:cubicBezTo>
                    <a:pt x="977" y="1433"/>
                    <a:pt x="1022" y="1583"/>
                    <a:pt x="887" y="1690"/>
                  </a:cubicBezTo>
                  <a:cubicBezTo>
                    <a:pt x="846" y="1602"/>
                    <a:pt x="805" y="1481"/>
                    <a:pt x="812" y="1383"/>
                  </a:cubicBezTo>
                  <a:cubicBezTo>
                    <a:pt x="738" y="1493"/>
                    <a:pt x="797" y="1615"/>
                    <a:pt x="874" y="1692"/>
                  </a:cubicBezTo>
                  <a:close/>
                  <a:moveTo>
                    <a:pt x="904" y="1714"/>
                  </a:moveTo>
                  <a:cubicBezTo>
                    <a:pt x="904" y="1714"/>
                    <a:pt x="904" y="1714"/>
                    <a:pt x="904" y="1714"/>
                  </a:cubicBezTo>
                  <a:cubicBezTo>
                    <a:pt x="999" y="1765"/>
                    <a:pt x="1133" y="1787"/>
                    <a:pt x="1218" y="1684"/>
                  </a:cubicBezTo>
                  <a:cubicBezTo>
                    <a:pt x="1125" y="1719"/>
                    <a:pt x="998" y="1715"/>
                    <a:pt x="901" y="1701"/>
                  </a:cubicBezTo>
                  <a:cubicBezTo>
                    <a:pt x="965" y="1540"/>
                    <a:pt x="1122" y="1540"/>
                    <a:pt x="1369" y="1556"/>
                  </a:cubicBezTo>
                  <a:cubicBezTo>
                    <a:pt x="1304" y="1685"/>
                    <a:pt x="1134" y="1861"/>
                    <a:pt x="947" y="1750"/>
                  </a:cubicBezTo>
                  <a:cubicBezTo>
                    <a:pt x="921" y="1734"/>
                    <a:pt x="909" y="1719"/>
                    <a:pt x="904" y="1714"/>
                  </a:cubicBezTo>
                  <a:close/>
                  <a:moveTo>
                    <a:pt x="686" y="2008"/>
                  </a:moveTo>
                  <a:cubicBezTo>
                    <a:pt x="686" y="2008"/>
                    <a:pt x="686" y="2008"/>
                    <a:pt x="686" y="2008"/>
                  </a:cubicBezTo>
                  <a:cubicBezTo>
                    <a:pt x="601" y="1939"/>
                    <a:pt x="529" y="1825"/>
                    <a:pt x="591" y="1707"/>
                  </a:cubicBezTo>
                  <a:cubicBezTo>
                    <a:pt x="595" y="1806"/>
                    <a:pt x="648" y="1921"/>
                    <a:pt x="699" y="2004"/>
                  </a:cubicBezTo>
                  <a:cubicBezTo>
                    <a:pt x="822" y="1883"/>
                    <a:pt x="761" y="1739"/>
                    <a:pt x="649" y="1517"/>
                  </a:cubicBezTo>
                  <a:cubicBezTo>
                    <a:pt x="556" y="1627"/>
                    <a:pt x="461" y="1853"/>
                    <a:pt x="636" y="1981"/>
                  </a:cubicBezTo>
                  <a:cubicBezTo>
                    <a:pt x="661" y="1999"/>
                    <a:pt x="679" y="2005"/>
                    <a:pt x="686" y="2008"/>
                  </a:cubicBezTo>
                  <a:close/>
                  <a:moveTo>
                    <a:pt x="718" y="2026"/>
                  </a:moveTo>
                  <a:cubicBezTo>
                    <a:pt x="718" y="2026"/>
                    <a:pt x="718" y="2026"/>
                    <a:pt x="718" y="2026"/>
                  </a:cubicBezTo>
                  <a:cubicBezTo>
                    <a:pt x="723" y="2031"/>
                    <a:pt x="738" y="2044"/>
                    <a:pt x="765" y="2057"/>
                  </a:cubicBezTo>
                  <a:cubicBezTo>
                    <a:pt x="963" y="2147"/>
                    <a:pt x="1113" y="1954"/>
                    <a:pt x="1163" y="1818"/>
                  </a:cubicBezTo>
                  <a:cubicBezTo>
                    <a:pt x="916" y="1830"/>
                    <a:pt x="760" y="1847"/>
                    <a:pt x="714" y="2013"/>
                  </a:cubicBezTo>
                  <a:cubicBezTo>
                    <a:pt x="812" y="2017"/>
                    <a:pt x="939" y="2007"/>
                    <a:pt x="1027" y="1962"/>
                  </a:cubicBezTo>
                  <a:cubicBezTo>
                    <a:pt x="954" y="2073"/>
                    <a:pt x="819" y="2067"/>
                    <a:pt x="718" y="2026"/>
                  </a:cubicBezTo>
                  <a:close/>
                  <a:moveTo>
                    <a:pt x="534" y="2342"/>
                  </a:moveTo>
                  <a:cubicBezTo>
                    <a:pt x="534" y="2342"/>
                    <a:pt x="534" y="2342"/>
                    <a:pt x="534" y="2342"/>
                  </a:cubicBezTo>
                  <a:cubicBezTo>
                    <a:pt x="527" y="2340"/>
                    <a:pt x="508" y="2336"/>
                    <a:pt x="481" y="2321"/>
                  </a:cubicBezTo>
                  <a:cubicBezTo>
                    <a:pt x="293" y="2213"/>
                    <a:pt x="363" y="1978"/>
                    <a:pt x="444" y="1858"/>
                  </a:cubicBezTo>
                  <a:cubicBezTo>
                    <a:pt x="578" y="2066"/>
                    <a:pt x="655" y="2203"/>
                    <a:pt x="546" y="2337"/>
                  </a:cubicBezTo>
                  <a:cubicBezTo>
                    <a:pt x="487" y="2259"/>
                    <a:pt x="421" y="2151"/>
                    <a:pt x="406" y="2053"/>
                  </a:cubicBezTo>
                  <a:cubicBezTo>
                    <a:pt x="358" y="2177"/>
                    <a:pt x="442" y="2283"/>
                    <a:pt x="534" y="2342"/>
                  </a:cubicBezTo>
                  <a:close/>
                  <a:moveTo>
                    <a:pt x="567" y="2357"/>
                  </a:moveTo>
                  <a:cubicBezTo>
                    <a:pt x="567" y="2357"/>
                    <a:pt x="567" y="2357"/>
                    <a:pt x="567" y="2357"/>
                  </a:cubicBezTo>
                  <a:cubicBezTo>
                    <a:pt x="672" y="2386"/>
                    <a:pt x="807" y="2378"/>
                    <a:pt x="868" y="2259"/>
                  </a:cubicBezTo>
                  <a:cubicBezTo>
                    <a:pt x="785" y="2314"/>
                    <a:pt x="660" y="2337"/>
                    <a:pt x="562" y="2345"/>
                  </a:cubicBezTo>
                  <a:cubicBezTo>
                    <a:pt x="590" y="2174"/>
                    <a:pt x="743" y="2140"/>
                    <a:pt x="987" y="2102"/>
                  </a:cubicBezTo>
                  <a:cubicBezTo>
                    <a:pt x="952" y="2242"/>
                    <a:pt x="824" y="2450"/>
                    <a:pt x="618" y="2383"/>
                  </a:cubicBezTo>
                  <a:cubicBezTo>
                    <a:pt x="589" y="2372"/>
                    <a:pt x="573" y="2361"/>
                    <a:pt x="567" y="2357"/>
                  </a:cubicBezTo>
                  <a:close/>
                  <a:moveTo>
                    <a:pt x="419" y="2690"/>
                  </a:moveTo>
                  <a:cubicBezTo>
                    <a:pt x="419" y="2690"/>
                    <a:pt x="419" y="2690"/>
                    <a:pt x="419" y="2690"/>
                  </a:cubicBezTo>
                  <a:cubicBezTo>
                    <a:pt x="321" y="2642"/>
                    <a:pt x="226" y="2546"/>
                    <a:pt x="260" y="2418"/>
                  </a:cubicBezTo>
                  <a:cubicBezTo>
                    <a:pt x="286" y="2513"/>
                    <a:pt x="363" y="2614"/>
                    <a:pt x="430" y="2685"/>
                  </a:cubicBezTo>
                  <a:cubicBezTo>
                    <a:pt x="524" y="2539"/>
                    <a:pt x="433" y="2412"/>
                    <a:pt x="277" y="2220"/>
                  </a:cubicBezTo>
                  <a:cubicBezTo>
                    <a:pt x="209" y="2348"/>
                    <a:pt x="165" y="2588"/>
                    <a:pt x="364" y="2676"/>
                  </a:cubicBezTo>
                  <a:cubicBezTo>
                    <a:pt x="392" y="2688"/>
                    <a:pt x="412" y="2689"/>
                    <a:pt x="419" y="2690"/>
                  </a:cubicBezTo>
                  <a:close/>
                  <a:moveTo>
                    <a:pt x="454" y="2702"/>
                  </a:moveTo>
                  <a:cubicBezTo>
                    <a:pt x="454" y="2702"/>
                    <a:pt x="454" y="2702"/>
                    <a:pt x="454" y="2702"/>
                  </a:cubicBezTo>
                  <a:cubicBezTo>
                    <a:pt x="460" y="2705"/>
                    <a:pt x="477" y="2715"/>
                    <a:pt x="507" y="2722"/>
                  </a:cubicBezTo>
                  <a:cubicBezTo>
                    <a:pt x="719" y="2767"/>
                    <a:pt x="824" y="2545"/>
                    <a:pt x="844" y="2402"/>
                  </a:cubicBezTo>
                  <a:cubicBezTo>
                    <a:pt x="604" y="2467"/>
                    <a:pt x="456" y="2518"/>
                    <a:pt x="448" y="2690"/>
                  </a:cubicBezTo>
                  <a:cubicBezTo>
                    <a:pt x="544" y="2672"/>
                    <a:pt x="665" y="2635"/>
                    <a:pt x="742" y="2572"/>
                  </a:cubicBezTo>
                  <a:cubicBezTo>
                    <a:pt x="694" y="2697"/>
                    <a:pt x="561" y="2719"/>
                    <a:pt x="454" y="2702"/>
                  </a:cubicBezTo>
                  <a:close/>
                  <a:moveTo>
                    <a:pt x="342" y="3050"/>
                  </a:moveTo>
                  <a:cubicBezTo>
                    <a:pt x="342" y="3050"/>
                    <a:pt x="342" y="3050"/>
                    <a:pt x="342" y="3050"/>
                  </a:cubicBezTo>
                  <a:cubicBezTo>
                    <a:pt x="335" y="3049"/>
                    <a:pt x="316" y="3050"/>
                    <a:pt x="286" y="3041"/>
                  </a:cubicBezTo>
                  <a:cubicBezTo>
                    <a:pt x="79" y="2976"/>
                    <a:pt x="97" y="2732"/>
                    <a:pt x="150" y="2597"/>
                  </a:cubicBezTo>
                  <a:cubicBezTo>
                    <a:pt x="326" y="2771"/>
                    <a:pt x="431" y="2888"/>
                    <a:pt x="353" y="3043"/>
                  </a:cubicBezTo>
                  <a:cubicBezTo>
                    <a:pt x="279" y="2980"/>
                    <a:pt x="191" y="2888"/>
                    <a:pt x="155" y="2796"/>
                  </a:cubicBezTo>
                  <a:cubicBezTo>
                    <a:pt x="135" y="2927"/>
                    <a:pt x="240" y="3012"/>
                    <a:pt x="342" y="3050"/>
                  </a:cubicBezTo>
                  <a:close/>
                  <a:moveTo>
                    <a:pt x="379" y="3057"/>
                  </a:moveTo>
                  <a:cubicBezTo>
                    <a:pt x="379" y="3057"/>
                    <a:pt x="379" y="3057"/>
                    <a:pt x="379" y="3057"/>
                  </a:cubicBezTo>
                  <a:cubicBezTo>
                    <a:pt x="487" y="3063"/>
                    <a:pt x="617" y="3026"/>
                    <a:pt x="650" y="2897"/>
                  </a:cubicBezTo>
                  <a:cubicBezTo>
                    <a:pt x="581" y="2968"/>
                    <a:pt x="465" y="3018"/>
                    <a:pt x="371" y="3046"/>
                  </a:cubicBezTo>
                  <a:cubicBezTo>
                    <a:pt x="361" y="2874"/>
                    <a:pt x="503" y="2807"/>
                    <a:pt x="733" y="2717"/>
                  </a:cubicBezTo>
                  <a:cubicBezTo>
                    <a:pt x="729" y="2861"/>
                    <a:pt x="650" y="3093"/>
                    <a:pt x="434" y="3071"/>
                  </a:cubicBezTo>
                  <a:cubicBezTo>
                    <a:pt x="403" y="3067"/>
                    <a:pt x="385" y="3059"/>
                    <a:pt x="379" y="3057"/>
                  </a:cubicBezTo>
                  <a:close/>
                  <a:moveTo>
                    <a:pt x="306" y="3415"/>
                  </a:moveTo>
                  <a:cubicBezTo>
                    <a:pt x="306" y="3415"/>
                    <a:pt x="306" y="3415"/>
                    <a:pt x="306" y="3415"/>
                  </a:cubicBezTo>
                  <a:cubicBezTo>
                    <a:pt x="200" y="3389"/>
                    <a:pt x="86" y="3316"/>
                    <a:pt x="92" y="3183"/>
                  </a:cubicBezTo>
                  <a:cubicBezTo>
                    <a:pt x="138" y="3271"/>
                    <a:pt x="235" y="3353"/>
                    <a:pt x="316" y="3407"/>
                  </a:cubicBezTo>
                  <a:cubicBezTo>
                    <a:pt x="376" y="3245"/>
                    <a:pt x="259" y="3140"/>
                    <a:pt x="65" y="2987"/>
                  </a:cubicBezTo>
                  <a:cubicBezTo>
                    <a:pt x="27" y="3126"/>
                    <a:pt x="36" y="3370"/>
                    <a:pt x="249" y="3413"/>
                  </a:cubicBezTo>
                  <a:cubicBezTo>
                    <a:pt x="279" y="3418"/>
                    <a:pt x="298" y="3415"/>
                    <a:pt x="306" y="3415"/>
                  </a:cubicBezTo>
                  <a:close/>
                  <a:moveTo>
                    <a:pt x="343" y="3419"/>
                  </a:moveTo>
                  <a:cubicBezTo>
                    <a:pt x="343" y="3419"/>
                    <a:pt x="343" y="3419"/>
                    <a:pt x="343" y="3419"/>
                  </a:cubicBezTo>
                  <a:cubicBezTo>
                    <a:pt x="349" y="3420"/>
                    <a:pt x="368" y="3426"/>
                    <a:pt x="399" y="3427"/>
                  </a:cubicBezTo>
                  <a:cubicBezTo>
                    <a:pt x="616" y="3424"/>
                    <a:pt x="670" y="3186"/>
                    <a:pt x="658" y="3042"/>
                  </a:cubicBezTo>
                  <a:cubicBezTo>
                    <a:pt x="439" y="3157"/>
                    <a:pt x="305" y="3238"/>
                    <a:pt x="334" y="3408"/>
                  </a:cubicBezTo>
                  <a:cubicBezTo>
                    <a:pt x="424" y="3370"/>
                    <a:pt x="534" y="3308"/>
                    <a:pt x="595" y="3230"/>
                  </a:cubicBezTo>
                  <a:cubicBezTo>
                    <a:pt x="576" y="3361"/>
                    <a:pt x="451" y="3412"/>
                    <a:pt x="343" y="3419"/>
                  </a:cubicBezTo>
                  <a:close/>
                  <a:moveTo>
                    <a:pt x="309" y="3782"/>
                  </a:moveTo>
                  <a:cubicBezTo>
                    <a:pt x="309" y="3782"/>
                    <a:pt x="309" y="3782"/>
                    <a:pt x="309" y="3782"/>
                  </a:cubicBezTo>
                  <a:cubicBezTo>
                    <a:pt x="302" y="3783"/>
                    <a:pt x="283" y="3788"/>
                    <a:pt x="252" y="3786"/>
                  </a:cubicBezTo>
                  <a:cubicBezTo>
                    <a:pt x="36" y="3767"/>
                    <a:pt x="0" y="3525"/>
                    <a:pt x="23" y="3383"/>
                  </a:cubicBezTo>
                  <a:cubicBezTo>
                    <a:pt x="233" y="3514"/>
                    <a:pt x="360" y="3605"/>
                    <a:pt x="319" y="3773"/>
                  </a:cubicBezTo>
                  <a:cubicBezTo>
                    <a:pt x="232" y="3728"/>
                    <a:pt x="126" y="3657"/>
                    <a:pt x="71" y="3575"/>
                  </a:cubicBezTo>
                  <a:cubicBezTo>
                    <a:pt x="80" y="3708"/>
                    <a:pt x="201" y="3768"/>
                    <a:pt x="309" y="3782"/>
                  </a:cubicBezTo>
                  <a:close/>
                  <a:moveTo>
                    <a:pt x="346" y="3782"/>
                  </a:moveTo>
                  <a:cubicBezTo>
                    <a:pt x="346" y="3782"/>
                    <a:pt x="346" y="3782"/>
                    <a:pt x="346" y="3782"/>
                  </a:cubicBezTo>
                  <a:cubicBezTo>
                    <a:pt x="453" y="3764"/>
                    <a:pt x="572" y="3700"/>
                    <a:pt x="577" y="3566"/>
                  </a:cubicBezTo>
                  <a:cubicBezTo>
                    <a:pt x="525" y="3650"/>
                    <a:pt x="422" y="3725"/>
                    <a:pt x="336" y="3773"/>
                  </a:cubicBezTo>
                  <a:cubicBezTo>
                    <a:pt x="289" y="3606"/>
                    <a:pt x="413" y="3511"/>
                    <a:pt x="619" y="3373"/>
                  </a:cubicBezTo>
                  <a:cubicBezTo>
                    <a:pt x="646" y="3515"/>
                    <a:pt x="618" y="3758"/>
                    <a:pt x="403" y="3784"/>
                  </a:cubicBezTo>
                  <a:cubicBezTo>
                    <a:pt x="372" y="3787"/>
                    <a:pt x="353" y="3783"/>
                    <a:pt x="346" y="3782"/>
                  </a:cubicBezTo>
                  <a:close/>
                  <a:moveTo>
                    <a:pt x="353" y="4147"/>
                  </a:moveTo>
                  <a:cubicBezTo>
                    <a:pt x="353" y="4147"/>
                    <a:pt x="353" y="4147"/>
                    <a:pt x="353" y="4147"/>
                  </a:cubicBezTo>
                  <a:cubicBezTo>
                    <a:pt x="244" y="4144"/>
                    <a:pt x="117" y="4098"/>
                    <a:pt x="94" y="3967"/>
                  </a:cubicBezTo>
                  <a:cubicBezTo>
                    <a:pt x="157" y="4042"/>
                    <a:pt x="270" y="4101"/>
                    <a:pt x="361" y="4137"/>
                  </a:cubicBezTo>
                  <a:cubicBezTo>
                    <a:pt x="384" y="3965"/>
                    <a:pt x="248" y="3888"/>
                    <a:pt x="25" y="3781"/>
                  </a:cubicBezTo>
                  <a:cubicBezTo>
                    <a:pt x="18" y="3925"/>
                    <a:pt x="80" y="4162"/>
                    <a:pt x="297" y="4157"/>
                  </a:cubicBezTo>
                  <a:cubicBezTo>
                    <a:pt x="328" y="4156"/>
                    <a:pt x="346" y="4149"/>
                    <a:pt x="353" y="4147"/>
                  </a:cubicBezTo>
                  <a:close/>
                  <a:moveTo>
                    <a:pt x="389" y="4142"/>
                  </a:moveTo>
                  <a:cubicBezTo>
                    <a:pt x="389" y="4142"/>
                    <a:pt x="389" y="4142"/>
                    <a:pt x="389" y="4142"/>
                  </a:cubicBezTo>
                  <a:cubicBezTo>
                    <a:pt x="396" y="4142"/>
                    <a:pt x="416" y="4144"/>
                    <a:pt x="446" y="4138"/>
                  </a:cubicBezTo>
                  <a:cubicBezTo>
                    <a:pt x="657" y="4089"/>
                    <a:pt x="658" y="3844"/>
                    <a:pt x="616" y="3706"/>
                  </a:cubicBezTo>
                  <a:cubicBezTo>
                    <a:pt x="426" y="3866"/>
                    <a:pt x="313" y="3974"/>
                    <a:pt x="379" y="4134"/>
                  </a:cubicBezTo>
                  <a:cubicBezTo>
                    <a:pt x="458" y="4077"/>
                    <a:pt x="553" y="3993"/>
                    <a:pt x="595" y="3903"/>
                  </a:cubicBezTo>
                  <a:cubicBezTo>
                    <a:pt x="605" y="4036"/>
                    <a:pt x="494" y="4113"/>
                    <a:pt x="389" y="4142"/>
                  </a:cubicBezTo>
                  <a:close/>
                  <a:moveTo>
                    <a:pt x="436" y="4505"/>
                  </a:moveTo>
                  <a:cubicBezTo>
                    <a:pt x="436" y="4505"/>
                    <a:pt x="436" y="4505"/>
                    <a:pt x="436" y="4505"/>
                  </a:cubicBezTo>
                  <a:cubicBezTo>
                    <a:pt x="327" y="4514"/>
                    <a:pt x="196" y="4481"/>
                    <a:pt x="158" y="4354"/>
                  </a:cubicBezTo>
                  <a:cubicBezTo>
                    <a:pt x="230" y="4422"/>
                    <a:pt x="348" y="4468"/>
                    <a:pt x="443" y="4494"/>
                  </a:cubicBezTo>
                  <a:cubicBezTo>
                    <a:pt x="447" y="4321"/>
                    <a:pt x="303" y="4259"/>
                    <a:pt x="70" y="4176"/>
                  </a:cubicBezTo>
                  <a:cubicBezTo>
                    <a:pt x="79" y="4321"/>
                    <a:pt x="166" y="4549"/>
                    <a:pt x="381" y="4521"/>
                  </a:cubicBezTo>
                  <a:cubicBezTo>
                    <a:pt x="412" y="4516"/>
                    <a:pt x="429" y="4507"/>
                    <a:pt x="436" y="4505"/>
                  </a:cubicBezTo>
                  <a:close/>
                  <a:moveTo>
                    <a:pt x="472" y="4496"/>
                  </a:moveTo>
                  <a:cubicBezTo>
                    <a:pt x="472" y="4496"/>
                    <a:pt x="472" y="4496"/>
                    <a:pt x="472" y="4496"/>
                  </a:cubicBezTo>
                  <a:cubicBezTo>
                    <a:pt x="572" y="4455"/>
                    <a:pt x="675" y="4367"/>
                    <a:pt x="650" y="4236"/>
                  </a:cubicBezTo>
                  <a:cubicBezTo>
                    <a:pt x="617" y="4329"/>
                    <a:pt x="533" y="4424"/>
                    <a:pt x="460" y="4489"/>
                  </a:cubicBezTo>
                  <a:cubicBezTo>
                    <a:pt x="378" y="4337"/>
                    <a:pt x="478" y="4217"/>
                    <a:pt x="649" y="4038"/>
                  </a:cubicBezTo>
                  <a:cubicBezTo>
                    <a:pt x="706" y="4170"/>
                    <a:pt x="732" y="4414"/>
                    <a:pt x="527" y="4486"/>
                  </a:cubicBezTo>
                  <a:cubicBezTo>
                    <a:pt x="498" y="4495"/>
                    <a:pt x="479" y="4496"/>
                    <a:pt x="472" y="4496"/>
                  </a:cubicBezTo>
                  <a:close/>
                  <a:moveTo>
                    <a:pt x="557" y="4851"/>
                  </a:moveTo>
                  <a:cubicBezTo>
                    <a:pt x="557" y="4851"/>
                    <a:pt x="557" y="4851"/>
                    <a:pt x="557" y="4851"/>
                  </a:cubicBezTo>
                  <a:cubicBezTo>
                    <a:pt x="450" y="4872"/>
                    <a:pt x="316" y="4854"/>
                    <a:pt x="265" y="4731"/>
                  </a:cubicBezTo>
                  <a:cubicBezTo>
                    <a:pt x="344" y="4792"/>
                    <a:pt x="466" y="4825"/>
                    <a:pt x="563" y="4839"/>
                  </a:cubicBezTo>
                  <a:cubicBezTo>
                    <a:pt x="549" y="4667"/>
                    <a:pt x="399" y="4622"/>
                    <a:pt x="158" y="4565"/>
                  </a:cubicBezTo>
                  <a:cubicBezTo>
                    <a:pt x="182" y="4707"/>
                    <a:pt x="294" y="4925"/>
                    <a:pt x="505" y="4873"/>
                  </a:cubicBezTo>
                  <a:cubicBezTo>
                    <a:pt x="534" y="4865"/>
                    <a:pt x="551" y="4855"/>
                    <a:pt x="557" y="4851"/>
                  </a:cubicBezTo>
                  <a:close/>
                  <a:moveTo>
                    <a:pt x="592" y="4839"/>
                  </a:moveTo>
                  <a:cubicBezTo>
                    <a:pt x="592" y="4839"/>
                    <a:pt x="592" y="4839"/>
                    <a:pt x="592" y="4839"/>
                  </a:cubicBezTo>
                  <a:cubicBezTo>
                    <a:pt x="599" y="4837"/>
                    <a:pt x="618" y="4835"/>
                    <a:pt x="646" y="4822"/>
                  </a:cubicBezTo>
                  <a:cubicBezTo>
                    <a:pt x="842" y="4728"/>
                    <a:pt x="790" y="4489"/>
                    <a:pt x="718" y="4364"/>
                  </a:cubicBezTo>
                  <a:cubicBezTo>
                    <a:pt x="568" y="4561"/>
                    <a:pt x="481" y="4691"/>
                    <a:pt x="580" y="4833"/>
                  </a:cubicBezTo>
                  <a:cubicBezTo>
                    <a:pt x="645" y="4761"/>
                    <a:pt x="719" y="4657"/>
                    <a:pt x="741" y="4561"/>
                  </a:cubicBezTo>
                  <a:cubicBezTo>
                    <a:pt x="780" y="4688"/>
                    <a:pt x="688" y="4787"/>
                    <a:pt x="592" y="4839"/>
                  </a:cubicBezTo>
                  <a:close/>
                  <a:moveTo>
                    <a:pt x="716" y="5183"/>
                  </a:moveTo>
                  <a:cubicBezTo>
                    <a:pt x="716" y="5183"/>
                    <a:pt x="716" y="5183"/>
                    <a:pt x="716" y="5183"/>
                  </a:cubicBezTo>
                  <a:cubicBezTo>
                    <a:pt x="612" y="5215"/>
                    <a:pt x="477" y="5212"/>
                    <a:pt x="412" y="5095"/>
                  </a:cubicBezTo>
                  <a:cubicBezTo>
                    <a:pt x="497" y="5147"/>
                    <a:pt x="622" y="5166"/>
                    <a:pt x="720" y="5170"/>
                  </a:cubicBezTo>
                  <a:cubicBezTo>
                    <a:pt x="687" y="5000"/>
                    <a:pt x="533" y="4972"/>
                    <a:pt x="287" y="4941"/>
                  </a:cubicBezTo>
                  <a:cubicBezTo>
                    <a:pt x="327" y="5080"/>
                    <a:pt x="462" y="5285"/>
                    <a:pt x="666" y="5210"/>
                  </a:cubicBezTo>
                  <a:cubicBezTo>
                    <a:pt x="695" y="5199"/>
                    <a:pt x="710" y="5187"/>
                    <a:pt x="716" y="5183"/>
                  </a:cubicBezTo>
                  <a:close/>
                  <a:moveTo>
                    <a:pt x="749" y="5166"/>
                  </a:moveTo>
                  <a:cubicBezTo>
                    <a:pt x="749" y="5166"/>
                    <a:pt x="749" y="5166"/>
                    <a:pt x="749" y="5166"/>
                  </a:cubicBezTo>
                  <a:cubicBezTo>
                    <a:pt x="838" y="5105"/>
                    <a:pt x="919" y="4996"/>
                    <a:pt x="867" y="4874"/>
                  </a:cubicBezTo>
                  <a:cubicBezTo>
                    <a:pt x="855" y="4972"/>
                    <a:pt x="793" y="5083"/>
                    <a:pt x="736" y="5162"/>
                  </a:cubicBezTo>
                  <a:cubicBezTo>
                    <a:pt x="623" y="5032"/>
                    <a:pt x="695" y="4893"/>
                    <a:pt x="823" y="4680"/>
                  </a:cubicBezTo>
                  <a:cubicBezTo>
                    <a:pt x="908" y="4797"/>
                    <a:pt x="985" y="5029"/>
                    <a:pt x="801" y="5144"/>
                  </a:cubicBezTo>
                  <a:cubicBezTo>
                    <a:pt x="774" y="5160"/>
                    <a:pt x="756" y="5164"/>
                    <a:pt x="749" y="5166"/>
                  </a:cubicBezTo>
                  <a:close/>
                  <a:moveTo>
                    <a:pt x="909" y="5495"/>
                  </a:moveTo>
                  <a:cubicBezTo>
                    <a:pt x="909" y="5495"/>
                    <a:pt x="909" y="5495"/>
                    <a:pt x="909" y="5495"/>
                  </a:cubicBezTo>
                  <a:cubicBezTo>
                    <a:pt x="810" y="5538"/>
                    <a:pt x="675" y="5550"/>
                    <a:pt x="598" y="5441"/>
                  </a:cubicBezTo>
                  <a:cubicBezTo>
                    <a:pt x="688" y="5483"/>
                    <a:pt x="815" y="5488"/>
                    <a:pt x="912" y="5482"/>
                  </a:cubicBezTo>
                  <a:cubicBezTo>
                    <a:pt x="861" y="5317"/>
                    <a:pt x="705" y="5305"/>
                    <a:pt x="457" y="5302"/>
                  </a:cubicBezTo>
                  <a:cubicBezTo>
                    <a:pt x="512" y="5435"/>
                    <a:pt x="668" y="5624"/>
                    <a:pt x="863" y="5527"/>
                  </a:cubicBezTo>
                  <a:cubicBezTo>
                    <a:pt x="890" y="5513"/>
                    <a:pt x="904" y="5499"/>
                    <a:pt x="909" y="5495"/>
                  </a:cubicBezTo>
                  <a:close/>
                  <a:moveTo>
                    <a:pt x="941" y="5475"/>
                  </a:moveTo>
                  <a:cubicBezTo>
                    <a:pt x="941" y="5475"/>
                    <a:pt x="941" y="5475"/>
                    <a:pt x="941" y="5475"/>
                  </a:cubicBezTo>
                  <a:cubicBezTo>
                    <a:pt x="947" y="5472"/>
                    <a:pt x="965" y="5466"/>
                    <a:pt x="990" y="5447"/>
                  </a:cubicBezTo>
                  <a:cubicBezTo>
                    <a:pt x="1161" y="5313"/>
                    <a:pt x="1058" y="5091"/>
                    <a:pt x="961" y="4984"/>
                  </a:cubicBezTo>
                  <a:cubicBezTo>
                    <a:pt x="857" y="5209"/>
                    <a:pt x="801" y="5355"/>
                    <a:pt x="928" y="5472"/>
                  </a:cubicBezTo>
                  <a:cubicBezTo>
                    <a:pt x="976" y="5387"/>
                    <a:pt x="1025" y="5270"/>
                    <a:pt x="1026" y="5171"/>
                  </a:cubicBezTo>
                  <a:cubicBezTo>
                    <a:pt x="1091" y="5287"/>
                    <a:pt x="1023" y="5404"/>
                    <a:pt x="941" y="5475"/>
                  </a:cubicBezTo>
                  <a:close/>
                  <a:moveTo>
                    <a:pt x="1136" y="5784"/>
                  </a:moveTo>
                  <a:cubicBezTo>
                    <a:pt x="1136" y="5784"/>
                    <a:pt x="1136" y="5784"/>
                    <a:pt x="1136" y="5784"/>
                  </a:cubicBezTo>
                  <a:cubicBezTo>
                    <a:pt x="1131" y="5789"/>
                    <a:pt x="1119" y="5804"/>
                    <a:pt x="1093" y="5821"/>
                  </a:cubicBezTo>
                  <a:cubicBezTo>
                    <a:pt x="910" y="5938"/>
                    <a:pt x="735" y="5768"/>
                    <a:pt x="666" y="5641"/>
                  </a:cubicBezTo>
                  <a:cubicBezTo>
                    <a:pt x="912" y="5617"/>
                    <a:pt x="1069" y="5612"/>
                    <a:pt x="1138" y="5770"/>
                  </a:cubicBezTo>
                  <a:cubicBezTo>
                    <a:pt x="1041" y="5788"/>
                    <a:pt x="915" y="5796"/>
                    <a:pt x="821" y="5764"/>
                  </a:cubicBezTo>
                  <a:cubicBezTo>
                    <a:pt x="909" y="5864"/>
                    <a:pt x="1042" y="5838"/>
                    <a:pt x="1136" y="5784"/>
                  </a:cubicBezTo>
                  <a:close/>
                  <a:moveTo>
                    <a:pt x="1165" y="5761"/>
                  </a:moveTo>
                  <a:cubicBezTo>
                    <a:pt x="1165" y="5761"/>
                    <a:pt x="1165" y="5761"/>
                    <a:pt x="1165" y="5761"/>
                  </a:cubicBezTo>
                  <a:cubicBezTo>
                    <a:pt x="1239" y="5681"/>
                    <a:pt x="1294" y="5558"/>
                    <a:pt x="1217" y="5449"/>
                  </a:cubicBezTo>
                  <a:cubicBezTo>
                    <a:pt x="1226" y="5548"/>
                    <a:pt x="1190" y="5669"/>
                    <a:pt x="1152" y="5759"/>
                  </a:cubicBezTo>
                  <a:cubicBezTo>
                    <a:pt x="1013" y="5656"/>
                    <a:pt x="1053" y="5505"/>
                    <a:pt x="1132" y="5270"/>
                  </a:cubicBezTo>
                  <a:cubicBezTo>
                    <a:pt x="1240" y="5366"/>
                    <a:pt x="1366" y="5575"/>
                    <a:pt x="1211" y="5727"/>
                  </a:cubicBezTo>
                  <a:cubicBezTo>
                    <a:pt x="1188" y="5749"/>
                    <a:pt x="1171" y="5757"/>
                    <a:pt x="1165" y="5761"/>
                  </a:cubicBezTo>
                  <a:close/>
                  <a:moveTo>
                    <a:pt x="1393" y="6046"/>
                  </a:moveTo>
                  <a:cubicBezTo>
                    <a:pt x="1393" y="6046"/>
                    <a:pt x="1393" y="6046"/>
                    <a:pt x="1393" y="6046"/>
                  </a:cubicBezTo>
                  <a:cubicBezTo>
                    <a:pt x="1305" y="6110"/>
                    <a:pt x="1176" y="6151"/>
                    <a:pt x="1077" y="6061"/>
                  </a:cubicBezTo>
                  <a:cubicBezTo>
                    <a:pt x="1174" y="6082"/>
                    <a:pt x="1299" y="6060"/>
                    <a:pt x="1393" y="6033"/>
                  </a:cubicBezTo>
                  <a:cubicBezTo>
                    <a:pt x="1307" y="5883"/>
                    <a:pt x="1152" y="5905"/>
                    <a:pt x="910" y="5956"/>
                  </a:cubicBezTo>
                  <a:cubicBezTo>
                    <a:pt x="992" y="6074"/>
                    <a:pt x="1185" y="6224"/>
                    <a:pt x="1354" y="6088"/>
                  </a:cubicBezTo>
                  <a:cubicBezTo>
                    <a:pt x="1378" y="6068"/>
                    <a:pt x="1388" y="6052"/>
                    <a:pt x="1393" y="6046"/>
                  </a:cubicBezTo>
                  <a:close/>
                  <a:moveTo>
                    <a:pt x="1419" y="6020"/>
                  </a:moveTo>
                  <a:cubicBezTo>
                    <a:pt x="1419" y="6020"/>
                    <a:pt x="1419" y="6020"/>
                    <a:pt x="1419" y="6020"/>
                  </a:cubicBezTo>
                  <a:cubicBezTo>
                    <a:pt x="1425" y="6016"/>
                    <a:pt x="1441" y="6006"/>
                    <a:pt x="1461" y="5982"/>
                  </a:cubicBezTo>
                  <a:cubicBezTo>
                    <a:pt x="1599" y="5814"/>
                    <a:pt x="1450" y="5620"/>
                    <a:pt x="1332" y="5536"/>
                  </a:cubicBezTo>
                  <a:cubicBezTo>
                    <a:pt x="1280" y="5778"/>
                    <a:pt x="1256" y="5933"/>
                    <a:pt x="1406" y="6020"/>
                  </a:cubicBezTo>
                  <a:cubicBezTo>
                    <a:pt x="1434" y="5927"/>
                    <a:pt x="1457" y="5802"/>
                    <a:pt x="1436" y="5705"/>
                  </a:cubicBezTo>
                  <a:cubicBezTo>
                    <a:pt x="1525" y="5804"/>
                    <a:pt x="1484" y="5933"/>
                    <a:pt x="1419" y="6020"/>
                  </a:cubicBezTo>
                  <a:close/>
                  <a:moveTo>
                    <a:pt x="1677" y="6279"/>
                  </a:moveTo>
                  <a:cubicBezTo>
                    <a:pt x="1677" y="6279"/>
                    <a:pt x="1677" y="6279"/>
                    <a:pt x="1677" y="6279"/>
                  </a:cubicBezTo>
                  <a:cubicBezTo>
                    <a:pt x="1673" y="6285"/>
                    <a:pt x="1664" y="6303"/>
                    <a:pt x="1643" y="6325"/>
                  </a:cubicBezTo>
                  <a:cubicBezTo>
                    <a:pt x="1490" y="6479"/>
                    <a:pt x="1281" y="6351"/>
                    <a:pt x="1186" y="6242"/>
                  </a:cubicBezTo>
                  <a:cubicBezTo>
                    <a:pt x="1422" y="6165"/>
                    <a:pt x="1574" y="6126"/>
                    <a:pt x="1675" y="6266"/>
                  </a:cubicBezTo>
                  <a:cubicBezTo>
                    <a:pt x="1585" y="6303"/>
                    <a:pt x="1463" y="6339"/>
                    <a:pt x="1365" y="6328"/>
                  </a:cubicBezTo>
                  <a:cubicBezTo>
                    <a:pt x="1473" y="6407"/>
                    <a:pt x="1596" y="6353"/>
                    <a:pt x="1677" y="6279"/>
                  </a:cubicBezTo>
                  <a:close/>
                  <a:moveTo>
                    <a:pt x="1700" y="6250"/>
                  </a:moveTo>
                  <a:cubicBezTo>
                    <a:pt x="1700" y="6250"/>
                    <a:pt x="1700" y="6250"/>
                    <a:pt x="1700" y="6250"/>
                  </a:cubicBezTo>
                  <a:cubicBezTo>
                    <a:pt x="1755" y="6157"/>
                    <a:pt x="1782" y="6024"/>
                    <a:pt x="1683" y="5935"/>
                  </a:cubicBezTo>
                  <a:cubicBezTo>
                    <a:pt x="1714" y="6029"/>
                    <a:pt x="1705" y="6156"/>
                    <a:pt x="1687" y="6252"/>
                  </a:cubicBezTo>
                  <a:cubicBezTo>
                    <a:pt x="1529" y="6182"/>
                    <a:pt x="1535" y="6025"/>
                    <a:pt x="1561" y="5779"/>
                  </a:cubicBezTo>
                  <a:cubicBezTo>
                    <a:pt x="1687" y="5849"/>
                    <a:pt x="1856" y="6026"/>
                    <a:pt x="1738" y="6208"/>
                  </a:cubicBezTo>
                  <a:cubicBezTo>
                    <a:pt x="1720" y="6234"/>
                    <a:pt x="1705" y="6246"/>
                    <a:pt x="1700" y="6250"/>
                  </a:cubicBezTo>
                  <a:close/>
                  <a:moveTo>
                    <a:pt x="1984" y="6480"/>
                  </a:moveTo>
                  <a:cubicBezTo>
                    <a:pt x="1984" y="6480"/>
                    <a:pt x="1984" y="6480"/>
                    <a:pt x="1984" y="6480"/>
                  </a:cubicBezTo>
                  <a:cubicBezTo>
                    <a:pt x="1912" y="6562"/>
                    <a:pt x="1795" y="6629"/>
                    <a:pt x="1680" y="6563"/>
                  </a:cubicBezTo>
                  <a:cubicBezTo>
                    <a:pt x="1779" y="6563"/>
                    <a:pt x="1896" y="6514"/>
                    <a:pt x="1982" y="6467"/>
                  </a:cubicBezTo>
                  <a:cubicBezTo>
                    <a:pt x="1865" y="6339"/>
                    <a:pt x="1719" y="6394"/>
                    <a:pt x="1493" y="6496"/>
                  </a:cubicBezTo>
                  <a:cubicBezTo>
                    <a:pt x="1599" y="6594"/>
                    <a:pt x="1820" y="6699"/>
                    <a:pt x="1956" y="6529"/>
                  </a:cubicBezTo>
                  <a:cubicBezTo>
                    <a:pt x="1975" y="6504"/>
                    <a:pt x="1981" y="6486"/>
                    <a:pt x="1984" y="6480"/>
                  </a:cubicBezTo>
                  <a:close/>
                  <a:moveTo>
                    <a:pt x="2004" y="6449"/>
                  </a:moveTo>
                  <a:cubicBezTo>
                    <a:pt x="2004" y="6449"/>
                    <a:pt x="2004" y="6449"/>
                    <a:pt x="2004" y="6449"/>
                  </a:cubicBezTo>
                  <a:cubicBezTo>
                    <a:pt x="2009" y="6443"/>
                    <a:pt x="2023" y="6430"/>
                    <a:pt x="2037" y="6402"/>
                  </a:cubicBezTo>
                  <a:cubicBezTo>
                    <a:pt x="2135" y="6209"/>
                    <a:pt x="1948" y="6051"/>
                    <a:pt x="1815" y="5995"/>
                  </a:cubicBezTo>
                  <a:cubicBezTo>
                    <a:pt x="1816" y="6243"/>
                    <a:pt x="1827" y="6399"/>
                    <a:pt x="1991" y="6452"/>
                  </a:cubicBezTo>
                  <a:cubicBezTo>
                    <a:pt x="1999" y="6354"/>
                    <a:pt x="1994" y="6227"/>
                    <a:pt x="1953" y="6137"/>
                  </a:cubicBezTo>
                  <a:cubicBezTo>
                    <a:pt x="2061" y="6215"/>
                    <a:pt x="2049" y="6349"/>
                    <a:pt x="2004" y="6449"/>
                  </a:cubicBezTo>
                  <a:close/>
                  <a:moveTo>
                    <a:pt x="2312" y="6646"/>
                  </a:moveTo>
                  <a:cubicBezTo>
                    <a:pt x="2312" y="6646"/>
                    <a:pt x="2312" y="6646"/>
                    <a:pt x="2312" y="6646"/>
                  </a:cubicBezTo>
                  <a:cubicBezTo>
                    <a:pt x="2310" y="6653"/>
                    <a:pt x="2305" y="6671"/>
                    <a:pt x="2289" y="6698"/>
                  </a:cubicBezTo>
                  <a:cubicBezTo>
                    <a:pt x="2173" y="6881"/>
                    <a:pt x="1942" y="6801"/>
                    <a:pt x="1825" y="6716"/>
                  </a:cubicBezTo>
                  <a:cubicBezTo>
                    <a:pt x="2038" y="6590"/>
                    <a:pt x="2178" y="6519"/>
                    <a:pt x="2308" y="6633"/>
                  </a:cubicBezTo>
                  <a:cubicBezTo>
                    <a:pt x="2228" y="6689"/>
                    <a:pt x="2117" y="6750"/>
                    <a:pt x="2018" y="6761"/>
                  </a:cubicBezTo>
                  <a:cubicBezTo>
                    <a:pt x="2140" y="6814"/>
                    <a:pt x="2249" y="6735"/>
                    <a:pt x="2312" y="6646"/>
                  </a:cubicBezTo>
                  <a:close/>
                  <a:moveTo>
                    <a:pt x="2328" y="6613"/>
                  </a:moveTo>
                  <a:cubicBezTo>
                    <a:pt x="2328" y="6613"/>
                    <a:pt x="2328" y="6613"/>
                    <a:pt x="2328" y="6613"/>
                  </a:cubicBezTo>
                  <a:cubicBezTo>
                    <a:pt x="2362" y="6509"/>
                    <a:pt x="2359" y="6374"/>
                    <a:pt x="2243" y="6309"/>
                  </a:cubicBezTo>
                  <a:cubicBezTo>
                    <a:pt x="2294" y="6394"/>
                    <a:pt x="2312" y="6519"/>
                    <a:pt x="2316" y="6617"/>
                  </a:cubicBezTo>
                  <a:cubicBezTo>
                    <a:pt x="2146" y="6583"/>
                    <a:pt x="2119" y="6428"/>
                    <a:pt x="2091" y="6182"/>
                  </a:cubicBezTo>
                  <a:cubicBezTo>
                    <a:pt x="2229" y="6223"/>
                    <a:pt x="2432" y="6360"/>
                    <a:pt x="2356" y="6563"/>
                  </a:cubicBezTo>
                  <a:cubicBezTo>
                    <a:pt x="2345" y="6592"/>
                    <a:pt x="2332" y="6607"/>
                    <a:pt x="2328" y="6613"/>
                  </a:cubicBezTo>
                  <a:close/>
                  <a:moveTo>
                    <a:pt x="2656" y="6775"/>
                  </a:moveTo>
                  <a:cubicBezTo>
                    <a:pt x="2656" y="6775"/>
                    <a:pt x="2656" y="6775"/>
                    <a:pt x="2656" y="6775"/>
                  </a:cubicBezTo>
                  <a:cubicBezTo>
                    <a:pt x="2603" y="6870"/>
                    <a:pt x="2504" y="6961"/>
                    <a:pt x="2376" y="6922"/>
                  </a:cubicBezTo>
                  <a:cubicBezTo>
                    <a:pt x="2473" y="6900"/>
                    <a:pt x="2577" y="6827"/>
                    <a:pt x="2650" y="6763"/>
                  </a:cubicBezTo>
                  <a:cubicBezTo>
                    <a:pt x="2509" y="6663"/>
                    <a:pt x="2378" y="6749"/>
                    <a:pt x="2180" y="6898"/>
                  </a:cubicBezTo>
                  <a:cubicBezTo>
                    <a:pt x="2305" y="6970"/>
                    <a:pt x="2543" y="7024"/>
                    <a:pt x="2639" y="6829"/>
                  </a:cubicBezTo>
                  <a:cubicBezTo>
                    <a:pt x="2652" y="6801"/>
                    <a:pt x="2654" y="6782"/>
                    <a:pt x="2656" y="6775"/>
                  </a:cubicBezTo>
                  <a:close/>
                  <a:moveTo>
                    <a:pt x="2669" y="6740"/>
                  </a:moveTo>
                  <a:cubicBezTo>
                    <a:pt x="2669" y="6740"/>
                    <a:pt x="2669" y="6740"/>
                    <a:pt x="2669" y="6740"/>
                  </a:cubicBezTo>
                  <a:cubicBezTo>
                    <a:pt x="2672" y="6734"/>
                    <a:pt x="2682" y="6718"/>
                    <a:pt x="2691" y="6688"/>
                  </a:cubicBezTo>
                  <a:cubicBezTo>
                    <a:pt x="2744" y="6477"/>
                    <a:pt x="2527" y="6364"/>
                    <a:pt x="2385" y="6338"/>
                  </a:cubicBezTo>
                  <a:cubicBezTo>
                    <a:pt x="2440" y="6580"/>
                    <a:pt x="2484" y="6730"/>
                    <a:pt x="2656" y="6746"/>
                  </a:cubicBezTo>
                  <a:cubicBezTo>
                    <a:pt x="2642" y="6649"/>
                    <a:pt x="2610" y="6526"/>
                    <a:pt x="2551" y="6447"/>
                  </a:cubicBezTo>
                  <a:cubicBezTo>
                    <a:pt x="2673" y="6500"/>
                    <a:pt x="2690" y="6634"/>
                    <a:pt x="2669" y="6740"/>
                  </a:cubicBezTo>
                  <a:close/>
                  <a:moveTo>
                    <a:pt x="3011" y="6866"/>
                  </a:moveTo>
                  <a:cubicBezTo>
                    <a:pt x="3011" y="6866"/>
                    <a:pt x="3011" y="6866"/>
                    <a:pt x="3011" y="6866"/>
                  </a:cubicBezTo>
                  <a:cubicBezTo>
                    <a:pt x="3011" y="6873"/>
                    <a:pt x="3010" y="6892"/>
                    <a:pt x="3001" y="6922"/>
                  </a:cubicBezTo>
                  <a:cubicBezTo>
                    <a:pt x="2927" y="7126"/>
                    <a:pt x="2684" y="7098"/>
                    <a:pt x="2552" y="7039"/>
                  </a:cubicBezTo>
                  <a:cubicBezTo>
                    <a:pt x="2732" y="6870"/>
                    <a:pt x="2853" y="6771"/>
                    <a:pt x="3005" y="6854"/>
                  </a:cubicBezTo>
                  <a:cubicBezTo>
                    <a:pt x="2939" y="6927"/>
                    <a:pt x="2844" y="7010"/>
                    <a:pt x="2750" y="7042"/>
                  </a:cubicBezTo>
                  <a:cubicBezTo>
                    <a:pt x="2881" y="7068"/>
                    <a:pt x="2970" y="6966"/>
                    <a:pt x="3011" y="6866"/>
                  </a:cubicBezTo>
                  <a:close/>
                  <a:moveTo>
                    <a:pt x="3380" y="6881"/>
                  </a:moveTo>
                  <a:cubicBezTo>
                    <a:pt x="3380" y="6881"/>
                    <a:pt x="3380" y="6881"/>
                    <a:pt x="3380" y="6881"/>
                  </a:cubicBezTo>
                  <a:cubicBezTo>
                    <a:pt x="3378" y="6772"/>
                    <a:pt x="3333" y="6645"/>
                    <a:pt x="3202" y="6620"/>
                  </a:cubicBezTo>
                  <a:cubicBezTo>
                    <a:pt x="3277" y="6685"/>
                    <a:pt x="3335" y="6797"/>
                    <a:pt x="3370" y="6889"/>
                  </a:cubicBezTo>
                  <a:cubicBezTo>
                    <a:pt x="3198" y="6911"/>
                    <a:pt x="3122" y="6774"/>
                    <a:pt x="3016" y="6550"/>
                  </a:cubicBezTo>
                  <a:cubicBezTo>
                    <a:pt x="3161" y="6544"/>
                    <a:pt x="3397" y="6608"/>
                    <a:pt x="3390" y="6825"/>
                  </a:cubicBezTo>
                  <a:cubicBezTo>
                    <a:pt x="3389" y="6856"/>
                    <a:pt x="3382" y="6874"/>
                    <a:pt x="3380" y="6881"/>
                  </a:cubicBezTo>
                  <a:close/>
                  <a:moveTo>
                    <a:pt x="3020" y="6830"/>
                  </a:moveTo>
                  <a:cubicBezTo>
                    <a:pt x="3020" y="6830"/>
                    <a:pt x="3020" y="6830"/>
                    <a:pt x="3020" y="6830"/>
                  </a:cubicBezTo>
                  <a:cubicBezTo>
                    <a:pt x="3031" y="6722"/>
                    <a:pt x="2999" y="6590"/>
                    <a:pt x="2872" y="6552"/>
                  </a:cubicBezTo>
                  <a:cubicBezTo>
                    <a:pt x="2939" y="6624"/>
                    <a:pt x="2985" y="6742"/>
                    <a:pt x="3009" y="6837"/>
                  </a:cubicBezTo>
                  <a:cubicBezTo>
                    <a:pt x="2836" y="6840"/>
                    <a:pt x="2776" y="6696"/>
                    <a:pt x="2695" y="6461"/>
                  </a:cubicBezTo>
                  <a:cubicBezTo>
                    <a:pt x="2839" y="6471"/>
                    <a:pt x="3067" y="6560"/>
                    <a:pt x="3037" y="6775"/>
                  </a:cubicBezTo>
                  <a:cubicBezTo>
                    <a:pt x="3032" y="6806"/>
                    <a:pt x="3023" y="6823"/>
                    <a:pt x="3020" y="6830"/>
                  </a:cubicBezTo>
                  <a:close/>
                </a:path>
              </a:pathLst>
            </a:cu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sp>
        <p:nvSpPr>
          <p:cNvPr id="16" name="矩形 15"/>
          <p:cNvSpPr/>
          <p:nvPr/>
        </p:nvSpPr>
        <p:spPr>
          <a:xfrm>
            <a:off x="1240575" y="2210196"/>
            <a:ext cx="1498086" cy="553357"/>
          </a:xfrm>
          <a:prstGeom prst="rect">
            <a:avLst/>
          </a:prstGeom>
        </p:spPr>
        <p:txBody>
          <a:bodyPr wrap="square">
            <a:spAutoFit/>
          </a:bodyPr>
          <a:lstStyle/>
          <a:p>
            <a:pPr algn="ctr">
              <a:lnSpc>
                <a:spcPct val="140000"/>
              </a:lnSpc>
            </a:pPr>
            <a:r>
              <a:rPr lang="zh-CN" altLang="en-US" sz="2400" dirty="0">
                <a:solidFill>
                  <a:srgbClr val="AE1B19"/>
                </a:solidFill>
                <a:cs typeface="+mn-ea"/>
                <a:sym typeface="+mn-lt"/>
              </a:rPr>
              <a:t>教 育</a:t>
            </a:r>
          </a:p>
        </p:txBody>
      </p:sp>
      <p:grpSp>
        <p:nvGrpSpPr>
          <p:cNvPr id="4" name="组合 3"/>
          <p:cNvGrpSpPr/>
          <p:nvPr/>
        </p:nvGrpSpPr>
        <p:grpSpPr>
          <a:xfrm>
            <a:off x="3276872" y="1798287"/>
            <a:ext cx="1548032" cy="1519212"/>
            <a:chOff x="1368932" y="1651000"/>
            <a:chExt cx="1826938" cy="1792926"/>
          </a:xfrm>
          <a:solidFill>
            <a:srgbClr val="AE1B19"/>
          </a:solidFill>
        </p:grpSpPr>
        <p:sp>
          <p:nvSpPr>
            <p:cNvPr id="18" name="椭圆 17"/>
            <p:cNvSpPr/>
            <p:nvPr/>
          </p:nvSpPr>
          <p:spPr>
            <a:xfrm>
              <a:off x="1533297" y="1791469"/>
              <a:ext cx="1498086" cy="14980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19" name="Freeform 5"/>
            <p:cNvSpPr>
              <a:spLocks noEditPoints="1"/>
            </p:cNvSpPr>
            <p:nvPr/>
          </p:nvSpPr>
          <p:spPr bwMode="auto">
            <a:xfrm>
              <a:off x="1368932" y="1651000"/>
              <a:ext cx="1826938" cy="1792926"/>
            </a:xfrm>
            <a:custGeom>
              <a:avLst/>
              <a:gdLst>
                <a:gd name="T0" fmla="*/ 3279 w 7323"/>
                <a:gd name="T1" fmla="*/ 470 h 7185"/>
                <a:gd name="T2" fmla="*/ 3678 w 7323"/>
                <a:gd name="T3" fmla="*/ 281 h 7185"/>
                <a:gd name="T4" fmla="*/ 3662 w 7323"/>
                <a:gd name="T5" fmla="*/ 183 h 7185"/>
                <a:gd name="T6" fmla="*/ 3348 w 7323"/>
                <a:gd name="T7" fmla="*/ 283 h 7185"/>
                <a:gd name="T8" fmla="*/ 3425 w 7323"/>
                <a:gd name="T9" fmla="*/ 60 h 7185"/>
                <a:gd name="T10" fmla="*/ 3197 w 7323"/>
                <a:gd name="T11" fmla="*/ 327 h 7185"/>
                <a:gd name="T12" fmla="*/ 3139 w 7323"/>
                <a:gd name="T13" fmla="*/ 292 h 7185"/>
                <a:gd name="T14" fmla="*/ 3975 w 7323"/>
                <a:gd name="T15" fmla="*/ 279 h 7185"/>
                <a:gd name="T16" fmla="*/ 3984 w 7323"/>
                <a:gd name="T17" fmla="*/ 101 h 7185"/>
                <a:gd name="T18" fmla="*/ 4005 w 7323"/>
                <a:gd name="T19" fmla="*/ 298 h 7185"/>
                <a:gd name="T20" fmla="*/ 4073 w 7323"/>
                <a:gd name="T21" fmla="*/ 408 h 7185"/>
                <a:gd name="T22" fmla="*/ 4716 w 7323"/>
                <a:gd name="T23" fmla="*/ 386 h 7185"/>
                <a:gd name="T24" fmla="*/ 5056 w 7323"/>
                <a:gd name="T25" fmla="*/ 520 h 7185"/>
                <a:gd name="T26" fmla="*/ 5380 w 7323"/>
                <a:gd name="T27" fmla="*/ 691 h 7185"/>
                <a:gd name="T28" fmla="*/ 5684 w 7323"/>
                <a:gd name="T29" fmla="*/ 896 h 7185"/>
                <a:gd name="T30" fmla="*/ 5853 w 7323"/>
                <a:gd name="T31" fmla="*/ 656 h 7185"/>
                <a:gd name="T32" fmla="*/ 6215 w 7323"/>
                <a:gd name="T33" fmla="*/ 1398 h 7185"/>
                <a:gd name="T34" fmla="*/ 6432 w 7323"/>
                <a:gd name="T35" fmla="*/ 1201 h 7185"/>
                <a:gd name="T36" fmla="*/ 6624 w 7323"/>
                <a:gd name="T37" fmla="*/ 2004 h 7185"/>
                <a:gd name="T38" fmla="*/ 6879 w 7323"/>
                <a:gd name="T39" fmla="*/ 1858 h 7185"/>
                <a:gd name="T40" fmla="*/ 6893 w 7323"/>
                <a:gd name="T41" fmla="*/ 2685 h 7185"/>
                <a:gd name="T42" fmla="*/ 7173 w 7323"/>
                <a:gd name="T43" fmla="*/ 2597 h 7185"/>
                <a:gd name="T44" fmla="*/ 7007 w 7323"/>
                <a:gd name="T45" fmla="*/ 3407 h 7185"/>
                <a:gd name="T46" fmla="*/ 7300 w 7323"/>
                <a:gd name="T47" fmla="*/ 3383 h 7185"/>
                <a:gd name="T48" fmla="*/ 6962 w 7323"/>
                <a:gd name="T49" fmla="*/ 4137 h 7185"/>
                <a:gd name="T50" fmla="*/ 6880 w 7323"/>
                <a:gd name="T51" fmla="*/ 4494 h 7185"/>
                <a:gd name="T52" fmla="*/ 6760 w 7323"/>
                <a:gd name="T53" fmla="*/ 4839 h 7185"/>
                <a:gd name="T54" fmla="*/ 6603 w 7323"/>
                <a:gd name="T55" fmla="*/ 5170 h 7185"/>
                <a:gd name="T56" fmla="*/ 6411 w 7323"/>
                <a:gd name="T57" fmla="*/ 5482 h 7185"/>
                <a:gd name="T58" fmla="*/ 6658 w 7323"/>
                <a:gd name="T59" fmla="*/ 5641 h 7185"/>
                <a:gd name="T60" fmla="*/ 5930 w 7323"/>
                <a:gd name="T61" fmla="*/ 6033 h 7185"/>
                <a:gd name="T62" fmla="*/ 6137 w 7323"/>
                <a:gd name="T63" fmla="*/ 6242 h 7185"/>
                <a:gd name="T64" fmla="*/ 5341 w 7323"/>
                <a:gd name="T65" fmla="*/ 6467 h 7185"/>
                <a:gd name="T66" fmla="*/ 5498 w 7323"/>
                <a:gd name="T67" fmla="*/ 6716 h 7185"/>
                <a:gd name="T68" fmla="*/ 4673 w 7323"/>
                <a:gd name="T69" fmla="*/ 6763 h 7185"/>
                <a:gd name="T70" fmla="*/ 4771 w 7323"/>
                <a:gd name="T71" fmla="*/ 7039 h 7185"/>
                <a:gd name="T72" fmla="*/ 3956 w 7323"/>
                <a:gd name="T73" fmla="*/ 6907 h 7185"/>
                <a:gd name="T74" fmla="*/ 2607 w 7323"/>
                <a:gd name="T75" fmla="*/ 386 h 7185"/>
                <a:gd name="T76" fmla="*/ 2267 w 7323"/>
                <a:gd name="T77" fmla="*/ 520 h 7185"/>
                <a:gd name="T78" fmla="*/ 1943 w 7323"/>
                <a:gd name="T79" fmla="*/ 691 h 7185"/>
                <a:gd name="T80" fmla="*/ 1639 w 7323"/>
                <a:gd name="T81" fmla="*/ 896 h 7185"/>
                <a:gd name="T82" fmla="*/ 1470 w 7323"/>
                <a:gd name="T83" fmla="*/ 656 h 7185"/>
                <a:gd name="T84" fmla="*/ 1108 w 7323"/>
                <a:gd name="T85" fmla="*/ 1398 h 7185"/>
                <a:gd name="T86" fmla="*/ 891 w 7323"/>
                <a:gd name="T87" fmla="*/ 1201 h 7185"/>
                <a:gd name="T88" fmla="*/ 699 w 7323"/>
                <a:gd name="T89" fmla="*/ 2004 h 7185"/>
                <a:gd name="T90" fmla="*/ 444 w 7323"/>
                <a:gd name="T91" fmla="*/ 1858 h 7185"/>
                <a:gd name="T92" fmla="*/ 430 w 7323"/>
                <a:gd name="T93" fmla="*/ 2685 h 7185"/>
                <a:gd name="T94" fmla="*/ 150 w 7323"/>
                <a:gd name="T95" fmla="*/ 2597 h 7185"/>
                <a:gd name="T96" fmla="*/ 316 w 7323"/>
                <a:gd name="T97" fmla="*/ 3407 h 7185"/>
                <a:gd name="T98" fmla="*/ 23 w 7323"/>
                <a:gd name="T99" fmla="*/ 3383 h 7185"/>
                <a:gd name="T100" fmla="*/ 361 w 7323"/>
                <a:gd name="T101" fmla="*/ 4137 h 7185"/>
                <a:gd name="T102" fmla="*/ 443 w 7323"/>
                <a:gd name="T103" fmla="*/ 4494 h 7185"/>
                <a:gd name="T104" fmla="*/ 563 w 7323"/>
                <a:gd name="T105" fmla="*/ 4839 h 7185"/>
                <a:gd name="T106" fmla="*/ 720 w 7323"/>
                <a:gd name="T107" fmla="*/ 5170 h 7185"/>
                <a:gd name="T108" fmla="*/ 912 w 7323"/>
                <a:gd name="T109" fmla="*/ 5482 h 7185"/>
                <a:gd name="T110" fmla="*/ 666 w 7323"/>
                <a:gd name="T111" fmla="*/ 5641 h 7185"/>
                <a:gd name="T112" fmla="*/ 1393 w 7323"/>
                <a:gd name="T113" fmla="*/ 6033 h 7185"/>
                <a:gd name="T114" fmla="*/ 1186 w 7323"/>
                <a:gd name="T115" fmla="*/ 6242 h 7185"/>
                <a:gd name="T116" fmla="*/ 1982 w 7323"/>
                <a:gd name="T117" fmla="*/ 6467 h 7185"/>
                <a:gd name="T118" fmla="*/ 1825 w 7323"/>
                <a:gd name="T119" fmla="*/ 6716 h 7185"/>
                <a:gd name="T120" fmla="*/ 2650 w 7323"/>
                <a:gd name="T121" fmla="*/ 6763 h 7185"/>
                <a:gd name="T122" fmla="*/ 2552 w 7323"/>
                <a:gd name="T123" fmla="*/ 7039 h 7185"/>
                <a:gd name="T124" fmla="*/ 3009 w 7323"/>
                <a:gd name="T125" fmla="*/ 6837 h 7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23" h="7185">
                  <a:moveTo>
                    <a:pt x="3375" y="6917"/>
                  </a:moveTo>
                  <a:cubicBezTo>
                    <a:pt x="3345" y="7022"/>
                    <a:pt x="3267" y="7132"/>
                    <a:pt x="3134" y="7121"/>
                  </a:cubicBezTo>
                  <a:cubicBezTo>
                    <a:pt x="3224" y="7079"/>
                    <a:pt x="3310" y="6986"/>
                    <a:pt x="3367" y="6907"/>
                  </a:cubicBezTo>
                  <a:cubicBezTo>
                    <a:pt x="3208" y="6840"/>
                    <a:pt x="3098" y="6952"/>
                    <a:pt x="2937" y="7140"/>
                  </a:cubicBezTo>
                  <a:cubicBezTo>
                    <a:pt x="3075" y="7184"/>
                    <a:pt x="3319" y="7185"/>
                    <a:pt x="3370" y="6974"/>
                  </a:cubicBezTo>
                  <a:cubicBezTo>
                    <a:pt x="3377" y="6944"/>
                    <a:pt x="3375" y="6925"/>
                    <a:pt x="3375" y="6917"/>
                  </a:cubicBezTo>
                  <a:close/>
                  <a:moveTo>
                    <a:pt x="4029" y="490"/>
                  </a:moveTo>
                  <a:cubicBezTo>
                    <a:pt x="4029" y="490"/>
                    <a:pt x="4029" y="490"/>
                    <a:pt x="4029" y="490"/>
                  </a:cubicBezTo>
                  <a:cubicBezTo>
                    <a:pt x="4038" y="486"/>
                    <a:pt x="4043" y="479"/>
                    <a:pt x="4044" y="470"/>
                  </a:cubicBezTo>
                  <a:cubicBezTo>
                    <a:pt x="4053" y="425"/>
                    <a:pt x="3996" y="370"/>
                    <a:pt x="3967" y="342"/>
                  </a:cubicBezTo>
                  <a:cubicBezTo>
                    <a:pt x="3968" y="370"/>
                    <a:pt x="3970" y="514"/>
                    <a:pt x="4029" y="490"/>
                  </a:cubicBezTo>
                  <a:close/>
                  <a:moveTo>
                    <a:pt x="3294" y="490"/>
                  </a:moveTo>
                  <a:cubicBezTo>
                    <a:pt x="3294" y="490"/>
                    <a:pt x="3294" y="490"/>
                    <a:pt x="3294" y="490"/>
                  </a:cubicBezTo>
                  <a:cubicBezTo>
                    <a:pt x="3285" y="486"/>
                    <a:pt x="3281" y="479"/>
                    <a:pt x="3279" y="470"/>
                  </a:cubicBezTo>
                  <a:cubicBezTo>
                    <a:pt x="3270" y="425"/>
                    <a:pt x="3327" y="370"/>
                    <a:pt x="3356" y="342"/>
                  </a:cubicBezTo>
                  <a:cubicBezTo>
                    <a:pt x="3355" y="370"/>
                    <a:pt x="3354" y="514"/>
                    <a:pt x="3294" y="490"/>
                  </a:cubicBezTo>
                  <a:close/>
                  <a:moveTo>
                    <a:pt x="3425" y="502"/>
                  </a:moveTo>
                  <a:cubicBezTo>
                    <a:pt x="3425" y="502"/>
                    <a:pt x="3425" y="502"/>
                    <a:pt x="3425" y="502"/>
                  </a:cubicBezTo>
                  <a:cubicBezTo>
                    <a:pt x="3415" y="503"/>
                    <a:pt x="3408" y="501"/>
                    <a:pt x="3402" y="494"/>
                  </a:cubicBezTo>
                  <a:cubicBezTo>
                    <a:pt x="3370" y="461"/>
                    <a:pt x="3386" y="384"/>
                    <a:pt x="3394" y="345"/>
                  </a:cubicBezTo>
                  <a:cubicBezTo>
                    <a:pt x="3410" y="369"/>
                    <a:pt x="3487" y="489"/>
                    <a:pt x="3425" y="502"/>
                  </a:cubicBezTo>
                  <a:close/>
                  <a:moveTo>
                    <a:pt x="3646" y="279"/>
                  </a:moveTo>
                  <a:cubicBezTo>
                    <a:pt x="3646" y="279"/>
                    <a:pt x="3646" y="279"/>
                    <a:pt x="3646" y="279"/>
                  </a:cubicBezTo>
                  <a:cubicBezTo>
                    <a:pt x="3646" y="279"/>
                    <a:pt x="3646" y="280"/>
                    <a:pt x="3645" y="281"/>
                  </a:cubicBezTo>
                  <a:cubicBezTo>
                    <a:pt x="3646" y="281"/>
                    <a:pt x="3646" y="284"/>
                    <a:pt x="3646" y="284"/>
                  </a:cubicBezTo>
                  <a:cubicBezTo>
                    <a:pt x="3650" y="299"/>
                    <a:pt x="3655" y="315"/>
                    <a:pt x="3662" y="330"/>
                  </a:cubicBezTo>
                  <a:cubicBezTo>
                    <a:pt x="3668" y="315"/>
                    <a:pt x="3673" y="299"/>
                    <a:pt x="3677" y="284"/>
                  </a:cubicBezTo>
                  <a:cubicBezTo>
                    <a:pt x="3677" y="284"/>
                    <a:pt x="3677" y="281"/>
                    <a:pt x="3678" y="281"/>
                  </a:cubicBezTo>
                  <a:cubicBezTo>
                    <a:pt x="3677" y="280"/>
                    <a:pt x="3677" y="279"/>
                    <a:pt x="3677" y="279"/>
                  </a:cubicBezTo>
                  <a:cubicBezTo>
                    <a:pt x="3673" y="263"/>
                    <a:pt x="3668" y="248"/>
                    <a:pt x="3662" y="232"/>
                  </a:cubicBezTo>
                  <a:cubicBezTo>
                    <a:pt x="3655" y="248"/>
                    <a:pt x="3650" y="263"/>
                    <a:pt x="3646" y="279"/>
                  </a:cubicBezTo>
                  <a:close/>
                  <a:moveTo>
                    <a:pt x="3681" y="368"/>
                  </a:moveTo>
                  <a:cubicBezTo>
                    <a:pt x="3681" y="368"/>
                    <a:pt x="3681" y="368"/>
                    <a:pt x="3681" y="368"/>
                  </a:cubicBezTo>
                  <a:cubicBezTo>
                    <a:pt x="3753" y="329"/>
                    <a:pt x="3820" y="301"/>
                    <a:pt x="3883" y="284"/>
                  </a:cubicBezTo>
                  <a:cubicBezTo>
                    <a:pt x="3883" y="283"/>
                    <a:pt x="3884" y="283"/>
                    <a:pt x="3885" y="283"/>
                  </a:cubicBezTo>
                  <a:cubicBezTo>
                    <a:pt x="3886" y="283"/>
                    <a:pt x="3887" y="283"/>
                    <a:pt x="3887" y="282"/>
                  </a:cubicBezTo>
                  <a:cubicBezTo>
                    <a:pt x="3889" y="282"/>
                    <a:pt x="3892" y="281"/>
                    <a:pt x="3893" y="281"/>
                  </a:cubicBezTo>
                  <a:cubicBezTo>
                    <a:pt x="3892" y="280"/>
                    <a:pt x="3889" y="280"/>
                    <a:pt x="3887" y="279"/>
                  </a:cubicBezTo>
                  <a:cubicBezTo>
                    <a:pt x="3886" y="279"/>
                    <a:pt x="3885" y="279"/>
                    <a:pt x="3883" y="279"/>
                  </a:cubicBezTo>
                  <a:cubicBezTo>
                    <a:pt x="3820" y="261"/>
                    <a:pt x="3753" y="233"/>
                    <a:pt x="3681" y="194"/>
                  </a:cubicBezTo>
                  <a:cubicBezTo>
                    <a:pt x="3688" y="182"/>
                    <a:pt x="3696" y="170"/>
                    <a:pt x="3705" y="158"/>
                  </a:cubicBezTo>
                  <a:cubicBezTo>
                    <a:pt x="3691" y="167"/>
                    <a:pt x="3676" y="175"/>
                    <a:pt x="3662" y="183"/>
                  </a:cubicBezTo>
                  <a:cubicBezTo>
                    <a:pt x="3647" y="175"/>
                    <a:pt x="3632" y="167"/>
                    <a:pt x="3618" y="158"/>
                  </a:cubicBezTo>
                  <a:cubicBezTo>
                    <a:pt x="3627" y="170"/>
                    <a:pt x="3635" y="182"/>
                    <a:pt x="3642" y="194"/>
                  </a:cubicBezTo>
                  <a:cubicBezTo>
                    <a:pt x="3570" y="233"/>
                    <a:pt x="3503" y="261"/>
                    <a:pt x="3440" y="279"/>
                  </a:cubicBezTo>
                  <a:cubicBezTo>
                    <a:pt x="3439" y="279"/>
                    <a:pt x="3437" y="279"/>
                    <a:pt x="3436" y="279"/>
                  </a:cubicBezTo>
                  <a:cubicBezTo>
                    <a:pt x="3434" y="280"/>
                    <a:pt x="3432" y="280"/>
                    <a:pt x="3430" y="281"/>
                  </a:cubicBezTo>
                  <a:cubicBezTo>
                    <a:pt x="3432" y="281"/>
                    <a:pt x="3434" y="282"/>
                    <a:pt x="3436" y="282"/>
                  </a:cubicBezTo>
                  <a:cubicBezTo>
                    <a:pt x="3436" y="283"/>
                    <a:pt x="3438" y="283"/>
                    <a:pt x="3438" y="283"/>
                  </a:cubicBezTo>
                  <a:cubicBezTo>
                    <a:pt x="3439" y="283"/>
                    <a:pt x="3440" y="283"/>
                    <a:pt x="3440" y="284"/>
                  </a:cubicBezTo>
                  <a:cubicBezTo>
                    <a:pt x="3503" y="301"/>
                    <a:pt x="3570" y="329"/>
                    <a:pt x="3642" y="368"/>
                  </a:cubicBezTo>
                  <a:cubicBezTo>
                    <a:pt x="3635" y="380"/>
                    <a:pt x="3627" y="392"/>
                    <a:pt x="3618" y="404"/>
                  </a:cubicBezTo>
                  <a:cubicBezTo>
                    <a:pt x="3632" y="395"/>
                    <a:pt x="3647" y="386"/>
                    <a:pt x="3662" y="378"/>
                  </a:cubicBezTo>
                  <a:cubicBezTo>
                    <a:pt x="3676" y="386"/>
                    <a:pt x="3691" y="395"/>
                    <a:pt x="3705" y="404"/>
                  </a:cubicBezTo>
                  <a:cubicBezTo>
                    <a:pt x="3696" y="392"/>
                    <a:pt x="3688" y="380"/>
                    <a:pt x="3681" y="368"/>
                  </a:cubicBezTo>
                  <a:close/>
                  <a:moveTo>
                    <a:pt x="3348" y="283"/>
                  </a:moveTo>
                  <a:cubicBezTo>
                    <a:pt x="3348" y="283"/>
                    <a:pt x="3348" y="283"/>
                    <a:pt x="3348" y="283"/>
                  </a:cubicBezTo>
                  <a:cubicBezTo>
                    <a:pt x="3348" y="282"/>
                    <a:pt x="3348" y="280"/>
                    <a:pt x="3348" y="279"/>
                  </a:cubicBezTo>
                  <a:cubicBezTo>
                    <a:pt x="3348" y="271"/>
                    <a:pt x="3351" y="266"/>
                    <a:pt x="3356" y="261"/>
                  </a:cubicBezTo>
                  <a:cubicBezTo>
                    <a:pt x="3367" y="250"/>
                    <a:pt x="3386" y="250"/>
                    <a:pt x="3398" y="261"/>
                  </a:cubicBezTo>
                  <a:cubicBezTo>
                    <a:pt x="3403" y="266"/>
                    <a:pt x="3405" y="271"/>
                    <a:pt x="3406" y="279"/>
                  </a:cubicBezTo>
                  <a:cubicBezTo>
                    <a:pt x="3406" y="280"/>
                    <a:pt x="3406" y="282"/>
                    <a:pt x="3406" y="284"/>
                  </a:cubicBezTo>
                  <a:cubicBezTo>
                    <a:pt x="3405" y="290"/>
                    <a:pt x="3403" y="296"/>
                    <a:pt x="3398" y="301"/>
                  </a:cubicBezTo>
                  <a:cubicBezTo>
                    <a:pt x="3386" y="312"/>
                    <a:pt x="3368" y="312"/>
                    <a:pt x="3356" y="301"/>
                  </a:cubicBezTo>
                  <a:cubicBezTo>
                    <a:pt x="3351" y="296"/>
                    <a:pt x="3348" y="290"/>
                    <a:pt x="3348" y="284"/>
                  </a:cubicBezTo>
                  <a:cubicBezTo>
                    <a:pt x="3348" y="283"/>
                    <a:pt x="3348" y="283"/>
                    <a:pt x="3348" y="283"/>
                  </a:cubicBezTo>
                  <a:close/>
                  <a:moveTo>
                    <a:pt x="3425" y="60"/>
                  </a:moveTo>
                  <a:cubicBezTo>
                    <a:pt x="3425" y="60"/>
                    <a:pt x="3425" y="60"/>
                    <a:pt x="3425" y="60"/>
                  </a:cubicBezTo>
                  <a:cubicBezTo>
                    <a:pt x="3488" y="72"/>
                    <a:pt x="3409" y="194"/>
                    <a:pt x="3394" y="217"/>
                  </a:cubicBezTo>
                  <a:cubicBezTo>
                    <a:pt x="3389" y="194"/>
                    <a:pt x="3366" y="45"/>
                    <a:pt x="3425" y="60"/>
                  </a:cubicBezTo>
                  <a:close/>
                  <a:moveTo>
                    <a:pt x="3339" y="101"/>
                  </a:moveTo>
                  <a:cubicBezTo>
                    <a:pt x="3339" y="101"/>
                    <a:pt x="3339" y="101"/>
                    <a:pt x="3339" y="101"/>
                  </a:cubicBezTo>
                  <a:cubicBezTo>
                    <a:pt x="3350" y="128"/>
                    <a:pt x="3355" y="167"/>
                    <a:pt x="3356" y="221"/>
                  </a:cubicBezTo>
                  <a:cubicBezTo>
                    <a:pt x="3327" y="192"/>
                    <a:pt x="3270" y="137"/>
                    <a:pt x="3279" y="91"/>
                  </a:cubicBezTo>
                  <a:cubicBezTo>
                    <a:pt x="3285" y="49"/>
                    <a:pt x="3330" y="80"/>
                    <a:pt x="3339" y="101"/>
                  </a:cubicBezTo>
                  <a:close/>
                  <a:moveTo>
                    <a:pt x="3214" y="200"/>
                  </a:moveTo>
                  <a:cubicBezTo>
                    <a:pt x="3214" y="200"/>
                    <a:pt x="3214" y="200"/>
                    <a:pt x="3214" y="200"/>
                  </a:cubicBezTo>
                  <a:cubicBezTo>
                    <a:pt x="3238" y="220"/>
                    <a:pt x="3273" y="237"/>
                    <a:pt x="3321" y="251"/>
                  </a:cubicBezTo>
                  <a:cubicBezTo>
                    <a:pt x="3307" y="227"/>
                    <a:pt x="3237" y="99"/>
                    <a:pt x="3197" y="149"/>
                  </a:cubicBezTo>
                  <a:cubicBezTo>
                    <a:pt x="3191" y="156"/>
                    <a:pt x="3189" y="164"/>
                    <a:pt x="3193" y="173"/>
                  </a:cubicBezTo>
                  <a:cubicBezTo>
                    <a:pt x="3196" y="182"/>
                    <a:pt x="3203" y="191"/>
                    <a:pt x="3214" y="200"/>
                  </a:cubicBezTo>
                  <a:close/>
                  <a:moveTo>
                    <a:pt x="3157" y="318"/>
                  </a:moveTo>
                  <a:cubicBezTo>
                    <a:pt x="3157" y="318"/>
                    <a:pt x="3157" y="318"/>
                    <a:pt x="3157" y="318"/>
                  </a:cubicBezTo>
                  <a:cubicBezTo>
                    <a:pt x="3168" y="324"/>
                    <a:pt x="3181" y="327"/>
                    <a:pt x="3197" y="327"/>
                  </a:cubicBezTo>
                  <a:cubicBezTo>
                    <a:pt x="3229" y="327"/>
                    <a:pt x="3266" y="317"/>
                    <a:pt x="3311" y="301"/>
                  </a:cubicBezTo>
                  <a:cubicBezTo>
                    <a:pt x="3313" y="300"/>
                    <a:pt x="3316" y="299"/>
                    <a:pt x="3318" y="298"/>
                  </a:cubicBezTo>
                  <a:cubicBezTo>
                    <a:pt x="3319" y="298"/>
                    <a:pt x="3320" y="297"/>
                    <a:pt x="3320" y="297"/>
                  </a:cubicBezTo>
                  <a:cubicBezTo>
                    <a:pt x="3326" y="294"/>
                    <a:pt x="3330" y="288"/>
                    <a:pt x="3330" y="281"/>
                  </a:cubicBezTo>
                  <a:cubicBezTo>
                    <a:pt x="3330" y="281"/>
                    <a:pt x="3330" y="280"/>
                    <a:pt x="3330" y="280"/>
                  </a:cubicBezTo>
                  <a:cubicBezTo>
                    <a:pt x="3330" y="273"/>
                    <a:pt x="3324" y="266"/>
                    <a:pt x="3318" y="264"/>
                  </a:cubicBezTo>
                  <a:cubicBezTo>
                    <a:pt x="3315" y="262"/>
                    <a:pt x="3312" y="262"/>
                    <a:pt x="3311" y="262"/>
                  </a:cubicBezTo>
                  <a:cubicBezTo>
                    <a:pt x="3311" y="262"/>
                    <a:pt x="3310" y="262"/>
                    <a:pt x="3310" y="262"/>
                  </a:cubicBezTo>
                  <a:cubicBezTo>
                    <a:pt x="3271" y="246"/>
                    <a:pt x="3154" y="202"/>
                    <a:pt x="3139" y="270"/>
                  </a:cubicBezTo>
                  <a:cubicBezTo>
                    <a:pt x="3137" y="273"/>
                    <a:pt x="3137" y="276"/>
                    <a:pt x="3137" y="279"/>
                  </a:cubicBezTo>
                  <a:cubicBezTo>
                    <a:pt x="3137" y="279"/>
                    <a:pt x="3137" y="280"/>
                    <a:pt x="3137" y="280"/>
                  </a:cubicBezTo>
                  <a:cubicBezTo>
                    <a:pt x="3137" y="281"/>
                    <a:pt x="3137" y="281"/>
                    <a:pt x="3137" y="281"/>
                  </a:cubicBezTo>
                  <a:cubicBezTo>
                    <a:pt x="3137" y="281"/>
                    <a:pt x="3137" y="282"/>
                    <a:pt x="3137" y="282"/>
                  </a:cubicBezTo>
                  <a:cubicBezTo>
                    <a:pt x="3136" y="285"/>
                    <a:pt x="3137" y="289"/>
                    <a:pt x="3139" y="292"/>
                  </a:cubicBezTo>
                  <a:cubicBezTo>
                    <a:pt x="3141" y="302"/>
                    <a:pt x="3148" y="312"/>
                    <a:pt x="3157" y="318"/>
                  </a:cubicBezTo>
                  <a:close/>
                  <a:moveTo>
                    <a:pt x="3250" y="408"/>
                  </a:moveTo>
                  <a:cubicBezTo>
                    <a:pt x="3250" y="408"/>
                    <a:pt x="3250" y="408"/>
                    <a:pt x="3250" y="408"/>
                  </a:cubicBezTo>
                  <a:cubicBezTo>
                    <a:pt x="3273" y="389"/>
                    <a:pt x="3296" y="357"/>
                    <a:pt x="3321" y="310"/>
                  </a:cubicBezTo>
                  <a:cubicBezTo>
                    <a:pt x="3280" y="322"/>
                    <a:pt x="3234" y="339"/>
                    <a:pt x="3204" y="371"/>
                  </a:cubicBezTo>
                  <a:cubicBezTo>
                    <a:pt x="3170" y="408"/>
                    <a:pt x="3215" y="437"/>
                    <a:pt x="3250" y="408"/>
                  </a:cubicBezTo>
                  <a:close/>
                  <a:moveTo>
                    <a:pt x="3899" y="502"/>
                  </a:moveTo>
                  <a:cubicBezTo>
                    <a:pt x="3899" y="502"/>
                    <a:pt x="3899" y="502"/>
                    <a:pt x="3899" y="502"/>
                  </a:cubicBezTo>
                  <a:cubicBezTo>
                    <a:pt x="3836" y="489"/>
                    <a:pt x="3913" y="369"/>
                    <a:pt x="3929" y="345"/>
                  </a:cubicBezTo>
                  <a:cubicBezTo>
                    <a:pt x="3937" y="384"/>
                    <a:pt x="3954" y="461"/>
                    <a:pt x="3921" y="494"/>
                  </a:cubicBezTo>
                  <a:cubicBezTo>
                    <a:pt x="3915" y="501"/>
                    <a:pt x="3908" y="503"/>
                    <a:pt x="3899" y="502"/>
                  </a:cubicBezTo>
                  <a:close/>
                  <a:moveTo>
                    <a:pt x="3975" y="283"/>
                  </a:moveTo>
                  <a:cubicBezTo>
                    <a:pt x="3975" y="283"/>
                    <a:pt x="3975" y="283"/>
                    <a:pt x="3975" y="283"/>
                  </a:cubicBezTo>
                  <a:cubicBezTo>
                    <a:pt x="3975" y="282"/>
                    <a:pt x="3975" y="280"/>
                    <a:pt x="3975" y="279"/>
                  </a:cubicBezTo>
                  <a:cubicBezTo>
                    <a:pt x="3975" y="271"/>
                    <a:pt x="3972" y="266"/>
                    <a:pt x="3967" y="261"/>
                  </a:cubicBezTo>
                  <a:cubicBezTo>
                    <a:pt x="3956" y="250"/>
                    <a:pt x="3937" y="250"/>
                    <a:pt x="3925" y="261"/>
                  </a:cubicBezTo>
                  <a:cubicBezTo>
                    <a:pt x="3920" y="266"/>
                    <a:pt x="3918" y="271"/>
                    <a:pt x="3917" y="279"/>
                  </a:cubicBezTo>
                  <a:cubicBezTo>
                    <a:pt x="3917" y="280"/>
                    <a:pt x="3917" y="282"/>
                    <a:pt x="3917" y="284"/>
                  </a:cubicBezTo>
                  <a:cubicBezTo>
                    <a:pt x="3918" y="290"/>
                    <a:pt x="3920" y="296"/>
                    <a:pt x="3925" y="301"/>
                  </a:cubicBezTo>
                  <a:cubicBezTo>
                    <a:pt x="3937" y="312"/>
                    <a:pt x="3955" y="312"/>
                    <a:pt x="3967" y="301"/>
                  </a:cubicBezTo>
                  <a:cubicBezTo>
                    <a:pt x="3972" y="296"/>
                    <a:pt x="3975" y="290"/>
                    <a:pt x="3975" y="284"/>
                  </a:cubicBezTo>
                  <a:cubicBezTo>
                    <a:pt x="3975" y="283"/>
                    <a:pt x="3975" y="283"/>
                    <a:pt x="3975" y="283"/>
                  </a:cubicBezTo>
                  <a:close/>
                  <a:moveTo>
                    <a:pt x="3899" y="60"/>
                  </a:moveTo>
                  <a:cubicBezTo>
                    <a:pt x="3899" y="60"/>
                    <a:pt x="3899" y="60"/>
                    <a:pt x="3899" y="60"/>
                  </a:cubicBezTo>
                  <a:cubicBezTo>
                    <a:pt x="3957" y="45"/>
                    <a:pt x="3934" y="194"/>
                    <a:pt x="3929" y="217"/>
                  </a:cubicBezTo>
                  <a:cubicBezTo>
                    <a:pt x="3914" y="194"/>
                    <a:pt x="3836" y="72"/>
                    <a:pt x="3899" y="60"/>
                  </a:cubicBezTo>
                  <a:close/>
                  <a:moveTo>
                    <a:pt x="3984" y="101"/>
                  </a:moveTo>
                  <a:cubicBezTo>
                    <a:pt x="3984" y="101"/>
                    <a:pt x="3984" y="101"/>
                    <a:pt x="3984" y="101"/>
                  </a:cubicBezTo>
                  <a:cubicBezTo>
                    <a:pt x="3974" y="128"/>
                    <a:pt x="3968" y="167"/>
                    <a:pt x="3967" y="221"/>
                  </a:cubicBezTo>
                  <a:cubicBezTo>
                    <a:pt x="3996" y="192"/>
                    <a:pt x="4053" y="137"/>
                    <a:pt x="4044" y="91"/>
                  </a:cubicBezTo>
                  <a:cubicBezTo>
                    <a:pt x="4038" y="49"/>
                    <a:pt x="3994" y="80"/>
                    <a:pt x="3984" y="101"/>
                  </a:cubicBezTo>
                  <a:close/>
                  <a:moveTo>
                    <a:pt x="4109" y="200"/>
                  </a:moveTo>
                  <a:cubicBezTo>
                    <a:pt x="4109" y="200"/>
                    <a:pt x="4109" y="200"/>
                    <a:pt x="4109" y="200"/>
                  </a:cubicBezTo>
                  <a:cubicBezTo>
                    <a:pt x="4085" y="220"/>
                    <a:pt x="4050" y="237"/>
                    <a:pt x="4003" y="251"/>
                  </a:cubicBezTo>
                  <a:cubicBezTo>
                    <a:pt x="4016" y="227"/>
                    <a:pt x="4086" y="99"/>
                    <a:pt x="4126" y="149"/>
                  </a:cubicBezTo>
                  <a:cubicBezTo>
                    <a:pt x="4132" y="156"/>
                    <a:pt x="4134" y="164"/>
                    <a:pt x="4130" y="173"/>
                  </a:cubicBezTo>
                  <a:cubicBezTo>
                    <a:pt x="4127" y="182"/>
                    <a:pt x="4120" y="191"/>
                    <a:pt x="4109" y="200"/>
                  </a:cubicBezTo>
                  <a:close/>
                  <a:moveTo>
                    <a:pt x="4166" y="318"/>
                  </a:moveTo>
                  <a:cubicBezTo>
                    <a:pt x="4166" y="318"/>
                    <a:pt x="4166" y="318"/>
                    <a:pt x="4166" y="318"/>
                  </a:cubicBezTo>
                  <a:cubicBezTo>
                    <a:pt x="4155" y="324"/>
                    <a:pt x="4142" y="327"/>
                    <a:pt x="4126" y="327"/>
                  </a:cubicBezTo>
                  <a:cubicBezTo>
                    <a:pt x="4094" y="327"/>
                    <a:pt x="4057" y="317"/>
                    <a:pt x="4012" y="301"/>
                  </a:cubicBezTo>
                  <a:cubicBezTo>
                    <a:pt x="4009" y="300"/>
                    <a:pt x="4007" y="299"/>
                    <a:pt x="4005" y="298"/>
                  </a:cubicBezTo>
                  <a:cubicBezTo>
                    <a:pt x="4004" y="298"/>
                    <a:pt x="4003" y="297"/>
                    <a:pt x="4003" y="297"/>
                  </a:cubicBezTo>
                  <a:cubicBezTo>
                    <a:pt x="3997" y="294"/>
                    <a:pt x="3993" y="288"/>
                    <a:pt x="3994" y="281"/>
                  </a:cubicBezTo>
                  <a:cubicBezTo>
                    <a:pt x="3993" y="281"/>
                    <a:pt x="3993" y="280"/>
                    <a:pt x="3993" y="280"/>
                  </a:cubicBezTo>
                  <a:cubicBezTo>
                    <a:pt x="3993" y="273"/>
                    <a:pt x="3999" y="266"/>
                    <a:pt x="4006" y="264"/>
                  </a:cubicBezTo>
                  <a:cubicBezTo>
                    <a:pt x="4008" y="262"/>
                    <a:pt x="4011" y="262"/>
                    <a:pt x="4012" y="262"/>
                  </a:cubicBezTo>
                  <a:cubicBezTo>
                    <a:pt x="4012" y="262"/>
                    <a:pt x="4013" y="262"/>
                    <a:pt x="4013" y="262"/>
                  </a:cubicBezTo>
                  <a:cubicBezTo>
                    <a:pt x="4052" y="246"/>
                    <a:pt x="4169" y="202"/>
                    <a:pt x="4184" y="270"/>
                  </a:cubicBezTo>
                  <a:cubicBezTo>
                    <a:pt x="4186" y="273"/>
                    <a:pt x="4187" y="276"/>
                    <a:pt x="4187" y="279"/>
                  </a:cubicBezTo>
                  <a:cubicBezTo>
                    <a:pt x="4187" y="279"/>
                    <a:pt x="4187" y="280"/>
                    <a:pt x="4187" y="280"/>
                  </a:cubicBezTo>
                  <a:cubicBezTo>
                    <a:pt x="4187" y="281"/>
                    <a:pt x="4186" y="281"/>
                    <a:pt x="4186" y="281"/>
                  </a:cubicBezTo>
                  <a:cubicBezTo>
                    <a:pt x="4186" y="281"/>
                    <a:pt x="4187" y="282"/>
                    <a:pt x="4187" y="282"/>
                  </a:cubicBezTo>
                  <a:cubicBezTo>
                    <a:pt x="4187" y="285"/>
                    <a:pt x="4186" y="289"/>
                    <a:pt x="4184" y="292"/>
                  </a:cubicBezTo>
                  <a:cubicBezTo>
                    <a:pt x="4182" y="302"/>
                    <a:pt x="4175" y="312"/>
                    <a:pt x="4166" y="318"/>
                  </a:cubicBezTo>
                  <a:close/>
                  <a:moveTo>
                    <a:pt x="4073" y="408"/>
                  </a:moveTo>
                  <a:cubicBezTo>
                    <a:pt x="4073" y="408"/>
                    <a:pt x="4073" y="408"/>
                    <a:pt x="4073" y="408"/>
                  </a:cubicBezTo>
                  <a:cubicBezTo>
                    <a:pt x="4050" y="389"/>
                    <a:pt x="4027" y="357"/>
                    <a:pt x="4003" y="310"/>
                  </a:cubicBezTo>
                  <a:cubicBezTo>
                    <a:pt x="4043" y="322"/>
                    <a:pt x="4089" y="339"/>
                    <a:pt x="4119" y="371"/>
                  </a:cubicBezTo>
                  <a:cubicBezTo>
                    <a:pt x="4153" y="408"/>
                    <a:pt x="4108" y="437"/>
                    <a:pt x="4073" y="408"/>
                  </a:cubicBezTo>
                  <a:close/>
                  <a:moveTo>
                    <a:pt x="3662" y="6816"/>
                  </a:moveTo>
                  <a:cubicBezTo>
                    <a:pt x="3662" y="6816"/>
                    <a:pt x="3662" y="6816"/>
                    <a:pt x="3662" y="6816"/>
                  </a:cubicBezTo>
                  <a:cubicBezTo>
                    <a:pt x="3714" y="6816"/>
                    <a:pt x="3756" y="6858"/>
                    <a:pt x="3756" y="6910"/>
                  </a:cubicBezTo>
                  <a:cubicBezTo>
                    <a:pt x="3756" y="6963"/>
                    <a:pt x="3714" y="7005"/>
                    <a:pt x="3662" y="7005"/>
                  </a:cubicBezTo>
                  <a:cubicBezTo>
                    <a:pt x="3609" y="7005"/>
                    <a:pt x="3567" y="6963"/>
                    <a:pt x="3567" y="6910"/>
                  </a:cubicBezTo>
                  <a:cubicBezTo>
                    <a:pt x="3567" y="6858"/>
                    <a:pt x="3609" y="6816"/>
                    <a:pt x="3662" y="6816"/>
                  </a:cubicBezTo>
                  <a:close/>
                  <a:moveTo>
                    <a:pt x="4727" y="379"/>
                  </a:moveTo>
                  <a:cubicBezTo>
                    <a:pt x="4727" y="379"/>
                    <a:pt x="4727" y="379"/>
                    <a:pt x="4727" y="379"/>
                  </a:cubicBezTo>
                  <a:cubicBezTo>
                    <a:pt x="4741" y="271"/>
                    <a:pt x="4714" y="139"/>
                    <a:pt x="4588" y="96"/>
                  </a:cubicBezTo>
                  <a:cubicBezTo>
                    <a:pt x="4653" y="171"/>
                    <a:pt x="4694" y="291"/>
                    <a:pt x="4716" y="386"/>
                  </a:cubicBezTo>
                  <a:cubicBezTo>
                    <a:pt x="4543" y="383"/>
                    <a:pt x="4487" y="237"/>
                    <a:pt x="4414" y="0"/>
                  </a:cubicBezTo>
                  <a:cubicBezTo>
                    <a:pt x="4558" y="15"/>
                    <a:pt x="4783" y="112"/>
                    <a:pt x="4745" y="325"/>
                  </a:cubicBezTo>
                  <a:cubicBezTo>
                    <a:pt x="4739" y="356"/>
                    <a:pt x="4730" y="373"/>
                    <a:pt x="4727" y="379"/>
                  </a:cubicBezTo>
                  <a:close/>
                  <a:moveTo>
                    <a:pt x="4717" y="415"/>
                  </a:moveTo>
                  <a:cubicBezTo>
                    <a:pt x="4717" y="415"/>
                    <a:pt x="4717" y="415"/>
                    <a:pt x="4717" y="415"/>
                  </a:cubicBezTo>
                  <a:cubicBezTo>
                    <a:pt x="4672" y="514"/>
                    <a:pt x="4580" y="612"/>
                    <a:pt x="4450" y="583"/>
                  </a:cubicBezTo>
                  <a:cubicBezTo>
                    <a:pt x="4544" y="554"/>
                    <a:pt x="4642" y="473"/>
                    <a:pt x="4711" y="403"/>
                  </a:cubicBezTo>
                  <a:cubicBezTo>
                    <a:pt x="4562" y="315"/>
                    <a:pt x="4438" y="410"/>
                    <a:pt x="4252" y="573"/>
                  </a:cubicBezTo>
                  <a:cubicBezTo>
                    <a:pt x="4382" y="636"/>
                    <a:pt x="4624" y="672"/>
                    <a:pt x="4704" y="470"/>
                  </a:cubicBezTo>
                  <a:cubicBezTo>
                    <a:pt x="4715" y="441"/>
                    <a:pt x="4716" y="422"/>
                    <a:pt x="4717" y="415"/>
                  </a:cubicBezTo>
                  <a:close/>
                  <a:moveTo>
                    <a:pt x="5068" y="515"/>
                  </a:moveTo>
                  <a:cubicBezTo>
                    <a:pt x="5068" y="515"/>
                    <a:pt x="5068" y="515"/>
                    <a:pt x="5068" y="515"/>
                  </a:cubicBezTo>
                  <a:cubicBezTo>
                    <a:pt x="5094" y="409"/>
                    <a:pt x="5081" y="275"/>
                    <a:pt x="4961" y="218"/>
                  </a:cubicBezTo>
                  <a:cubicBezTo>
                    <a:pt x="5018" y="299"/>
                    <a:pt x="5045" y="423"/>
                    <a:pt x="5056" y="520"/>
                  </a:cubicBezTo>
                  <a:cubicBezTo>
                    <a:pt x="4885" y="499"/>
                    <a:pt x="4845" y="347"/>
                    <a:pt x="4799" y="104"/>
                  </a:cubicBezTo>
                  <a:cubicBezTo>
                    <a:pt x="4940" y="134"/>
                    <a:pt x="5153" y="255"/>
                    <a:pt x="5092" y="463"/>
                  </a:cubicBezTo>
                  <a:cubicBezTo>
                    <a:pt x="5083" y="493"/>
                    <a:pt x="5072" y="509"/>
                    <a:pt x="5068" y="515"/>
                  </a:cubicBezTo>
                  <a:close/>
                  <a:moveTo>
                    <a:pt x="5055" y="549"/>
                  </a:moveTo>
                  <a:cubicBezTo>
                    <a:pt x="5055" y="549"/>
                    <a:pt x="5055" y="549"/>
                    <a:pt x="5055" y="549"/>
                  </a:cubicBezTo>
                  <a:cubicBezTo>
                    <a:pt x="5053" y="556"/>
                    <a:pt x="5050" y="575"/>
                    <a:pt x="5036" y="603"/>
                  </a:cubicBezTo>
                  <a:cubicBezTo>
                    <a:pt x="4934" y="795"/>
                    <a:pt x="4697" y="733"/>
                    <a:pt x="4575" y="656"/>
                  </a:cubicBezTo>
                  <a:cubicBezTo>
                    <a:pt x="4778" y="514"/>
                    <a:pt x="4912" y="433"/>
                    <a:pt x="5050" y="537"/>
                  </a:cubicBezTo>
                  <a:cubicBezTo>
                    <a:pt x="4974" y="599"/>
                    <a:pt x="4868" y="668"/>
                    <a:pt x="4771" y="687"/>
                  </a:cubicBezTo>
                  <a:cubicBezTo>
                    <a:pt x="4896" y="731"/>
                    <a:pt x="4999" y="643"/>
                    <a:pt x="5055" y="549"/>
                  </a:cubicBezTo>
                  <a:close/>
                  <a:moveTo>
                    <a:pt x="5393" y="687"/>
                  </a:moveTo>
                  <a:cubicBezTo>
                    <a:pt x="5393" y="687"/>
                    <a:pt x="5393" y="687"/>
                    <a:pt x="5393" y="687"/>
                  </a:cubicBezTo>
                  <a:cubicBezTo>
                    <a:pt x="5430" y="585"/>
                    <a:pt x="5432" y="450"/>
                    <a:pt x="5318" y="380"/>
                  </a:cubicBezTo>
                  <a:cubicBezTo>
                    <a:pt x="5366" y="467"/>
                    <a:pt x="5380" y="593"/>
                    <a:pt x="5380" y="691"/>
                  </a:cubicBezTo>
                  <a:cubicBezTo>
                    <a:pt x="5212" y="651"/>
                    <a:pt x="5189" y="496"/>
                    <a:pt x="5169" y="249"/>
                  </a:cubicBezTo>
                  <a:cubicBezTo>
                    <a:pt x="5307" y="295"/>
                    <a:pt x="5505" y="438"/>
                    <a:pt x="5422" y="638"/>
                  </a:cubicBezTo>
                  <a:cubicBezTo>
                    <a:pt x="5410" y="667"/>
                    <a:pt x="5397" y="681"/>
                    <a:pt x="5393" y="687"/>
                  </a:cubicBezTo>
                  <a:close/>
                  <a:moveTo>
                    <a:pt x="5375" y="720"/>
                  </a:moveTo>
                  <a:cubicBezTo>
                    <a:pt x="5375" y="720"/>
                    <a:pt x="5375" y="720"/>
                    <a:pt x="5375" y="720"/>
                  </a:cubicBezTo>
                  <a:cubicBezTo>
                    <a:pt x="5310" y="806"/>
                    <a:pt x="5198" y="882"/>
                    <a:pt x="5078" y="825"/>
                  </a:cubicBezTo>
                  <a:cubicBezTo>
                    <a:pt x="5177" y="818"/>
                    <a:pt x="5290" y="760"/>
                    <a:pt x="5372" y="707"/>
                  </a:cubicBezTo>
                  <a:cubicBezTo>
                    <a:pt x="5246" y="588"/>
                    <a:pt x="5104" y="654"/>
                    <a:pt x="4887" y="773"/>
                  </a:cubicBezTo>
                  <a:cubicBezTo>
                    <a:pt x="5000" y="863"/>
                    <a:pt x="5229" y="950"/>
                    <a:pt x="5351" y="771"/>
                  </a:cubicBezTo>
                  <a:cubicBezTo>
                    <a:pt x="5368" y="745"/>
                    <a:pt x="5373" y="726"/>
                    <a:pt x="5375" y="720"/>
                  </a:cubicBezTo>
                  <a:close/>
                  <a:moveTo>
                    <a:pt x="5697" y="893"/>
                  </a:moveTo>
                  <a:cubicBezTo>
                    <a:pt x="5697" y="893"/>
                    <a:pt x="5697" y="893"/>
                    <a:pt x="5697" y="893"/>
                  </a:cubicBezTo>
                  <a:cubicBezTo>
                    <a:pt x="5745" y="796"/>
                    <a:pt x="5761" y="661"/>
                    <a:pt x="5656" y="580"/>
                  </a:cubicBezTo>
                  <a:cubicBezTo>
                    <a:pt x="5694" y="672"/>
                    <a:pt x="5694" y="799"/>
                    <a:pt x="5684" y="896"/>
                  </a:cubicBezTo>
                  <a:cubicBezTo>
                    <a:pt x="5521" y="838"/>
                    <a:pt x="5515" y="681"/>
                    <a:pt x="5522" y="434"/>
                  </a:cubicBezTo>
                  <a:cubicBezTo>
                    <a:pt x="5654" y="494"/>
                    <a:pt x="5836" y="658"/>
                    <a:pt x="5731" y="848"/>
                  </a:cubicBezTo>
                  <a:cubicBezTo>
                    <a:pt x="5716" y="875"/>
                    <a:pt x="5702" y="888"/>
                    <a:pt x="5697" y="893"/>
                  </a:cubicBezTo>
                  <a:close/>
                  <a:moveTo>
                    <a:pt x="5676" y="924"/>
                  </a:moveTo>
                  <a:cubicBezTo>
                    <a:pt x="5676" y="924"/>
                    <a:pt x="5676" y="924"/>
                    <a:pt x="5676" y="924"/>
                  </a:cubicBezTo>
                  <a:cubicBezTo>
                    <a:pt x="5673" y="930"/>
                    <a:pt x="5665" y="948"/>
                    <a:pt x="5646" y="972"/>
                  </a:cubicBezTo>
                  <a:cubicBezTo>
                    <a:pt x="5505" y="1137"/>
                    <a:pt x="5287" y="1025"/>
                    <a:pt x="5184" y="924"/>
                  </a:cubicBezTo>
                  <a:cubicBezTo>
                    <a:pt x="5413" y="829"/>
                    <a:pt x="5561" y="779"/>
                    <a:pt x="5674" y="911"/>
                  </a:cubicBezTo>
                  <a:cubicBezTo>
                    <a:pt x="5586" y="955"/>
                    <a:pt x="5468" y="1000"/>
                    <a:pt x="5369" y="997"/>
                  </a:cubicBezTo>
                  <a:cubicBezTo>
                    <a:pt x="5482" y="1066"/>
                    <a:pt x="5601" y="1003"/>
                    <a:pt x="5676" y="924"/>
                  </a:cubicBezTo>
                  <a:close/>
                  <a:moveTo>
                    <a:pt x="5976" y="1131"/>
                  </a:moveTo>
                  <a:cubicBezTo>
                    <a:pt x="5976" y="1131"/>
                    <a:pt x="5976" y="1131"/>
                    <a:pt x="5976" y="1131"/>
                  </a:cubicBezTo>
                  <a:cubicBezTo>
                    <a:pt x="5982" y="1127"/>
                    <a:pt x="5997" y="1115"/>
                    <a:pt x="6015" y="1090"/>
                  </a:cubicBezTo>
                  <a:cubicBezTo>
                    <a:pt x="6140" y="912"/>
                    <a:pt x="5977" y="730"/>
                    <a:pt x="5853" y="656"/>
                  </a:cubicBezTo>
                  <a:cubicBezTo>
                    <a:pt x="5819" y="901"/>
                    <a:pt x="5807" y="1057"/>
                    <a:pt x="5963" y="1133"/>
                  </a:cubicBezTo>
                  <a:cubicBezTo>
                    <a:pt x="5984" y="1037"/>
                    <a:pt x="5997" y="911"/>
                    <a:pt x="5970" y="816"/>
                  </a:cubicBezTo>
                  <a:cubicBezTo>
                    <a:pt x="6066" y="908"/>
                    <a:pt x="6034" y="1040"/>
                    <a:pt x="5976" y="1131"/>
                  </a:cubicBezTo>
                  <a:close/>
                  <a:moveTo>
                    <a:pt x="5952" y="1160"/>
                  </a:moveTo>
                  <a:cubicBezTo>
                    <a:pt x="5952" y="1160"/>
                    <a:pt x="5952" y="1160"/>
                    <a:pt x="5952" y="1160"/>
                  </a:cubicBezTo>
                  <a:cubicBezTo>
                    <a:pt x="5869" y="1230"/>
                    <a:pt x="5744" y="1280"/>
                    <a:pt x="5639" y="1198"/>
                  </a:cubicBezTo>
                  <a:cubicBezTo>
                    <a:pt x="5737" y="1212"/>
                    <a:pt x="5860" y="1181"/>
                    <a:pt x="5951" y="1146"/>
                  </a:cubicBezTo>
                  <a:cubicBezTo>
                    <a:pt x="5854" y="1003"/>
                    <a:pt x="5701" y="1037"/>
                    <a:pt x="5463" y="1106"/>
                  </a:cubicBezTo>
                  <a:cubicBezTo>
                    <a:pt x="5555" y="1218"/>
                    <a:pt x="5759" y="1353"/>
                    <a:pt x="5917" y="1204"/>
                  </a:cubicBezTo>
                  <a:cubicBezTo>
                    <a:pt x="5939" y="1183"/>
                    <a:pt x="5948" y="1166"/>
                    <a:pt x="5952" y="1160"/>
                  </a:cubicBezTo>
                  <a:close/>
                  <a:moveTo>
                    <a:pt x="6228" y="1399"/>
                  </a:moveTo>
                  <a:cubicBezTo>
                    <a:pt x="6228" y="1399"/>
                    <a:pt x="6228" y="1399"/>
                    <a:pt x="6228" y="1399"/>
                  </a:cubicBezTo>
                  <a:cubicBezTo>
                    <a:pt x="6296" y="1314"/>
                    <a:pt x="6341" y="1186"/>
                    <a:pt x="6256" y="1085"/>
                  </a:cubicBezTo>
                  <a:cubicBezTo>
                    <a:pt x="6273" y="1182"/>
                    <a:pt x="6246" y="1306"/>
                    <a:pt x="6215" y="1398"/>
                  </a:cubicBezTo>
                  <a:cubicBezTo>
                    <a:pt x="6068" y="1307"/>
                    <a:pt x="6097" y="1153"/>
                    <a:pt x="6157" y="912"/>
                  </a:cubicBezTo>
                  <a:cubicBezTo>
                    <a:pt x="6273" y="1000"/>
                    <a:pt x="6415" y="1199"/>
                    <a:pt x="6272" y="1362"/>
                  </a:cubicBezTo>
                  <a:cubicBezTo>
                    <a:pt x="6251" y="1385"/>
                    <a:pt x="6234" y="1395"/>
                    <a:pt x="6228" y="1399"/>
                  </a:cubicBezTo>
                  <a:close/>
                  <a:moveTo>
                    <a:pt x="6201" y="1424"/>
                  </a:moveTo>
                  <a:cubicBezTo>
                    <a:pt x="6201" y="1424"/>
                    <a:pt x="6201" y="1424"/>
                    <a:pt x="6201" y="1424"/>
                  </a:cubicBezTo>
                  <a:cubicBezTo>
                    <a:pt x="6196" y="1430"/>
                    <a:pt x="6186" y="1445"/>
                    <a:pt x="6161" y="1465"/>
                  </a:cubicBezTo>
                  <a:cubicBezTo>
                    <a:pt x="5988" y="1595"/>
                    <a:pt x="5800" y="1439"/>
                    <a:pt x="5721" y="1318"/>
                  </a:cubicBezTo>
                  <a:cubicBezTo>
                    <a:pt x="5965" y="1275"/>
                    <a:pt x="6121" y="1258"/>
                    <a:pt x="6202" y="1411"/>
                  </a:cubicBezTo>
                  <a:cubicBezTo>
                    <a:pt x="6107" y="1435"/>
                    <a:pt x="5981" y="1453"/>
                    <a:pt x="5885" y="1428"/>
                  </a:cubicBezTo>
                  <a:cubicBezTo>
                    <a:pt x="5981" y="1521"/>
                    <a:pt x="6111" y="1485"/>
                    <a:pt x="6201" y="1424"/>
                  </a:cubicBezTo>
                  <a:close/>
                  <a:moveTo>
                    <a:pt x="6449" y="1692"/>
                  </a:moveTo>
                  <a:cubicBezTo>
                    <a:pt x="6449" y="1692"/>
                    <a:pt x="6449" y="1692"/>
                    <a:pt x="6449" y="1692"/>
                  </a:cubicBezTo>
                  <a:cubicBezTo>
                    <a:pt x="6456" y="1688"/>
                    <a:pt x="6473" y="1681"/>
                    <a:pt x="6496" y="1660"/>
                  </a:cubicBezTo>
                  <a:cubicBezTo>
                    <a:pt x="6656" y="1514"/>
                    <a:pt x="6537" y="1300"/>
                    <a:pt x="6432" y="1201"/>
                  </a:cubicBezTo>
                  <a:cubicBezTo>
                    <a:pt x="6346" y="1433"/>
                    <a:pt x="6301" y="1583"/>
                    <a:pt x="6436" y="1690"/>
                  </a:cubicBezTo>
                  <a:cubicBezTo>
                    <a:pt x="6477" y="1602"/>
                    <a:pt x="6518" y="1481"/>
                    <a:pt x="6511" y="1383"/>
                  </a:cubicBezTo>
                  <a:cubicBezTo>
                    <a:pt x="6585" y="1493"/>
                    <a:pt x="6526" y="1615"/>
                    <a:pt x="6449" y="1692"/>
                  </a:cubicBezTo>
                  <a:close/>
                  <a:moveTo>
                    <a:pt x="6419" y="1714"/>
                  </a:moveTo>
                  <a:cubicBezTo>
                    <a:pt x="6419" y="1714"/>
                    <a:pt x="6419" y="1714"/>
                    <a:pt x="6419" y="1714"/>
                  </a:cubicBezTo>
                  <a:cubicBezTo>
                    <a:pt x="6324" y="1765"/>
                    <a:pt x="6190" y="1787"/>
                    <a:pt x="6105" y="1684"/>
                  </a:cubicBezTo>
                  <a:cubicBezTo>
                    <a:pt x="6198" y="1719"/>
                    <a:pt x="6325" y="1715"/>
                    <a:pt x="6422" y="1701"/>
                  </a:cubicBezTo>
                  <a:cubicBezTo>
                    <a:pt x="6358" y="1540"/>
                    <a:pt x="6201" y="1540"/>
                    <a:pt x="5954" y="1556"/>
                  </a:cubicBezTo>
                  <a:cubicBezTo>
                    <a:pt x="6019" y="1685"/>
                    <a:pt x="6189" y="1861"/>
                    <a:pt x="6376" y="1750"/>
                  </a:cubicBezTo>
                  <a:cubicBezTo>
                    <a:pt x="6402" y="1734"/>
                    <a:pt x="6414" y="1719"/>
                    <a:pt x="6419" y="1714"/>
                  </a:cubicBezTo>
                  <a:close/>
                  <a:moveTo>
                    <a:pt x="6637" y="2008"/>
                  </a:moveTo>
                  <a:cubicBezTo>
                    <a:pt x="6637" y="2008"/>
                    <a:pt x="6637" y="2008"/>
                    <a:pt x="6637" y="2008"/>
                  </a:cubicBezTo>
                  <a:cubicBezTo>
                    <a:pt x="6722" y="1939"/>
                    <a:pt x="6794" y="1825"/>
                    <a:pt x="6732" y="1707"/>
                  </a:cubicBezTo>
                  <a:cubicBezTo>
                    <a:pt x="6728" y="1806"/>
                    <a:pt x="6675" y="1921"/>
                    <a:pt x="6624" y="2004"/>
                  </a:cubicBezTo>
                  <a:cubicBezTo>
                    <a:pt x="6501" y="1883"/>
                    <a:pt x="6562" y="1739"/>
                    <a:pt x="6674" y="1517"/>
                  </a:cubicBezTo>
                  <a:cubicBezTo>
                    <a:pt x="6767" y="1627"/>
                    <a:pt x="6863" y="1853"/>
                    <a:pt x="6687" y="1981"/>
                  </a:cubicBezTo>
                  <a:cubicBezTo>
                    <a:pt x="6662" y="1999"/>
                    <a:pt x="6644" y="2005"/>
                    <a:pt x="6637" y="2008"/>
                  </a:cubicBezTo>
                  <a:close/>
                  <a:moveTo>
                    <a:pt x="6605" y="2026"/>
                  </a:moveTo>
                  <a:cubicBezTo>
                    <a:pt x="6605" y="2026"/>
                    <a:pt x="6605" y="2026"/>
                    <a:pt x="6605" y="2026"/>
                  </a:cubicBezTo>
                  <a:cubicBezTo>
                    <a:pt x="6600" y="2031"/>
                    <a:pt x="6586" y="2044"/>
                    <a:pt x="6558" y="2057"/>
                  </a:cubicBezTo>
                  <a:cubicBezTo>
                    <a:pt x="6360" y="2147"/>
                    <a:pt x="6210" y="1954"/>
                    <a:pt x="6160" y="1818"/>
                  </a:cubicBezTo>
                  <a:cubicBezTo>
                    <a:pt x="6407" y="1830"/>
                    <a:pt x="6563" y="1847"/>
                    <a:pt x="6609" y="2013"/>
                  </a:cubicBezTo>
                  <a:cubicBezTo>
                    <a:pt x="6511" y="2017"/>
                    <a:pt x="6384" y="2007"/>
                    <a:pt x="6296" y="1962"/>
                  </a:cubicBezTo>
                  <a:cubicBezTo>
                    <a:pt x="6369" y="2073"/>
                    <a:pt x="6504" y="2067"/>
                    <a:pt x="6605" y="2026"/>
                  </a:cubicBezTo>
                  <a:close/>
                  <a:moveTo>
                    <a:pt x="6790" y="2342"/>
                  </a:moveTo>
                  <a:cubicBezTo>
                    <a:pt x="6790" y="2342"/>
                    <a:pt x="6790" y="2342"/>
                    <a:pt x="6790" y="2342"/>
                  </a:cubicBezTo>
                  <a:cubicBezTo>
                    <a:pt x="6796" y="2340"/>
                    <a:pt x="6815" y="2336"/>
                    <a:pt x="6842" y="2321"/>
                  </a:cubicBezTo>
                  <a:cubicBezTo>
                    <a:pt x="7030" y="2213"/>
                    <a:pt x="6960" y="1978"/>
                    <a:pt x="6879" y="1858"/>
                  </a:cubicBezTo>
                  <a:cubicBezTo>
                    <a:pt x="6745" y="2066"/>
                    <a:pt x="6668" y="2203"/>
                    <a:pt x="6777" y="2337"/>
                  </a:cubicBezTo>
                  <a:cubicBezTo>
                    <a:pt x="6836" y="2259"/>
                    <a:pt x="6902" y="2151"/>
                    <a:pt x="6917" y="2053"/>
                  </a:cubicBezTo>
                  <a:cubicBezTo>
                    <a:pt x="6965" y="2177"/>
                    <a:pt x="6881" y="2283"/>
                    <a:pt x="6790" y="2342"/>
                  </a:cubicBezTo>
                  <a:close/>
                  <a:moveTo>
                    <a:pt x="6756" y="2357"/>
                  </a:moveTo>
                  <a:cubicBezTo>
                    <a:pt x="6756" y="2357"/>
                    <a:pt x="6756" y="2357"/>
                    <a:pt x="6756" y="2357"/>
                  </a:cubicBezTo>
                  <a:cubicBezTo>
                    <a:pt x="6651" y="2386"/>
                    <a:pt x="6516" y="2378"/>
                    <a:pt x="6456" y="2259"/>
                  </a:cubicBezTo>
                  <a:cubicBezTo>
                    <a:pt x="6538" y="2314"/>
                    <a:pt x="6663" y="2337"/>
                    <a:pt x="6761" y="2345"/>
                  </a:cubicBezTo>
                  <a:cubicBezTo>
                    <a:pt x="6733" y="2174"/>
                    <a:pt x="6580" y="2140"/>
                    <a:pt x="6336" y="2102"/>
                  </a:cubicBezTo>
                  <a:cubicBezTo>
                    <a:pt x="6371" y="2242"/>
                    <a:pt x="6499" y="2450"/>
                    <a:pt x="6705" y="2383"/>
                  </a:cubicBezTo>
                  <a:cubicBezTo>
                    <a:pt x="6734" y="2372"/>
                    <a:pt x="6750" y="2361"/>
                    <a:pt x="6756" y="2357"/>
                  </a:cubicBezTo>
                  <a:close/>
                  <a:moveTo>
                    <a:pt x="6905" y="2690"/>
                  </a:moveTo>
                  <a:cubicBezTo>
                    <a:pt x="6905" y="2690"/>
                    <a:pt x="6905" y="2690"/>
                    <a:pt x="6905" y="2690"/>
                  </a:cubicBezTo>
                  <a:cubicBezTo>
                    <a:pt x="7002" y="2642"/>
                    <a:pt x="7097" y="2546"/>
                    <a:pt x="7063" y="2418"/>
                  </a:cubicBezTo>
                  <a:cubicBezTo>
                    <a:pt x="7037" y="2513"/>
                    <a:pt x="6960" y="2614"/>
                    <a:pt x="6893" y="2685"/>
                  </a:cubicBezTo>
                  <a:cubicBezTo>
                    <a:pt x="6799" y="2539"/>
                    <a:pt x="6890" y="2412"/>
                    <a:pt x="7046" y="2220"/>
                  </a:cubicBezTo>
                  <a:cubicBezTo>
                    <a:pt x="7114" y="2348"/>
                    <a:pt x="7158" y="2588"/>
                    <a:pt x="6959" y="2676"/>
                  </a:cubicBezTo>
                  <a:cubicBezTo>
                    <a:pt x="6931" y="2688"/>
                    <a:pt x="6912" y="2689"/>
                    <a:pt x="6905" y="2690"/>
                  </a:cubicBezTo>
                  <a:close/>
                  <a:moveTo>
                    <a:pt x="6869" y="2702"/>
                  </a:moveTo>
                  <a:cubicBezTo>
                    <a:pt x="6869" y="2702"/>
                    <a:pt x="6869" y="2702"/>
                    <a:pt x="6869" y="2702"/>
                  </a:cubicBezTo>
                  <a:cubicBezTo>
                    <a:pt x="6863" y="2705"/>
                    <a:pt x="6846" y="2715"/>
                    <a:pt x="6816" y="2722"/>
                  </a:cubicBezTo>
                  <a:cubicBezTo>
                    <a:pt x="6604" y="2767"/>
                    <a:pt x="6499" y="2546"/>
                    <a:pt x="6480" y="2402"/>
                  </a:cubicBezTo>
                  <a:cubicBezTo>
                    <a:pt x="6719" y="2467"/>
                    <a:pt x="6867" y="2518"/>
                    <a:pt x="6876" y="2690"/>
                  </a:cubicBezTo>
                  <a:cubicBezTo>
                    <a:pt x="6779" y="2672"/>
                    <a:pt x="6658" y="2635"/>
                    <a:pt x="6582" y="2572"/>
                  </a:cubicBezTo>
                  <a:cubicBezTo>
                    <a:pt x="6629" y="2697"/>
                    <a:pt x="6762" y="2719"/>
                    <a:pt x="6869" y="2702"/>
                  </a:cubicBezTo>
                  <a:close/>
                  <a:moveTo>
                    <a:pt x="6981" y="3050"/>
                  </a:moveTo>
                  <a:cubicBezTo>
                    <a:pt x="6981" y="3050"/>
                    <a:pt x="6981" y="3050"/>
                    <a:pt x="6981" y="3050"/>
                  </a:cubicBezTo>
                  <a:cubicBezTo>
                    <a:pt x="6988" y="3049"/>
                    <a:pt x="7007" y="3050"/>
                    <a:pt x="7037" y="3041"/>
                  </a:cubicBezTo>
                  <a:cubicBezTo>
                    <a:pt x="7244" y="2976"/>
                    <a:pt x="7226" y="2732"/>
                    <a:pt x="7173" y="2597"/>
                  </a:cubicBezTo>
                  <a:cubicBezTo>
                    <a:pt x="6997" y="2771"/>
                    <a:pt x="6892" y="2888"/>
                    <a:pt x="6970" y="3043"/>
                  </a:cubicBezTo>
                  <a:cubicBezTo>
                    <a:pt x="7045" y="2980"/>
                    <a:pt x="7132" y="2888"/>
                    <a:pt x="7168" y="2796"/>
                  </a:cubicBezTo>
                  <a:cubicBezTo>
                    <a:pt x="7188" y="2927"/>
                    <a:pt x="7083" y="3012"/>
                    <a:pt x="6981" y="3050"/>
                  </a:cubicBezTo>
                  <a:close/>
                  <a:moveTo>
                    <a:pt x="6944" y="3057"/>
                  </a:moveTo>
                  <a:cubicBezTo>
                    <a:pt x="6944" y="3057"/>
                    <a:pt x="6944" y="3057"/>
                    <a:pt x="6944" y="3057"/>
                  </a:cubicBezTo>
                  <a:cubicBezTo>
                    <a:pt x="6836" y="3063"/>
                    <a:pt x="6706" y="3026"/>
                    <a:pt x="6673" y="2897"/>
                  </a:cubicBezTo>
                  <a:cubicBezTo>
                    <a:pt x="6742" y="2968"/>
                    <a:pt x="6858" y="3018"/>
                    <a:pt x="6952" y="3046"/>
                  </a:cubicBezTo>
                  <a:cubicBezTo>
                    <a:pt x="6962" y="2874"/>
                    <a:pt x="6820" y="2807"/>
                    <a:pt x="6590" y="2717"/>
                  </a:cubicBezTo>
                  <a:cubicBezTo>
                    <a:pt x="6594" y="2861"/>
                    <a:pt x="6673" y="3093"/>
                    <a:pt x="6889" y="3071"/>
                  </a:cubicBezTo>
                  <a:cubicBezTo>
                    <a:pt x="6920" y="3067"/>
                    <a:pt x="6938" y="3059"/>
                    <a:pt x="6944" y="3057"/>
                  </a:cubicBezTo>
                  <a:close/>
                  <a:moveTo>
                    <a:pt x="7017" y="3415"/>
                  </a:moveTo>
                  <a:cubicBezTo>
                    <a:pt x="7017" y="3415"/>
                    <a:pt x="7017" y="3415"/>
                    <a:pt x="7017" y="3415"/>
                  </a:cubicBezTo>
                  <a:cubicBezTo>
                    <a:pt x="7123" y="3389"/>
                    <a:pt x="7237" y="3316"/>
                    <a:pt x="7231" y="3183"/>
                  </a:cubicBezTo>
                  <a:cubicBezTo>
                    <a:pt x="7185" y="3271"/>
                    <a:pt x="7088" y="3352"/>
                    <a:pt x="7007" y="3407"/>
                  </a:cubicBezTo>
                  <a:cubicBezTo>
                    <a:pt x="6947" y="3245"/>
                    <a:pt x="7064" y="3140"/>
                    <a:pt x="7258" y="2987"/>
                  </a:cubicBezTo>
                  <a:cubicBezTo>
                    <a:pt x="7296" y="3126"/>
                    <a:pt x="7287" y="3370"/>
                    <a:pt x="7074" y="3413"/>
                  </a:cubicBezTo>
                  <a:cubicBezTo>
                    <a:pt x="7044" y="3418"/>
                    <a:pt x="7025" y="3415"/>
                    <a:pt x="7017" y="3415"/>
                  </a:cubicBezTo>
                  <a:close/>
                  <a:moveTo>
                    <a:pt x="6981" y="3419"/>
                  </a:moveTo>
                  <a:cubicBezTo>
                    <a:pt x="6981" y="3419"/>
                    <a:pt x="6981" y="3419"/>
                    <a:pt x="6981" y="3419"/>
                  </a:cubicBezTo>
                  <a:cubicBezTo>
                    <a:pt x="6974" y="3420"/>
                    <a:pt x="6955" y="3426"/>
                    <a:pt x="6924" y="3427"/>
                  </a:cubicBezTo>
                  <a:cubicBezTo>
                    <a:pt x="6707" y="3424"/>
                    <a:pt x="6653" y="3186"/>
                    <a:pt x="6665" y="3042"/>
                  </a:cubicBezTo>
                  <a:cubicBezTo>
                    <a:pt x="6884" y="3157"/>
                    <a:pt x="7018" y="3238"/>
                    <a:pt x="6989" y="3408"/>
                  </a:cubicBezTo>
                  <a:cubicBezTo>
                    <a:pt x="6899" y="3370"/>
                    <a:pt x="6789" y="3308"/>
                    <a:pt x="6728" y="3230"/>
                  </a:cubicBezTo>
                  <a:cubicBezTo>
                    <a:pt x="6747" y="3361"/>
                    <a:pt x="6872" y="3412"/>
                    <a:pt x="6981" y="3419"/>
                  </a:cubicBezTo>
                  <a:close/>
                  <a:moveTo>
                    <a:pt x="7014" y="3782"/>
                  </a:moveTo>
                  <a:cubicBezTo>
                    <a:pt x="7014" y="3782"/>
                    <a:pt x="7014" y="3782"/>
                    <a:pt x="7014" y="3782"/>
                  </a:cubicBezTo>
                  <a:cubicBezTo>
                    <a:pt x="7021" y="3783"/>
                    <a:pt x="7040" y="3788"/>
                    <a:pt x="7071" y="3786"/>
                  </a:cubicBezTo>
                  <a:cubicBezTo>
                    <a:pt x="7287" y="3767"/>
                    <a:pt x="7323" y="3525"/>
                    <a:pt x="7300" y="3383"/>
                  </a:cubicBezTo>
                  <a:cubicBezTo>
                    <a:pt x="7090" y="3514"/>
                    <a:pt x="6963" y="3605"/>
                    <a:pt x="7005" y="3773"/>
                  </a:cubicBezTo>
                  <a:cubicBezTo>
                    <a:pt x="7091" y="3728"/>
                    <a:pt x="7197" y="3657"/>
                    <a:pt x="7252" y="3575"/>
                  </a:cubicBezTo>
                  <a:cubicBezTo>
                    <a:pt x="7243" y="3708"/>
                    <a:pt x="7122" y="3768"/>
                    <a:pt x="7014" y="3782"/>
                  </a:cubicBezTo>
                  <a:close/>
                  <a:moveTo>
                    <a:pt x="6977" y="3782"/>
                  </a:moveTo>
                  <a:cubicBezTo>
                    <a:pt x="6977" y="3782"/>
                    <a:pt x="6977" y="3782"/>
                    <a:pt x="6977" y="3782"/>
                  </a:cubicBezTo>
                  <a:cubicBezTo>
                    <a:pt x="6870" y="3764"/>
                    <a:pt x="6751" y="3700"/>
                    <a:pt x="6746" y="3566"/>
                  </a:cubicBezTo>
                  <a:cubicBezTo>
                    <a:pt x="6798" y="3651"/>
                    <a:pt x="6901" y="3725"/>
                    <a:pt x="6987" y="3773"/>
                  </a:cubicBezTo>
                  <a:cubicBezTo>
                    <a:pt x="7034" y="3606"/>
                    <a:pt x="6910" y="3511"/>
                    <a:pt x="6704" y="3373"/>
                  </a:cubicBezTo>
                  <a:cubicBezTo>
                    <a:pt x="6677" y="3515"/>
                    <a:pt x="6705" y="3758"/>
                    <a:pt x="6920" y="3784"/>
                  </a:cubicBezTo>
                  <a:cubicBezTo>
                    <a:pt x="6951" y="3787"/>
                    <a:pt x="6970" y="3783"/>
                    <a:pt x="6977" y="3782"/>
                  </a:cubicBezTo>
                  <a:close/>
                  <a:moveTo>
                    <a:pt x="6971" y="4147"/>
                  </a:moveTo>
                  <a:cubicBezTo>
                    <a:pt x="6971" y="4147"/>
                    <a:pt x="6971" y="4147"/>
                    <a:pt x="6971" y="4147"/>
                  </a:cubicBezTo>
                  <a:cubicBezTo>
                    <a:pt x="7079" y="4144"/>
                    <a:pt x="7206" y="4098"/>
                    <a:pt x="7229" y="3967"/>
                  </a:cubicBezTo>
                  <a:cubicBezTo>
                    <a:pt x="7166" y="4042"/>
                    <a:pt x="7053" y="4101"/>
                    <a:pt x="6962" y="4137"/>
                  </a:cubicBezTo>
                  <a:cubicBezTo>
                    <a:pt x="6939" y="3965"/>
                    <a:pt x="7075" y="3888"/>
                    <a:pt x="7298" y="3781"/>
                  </a:cubicBezTo>
                  <a:cubicBezTo>
                    <a:pt x="7305" y="3925"/>
                    <a:pt x="7244" y="4162"/>
                    <a:pt x="7027" y="4157"/>
                  </a:cubicBezTo>
                  <a:cubicBezTo>
                    <a:pt x="6996" y="4156"/>
                    <a:pt x="6977" y="4149"/>
                    <a:pt x="6971" y="4147"/>
                  </a:cubicBezTo>
                  <a:close/>
                  <a:moveTo>
                    <a:pt x="6934" y="4142"/>
                  </a:moveTo>
                  <a:cubicBezTo>
                    <a:pt x="6934" y="4142"/>
                    <a:pt x="6934" y="4142"/>
                    <a:pt x="6934" y="4142"/>
                  </a:cubicBezTo>
                  <a:cubicBezTo>
                    <a:pt x="6927" y="4142"/>
                    <a:pt x="6907" y="4144"/>
                    <a:pt x="6877" y="4138"/>
                  </a:cubicBezTo>
                  <a:cubicBezTo>
                    <a:pt x="6666" y="4089"/>
                    <a:pt x="6665" y="3844"/>
                    <a:pt x="6708" y="3706"/>
                  </a:cubicBezTo>
                  <a:cubicBezTo>
                    <a:pt x="6897" y="3866"/>
                    <a:pt x="7010" y="3974"/>
                    <a:pt x="6944" y="4134"/>
                  </a:cubicBezTo>
                  <a:cubicBezTo>
                    <a:pt x="6865" y="4077"/>
                    <a:pt x="6771" y="3993"/>
                    <a:pt x="6728" y="3903"/>
                  </a:cubicBezTo>
                  <a:cubicBezTo>
                    <a:pt x="6718" y="4036"/>
                    <a:pt x="6829" y="4113"/>
                    <a:pt x="6934" y="4142"/>
                  </a:cubicBezTo>
                  <a:close/>
                  <a:moveTo>
                    <a:pt x="6888" y="4505"/>
                  </a:moveTo>
                  <a:cubicBezTo>
                    <a:pt x="6888" y="4505"/>
                    <a:pt x="6888" y="4505"/>
                    <a:pt x="6888" y="4505"/>
                  </a:cubicBezTo>
                  <a:cubicBezTo>
                    <a:pt x="6996" y="4514"/>
                    <a:pt x="7127" y="4481"/>
                    <a:pt x="7165" y="4354"/>
                  </a:cubicBezTo>
                  <a:cubicBezTo>
                    <a:pt x="7093" y="4422"/>
                    <a:pt x="6975" y="4468"/>
                    <a:pt x="6880" y="4494"/>
                  </a:cubicBezTo>
                  <a:cubicBezTo>
                    <a:pt x="6876" y="4321"/>
                    <a:pt x="7020" y="4259"/>
                    <a:pt x="7253" y="4176"/>
                  </a:cubicBezTo>
                  <a:cubicBezTo>
                    <a:pt x="7245" y="4321"/>
                    <a:pt x="7157" y="4549"/>
                    <a:pt x="6942" y="4521"/>
                  </a:cubicBezTo>
                  <a:cubicBezTo>
                    <a:pt x="6912" y="4516"/>
                    <a:pt x="6894" y="4507"/>
                    <a:pt x="6888" y="4505"/>
                  </a:cubicBezTo>
                  <a:close/>
                  <a:moveTo>
                    <a:pt x="6852" y="4496"/>
                  </a:moveTo>
                  <a:cubicBezTo>
                    <a:pt x="6852" y="4496"/>
                    <a:pt x="6852" y="4496"/>
                    <a:pt x="6852" y="4496"/>
                  </a:cubicBezTo>
                  <a:cubicBezTo>
                    <a:pt x="6751" y="4455"/>
                    <a:pt x="6649" y="4367"/>
                    <a:pt x="6673" y="4236"/>
                  </a:cubicBezTo>
                  <a:cubicBezTo>
                    <a:pt x="6706" y="4329"/>
                    <a:pt x="6790" y="4424"/>
                    <a:pt x="6863" y="4489"/>
                  </a:cubicBezTo>
                  <a:cubicBezTo>
                    <a:pt x="6945" y="4337"/>
                    <a:pt x="6845" y="4217"/>
                    <a:pt x="6674" y="4038"/>
                  </a:cubicBezTo>
                  <a:cubicBezTo>
                    <a:pt x="6617" y="4170"/>
                    <a:pt x="6591" y="4414"/>
                    <a:pt x="6796" y="4486"/>
                  </a:cubicBezTo>
                  <a:cubicBezTo>
                    <a:pt x="6825" y="4495"/>
                    <a:pt x="6844" y="4496"/>
                    <a:pt x="6852" y="4496"/>
                  </a:cubicBezTo>
                  <a:close/>
                  <a:moveTo>
                    <a:pt x="6766" y="4851"/>
                  </a:moveTo>
                  <a:cubicBezTo>
                    <a:pt x="6766" y="4851"/>
                    <a:pt x="6766" y="4851"/>
                    <a:pt x="6766" y="4851"/>
                  </a:cubicBezTo>
                  <a:cubicBezTo>
                    <a:pt x="6873" y="4872"/>
                    <a:pt x="7007" y="4854"/>
                    <a:pt x="7058" y="4731"/>
                  </a:cubicBezTo>
                  <a:cubicBezTo>
                    <a:pt x="6979" y="4792"/>
                    <a:pt x="6857" y="4825"/>
                    <a:pt x="6760" y="4839"/>
                  </a:cubicBezTo>
                  <a:cubicBezTo>
                    <a:pt x="6775" y="4667"/>
                    <a:pt x="6924" y="4622"/>
                    <a:pt x="7165" y="4565"/>
                  </a:cubicBezTo>
                  <a:cubicBezTo>
                    <a:pt x="7141" y="4707"/>
                    <a:pt x="7029" y="4925"/>
                    <a:pt x="6819" y="4873"/>
                  </a:cubicBezTo>
                  <a:cubicBezTo>
                    <a:pt x="6789" y="4865"/>
                    <a:pt x="6772" y="4855"/>
                    <a:pt x="6766" y="4851"/>
                  </a:cubicBezTo>
                  <a:close/>
                  <a:moveTo>
                    <a:pt x="6731" y="4839"/>
                  </a:moveTo>
                  <a:cubicBezTo>
                    <a:pt x="6731" y="4839"/>
                    <a:pt x="6731" y="4839"/>
                    <a:pt x="6731" y="4839"/>
                  </a:cubicBezTo>
                  <a:cubicBezTo>
                    <a:pt x="6724" y="4837"/>
                    <a:pt x="6705" y="4835"/>
                    <a:pt x="6677" y="4822"/>
                  </a:cubicBezTo>
                  <a:cubicBezTo>
                    <a:pt x="6481" y="4728"/>
                    <a:pt x="6533" y="4489"/>
                    <a:pt x="6605" y="4364"/>
                  </a:cubicBezTo>
                  <a:cubicBezTo>
                    <a:pt x="6755" y="4561"/>
                    <a:pt x="6842" y="4691"/>
                    <a:pt x="6743" y="4833"/>
                  </a:cubicBezTo>
                  <a:cubicBezTo>
                    <a:pt x="6678" y="4761"/>
                    <a:pt x="6604" y="4657"/>
                    <a:pt x="6582" y="4561"/>
                  </a:cubicBezTo>
                  <a:cubicBezTo>
                    <a:pt x="6544" y="4688"/>
                    <a:pt x="6635" y="4787"/>
                    <a:pt x="6731" y="4839"/>
                  </a:cubicBezTo>
                  <a:close/>
                  <a:moveTo>
                    <a:pt x="6607" y="5183"/>
                  </a:moveTo>
                  <a:cubicBezTo>
                    <a:pt x="6607" y="5183"/>
                    <a:pt x="6607" y="5183"/>
                    <a:pt x="6607" y="5183"/>
                  </a:cubicBezTo>
                  <a:cubicBezTo>
                    <a:pt x="6711" y="5215"/>
                    <a:pt x="6846" y="5212"/>
                    <a:pt x="6911" y="5095"/>
                  </a:cubicBezTo>
                  <a:cubicBezTo>
                    <a:pt x="6826" y="5147"/>
                    <a:pt x="6701" y="5166"/>
                    <a:pt x="6603" y="5170"/>
                  </a:cubicBezTo>
                  <a:cubicBezTo>
                    <a:pt x="6636" y="5000"/>
                    <a:pt x="6790" y="4972"/>
                    <a:pt x="7036" y="4941"/>
                  </a:cubicBezTo>
                  <a:cubicBezTo>
                    <a:pt x="6996" y="5080"/>
                    <a:pt x="6861" y="5285"/>
                    <a:pt x="6657" y="5210"/>
                  </a:cubicBezTo>
                  <a:cubicBezTo>
                    <a:pt x="6628" y="5199"/>
                    <a:pt x="6613" y="5187"/>
                    <a:pt x="6607" y="5183"/>
                  </a:cubicBezTo>
                  <a:close/>
                  <a:moveTo>
                    <a:pt x="6574" y="5166"/>
                  </a:moveTo>
                  <a:cubicBezTo>
                    <a:pt x="6574" y="5166"/>
                    <a:pt x="6574" y="5166"/>
                    <a:pt x="6574" y="5166"/>
                  </a:cubicBezTo>
                  <a:cubicBezTo>
                    <a:pt x="6485" y="5105"/>
                    <a:pt x="6404" y="4996"/>
                    <a:pt x="6456" y="4874"/>
                  </a:cubicBezTo>
                  <a:cubicBezTo>
                    <a:pt x="6468" y="4972"/>
                    <a:pt x="6530" y="5083"/>
                    <a:pt x="6587" y="5162"/>
                  </a:cubicBezTo>
                  <a:cubicBezTo>
                    <a:pt x="6700" y="5032"/>
                    <a:pt x="6628" y="4893"/>
                    <a:pt x="6500" y="4680"/>
                  </a:cubicBezTo>
                  <a:cubicBezTo>
                    <a:pt x="6416" y="4797"/>
                    <a:pt x="6338" y="5029"/>
                    <a:pt x="6522" y="5144"/>
                  </a:cubicBezTo>
                  <a:cubicBezTo>
                    <a:pt x="6549" y="5160"/>
                    <a:pt x="6567" y="5164"/>
                    <a:pt x="6574" y="5166"/>
                  </a:cubicBezTo>
                  <a:close/>
                  <a:moveTo>
                    <a:pt x="6414" y="5495"/>
                  </a:moveTo>
                  <a:cubicBezTo>
                    <a:pt x="6414" y="5495"/>
                    <a:pt x="6414" y="5495"/>
                    <a:pt x="6414" y="5495"/>
                  </a:cubicBezTo>
                  <a:cubicBezTo>
                    <a:pt x="6513" y="5538"/>
                    <a:pt x="6648" y="5550"/>
                    <a:pt x="6725" y="5441"/>
                  </a:cubicBezTo>
                  <a:cubicBezTo>
                    <a:pt x="6635" y="5483"/>
                    <a:pt x="6508" y="5488"/>
                    <a:pt x="6411" y="5482"/>
                  </a:cubicBezTo>
                  <a:cubicBezTo>
                    <a:pt x="6462" y="5317"/>
                    <a:pt x="6618" y="5305"/>
                    <a:pt x="6866" y="5302"/>
                  </a:cubicBezTo>
                  <a:cubicBezTo>
                    <a:pt x="6811" y="5435"/>
                    <a:pt x="6655" y="5624"/>
                    <a:pt x="6460" y="5527"/>
                  </a:cubicBezTo>
                  <a:cubicBezTo>
                    <a:pt x="6433" y="5513"/>
                    <a:pt x="6419" y="5499"/>
                    <a:pt x="6414" y="5495"/>
                  </a:cubicBezTo>
                  <a:close/>
                  <a:moveTo>
                    <a:pt x="6382" y="5475"/>
                  </a:moveTo>
                  <a:cubicBezTo>
                    <a:pt x="6382" y="5475"/>
                    <a:pt x="6382" y="5475"/>
                    <a:pt x="6382" y="5475"/>
                  </a:cubicBezTo>
                  <a:cubicBezTo>
                    <a:pt x="6376" y="5472"/>
                    <a:pt x="6358" y="5466"/>
                    <a:pt x="6333" y="5447"/>
                  </a:cubicBezTo>
                  <a:cubicBezTo>
                    <a:pt x="6162" y="5313"/>
                    <a:pt x="6265" y="5091"/>
                    <a:pt x="6362" y="4984"/>
                  </a:cubicBezTo>
                  <a:cubicBezTo>
                    <a:pt x="6466" y="5209"/>
                    <a:pt x="6522" y="5355"/>
                    <a:pt x="6395" y="5472"/>
                  </a:cubicBezTo>
                  <a:cubicBezTo>
                    <a:pt x="6348" y="5387"/>
                    <a:pt x="6298" y="5270"/>
                    <a:pt x="6297" y="5171"/>
                  </a:cubicBezTo>
                  <a:cubicBezTo>
                    <a:pt x="6232" y="5287"/>
                    <a:pt x="6300" y="5404"/>
                    <a:pt x="6382" y="5475"/>
                  </a:cubicBezTo>
                  <a:close/>
                  <a:moveTo>
                    <a:pt x="6187" y="5784"/>
                  </a:moveTo>
                  <a:cubicBezTo>
                    <a:pt x="6187" y="5784"/>
                    <a:pt x="6187" y="5784"/>
                    <a:pt x="6187" y="5784"/>
                  </a:cubicBezTo>
                  <a:cubicBezTo>
                    <a:pt x="6192" y="5789"/>
                    <a:pt x="6204" y="5804"/>
                    <a:pt x="6230" y="5821"/>
                  </a:cubicBezTo>
                  <a:cubicBezTo>
                    <a:pt x="6413" y="5938"/>
                    <a:pt x="6589" y="5768"/>
                    <a:pt x="6658" y="5641"/>
                  </a:cubicBezTo>
                  <a:cubicBezTo>
                    <a:pt x="6411" y="5617"/>
                    <a:pt x="6254" y="5612"/>
                    <a:pt x="6186" y="5770"/>
                  </a:cubicBezTo>
                  <a:cubicBezTo>
                    <a:pt x="6282" y="5788"/>
                    <a:pt x="6408" y="5796"/>
                    <a:pt x="6502" y="5764"/>
                  </a:cubicBezTo>
                  <a:cubicBezTo>
                    <a:pt x="6414" y="5864"/>
                    <a:pt x="6281" y="5838"/>
                    <a:pt x="6187" y="5784"/>
                  </a:cubicBezTo>
                  <a:close/>
                  <a:moveTo>
                    <a:pt x="6158" y="5761"/>
                  </a:moveTo>
                  <a:cubicBezTo>
                    <a:pt x="6158" y="5761"/>
                    <a:pt x="6158" y="5761"/>
                    <a:pt x="6158" y="5761"/>
                  </a:cubicBezTo>
                  <a:cubicBezTo>
                    <a:pt x="6084" y="5681"/>
                    <a:pt x="6029" y="5557"/>
                    <a:pt x="6106" y="5449"/>
                  </a:cubicBezTo>
                  <a:cubicBezTo>
                    <a:pt x="6097" y="5548"/>
                    <a:pt x="6133" y="5669"/>
                    <a:pt x="6171" y="5759"/>
                  </a:cubicBezTo>
                  <a:cubicBezTo>
                    <a:pt x="6310" y="5656"/>
                    <a:pt x="6270" y="5505"/>
                    <a:pt x="6192" y="5270"/>
                  </a:cubicBezTo>
                  <a:cubicBezTo>
                    <a:pt x="6083" y="5366"/>
                    <a:pt x="5957" y="5575"/>
                    <a:pt x="6112" y="5727"/>
                  </a:cubicBezTo>
                  <a:cubicBezTo>
                    <a:pt x="6135" y="5749"/>
                    <a:pt x="6152" y="5757"/>
                    <a:pt x="6158" y="5761"/>
                  </a:cubicBezTo>
                  <a:close/>
                  <a:moveTo>
                    <a:pt x="5930" y="6046"/>
                  </a:moveTo>
                  <a:cubicBezTo>
                    <a:pt x="5930" y="6046"/>
                    <a:pt x="5930" y="6046"/>
                    <a:pt x="5930" y="6046"/>
                  </a:cubicBezTo>
                  <a:cubicBezTo>
                    <a:pt x="6018" y="6110"/>
                    <a:pt x="6147" y="6151"/>
                    <a:pt x="6246" y="6061"/>
                  </a:cubicBezTo>
                  <a:cubicBezTo>
                    <a:pt x="6149" y="6082"/>
                    <a:pt x="6024" y="6060"/>
                    <a:pt x="5930" y="6033"/>
                  </a:cubicBezTo>
                  <a:cubicBezTo>
                    <a:pt x="6016" y="5883"/>
                    <a:pt x="6171" y="5905"/>
                    <a:pt x="6414" y="5956"/>
                  </a:cubicBezTo>
                  <a:cubicBezTo>
                    <a:pt x="6331" y="6074"/>
                    <a:pt x="6138" y="6224"/>
                    <a:pt x="5969" y="6088"/>
                  </a:cubicBezTo>
                  <a:cubicBezTo>
                    <a:pt x="5945" y="6068"/>
                    <a:pt x="5935" y="6052"/>
                    <a:pt x="5930" y="6046"/>
                  </a:cubicBezTo>
                  <a:close/>
                  <a:moveTo>
                    <a:pt x="5904" y="6020"/>
                  </a:moveTo>
                  <a:cubicBezTo>
                    <a:pt x="5904" y="6020"/>
                    <a:pt x="5904" y="6020"/>
                    <a:pt x="5904" y="6020"/>
                  </a:cubicBezTo>
                  <a:cubicBezTo>
                    <a:pt x="5898" y="6016"/>
                    <a:pt x="5882" y="6006"/>
                    <a:pt x="5862" y="5982"/>
                  </a:cubicBezTo>
                  <a:cubicBezTo>
                    <a:pt x="5724" y="5814"/>
                    <a:pt x="5873" y="5620"/>
                    <a:pt x="5991" y="5536"/>
                  </a:cubicBezTo>
                  <a:cubicBezTo>
                    <a:pt x="6043" y="5778"/>
                    <a:pt x="6067" y="5933"/>
                    <a:pt x="5917" y="6020"/>
                  </a:cubicBezTo>
                  <a:cubicBezTo>
                    <a:pt x="5889" y="5927"/>
                    <a:pt x="5866" y="5802"/>
                    <a:pt x="5887" y="5705"/>
                  </a:cubicBezTo>
                  <a:cubicBezTo>
                    <a:pt x="5798" y="5804"/>
                    <a:pt x="5839" y="5933"/>
                    <a:pt x="5904" y="6020"/>
                  </a:cubicBezTo>
                  <a:close/>
                  <a:moveTo>
                    <a:pt x="5647" y="6279"/>
                  </a:moveTo>
                  <a:cubicBezTo>
                    <a:pt x="5647" y="6279"/>
                    <a:pt x="5647" y="6279"/>
                    <a:pt x="5647" y="6279"/>
                  </a:cubicBezTo>
                  <a:cubicBezTo>
                    <a:pt x="5650" y="6285"/>
                    <a:pt x="5659" y="6303"/>
                    <a:pt x="5680" y="6325"/>
                  </a:cubicBezTo>
                  <a:cubicBezTo>
                    <a:pt x="5833" y="6479"/>
                    <a:pt x="6042" y="6351"/>
                    <a:pt x="6137" y="6242"/>
                  </a:cubicBezTo>
                  <a:cubicBezTo>
                    <a:pt x="5901" y="6165"/>
                    <a:pt x="5749" y="6126"/>
                    <a:pt x="5648" y="6266"/>
                  </a:cubicBezTo>
                  <a:cubicBezTo>
                    <a:pt x="5738" y="6303"/>
                    <a:pt x="5860" y="6339"/>
                    <a:pt x="5958" y="6328"/>
                  </a:cubicBezTo>
                  <a:cubicBezTo>
                    <a:pt x="5851" y="6407"/>
                    <a:pt x="5727" y="6353"/>
                    <a:pt x="5647" y="6279"/>
                  </a:cubicBezTo>
                  <a:close/>
                  <a:moveTo>
                    <a:pt x="5623" y="6250"/>
                  </a:moveTo>
                  <a:cubicBezTo>
                    <a:pt x="5623" y="6250"/>
                    <a:pt x="5623" y="6250"/>
                    <a:pt x="5623" y="6250"/>
                  </a:cubicBezTo>
                  <a:cubicBezTo>
                    <a:pt x="5568" y="6157"/>
                    <a:pt x="5541" y="6024"/>
                    <a:pt x="5640" y="5935"/>
                  </a:cubicBezTo>
                  <a:cubicBezTo>
                    <a:pt x="5609" y="6029"/>
                    <a:pt x="5618" y="6156"/>
                    <a:pt x="5636" y="6252"/>
                  </a:cubicBezTo>
                  <a:cubicBezTo>
                    <a:pt x="5794" y="6182"/>
                    <a:pt x="5788" y="6025"/>
                    <a:pt x="5762" y="5779"/>
                  </a:cubicBezTo>
                  <a:cubicBezTo>
                    <a:pt x="5636" y="5849"/>
                    <a:pt x="5467" y="6026"/>
                    <a:pt x="5585" y="6208"/>
                  </a:cubicBezTo>
                  <a:cubicBezTo>
                    <a:pt x="5603" y="6234"/>
                    <a:pt x="5618" y="6246"/>
                    <a:pt x="5623" y="6250"/>
                  </a:cubicBezTo>
                  <a:close/>
                  <a:moveTo>
                    <a:pt x="5339" y="6480"/>
                  </a:moveTo>
                  <a:cubicBezTo>
                    <a:pt x="5339" y="6480"/>
                    <a:pt x="5339" y="6480"/>
                    <a:pt x="5339" y="6480"/>
                  </a:cubicBezTo>
                  <a:cubicBezTo>
                    <a:pt x="5411" y="6562"/>
                    <a:pt x="5528" y="6629"/>
                    <a:pt x="5643" y="6563"/>
                  </a:cubicBezTo>
                  <a:cubicBezTo>
                    <a:pt x="5544" y="6563"/>
                    <a:pt x="5427" y="6514"/>
                    <a:pt x="5341" y="6467"/>
                  </a:cubicBezTo>
                  <a:cubicBezTo>
                    <a:pt x="5458" y="6339"/>
                    <a:pt x="5605" y="6394"/>
                    <a:pt x="5830" y="6496"/>
                  </a:cubicBezTo>
                  <a:cubicBezTo>
                    <a:pt x="5724" y="6594"/>
                    <a:pt x="5503" y="6699"/>
                    <a:pt x="5367" y="6529"/>
                  </a:cubicBezTo>
                  <a:cubicBezTo>
                    <a:pt x="5348" y="6504"/>
                    <a:pt x="5342" y="6486"/>
                    <a:pt x="5339" y="6480"/>
                  </a:cubicBezTo>
                  <a:close/>
                  <a:moveTo>
                    <a:pt x="5319" y="6449"/>
                  </a:moveTo>
                  <a:cubicBezTo>
                    <a:pt x="5319" y="6449"/>
                    <a:pt x="5319" y="6449"/>
                    <a:pt x="5319" y="6449"/>
                  </a:cubicBezTo>
                  <a:cubicBezTo>
                    <a:pt x="5314" y="6443"/>
                    <a:pt x="5300" y="6430"/>
                    <a:pt x="5286" y="6402"/>
                  </a:cubicBezTo>
                  <a:cubicBezTo>
                    <a:pt x="5188" y="6209"/>
                    <a:pt x="5375" y="6051"/>
                    <a:pt x="5508" y="5995"/>
                  </a:cubicBezTo>
                  <a:cubicBezTo>
                    <a:pt x="5507" y="6243"/>
                    <a:pt x="5496" y="6399"/>
                    <a:pt x="5332" y="6452"/>
                  </a:cubicBezTo>
                  <a:cubicBezTo>
                    <a:pt x="5325" y="6354"/>
                    <a:pt x="5329" y="6227"/>
                    <a:pt x="5370" y="6137"/>
                  </a:cubicBezTo>
                  <a:cubicBezTo>
                    <a:pt x="5262" y="6215"/>
                    <a:pt x="5274" y="6349"/>
                    <a:pt x="5319" y="6449"/>
                  </a:cubicBezTo>
                  <a:close/>
                  <a:moveTo>
                    <a:pt x="5011" y="6646"/>
                  </a:moveTo>
                  <a:cubicBezTo>
                    <a:pt x="5011" y="6646"/>
                    <a:pt x="5011" y="6646"/>
                    <a:pt x="5011" y="6646"/>
                  </a:cubicBezTo>
                  <a:cubicBezTo>
                    <a:pt x="5014" y="6653"/>
                    <a:pt x="5018" y="6671"/>
                    <a:pt x="5034" y="6698"/>
                  </a:cubicBezTo>
                  <a:cubicBezTo>
                    <a:pt x="5150" y="6881"/>
                    <a:pt x="5382" y="6801"/>
                    <a:pt x="5498" y="6716"/>
                  </a:cubicBezTo>
                  <a:cubicBezTo>
                    <a:pt x="5285" y="6590"/>
                    <a:pt x="5145" y="6519"/>
                    <a:pt x="5015" y="6633"/>
                  </a:cubicBezTo>
                  <a:cubicBezTo>
                    <a:pt x="5095" y="6689"/>
                    <a:pt x="5206" y="6750"/>
                    <a:pt x="5305" y="6761"/>
                  </a:cubicBezTo>
                  <a:cubicBezTo>
                    <a:pt x="5183" y="6814"/>
                    <a:pt x="5074" y="6735"/>
                    <a:pt x="5011" y="6646"/>
                  </a:cubicBezTo>
                  <a:close/>
                  <a:moveTo>
                    <a:pt x="4995" y="6613"/>
                  </a:moveTo>
                  <a:cubicBezTo>
                    <a:pt x="4995" y="6613"/>
                    <a:pt x="4995" y="6613"/>
                    <a:pt x="4995" y="6613"/>
                  </a:cubicBezTo>
                  <a:cubicBezTo>
                    <a:pt x="4961" y="6509"/>
                    <a:pt x="4964" y="6374"/>
                    <a:pt x="5080" y="6309"/>
                  </a:cubicBezTo>
                  <a:cubicBezTo>
                    <a:pt x="5029" y="6394"/>
                    <a:pt x="5011" y="6519"/>
                    <a:pt x="5007" y="6617"/>
                  </a:cubicBezTo>
                  <a:cubicBezTo>
                    <a:pt x="5177" y="6583"/>
                    <a:pt x="5205" y="6429"/>
                    <a:pt x="5233" y="6182"/>
                  </a:cubicBezTo>
                  <a:cubicBezTo>
                    <a:pt x="5094" y="6223"/>
                    <a:pt x="4891" y="6360"/>
                    <a:pt x="4967" y="6563"/>
                  </a:cubicBezTo>
                  <a:cubicBezTo>
                    <a:pt x="4978" y="6592"/>
                    <a:pt x="4991" y="6607"/>
                    <a:pt x="4995" y="6613"/>
                  </a:cubicBezTo>
                  <a:close/>
                  <a:moveTo>
                    <a:pt x="4667" y="6775"/>
                  </a:moveTo>
                  <a:cubicBezTo>
                    <a:pt x="4667" y="6775"/>
                    <a:pt x="4667" y="6775"/>
                    <a:pt x="4667" y="6775"/>
                  </a:cubicBezTo>
                  <a:cubicBezTo>
                    <a:pt x="4720" y="6870"/>
                    <a:pt x="4820" y="6961"/>
                    <a:pt x="4947" y="6922"/>
                  </a:cubicBezTo>
                  <a:cubicBezTo>
                    <a:pt x="4850" y="6900"/>
                    <a:pt x="4746" y="6827"/>
                    <a:pt x="4673" y="6763"/>
                  </a:cubicBezTo>
                  <a:cubicBezTo>
                    <a:pt x="4814" y="6663"/>
                    <a:pt x="4945" y="6749"/>
                    <a:pt x="5143" y="6898"/>
                  </a:cubicBezTo>
                  <a:cubicBezTo>
                    <a:pt x="5019" y="6970"/>
                    <a:pt x="4780" y="7024"/>
                    <a:pt x="4684" y="6829"/>
                  </a:cubicBezTo>
                  <a:cubicBezTo>
                    <a:pt x="4671" y="6801"/>
                    <a:pt x="4669" y="6782"/>
                    <a:pt x="4667" y="6775"/>
                  </a:cubicBezTo>
                  <a:close/>
                  <a:moveTo>
                    <a:pt x="4655" y="6740"/>
                  </a:moveTo>
                  <a:cubicBezTo>
                    <a:pt x="4655" y="6740"/>
                    <a:pt x="4655" y="6740"/>
                    <a:pt x="4655" y="6740"/>
                  </a:cubicBezTo>
                  <a:cubicBezTo>
                    <a:pt x="4651" y="6734"/>
                    <a:pt x="4641" y="6718"/>
                    <a:pt x="4632" y="6688"/>
                  </a:cubicBezTo>
                  <a:cubicBezTo>
                    <a:pt x="4579" y="6477"/>
                    <a:pt x="4796" y="6364"/>
                    <a:pt x="4938" y="6338"/>
                  </a:cubicBezTo>
                  <a:cubicBezTo>
                    <a:pt x="4883" y="6580"/>
                    <a:pt x="4839" y="6730"/>
                    <a:pt x="4667" y="6746"/>
                  </a:cubicBezTo>
                  <a:cubicBezTo>
                    <a:pt x="4681" y="6649"/>
                    <a:pt x="4713" y="6526"/>
                    <a:pt x="4772" y="6447"/>
                  </a:cubicBezTo>
                  <a:cubicBezTo>
                    <a:pt x="4650" y="6500"/>
                    <a:pt x="4633" y="6634"/>
                    <a:pt x="4655" y="6740"/>
                  </a:cubicBezTo>
                  <a:close/>
                  <a:moveTo>
                    <a:pt x="4312" y="6866"/>
                  </a:moveTo>
                  <a:cubicBezTo>
                    <a:pt x="4312" y="6866"/>
                    <a:pt x="4312" y="6866"/>
                    <a:pt x="4312" y="6866"/>
                  </a:cubicBezTo>
                  <a:cubicBezTo>
                    <a:pt x="4312" y="6873"/>
                    <a:pt x="4313" y="6892"/>
                    <a:pt x="4323" y="6922"/>
                  </a:cubicBezTo>
                  <a:cubicBezTo>
                    <a:pt x="4396" y="7126"/>
                    <a:pt x="4639" y="7098"/>
                    <a:pt x="4771" y="7039"/>
                  </a:cubicBezTo>
                  <a:cubicBezTo>
                    <a:pt x="4591" y="6870"/>
                    <a:pt x="4470" y="6771"/>
                    <a:pt x="4318" y="6854"/>
                  </a:cubicBezTo>
                  <a:cubicBezTo>
                    <a:pt x="4384" y="6927"/>
                    <a:pt x="4480" y="7010"/>
                    <a:pt x="4573" y="7042"/>
                  </a:cubicBezTo>
                  <a:cubicBezTo>
                    <a:pt x="4443" y="7068"/>
                    <a:pt x="4353" y="6966"/>
                    <a:pt x="4312" y="6866"/>
                  </a:cubicBezTo>
                  <a:close/>
                  <a:moveTo>
                    <a:pt x="4303" y="6830"/>
                  </a:moveTo>
                  <a:cubicBezTo>
                    <a:pt x="4303" y="6830"/>
                    <a:pt x="4303" y="6830"/>
                    <a:pt x="4303" y="6830"/>
                  </a:cubicBezTo>
                  <a:cubicBezTo>
                    <a:pt x="4293" y="6722"/>
                    <a:pt x="4324" y="6590"/>
                    <a:pt x="4452" y="6552"/>
                  </a:cubicBezTo>
                  <a:cubicBezTo>
                    <a:pt x="4384" y="6624"/>
                    <a:pt x="4338" y="6742"/>
                    <a:pt x="4314" y="6837"/>
                  </a:cubicBezTo>
                  <a:cubicBezTo>
                    <a:pt x="4487" y="6840"/>
                    <a:pt x="4547" y="6696"/>
                    <a:pt x="4628" y="6461"/>
                  </a:cubicBezTo>
                  <a:cubicBezTo>
                    <a:pt x="4484" y="6471"/>
                    <a:pt x="4256" y="6560"/>
                    <a:pt x="4286" y="6775"/>
                  </a:cubicBezTo>
                  <a:cubicBezTo>
                    <a:pt x="4291" y="6806"/>
                    <a:pt x="4300" y="6823"/>
                    <a:pt x="4303" y="6830"/>
                  </a:cubicBezTo>
                  <a:close/>
                  <a:moveTo>
                    <a:pt x="3948" y="6917"/>
                  </a:moveTo>
                  <a:cubicBezTo>
                    <a:pt x="3948" y="6917"/>
                    <a:pt x="3948" y="6917"/>
                    <a:pt x="3948" y="6917"/>
                  </a:cubicBezTo>
                  <a:cubicBezTo>
                    <a:pt x="3978" y="7022"/>
                    <a:pt x="4056" y="7132"/>
                    <a:pt x="4189" y="7121"/>
                  </a:cubicBezTo>
                  <a:cubicBezTo>
                    <a:pt x="4099" y="7079"/>
                    <a:pt x="4013" y="6986"/>
                    <a:pt x="3956" y="6907"/>
                  </a:cubicBezTo>
                  <a:cubicBezTo>
                    <a:pt x="4115" y="6840"/>
                    <a:pt x="4225" y="6952"/>
                    <a:pt x="4386" y="7140"/>
                  </a:cubicBezTo>
                  <a:cubicBezTo>
                    <a:pt x="4248" y="7184"/>
                    <a:pt x="4004" y="7185"/>
                    <a:pt x="3953" y="6974"/>
                  </a:cubicBezTo>
                  <a:cubicBezTo>
                    <a:pt x="3946" y="6944"/>
                    <a:pt x="3948" y="6925"/>
                    <a:pt x="3948" y="6917"/>
                  </a:cubicBezTo>
                  <a:close/>
                  <a:moveTo>
                    <a:pt x="3943" y="6881"/>
                  </a:moveTo>
                  <a:cubicBezTo>
                    <a:pt x="3943" y="6881"/>
                    <a:pt x="3943" y="6881"/>
                    <a:pt x="3943" y="6881"/>
                  </a:cubicBezTo>
                  <a:cubicBezTo>
                    <a:pt x="3941" y="6874"/>
                    <a:pt x="3934" y="6856"/>
                    <a:pt x="3933" y="6825"/>
                  </a:cubicBezTo>
                  <a:cubicBezTo>
                    <a:pt x="3926" y="6608"/>
                    <a:pt x="4162" y="6544"/>
                    <a:pt x="4307" y="6550"/>
                  </a:cubicBezTo>
                  <a:cubicBezTo>
                    <a:pt x="4201" y="6774"/>
                    <a:pt x="4125" y="6911"/>
                    <a:pt x="3954" y="6889"/>
                  </a:cubicBezTo>
                  <a:cubicBezTo>
                    <a:pt x="3988" y="6797"/>
                    <a:pt x="4046" y="6685"/>
                    <a:pt x="4121" y="6620"/>
                  </a:cubicBezTo>
                  <a:cubicBezTo>
                    <a:pt x="3991" y="6645"/>
                    <a:pt x="3945" y="6772"/>
                    <a:pt x="3943" y="6881"/>
                  </a:cubicBezTo>
                  <a:close/>
                  <a:moveTo>
                    <a:pt x="2596" y="379"/>
                  </a:moveTo>
                  <a:cubicBezTo>
                    <a:pt x="2596" y="379"/>
                    <a:pt x="2596" y="379"/>
                    <a:pt x="2596" y="379"/>
                  </a:cubicBezTo>
                  <a:cubicBezTo>
                    <a:pt x="2582" y="271"/>
                    <a:pt x="2610" y="139"/>
                    <a:pt x="2736" y="96"/>
                  </a:cubicBezTo>
                  <a:cubicBezTo>
                    <a:pt x="2670" y="171"/>
                    <a:pt x="2629" y="291"/>
                    <a:pt x="2607" y="386"/>
                  </a:cubicBezTo>
                  <a:cubicBezTo>
                    <a:pt x="2780" y="383"/>
                    <a:pt x="2836" y="237"/>
                    <a:pt x="2909" y="0"/>
                  </a:cubicBezTo>
                  <a:cubicBezTo>
                    <a:pt x="2765" y="15"/>
                    <a:pt x="2540" y="112"/>
                    <a:pt x="2578" y="325"/>
                  </a:cubicBezTo>
                  <a:cubicBezTo>
                    <a:pt x="2584" y="356"/>
                    <a:pt x="2593" y="373"/>
                    <a:pt x="2596" y="379"/>
                  </a:cubicBezTo>
                  <a:close/>
                  <a:moveTo>
                    <a:pt x="2606" y="415"/>
                  </a:moveTo>
                  <a:cubicBezTo>
                    <a:pt x="2606" y="415"/>
                    <a:pt x="2606" y="415"/>
                    <a:pt x="2606" y="415"/>
                  </a:cubicBezTo>
                  <a:cubicBezTo>
                    <a:pt x="2651" y="514"/>
                    <a:pt x="2744" y="612"/>
                    <a:pt x="2873" y="583"/>
                  </a:cubicBezTo>
                  <a:cubicBezTo>
                    <a:pt x="2779" y="554"/>
                    <a:pt x="2681" y="473"/>
                    <a:pt x="2612" y="403"/>
                  </a:cubicBezTo>
                  <a:cubicBezTo>
                    <a:pt x="2761" y="315"/>
                    <a:pt x="2885" y="410"/>
                    <a:pt x="3071" y="573"/>
                  </a:cubicBezTo>
                  <a:cubicBezTo>
                    <a:pt x="2941" y="636"/>
                    <a:pt x="2699" y="672"/>
                    <a:pt x="2619" y="470"/>
                  </a:cubicBezTo>
                  <a:cubicBezTo>
                    <a:pt x="2608" y="441"/>
                    <a:pt x="2607" y="422"/>
                    <a:pt x="2606" y="415"/>
                  </a:cubicBezTo>
                  <a:close/>
                  <a:moveTo>
                    <a:pt x="2255" y="515"/>
                  </a:moveTo>
                  <a:cubicBezTo>
                    <a:pt x="2255" y="515"/>
                    <a:pt x="2255" y="515"/>
                    <a:pt x="2255" y="515"/>
                  </a:cubicBezTo>
                  <a:cubicBezTo>
                    <a:pt x="2229" y="409"/>
                    <a:pt x="2242" y="275"/>
                    <a:pt x="2363" y="218"/>
                  </a:cubicBezTo>
                  <a:cubicBezTo>
                    <a:pt x="2306" y="299"/>
                    <a:pt x="2278" y="423"/>
                    <a:pt x="2267" y="520"/>
                  </a:cubicBezTo>
                  <a:cubicBezTo>
                    <a:pt x="2438" y="499"/>
                    <a:pt x="2478" y="347"/>
                    <a:pt x="2525" y="104"/>
                  </a:cubicBezTo>
                  <a:cubicBezTo>
                    <a:pt x="2383" y="134"/>
                    <a:pt x="2170" y="255"/>
                    <a:pt x="2231" y="463"/>
                  </a:cubicBezTo>
                  <a:cubicBezTo>
                    <a:pt x="2240" y="493"/>
                    <a:pt x="2251" y="509"/>
                    <a:pt x="2255" y="515"/>
                  </a:cubicBezTo>
                  <a:close/>
                  <a:moveTo>
                    <a:pt x="2268" y="549"/>
                  </a:moveTo>
                  <a:cubicBezTo>
                    <a:pt x="2268" y="549"/>
                    <a:pt x="2268" y="549"/>
                    <a:pt x="2268" y="549"/>
                  </a:cubicBezTo>
                  <a:cubicBezTo>
                    <a:pt x="2270" y="556"/>
                    <a:pt x="2273" y="575"/>
                    <a:pt x="2287" y="603"/>
                  </a:cubicBezTo>
                  <a:cubicBezTo>
                    <a:pt x="2389" y="795"/>
                    <a:pt x="2626" y="733"/>
                    <a:pt x="2748" y="656"/>
                  </a:cubicBezTo>
                  <a:cubicBezTo>
                    <a:pt x="2545" y="514"/>
                    <a:pt x="2411" y="433"/>
                    <a:pt x="2274" y="537"/>
                  </a:cubicBezTo>
                  <a:cubicBezTo>
                    <a:pt x="2349" y="599"/>
                    <a:pt x="2455" y="668"/>
                    <a:pt x="2553" y="687"/>
                  </a:cubicBezTo>
                  <a:cubicBezTo>
                    <a:pt x="2427" y="731"/>
                    <a:pt x="2324" y="643"/>
                    <a:pt x="2268" y="549"/>
                  </a:cubicBezTo>
                  <a:close/>
                  <a:moveTo>
                    <a:pt x="1930" y="687"/>
                  </a:moveTo>
                  <a:cubicBezTo>
                    <a:pt x="1930" y="687"/>
                    <a:pt x="1930" y="687"/>
                    <a:pt x="1930" y="687"/>
                  </a:cubicBezTo>
                  <a:cubicBezTo>
                    <a:pt x="1893" y="585"/>
                    <a:pt x="1891" y="450"/>
                    <a:pt x="2005" y="380"/>
                  </a:cubicBezTo>
                  <a:cubicBezTo>
                    <a:pt x="1957" y="467"/>
                    <a:pt x="1943" y="593"/>
                    <a:pt x="1943" y="691"/>
                  </a:cubicBezTo>
                  <a:cubicBezTo>
                    <a:pt x="2111" y="651"/>
                    <a:pt x="2134" y="496"/>
                    <a:pt x="2154" y="249"/>
                  </a:cubicBezTo>
                  <a:cubicBezTo>
                    <a:pt x="2016" y="295"/>
                    <a:pt x="1818" y="438"/>
                    <a:pt x="1901" y="638"/>
                  </a:cubicBezTo>
                  <a:cubicBezTo>
                    <a:pt x="1913" y="667"/>
                    <a:pt x="1926" y="681"/>
                    <a:pt x="1930" y="687"/>
                  </a:cubicBezTo>
                  <a:close/>
                  <a:moveTo>
                    <a:pt x="1948" y="720"/>
                  </a:moveTo>
                  <a:cubicBezTo>
                    <a:pt x="1948" y="720"/>
                    <a:pt x="1948" y="720"/>
                    <a:pt x="1948" y="720"/>
                  </a:cubicBezTo>
                  <a:cubicBezTo>
                    <a:pt x="2013" y="806"/>
                    <a:pt x="2125" y="882"/>
                    <a:pt x="2245" y="825"/>
                  </a:cubicBezTo>
                  <a:cubicBezTo>
                    <a:pt x="2146" y="818"/>
                    <a:pt x="2033" y="760"/>
                    <a:pt x="1951" y="707"/>
                  </a:cubicBezTo>
                  <a:cubicBezTo>
                    <a:pt x="2077" y="588"/>
                    <a:pt x="2219" y="654"/>
                    <a:pt x="2436" y="773"/>
                  </a:cubicBezTo>
                  <a:cubicBezTo>
                    <a:pt x="2323" y="863"/>
                    <a:pt x="2094" y="950"/>
                    <a:pt x="1972" y="771"/>
                  </a:cubicBezTo>
                  <a:cubicBezTo>
                    <a:pt x="1955" y="745"/>
                    <a:pt x="1950" y="726"/>
                    <a:pt x="1948" y="720"/>
                  </a:cubicBezTo>
                  <a:close/>
                  <a:moveTo>
                    <a:pt x="1626" y="893"/>
                  </a:moveTo>
                  <a:cubicBezTo>
                    <a:pt x="1626" y="893"/>
                    <a:pt x="1626" y="893"/>
                    <a:pt x="1626" y="893"/>
                  </a:cubicBezTo>
                  <a:cubicBezTo>
                    <a:pt x="1579" y="796"/>
                    <a:pt x="1562" y="662"/>
                    <a:pt x="1667" y="580"/>
                  </a:cubicBezTo>
                  <a:cubicBezTo>
                    <a:pt x="1629" y="672"/>
                    <a:pt x="1629" y="799"/>
                    <a:pt x="1639" y="896"/>
                  </a:cubicBezTo>
                  <a:cubicBezTo>
                    <a:pt x="1802" y="838"/>
                    <a:pt x="1808" y="681"/>
                    <a:pt x="1801" y="434"/>
                  </a:cubicBezTo>
                  <a:cubicBezTo>
                    <a:pt x="1669" y="494"/>
                    <a:pt x="1488" y="658"/>
                    <a:pt x="1592" y="848"/>
                  </a:cubicBezTo>
                  <a:cubicBezTo>
                    <a:pt x="1607" y="875"/>
                    <a:pt x="1622" y="888"/>
                    <a:pt x="1626" y="893"/>
                  </a:cubicBezTo>
                  <a:close/>
                  <a:moveTo>
                    <a:pt x="1647" y="924"/>
                  </a:moveTo>
                  <a:cubicBezTo>
                    <a:pt x="1647" y="924"/>
                    <a:pt x="1647" y="924"/>
                    <a:pt x="1647" y="924"/>
                  </a:cubicBezTo>
                  <a:cubicBezTo>
                    <a:pt x="1651" y="930"/>
                    <a:pt x="1658" y="948"/>
                    <a:pt x="1677" y="972"/>
                  </a:cubicBezTo>
                  <a:cubicBezTo>
                    <a:pt x="1818" y="1137"/>
                    <a:pt x="2036" y="1025"/>
                    <a:pt x="2139" y="924"/>
                  </a:cubicBezTo>
                  <a:cubicBezTo>
                    <a:pt x="1910" y="829"/>
                    <a:pt x="1762" y="779"/>
                    <a:pt x="1650" y="911"/>
                  </a:cubicBezTo>
                  <a:cubicBezTo>
                    <a:pt x="1737" y="955"/>
                    <a:pt x="1855" y="1000"/>
                    <a:pt x="1954" y="997"/>
                  </a:cubicBezTo>
                  <a:cubicBezTo>
                    <a:pt x="1841" y="1066"/>
                    <a:pt x="1722" y="1003"/>
                    <a:pt x="1647" y="924"/>
                  </a:cubicBezTo>
                  <a:close/>
                  <a:moveTo>
                    <a:pt x="1347" y="1131"/>
                  </a:moveTo>
                  <a:cubicBezTo>
                    <a:pt x="1347" y="1131"/>
                    <a:pt x="1347" y="1131"/>
                    <a:pt x="1347" y="1131"/>
                  </a:cubicBezTo>
                  <a:cubicBezTo>
                    <a:pt x="1341" y="1127"/>
                    <a:pt x="1326" y="1115"/>
                    <a:pt x="1308" y="1090"/>
                  </a:cubicBezTo>
                  <a:cubicBezTo>
                    <a:pt x="1183" y="912"/>
                    <a:pt x="1346" y="730"/>
                    <a:pt x="1470" y="656"/>
                  </a:cubicBezTo>
                  <a:cubicBezTo>
                    <a:pt x="1504" y="901"/>
                    <a:pt x="1516" y="1057"/>
                    <a:pt x="1360" y="1133"/>
                  </a:cubicBezTo>
                  <a:cubicBezTo>
                    <a:pt x="1339" y="1037"/>
                    <a:pt x="1326" y="911"/>
                    <a:pt x="1354" y="816"/>
                  </a:cubicBezTo>
                  <a:cubicBezTo>
                    <a:pt x="1257" y="908"/>
                    <a:pt x="1289" y="1040"/>
                    <a:pt x="1347" y="1131"/>
                  </a:cubicBezTo>
                  <a:close/>
                  <a:moveTo>
                    <a:pt x="1371" y="1160"/>
                  </a:moveTo>
                  <a:cubicBezTo>
                    <a:pt x="1371" y="1160"/>
                    <a:pt x="1371" y="1160"/>
                    <a:pt x="1371" y="1160"/>
                  </a:cubicBezTo>
                  <a:cubicBezTo>
                    <a:pt x="1454" y="1230"/>
                    <a:pt x="1579" y="1280"/>
                    <a:pt x="1684" y="1198"/>
                  </a:cubicBezTo>
                  <a:cubicBezTo>
                    <a:pt x="1586" y="1212"/>
                    <a:pt x="1463" y="1181"/>
                    <a:pt x="1372" y="1146"/>
                  </a:cubicBezTo>
                  <a:cubicBezTo>
                    <a:pt x="1469" y="1003"/>
                    <a:pt x="1622" y="1037"/>
                    <a:pt x="1860" y="1106"/>
                  </a:cubicBezTo>
                  <a:cubicBezTo>
                    <a:pt x="1768" y="1218"/>
                    <a:pt x="1564" y="1353"/>
                    <a:pt x="1406" y="1204"/>
                  </a:cubicBezTo>
                  <a:cubicBezTo>
                    <a:pt x="1384" y="1183"/>
                    <a:pt x="1375" y="1166"/>
                    <a:pt x="1371" y="1160"/>
                  </a:cubicBezTo>
                  <a:close/>
                  <a:moveTo>
                    <a:pt x="1095" y="1399"/>
                  </a:moveTo>
                  <a:cubicBezTo>
                    <a:pt x="1095" y="1399"/>
                    <a:pt x="1095" y="1399"/>
                    <a:pt x="1095" y="1399"/>
                  </a:cubicBezTo>
                  <a:cubicBezTo>
                    <a:pt x="1027" y="1314"/>
                    <a:pt x="982" y="1187"/>
                    <a:pt x="1067" y="1085"/>
                  </a:cubicBezTo>
                  <a:cubicBezTo>
                    <a:pt x="1050" y="1182"/>
                    <a:pt x="1077" y="1306"/>
                    <a:pt x="1108" y="1398"/>
                  </a:cubicBezTo>
                  <a:cubicBezTo>
                    <a:pt x="1255" y="1307"/>
                    <a:pt x="1226" y="1153"/>
                    <a:pt x="1166" y="912"/>
                  </a:cubicBezTo>
                  <a:cubicBezTo>
                    <a:pt x="1050" y="1000"/>
                    <a:pt x="908" y="1199"/>
                    <a:pt x="1052" y="1362"/>
                  </a:cubicBezTo>
                  <a:cubicBezTo>
                    <a:pt x="1072" y="1385"/>
                    <a:pt x="1089" y="1395"/>
                    <a:pt x="1095" y="1399"/>
                  </a:cubicBezTo>
                  <a:close/>
                  <a:moveTo>
                    <a:pt x="1122" y="1424"/>
                  </a:moveTo>
                  <a:cubicBezTo>
                    <a:pt x="1122" y="1424"/>
                    <a:pt x="1122" y="1424"/>
                    <a:pt x="1122" y="1424"/>
                  </a:cubicBezTo>
                  <a:cubicBezTo>
                    <a:pt x="1127" y="1430"/>
                    <a:pt x="1138" y="1445"/>
                    <a:pt x="1162" y="1465"/>
                  </a:cubicBezTo>
                  <a:cubicBezTo>
                    <a:pt x="1335" y="1595"/>
                    <a:pt x="1524" y="1439"/>
                    <a:pt x="1602" y="1318"/>
                  </a:cubicBezTo>
                  <a:cubicBezTo>
                    <a:pt x="1358" y="1275"/>
                    <a:pt x="1202" y="1258"/>
                    <a:pt x="1121" y="1411"/>
                  </a:cubicBezTo>
                  <a:cubicBezTo>
                    <a:pt x="1216" y="1435"/>
                    <a:pt x="1342" y="1453"/>
                    <a:pt x="1438" y="1428"/>
                  </a:cubicBezTo>
                  <a:cubicBezTo>
                    <a:pt x="1342" y="1521"/>
                    <a:pt x="1212" y="1485"/>
                    <a:pt x="1122" y="1424"/>
                  </a:cubicBezTo>
                  <a:close/>
                  <a:moveTo>
                    <a:pt x="874" y="1692"/>
                  </a:moveTo>
                  <a:cubicBezTo>
                    <a:pt x="874" y="1692"/>
                    <a:pt x="874" y="1692"/>
                    <a:pt x="874" y="1692"/>
                  </a:cubicBezTo>
                  <a:cubicBezTo>
                    <a:pt x="868" y="1688"/>
                    <a:pt x="850" y="1681"/>
                    <a:pt x="827" y="1660"/>
                  </a:cubicBezTo>
                  <a:cubicBezTo>
                    <a:pt x="667" y="1514"/>
                    <a:pt x="786" y="1300"/>
                    <a:pt x="891" y="1201"/>
                  </a:cubicBezTo>
                  <a:cubicBezTo>
                    <a:pt x="977" y="1433"/>
                    <a:pt x="1022" y="1583"/>
                    <a:pt x="887" y="1690"/>
                  </a:cubicBezTo>
                  <a:cubicBezTo>
                    <a:pt x="846" y="1602"/>
                    <a:pt x="805" y="1481"/>
                    <a:pt x="812" y="1383"/>
                  </a:cubicBezTo>
                  <a:cubicBezTo>
                    <a:pt x="738" y="1493"/>
                    <a:pt x="797" y="1615"/>
                    <a:pt x="874" y="1692"/>
                  </a:cubicBezTo>
                  <a:close/>
                  <a:moveTo>
                    <a:pt x="904" y="1714"/>
                  </a:moveTo>
                  <a:cubicBezTo>
                    <a:pt x="904" y="1714"/>
                    <a:pt x="904" y="1714"/>
                    <a:pt x="904" y="1714"/>
                  </a:cubicBezTo>
                  <a:cubicBezTo>
                    <a:pt x="999" y="1765"/>
                    <a:pt x="1133" y="1787"/>
                    <a:pt x="1218" y="1684"/>
                  </a:cubicBezTo>
                  <a:cubicBezTo>
                    <a:pt x="1125" y="1719"/>
                    <a:pt x="998" y="1715"/>
                    <a:pt x="901" y="1701"/>
                  </a:cubicBezTo>
                  <a:cubicBezTo>
                    <a:pt x="965" y="1540"/>
                    <a:pt x="1122" y="1540"/>
                    <a:pt x="1369" y="1556"/>
                  </a:cubicBezTo>
                  <a:cubicBezTo>
                    <a:pt x="1304" y="1685"/>
                    <a:pt x="1134" y="1861"/>
                    <a:pt x="947" y="1750"/>
                  </a:cubicBezTo>
                  <a:cubicBezTo>
                    <a:pt x="921" y="1734"/>
                    <a:pt x="909" y="1719"/>
                    <a:pt x="904" y="1714"/>
                  </a:cubicBezTo>
                  <a:close/>
                  <a:moveTo>
                    <a:pt x="686" y="2008"/>
                  </a:moveTo>
                  <a:cubicBezTo>
                    <a:pt x="686" y="2008"/>
                    <a:pt x="686" y="2008"/>
                    <a:pt x="686" y="2008"/>
                  </a:cubicBezTo>
                  <a:cubicBezTo>
                    <a:pt x="601" y="1939"/>
                    <a:pt x="529" y="1825"/>
                    <a:pt x="591" y="1707"/>
                  </a:cubicBezTo>
                  <a:cubicBezTo>
                    <a:pt x="595" y="1806"/>
                    <a:pt x="648" y="1921"/>
                    <a:pt x="699" y="2004"/>
                  </a:cubicBezTo>
                  <a:cubicBezTo>
                    <a:pt x="822" y="1883"/>
                    <a:pt x="761" y="1739"/>
                    <a:pt x="649" y="1517"/>
                  </a:cubicBezTo>
                  <a:cubicBezTo>
                    <a:pt x="556" y="1627"/>
                    <a:pt x="461" y="1853"/>
                    <a:pt x="636" y="1981"/>
                  </a:cubicBezTo>
                  <a:cubicBezTo>
                    <a:pt x="661" y="1999"/>
                    <a:pt x="679" y="2005"/>
                    <a:pt x="686" y="2008"/>
                  </a:cubicBezTo>
                  <a:close/>
                  <a:moveTo>
                    <a:pt x="718" y="2026"/>
                  </a:moveTo>
                  <a:cubicBezTo>
                    <a:pt x="718" y="2026"/>
                    <a:pt x="718" y="2026"/>
                    <a:pt x="718" y="2026"/>
                  </a:cubicBezTo>
                  <a:cubicBezTo>
                    <a:pt x="723" y="2031"/>
                    <a:pt x="738" y="2044"/>
                    <a:pt x="765" y="2057"/>
                  </a:cubicBezTo>
                  <a:cubicBezTo>
                    <a:pt x="963" y="2147"/>
                    <a:pt x="1113" y="1954"/>
                    <a:pt x="1163" y="1818"/>
                  </a:cubicBezTo>
                  <a:cubicBezTo>
                    <a:pt x="916" y="1830"/>
                    <a:pt x="760" y="1847"/>
                    <a:pt x="714" y="2013"/>
                  </a:cubicBezTo>
                  <a:cubicBezTo>
                    <a:pt x="812" y="2017"/>
                    <a:pt x="939" y="2007"/>
                    <a:pt x="1027" y="1962"/>
                  </a:cubicBezTo>
                  <a:cubicBezTo>
                    <a:pt x="954" y="2073"/>
                    <a:pt x="819" y="2067"/>
                    <a:pt x="718" y="2026"/>
                  </a:cubicBezTo>
                  <a:close/>
                  <a:moveTo>
                    <a:pt x="534" y="2342"/>
                  </a:moveTo>
                  <a:cubicBezTo>
                    <a:pt x="534" y="2342"/>
                    <a:pt x="534" y="2342"/>
                    <a:pt x="534" y="2342"/>
                  </a:cubicBezTo>
                  <a:cubicBezTo>
                    <a:pt x="527" y="2340"/>
                    <a:pt x="508" y="2336"/>
                    <a:pt x="481" y="2321"/>
                  </a:cubicBezTo>
                  <a:cubicBezTo>
                    <a:pt x="293" y="2213"/>
                    <a:pt x="363" y="1978"/>
                    <a:pt x="444" y="1858"/>
                  </a:cubicBezTo>
                  <a:cubicBezTo>
                    <a:pt x="578" y="2066"/>
                    <a:pt x="655" y="2203"/>
                    <a:pt x="546" y="2337"/>
                  </a:cubicBezTo>
                  <a:cubicBezTo>
                    <a:pt x="487" y="2259"/>
                    <a:pt x="421" y="2151"/>
                    <a:pt x="406" y="2053"/>
                  </a:cubicBezTo>
                  <a:cubicBezTo>
                    <a:pt x="358" y="2177"/>
                    <a:pt x="442" y="2283"/>
                    <a:pt x="534" y="2342"/>
                  </a:cubicBezTo>
                  <a:close/>
                  <a:moveTo>
                    <a:pt x="567" y="2357"/>
                  </a:moveTo>
                  <a:cubicBezTo>
                    <a:pt x="567" y="2357"/>
                    <a:pt x="567" y="2357"/>
                    <a:pt x="567" y="2357"/>
                  </a:cubicBezTo>
                  <a:cubicBezTo>
                    <a:pt x="672" y="2386"/>
                    <a:pt x="807" y="2378"/>
                    <a:pt x="868" y="2259"/>
                  </a:cubicBezTo>
                  <a:cubicBezTo>
                    <a:pt x="785" y="2314"/>
                    <a:pt x="660" y="2337"/>
                    <a:pt x="562" y="2345"/>
                  </a:cubicBezTo>
                  <a:cubicBezTo>
                    <a:pt x="590" y="2174"/>
                    <a:pt x="743" y="2140"/>
                    <a:pt x="987" y="2102"/>
                  </a:cubicBezTo>
                  <a:cubicBezTo>
                    <a:pt x="952" y="2242"/>
                    <a:pt x="824" y="2450"/>
                    <a:pt x="618" y="2383"/>
                  </a:cubicBezTo>
                  <a:cubicBezTo>
                    <a:pt x="589" y="2372"/>
                    <a:pt x="573" y="2361"/>
                    <a:pt x="567" y="2357"/>
                  </a:cubicBezTo>
                  <a:close/>
                  <a:moveTo>
                    <a:pt x="419" y="2690"/>
                  </a:moveTo>
                  <a:cubicBezTo>
                    <a:pt x="419" y="2690"/>
                    <a:pt x="419" y="2690"/>
                    <a:pt x="419" y="2690"/>
                  </a:cubicBezTo>
                  <a:cubicBezTo>
                    <a:pt x="321" y="2642"/>
                    <a:pt x="226" y="2546"/>
                    <a:pt x="260" y="2418"/>
                  </a:cubicBezTo>
                  <a:cubicBezTo>
                    <a:pt x="286" y="2513"/>
                    <a:pt x="363" y="2614"/>
                    <a:pt x="430" y="2685"/>
                  </a:cubicBezTo>
                  <a:cubicBezTo>
                    <a:pt x="524" y="2539"/>
                    <a:pt x="433" y="2412"/>
                    <a:pt x="277" y="2220"/>
                  </a:cubicBezTo>
                  <a:cubicBezTo>
                    <a:pt x="209" y="2348"/>
                    <a:pt x="165" y="2588"/>
                    <a:pt x="364" y="2676"/>
                  </a:cubicBezTo>
                  <a:cubicBezTo>
                    <a:pt x="392" y="2688"/>
                    <a:pt x="412" y="2689"/>
                    <a:pt x="419" y="2690"/>
                  </a:cubicBezTo>
                  <a:close/>
                  <a:moveTo>
                    <a:pt x="454" y="2702"/>
                  </a:moveTo>
                  <a:cubicBezTo>
                    <a:pt x="454" y="2702"/>
                    <a:pt x="454" y="2702"/>
                    <a:pt x="454" y="2702"/>
                  </a:cubicBezTo>
                  <a:cubicBezTo>
                    <a:pt x="460" y="2705"/>
                    <a:pt x="477" y="2715"/>
                    <a:pt x="507" y="2722"/>
                  </a:cubicBezTo>
                  <a:cubicBezTo>
                    <a:pt x="719" y="2767"/>
                    <a:pt x="824" y="2545"/>
                    <a:pt x="844" y="2402"/>
                  </a:cubicBezTo>
                  <a:cubicBezTo>
                    <a:pt x="604" y="2467"/>
                    <a:pt x="456" y="2518"/>
                    <a:pt x="448" y="2690"/>
                  </a:cubicBezTo>
                  <a:cubicBezTo>
                    <a:pt x="544" y="2672"/>
                    <a:pt x="665" y="2635"/>
                    <a:pt x="742" y="2572"/>
                  </a:cubicBezTo>
                  <a:cubicBezTo>
                    <a:pt x="694" y="2697"/>
                    <a:pt x="561" y="2719"/>
                    <a:pt x="454" y="2702"/>
                  </a:cubicBezTo>
                  <a:close/>
                  <a:moveTo>
                    <a:pt x="342" y="3050"/>
                  </a:moveTo>
                  <a:cubicBezTo>
                    <a:pt x="342" y="3050"/>
                    <a:pt x="342" y="3050"/>
                    <a:pt x="342" y="3050"/>
                  </a:cubicBezTo>
                  <a:cubicBezTo>
                    <a:pt x="335" y="3049"/>
                    <a:pt x="316" y="3050"/>
                    <a:pt x="286" y="3041"/>
                  </a:cubicBezTo>
                  <a:cubicBezTo>
                    <a:pt x="79" y="2976"/>
                    <a:pt x="97" y="2732"/>
                    <a:pt x="150" y="2597"/>
                  </a:cubicBezTo>
                  <a:cubicBezTo>
                    <a:pt x="326" y="2771"/>
                    <a:pt x="431" y="2888"/>
                    <a:pt x="353" y="3043"/>
                  </a:cubicBezTo>
                  <a:cubicBezTo>
                    <a:pt x="279" y="2980"/>
                    <a:pt x="191" y="2888"/>
                    <a:pt x="155" y="2796"/>
                  </a:cubicBezTo>
                  <a:cubicBezTo>
                    <a:pt x="135" y="2927"/>
                    <a:pt x="240" y="3012"/>
                    <a:pt x="342" y="3050"/>
                  </a:cubicBezTo>
                  <a:close/>
                  <a:moveTo>
                    <a:pt x="379" y="3057"/>
                  </a:moveTo>
                  <a:cubicBezTo>
                    <a:pt x="379" y="3057"/>
                    <a:pt x="379" y="3057"/>
                    <a:pt x="379" y="3057"/>
                  </a:cubicBezTo>
                  <a:cubicBezTo>
                    <a:pt x="487" y="3063"/>
                    <a:pt x="617" y="3026"/>
                    <a:pt x="650" y="2897"/>
                  </a:cubicBezTo>
                  <a:cubicBezTo>
                    <a:pt x="581" y="2968"/>
                    <a:pt x="465" y="3018"/>
                    <a:pt x="371" y="3046"/>
                  </a:cubicBezTo>
                  <a:cubicBezTo>
                    <a:pt x="361" y="2874"/>
                    <a:pt x="503" y="2807"/>
                    <a:pt x="733" y="2717"/>
                  </a:cubicBezTo>
                  <a:cubicBezTo>
                    <a:pt x="729" y="2861"/>
                    <a:pt x="650" y="3093"/>
                    <a:pt x="434" y="3071"/>
                  </a:cubicBezTo>
                  <a:cubicBezTo>
                    <a:pt x="403" y="3067"/>
                    <a:pt x="385" y="3059"/>
                    <a:pt x="379" y="3057"/>
                  </a:cubicBezTo>
                  <a:close/>
                  <a:moveTo>
                    <a:pt x="306" y="3415"/>
                  </a:moveTo>
                  <a:cubicBezTo>
                    <a:pt x="306" y="3415"/>
                    <a:pt x="306" y="3415"/>
                    <a:pt x="306" y="3415"/>
                  </a:cubicBezTo>
                  <a:cubicBezTo>
                    <a:pt x="200" y="3389"/>
                    <a:pt x="86" y="3316"/>
                    <a:pt x="92" y="3183"/>
                  </a:cubicBezTo>
                  <a:cubicBezTo>
                    <a:pt x="138" y="3271"/>
                    <a:pt x="235" y="3353"/>
                    <a:pt x="316" y="3407"/>
                  </a:cubicBezTo>
                  <a:cubicBezTo>
                    <a:pt x="376" y="3245"/>
                    <a:pt x="259" y="3140"/>
                    <a:pt x="65" y="2987"/>
                  </a:cubicBezTo>
                  <a:cubicBezTo>
                    <a:pt x="27" y="3126"/>
                    <a:pt x="36" y="3370"/>
                    <a:pt x="249" y="3413"/>
                  </a:cubicBezTo>
                  <a:cubicBezTo>
                    <a:pt x="279" y="3418"/>
                    <a:pt x="298" y="3415"/>
                    <a:pt x="306" y="3415"/>
                  </a:cubicBezTo>
                  <a:close/>
                  <a:moveTo>
                    <a:pt x="343" y="3419"/>
                  </a:moveTo>
                  <a:cubicBezTo>
                    <a:pt x="343" y="3419"/>
                    <a:pt x="343" y="3419"/>
                    <a:pt x="343" y="3419"/>
                  </a:cubicBezTo>
                  <a:cubicBezTo>
                    <a:pt x="349" y="3420"/>
                    <a:pt x="368" y="3426"/>
                    <a:pt x="399" y="3427"/>
                  </a:cubicBezTo>
                  <a:cubicBezTo>
                    <a:pt x="616" y="3424"/>
                    <a:pt x="670" y="3186"/>
                    <a:pt x="658" y="3042"/>
                  </a:cubicBezTo>
                  <a:cubicBezTo>
                    <a:pt x="439" y="3157"/>
                    <a:pt x="305" y="3238"/>
                    <a:pt x="334" y="3408"/>
                  </a:cubicBezTo>
                  <a:cubicBezTo>
                    <a:pt x="424" y="3370"/>
                    <a:pt x="534" y="3308"/>
                    <a:pt x="595" y="3230"/>
                  </a:cubicBezTo>
                  <a:cubicBezTo>
                    <a:pt x="576" y="3361"/>
                    <a:pt x="451" y="3412"/>
                    <a:pt x="343" y="3419"/>
                  </a:cubicBezTo>
                  <a:close/>
                  <a:moveTo>
                    <a:pt x="309" y="3782"/>
                  </a:moveTo>
                  <a:cubicBezTo>
                    <a:pt x="309" y="3782"/>
                    <a:pt x="309" y="3782"/>
                    <a:pt x="309" y="3782"/>
                  </a:cubicBezTo>
                  <a:cubicBezTo>
                    <a:pt x="302" y="3783"/>
                    <a:pt x="283" y="3788"/>
                    <a:pt x="252" y="3786"/>
                  </a:cubicBezTo>
                  <a:cubicBezTo>
                    <a:pt x="36" y="3767"/>
                    <a:pt x="0" y="3525"/>
                    <a:pt x="23" y="3383"/>
                  </a:cubicBezTo>
                  <a:cubicBezTo>
                    <a:pt x="233" y="3514"/>
                    <a:pt x="360" y="3605"/>
                    <a:pt x="319" y="3773"/>
                  </a:cubicBezTo>
                  <a:cubicBezTo>
                    <a:pt x="232" y="3728"/>
                    <a:pt x="126" y="3657"/>
                    <a:pt x="71" y="3575"/>
                  </a:cubicBezTo>
                  <a:cubicBezTo>
                    <a:pt x="80" y="3708"/>
                    <a:pt x="201" y="3768"/>
                    <a:pt x="309" y="3782"/>
                  </a:cubicBezTo>
                  <a:close/>
                  <a:moveTo>
                    <a:pt x="346" y="3782"/>
                  </a:moveTo>
                  <a:cubicBezTo>
                    <a:pt x="346" y="3782"/>
                    <a:pt x="346" y="3782"/>
                    <a:pt x="346" y="3782"/>
                  </a:cubicBezTo>
                  <a:cubicBezTo>
                    <a:pt x="453" y="3764"/>
                    <a:pt x="572" y="3700"/>
                    <a:pt x="577" y="3566"/>
                  </a:cubicBezTo>
                  <a:cubicBezTo>
                    <a:pt x="525" y="3650"/>
                    <a:pt x="422" y="3725"/>
                    <a:pt x="336" y="3773"/>
                  </a:cubicBezTo>
                  <a:cubicBezTo>
                    <a:pt x="289" y="3606"/>
                    <a:pt x="413" y="3511"/>
                    <a:pt x="619" y="3373"/>
                  </a:cubicBezTo>
                  <a:cubicBezTo>
                    <a:pt x="646" y="3515"/>
                    <a:pt x="618" y="3758"/>
                    <a:pt x="403" y="3784"/>
                  </a:cubicBezTo>
                  <a:cubicBezTo>
                    <a:pt x="372" y="3787"/>
                    <a:pt x="353" y="3783"/>
                    <a:pt x="346" y="3782"/>
                  </a:cubicBezTo>
                  <a:close/>
                  <a:moveTo>
                    <a:pt x="353" y="4147"/>
                  </a:moveTo>
                  <a:cubicBezTo>
                    <a:pt x="353" y="4147"/>
                    <a:pt x="353" y="4147"/>
                    <a:pt x="353" y="4147"/>
                  </a:cubicBezTo>
                  <a:cubicBezTo>
                    <a:pt x="244" y="4144"/>
                    <a:pt x="117" y="4098"/>
                    <a:pt x="94" y="3967"/>
                  </a:cubicBezTo>
                  <a:cubicBezTo>
                    <a:pt x="157" y="4042"/>
                    <a:pt x="270" y="4101"/>
                    <a:pt x="361" y="4137"/>
                  </a:cubicBezTo>
                  <a:cubicBezTo>
                    <a:pt x="384" y="3965"/>
                    <a:pt x="248" y="3888"/>
                    <a:pt x="25" y="3781"/>
                  </a:cubicBezTo>
                  <a:cubicBezTo>
                    <a:pt x="18" y="3925"/>
                    <a:pt x="80" y="4162"/>
                    <a:pt x="297" y="4157"/>
                  </a:cubicBezTo>
                  <a:cubicBezTo>
                    <a:pt x="328" y="4156"/>
                    <a:pt x="346" y="4149"/>
                    <a:pt x="353" y="4147"/>
                  </a:cubicBezTo>
                  <a:close/>
                  <a:moveTo>
                    <a:pt x="389" y="4142"/>
                  </a:moveTo>
                  <a:cubicBezTo>
                    <a:pt x="389" y="4142"/>
                    <a:pt x="389" y="4142"/>
                    <a:pt x="389" y="4142"/>
                  </a:cubicBezTo>
                  <a:cubicBezTo>
                    <a:pt x="396" y="4142"/>
                    <a:pt x="416" y="4144"/>
                    <a:pt x="446" y="4138"/>
                  </a:cubicBezTo>
                  <a:cubicBezTo>
                    <a:pt x="657" y="4089"/>
                    <a:pt x="658" y="3844"/>
                    <a:pt x="616" y="3706"/>
                  </a:cubicBezTo>
                  <a:cubicBezTo>
                    <a:pt x="426" y="3866"/>
                    <a:pt x="313" y="3974"/>
                    <a:pt x="379" y="4134"/>
                  </a:cubicBezTo>
                  <a:cubicBezTo>
                    <a:pt x="458" y="4077"/>
                    <a:pt x="553" y="3993"/>
                    <a:pt x="595" y="3903"/>
                  </a:cubicBezTo>
                  <a:cubicBezTo>
                    <a:pt x="605" y="4036"/>
                    <a:pt x="494" y="4113"/>
                    <a:pt x="389" y="4142"/>
                  </a:cubicBezTo>
                  <a:close/>
                  <a:moveTo>
                    <a:pt x="436" y="4505"/>
                  </a:moveTo>
                  <a:cubicBezTo>
                    <a:pt x="436" y="4505"/>
                    <a:pt x="436" y="4505"/>
                    <a:pt x="436" y="4505"/>
                  </a:cubicBezTo>
                  <a:cubicBezTo>
                    <a:pt x="327" y="4514"/>
                    <a:pt x="196" y="4481"/>
                    <a:pt x="158" y="4354"/>
                  </a:cubicBezTo>
                  <a:cubicBezTo>
                    <a:pt x="230" y="4422"/>
                    <a:pt x="348" y="4468"/>
                    <a:pt x="443" y="4494"/>
                  </a:cubicBezTo>
                  <a:cubicBezTo>
                    <a:pt x="447" y="4321"/>
                    <a:pt x="303" y="4259"/>
                    <a:pt x="70" y="4176"/>
                  </a:cubicBezTo>
                  <a:cubicBezTo>
                    <a:pt x="79" y="4321"/>
                    <a:pt x="166" y="4549"/>
                    <a:pt x="381" y="4521"/>
                  </a:cubicBezTo>
                  <a:cubicBezTo>
                    <a:pt x="412" y="4516"/>
                    <a:pt x="429" y="4507"/>
                    <a:pt x="436" y="4505"/>
                  </a:cubicBezTo>
                  <a:close/>
                  <a:moveTo>
                    <a:pt x="472" y="4496"/>
                  </a:moveTo>
                  <a:cubicBezTo>
                    <a:pt x="472" y="4496"/>
                    <a:pt x="472" y="4496"/>
                    <a:pt x="472" y="4496"/>
                  </a:cubicBezTo>
                  <a:cubicBezTo>
                    <a:pt x="572" y="4455"/>
                    <a:pt x="675" y="4367"/>
                    <a:pt x="650" y="4236"/>
                  </a:cubicBezTo>
                  <a:cubicBezTo>
                    <a:pt x="617" y="4329"/>
                    <a:pt x="533" y="4424"/>
                    <a:pt x="460" y="4489"/>
                  </a:cubicBezTo>
                  <a:cubicBezTo>
                    <a:pt x="378" y="4337"/>
                    <a:pt x="478" y="4217"/>
                    <a:pt x="649" y="4038"/>
                  </a:cubicBezTo>
                  <a:cubicBezTo>
                    <a:pt x="706" y="4170"/>
                    <a:pt x="732" y="4414"/>
                    <a:pt x="527" y="4486"/>
                  </a:cubicBezTo>
                  <a:cubicBezTo>
                    <a:pt x="498" y="4495"/>
                    <a:pt x="479" y="4496"/>
                    <a:pt x="472" y="4496"/>
                  </a:cubicBezTo>
                  <a:close/>
                  <a:moveTo>
                    <a:pt x="557" y="4851"/>
                  </a:moveTo>
                  <a:cubicBezTo>
                    <a:pt x="557" y="4851"/>
                    <a:pt x="557" y="4851"/>
                    <a:pt x="557" y="4851"/>
                  </a:cubicBezTo>
                  <a:cubicBezTo>
                    <a:pt x="450" y="4872"/>
                    <a:pt x="316" y="4854"/>
                    <a:pt x="265" y="4731"/>
                  </a:cubicBezTo>
                  <a:cubicBezTo>
                    <a:pt x="344" y="4792"/>
                    <a:pt x="466" y="4825"/>
                    <a:pt x="563" y="4839"/>
                  </a:cubicBezTo>
                  <a:cubicBezTo>
                    <a:pt x="549" y="4667"/>
                    <a:pt x="399" y="4622"/>
                    <a:pt x="158" y="4565"/>
                  </a:cubicBezTo>
                  <a:cubicBezTo>
                    <a:pt x="182" y="4707"/>
                    <a:pt x="294" y="4925"/>
                    <a:pt x="505" y="4873"/>
                  </a:cubicBezTo>
                  <a:cubicBezTo>
                    <a:pt x="534" y="4865"/>
                    <a:pt x="551" y="4855"/>
                    <a:pt x="557" y="4851"/>
                  </a:cubicBezTo>
                  <a:close/>
                  <a:moveTo>
                    <a:pt x="592" y="4839"/>
                  </a:moveTo>
                  <a:cubicBezTo>
                    <a:pt x="592" y="4839"/>
                    <a:pt x="592" y="4839"/>
                    <a:pt x="592" y="4839"/>
                  </a:cubicBezTo>
                  <a:cubicBezTo>
                    <a:pt x="599" y="4837"/>
                    <a:pt x="618" y="4835"/>
                    <a:pt x="646" y="4822"/>
                  </a:cubicBezTo>
                  <a:cubicBezTo>
                    <a:pt x="842" y="4728"/>
                    <a:pt x="790" y="4489"/>
                    <a:pt x="718" y="4364"/>
                  </a:cubicBezTo>
                  <a:cubicBezTo>
                    <a:pt x="568" y="4561"/>
                    <a:pt x="481" y="4691"/>
                    <a:pt x="580" y="4833"/>
                  </a:cubicBezTo>
                  <a:cubicBezTo>
                    <a:pt x="645" y="4761"/>
                    <a:pt x="719" y="4657"/>
                    <a:pt x="741" y="4561"/>
                  </a:cubicBezTo>
                  <a:cubicBezTo>
                    <a:pt x="780" y="4688"/>
                    <a:pt x="688" y="4787"/>
                    <a:pt x="592" y="4839"/>
                  </a:cubicBezTo>
                  <a:close/>
                  <a:moveTo>
                    <a:pt x="716" y="5183"/>
                  </a:moveTo>
                  <a:cubicBezTo>
                    <a:pt x="716" y="5183"/>
                    <a:pt x="716" y="5183"/>
                    <a:pt x="716" y="5183"/>
                  </a:cubicBezTo>
                  <a:cubicBezTo>
                    <a:pt x="612" y="5215"/>
                    <a:pt x="477" y="5212"/>
                    <a:pt x="412" y="5095"/>
                  </a:cubicBezTo>
                  <a:cubicBezTo>
                    <a:pt x="497" y="5147"/>
                    <a:pt x="622" y="5166"/>
                    <a:pt x="720" y="5170"/>
                  </a:cubicBezTo>
                  <a:cubicBezTo>
                    <a:pt x="687" y="5000"/>
                    <a:pt x="533" y="4972"/>
                    <a:pt x="287" y="4941"/>
                  </a:cubicBezTo>
                  <a:cubicBezTo>
                    <a:pt x="327" y="5080"/>
                    <a:pt x="462" y="5285"/>
                    <a:pt x="666" y="5210"/>
                  </a:cubicBezTo>
                  <a:cubicBezTo>
                    <a:pt x="695" y="5199"/>
                    <a:pt x="710" y="5187"/>
                    <a:pt x="716" y="5183"/>
                  </a:cubicBezTo>
                  <a:close/>
                  <a:moveTo>
                    <a:pt x="749" y="5166"/>
                  </a:moveTo>
                  <a:cubicBezTo>
                    <a:pt x="749" y="5166"/>
                    <a:pt x="749" y="5166"/>
                    <a:pt x="749" y="5166"/>
                  </a:cubicBezTo>
                  <a:cubicBezTo>
                    <a:pt x="838" y="5105"/>
                    <a:pt x="919" y="4996"/>
                    <a:pt x="867" y="4874"/>
                  </a:cubicBezTo>
                  <a:cubicBezTo>
                    <a:pt x="855" y="4972"/>
                    <a:pt x="793" y="5083"/>
                    <a:pt x="736" y="5162"/>
                  </a:cubicBezTo>
                  <a:cubicBezTo>
                    <a:pt x="623" y="5032"/>
                    <a:pt x="695" y="4893"/>
                    <a:pt x="823" y="4680"/>
                  </a:cubicBezTo>
                  <a:cubicBezTo>
                    <a:pt x="908" y="4797"/>
                    <a:pt x="985" y="5029"/>
                    <a:pt x="801" y="5144"/>
                  </a:cubicBezTo>
                  <a:cubicBezTo>
                    <a:pt x="774" y="5160"/>
                    <a:pt x="756" y="5164"/>
                    <a:pt x="749" y="5166"/>
                  </a:cubicBezTo>
                  <a:close/>
                  <a:moveTo>
                    <a:pt x="909" y="5495"/>
                  </a:moveTo>
                  <a:cubicBezTo>
                    <a:pt x="909" y="5495"/>
                    <a:pt x="909" y="5495"/>
                    <a:pt x="909" y="5495"/>
                  </a:cubicBezTo>
                  <a:cubicBezTo>
                    <a:pt x="810" y="5538"/>
                    <a:pt x="675" y="5550"/>
                    <a:pt x="598" y="5441"/>
                  </a:cubicBezTo>
                  <a:cubicBezTo>
                    <a:pt x="688" y="5483"/>
                    <a:pt x="815" y="5488"/>
                    <a:pt x="912" y="5482"/>
                  </a:cubicBezTo>
                  <a:cubicBezTo>
                    <a:pt x="861" y="5317"/>
                    <a:pt x="705" y="5305"/>
                    <a:pt x="457" y="5302"/>
                  </a:cubicBezTo>
                  <a:cubicBezTo>
                    <a:pt x="512" y="5435"/>
                    <a:pt x="668" y="5624"/>
                    <a:pt x="863" y="5527"/>
                  </a:cubicBezTo>
                  <a:cubicBezTo>
                    <a:pt x="890" y="5513"/>
                    <a:pt x="904" y="5499"/>
                    <a:pt x="909" y="5495"/>
                  </a:cubicBezTo>
                  <a:close/>
                  <a:moveTo>
                    <a:pt x="941" y="5475"/>
                  </a:moveTo>
                  <a:cubicBezTo>
                    <a:pt x="941" y="5475"/>
                    <a:pt x="941" y="5475"/>
                    <a:pt x="941" y="5475"/>
                  </a:cubicBezTo>
                  <a:cubicBezTo>
                    <a:pt x="947" y="5472"/>
                    <a:pt x="965" y="5466"/>
                    <a:pt x="990" y="5447"/>
                  </a:cubicBezTo>
                  <a:cubicBezTo>
                    <a:pt x="1161" y="5313"/>
                    <a:pt x="1058" y="5091"/>
                    <a:pt x="961" y="4984"/>
                  </a:cubicBezTo>
                  <a:cubicBezTo>
                    <a:pt x="857" y="5209"/>
                    <a:pt x="801" y="5355"/>
                    <a:pt x="928" y="5472"/>
                  </a:cubicBezTo>
                  <a:cubicBezTo>
                    <a:pt x="976" y="5387"/>
                    <a:pt x="1025" y="5270"/>
                    <a:pt x="1026" y="5171"/>
                  </a:cubicBezTo>
                  <a:cubicBezTo>
                    <a:pt x="1091" y="5287"/>
                    <a:pt x="1023" y="5404"/>
                    <a:pt x="941" y="5475"/>
                  </a:cubicBezTo>
                  <a:close/>
                  <a:moveTo>
                    <a:pt x="1136" y="5784"/>
                  </a:moveTo>
                  <a:cubicBezTo>
                    <a:pt x="1136" y="5784"/>
                    <a:pt x="1136" y="5784"/>
                    <a:pt x="1136" y="5784"/>
                  </a:cubicBezTo>
                  <a:cubicBezTo>
                    <a:pt x="1131" y="5789"/>
                    <a:pt x="1119" y="5804"/>
                    <a:pt x="1093" y="5821"/>
                  </a:cubicBezTo>
                  <a:cubicBezTo>
                    <a:pt x="910" y="5938"/>
                    <a:pt x="735" y="5768"/>
                    <a:pt x="666" y="5641"/>
                  </a:cubicBezTo>
                  <a:cubicBezTo>
                    <a:pt x="912" y="5617"/>
                    <a:pt x="1069" y="5612"/>
                    <a:pt x="1138" y="5770"/>
                  </a:cubicBezTo>
                  <a:cubicBezTo>
                    <a:pt x="1041" y="5788"/>
                    <a:pt x="915" y="5796"/>
                    <a:pt x="821" y="5764"/>
                  </a:cubicBezTo>
                  <a:cubicBezTo>
                    <a:pt x="909" y="5864"/>
                    <a:pt x="1042" y="5838"/>
                    <a:pt x="1136" y="5784"/>
                  </a:cubicBezTo>
                  <a:close/>
                  <a:moveTo>
                    <a:pt x="1165" y="5761"/>
                  </a:moveTo>
                  <a:cubicBezTo>
                    <a:pt x="1165" y="5761"/>
                    <a:pt x="1165" y="5761"/>
                    <a:pt x="1165" y="5761"/>
                  </a:cubicBezTo>
                  <a:cubicBezTo>
                    <a:pt x="1239" y="5681"/>
                    <a:pt x="1294" y="5558"/>
                    <a:pt x="1217" y="5449"/>
                  </a:cubicBezTo>
                  <a:cubicBezTo>
                    <a:pt x="1226" y="5548"/>
                    <a:pt x="1190" y="5669"/>
                    <a:pt x="1152" y="5759"/>
                  </a:cubicBezTo>
                  <a:cubicBezTo>
                    <a:pt x="1013" y="5656"/>
                    <a:pt x="1053" y="5505"/>
                    <a:pt x="1132" y="5270"/>
                  </a:cubicBezTo>
                  <a:cubicBezTo>
                    <a:pt x="1240" y="5366"/>
                    <a:pt x="1366" y="5575"/>
                    <a:pt x="1211" y="5727"/>
                  </a:cubicBezTo>
                  <a:cubicBezTo>
                    <a:pt x="1188" y="5749"/>
                    <a:pt x="1171" y="5757"/>
                    <a:pt x="1165" y="5761"/>
                  </a:cubicBezTo>
                  <a:close/>
                  <a:moveTo>
                    <a:pt x="1393" y="6046"/>
                  </a:moveTo>
                  <a:cubicBezTo>
                    <a:pt x="1393" y="6046"/>
                    <a:pt x="1393" y="6046"/>
                    <a:pt x="1393" y="6046"/>
                  </a:cubicBezTo>
                  <a:cubicBezTo>
                    <a:pt x="1305" y="6110"/>
                    <a:pt x="1176" y="6151"/>
                    <a:pt x="1077" y="6061"/>
                  </a:cubicBezTo>
                  <a:cubicBezTo>
                    <a:pt x="1174" y="6082"/>
                    <a:pt x="1299" y="6060"/>
                    <a:pt x="1393" y="6033"/>
                  </a:cubicBezTo>
                  <a:cubicBezTo>
                    <a:pt x="1307" y="5883"/>
                    <a:pt x="1152" y="5905"/>
                    <a:pt x="910" y="5956"/>
                  </a:cubicBezTo>
                  <a:cubicBezTo>
                    <a:pt x="992" y="6074"/>
                    <a:pt x="1185" y="6224"/>
                    <a:pt x="1354" y="6088"/>
                  </a:cubicBezTo>
                  <a:cubicBezTo>
                    <a:pt x="1378" y="6068"/>
                    <a:pt x="1388" y="6052"/>
                    <a:pt x="1393" y="6046"/>
                  </a:cubicBezTo>
                  <a:close/>
                  <a:moveTo>
                    <a:pt x="1419" y="6020"/>
                  </a:moveTo>
                  <a:cubicBezTo>
                    <a:pt x="1419" y="6020"/>
                    <a:pt x="1419" y="6020"/>
                    <a:pt x="1419" y="6020"/>
                  </a:cubicBezTo>
                  <a:cubicBezTo>
                    <a:pt x="1425" y="6016"/>
                    <a:pt x="1441" y="6006"/>
                    <a:pt x="1461" y="5982"/>
                  </a:cubicBezTo>
                  <a:cubicBezTo>
                    <a:pt x="1599" y="5814"/>
                    <a:pt x="1450" y="5620"/>
                    <a:pt x="1332" y="5536"/>
                  </a:cubicBezTo>
                  <a:cubicBezTo>
                    <a:pt x="1280" y="5778"/>
                    <a:pt x="1256" y="5933"/>
                    <a:pt x="1406" y="6020"/>
                  </a:cubicBezTo>
                  <a:cubicBezTo>
                    <a:pt x="1434" y="5927"/>
                    <a:pt x="1457" y="5802"/>
                    <a:pt x="1436" y="5705"/>
                  </a:cubicBezTo>
                  <a:cubicBezTo>
                    <a:pt x="1525" y="5804"/>
                    <a:pt x="1484" y="5933"/>
                    <a:pt x="1419" y="6020"/>
                  </a:cubicBezTo>
                  <a:close/>
                  <a:moveTo>
                    <a:pt x="1677" y="6279"/>
                  </a:moveTo>
                  <a:cubicBezTo>
                    <a:pt x="1677" y="6279"/>
                    <a:pt x="1677" y="6279"/>
                    <a:pt x="1677" y="6279"/>
                  </a:cubicBezTo>
                  <a:cubicBezTo>
                    <a:pt x="1673" y="6285"/>
                    <a:pt x="1664" y="6303"/>
                    <a:pt x="1643" y="6325"/>
                  </a:cubicBezTo>
                  <a:cubicBezTo>
                    <a:pt x="1490" y="6479"/>
                    <a:pt x="1281" y="6351"/>
                    <a:pt x="1186" y="6242"/>
                  </a:cubicBezTo>
                  <a:cubicBezTo>
                    <a:pt x="1422" y="6165"/>
                    <a:pt x="1574" y="6126"/>
                    <a:pt x="1675" y="6266"/>
                  </a:cubicBezTo>
                  <a:cubicBezTo>
                    <a:pt x="1585" y="6303"/>
                    <a:pt x="1463" y="6339"/>
                    <a:pt x="1365" y="6328"/>
                  </a:cubicBezTo>
                  <a:cubicBezTo>
                    <a:pt x="1473" y="6407"/>
                    <a:pt x="1596" y="6353"/>
                    <a:pt x="1677" y="6279"/>
                  </a:cubicBezTo>
                  <a:close/>
                  <a:moveTo>
                    <a:pt x="1700" y="6250"/>
                  </a:moveTo>
                  <a:cubicBezTo>
                    <a:pt x="1700" y="6250"/>
                    <a:pt x="1700" y="6250"/>
                    <a:pt x="1700" y="6250"/>
                  </a:cubicBezTo>
                  <a:cubicBezTo>
                    <a:pt x="1755" y="6157"/>
                    <a:pt x="1782" y="6024"/>
                    <a:pt x="1683" y="5935"/>
                  </a:cubicBezTo>
                  <a:cubicBezTo>
                    <a:pt x="1714" y="6029"/>
                    <a:pt x="1705" y="6156"/>
                    <a:pt x="1687" y="6252"/>
                  </a:cubicBezTo>
                  <a:cubicBezTo>
                    <a:pt x="1529" y="6182"/>
                    <a:pt x="1535" y="6025"/>
                    <a:pt x="1561" y="5779"/>
                  </a:cubicBezTo>
                  <a:cubicBezTo>
                    <a:pt x="1687" y="5849"/>
                    <a:pt x="1856" y="6026"/>
                    <a:pt x="1738" y="6208"/>
                  </a:cubicBezTo>
                  <a:cubicBezTo>
                    <a:pt x="1720" y="6234"/>
                    <a:pt x="1705" y="6246"/>
                    <a:pt x="1700" y="6250"/>
                  </a:cubicBezTo>
                  <a:close/>
                  <a:moveTo>
                    <a:pt x="1984" y="6480"/>
                  </a:moveTo>
                  <a:cubicBezTo>
                    <a:pt x="1984" y="6480"/>
                    <a:pt x="1984" y="6480"/>
                    <a:pt x="1984" y="6480"/>
                  </a:cubicBezTo>
                  <a:cubicBezTo>
                    <a:pt x="1912" y="6562"/>
                    <a:pt x="1795" y="6629"/>
                    <a:pt x="1680" y="6563"/>
                  </a:cubicBezTo>
                  <a:cubicBezTo>
                    <a:pt x="1779" y="6563"/>
                    <a:pt x="1896" y="6514"/>
                    <a:pt x="1982" y="6467"/>
                  </a:cubicBezTo>
                  <a:cubicBezTo>
                    <a:pt x="1865" y="6339"/>
                    <a:pt x="1719" y="6394"/>
                    <a:pt x="1493" y="6496"/>
                  </a:cubicBezTo>
                  <a:cubicBezTo>
                    <a:pt x="1599" y="6594"/>
                    <a:pt x="1820" y="6699"/>
                    <a:pt x="1956" y="6529"/>
                  </a:cubicBezTo>
                  <a:cubicBezTo>
                    <a:pt x="1975" y="6504"/>
                    <a:pt x="1981" y="6486"/>
                    <a:pt x="1984" y="6480"/>
                  </a:cubicBezTo>
                  <a:close/>
                  <a:moveTo>
                    <a:pt x="2004" y="6449"/>
                  </a:moveTo>
                  <a:cubicBezTo>
                    <a:pt x="2004" y="6449"/>
                    <a:pt x="2004" y="6449"/>
                    <a:pt x="2004" y="6449"/>
                  </a:cubicBezTo>
                  <a:cubicBezTo>
                    <a:pt x="2009" y="6443"/>
                    <a:pt x="2023" y="6430"/>
                    <a:pt x="2037" y="6402"/>
                  </a:cubicBezTo>
                  <a:cubicBezTo>
                    <a:pt x="2135" y="6209"/>
                    <a:pt x="1948" y="6051"/>
                    <a:pt x="1815" y="5995"/>
                  </a:cubicBezTo>
                  <a:cubicBezTo>
                    <a:pt x="1816" y="6243"/>
                    <a:pt x="1827" y="6399"/>
                    <a:pt x="1991" y="6452"/>
                  </a:cubicBezTo>
                  <a:cubicBezTo>
                    <a:pt x="1999" y="6354"/>
                    <a:pt x="1994" y="6227"/>
                    <a:pt x="1953" y="6137"/>
                  </a:cubicBezTo>
                  <a:cubicBezTo>
                    <a:pt x="2061" y="6215"/>
                    <a:pt x="2049" y="6349"/>
                    <a:pt x="2004" y="6449"/>
                  </a:cubicBezTo>
                  <a:close/>
                  <a:moveTo>
                    <a:pt x="2312" y="6646"/>
                  </a:moveTo>
                  <a:cubicBezTo>
                    <a:pt x="2312" y="6646"/>
                    <a:pt x="2312" y="6646"/>
                    <a:pt x="2312" y="6646"/>
                  </a:cubicBezTo>
                  <a:cubicBezTo>
                    <a:pt x="2310" y="6653"/>
                    <a:pt x="2305" y="6671"/>
                    <a:pt x="2289" y="6698"/>
                  </a:cubicBezTo>
                  <a:cubicBezTo>
                    <a:pt x="2173" y="6881"/>
                    <a:pt x="1942" y="6801"/>
                    <a:pt x="1825" y="6716"/>
                  </a:cubicBezTo>
                  <a:cubicBezTo>
                    <a:pt x="2038" y="6590"/>
                    <a:pt x="2178" y="6519"/>
                    <a:pt x="2308" y="6633"/>
                  </a:cubicBezTo>
                  <a:cubicBezTo>
                    <a:pt x="2228" y="6689"/>
                    <a:pt x="2117" y="6750"/>
                    <a:pt x="2018" y="6761"/>
                  </a:cubicBezTo>
                  <a:cubicBezTo>
                    <a:pt x="2140" y="6814"/>
                    <a:pt x="2249" y="6735"/>
                    <a:pt x="2312" y="6646"/>
                  </a:cubicBezTo>
                  <a:close/>
                  <a:moveTo>
                    <a:pt x="2328" y="6613"/>
                  </a:moveTo>
                  <a:cubicBezTo>
                    <a:pt x="2328" y="6613"/>
                    <a:pt x="2328" y="6613"/>
                    <a:pt x="2328" y="6613"/>
                  </a:cubicBezTo>
                  <a:cubicBezTo>
                    <a:pt x="2362" y="6509"/>
                    <a:pt x="2359" y="6374"/>
                    <a:pt x="2243" y="6309"/>
                  </a:cubicBezTo>
                  <a:cubicBezTo>
                    <a:pt x="2294" y="6394"/>
                    <a:pt x="2312" y="6519"/>
                    <a:pt x="2316" y="6617"/>
                  </a:cubicBezTo>
                  <a:cubicBezTo>
                    <a:pt x="2146" y="6583"/>
                    <a:pt x="2119" y="6428"/>
                    <a:pt x="2091" y="6182"/>
                  </a:cubicBezTo>
                  <a:cubicBezTo>
                    <a:pt x="2229" y="6223"/>
                    <a:pt x="2432" y="6360"/>
                    <a:pt x="2356" y="6563"/>
                  </a:cubicBezTo>
                  <a:cubicBezTo>
                    <a:pt x="2345" y="6592"/>
                    <a:pt x="2332" y="6607"/>
                    <a:pt x="2328" y="6613"/>
                  </a:cubicBezTo>
                  <a:close/>
                  <a:moveTo>
                    <a:pt x="2656" y="6775"/>
                  </a:moveTo>
                  <a:cubicBezTo>
                    <a:pt x="2656" y="6775"/>
                    <a:pt x="2656" y="6775"/>
                    <a:pt x="2656" y="6775"/>
                  </a:cubicBezTo>
                  <a:cubicBezTo>
                    <a:pt x="2603" y="6870"/>
                    <a:pt x="2504" y="6961"/>
                    <a:pt x="2376" y="6922"/>
                  </a:cubicBezTo>
                  <a:cubicBezTo>
                    <a:pt x="2473" y="6900"/>
                    <a:pt x="2577" y="6827"/>
                    <a:pt x="2650" y="6763"/>
                  </a:cubicBezTo>
                  <a:cubicBezTo>
                    <a:pt x="2509" y="6663"/>
                    <a:pt x="2378" y="6749"/>
                    <a:pt x="2180" y="6898"/>
                  </a:cubicBezTo>
                  <a:cubicBezTo>
                    <a:pt x="2305" y="6970"/>
                    <a:pt x="2543" y="7024"/>
                    <a:pt x="2639" y="6829"/>
                  </a:cubicBezTo>
                  <a:cubicBezTo>
                    <a:pt x="2652" y="6801"/>
                    <a:pt x="2654" y="6782"/>
                    <a:pt x="2656" y="6775"/>
                  </a:cubicBezTo>
                  <a:close/>
                  <a:moveTo>
                    <a:pt x="2669" y="6740"/>
                  </a:moveTo>
                  <a:cubicBezTo>
                    <a:pt x="2669" y="6740"/>
                    <a:pt x="2669" y="6740"/>
                    <a:pt x="2669" y="6740"/>
                  </a:cubicBezTo>
                  <a:cubicBezTo>
                    <a:pt x="2672" y="6734"/>
                    <a:pt x="2682" y="6718"/>
                    <a:pt x="2691" y="6688"/>
                  </a:cubicBezTo>
                  <a:cubicBezTo>
                    <a:pt x="2744" y="6477"/>
                    <a:pt x="2527" y="6364"/>
                    <a:pt x="2385" y="6338"/>
                  </a:cubicBezTo>
                  <a:cubicBezTo>
                    <a:pt x="2440" y="6580"/>
                    <a:pt x="2484" y="6730"/>
                    <a:pt x="2656" y="6746"/>
                  </a:cubicBezTo>
                  <a:cubicBezTo>
                    <a:pt x="2642" y="6649"/>
                    <a:pt x="2610" y="6526"/>
                    <a:pt x="2551" y="6447"/>
                  </a:cubicBezTo>
                  <a:cubicBezTo>
                    <a:pt x="2673" y="6500"/>
                    <a:pt x="2690" y="6634"/>
                    <a:pt x="2669" y="6740"/>
                  </a:cubicBezTo>
                  <a:close/>
                  <a:moveTo>
                    <a:pt x="3011" y="6866"/>
                  </a:moveTo>
                  <a:cubicBezTo>
                    <a:pt x="3011" y="6866"/>
                    <a:pt x="3011" y="6866"/>
                    <a:pt x="3011" y="6866"/>
                  </a:cubicBezTo>
                  <a:cubicBezTo>
                    <a:pt x="3011" y="6873"/>
                    <a:pt x="3010" y="6892"/>
                    <a:pt x="3001" y="6922"/>
                  </a:cubicBezTo>
                  <a:cubicBezTo>
                    <a:pt x="2927" y="7126"/>
                    <a:pt x="2684" y="7098"/>
                    <a:pt x="2552" y="7039"/>
                  </a:cubicBezTo>
                  <a:cubicBezTo>
                    <a:pt x="2732" y="6870"/>
                    <a:pt x="2853" y="6771"/>
                    <a:pt x="3005" y="6854"/>
                  </a:cubicBezTo>
                  <a:cubicBezTo>
                    <a:pt x="2939" y="6927"/>
                    <a:pt x="2844" y="7010"/>
                    <a:pt x="2750" y="7042"/>
                  </a:cubicBezTo>
                  <a:cubicBezTo>
                    <a:pt x="2881" y="7068"/>
                    <a:pt x="2970" y="6966"/>
                    <a:pt x="3011" y="6866"/>
                  </a:cubicBezTo>
                  <a:close/>
                  <a:moveTo>
                    <a:pt x="3380" y="6881"/>
                  </a:moveTo>
                  <a:cubicBezTo>
                    <a:pt x="3380" y="6881"/>
                    <a:pt x="3380" y="6881"/>
                    <a:pt x="3380" y="6881"/>
                  </a:cubicBezTo>
                  <a:cubicBezTo>
                    <a:pt x="3378" y="6772"/>
                    <a:pt x="3333" y="6645"/>
                    <a:pt x="3202" y="6620"/>
                  </a:cubicBezTo>
                  <a:cubicBezTo>
                    <a:pt x="3277" y="6685"/>
                    <a:pt x="3335" y="6797"/>
                    <a:pt x="3370" y="6889"/>
                  </a:cubicBezTo>
                  <a:cubicBezTo>
                    <a:pt x="3198" y="6911"/>
                    <a:pt x="3122" y="6774"/>
                    <a:pt x="3016" y="6550"/>
                  </a:cubicBezTo>
                  <a:cubicBezTo>
                    <a:pt x="3161" y="6544"/>
                    <a:pt x="3397" y="6608"/>
                    <a:pt x="3390" y="6825"/>
                  </a:cubicBezTo>
                  <a:cubicBezTo>
                    <a:pt x="3389" y="6856"/>
                    <a:pt x="3382" y="6874"/>
                    <a:pt x="3380" y="6881"/>
                  </a:cubicBezTo>
                  <a:close/>
                  <a:moveTo>
                    <a:pt x="3020" y="6830"/>
                  </a:moveTo>
                  <a:cubicBezTo>
                    <a:pt x="3020" y="6830"/>
                    <a:pt x="3020" y="6830"/>
                    <a:pt x="3020" y="6830"/>
                  </a:cubicBezTo>
                  <a:cubicBezTo>
                    <a:pt x="3031" y="6722"/>
                    <a:pt x="2999" y="6590"/>
                    <a:pt x="2872" y="6552"/>
                  </a:cubicBezTo>
                  <a:cubicBezTo>
                    <a:pt x="2939" y="6624"/>
                    <a:pt x="2985" y="6742"/>
                    <a:pt x="3009" y="6837"/>
                  </a:cubicBezTo>
                  <a:cubicBezTo>
                    <a:pt x="2836" y="6840"/>
                    <a:pt x="2776" y="6696"/>
                    <a:pt x="2695" y="6461"/>
                  </a:cubicBezTo>
                  <a:cubicBezTo>
                    <a:pt x="2839" y="6471"/>
                    <a:pt x="3067" y="6560"/>
                    <a:pt x="3037" y="6775"/>
                  </a:cubicBezTo>
                  <a:cubicBezTo>
                    <a:pt x="3032" y="6806"/>
                    <a:pt x="3023" y="6823"/>
                    <a:pt x="3020" y="68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sp>
        <p:nvSpPr>
          <p:cNvPr id="5" name="矩形 4"/>
          <p:cNvSpPr/>
          <p:nvPr/>
        </p:nvSpPr>
        <p:spPr>
          <a:xfrm>
            <a:off x="3301784" y="2210196"/>
            <a:ext cx="1498086" cy="553357"/>
          </a:xfrm>
          <a:prstGeom prst="rect">
            <a:avLst/>
          </a:prstGeom>
        </p:spPr>
        <p:txBody>
          <a:bodyPr wrap="square">
            <a:spAutoFit/>
          </a:bodyPr>
          <a:lstStyle/>
          <a:p>
            <a:pPr algn="ctr">
              <a:lnSpc>
                <a:spcPct val="140000"/>
              </a:lnSpc>
            </a:pPr>
            <a:r>
              <a:rPr lang="zh-CN" altLang="en-US" sz="2400" dirty="0">
                <a:solidFill>
                  <a:srgbClr val="FBCB78"/>
                </a:solidFill>
                <a:cs typeface="+mn-ea"/>
                <a:sym typeface="+mn-lt"/>
              </a:rPr>
              <a:t>根 本</a:t>
            </a:r>
          </a:p>
        </p:txBody>
      </p:sp>
      <p:grpSp>
        <p:nvGrpSpPr>
          <p:cNvPr id="21" name="组合 20"/>
          <p:cNvGrpSpPr/>
          <p:nvPr/>
        </p:nvGrpSpPr>
        <p:grpSpPr>
          <a:xfrm>
            <a:off x="5338081" y="1798287"/>
            <a:ext cx="1548032" cy="1519212"/>
            <a:chOff x="1368932" y="1651000"/>
            <a:chExt cx="1826938" cy="1792926"/>
          </a:xfrm>
        </p:grpSpPr>
        <p:sp>
          <p:nvSpPr>
            <p:cNvPr id="22" name="椭圆 21"/>
            <p:cNvSpPr/>
            <p:nvPr/>
          </p:nvSpPr>
          <p:spPr>
            <a:xfrm>
              <a:off x="1533297" y="1791469"/>
              <a:ext cx="1498086" cy="1498086"/>
            </a:xfrm>
            <a:prstGeom prst="ellipse">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3" name="Freeform 5"/>
            <p:cNvSpPr>
              <a:spLocks noEditPoints="1"/>
            </p:cNvSpPr>
            <p:nvPr/>
          </p:nvSpPr>
          <p:spPr bwMode="auto">
            <a:xfrm>
              <a:off x="1368932" y="1651000"/>
              <a:ext cx="1826938" cy="1792926"/>
            </a:xfrm>
            <a:custGeom>
              <a:avLst/>
              <a:gdLst>
                <a:gd name="T0" fmla="*/ 3279 w 7323"/>
                <a:gd name="T1" fmla="*/ 470 h 7185"/>
                <a:gd name="T2" fmla="*/ 3678 w 7323"/>
                <a:gd name="T3" fmla="*/ 281 h 7185"/>
                <a:gd name="T4" fmla="*/ 3662 w 7323"/>
                <a:gd name="T5" fmla="*/ 183 h 7185"/>
                <a:gd name="T6" fmla="*/ 3348 w 7323"/>
                <a:gd name="T7" fmla="*/ 283 h 7185"/>
                <a:gd name="T8" fmla="*/ 3425 w 7323"/>
                <a:gd name="T9" fmla="*/ 60 h 7185"/>
                <a:gd name="T10" fmla="*/ 3197 w 7323"/>
                <a:gd name="T11" fmla="*/ 327 h 7185"/>
                <a:gd name="T12" fmla="*/ 3139 w 7323"/>
                <a:gd name="T13" fmla="*/ 292 h 7185"/>
                <a:gd name="T14" fmla="*/ 3975 w 7323"/>
                <a:gd name="T15" fmla="*/ 279 h 7185"/>
                <a:gd name="T16" fmla="*/ 3984 w 7323"/>
                <a:gd name="T17" fmla="*/ 101 h 7185"/>
                <a:gd name="T18" fmla="*/ 4005 w 7323"/>
                <a:gd name="T19" fmla="*/ 298 h 7185"/>
                <a:gd name="T20" fmla="*/ 4073 w 7323"/>
                <a:gd name="T21" fmla="*/ 408 h 7185"/>
                <a:gd name="T22" fmla="*/ 4716 w 7323"/>
                <a:gd name="T23" fmla="*/ 386 h 7185"/>
                <a:gd name="T24" fmla="*/ 5056 w 7323"/>
                <a:gd name="T25" fmla="*/ 520 h 7185"/>
                <a:gd name="T26" fmla="*/ 5380 w 7323"/>
                <a:gd name="T27" fmla="*/ 691 h 7185"/>
                <a:gd name="T28" fmla="*/ 5684 w 7323"/>
                <a:gd name="T29" fmla="*/ 896 h 7185"/>
                <a:gd name="T30" fmla="*/ 5853 w 7323"/>
                <a:gd name="T31" fmla="*/ 656 h 7185"/>
                <a:gd name="T32" fmla="*/ 6215 w 7323"/>
                <a:gd name="T33" fmla="*/ 1398 h 7185"/>
                <a:gd name="T34" fmla="*/ 6432 w 7323"/>
                <a:gd name="T35" fmla="*/ 1201 h 7185"/>
                <a:gd name="T36" fmla="*/ 6624 w 7323"/>
                <a:gd name="T37" fmla="*/ 2004 h 7185"/>
                <a:gd name="T38" fmla="*/ 6879 w 7323"/>
                <a:gd name="T39" fmla="*/ 1858 h 7185"/>
                <a:gd name="T40" fmla="*/ 6893 w 7323"/>
                <a:gd name="T41" fmla="*/ 2685 h 7185"/>
                <a:gd name="T42" fmla="*/ 7173 w 7323"/>
                <a:gd name="T43" fmla="*/ 2597 h 7185"/>
                <a:gd name="T44" fmla="*/ 7007 w 7323"/>
                <a:gd name="T45" fmla="*/ 3407 h 7185"/>
                <a:gd name="T46" fmla="*/ 7300 w 7323"/>
                <a:gd name="T47" fmla="*/ 3383 h 7185"/>
                <a:gd name="T48" fmla="*/ 6962 w 7323"/>
                <a:gd name="T49" fmla="*/ 4137 h 7185"/>
                <a:gd name="T50" fmla="*/ 6880 w 7323"/>
                <a:gd name="T51" fmla="*/ 4494 h 7185"/>
                <a:gd name="T52" fmla="*/ 6760 w 7323"/>
                <a:gd name="T53" fmla="*/ 4839 h 7185"/>
                <a:gd name="T54" fmla="*/ 6603 w 7323"/>
                <a:gd name="T55" fmla="*/ 5170 h 7185"/>
                <a:gd name="T56" fmla="*/ 6411 w 7323"/>
                <a:gd name="T57" fmla="*/ 5482 h 7185"/>
                <a:gd name="T58" fmla="*/ 6658 w 7323"/>
                <a:gd name="T59" fmla="*/ 5641 h 7185"/>
                <a:gd name="T60" fmla="*/ 5930 w 7323"/>
                <a:gd name="T61" fmla="*/ 6033 h 7185"/>
                <a:gd name="T62" fmla="*/ 6137 w 7323"/>
                <a:gd name="T63" fmla="*/ 6242 h 7185"/>
                <a:gd name="T64" fmla="*/ 5341 w 7323"/>
                <a:gd name="T65" fmla="*/ 6467 h 7185"/>
                <a:gd name="T66" fmla="*/ 5498 w 7323"/>
                <a:gd name="T67" fmla="*/ 6716 h 7185"/>
                <a:gd name="T68" fmla="*/ 4673 w 7323"/>
                <a:gd name="T69" fmla="*/ 6763 h 7185"/>
                <a:gd name="T70" fmla="*/ 4771 w 7323"/>
                <a:gd name="T71" fmla="*/ 7039 h 7185"/>
                <a:gd name="T72" fmla="*/ 3956 w 7323"/>
                <a:gd name="T73" fmla="*/ 6907 h 7185"/>
                <a:gd name="T74" fmla="*/ 2607 w 7323"/>
                <a:gd name="T75" fmla="*/ 386 h 7185"/>
                <a:gd name="T76" fmla="*/ 2267 w 7323"/>
                <a:gd name="T77" fmla="*/ 520 h 7185"/>
                <a:gd name="T78" fmla="*/ 1943 w 7323"/>
                <a:gd name="T79" fmla="*/ 691 h 7185"/>
                <a:gd name="T80" fmla="*/ 1639 w 7323"/>
                <a:gd name="T81" fmla="*/ 896 h 7185"/>
                <a:gd name="T82" fmla="*/ 1470 w 7323"/>
                <a:gd name="T83" fmla="*/ 656 h 7185"/>
                <a:gd name="T84" fmla="*/ 1108 w 7323"/>
                <a:gd name="T85" fmla="*/ 1398 h 7185"/>
                <a:gd name="T86" fmla="*/ 891 w 7323"/>
                <a:gd name="T87" fmla="*/ 1201 h 7185"/>
                <a:gd name="T88" fmla="*/ 699 w 7323"/>
                <a:gd name="T89" fmla="*/ 2004 h 7185"/>
                <a:gd name="T90" fmla="*/ 444 w 7323"/>
                <a:gd name="T91" fmla="*/ 1858 h 7185"/>
                <a:gd name="T92" fmla="*/ 430 w 7323"/>
                <a:gd name="T93" fmla="*/ 2685 h 7185"/>
                <a:gd name="T94" fmla="*/ 150 w 7323"/>
                <a:gd name="T95" fmla="*/ 2597 h 7185"/>
                <a:gd name="T96" fmla="*/ 316 w 7323"/>
                <a:gd name="T97" fmla="*/ 3407 h 7185"/>
                <a:gd name="T98" fmla="*/ 23 w 7323"/>
                <a:gd name="T99" fmla="*/ 3383 h 7185"/>
                <a:gd name="T100" fmla="*/ 361 w 7323"/>
                <a:gd name="T101" fmla="*/ 4137 h 7185"/>
                <a:gd name="T102" fmla="*/ 443 w 7323"/>
                <a:gd name="T103" fmla="*/ 4494 h 7185"/>
                <a:gd name="T104" fmla="*/ 563 w 7323"/>
                <a:gd name="T105" fmla="*/ 4839 h 7185"/>
                <a:gd name="T106" fmla="*/ 720 w 7323"/>
                <a:gd name="T107" fmla="*/ 5170 h 7185"/>
                <a:gd name="T108" fmla="*/ 912 w 7323"/>
                <a:gd name="T109" fmla="*/ 5482 h 7185"/>
                <a:gd name="T110" fmla="*/ 666 w 7323"/>
                <a:gd name="T111" fmla="*/ 5641 h 7185"/>
                <a:gd name="T112" fmla="*/ 1393 w 7323"/>
                <a:gd name="T113" fmla="*/ 6033 h 7185"/>
                <a:gd name="T114" fmla="*/ 1186 w 7323"/>
                <a:gd name="T115" fmla="*/ 6242 h 7185"/>
                <a:gd name="T116" fmla="*/ 1982 w 7323"/>
                <a:gd name="T117" fmla="*/ 6467 h 7185"/>
                <a:gd name="T118" fmla="*/ 1825 w 7323"/>
                <a:gd name="T119" fmla="*/ 6716 h 7185"/>
                <a:gd name="T120" fmla="*/ 2650 w 7323"/>
                <a:gd name="T121" fmla="*/ 6763 h 7185"/>
                <a:gd name="T122" fmla="*/ 2552 w 7323"/>
                <a:gd name="T123" fmla="*/ 7039 h 7185"/>
                <a:gd name="T124" fmla="*/ 3009 w 7323"/>
                <a:gd name="T125" fmla="*/ 6837 h 7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23" h="7185">
                  <a:moveTo>
                    <a:pt x="3375" y="6917"/>
                  </a:moveTo>
                  <a:cubicBezTo>
                    <a:pt x="3345" y="7022"/>
                    <a:pt x="3267" y="7132"/>
                    <a:pt x="3134" y="7121"/>
                  </a:cubicBezTo>
                  <a:cubicBezTo>
                    <a:pt x="3224" y="7079"/>
                    <a:pt x="3310" y="6986"/>
                    <a:pt x="3367" y="6907"/>
                  </a:cubicBezTo>
                  <a:cubicBezTo>
                    <a:pt x="3208" y="6840"/>
                    <a:pt x="3098" y="6952"/>
                    <a:pt x="2937" y="7140"/>
                  </a:cubicBezTo>
                  <a:cubicBezTo>
                    <a:pt x="3075" y="7184"/>
                    <a:pt x="3319" y="7185"/>
                    <a:pt x="3370" y="6974"/>
                  </a:cubicBezTo>
                  <a:cubicBezTo>
                    <a:pt x="3377" y="6944"/>
                    <a:pt x="3375" y="6925"/>
                    <a:pt x="3375" y="6917"/>
                  </a:cubicBezTo>
                  <a:close/>
                  <a:moveTo>
                    <a:pt x="4029" y="490"/>
                  </a:moveTo>
                  <a:cubicBezTo>
                    <a:pt x="4029" y="490"/>
                    <a:pt x="4029" y="490"/>
                    <a:pt x="4029" y="490"/>
                  </a:cubicBezTo>
                  <a:cubicBezTo>
                    <a:pt x="4038" y="486"/>
                    <a:pt x="4043" y="479"/>
                    <a:pt x="4044" y="470"/>
                  </a:cubicBezTo>
                  <a:cubicBezTo>
                    <a:pt x="4053" y="425"/>
                    <a:pt x="3996" y="370"/>
                    <a:pt x="3967" y="342"/>
                  </a:cubicBezTo>
                  <a:cubicBezTo>
                    <a:pt x="3968" y="370"/>
                    <a:pt x="3970" y="514"/>
                    <a:pt x="4029" y="490"/>
                  </a:cubicBezTo>
                  <a:close/>
                  <a:moveTo>
                    <a:pt x="3294" y="490"/>
                  </a:moveTo>
                  <a:cubicBezTo>
                    <a:pt x="3294" y="490"/>
                    <a:pt x="3294" y="490"/>
                    <a:pt x="3294" y="490"/>
                  </a:cubicBezTo>
                  <a:cubicBezTo>
                    <a:pt x="3285" y="486"/>
                    <a:pt x="3281" y="479"/>
                    <a:pt x="3279" y="470"/>
                  </a:cubicBezTo>
                  <a:cubicBezTo>
                    <a:pt x="3270" y="425"/>
                    <a:pt x="3327" y="370"/>
                    <a:pt x="3356" y="342"/>
                  </a:cubicBezTo>
                  <a:cubicBezTo>
                    <a:pt x="3355" y="370"/>
                    <a:pt x="3354" y="514"/>
                    <a:pt x="3294" y="490"/>
                  </a:cubicBezTo>
                  <a:close/>
                  <a:moveTo>
                    <a:pt x="3425" y="502"/>
                  </a:moveTo>
                  <a:cubicBezTo>
                    <a:pt x="3425" y="502"/>
                    <a:pt x="3425" y="502"/>
                    <a:pt x="3425" y="502"/>
                  </a:cubicBezTo>
                  <a:cubicBezTo>
                    <a:pt x="3415" y="503"/>
                    <a:pt x="3408" y="501"/>
                    <a:pt x="3402" y="494"/>
                  </a:cubicBezTo>
                  <a:cubicBezTo>
                    <a:pt x="3370" y="461"/>
                    <a:pt x="3386" y="384"/>
                    <a:pt x="3394" y="345"/>
                  </a:cubicBezTo>
                  <a:cubicBezTo>
                    <a:pt x="3410" y="369"/>
                    <a:pt x="3487" y="489"/>
                    <a:pt x="3425" y="502"/>
                  </a:cubicBezTo>
                  <a:close/>
                  <a:moveTo>
                    <a:pt x="3646" y="279"/>
                  </a:moveTo>
                  <a:cubicBezTo>
                    <a:pt x="3646" y="279"/>
                    <a:pt x="3646" y="279"/>
                    <a:pt x="3646" y="279"/>
                  </a:cubicBezTo>
                  <a:cubicBezTo>
                    <a:pt x="3646" y="279"/>
                    <a:pt x="3646" y="280"/>
                    <a:pt x="3645" y="281"/>
                  </a:cubicBezTo>
                  <a:cubicBezTo>
                    <a:pt x="3646" y="281"/>
                    <a:pt x="3646" y="284"/>
                    <a:pt x="3646" y="284"/>
                  </a:cubicBezTo>
                  <a:cubicBezTo>
                    <a:pt x="3650" y="299"/>
                    <a:pt x="3655" y="315"/>
                    <a:pt x="3662" y="330"/>
                  </a:cubicBezTo>
                  <a:cubicBezTo>
                    <a:pt x="3668" y="315"/>
                    <a:pt x="3673" y="299"/>
                    <a:pt x="3677" y="284"/>
                  </a:cubicBezTo>
                  <a:cubicBezTo>
                    <a:pt x="3677" y="284"/>
                    <a:pt x="3677" y="281"/>
                    <a:pt x="3678" y="281"/>
                  </a:cubicBezTo>
                  <a:cubicBezTo>
                    <a:pt x="3677" y="280"/>
                    <a:pt x="3677" y="279"/>
                    <a:pt x="3677" y="279"/>
                  </a:cubicBezTo>
                  <a:cubicBezTo>
                    <a:pt x="3673" y="263"/>
                    <a:pt x="3668" y="248"/>
                    <a:pt x="3662" y="232"/>
                  </a:cubicBezTo>
                  <a:cubicBezTo>
                    <a:pt x="3655" y="248"/>
                    <a:pt x="3650" y="263"/>
                    <a:pt x="3646" y="279"/>
                  </a:cubicBezTo>
                  <a:close/>
                  <a:moveTo>
                    <a:pt x="3681" y="368"/>
                  </a:moveTo>
                  <a:cubicBezTo>
                    <a:pt x="3681" y="368"/>
                    <a:pt x="3681" y="368"/>
                    <a:pt x="3681" y="368"/>
                  </a:cubicBezTo>
                  <a:cubicBezTo>
                    <a:pt x="3753" y="329"/>
                    <a:pt x="3820" y="301"/>
                    <a:pt x="3883" y="284"/>
                  </a:cubicBezTo>
                  <a:cubicBezTo>
                    <a:pt x="3883" y="283"/>
                    <a:pt x="3884" y="283"/>
                    <a:pt x="3885" y="283"/>
                  </a:cubicBezTo>
                  <a:cubicBezTo>
                    <a:pt x="3886" y="283"/>
                    <a:pt x="3887" y="283"/>
                    <a:pt x="3887" y="282"/>
                  </a:cubicBezTo>
                  <a:cubicBezTo>
                    <a:pt x="3889" y="282"/>
                    <a:pt x="3892" y="281"/>
                    <a:pt x="3893" y="281"/>
                  </a:cubicBezTo>
                  <a:cubicBezTo>
                    <a:pt x="3892" y="280"/>
                    <a:pt x="3889" y="280"/>
                    <a:pt x="3887" y="279"/>
                  </a:cubicBezTo>
                  <a:cubicBezTo>
                    <a:pt x="3886" y="279"/>
                    <a:pt x="3885" y="279"/>
                    <a:pt x="3883" y="279"/>
                  </a:cubicBezTo>
                  <a:cubicBezTo>
                    <a:pt x="3820" y="261"/>
                    <a:pt x="3753" y="233"/>
                    <a:pt x="3681" y="194"/>
                  </a:cubicBezTo>
                  <a:cubicBezTo>
                    <a:pt x="3688" y="182"/>
                    <a:pt x="3696" y="170"/>
                    <a:pt x="3705" y="158"/>
                  </a:cubicBezTo>
                  <a:cubicBezTo>
                    <a:pt x="3691" y="167"/>
                    <a:pt x="3676" y="175"/>
                    <a:pt x="3662" y="183"/>
                  </a:cubicBezTo>
                  <a:cubicBezTo>
                    <a:pt x="3647" y="175"/>
                    <a:pt x="3632" y="167"/>
                    <a:pt x="3618" y="158"/>
                  </a:cubicBezTo>
                  <a:cubicBezTo>
                    <a:pt x="3627" y="170"/>
                    <a:pt x="3635" y="182"/>
                    <a:pt x="3642" y="194"/>
                  </a:cubicBezTo>
                  <a:cubicBezTo>
                    <a:pt x="3570" y="233"/>
                    <a:pt x="3503" y="261"/>
                    <a:pt x="3440" y="279"/>
                  </a:cubicBezTo>
                  <a:cubicBezTo>
                    <a:pt x="3439" y="279"/>
                    <a:pt x="3437" y="279"/>
                    <a:pt x="3436" y="279"/>
                  </a:cubicBezTo>
                  <a:cubicBezTo>
                    <a:pt x="3434" y="280"/>
                    <a:pt x="3432" y="280"/>
                    <a:pt x="3430" y="281"/>
                  </a:cubicBezTo>
                  <a:cubicBezTo>
                    <a:pt x="3432" y="281"/>
                    <a:pt x="3434" y="282"/>
                    <a:pt x="3436" y="282"/>
                  </a:cubicBezTo>
                  <a:cubicBezTo>
                    <a:pt x="3436" y="283"/>
                    <a:pt x="3438" y="283"/>
                    <a:pt x="3438" y="283"/>
                  </a:cubicBezTo>
                  <a:cubicBezTo>
                    <a:pt x="3439" y="283"/>
                    <a:pt x="3440" y="283"/>
                    <a:pt x="3440" y="284"/>
                  </a:cubicBezTo>
                  <a:cubicBezTo>
                    <a:pt x="3503" y="301"/>
                    <a:pt x="3570" y="329"/>
                    <a:pt x="3642" y="368"/>
                  </a:cubicBezTo>
                  <a:cubicBezTo>
                    <a:pt x="3635" y="380"/>
                    <a:pt x="3627" y="392"/>
                    <a:pt x="3618" y="404"/>
                  </a:cubicBezTo>
                  <a:cubicBezTo>
                    <a:pt x="3632" y="395"/>
                    <a:pt x="3647" y="386"/>
                    <a:pt x="3662" y="378"/>
                  </a:cubicBezTo>
                  <a:cubicBezTo>
                    <a:pt x="3676" y="386"/>
                    <a:pt x="3691" y="395"/>
                    <a:pt x="3705" y="404"/>
                  </a:cubicBezTo>
                  <a:cubicBezTo>
                    <a:pt x="3696" y="392"/>
                    <a:pt x="3688" y="380"/>
                    <a:pt x="3681" y="368"/>
                  </a:cubicBezTo>
                  <a:close/>
                  <a:moveTo>
                    <a:pt x="3348" y="283"/>
                  </a:moveTo>
                  <a:cubicBezTo>
                    <a:pt x="3348" y="283"/>
                    <a:pt x="3348" y="283"/>
                    <a:pt x="3348" y="283"/>
                  </a:cubicBezTo>
                  <a:cubicBezTo>
                    <a:pt x="3348" y="282"/>
                    <a:pt x="3348" y="280"/>
                    <a:pt x="3348" y="279"/>
                  </a:cubicBezTo>
                  <a:cubicBezTo>
                    <a:pt x="3348" y="271"/>
                    <a:pt x="3351" y="266"/>
                    <a:pt x="3356" y="261"/>
                  </a:cubicBezTo>
                  <a:cubicBezTo>
                    <a:pt x="3367" y="250"/>
                    <a:pt x="3386" y="250"/>
                    <a:pt x="3398" y="261"/>
                  </a:cubicBezTo>
                  <a:cubicBezTo>
                    <a:pt x="3403" y="266"/>
                    <a:pt x="3405" y="271"/>
                    <a:pt x="3406" y="279"/>
                  </a:cubicBezTo>
                  <a:cubicBezTo>
                    <a:pt x="3406" y="280"/>
                    <a:pt x="3406" y="282"/>
                    <a:pt x="3406" y="284"/>
                  </a:cubicBezTo>
                  <a:cubicBezTo>
                    <a:pt x="3405" y="290"/>
                    <a:pt x="3403" y="296"/>
                    <a:pt x="3398" y="301"/>
                  </a:cubicBezTo>
                  <a:cubicBezTo>
                    <a:pt x="3386" y="312"/>
                    <a:pt x="3368" y="312"/>
                    <a:pt x="3356" y="301"/>
                  </a:cubicBezTo>
                  <a:cubicBezTo>
                    <a:pt x="3351" y="296"/>
                    <a:pt x="3348" y="290"/>
                    <a:pt x="3348" y="284"/>
                  </a:cubicBezTo>
                  <a:cubicBezTo>
                    <a:pt x="3348" y="283"/>
                    <a:pt x="3348" y="283"/>
                    <a:pt x="3348" y="283"/>
                  </a:cubicBezTo>
                  <a:close/>
                  <a:moveTo>
                    <a:pt x="3425" y="60"/>
                  </a:moveTo>
                  <a:cubicBezTo>
                    <a:pt x="3425" y="60"/>
                    <a:pt x="3425" y="60"/>
                    <a:pt x="3425" y="60"/>
                  </a:cubicBezTo>
                  <a:cubicBezTo>
                    <a:pt x="3488" y="72"/>
                    <a:pt x="3409" y="194"/>
                    <a:pt x="3394" y="217"/>
                  </a:cubicBezTo>
                  <a:cubicBezTo>
                    <a:pt x="3389" y="194"/>
                    <a:pt x="3366" y="45"/>
                    <a:pt x="3425" y="60"/>
                  </a:cubicBezTo>
                  <a:close/>
                  <a:moveTo>
                    <a:pt x="3339" y="101"/>
                  </a:moveTo>
                  <a:cubicBezTo>
                    <a:pt x="3339" y="101"/>
                    <a:pt x="3339" y="101"/>
                    <a:pt x="3339" y="101"/>
                  </a:cubicBezTo>
                  <a:cubicBezTo>
                    <a:pt x="3350" y="128"/>
                    <a:pt x="3355" y="167"/>
                    <a:pt x="3356" y="221"/>
                  </a:cubicBezTo>
                  <a:cubicBezTo>
                    <a:pt x="3327" y="192"/>
                    <a:pt x="3270" y="137"/>
                    <a:pt x="3279" y="91"/>
                  </a:cubicBezTo>
                  <a:cubicBezTo>
                    <a:pt x="3285" y="49"/>
                    <a:pt x="3330" y="80"/>
                    <a:pt x="3339" y="101"/>
                  </a:cubicBezTo>
                  <a:close/>
                  <a:moveTo>
                    <a:pt x="3214" y="200"/>
                  </a:moveTo>
                  <a:cubicBezTo>
                    <a:pt x="3214" y="200"/>
                    <a:pt x="3214" y="200"/>
                    <a:pt x="3214" y="200"/>
                  </a:cubicBezTo>
                  <a:cubicBezTo>
                    <a:pt x="3238" y="220"/>
                    <a:pt x="3273" y="237"/>
                    <a:pt x="3321" y="251"/>
                  </a:cubicBezTo>
                  <a:cubicBezTo>
                    <a:pt x="3307" y="227"/>
                    <a:pt x="3237" y="99"/>
                    <a:pt x="3197" y="149"/>
                  </a:cubicBezTo>
                  <a:cubicBezTo>
                    <a:pt x="3191" y="156"/>
                    <a:pt x="3189" y="164"/>
                    <a:pt x="3193" y="173"/>
                  </a:cubicBezTo>
                  <a:cubicBezTo>
                    <a:pt x="3196" y="182"/>
                    <a:pt x="3203" y="191"/>
                    <a:pt x="3214" y="200"/>
                  </a:cubicBezTo>
                  <a:close/>
                  <a:moveTo>
                    <a:pt x="3157" y="318"/>
                  </a:moveTo>
                  <a:cubicBezTo>
                    <a:pt x="3157" y="318"/>
                    <a:pt x="3157" y="318"/>
                    <a:pt x="3157" y="318"/>
                  </a:cubicBezTo>
                  <a:cubicBezTo>
                    <a:pt x="3168" y="324"/>
                    <a:pt x="3181" y="327"/>
                    <a:pt x="3197" y="327"/>
                  </a:cubicBezTo>
                  <a:cubicBezTo>
                    <a:pt x="3229" y="327"/>
                    <a:pt x="3266" y="317"/>
                    <a:pt x="3311" y="301"/>
                  </a:cubicBezTo>
                  <a:cubicBezTo>
                    <a:pt x="3313" y="300"/>
                    <a:pt x="3316" y="299"/>
                    <a:pt x="3318" y="298"/>
                  </a:cubicBezTo>
                  <a:cubicBezTo>
                    <a:pt x="3319" y="298"/>
                    <a:pt x="3320" y="297"/>
                    <a:pt x="3320" y="297"/>
                  </a:cubicBezTo>
                  <a:cubicBezTo>
                    <a:pt x="3326" y="294"/>
                    <a:pt x="3330" y="288"/>
                    <a:pt x="3330" y="281"/>
                  </a:cubicBezTo>
                  <a:cubicBezTo>
                    <a:pt x="3330" y="281"/>
                    <a:pt x="3330" y="280"/>
                    <a:pt x="3330" y="280"/>
                  </a:cubicBezTo>
                  <a:cubicBezTo>
                    <a:pt x="3330" y="273"/>
                    <a:pt x="3324" y="266"/>
                    <a:pt x="3318" y="264"/>
                  </a:cubicBezTo>
                  <a:cubicBezTo>
                    <a:pt x="3315" y="262"/>
                    <a:pt x="3312" y="262"/>
                    <a:pt x="3311" y="262"/>
                  </a:cubicBezTo>
                  <a:cubicBezTo>
                    <a:pt x="3311" y="262"/>
                    <a:pt x="3310" y="262"/>
                    <a:pt x="3310" y="262"/>
                  </a:cubicBezTo>
                  <a:cubicBezTo>
                    <a:pt x="3271" y="246"/>
                    <a:pt x="3154" y="202"/>
                    <a:pt x="3139" y="270"/>
                  </a:cubicBezTo>
                  <a:cubicBezTo>
                    <a:pt x="3137" y="273"/>
                    <a:pt x="3137" y="276"/>
                    <a:pt x="3137" y="279"/>
                  </a:cubicBezTo>
                  <a:cubicBezTo>
                    <a:pt x="3137" y="279"/>
                    <a:pt x="3137" y="280"/>
                    <a:pt x="3137" y="280"/>
                  </a:cubicBezTo>
                  <a:cubicBezTo>
                    <a:pt x="3137" y="281"/>
                    <a:pt x="3137" y="281"/>
                    <a:pt x="3137" y="281"/>
                  </a:cubicBezTo>
                  <a:cubicBezTo>
                    <a:pt x="3137" y="281"/>
                    <a:pt x="3137" y="282"/>
                    <a:pt x="3137" y="282"/>
                  </a:cubicBezTo>
                  <a:cubicBezTo>
                    <a:pt x="3136" y="285"/>
                    <a:pt x="3137" y="289"/>
                    <a:pt x="3139" y="292"/>
                  </a:cubicBezTo>
                  <a:cubicBezTo>
                    <a:pt x="3141" y="302"/>
                    <a:pt x="3148" y="312"/>
                    <a:pt x="3157" y="318"/>
                  </a:cubicBezTo>
                  <a:close/>
                  <a:moveTo>
                    <a:pt x="3250" y="408"/>
                  </a:moveTo>
                  <a:cubicBezTo>
                    <a:pt x="3250" y="408"/>
                    <a:pt x="3250" y="408"/>
                    <a:pt x="3250" y="408"/>
                  </a:cubicBezTo>
                  <a:cubicBezTo>
                    <a:pt x="3273" y="389"/>
                    <a:pt x="3296" y="357"/>
                    <a:pt x="3321" y="310"/>
                  </a:cubicBezTo>
                  <a:cubicBezTo>
                    <a:pt x="3280" y="322"/>
                    <a:pt x="3234" y="339"/>
                    <a:pt x="3204" y="371"/>
                  </a:cubicBezTo>
                  <a:cubicBezTo>
                    <a:pt x="3170" y="408"/>
                    <a:pt x="3215" y="437"/>
                    <a:pt x="3250" y="408"/>
                  </a:cubicBezTo>
                  <a:close/>
                  <a:moveTo>
                    <a:pt x="3899" y="502"/>
                  </a:moveTo>
                  <a:cubicBezTo>
                    <a:pt x="3899" y="502"/>
                    <a:pt x="3899" y="502"/>
                    <a:pt x="3899" y="502"/>
                  </a:cubicBezTo>
                  <a:cubicBezTo>
                    <a:pt x="3836" y="489"/>
                    <a:pt x="3913" y="369"/>
                    <a:pt x="3929" y="345"/>
                  </a:cubicBezTo>
                  <a:cubicBezTo>
                    <a:pt x="3937" y="384"/>
                    <a:pt x="3954" y="461"/>
                    <a:pt x="3921" y="494"/>
                  </a:cubicBezTo>
                  <a:cubicBezTo>
                    <a:pt x="3915" y="501"/>
                    <a:pt x="3908" y="503"/>
                    <a:pt x="3899" y="502"/>
                  </a:cubicBezTo>
                  <a:close/>
                  <a:moveTo>
                    <a:pt x="3975" y="283"/>
                  </a:moveTo>
                  <a:cubicBezTo>
                    <a:pt x="3975" y="283"/>
                    <a:pt x="3975" y="283"/>
                    <a:pt x="3975" y="283"/>
                  </a:cubicBezTo>
                  <a:cubicBezTo>
                    <a:pt x="3975" y="282"/>
                    <a:pt x="3975" y="280"/>
                    <a:pt x="3975" y="279"/>
                  </a:cubicBezTo>
                  <a:cubicBezTo>
                    <a:pt x="3975" y="271"/>
                    <a:pt x="3972" y="266"/>
                    <a:pt x="3967" y="261"/>
                  </a:cubicBezTo>
                  <a:cubicBezTo>
                    <a:pt x="3956" y="250"/>
                    <a:pt x="3937" y="250"/>
                    <a:pt x="3925" y="261"/>
                  </a:cubicBezTo>
                  <a:cubicBezTo>
                    <a:pt x="3920" y="266"/>
                    <a:pt x="3918" y="271"/>
                    <a:pt x="3917" y="279"/>
                  </a:cubicBezTo>
                  <a:cubicBezTo>
                    <a:pt x="3917" y="280"/>
                    <a:pt x="3917" y="282"/>
                    <a:pt x="3917" y="284"/>
                  </a:cubicBezTo>
                  <a:cubicBezTo>
                    <a:pt x="3918" y="290"/>
                    <a:pt x="3920" y="296"/>
                    <a:pt x="3925" y="301"/>
                  </a:cubicBezTo>
                  <a:cubicBezTo>
                    <a:pt x="3937" y="312"/>
                    <a:pt x="3955" y="312"/>
                    <a:pt x="3967" y="301"/>
                  </a:cubicBezTo>
                  <a:cubicBezTo>
                    <a:pt x="3972" y="296"/>
                    <a:pt x="3975" y="290"/>
                    <a:pt x="3975" y="284"/>
                  </a:cubicBezTo>
                  <a:cubicBezTo>
                    <a:pt x="3975" y="283"/>
                    <a:pt x="3975" y="283"/>
                    <a:pt x="3975" y="283"/>
                  </a:cubicBezTo>
                  <a:close/>
                  <a:moveTo>
                    <a:pt x="3899" y="60"/>
                  </a:moveTo>
                  <a:cubicBezTo>
                    <a:pt x="3899" y="60"/>
                    <a:pt x="3899" y="60"/>
                    <a:pt x="3899" y="60"/>
                  </a:cubicBezTo>
                  <a:cubicBezTo>
                    <a:pt x="3957" y="45"/>
                    <a:pt x="3934" y="194"/>
                    <a:pt x="3929" y="217"/>
                  </a:cubicBezTo>
                  <a:cubicBezTo>
                    <a:pt x="3914" y="194"/>
                    <a:pt x="3836" y="72"/>
                    <a:pt x="3899" y="60"/>
                  </a:cubicBezTo>
                  <a:close/>
                  <a:moveTo>
                    <a:pt x="3984" y="101"/>
                  </a:moveTo>
                  <a:cubicBezTo>
                    <a:pt x="3984" y="101"/>
                    <a:pt x="3984" y="101"/>
                    <a:pt x="3984" y="101"/>
                  </a:cubicBezTo>
                  <a:cubicBezTo>
                    <a:pt x="3974" y="128"/>
                    <a:pt x="3968" y="167"/>
                    <a:pt x="3967" y="221"/>
                  </a:cubicBezTo>
                  <a:cubicBezTo>
                    <a:pt x="3996" y="192"/>
                    <a:pt x="4053" y="137"/>
                    <a:pt x="4044" y="91"/>
                  </a:cubicBezTo>
                  <a:cubicBezTo>
                    <a:pt x="4038" y="49"/>
                    <a:pt x="3994" y="80"/>
                    <a:pt x="3984" y="101"/>
                  </a:cubicBezTo>
                  <a:close/>
                  <a:moveTo>
                    <a:pt x="4109" y="200"/>
                  </a:moveTo>
                  <a:cubicBezTo>
                    <a:pt x="4109" y="200"/>
                    <a:pt x="4109" y="200"/>
                    <a:pt x="4109" y="200"/>
                  </a:cubicBezTo>
                  <a:cubicBezTo>
                    <a:pt x="4085" y="220"/>
                    <a:pt x="4050" y="237"/>
                    <a:pt x="4003" y="251"/>
                  </a:cubicBezTo>
                  <a:cubicBezTo>
                    <a:pt x="4016" y="227"/>
                    <a:pt x="4086" y="99"/>
                    <a:pt x="4126" y="149"/>
                  </a:cubicBezTo>
                  <a:cubicBezTo>
                    <a:pt x="4132" y="156"/>
                    <a:pt x="4134" y="164"/>
                    <a:pt x="4130" y="173"/>
                  </a:cubicBezTo>
                  <a:cubicBezTo>
                    <a:pt x="4127" y="182"/>
                    <a:pt x="4120" y="191"/>
                    <a:pt x="4109" y="200"/>
                  </a:cubicBezTo>
                  <a:close/>
                  <a:moveTo>
                    <a:pt x="4166" y="318"/>
                  </a:moveTo>
                  <a:cubicBezTo>
                    <a:pt x="4166" y="318"/>
                    <a:pt x="4166" y="318"/>
                    <a:pt x="4166" y="318"/>
                  </a:cubicBezTo>
                  <a:cubicBezTo>
                    <a:pt x="4155" y="324"/>
                    <a:pt x="4142" y="327"/>
                    <a:pt x="4126" y="327"/>
                  </a:cubicBezTo>
                  <a:cubicBezTo>
                    <a:pt x="4094" y="327"/>
                    <a:pt x="4057" y="317"/>
                    <a:pt x="4012" y="301"/>
                  </a:cubicBezTo>
                  <a:cubicBezTo>
                    <a:pt x="4009" y="300"/>
                    <a:pt x="4007" y="299"/>
                    <a:pt x="4005" y="298"/>
                  </a:cubicBezTo>
                  <a:cubicBezTo>
                    <a:pt x="4004" y="298"/>
                    <a:pt x="4003" y="297"/>
                    <a:pt x="4003" y="297"/>
                  </a:cubicBezTo>
                  <a:cubicBezTo>
                    <a:pt x="3997" y="294"/>
                    <a:pt x="3993" y="288"/>
                    <a:pt x="3994" y="281"/>
                  </a:cubicBezTo>
                  <a:cubicBezTo>
                    <a:pt x="3993" y="281"/>
                    <a:pt x="3993" y="280"/>
                    <a:pt x="3993" y="280"/>
                  </a:cubicBezTo>
                  <a:cubicBezTo>
                    <a:pt x="3993" y="273"/>
                    <a:pt x="3999" y="266"/>
                    <a:pt x="4006" y="264"/>
                  </a:cubicBezTo>
                  <a:cubicBezTo>
                    <a:pt x="4008" y="262"/>
                    <a:pt x="4011" y="262"/>
                    <a:pt x="4012" y="262"/>
                  </a:cubicBezTo>
                  <a:cubicBezTo>
                    <a:pt x="4012" y="262"/>
                    <a:pt x="4013" y="262"/>
                    <a:pt x="4013" y="262"/>
                  </a:cubicBezTo>
                  <a:cubicBezTo>
                    <a:pt x="4052" y="246"/>
                    <a:pt x="4169" y="202"/>
                    <a:pt x="4184" y="270"/>
                  </a:cubicBezTo>
                  <a:cubicBezTo>
                    <a:pt x="4186" y="273"/>
                    <a:pt x="4187" y="276"/>
                    <a:pt x="4187" y="279"/>
                  </a:cubicBezTo>
                  <a:cubicBezTo>
                    <a:pt x="4187" y="279"/>
                    <a:pt x="4187" y="280"/>
                    <a:pt x="4187" y="280"/>
                  </a:cubicBezTo>
                  <a:cubicBezTo>
                    <a:pt x="4187" y="281"/>
                    <a:pt x="4186" y="281"/>
                    <a:pt x="4186" y="281"/>
                  </a:cubicBezTo>
                  <a:cubicBezTo>
                    <a:pt x="4186" y="281"/>
                    <a:pt x="4187" y="282"/>
                    <a:pt x="4187" y="282"/>
                  </a:cubicBezTo>
                  <a:cubicBezTo>
                    <a:pt x="4187" y="285"/>
                    <a:pt x="4186" y="289"/>
                    <a:pt x="4184" y="292"/>
                  </a:cubicBezTo>
                  <a:cubicBezTo>
                    <a:pt x="4182" y="302"/>
                    <a:pt x="4175" y="312"/>
                    <a:pt x="4166" y="318"/>
                  </a:cubicBezTo>
                  <a:close/>
                  <a:moveTo>
                    <a:pt x="4073" y="408"/>
                  </a:moveTo>
                  <a:cubicBezTo>
                    <a:pt x="4073" y="408"/>
                    <a:pt x="4073" y="408"/>
                    <a:pt x="4073" y="408"/>
                  </a:cubicBezTo>
                  <a:cubicBezTo>
                    <a:pt x="4050" y="389"/>
                    <a:pt x="4027" y="357"/>
                    <a:pt x="4003" y="310"/>
                  </a:cubicBezTo>
                  <a:cubicBezTo>
                    <a:pt x="4043" y="322"/>
                    <a:pt x="4089" y="339"/>
                    <a:pt x="4119" y="371"/>
                  </a:cubicBezTo>
                  <a:cubicBezTo>
                    <a:pt x="4153" y="408"/>
                    <a:pt x="4108" y="437"/>
                    <a:pt x="4073" y="408"/>
                  </a:cubicBezTo>
                  <a:close/>
                  <a:moveTo>
                    <a:pt x="3662" y="6816"/>
                  </a:moveTo>
                  <a:cubicBezTo>
                    <a:pt x="3662" y="6816"/>
                    <a:pt x="3662" y="6816"/>
                    <a:pt x="3662" y="6816"/>
                  </a:cubicBezTo>
                  <a:cubicBezTo>
                    <a:pt x="3714" y="6816"/>
                    <a:pt x="3756" y="6858"/>
                    <a:pt x="3756" y="6910"/>
                  </a:cubicBezTo>
                  <a:cubicBezTo>
                    <a:pt x="3756" y="6963"/>
                    <a:pt x="3714" y="7005"/>
                    <a:pt x="3662" y="7005"/>
                  </a:cubicBezTo>
                  <a:cubicBezTo>
                    <a:pt x="3609" y="7005"/>
                    <a:pt x="3567" y="6963"/>
                    <a:pt x="3567" y="6910"/>
                  </a:cubicBezTo>
                  <a:cubicBezTo>
                    <a:pt x="3567" y="6858"/>
                    <a:pt x="3609" y="6816"/>
                    <a:pt x="3662" y="6816"/>
                  </a:cubicBezTo>
                  <a:close/>
                  <a:moveTo>
                    <a:pt x="4727" y="379"/>
                  </a:moveTo>
                  <a:cubicBezTo>
                    <a:pt x="4727" y="379"/>
                    <a:pt x="4727" y="379"/>
                    <a:pt x="4727" y="379"/>
                  </a:cubicBezTo>
                  <a:cubicBezTo>
                    <a:pt x="4741" y="271"/>
                    <a:pt x="4714" y="139"/>
                    <a:pt x="4588" y="96"/>
                  </a:cubicBezTo>
                  <a:cubicBezTo>
                    <a:pt x="4653" y="171"/>
                    <a:pt x="4694" y="291"/>
                    <a:pt x="4716" y="386"/>
                  </a:cubicBezTo>
                  <a:cubicBezTo>
                    <a:pt x="4543" y="383"/>
                    <a:pt x="4487" y="237"/>
                    <a:pt x="4414" y="0"/>
                  </a:cubicBezTo>
                  <a:cubicBezTo>
                    <a:pt x="4558" y="15"/>
                    <a:pt x="4783" y="112"/>
                    <a:pt x="4745" y="325"/>
                  </a:cubicBezTo>
                  <a:cubicBezTo>
                    <a:pt x="4739" y="356"/>
                    <a:pt x="4730" y="373"/>
                    <a:pt x="4727" y="379"/>
                  </a:cubicBezTo>
                  <a:close/>
                  <a:moveTo>
                    <a:pt x="4717" y="415"/>
                  </a:moveTo>
                  <a:cubicBezTo>
                    <a:pt x="4717" y="415"/>
                    <a:pt x="4717" y="415"/>
                    <a:pt x="4717" y="415"/>
                  </a:cubicBezTo>
                  <a:cubicBezTo>
                    <a:pt x="4672" y="514"/>
                    <a:pt x="4580" y="612"/>
                    <a:pt x="4450" y="583"/>
                  </a:cubicBezTo>
                  <a:cubicBezTo>
                    <a:pt x="4544" y="554"/>
                    <a:pt x="4642" y="473"/>
                    <a:pt x="4711" y="403"/>
                  </a:cubicBezTo>
                  <a:cubicBezTo>
                    <a:pt x="4562" y="315"/>
                    <a:pt x="4438" y="410"/>
                    <a:pt x="4252" y="573"/>
                  </a:cubicBezTo>
                  <a:cubicBezTo>
                    <a:pt x="4382" y="636"/>
                    <a:pt x="4624" y="672"/>
                    <a:pt x="4704" y="470"/>
                  </a:cubicBezTo>
                  <a:cubicBezTo>
                    <a:pt x="4715" y="441"/>
                    <a:pt x="4716" y="422"/>
                    <a:pt x="4717" y="415"/>
                  </a:cubicBezTo>
                  <a:close/>
                  <a:moveTo>
                    <a:pt x="5068" y="515"/>
                  </a:moveTo>
                  <a:cubicBezTo>
                    <a:pt x="5068" y="515"/>
                    <a:pt x="5068" y="515"/>
                    <a:pt x="5068" y="515"/>
                  </a:cubicBezTo>
                  <a:cubicBezTo>
                    <a:pt x="5094" y="409"/>
                    <a:pt x="5081" y="275"/>
                    <a:pt x="4961" y="218"/>
                  </a:cubicBezTo>
                  <a:cubicBezTo>
                    <a:pt x="5018" y="299"/>
                    <a:pt x="5045" y="423"/>
                    <a:pt x="5056" y="520"/>
                  </a:cubicBezTo>
                  <a:cubicBezTo>
                    <a:pt x="4885" y="499"/>
                    <a:pt x="4845" y="347"/>
                    <a:pt x="4799" y="104"/>
                  </a:cubicBezTo>
                  <a:cubicBezTo>
                    <a:pt x="4940" y="134"/>
                    <a:pt x="5153" y="255"/>
                    <a:pt x="5092" y="463"/>
                  </a:cubicBezTo>
                  <a:cubicBezTo>
                    <a:pt x="5083" y="493"/>
                    <a:pt x="5072" y="509"/>
                    <a:pt x="5068" y="515"/>
                  </a:cubicBezTo>
                  <a:close/>
                  <a:moveTo>
                    <a:pt x="5055" y="549"/>
                  </a:moveTo>
                  <a:cubicBezTo>
                    <a:pt x="5055" y="549"/>
                    <a:pt x="5055" y="549"/>
                    <a:pt x="5055" y="549"/>
                  </a:cubicBezTo>
                  <a:cubicBezTo>
                    <a:pt x="5053" y="556"/>
                    <a:pt x="5050" y="575"/>
                    <a:pt x="5036" y="603"/>
                  </a:cubicBezTo>
                  <a:cubicBezTo>
                    <a:pt x="4934" y="795"/>
                    <a:pt x="4697" y="733"/>
                    <a:pt x="4575" y="656"/>
                  </a:cubicBezTo>
                  <a:cubicBezTo>
                    <a:pt x="4778" y="514"/>
                    <a:pt x="4912" y="433"/>
                    <a:pt x="5050" y="537"/>
                  </a:cubicBezTo>
                  <a:cubicBezTo>
                    <a:pt x="4974" y="599"/>
                    <a:pt x="4868" y="668"/>
                    <a:pt x="4771" y="687"/>
                  </a:cubicBezTo>
                  <a:cubicBezTo>
                    <a:pt x="4896" y="731"/>
                    <a:pt x="4999" y="643"/>
                    <a:pt x="5055" y="549"/>
                  </a:cubicBezTo>
                  <a:close/>
                  <a:moveTo>
                    <a:pt x="5393" y="687"/>
                  </a:moveTo>
                  <a:cubicBezTo>
                    <a:pt x="5393" y="687"/>
                    <a:pt x="5393" y="687"/>
                    <a:pt x="5393" y="687"/>
                  </a:cubicBezTo>
                  <a:cubicBezTo>
                    <a:pt x="5430" y="585"/>
                    <a:pt x="5432" y="450"/>
                    <a:pt x="5318" y="380"/>
                  </a:cubicBezTo>
                  <a:cubicBezTo>
                    <a:pt x="5366" y="467"/>
                    <a:pt x="5380" y="593"/>
                    <a:pt x="5380" y="691"/>
                  </a:cubicBezTo>
                  <a:cubicBezTo>
                    <a:pt x="5212" y="651"/>
                    <a:pt x="5189" y="496"/>
                    <a:pt x="5169" y="249"/>
                  </a:cubicBezTo>
                  <a:cubicBezTo>
                    <a:pt x="5307" y="295"/>
                    <a:pt x="5505" y="438"/>
                    <a:pt x="5422" y="638"/>
                  </a:cubicBezTo>
                  <a:cubicBezTo>
                    <a:pt x="5410" y="667"/>
                    <a:pt x="5397" y="681"/>
                    <a:pt x="5393" y="687"/>
                  </a:cubicBezTo>
                  <a:close/>
                  <a:moveTo>
                    <a:pt x="5375" y="720"/>
                  </a:moveTo>
                  <a:cubicBezTo>
                    <a:pt x="5375" y="720"/>
                    <a:pt x="5375" y="720"/>
                    <a:pt x="5375" y="720"/>
                  </a:cubicBezTo>
                  <a:cubicBezTo>
                    <a:pt x="5310" y="806"/>
                    <a:pt x="5198" y="882"/>
                    <a:pt x="5078" y="825"/>
                  </a:cubicBezTo>
                  <a:cubicBezTo>
                    <a:pt x="5177" y="818"/>
                    <a:pt x="5290" y="760"/>
                    <a:pt x="5372" y="707"/>
                  </a:cubicBezTo>
                  <a:cubicBezTo>
                    <a:pt x="5246" y="588"/>
                    <a:pt x="5104" y="654"/>
                    <a:pt x="4887" y="773"/>
                  </a:cubicBezTo>
                  <a:cubicBezTo>
                    <a:pt x="5000" y="863"/>
                    <a:pt x="5229" y="950"/>
                    <a:pt x="5351" y="771"/>
                  </a:cubicBezTo>
                  <a:cubicBezTo>
                    <a:pt x="5368" y="745"/>
                    <a:pt x="5373" y="726"/>
                    <a:pt x="5375" y="720"/>
                  </a:cubicBezTo>
                  <a:close/>
                  <a:moveTo>
                    <a:pt x="5697" y="893"/>
                  </a:moveTo>
                  <a:cubicBezTo>
                    <a:pt x="5697" y="893"/>
                    <a:pt x="5697" y="893"/>
                    <a:pt x="5697" y="893"/>
                  </a:cubicBezTo>
                  <a:cubicBezTo>
                    <a:pt x="5745" y="796"/>
                    <a:pt x="5761" y="661"/>
                    <a:pt x="5656" y="580"/>
                  </a:cubicBezTo>
                  <a:cubicBezTo>
                    <a:pt x="5694" y="672"/>
                    <a:pt x="5694" y="799"/>
                    <a:pt x="5684" y="896"/>
                  </a:cubicBezTo>
                  <a:cubicBezTo>
                    <a:pt x="5521" y="838"/>
                    <a:pt x="5515" y="681"/>
                    <a:pt x="5522" y="434"/>
                  </a:cubicBezTo>
                  <a:cubicBezTo>
                    <a:pt x="5654" y="494"/>
                    <a:pt x="5836" y="658"/>
                    <a:pt x="5731" y="848"/>
                  </a:cubicBezTo>
                  <a:cubicBezTo>
                    <a:pt x="5716" y="875"/>
                    <a:pt x="5702" y="888"/>
                    <a:pt x="5697" y="893"/>
                  </a:cubicBezTo>
                  <a:close/>
                  <a:moveTo>
                    <a:pt x="5676" y="924"/>
                  </a:moveTo>
                  <a:cubicBezTo>
                    <a:pt x="5676" y="924"/>
                    <a:pt x="5676" y="924"/>
                    <a:pt x="5676" y="924"/>
                  </a:cubicBezTo>
                  <a:cubicBezTo>
                    <a:pt x="5673" y="930"/>
                    <a:pt x="5665" y="948"/>
                    <a:pt x="5646" y="972"/>
                  </a:cubicBezTo>
                  <a:cubicBezTo>
                    <a:pt x="5505" y="1137"/>
                    <a:pt x="5287" y="1025"/>
                    <a:pt x="5184" y="924"/>
                  </a:cubicBezTo>
                  <a:cubicBezTo>
                    <a:pt x="5413" y="829"/>
                    <a:pt x="5561" y="779"/>
                    <a:pt x="5674" y="911"/>
                  </a:cubicBezTo>
                  <a:cubicBezTo>
                    <a:pt x="5586" y="955"/>
                    <a:pt x="5468" y="1000"/>
                    <a:pt x="5369" y="997"/>
                  </a:cubicBezTo>
                  <a:cubicBezTo>
                    <a:pt x="5482" y="1066"/>
                    <a:pt x="5601" y="1003"/>
                    <a:pt x="5676" y="924"/>
                  </a:cubicBezTo>
                  <a:close/>
                  <a:moveTo>
                    <a:pt x="5976" y="1131"/>
                  </a:moveTo>
                  <a:cubicBezTo>
                    <a:pt x="5976" y="1131"/>
                    <a:pt x="5976" y="1131"/>
                    <a:pt x="5976" y="1131"/>
                  </a:cubicBezTo>
                  <a:cubicBezTo>
                    <a:pt x="5982" y="1127"/>
                    <a:pt x="5997" y="1115"/>
                    <a:pt x="6015" y="1090"/>
                  </a:cubicBezTo>
                  <a:cubicBezTo>
                    <a:pt x="6140" y="912"/>
                    <a:pt x="5977" y="730"/>
                    <a:pt x="5853" y="656"/>
                  </a:cubicBezTo>
                  <a:cubicBezTo>
                    <a:pt x="5819" y="901"/>
                    <a:pt x="5807" y="1057"/>
                    <a:pt x="5963" y="1133"/>
                  </a:cubicBezTo>
                  <a:cubicBezTo>
                    <a:pt x="5984" y="1037"/>
                    <a:pt x="5997" y="911"/>
                    <a:pt x="5970" y="816"/>
                  </a:cubicBezTo>
                  <a:cubicBezTo>
                    <a:pt x="6066" y="908"/>
                    <a:pt x="6034" y="1040"/>
                    <a:pt x="5976" y="1131"/>
                  </a:cubicBezTo>
                  <a:close/>
                  <a:moveTo>
                    <a:pt x="5952" y="1160"/>
                  </a:moveTo>
                  <a:cubicBezTo>
                    <a:pt x="5952" y="1160"/>
                    <a:pt x="5952" y="1160"/>
                    <a:pt x="5952" y="1160"/>
                  </a:cubicBezTo>
                  <a:cubicBezTo>
                    <a:pt x="5869" y="1230"/>
                    <a:pt x="5744" y="1280"/>
                    <a:pt x="5639" y="1198"/>
                  </a:cubicBezTo>
                  <a:cubicBezTo>
                    <a:pt x="5737" y="1212"/>
                    <a:pt x="5860" y="1181"/>
                    <a:pt x="5951" y="1146"/>
                  </a:cubicBezTo>
                  <a:cubicBezTo>
                    <a:pt x="5854" y="1003"/>
                    <a:pt x="5701" y="1037"/>
                    <a:pt x="5463" y="1106"/>
                  </a:cubicBezTo>
                  <a:cubicBezTo>
                    <a:pt x="5555" y="1218"/>
                    <a:pt x="5759" y="1353"/>
                    <a:pt x="5917" y="1204"/>
                  </a:cubicBezTo>
                  <a:cubicBezTo>
                    <a:pt x="5939" y="1183"/>
                    <a:pt x="5948" y="1166"/>
                    <a:pt x="5952" y="1160"/>
                  </a:cubicBezTo>
                  <a:close/>
                  <a:moveTo>
                    <a:pt x="6228" y="1399"/>
                  </a:moveTo>
                  <a:cubicBezTo>
                    <a:pt x="6228" y="1399"/>
                    <a:pt x="6228" y="1399"/>
                    <a:pt x="6228" y="1399"/>
                  </a:cubicBezTo>
                  <a:cubicBezTo>
                    <a:pt x="6296" y="1314"/>
                    <a:pt x="6341" y="1186"/>
                    <a:pt x="6256" y="1085"/>
                  </a:cubicBezTo>
                  <a:cubicBezTo>
                    <a:pt x="6273" y="1182"/>
                    <a:pt x="6246" y="1306"/>
                    <a:pt x="6215" y="1398"/>
                  </a:cubicBezTo>
                  <a:cubicBezTo>
                    <a:pt x="6068" y="1307"/>
                    <a:pt x="6097" y="1153"/>
                    <a:pt x="6157" y="912"/>
                  </a:cubicBezTo>
                  <a:cubicBezTo>
                    <a:pt x="6273" y="1000"/>
                    <a:pt x="6415" y="1199"/>
                    <a:pt x="6272" y="1362"/>
                  </a:cubicBezTo>
                  <a:cubicBezTo>
                    <a:pt x="6251" y="1385"/>
                    <a:pt x="6234" y="1395"/>
                    <a:pt x="6228" y="1399"/>
                  </a:cubicBezTo>
                  <a:close/>
                  <a:moveTo>
                    <a:pt x="6201" y="1424"/>
                  </a:moveTo>
                  <a:cubicBezTo>
                    <a:pt x="6201" y="1424"/>
                    <a:pt x="6201" y="1424"/>
                    <a:pt x="6201" y="1424"/>
                  </a:cubicBezTo>
                  <a:cubicBezTo>
                    <a:pt x="6196" y="1430"/>
                    <a:pt x="6186" y="1445"/>
                    <a:pt x="6161" y="1465"/>
                  </a:cubicBezTo>
                  <a:cubicBezTo>
                    <a:pt x="5988" y="1595"/>
                    <a:pt x="5800" y="1439"/>
                    <a:pt x="5721" y="1318"/>
                  </a:cubicBezTo>
                  <a:cubicBezTo>
                    <a:pt x="5965" y="1275"/>
                    <a:pt x="6121" y="1258"/>
                    <a:pt x="6202" y="1411"/>
                  </a:cubicBezTo>
                  <a:cubicBezTo>
                    <a:pt x="6107" y="1435"/>
                    <a:pt x="5981" y="1453"/>
                    <a:pt x="5885" y="1428"/>
                  </a:cubicBezTo>
                  <a:cubicBezTo>
                    <a:pt x="5981" y="1521"/>
                    <a:pt x="6111" y="1485"/>
                    <a:pt x="6201" y="1424"/>
                  </a:cubicBezTo>
                  <a:close/>
                  <a:moveTo>
                    <a:pt x="6449" y="1692"/>
                  </a:moveTo>
                  <a:cubicBezTo>
                    <a:pt x="6449" y="1692"/>
                    <a:pt x="6449" y="1692"/>
                    <a:pt x="6449" y="1692"/>
                  </a:cubicBezTo>
                  <a:cubicBezTo>
                    <a:pt x="6456" y="1688"/>
                    <a:pt x="6473" y="1681"/>
                    <a:pt x="6496" y="1660"/>
                  </a:cubicBezTo>
                  <a:cubicBezTo>
                    <a:pt x="6656" y="1514"/>
                    <a:pt x="6537" y="1300"/>
                    <a:pt x="6432" y="1201"/>
                  </a:cubicBezTo>
                  <a:cubicBezTo>
                    <a:pt x="6346" y="1433"/>
                    <a:pt x="6301" y="1583"/>
                    <a:pt x="6436" y="1690"/>
                  </a:cubicBezTo>
                  <a:cubicBezTo>
                    <a:pt x="6477" y="1602"/>
                    <a:pt x="6518" y="1481"/>
                    <a:pt x="6511" y="1383"/>
                  </a:cubicBezTo>
                  <a:cubicBezTo>
                    <a:pt x="6585" y="1493"/>
                    <a:pt x="6526" y="1615"/>
                    <a:pt x="6449" y="1692"/>
                  </a:cubicBezTo>
                  <a:close/>
                  <a:moveTo>
                    <a:pt x="6419" y="1714"/>
                  </a:moveTo>
                  <a:cubicBezTo>
                    <a:pt x="6419" y="1714"/>
                    <a:pt x="6419" y="1714"/>
                    <a:pt x="6419" y="1714"/>
                  </a:cubicBezTo>
                  <a:cubicBezTo>
                    <a:pt x="6324" y="1765"/>
                    <a:pt x="6190" y="1787"/>
                    <a:pt x="6105" y="1684"/>
                  </a:cubicBezTo>
                  <a:cubicBezTo>
                    <a:pt x="6198" y="1719"/>
                    <a:pt x="6325" y="1715"/>
                    <a:pt x="6422" y="1701"/>
                  </a:cubicBezTo>
                  <a:cubicBezTo>
                    <a:pt x="6358" y="1540"/>
                    <a:pt x="6201" y="1540"/>
                    <a:pt x="5954" y="1556"/>
                  </a:cubicBezTo>
                  <a:cubicBezTo>
                    <a:pt x="6019" y="1685"/>
                    <a:pt x="6189" y="1861"/>
                    <a:pt x="6376" y="1750"/>
                  </a:cubicBezTo>
                  <a:cubicBezTo>
                    <a:pt x="6402" y="1734"/>
                    <a:pt x="6414" y="1719"/>
                    <a:pt x="6419" y="1714"/>
                  </a:cubicBezTo>
                  <a:close/>
                  <a:moveTo>
                    <a:pt x="6637" y="2008"/>
                  </a:moveTo>
                  <a:cubicBezTo>
                    <a:pt x="6637" y="2008"/>
                    <a:pt x="6637" y="2008"/>
                    <a:pt x="6637" y="2008"/>
                  </a:cubicBezTo>
                  <a:cubicBezTo>
                    <a:pt x="6722" y="1939"/>
                    <a:pt x="6794" y="1825"/>
                    <a:pt x="6732" y="1707"/>
                  </a:cubicBezTo>
                  <a:cubicBezTo>
                    <a:pt x="6728" y="1806"/>
                    <a:pt x="6675" y="1921"/>
                    <a:pt x="6624" y="2004"/>
                  </a:cubicBezTo>
                  <a:cubicBezTo>
                    <a:pt x="6501" y="1883"/>
                    <a:pt x="6562" y="1739"/>
                    <a:pt x="6674" y="1517"/>
                  </a:cubicBezTo>
                  <a:cubicBezTo>
                    <a:pt x="6767" y="1627"/>
                    <a:pt x="6863" y="1853"/>
                    <a:pt x="6687" y="1981"/>
                  </a:cubicBezTo>
                  <a:cubicBezTo>
                    <a:pt x="6662" y="1999"/>
                    <a:pt x="6644" y="2005"/>
                    <a:pt x="6637" y="2008"/>
                  </a:cubicBezTo>
                  <a:close/>
                  <a:moveTo>
                    <a:pt x="6605" y="2026"/>
                  </a:moveTo>
                  <a:cubicBezTo>
                    <a:pt x="6605" y="2026"/>
                    <a:pt x="6605" y="2026"/>
                    <a:pt x="6605" y="2026"/>
                  </a:cubicBezTo>
                  <a:cubicBezTo>
                    <a:pt x="6600" y="2031"/>
                    <a:pt x="6586" y="2044"/>
                    <a:pt x="6558" y="2057"/>
                  </a:cubicBezTo>
                  <a:cubicBezTo>
                    <a:pt x="6360" y="2147"/>
                    <a:pt x="6210" y="1954"/>
                    <a:pt x="6160" y="1818"/>
                  </a:cubicBezTo>
                  <a:cubicBezTo>
                    <a:pt x="6407" y="1830"/>
                    <a:pt x="6563" y="1847"/>
                    <a:pt x="6609" y="2013"/>
                  </a:cubicBezTo>
                  <a:cubicBezTo>
                    <a:pt x="6511" y="2017"/>
                    <a:pt x="6384" y="2007"/>
                    <a:pt x="6296" y="1962"/>
                  </a:cubicBezTo>
                  <a:cubicBezTo>
                    <a:pt x="6369" y="2073"/>
                    <a:pt x="6504" y="2067"/>
                    <a:pt x="6605" y="2026"/>
                  </a:cubicBezTo>
                  <a:close/>
                  <a:moveTo>
                    <a:pt x="6790" y="2342"/>
                  </a:moveTo>
                  <a:cubicBezTo>
                    <a:pt x="6790" y="2342"/>
                    <a:pt x="6790" y="2342"/>
                    <a:pt x="6790" y="2342"/>
                  </a:cubicBezTo>
                  <a:cubicBezTo>
                    <a:pt x="6796" y="2340"/>
                    <a:pt x="6815" y="2336"/>
                    <a:pt x="6842" y="2321"/>
                  </a:cubicBezTo>
                  <a:cubicBezTo>
                    <a:pt x="7030" y="2213"/>
                    <a:pt x="6960" y="1978"/>
                    <a:pt x="6879" y="1858"/>
                  </a:cubicBezTo>
                  <a:cubicBezTo>
                    <a:pt x="6745" y="2066"/>
                    <a:pt x="6668" y="2203"/>
                    <a:pt x="6777" y="2337"/>
                  </a:cubicBezTo>
                  <a:cubicBezTo>
                    <a:pt x="6836" y="2259"/>
                    <a:pt x="6902" y="2151"/>
                    <a:pt x="6917" y="2053"/>
                  </a:cubicBezTo>
                  <a:cubicBezTo>
                    <a:pt x="6965" y="2177"/>
                    <a:pt x="6881" y="2283"/>
                    <a:pt x="6790" y="2342"/>
                  </a:cubicBezTo>
                  <a:close/>
                  <a:moveTo>
                    <a:pt x="6756" y="2357"/>
                  </a:moveTo>
                  <a:cubicBezTo>
                    <a:pt x="6756" y="2357"/>
                    <a:pt x="6756" y="2357"/>
                    <a:pt x="6756" y="2357"/>
                  </a:cubicBezTo>
                  <a:cubicBezTo>
                    <a:pt x="6651" y="2386"/>
                    <a:pt x="6516" y="2378"/>
                    <a:pt x="6456" y="2259"/>
                  </a:cubicBezTo>
                  <a:cubicBezTo>
                    <a:pt x="6538" y="2314"/>
                    <a:pt x="6663" y="2337"/>
                    <a:pt x="6761" y="2345"/>
                  </a:cubicBezTo>
                  <a:cubicBezTo>
                    <a:pt x="6733" y="2174"/>
                    <a:pt x="6580" y="2140"/>
                    <a:pt x="6336" y="2102"/>
                  </a:cubicBezTo>
                  <a:cubicBezTo>
                    <a:pt x="6371" y="2242"/>
                    <a:pt x="6499" y="2450"/>
                    <a:pt x="6705" y="2383"/>
                  </a:cubicBezTo>
                  <a:cubicBezTo>
                    <a:pt x="6734" y="2372"/>
                    <a:pt x="6750" y="2361"/>
                    <a:pt x="6756" y="2357"/>
                  </a:cubicBezTo>
                  <a:close/>
                  <a:moveTo>
                    <a:pt x="6905" y="2690"/>
                  </a:moveTo>
                  <a:cubicBezTo>
                    <a:pt x="6905" y="2690"/>
                    <a:pt x="6905" y="2690"/>
                    <a:pt x="6905" y="2690"/>
                  </a:cubicBezTo>
                  <a:cubicBezTo>
                    <a:pt x="7002" y="2642"/>
                    <a:pt x="7097" y="2546"/>
                    <a:pt x="7063" y="2418"/>
                  </a:cubicBezTo>
                  <a:cubicBezTo>
                    <a:pt x="7037" y="2513"/>
                    <a:pt x="6960" y="2614"/>
                    <a:pt x="6893" y="2685"/>
                  </a:cubicBezTo>
                  <a:cubicBezTo>
                    <a:pt x="6799" y="2539"/>
                    <a:pt x="6890" y="2412"/>
                    <a:pt x="7046" y="2220"/>
                  </a:cubicBezTo>
                  <a:cubicBezTo>
                    <a:pt x="7114" y="2348"/>
                    <a:pt x="7158" y="2588"/>
                    <a:pt x="6959" y="2676"/>
                  </a:cubicBezTo>
                  <a:cubicBezTo>
                    <a:pt x="6931" y="2688"/>
                    <a:pt x="6912" y="2689"/>
                    <a:pt x="6905" y="2690"/>
                  </a:cubicBezTo>
                  <a:close/>
                  <a:moveTo>
                    <a:pt x="6869" y="2702"/>
                  </a:moveTo>
                  <a:cubicBezTo>
                    <a:pt x="6869" y="2702"/>
                    <a:pt x="6869" y="2702"/>
                    <a:pt x="6869" y="2702"/>
                  </a:cubicBezTo>
                  <a:cubicBezTo>
                    <a:pt x="6863" y="2705"/>
                    <a:pt x="6846" y="2715"/>
                    <a:pt x="6816" y="2722"/>
                  </a:cubicBezTo>
                  <a:cubicBezTo>
                    <a:pt x="6604" y="2767"/>
                    <a:pt x="6499" y="2546"/>
                    <a:pt x="6480" y="2402"/>
                  </a:cubicBezTo>
                  <a:cubicBezTo>
                    <a:pt x="6719" y="2467"/>
                    <a:pt x="6867" y="2518"/>
                    <a:pt x="6876" y="2690"/>
                  </a:cubicBezTo>
                  <a:cubicBezTo>
                    <a:pt x="6779" y="2672"/>
                    <a:pt x="6658" y="2635"/>
                    <a:pt x="6582" y="2572"/>
                  </a:cubicBezTo>
                  <a:cubicBezTo>
                    <a:pt x="6629" y="2697"/>
                    <a:pt x="6762" y="2719"/>
                    <a:pt x="6869" y="2702"/>
                  </a:cubicBezTo>
                  <a:close/>
                  <a:moveTo>
                    <a:pt x="6981" y="3050"/>
                  </a:moveTo>
                  <a:cubicBezTo>
                    <a:pt x="6981" y="3050"/>
                    <a:pt x="6981" y="3050"/>
                    <a:pt x="6981" y="3050"/>
                  </a:cubicBezTo>
                  <a:cubicBezTo>
                    <a:pt x="6988" y="3049"/>
                    <a:pt x="7007" y="3050"/>
                    <a:pt x="7037" y="3041"/>
                  </a:cubicBezTo>
                  <a:cubicBezTo>
                    <a:pt x="7244" y="2976"/>
                    <a:pt x="7226" y="2732"/>
                    <a:pt x="7173" y="2597"/>
                  </a:cubicBezTo>
                  <a:cubicBezTo>
                    <a:pt x="6997" y="2771"/>
                    <a:pt x="6892" y="2888"/>
                    <a:pt x="6970" y="3043"/>
                  </a:cubicBezTo>
                  <a:cubicBezTo>
                    <a:pt x="7045" y="2980"/>
                    <a:pt x="7132" y="2888"/>
                    <a:pt x="7168" y="2796"/>
                  </a:cubicBezTo>
                  <a:cubicBezTo>
                    <a:pt x="7188" y="2927"/>
                    <a:pt x="7083" y="3012"/>
                    <a:pt x="6981" y="3050"/>
                  </a:cubicBezTo>
                  <a:close/>
                  <a:moveTo>
                    <a:pt x="6944" y="3057"/>
                  </a:moveTo>
                  <a:cubicBezTo>
                    <a:pt x="6944" y="3057"/>
                    <a:pt x="6944" y="3057"/>
                    <a:pt x="6944" y="3057"/>
                  </a:cubicBezTo>
                  <a:cubicBezTo>
                    <a:pt x="6836" y="3063"/>
                    <a:pt x="6706" y="3026"/>
                    <a:pt x="6673" y="2897"/>
                  </a:cubicBezTo>
                  <a:cubicBezTo>
                    <a:pt x="6742" y="2968"/>
                    <a:pt x="6858" y="3018"/>
                    <a:pt x="6952" y="3046"/>
                  </a:cubicBezTo>
                  <a:cubicBezTo>
                    <a:pt x="6962" y="2874"/>
                    <a:pt x="6820" y="2807"/>
                    <a:pt x="6590" y="2717"/>
                  </a:cubicBezTo>
                  <a:cubicBezTo>
                    <a:pt x="6594" y="2861"/>
                    <a:pt x="6673" y="3093"/>
                    <a:pt x="6889" y="3071"/>
                  </a:cubicBezTo>
                  <a:cubicBezTo>
                    <a:pt x="6920" y="3067"/>
                    <a:pt x="6938" y="3059"/>
                    <a:pt x="6944" y="3057"/>
                  </a:cubicBezTo>
                  <a:close/>
                  <a:moveTo>
                    <a:pt x="7017" y="3415"/>
                  </a:moveTo>
                  <a:cubicBezTo>
                    <a:pt x="7017" y="3415"/>
                    <a:pt x="7017" y="3415"/>
                    <a:pt x="7017" y="3415"/>
                  </a:cubicBezTo>
                  <a:cubicBezTo>
                    <a:pt x="7123" y="3389"/>
                    <a:pt x="7237" y="3316"/>
                    <a:pt x="7231" y="3183"/>
                  </a:cubicBezTo>
                  <a:cubicBezTo>
                    <a:pt x="7185" y="3271"/>
                    <a:pt x="7088" y="3352"/>
                    <a:pt x="7007" y="3407"/>
                  </a:cubicBezTo>
                  <a:cubicBezTo>
                    <a:pt x="6947" y="3245"/>
                    <a:pt x="7064" y="3140"/>
                    <a:pt x="7258" y="2987"/>
                  </a:cubicBezTo>
                  <a:cubicBezTo>
                    <a:pt x="7296" y="3126"/>
                    <a:pt x="7287" y="3370"/>
                    <a:pt x="7074" y="3413"/>
                  </a:cubicBezTo>
                  <a:cubicBezTo>
                    <a:pt x="7044" y="3418"/>
                    <a:pt x="7025" y="3415"/>
                    <a:pt x="7017" y="3415"/>
                  </a:cubicBezTo>
                  <a:close/>
                  <a:moveTo>
                    <a:pt x="6981" y="3419"/>
                  </a:moveTo>
                  <a:cubicBezTo>
                    <a:pt x="6981" y="3419"/>
                    <a:pt x="6981" y="3419"/>
                    <a:pt x="6981" y="3419"/>
                  </a:cubicBezTo>
                  <a:cubicBezTo>
                    <a:pt x="6974" y="3420"/>
                    <a:pt x="6955" y="3426"/>
                    <a:pt x="6924" y="3427"/>
                  </a:cubicBezTo>
                  <a:cubicBezTo>
                    <a:pt x="6707" y="3424"/>
                    <a:pt x="6653" y="3186"/>
                    <a:pt x="6665" y="3042"/>
                  </a:cubicBezTo>
                  <a:cubicBezTo>
                    <a:pt x="6884" y="3157"/>
                    <a:pt x="7018" y="3238"/>
                    <a:pt x="6989" y="3408"/>
                  </a:cubicBezTo>
                  <a:cubicBezTo>
                    <a:pt x="6899" y="3370"/>
                    <a:pt x="6789" y="3308"/>
                    <a:pt x="6728" y="3230"/>
                  </a:cubicBezTo>
                  <a:cubicBezTo>
                    <a:pt x="6747" y="3361"/>
                    <a:pt x="6872" y="3412"/>
                    <a:pt x="6981" y="3419"/>
                  </a:cubicBezTo>
                  <a:close/>
                  <a:moveTo>
                    <a:pt x="7014" y="3782"/>
                  </a:moveTo>
                  <a:cubicBezTo>
                    <a:pt x="7014" y="3782"/>
                    <a:pt x="7014" y="3782"/>
                    <a:pt x="7014" y="3782"/>
                  </a:cubicBezTo>
                  <a:cubicBezTo>
                    <a:pt x="7021" y="3783"/>
                    <a:pt x="7040" y="3788"/>
                    <a:pt x="7071" y="3786"/>
                  </a:cubicBezTo>
                  <a:cubicBezTo>
                    <a:pt x="7287" y="3767"/>
                    <a:pt x="7323" y="3525"/>
                    <a:pt x="7300" y="3383"/>
                  </a:cubicBezTo>
                  <a:cubicBezTo>
                    <a:pt x="7090" y="3514"/>
                    <a:pt x="6963" y="3605"/>
                    <a:pt x="7005" y="3773"/>
                  </a:cubicBezTo>
                  <a:cubicBezTo>
                    <a:pt x="7091" y="3728"/>
                    <a:pt x="7197" y="3657"/>
                    <a:pt x="7252" y="3575"/>
                  </a:cubicBezTo>
                  <a:cubicBezTo>
                    <a:pt x="7243" y="3708"/>
                    <a:pt x="7122" y="3768"/>
                    <a:pt x="7014" y="3782"/>
                  </a:cubicBezTo>
                  <a:close/>
                  <a:moveTo>
                    <a:pt x="6977" y="3782"/>
                  </a:moveTo>
                  <a:cubicBezTo>
                    <a:pt x="6977" y="3782"/>
                    <a:pt x="6977" y="3782"/>
                    <a:pt x="6977" y="3782"/>
                  </a:cubicBezTo>
                  <a:cubicBezTo>
                    <a:pt x="6870" y="3764"/>
                    <a:pt x="6751" y="3700"/>
                    <a:pt x="6746" y="3566"/>
                  </a:cubicBezTo>
                  <a:cubicBezTo>
                    <a:pt x="6798" y="3651"/>
                    <a:pt x="6901" y="3725"/>
                    <a:pt x="6987" y="3773"/>
                  </a:cubicBezTo>
                  <a:cubicBezTo>
                    <a:pt x="7034" y="3606"/>
                    <a:pt x="6910" y="3511"/>
                    <a:pt x="6704" y="3373"/>
                  </a:cubicBezTo>
                  <a:cubicBezTo>
                    <a:pt x="6677" y="3515"/>
                    <a:pt x="6705" y="3758"/>
                    <a:pt x="6920" y="3784"/>
                  </a:cubicBezTo>
                  <a:cubicBezTo>
                    <a:pt x="6951" y="3787"/>
                    <a:pt x="6970" y="3783"/>
                    <a:pt x="6977" y="3782"/>
                  </a:cubicBezTo>
                  <a:close/>
                  <a:moveTo>
                    <a:pt x="6971" y="4147"/>
                  </a:moveTo>
                  <a:cubicBezTo>
                    <a:pt x="6971" y="4147"/>
                    <a:pt x="6971" y="4147"/>
                    <a:pt x="6971" y="4147"/>
                  </a:cubicBezTo>
                  <a:cubicBezTo>
                    <a:pt x="7079" y="4144"/>
                    <a:pt x="7206" y="4098"/>
                    <a:pt x="7229" y="3967"/>
                  </a:cubicBezTo>
                  <a:cubicBezTo>
                    <a:pt x="7166" y="4042"/>
                    <a:pt x="7053" y="4101"/>
                    <a:pt x="6962" y="4137"/>
                  </a:cubicBezTo>
                  <a:cubicBezTo>
                    <a:pt x="6939" y="3965"/>
                    <a:pt x="7075" y="3888"/>
                    <a:pt x="7298" y="3781"/>
                  </a:cubicBezTo>
                  <a:cubicBezTo>
                    <a:pt x="7305" y="3925"/>
                    <a:pt x="7244" y="4162"/>
                    <a:pt x="7027" y="4157"/>
                  </a:cubicBezTo>
                  <a:cubicBezTo>
                    <a:pt x="6996" y="4156"/>
                    <a:pt x="6977" y="4149"/>
                    <a:pt x="6971" y="4147"/>
                  </a:cubicBezTo>
                  <a:close/>
                  <a:moveTo>
                    <a:pt x="6934" y="4142"/>
                  </a:moveTo>
                  <a:cubicBezTo>
                    <a:pt x="6934" y="4142"/>
                    <a:pt x="6934" y="4142"/>
                    <a:pt x="6934" y="4142"/>
                  </a:cubicBezTo>
                  <a:cubicBezTo>
                    <a:pt x="6927" y="4142"/>
                    <a:pt x="6907" y="4144"/>
                    <a:pt x="6877" y="4138"/>
                  </a:cubicBezTo>
                  <a:cubicBezTo>
                    <a:pt x="6666" y="4089"/>
                    <a:pt x="6665" y="3844"/>
                    <a:pt x="6708" y="3706"/>
                  </a:cubicBezTo>
                  <a:cubicBezTo>
                    <a:pt x="6897" y="3866"/>
                    <a:pt x="7010" y="3974"/>
                    <a:pt x="6944" y="4134"/>
                  </a:cubicBezTo>
                  <a:cubicBezTo>
                    <a:pt x="6865" y="4077"/>
                    <a:pt x="6771" y="3993"/>
                    <a:pt x="6728" y="3903"/>
                  </a:cubicBezTo>
                  <a:cubicBezTo>
                    <a:pt x="6718" y="4036"/>
                    <a:pt x="6829" y="4113"/>
                    <a:pt x="6934" y="4142"/>
                  </a:cubicBezTo>
                  <a:close/>
                  <a:moveTo>
                    <a:pt x="6888" y="4505"/>
                  </a:moveTo>
                  <a:cubicBezTo>
                    <a:pt x="6888" y="4505"/>
                    <a:pt x="6888" y="4505"/>
                    <a:pt x="6888" y="4505"/>
                  </a:cubicBezTo>
                  <a:cubicBezTo>
                    <a:pt x="6996" y="4514"/>
                    <a:pt x="7127" y="4481"/>
                    <a:pt x="7165" y="4354"/>
                  </a:cubicBezTo>
                  <a:cubicBezTo>
                    <a:pt x="7093" y="4422"/>
                    <a:pt x="6975" y="4468"/>
                    <a:pt x="6880" y="4494"/>
                  </a:cubicBezTo>
                  <a:cubicBezTo>
                    <a:pt x="6876" y="4321"/>
                    <a:pt x="7020" y="4259"/>
                    <a:pt x="7253" y="4176"/>
                  </a:cubicBezTo>
                  <a:cubicBezTo>
                    <a:pt x="7245" y="4321"/>
                    <a:pt x="7157" y="4549"/>
                    <a:pt x="6942" y="4521"/>
                  </a:cubicBezTo>
                  <a:cubicBezTo>
                    <a:pt x="6912" y="4516"/>
                    <a:pt x="6894" y="4507"/>
                    <a:pt x="6888" y="4505"/>
                  </a:cubicBezTo>
                  <a:close/>
                  <a:moveTo>
                    <a:pt x="6852" y="4496"/>
                  </a:moveTo>
                  <a:cubicBezTo>
                    <a:pt x="6852" y="4496"/>
                    <a:pt x="6852" y="4496"/>
                    <a:pt x="6852" y="4496"/>
                  </a:cubicBezTo>
                  <a:cubicBezTo>
                    <a:pt x="6751" y="4455"/>
                    <a:pt x="6649" y="4367"/>
                    <a:pt x="6673" y="4236"/>
                  </a:cubicBezTo>
                  <a:cubicBezTo>
                    <a:pt x="6706" y="4329"/>
                    <a:pt x="6790" y="4424"/>
                    <a:pt x="6863" y="4489"/>
                  </a:cubicBezTo>
                  <a:cubicBezTo>
                    <a:pt x="6945" y="4337"/>
                    <a:pt x="6845" y="4217"/>
                    <a:pt x="6674" y="4038"/>
                  </a:cubicBezTo>
                  <a:cubicBezTo>
                    <a:pt x="6617" y="4170"/>
                    <a:pt x="6591" y="4414"/>
                    <a:pt x="6796" y="4486"/>
                  </a:cubicBezTo>
                  <a:cubicBezTo>
                    <a:pt x="6825" y="4495"/>
                    <a:pt x="6844" y="4496"/>
                    <a:pt x="6852" y="4496"/>
                  </a:cubicBezTo>
                  <a:close/>
                  <a:moveTo>
                    <a:pt x="6766" y="4851"/>
                  </a:moveTo>
                  <a:cubicBezTo>
                    <a:pt x="6766" y="4851"/>
                    <a:pt x="6766" y="4851"/>
                    <a:pt x="6766" y="4851"/>
                  </a:cubicBezTo>
                  <a:cubicBezTo>
                    <a:pt x="6873" y="4872"/>
                    <a:pt x="7007" y="4854"/>
                    <a:pt x="7058" y="4731"/>
                  </a:cubicBezTo>
                  <a:cubicBezTo>
                    <a:pt x="6979" y="4792"/>
                    <a:pt x="6857" y="4825"/>
                    <a:pt x="6760" y="4839"/>
                  </a:cubicBezTo>
                  <a:cubicBezTo>
                    <a:pt x="6775" y="4667"/>
                    <a:pt x="6924" y="4622"/>
                    <a:pt x="7165" y="4565"/>
                  </a:cubicBezTo>
                  <a:cubicBezTo>
                    <a:pt x="7141" y="4707"/>
                    <a:pt x="7029" y="4925"/>
                    <a:pt x="6819" y="4873"/>
                  </a:cubicBezTo>
                  <a:cubicBezTo>
                    <a:pt x="6789" y="4865"/>
                    <a:pt x="6772" y="4855"/>
                    <a:pt x="6766" y="4851"/>
                  </a:cubicBezTo>
                  <a:close/>
                  <a:moveTo>
                    <a:pt x="6731" y="4839"/>
                  </a:moveTo>
                  <a:cubicBezTo>
                    <a:pt x="6731" y="4839"/>
                    <a:pt x="6731" y="4839"/>
                    <a:pt x="6731" y="4839"/>
                  </a:cubicBezTo>
                  <a:cubicBezTo>
                    <a:pt x="6724" y="4837"/>
                    <a:pt x="6705" y="4835"/>
                    <a:pt x="6677" y="4822"/>
                  </a:cubicBezTo>
                  <a:cubicBezTo>
                    <a:pt x="6481" y="4728"/>
                    <a:pt x="6533" y="4489"/>
                    <a:pt x="6605" y="4364"/>
                  </a:cubicBezTo>
                  <a:cubicBezTo>
                    <a:pt x="6755" y="4561"/>
                    <a:pt x="6842" y="4691"/>
                    <a:pt x="6743" y="4833"/>
                  </a:cubicBezTo>
                  <a:cubicBezTo>
                    <a:pt x="6678" y="4761"/>
                    <a:pt x="6604" y="4657"/>
                    <a:pt x="6582" y="4561"/>
                  </a:cubicBezTo>
                  <a:cubicBezTo>
                    <a:pt x="6544" y="4688"/>
                    <a:pt x="6635" y="4787"/>
                    <a:pt x="6731" y="4839"/>
                  </a:cubicBezTo>
                  <a:close/>
                  <a:moveTo>
                    <a:pt x="6607" y="5183"/>
                  </a:moveTo>
                  <a:cubicBezTo>
                    <a:pt x="6607" y="5183"/>
                    <a:pt x="6607" y="5183"/>
                    <a:pt x="6607" y="5183"/>
                  </a:cubicBezTo>
                  <a:cubicBezTo>
                    <a:pt x="6711" y="5215"/>
                    <a:pt x="6846" y="5212"/>
                    <a:pt x="6911" y="5095"/>
                  </a:cubicBezTo>
                  <a:cubicBezTo>
                    <a:pt x="6826" y="5147"/>
                    <a:pt x="6701" y="5166"/>
                    <a:pt x="6603" y="5170"/>
                  </a:cubicBezTo>
                  <a:cubicBezTo>
                    <a:pt x="6636" y="5000"/>
                    <a:pt x="6790" y="4972"/>
                    <a:pt x="7036" y="4941"/>
                  </a:cubicBezTo>
                  <a:cubicBezTo>
                    <a:pt x="6996" y="5080"/>
                    <a:pt x="6861" y="5285"/>
                    <a:pt x="6657" y="5210"/>
                  </a:cubicBezTo>
                  <a:cubicBezTo>
                    <a:pt x="6628" y="5199"/>
                    <a:pt x="6613" y="5187"/>
                    <a:pt x="6607" y="5183"/>
                  </a:cubicBezTo>
                  <a:close/>
                  <a:moveTo>
                    <a:pt x="6574" y="5166"/>
                  </a:moveTo>
                  <a:cubicBezTo>
                    <a:pt x="6574" y="5166"/>
                    <a:pt x="6574" y="5166"/>
                    <a:pt x="6574" y="5166"/>
                  </a:cubicBezTo>
                  <a:cubicBezTo>
                    <a:pt x="6485" y="5105"/>
                    <a:pt x="6404" y="4996"/>
                    <a:pt x="6456" y="4874"/>
                  </a:cubicBezTo>
                  <a:cubicBezTo>
                    <a:pt x="6468" y="4972"/>
                    <a:pt x="6530" y="5083"/>
                    <a:pt x="6587" y="5162"/>
                  </a:cubicBezTo>
                  <a:cubicBezTo>
                    <a:pt x="6700" y="5032"/>
                    <a:pt x="6628" y="4893"/>
                    <a:pt x="6500" y="4680"/>
                  </a:cubicBezTo>
                  <a:cubicBezTo>
                    <a:pt x="6416" y="4797"/>
                    <a:pt x="6338" y="5029"/>
                    <a:pt x="6522" y="5144"/>
                  </a:cubicBezTo>
                  <a:cubicBezTo>
                    <a:pt x="6549" y="5160"/>
                    <a:pt x="6567" y="5164"/>
                    <a:pt x="6574" y="5166"/>
                  </a:cubicBezTo>
                  <a:close/>
                  <a:moveTo>
                    <a:pt x="6414" y="5495"/>
                  </a:moveTo>
                  <a:cubicBezTo>
                    <a:pt x="6414" y="5495"/>
                    <a:pt x="6414" y="5495"/>
                    <a:pt x="6414" y="5495"/>
                  </a:cubicBezTo>
                  <a:cubicBezTo>
                    <a:pt x="6513" y="5538"/>
                    <a:pt x="6648" y="5550"/>
                    <a:pt x="6725" y="5441"/>
                  </a:cubicBezTo>
                  <a:cubicBezTo>
                    <a:pt x="6635" y="5483"/>
                    <a:pt x="6508" y="5488"/>
                    <a:pt x="6411" y="5482"/>
                  </a:cubicBezTo>
                  <a:cubicBezTo>
                    <a:pt x="6462" y="5317"/>
                    <a:pt x="6618" y="5305"/>
                    <a:pt x="6866" y="5302"/>
                  </a:cubicBezTo>
                  <a:cubicBezTo>
                    <a:pt x="6811" y="5435"/>
                    <a:pt x="6655" y="5624"/>
                    <a:pt x="6460" y="5527"/>
                  </a:cubicBezTo>
                  <a:cubicBezTo>
                    <a:pt x="6433" y="5513"/>
                    <a:pt x="6419" y="5499"/>
                    <a:pt x="6414" y="5495"/>
                  </a:cubicBezTo>
                  <a:close/>
                  <a:moveTo>
                    <a:pt x="6382" y="5475"/>
                  </a:moveTo>
                  <a:cubicBezTo>
                    <a:pt x="6382" y="5475"/>
                    <a:pt x="6382" y="5475"/>
                    <a:pt x="6382" y="5475"/>
                  </a:cubicBezTo>
                  <a:cubicBezTo>
                    <a:pt x="6376" y="5472"/>
                    <a:pt x="6358" y="5466"/>
                    <a:pt x="6333" y="5447"/>
                  </a:cubicBezTo>
                  <a:cubicBezTo>
                    <a:pt x="6162" y="5313"/>
                    <a:pt x="6265" y="5091"/>
                    <a:pt x="6362" y="4984"/>
                  </a:cubicBezTo>
                  <a:cubicBezTo>
                    <a:pt x="6466" y="5209"/>
                    <a:pt x="6522" y="5355"/>
                    <a:pt x="6395" y="5472"/>
                  </a:cubicBezTo>
                  <a:cubicBezTo>
                    <a:pt x="6348" y="5387"/>
                    <a:pt x="6298" y="5270"/>
                    <a:pt x="6297" y="5171"/>
                  </a:cubicBezTo>
                  <a:cubicBezTo>
                    <a:pt x="6232" y="5287"/>
                    <a:pt x="6300" y="5404"/>
                    <a:pt x="6382" y="5475"/>
                  </a:cubicBezTo>
                  <a:close/>
                  <a:moveTo>
                    <a:pt x="6187" y="5784"/>
                  </a:moveTo>
                  <a:cubicBezTo>
                    <a:pt x="6187" y="5784"/>
                    <a:pt x="6187" y="5784"/>
                    <a:pt x="6187" y="5784"/>
                  </a:cubicBezTo>
                  <a:cubicBezTo>
                    <a:pt x="6192" y="5789"/>
                    <a:pt x="6204" y="5804"/>
                    <a:pt x="6230" y="5821"/>
                  </a:cubicBezTo>
                  <a:cubicBezTo>
                    <a:pt x="6413" y="5938"/>
                    <a:pt x="6589" y="5768"/>
                    <a:pt x="6658" y="5641"/>
                  </a:cubicBezTo>
                  <a:cubicBezTo>
                    <a:pt x="6411" y="5617"/>
                    <a:pt x="6254" y="5612"/>
                    <a:pt x="6186" y="5770"/>
                  </a:cubicBezTo>
                  <a:cubicBezTo>
                    <a:pt x="6282" y="5788"/>
                    <a:pt x="6408" y="5796"/>
                    <a:pt x="6502" y="5764"/>
                  </a:cubicBezTo>
                  <a:cubicBezTo>
                    <a:pt x="6414" y="5864"/>
                    <a:pt x="6281" y="5838"/>
                    <a:pt x="6187" y="5784"/>
                  </a:cubicBezTo>
                  <a:close/>
                  <a:moveTo>
                    <a:pt x="6158" y="5761"/>
                  </a:moveTo>
                  <a:cubicBezTo>
                    <a:pt x="6158" y="5761"/>
                    <a:pt x="6158" y="5761"/>
                    <a:pt x="6158" y="5761"/>
                  </a:cubicBezTo>
                  <a:cubicBezTo>
                    <a:pt x="6084" y="5681"/>
                    <a:pt x="6029" y="5557"/>
                    <a:pt x="6106" y="5449"/>
                  </a:cubicBezTo>
                  <a:cubicBezTo>
                    <a:pt x="6097" y="5548"/>
                    <a:pt x="6133" y="5669"/>
                    <a:pt x="6171" y="5759"/>
                  </a:cubicBezTo>
                  <a:cubicBezTo>
                    <a:pt x="6310" y="5656"/>
                    <a:pt x="6270" y="5505"/>
                    <a:pt x="6192" y="5270"/>
                  </a:cubicBezTo>
                  <a:cubicBezTo>
                    <a:pt x="6083" y="5366"/>
                    <a:pt x="5957" y="5575"/>
                    <a:pt x="6112" y="5727"/>
                  </a:cubicBezTo>
                  <a:cubicBezTo>
                    <a:pt x="6135" y="5749"/>
                    <a:pt x="6152" y="5757"/>
                    <a:pt x="6158" y="5761"/>
                  </a:cubicBezTo>
                  <a:close/>
                  <a:moveTo>
                    <a:pt x="5930" y="6046"/>
                  </a:moveTo>
                  <a:cubicBezTo>
                    <a:pt x="5930" y="6046"/>
                    <a:pt x="5930" y="6046"/>
                    <a:pt x="5930" y="6046"/>
                  </a:cubicBezTo>
                  <a:cubicBezTo>
                    <a:pt x="6018" y="6110"/>
                    <a:pt x="6147" y="6151"/>
                    <a:pt x="6246" y="6061"/>
                  </a:cubicBezTo>
                  <a:cubicBezTo>
                    <a:pt x="6149" y="6082"/>
                    <a:pt x="6024" y="6060"/>
                    <a:pt x="5930" y="6033"/>
                  </a:cubicBezTo>
                  <a:cubicBezTo>
                    <a:pt x="6016" y="5883"/>
                    <a:pt x="6171" y="5905"/>
                    <a:pt x="6414" y="5956"/>
                  </a:cubicBezTo>
                  <a:cubicBezTo>
                    <a:pt x="6331" y="6074"/>
                    <a:pt x="6138" y="6224"/>
                    <a:pt x="5969" y="6088"/>
                  </a:cubicBezTo>
                  <a:cubicBezTo>
                    <a:pt x="5945" y="6068"/>
                    <a:pt x="5935" y="6052"/>
                    <a:pt x="5930" y="6046"/>
                  </a:cubicBezTo>
                  <a:close/>
                  <a:moveTo>
                    <a:pt x="5904" y="6020"/>
                  </a:moveTo>
                  <a:cubicBezTo>
                    <a:pt x="5904" y="6020"/>
                    <a:pt x="5904" y="6020"/>
                    <a:pt x="5904" y="6020"/>
                  </a:cubicBezTo>
                  <a:cubicBezTo>
                    <a:pt x="5898" y="6016"/>
                    <a:pt x="5882" y="6006"/>
                    <a:pt x="5862" y="5982"/>
                  </a:cubicBezTo>
                  <a:cubicBezTo>
                    <a:pt x="5724" y="5814"/>
                    <a:pt x="5873" y="5620"/>
                    <a:pt x="5991" y="5536"/>
                  </a:cubicBezTo>
                  <a:cubicBezTo>
                    <a:pt x="6043" y="5778"/>
                    <a:pt x="6067" y="5933"/>
                    <a:pt x="5917" y="6020"/>
                  </a:cubicBezTo>
                  <a:cubicBezTo>
                    <a:pt x="5889" y="5927"/>
                    <a:pt x="5866" y="5802"/>
                    <a:pt x="5887" y="5705"/>
                  </a:cubicBezTo>
                  <a:cubicBezTo>
                    <a:pt x="5798" y="5804"/>
                    <a:pt x="5839" y="5933"/>
                    <a:pt x="5904" y="6020"/>
                  </a:cubicBezTo>
                  <a:close/>
                  <a:moveTo>
                    <a:pt x="5647" y="6279"/>
                  </a:moveTo>
                  <a:cubicBezTo>
                    <a:pt x="5647" y="6279"/>
                    <a:pt x="5647" y="6279"/>
                    <a:pt x="5647" y="6279"/>
                  </a:cubicBezTo>
                  <a:cubicBezTo>
                    <a:pt x="5650" y="6285"/>
                    <a:pt x="5659" y="6303"/>
                    <a:pt x="5680" y="6325"/>
                  </a:cubicBezTo>
                  <a:cubicBezTo>
                    <a:pt x="5833" y="6479"/>
                    <a:pt x="6042" y="6351"/>
                    <a:pt x="6137" y="6242"/>
                  </a:cubicBezTo>
                  <a:cubicBezTo>
                    <a:pt x="5901" y="6165"/>
                    <a:pt x="5749" y="6126"/>
                    <a:pt x="5648" y="6266"/>
                  </a:cubicBezTo>
                  <a:cubicBezTo>
                    <a:pt x="5738" y="6303"/>
                    <a:pt x="5860" y="6339"/>
                    <a:pt x="5958" y="6328"/>
                  </a:cubicBezTo>
                  <a:cubicBezTo>
                    <a:pt x="5851" y="6407"/>
                    <a:pt x="5727" y="6353"/>
                    <a:pt x="5647" y="6279"/>
                  </a:cubicBezTo>
                  <a:close/>
                  <a:moveTo>
                    <a:pt x="5623" y="6250"/>
                  </a:moveTo>
                  <a:cubicBezTo>
                    <a:pt x="5623" y="6250"/>
                    <a:pt x="5623" y="6250"/>
                    <a:pt x="5623" y="6250"/>
                  </a:cubicBezTo>
                  <a:cubicBezTo>
                    <a:pt x="5568" y="6157"/>
                    <a:pt x="5541" y="6024"/>
                    <a:pt x="5640" y="5935"/>
                  </a:cubicBezTo>
                  <a:cubicBezTo>
                    <a:pt x="5609" y="6029"/>
                    <a:pt x="5618" y="6156"/>
                    <a:pt x="5636" y="6252"/>
                  </a:cubicBezTo>
                  <a:cubicBezTo>
                    <a:pt x="5794" y="6182"/>
                    <a:pt x="5788" y="6025"/>
                    <a:pt x="5762" y="5779"/>
                  </a:cubicBezTo>
                  <a:cubicBezTo>
                    <a:pt x="5636" y="5849"/>
                    <a:pt x="5467" y="6026"/>
                    <a:pt x="5585" y="6208"/>
                  </a:cubicBezTo>
                  <a:cubicBezTo>
                    <a:pt x="5603" y="6234"/>
                    <a:pt x="5618" y="6246"/>
                    <a:pt x="5623" y="6250"/>
                  </a:cubicBezTo>
                  <a:close/>
                  <a:moveTo>
                    <a:pt x="5339" y="6480"/>
                  </a:moveTo>
                  <a:cubicBezTo>
                    <a:pt x="5339" y="6480"/>
                    <a:pt x="5339" y="6480"/>
                    <a:pt x="5339" y="6480"/>
                  </a:cubicBezTo>
                  <a:cubicBezTo>
                    <a:pt x="5411" y="6562"/>
                    <a:pt x="5528" y="6629"/>
                    <a:pt x="5643" y="6563"/>
                  </a:cubicBezTo>
                  <a:cubicBezTo>
                    <a:pt x="5544" y="6563"/>
                    <a:pt x="5427" y="6514"/>
                    <a:pt x="5341" y="6467"/>
                  </a:cubicBezTo>
                  <a:cubicBezTo>
                    <a:pt x="5458" y="6339"/>
                    <a:pt x="5605" y="6394"/>
                    <a:pt x="5830" y="6496"/>
                  </a:cubicBezTo>
                  <a:cubicBezTo>
                    <a:pt x="5724" y="6594"/>
                    <a:pt x="5503" y="6699"/>
                    <a:pt x="5367" y="6529"/>
                  </a:cubicBezTo>
                  <a:cubicBezTo>
                    <a:pt x="5348" y="6504"/>
                    <a:pt x="5342" y="6486"/>
                    <a:pt x="5339" y="6480"/>
                  </a:cubicBezTo>
                  <a:close/>
                  <a:moveTo>
                    <a:pt x="5319" y="6449"/>
                  </a:moveTo>
                  <a:cubicBezTo>
                    <a:pt x="5319" y="6449"/>
                    <a:pt x="5319" y="6449"/>
                    <a:pt x="5319" y="6449"/>
                  </a:cubicBezTo>
                  <a:cubicBezTo>
                    <a:pt x="5314" y="6443"/>
                    <a:pt x="5300" y="6430"/>
                    <a:pt x="5286" y="6402"/>
                  </a:cubicBezTo>
                  <a:cubicBezTo>
                    <a:pt x="5188" y="6209"/>
                    <a:pt x="5375" y="6051"/>
                    <a:pt x="5508" y="5995"/>
                  </a:cubicBezTo>
                  <a:cubicBezTo>
                    <a:pt x="5507" y="6243"/>
                    <a:pt x="5496" y="6399"/>
                    <a:pt x="5332" y="6452"/>
                  </a:cubicBezTo>
                  <a:cubicBezTo>
                    <a:pt x="5325" y="6354"/>
                    <a:pt x="5329" y="6227"/>
                    <a:pt x="5370" y="6137"/>
                  </a:cubicBezTo>
                  <a:cubicBezTo>
                    <a:pt x="5262" y="6215"/>
                    <a:pt x="5274" y="6349"/>
                    <a:pt x="5319" y="6449"/>
                  </a:cubicBezTo>
                  <a:close/>
                  <a:moveTo>
                    <a:pt x="5011" y="6646"/>
                  </a:moveTo>
                  <a:cubicBezTo>
                    <a:pt x="5011" y="6646"/>
                    <a:pt x="5011" y="6646"/>
                    <a:pt x="5011" y="6646"/>
                  </a:cubicBezTo>
                  <a:cubicBezTo>
                    <a:pt x="5014" y="6653"/>
                    <a:pt x="5018" y="6671"/>
                    <a:pt x="5034" y="6698"/>
                  </a:cubicBezTo>
                  <a:cubicBezTo>
                    <a:pt x="5150" y="6881"/>
                    <a:pt x="5382" y="6801"/>
                    <a:pt x="5498" y="6716"/>
                  </a:cubicBezTo>
                  <a:cubicBezTo>
                    <a:pt x="5285" y="6590"/>
                    <a:pt x="5145" y="6519"/>
                    <a:pt x="5015" y="6633"/>
                  </a:cubicBezTo>
                  <a:cubicBezTo>
                    <a:pt x="5095" y="6689"/>
                    <a:pt x="5206" y="6750"/>
                    <a:pt x="5305" y="6761"/>
                  </a:cubicBezTo>
                  <a:cubicBezTo>
                    <a:pt x="5183" y="6814"/>
                    <a:pt x="5074" y="6735"/>
                    <a:pt x="5011" y="6646"/>
                  </a:cubicBezTo>
                  <a:close/>
                  <a:moveTo>
                    <a:pt x="4995" y="6613"/>
                  </a:moveTo>
                  <a:cubicBezTo>
                    <a:pt x="4995" y="6613"/>
                    <a:pt x="4995" y="6613"/>
                    <a:pt x="4995" y="6613"/>
                  </a:cubicBezTo>
                  <a:cubicBezTo>
                    <a:pt x="4961" y="6509"/>
                    <a:pt x="4964" y="6374"/>
                    <a:pt x="5080" y="6309"/>
                  </a:cubicBezTo>
                  <a:cubicBezTo>
                    <a:pt x="5029" y="6394"/>
                    <a:pt x="5011" y="6519"/>
                    <a:pt x="5007" y="6617"/>
                  </a:cubicBezTo>
                  <a:cubicBezTo>
                    <a:pt x="5177" y="6583"/>
                    <a:pt x="5205" y="6429"/>
                    <a:pt x="5233" y="6182"/>
                  </a:cubicBezTo>
                  <a:cubicBezTo>
                    <a:pt x="5094" y="6223"/>
                    <a:pt x="4891" y="6360"/>
                    <a:pt x="4967" y="6563"/>
                  </a:cubicBezTo>
                  <a:cubicBezTo>
                    <a:pt x="4978" y="6592"/>
                    <a:pt x="4991" y="6607"/>
                    <a:pt x="4995" y="6613"/>
                  </a:cubicBezTo>
                  <a:close/>
                  <a:moveTo>
                    <a:pt x="4667" y="6775"/>
                  </a:moveTo>
                  <a:cubicBezTo>
                    <a:pt x="4667" y="6775"/>
                    <a:pt x="4667" y="6775"/>
                    <a:pt x="4667" y="6775"/>
                  </a:cubicBezTo>
                  <a:cubicBezTo>
                    <a:pt x="4720" y="6870"/>
                    <a:pt x="4820" y="6961"/>
                    <a:pt x="4947" y="6922"/>
                  </a:cubicBezTo>
                  <a:cubicBezTo>
                    <a:pt x="4850" y="6900"/>
                    <a:pt x="4746" y="6827"/>
                    <a:pt x="4673" y="6763"/>
                  </a:cubicBezTo>
                  <a:cubicBezTo>
                    <a:pt x="4814" y="6663"/>
                    <a:pt x="4945" y="6749"/>
                    <a:pt x="5143" y="6898"/>
                  </a:cubicBezTo>
                  <a:cubicBezTo>
                    <a:pt x="5019" y="6970"/>
                    <a:pt x="4780" y="7024"/>
                    <a:pt x="4684" y="6829"/>
                  </a:cubicBezTo>
                  <a:cubicBezTo>
                    <a:pt x="4671" y="6801"/>
                    <a:pt x="4669" y="6782"/>
                    <a:pt x="4667" y="6775"/>
                  </a:cubicBezTo>
                  <a:close/>
                  <a:moveTo>
                    <a:pt x="4655" y="6740"/>
                  </a:moveTo>
                  <a:cubicBezTo>
                    <a:pt x="4655" y="6740"/>
                    <a:pt x="4655" y="6740"/>
                    <a:pt x="4655" y="6740"/>
                  </a:cubicBezTo>
                  <a:cubicBezTo>
                    <a:pt x="4651" y="6734"/>
                    <a:pt x="4641" y="6718"/>
                    <a:pt x="4632" y="6688"/>
                  </a:cubicBezTo>
                  <a:cubicBezTo>
                    <a:pt x="4579" y="6477"/>
                    <a:pt x="4796" y="6364"/>
                    <a:pt x="4938" y="6338"/>
                  </a:cubicBezTo>
                  <a:cubicBezTo>
                    <a:pt x="4883" y="6580"/>
                    <a:pt x="4839" y="6730"/>
                    <a:pt x="4667" y="6746"/>
                  </a:cubicBezTo>
                  <a:cubicBezTo>
                    <a:pt x="4681" y="6649"/>
                    <a:pt x="4713" y="6526"/>
                    <a:pt x="4772" y="6447"/>
                  </a:cubicBezTo>
                  <a:cubicBezTo>
                    <a:pt x="4650" y="6500"/>
                    <a:pt x="4633" y="6634"/>
                    <a:pt x="4655" y="6740"/>
                  </a:cubicBezTo>
                  <a:close/>
                  <a:moveTo>
                    <a:pt x="4312" y="6866"/>
                  </a:moveTo>
                  <a:cubicBezTo>
                    <a:pt x="4312" y="6866"/>
                    <a:pt x="4312" y="6866"/>
                    <a:pt x="4312" y="6866"/>
                  </a:cubicBezTo>
                  <a:cubicBezTo>
                    <a:pt x="4312" y="6873"/>
                    <a:pt x="4313" y="6892"/>
                    <a:pt x="4323" y="6922"/>
                  </a:cubicBezTo>
                  <a:cubicBezTo>
                    <a:pt x="4396" y="7126"/>
                    <a:pt x="4639" y="7098"/>
                    <a:pt x="4771" y="7039"/>
                  </a:cubicBezTo>
                  <a:cubicBezTo>
                    <a:pt x="4591" y="6870"/>
                    <a:pt x="4470" y="6771"/>
                    <a:pt x="4318" y="6854"/>
                  </a:cubicBezTo>
                  <a:cubicBezTo>
                    <a:pt x="4384" y="6927"/>
                    <a:pt x="4480" y="7010"/>
                    <a:pt x="4573" y="7042"/>
                  </a:cubicBezTo>
                  <a:cubicBezTo>
                    <a:pt x="4443" y="7068"/>
                    <a:pt x="4353" y="6966"/>
                    <a:pt x="4312" y="6866"/>
                  </a:cubicBezTo>
                  <a:close/>
                  <a:moveTo>
                    <a:pt x="4303" y="6830"/>
                  </a:moveTo>
                  <a:cubicBezTo>
                    <a:pt x="4303" y="6830"/>
                    <a:pt x="4303" y="6830"/>
                    <a:pt x="4303" y="6830"/>
                  </a:cubicBezTo>
                  <a:cubicBezTo>
                    <a:pt x="4293" y="6722"/>
                    <a:pt x="4324" y="6590"/>
                    <a:pt x="4452" y="6552"/>
                  </a:cubicBezTo>
                  <a:cubicBezTo>
                    <a:pt x="4384" y="6624"/>
                    <a:pt x="4338" y="6742"/>
                    <a:pt x="4314" y="6837"/>
                  </a:cubicBezTo>
                  <a:cubicBezTo>
                    <a:pt x="4487" y="6840"/>
                    <a:pt x="4547" y="6696"/>
                    <a:pt x="4628" y="6461"/>
                  </a:cubicBezTo>
                  <a:cubicBezTo>
                    <a:pt x="4484" y="6471"/>
                    <a:pt x="4256" y="6560"/>
                    <a:pt x="4286" y="6775"/>
                  </a:cubicBezTo>
                  <a:cubicBezTo>
                    <a:pt x="4291" y="6806"/>
                    <a:pt x="4300" y="6823"/>
                    <a:pt x="4303" y="6830"/>
                  </a:cubicBezTo>
                  <a:close/>
                  <a:moveTo>
                    <a:pt x="3948" y="6917"/>
                  </a:moveTo>
                  <a:cubicBezTo>
                    <a:pt x="3948" y="6917"/>
                    <a:pt x="3948" y="6917"/>
                    <a:pt x="3948" y="6917"/>
                  </a:cubicBezTo>
                  <a:cubicBezTo>
                    <a:pt x="3978" y="7022"/>
                    <a:pt x="4056" y="7132"/>
                    <a:pt x="4189" y="7121"/>
                  </a:cubicBezTo>
                  <a:cubicBezTo>
                    <a:pt x="4099" y="7079"/>
                    <a:pt x="4013" y="6986"/>
                    <a:pt x="3956" y="6907"/>
                  </a:cubicBezTo>
                  <a:cubicBezTo>
                    <a:pt x="4115" y="6840"/>
                    <a:pt x="4225" y="6952"/>
                    <a:pt x="4386" y="7140"/>
                  </a:cubicBezTo>
                  <a:cubicBezTo>
                    <a:pt x="4248" y="7184"/>
                    <a:pt x="4004" y="7185"/>
                    <a:pt x="3953" y="6974"/>
                  </a:cubicBezTo>
                  <a:cubicBezTo>
                    <a:pt x="3946" y="6944"/>
                    <a:pt x="3948" y="6925"/>
                    <a:pt x="3948" y="6917"/>
                  </a:cubicBezTo>
                  <a:close/>
                  <a:moveTo>
                    <a:pt x="3943" y="6881"/>
                  </a:moveTo>
                  <a:cubicBezTo>
                    <a:pt x="3943" y="6881"/>
                    <a:pt x="3943" y="6881"/>
                    <a:pt x="3943" y="6881"/>
                  </a:cubicBezTo>
                  <a:cubicBezTo>
                    <a:pt x="3941" y="6874"/>
                    <a:pt x="3934" y="6856"/>
                    <a:pt x="3933" y="6825"/>
                  </a:cubicBezTo>
                  <a:cubicBezTo>
                    <a:pt x="3926" y="6608"/>
                    <a:pt x="4162" y="6544"/>
                    <a:pt x="4307" y="6550"/>
                  </a:cubicBezTo>
                  <a:cubicBezTo>
                    <a:pt x="4201" y="6774"/>
                    <a:pt x="4125" y="6911"/>
                    <a:pt x="3954" y="6889"/>
                  </a:cubicBezTo>
                  <a:cubicBezTo>
                    <a:pt x="3988" y="6797"/>
                    <a:pt x="4046" y="6685"/>
                    <a:pt x="4121" y="6620"/>
                  </a:cubicBezTo>
                  <a:cubicBezTo>
                    <a:pt x="3991" y="6645"/>
                    <a:pt x="3945" y="6772"/>
                    <a:pt x="3943" y="6881"/>
                  </a:cubicBezTo>
                  <a:close/>
                  <a:moveTo>
                    <a:pt x="2596" y="379"/>
                  </a:moveTo>
                  <a:cubicBezTo>
                    <a:pt x="2596" y="379"/>
                    <a:pt x="2596" y="379"/>
                    <a:pt x="2596" y="379"/>
                  </a:cubicBezTo>
                  <a:cubicBezTo>
                    <a:pt x="2582" y="271"/>
                    <a:pt x="2610" y="139"/>
                    <a:pt x="2736" y="96"/>
                  </a:cubicBezTo>
                  <a:cubicBezTo>
                    <a:pt x="2670" y="171"/>
                    <a:pt x="2629" y="291"/>
                    <a:pt x="2607" y="386"/>
                  </a:cubicBezTo>
                  <a:cubicBezTo>
                    <a:pt x="2780" y="383"/>
                    <a:pt x="2836" y="237"/>
                    <a:pt x="2909" y="0"/>
                  </a:cubicBezTo>
                  <a:cubicBezTo>
                    <a:pt x="2765" y="15"/>
                    <a:pt x="2540" y="112"/>
                    <a:pt x="2578" y="325"/>
                  </a:cubicBezTo>
                  <a:cubicBezTo>
                    <a:pt x="2584" y="356"/>
                    <a:pt x="2593" y="373"/>
                    <a:pt x="2596" y="379"/>
                  </a:cubicBezTo>
                  <a:close/>
                  <a:moveTo>
                    <a:pt x="2606" y="415"/>
                  </a:moveTo>
                  <a:cubicBezTo>
                    <a:pt x="2606" y="415"/>
                    <a:pt x="2606" y="415"/>
                    <a:pt x="2606" y="415"/>
                  </a:cubicBezTo>
                  <a:cubicBezTo>
                    <a:pt x="2651" y="514"/>
                    <a:pt x="2744" y="612"/>
                    <a:pt x="2873" y="583"/>
                  </a:cubicBezTo>
                  <a:cubicBezTo>
                    <a:pt x="2779" y="554"/>
                    <a:pt x="2681" y="473"/>
                    <a:pt x="2612" y="403"/>
                  </a:cubicBezTo>
                  <a:cubicBezTo>
                    <a:pt x="2761" y="315"/>
                    <a:pt x="2885" y="410"/>
                    <a:pt x="3071" y="573"/>
                  </a:cubicBezTo>
                  <a:cubicBezTo>
                    <a:pt x="2941" y="636"/>
                    <a:pt x="2699" y="672"/>
                    <a:pt x="2619" y="470"/>
                  </a:cubicBezTo>
                  <a:cubicBezTo>
                    <a:pt x="2608" y="441"/>
                    <a:pt x="2607" y="422"/>
                    <a:pt x="2606" y="415"/>
                  </a:cubicBezTo>
                  <a:close/>
                  <a:moveTo>
                    <a:pt x="2255" y="515"/>
                  </a:moveTo>
                  <a:cubicBezTo>
                    <a:pt x="2255" y="515"/>
                    <a:pt x="2255" y="515"/>
                    <a:pt x="2255" y="515"/>
                  </a:cubicBezTo>
                  <a:cubicBezTo>
                    <a:pt x="2229" y="409"/>
                    <a:pt x="2242" y="275"/>
                    <a:pt x="2363" y="218"/>
                  </a:cubicBezTo>
                  <a:cubicBezTo>
                    <a:pt x="2306" y="299"/>
                    <a:pt x="2278" y="423"/>
                    <a:pt x="2267" y="520"/>
                  </a:cubicBezTo>
                  <a:cubicBezTo>
                    <a:pt x="2438" y="499"/>
                    <a:pt x="2478" y="347"/>
                    <a:pt x="2525" y="104"/>
                  </a:cubicBezTo>
                  <a:cubicBezTo>
                    <a:pt x="2383" y="134"/>
                    <a:pt x="2170" y="255"/>
                    <a:pt x="2231" y="463"/>
                  </a:cubicBezTo>
                  <a:cubicBezTo>
                    <a:pt x="2240" y="493"/>
                    <a:pt x="2251" y="509"/>
                    <a:pt x="2255" y="515"/>
                  </a:cubicBezTo>
                  <a:close/>
                  <a:moveTo>
                    <a:pt x="2268" y="549"/>
                  </a:moveTo>
                  <a:cubicBezTo>
                    <a:pt x="2268" y="549"/>
                    <a:pt x="2268" y="549"/>
                    <a:pt x="2268" y="549"/>
                  </a:cubicBezTo>
                  <a:cubicBezTo>
                    <a:pt x="2270" y="556"/>
                    <a:pt x="2273" y="575"/>
                    <a:pt x="2287" y="603"/>
                  </a:cubicBezTo>
                  <a:cubicBezTo>
                    <a:pt x="2389" y="795"/>
                    <a:pt x="2626" y="733"/>
                    <a:pt x="2748" y="656"/>
                  </a:cubicBezTo>
                  <a:cubicBezTo>
                    <a:pt x="2545" y="514"/>
                    <a:pt x="2411" y="433"/>
                    <a:pt x="2274" y="537"/>
                  </a:cubicBezTo>
                  <a:cubicBezTo>
                    <a:pt x="2349" y="599"/>
                    <a:pt x="2455" y="668"/>
                    <a:pt x="2553" y="687"/>
                  </a:cubicBezTo>
                  <a:cubicBezTo>
                    <a:pt x="2427" y="731"/>
                    <a:pt x="2324" y="643"/>
                    <a:pt x="2268" y="549"/>
                  </a:cubicBezTo>
                  <a:close/>
                  <a:moveTo>
                    <a:pt x="1930" y="687"/>
                  </a:moveTo>
                  <a:cubicBezTo>
                    <a:pt x="1930" y="687"/>
                    <a:pt x="1930" y="687"/>
                    <a:pt x="1930" y="687"/>
                  </a:cubicBezTo>
                  <a:cubicBezTo>
                    <a:pt x="1893" y="585"/>
                    <a:pt x="1891" y="450"/>
                    <a:pt x="2005" y="380"/>
                  </a:cubicBezTo>
                  <a:cubicBezTo>
                    <a:pt x="1957" y="467"/>
                    <a:pt x="1943" y="593"/>
                    <a:pt x="1943" y="691"/>
                  </a:cubicBezTo>
                  <a:cubicBezTo>
                    <a:pt x="2111" y="651"/>
                    <a:pt x="2134" y="496"/>
                    <a:pt x="2154" y="249"/>
                  </a:cubicBezTo>
                  <a:cubicBezTo>
                    <a:pt x="2016" y="295"/>
                    <a:pt x="1818" y="438"/>
                    <a:pt x="1901" y="638"/>
                  </a:cubicBezTo>
                  <a:cubicBezTo>
                    <a:pt x="1913" y="667"/>
                    <a:pt x="1926" y="681"/>
                    <a:pt x="1930" y="687"/>
                  </a:cubicBezTo>
                  <a:close/>
                  <a:moveTo>
                    <a:pt x="1948" y="720"/>
                  </a:moveTo>
                  <a:cubicBezTo>
                    <a:pt x="1948" y="720"/>
                    <a:pt x="1948" y="720"/>
                    <a:pt x="1948" y="720"/>
                  </a:cubicBezTo>
                  <a:cubicBezTo>
                    <a:pt x="2013" y="806"/>
                    <a:pt x="2125" y="882"/>
                    <a:pt x="2245" y="825"/>
                  </a:cubicBezTo>
                  <a:cubicBezTo>
                    <a:pt x="2146" y="818"/>
                    <a:pt x="2033" y="760"/>
                    <a:pt x="1951" y="707"/>
                  </a:cubicBezTo>
                  <a:cubicBezTo>
                    <a:pt x="2077" y="588"/>
                    <a:pt x="2219" y="654"/>
                    <a:pt x="2436" y="773"/>
                  </a:cubicBezTo>
                  <a:cubicBezTo>
                    <a:pt x="2323" y="863"/>
                    <a:pt x="2094" y="950"/>
                    <a:pt x="1972" y="771"/>
                  </a:cubicBezTo>
                  <a:cubicBezTo>
                    <a:pt x="1955" y="745"/>
                    <a:pt x="1950" y="726"/>
                    <a:pt x="1948" y="720"/>
                  </a:cubicBezTo>
                  <a:close/>
                  <a:moveTo>
                    <a:pt x="1626" y="893"/>
                  </a:moveTo>
                  <a:cubicBezTo>
                    <a:pt x="1626" y="893"/>
                    <a:pt x="1626" y="893"/>
                    <a:pt x="1626" y="893"/>
                  </a:cubicBezTo>
                  <a:cubicBezTo>
                    <a:pt x="1579" y="796"/>
                    <a:pt x="1562" y="662"/>
                    <a:pt x="1667" y="580"/>
                  </a:cubicBezTo>
                  <a:cubicBezTo>
                    <a:pt x="1629" y="672"/>
                    <a:pt x="1629" y="799"/>
                    <a:pt x="1639" y="896"/>
                  </a:cubicBezTo>
                  <a:cubicBezTo>
                    <a:pt x="1802" y="838"/>
                    <a:pt x="1808" y="681"/>
                    <a:pt x="1801" y="434"/>
                  </a:cubicBezTo>
                  <a:cubicBezTo>
                    <a:pt x="1669" y="494"/>
                    <a:pt x="1488" y="658"/>
                    <a:pt x="1592" y="848"/>
                  </a:cubicBezTo>
                  <a:cubicBezTo>
                    <a:pt x="1607" y="875"/>
                    <a:pt x="1622" y="888"/>
                    <a:pt x="1626" y="893"/>
                  </a:cubicBezTo>
                  <a:close/>
                  <a:moveTo>
                    <a:pt x="1647" y="924"/>
                  </a:moveTo>
                  <a:cubicBezTo>
                    <a:pt x="1647" y="924"/>
                    <a:pt x="1647" y="924"/>
                    <a:pt x="1647" y="924"/>
                  </a:cubicBezTo>
                  <a:cubicBezTo>
                    <a:pt x="1651" y="930"/>
                    <a:pt x="1658" y="948"/>
                    <a:pt x="1677" y="972"/>
                  </a:cubicBezTo>
                  <a:cubicBezTo>
                    <a:pt x="1818" y="1137"/>
                    <a:pt x="2036" y="1025"/>
                    <a:pt x="2139" y="924"/>
                  </a:cubicBezTo>
                  <a:cubicBezTo>
                    <a:pt x="1910" y="829"/>
                    <a:pt x="1762" y="779"/>
                    <a:pt x="1650" y="911"/>
                  </a:cubicBezTo>
                  <a:cubicBezTo>
                    <a:pt x="1737" y="955"/>
                    <a:pt x="1855" y="1000"/>
                    <a:pt x="1954" y="997"/>
                  </a:cubicBezTo>
                  <a:cubicBezTo>
                    <a:pt x="1841" y="1066"/>
                    <a:pt x="1722" y="1003"/>
                    <a:pt x="1647" y="924"/>
                  </a:cubicBezTo>
                  <a:close/>
                  <a:moveTo>
                    <a:pt x="1347" y="1131"/>
                  </a:moveTo>
                  <a:cubicBezTo>
                    <a:pt x="1347" y="1131"/>
                    <a:pt x="1347" y="1131"/>
                    <a:pt x="1347" y="1131"/>
                  </a:cubicBezTo>
                  <a:cubicBezTo>
                    <a:pt x="1341" y="1127"/>
                    <a:pt x="1326" y="1115"/>
                    <a:pt x="1308" y="1090"/>
                  </a:cubicBezTo>
                  <a:cubicBezTo>
                    <a:pt x="1183" y="912"/>
                    <a:pt x="1346" y="730"/>
                    <a:pt x="1470" y="656"/>
                  </a:cubicBezTo>
                  <a:cubicBezTo>
                    <a:pt x="1504" y="901"/>
                    <a:pt x="1516" y="1057"/>
                    <a:pt x="1360" y="1133"/>
                  </a:cubicBezTo>
                  <a:cubicBezTo>
                    <a:pt x="1339" y="1037"/>
                    <a:pt x="1326" y="911"/>
                    <a:pt x="1354" y="816"/>
                  </a:cubicBezTo>
                  <a:cubicBezTo>
                    <a:pt x="1257" y="908"/>
                    <a:pt x="1289" y="1040"/>
                    <a:pt x="1347" y="1131"/>
                  </a:cubicBezTo>
                  <a:close/>
                  <a:moveTo>
                    <a:pt x="1371" y="1160"/>
                  </a:moveTo>
                  <a:cubicBezTo>
                    <a:pt x="1371" y="1160"/>
                    <a:pt x="1371" y="1160"/>
                    <a:pt x="1371" y="1160"/>
                  </a:cubicBezTo>
                  <a:cubicBezTo>
                    <a:pt x="1454" y="1230"/>
                    <a:pt x="1579" y="1280"/>
                    <a:pt x="1684" y="1198"/>
                  </a:cubicBezTo>
                  <a:cubicBezTo>
                    <a:pt x="1586" y="1212"/>
                    <a:pt x="1463" y="1181"/>
                    <a:pt x="1372" y="1146"/>
                  </a:cubicBezTo>
                  <a:cubicBezTo>
                    <a:pt x="1469" y="1003"/>
                    <a:pt x="1622" y="1037"/>
                    <a:pt x="1860" y="1106"/>
                  </a:cubicBezTo>
                  <a:cubicBezTo>
                    <a:pt x="1768" y="1218"/>
                    <a:pt x="1564" y="1353"/>
                    <a:pt x="1406" y="1204"/>
                  </a:cubicBezTo>
                  <a:cubicBezTo>
                    <a:pt x="1384" y="1183"/>
                    <a:pt x="1375" y="1166"/>
                    <a:pt x="1371" y="1160"/>
                  </a:cubicBezTo>
                  <a:close/>
                  <a:moveTo>
                    <a:pt x="1095" y="1399"/>
                  </a:moveTo>
                  <a:cubicBezTo>
                    <a:pt x="1095" y="1399"/>
                    <a:pt x="1095" y="1399"/>
                    <a:pt x="1095" y="1399"/>
                  </a:cubicBezTo>
                  <a:cubicBezTo>
                    <a:pt x="1027" y="1314"/>
                    <a:pt x="982" y="1187"/>
                    <a:pt x="1067" y="1085"/>
                  </a:cubicBezTo>
                  <a:cubicBezTo>
                    <a:pt x="1050" y="1182"/>
                    <a:pt x="1077" y="1306"/>
                    <a:pt x="1108" y="1398"/>
                  </a:cubicBezTo>
                  <a:cubicBezTo>
                    <a:pt x="1255" y="1307"/>
                    <a:pt x="1226" y="1153"/>
                    <a:pt x="1166" y="912"/>
                  </a:cubicBezTo>
                  <a:cubicBezTo>
                    <a:pt x="1050" y="1000"/>
                    <a:pt x="908" y="1199"/>
                    <a:pt x="1052" y="1362"/>
                  </a:cubicBezTo>
                  <a:cubicBezTo>
                    <a:pt x="1072" y="1385"/>
                    <a:pt x="1089" y="1395"/>
                    <a:pt x="1095" y="1399"/>
                  </a:cubicBezTo>
                  <a:close/>
                  <a:moveTo>
                    <a:pt x="1122" y="1424"/>
                  </a:moveTo>
                  <a:cubicBezTo>
                    <a:pt x="1122" y="1424"/>
                    <a:pt x="1122" y="1424"/>
                    <a:pt x="1122" y="1424"/>
                  </a:cubicBezTo>
                  <a:cubicBezTo>
                    <a:pt x="1127" y="1430"/>
                    <a:pt x="1138" y="1445"/>
                    <a:pt x="1162" y="1465"/>
                  </a:cubicBezTo>
                  <a:cubicBezTo>
                    <a:pt x="1335" y="1595"/>
                    <a:pt x="1524" y="1439"/>
                    <a:pt x="1602" y="1318"/>
                  </a:cubicBezTo>
                  <a:cubicBezTo>
                    <a:pt x="1358" y="1275"/>
                    <a:pt x="1202" y="1258"/>
                    <a:pt x="1121" y="1411"/>
                  </a:cubicBezTo>
                  <a:cubicBezTo>
                    <a:pt x="1216" y="1435"/>
                    <a:pt x="1342" y="1453"/>
                    <a:pt x="1438" y="1428"/>
                  </a:cubicBezTo>
                  <a:cubicBezTo>
                    <a:pt x="1342" y="1521"/>
                    <a:pt x="1212" y="1485"/>
                    <a:pt x="1122" y="1424"/>
                  </a:cubicBezTo>
                  <a:close/>
                  <a:moveTo>
                    <a:pt x="874" y="1692"/>
                  </a:moveTo>
                  <a:cubicBezTo>
                    <a:pt x="874" y="1692"/>
                    <a:pt x="874" y="1692"/>
                    <a:pt x="874" y="1692"/>
                  </a:cubicBezTo>
                  <a:cubicBezTo>
                    <a:pt x="868" y="1688"/>
                    <a:pt x="850" y="1681"/>
                    <a:pt x="827" y="1660"/>
                  </a:cubicBezTo>
                  <a:cubicBezTo>
                    <a:pt x="667" y="1514"/>
                    <a:pt x="786" y="1300"/>
                    <a:pt x="891" y="1201"/>
                  </a:cubicBezTo>
                  <a:cubicBezTo>
                    <a:pt x="977" y="1433"/>
                    <a:pt x="1022" y="1583"/>
                    <a:pt x="887" y="1690"/>
                  </a:cubicBezTo>
                  <a:cubicBezTo>
                    <a:pt x="846" y="1602"/>
                    <a:pt x="805" y="1481"/>
                    <a:pt x="812" y="1383"/>
                  </a:cubicBezTo>
                  <a:cubicBezTo>
                    <a:pt x="738" y="1493"/>
                    <a:pt x="797" y="1615"/>
                    <a:pt x="874" y="1692"/>
                  </a:cubicBezTo>
                  <a:close/>
                  <a:moveTo>
                    <a:pt x="904" y="1714"/>
                  </a:moveTo>
                  <a:cubicBezTo>
                    <a:pt x="904" y="1714"/>
                    <a:pt x="904" y="1714"/>
                    <a:pt x="904" y="1714"/>
                  </a:cubicBezTo>
                  <a:cubicBezTo>
                    <a:pt x="999" y="1765"/>
                    <a:pt x="1133" y="1787"/>
                    <a:pt x="1218" y="1684"/>
                  </a:cubicBezTo>
                  <a:cubicBezTo>
                    <a:pt x="1125" y="1719"/>
                    <a:pt x="998" y="1715"/>
                    <a:pt x="901" y="1701"/>
                  </a:cubicBezTo>
                  <a:cubicBezTo>
                    <a:pt x="965" y="1540"/>
                    <a:pt x="1122" y="1540"/>
                    <a:pt x="1369" y="1556"/>
                  </a:cubicBezTo>
                  <a:cubicBezTo>
                    <a:pt x="1304" y="1685"/>
                    <a:pt x="1134" y="1861"/>
                    <a:pt x="947" y="1750"/>
                  </a:cubicBezTo>
                  <a:cubicBezTo>
                    <a:pt x="921" y="1734"/>
                    <a:pt x="909" y="1719"/>
                    <a:pt x="904" y="1714"/>
                  </a:cubicBezTo>
                  <a:close/>
                  <a:moveTo>
                    <a:pt x="686" y="2008"/>
                  </a:moveTo>
                  <a:cubicBezTo>
                    <a:pt x="686" y="2008"/>
                    <a:pt x="686" y="2008"/>
                    <a:pt x="686" y="2008"/>
                  </a:cubicBezTo>
                  <a:cubicBezTo>
                    <a:pt x="601" y="1939"/>
                    <a:pt x="529" y="1825"/>
                    <a:pt x="591" y="1707"/>
                  </a:cubicBezTo>
                  <a:cubicBezTo>
                    <a:pt x="595" y="1806"/>
                    <a:pt x="648" y="1921"/>
                    <a:pt x="699" y="2004"/>
                  </a:cubicBezTo>
                  <a:cubicBezTo>
                    <a:pt x="822" y="1883"/>
                    <a:pt x="761" y="1739"/>
                    <a:pt x="649" y="1517"/>
                  </a:cubicBezTo>
                  <a:cubicBezTo>
                    <a:pt x="556" y="1627"/>
                    <a:pt x="461" y="1853"/>
                    <a:pt x="636" y="1981"/>
                  </a:cubicBezTo>
                  <a:cubicBezTo>
                    <a:pt x="661" y="1999"/>
                    <a:pt x="679" y="2005"/>
                    <a:pt x="686" y="2008"/>
                  </a:cubicBezTo>
                  <a:close/>
                  <a:moveTo>
                    <a:pt x="718" y="2026"/>
                  </a:moveTo>
                  <a:cubicBezTo>
                    <a:pt x="718" y="2026"/>
                    <a:pt x="718" y="2026"/>
                    <a:pt x="718" y="2026"/>
                  </a:cubicBezTo>
                  <a:cubicBezTo>
                    <a:pt x="723" y="2031"/>
                    <a:pt x="738" y="2044"/>
                    <a:pt x="765" y="2057"/>
                  </a:cubicBezTo>
                  <a:cubicBezTo>
                    <a:pt x="963" y="2147"/>
                    <a:pt x="1113" y="1954"/>
                    <a:pt x="1163" y="1818"/>
                  </a:cubicBezTo>
                  <a:cubicBezTo>
                    <a:pt x="916" y="1830"/>
                    <a:pt x="760" y="1847"/>
                    <a:pt x="714" y="2013"/>
                  </a:cubicBezTo>
                  <a:cubicBezTo>
                    <a:pt x="812" y="2017"/>
                    <a:pt x="939" y="2007"/>
                    <a:pt x="1027" y="1962"/>
                  </a:cubicBezTo>
                  <a:cubicBezTo>
                    <a:pt x="954" y="2073"/>
                    <a:pt x="819" y="2067"/>
                    <a:pt x="718" y="2026"/>
                  </a:cubicBezTo>
                  <a:close/>
                  <a:moveTo>
                    <a:pt x="534" y="2342"/>
                  </a:moveTo>
                  <a:cubicBezTo>
                    <a:pt x="534" y="2342"/>
                    <a:pt x="534" y="2342"/>
                    <a:pt x="534" y="2342"/>
                  </a:cubicBezTo>
                  <a:cubicBezTo>
                    <a:pt x="527" y="2340"/>
                    <a:pt x="508" y="2336"/>
                    <a:pt x="481" y="2321"/>
                  </a:cubicBezTo>
                  <a:cubicBezTo>
                    <a:pt x="293" y="2213"/>
                    <a:pt x="363" y="1978"/>
                    <a:pt x="444" y="1858"/>
                  </a:cubicBezTo>
                  <a:cubicBezTo>
                    <a:pt x="578" y="2066"/>
                    <a:pt x="655" y="2203"/>
                    <a:pt x="546" y="2337"/>
                  </a:cubicBezTo>
                  <a:cubicBezTo>
                    <a:pt x="487" y="2259"/>
                    <a:pt x="421" y="2151"/>
                    <a:pt x="406" y="2053"/>
                  </a:cubicBezTo>
                  <a:cubicBezTo>
                    <a:pt x="358" y="2177"/>
                    <a:pt x="442" y="2283"/>
                    <a:pt x="534" y="2342"/>
                  </a:cubicBezTo>
                  <a:close/>
                  <a:moveTo>
                    <a:pt x="567" y="2357"/>
                  </a:moveTo>
                  <a:cubicBezTo>
                    <a:pt x="567" y="2357"/>
                    <a:pt x="567" y="2357"/>
                    <a:pt x="567" y="2357"/>
                  </a:cubicBezTo>
                  <a:cubicBezTo>
                    <a:pt x="672" y="2386"/>
                    <a:pt x="807" y="2378"/>
                    <a:pt x="868" y="2259"/>
                  </a:cubicBezTo>
                  <a:cubicBezTo>
                    <a:pt x="785" y="2314"/>
                    <a:pt x="660" y="2337"/>
                    <a:pt x="562" y="2345"/>
                  </a:cubicBezTo>
                  <a:cubicBezTo>
                    <a:pt x="590" y="2174"/>
                    <a:pt x="743" y="2140"/>
                    <a:pt x="987" y="2102"/>
                  </a:cubicBezTo>
                  <a:cubicBezTo>
                    <a:pt x="952" y="2242"/>
                    <a:pt x="824" y="2450"/>
                    <a:pt x="618" y="2383"/>
                  </a:cubicBezTo>
                  <a:cubicBezTo>
                    <a:pt x="589" y="2372"/>
                    <a:pt x="573" y="2361"/>
                    <a:pt x="567" y="2357"/>
                  </a:cubicBezTo>
                  <a:close/>
                  <a:moveTo>
                    <a:pt x="419" y="2690"/>
                  </a:moveTo>
                  <a:cubicBezTo>
                    <a:pt x="419" y="2690"/>
                    <a:pt x="419" y="2690"/>
                    <a:pt x="419" y="2690"/>
                  </a:cubicBezTo>
                  <a:cubicBezTo>
                    <a:pt x="321" y="2642"/>
                    <a:pt x="226" y="2546"/>
                    <a:pt x="260" y="2418"/>
                  </a:cubicBezTo>
                  <a:cubicBezTo>
                    <a:pt x="286" y="2513"/>
                    <a:pt x="363" y="2614"/>
                    <a:pt x="430" y="2685"/>
                  </a:cubicBezTo>
                  <a:cubicBezTo>
                    <a:pt x="524" y="2539"/>
                    <a:pt x="433" y="2412"/>
                    <a:pt x="277" y="2220"/>
                  </a:cubicBezTo>
                  <a:cubicBezTo>
                    <a:pt x="209" y="2348"/>
                    <a:pt x="165" y="2588"/>
                    <a:pt x="364" y="2676"/>
                  </a:cubicBezTo>
                  <a:cubicBezTo>
                    <a:pt x="392" y="2688"/>
                    <a:pt x="412" y="2689"/>
                    <a:pt x="419" y="2690"/>
                  </a:cubicBezTo>
                  <a:close/>
                  <a:moveTo>
                    <a:pt x="454" y="2702"/>
                  </a:moveTo>
                  <a:cubicBezTo>
                    <a:pt x="454" y="2702"/>
                    <a:pt x="454" y="2702"/>
                    <a:pt x="454" y="2702"/>
                  </a:cubicBezTo>
                  <a:cubicBezTo>
                    <a:pt x="460" y="2705"/>
                    <a:pt x="477" y="2715"/>
                    <a:pt x="507" y="2722"/>
                  </a:cubicBezTo>
                  <a:cubicBezTo>
                    <a:pt x="719" y="2767"/>
                    <a:pt x="824" y="2545"/>
                    <a:pt x="844" y="2402"/>
                  </a:cubicBezTo>
                  <a:cubicBezTo>
                    <a:pt x="604" y="2467"/>
                    <a:pt x="456" y="2518"/>
                    <a:pt x="448" y="2690"/>
                  </a:cubicBezTo>
                  <a:cubicBezTo>
                    <a:pt x="544" y="2672"/>
                    <a:pt x="665" y="2635"/>
                    <a:pt x="742" y="2572"/>
                  </a:cubicBezTo>
                  <a:cubicBezTo>
                    <a:pt x="694" y="2697"/>
                    <a:pt x="561" y="2719"/>
                    <a:pt x="454" y="2702"/>
                  </a:cubicBezTo>
                  <a:close/>
                  <a:moveTo>
                    <a:pt x="342" y="3050"/>
                  </a:moveTo>
                  <a:cubicBezTo>
                    <a:pt x="342" y="3050"/>
                    <a:pt x="342" y="3050"/>
                    <a:pt x="342" y="3050"/>
                  </a:cubicBezTo>
                  <a:cubicBezTo>
                    <a:pt x="335" y="3049"/>
                    <a:pt x="316" y="3050"/>
                    <a:pt x="286" y="3041"/>
                  </a:cubicBezTo>
                  <a:cubicBezTo>
                    <a:pt x="79" y="2976"/>
                    <a:pt x="97" y="2732"/>
                    <a:pt x="150" y="2597"/>
                  </a:cubicBezTo>
                  <a:cubicBezTo>
                    <a:pt x="326" y="2771"/>
                    <a:pt x="431" y="2888"/>
                    <a:pt x="353" y="3043"/>
                  </a:cubicBezTo>
                  <a:cubicBezTo>
                    <a:pt x="279" y="2980"/>
                    <a:pt x="191" y="2888"/>
                    <a:pt x="155" y="2796"/>
                  </a:cubicBezTo>
                  <a:cubicBezTo>
                    <a:pt x="135" y="2927"/>
                    <a:pt x="240" y="3012"/>
                    <a:pt x="342" y="3050"/>
                  </a:cubicBezTo>
                  <a:close/>
                  <a:moveTo>
                    <a:pt x="379" y="3057"/>
                  </a:moveTo>
                  <a:cubicBezTo>
                    <a:pt x="379" y="3057"/>
                    <a:pt x="379" y="3057"/>
                    <a:pt x="379" y="3057"/>
                  </a:cubicBezTo>
                  <a:cubicBezTo>
                    <a:pt x="487" y="3063"/>
                    <a:pt x="617" y="3026"/>
                    <a:pt x="650" y="2897"/>
                  </a:cubicBezTo>
                  <a:cubicBezTo>
                    <a:pt x="581" y="2968"/>
                    <a:pt x="465" y="3018"/>
                    <a:pt x="371" y="3046"/>
                  </a:cubicBezTo>
                  <a:cubicBezTo>
                    <a:pt x="361" y="2874"/>
                    <a:pt x="503" y="2807"/>
                    <a:pt x="733" y="2717"/>
                  </a:cubicBezTo>
                  <a:cubicBezTo>
                    <a:pt x="729" y="2861"/>
                    <a:pt x="650" y="3093"/>
                    <a:pt x="434" y="3071"/>
                  </a:cubicBezTo>
                  <a:cubicBezTo>
                    <a:pt x="403" y="3067"/>
                    <a:pt x="385" y="3059"/>
                    <a:pt x="379" y="3057"/>
                  </a:cubicBezTo>
                  <a:close/>
                  <a:moveTo>
                    <a:pt x="306" y="3415"/>
                  </a:moveTo>
                  <a:cubicBezTo>
                    <a:pt x="306" y="3415"/>
                    <a:pt x="306" y="3415"/>
                    <a:pt x="306" y="3415"/>
                  </a:cubicBezTo>
                  <a:cubicBezTo>
                    <a:pt x="200" y="3389"/>
                    <a:pt x="86" y="3316"/>
                    <a:pt x="92" y="3183"/>
                  </a:cubicBezTo>
                  <a:cubicBezTo>
                    <a:pt x="138" y="3271"/>
                    <a:pt x="235" y="3353"/>
                    <a:pt x="316" y="3407"/>
                  </a:cubicBezTo>
                  <a:cubicBezTo>
                    <a:pt x="376" y="3245"/>
                    <a:pt x="259" y="3140"/>
                    <a:pt x="65" y="2987"/>
                  </a:cubicBezTo>
                  <a:cubicBezTo>
                    <a:pt x="27" y="3126"/>
                    <a:pt x="36" y="3370"/>
                    <a:pt x="249" y="3413"/>
                  </a:cubicBezTo>
                  <a:cubicBezTo>
                    <a:pt x="279" y="3418"/>
                    <a:pt x="298" y="3415"/>
                    <a:pt x="306" y="3415"/>
                  </a:cubicBezTo>
                  <a:close/>
                  <a:moveTo>
                    <a:pt x="343" y="3419"/>
                  </a:moveTo>
                  <a:cubicBezTo>
                    <a:pt x="343" y="3419"/>
                    <a:pt x="343" y="3419"/>
                    <a:pt x="343" y="3419"/>
                  </a:cubicBezTo>
                  <a:cubicBezTo>
                    <a:pt x="349" y="3420"/>
                    <a:pt x="368" y="3426"/>
                    <a:pt x="399" y="3427"/>
                  </a:cubicBezTo>
                  <a:cubicBezTo>
                    <a:pt x="616" y="3424"/>
                    <a:pt x="670" y="3186"/>
                    <a:pt x="658" y="3042"/>
                  </a:cubicBezTo>
                  <a:cubicBezTo>
                    <a:pt x="439" y="3157"/>
                    <a:pt x="305" y="3238"/>
                    <a:pt x="334" y="3408"/>
                  </a:cubicBezTo>
                  <a:cubicBezTo>
                    <a:pt x="424" y="3370"/>
                    <a:pt x="534" y="3308"/>
                    <a:pt x="595" y="3230"/>
                  </a:cubicBezTo>
                  <a:cubicBezTo>
                    <a:pt x="576" y="3361"/>
                    <a:pt x="451" y="3412"/>
                    <a:pt x="343" y="3419"/>
                  </a:cubicBezTo>
                  <a:close/>
                  <a:moveTo>
                    <a:pt x="309" y="3782"/>
                  </a:moveTo>
                  <a:cubicBezTo>
                    <a:pt x="309" y="3782"/>
                    <a:pt x="309" y="3782"/>
                    <a:pt x="309" y="3782"/>
                  </a:cubicBezTo>
                  <a:cubicBezTo>
                    <a:pt x="302" y="3783"/>
                    <a:pt x="283" y="3788"/>
                    <a:pt x="252" y="3786"/>
                  </a:cubicBezTo>
                  <a:cubicBezTo>
                    <a:pt x="36" y="3767"/>
                    <a:pt x="0" y="3525"/>
                    <a:pt x="23" y="3383"/>
                  </a:cubicBezTo>
                  <a:cubicBezTo>
                    <a:pt x="233" y="3514"/>
                    <a:pt x="360" y="3605"/>
                    <a:pt x="319" y="3773"/>
                  </a:cubicBezTo>
                  <a:cubicBezTo>
                    <a:pt x="232" y="3728"/>
                    <a:pt x="126" y="3657"/>
                    <a:pt x="71" y="3575"/>
                  </a:cubicBezTo>
                  <a:cubicBezTo>
                    <a:pt x="80" y="3708"/>
                    <a:pt x="201" y="3768"/>
                    <a:pt x="309" y="3782"/>
                  </a:cubicBezTo>
                  <a:close/>
                  <a:moveTo>
                    <a:pt x="346" y="3782"/>
                  </a:moveTo>
                  <a:cubicBezTo>
                    <a:pt x="346" y="3782"/>
                    <a:pt x="346" y="3782"/>
                    <a:pt x="346" y="3782"/>
                  </a:cubicBezTo>
                  <a:cubicBezTo>
                    <a:pt x="453" y="3764"/>
                    <a:pt x="572" y="3700"/>
                    <a:pt x="577" y="3566"/>
                  </a:cubicBezTo>
                  <a:cubicBezTo>
                    <a:pt x="525" y="3650"/>
                    <a:pt x="422" y="3725"/>
                    <a:pt x="336" y="3773"/>
                  </a:cubicBezTo>
                  <a:cubicBezTo>
                    <a:pt x="289" y="3606"/>
                    <a:pt x="413" y="3511"/>
                    <a:pt x="619" y="3373"/>
                  </a:cubicBezTo>
                  <a:cubicBezTo>
                    <a:pt x="646" y="3515"/>
                    <a:pt x="618" y="3758"/>
                    <a:pt x="403" y="3784"/>
                  </a:cubicBezTo>
                  <a:cubicBezTo>
                    <a:pt x="372" y="3787"/>
                    <a:pt x="353" y="3783"/>
                    <a:pt x="346" y="3782"/>
                  </a:cubicBezTo>
                  <a:close/>
                  <a:moveTo>
                    <a:pt x="353" y="4147"/>
                  </a:moveTo>
                  <a:cubicBezTo>
                    <a:pt x="353" y="4147"/>
                    <a:pt x="353" y="4147"/>
                    <a:pt x="353" y="4147"/>
                  </a:cubicBezTo>
                  <a:cubicBezTo>
                    <a:pt x="244" y="4144"/>
                    <a:pt x="117" y="4098"/>
                    <a:pt x="94" y="3967"/>
                  </a:cubicBezTo>
                  <a:cubicBezTo>
                    <a:pt x="157" y="4042"/>
                    <a:pt x="270" y="4101"/>
                    <a:pt x="361" y="4137"/>
                  </a:cubicBezTo>
                  <a:cubicBezTo>
                    <a:pt x="384" y="3965"/>
                    <a:pt x="248" y="3888"/>
                    <a:pt x="25" y="3781"/>
                  </a:cubicBezTo>
                  <a:cubicBezTo>
                    <a:pt x="18" y="3925"/>
                    <a:pt x="80" y="4162"/>
                    <a:pt x="297" y="4157"/>
                  </a:cubicBezTo>
                  <a:cubicBezTo>
                    <a:pt x="328" y="4156"/>
                    <a:pt x="346" y="4149"/>
                    <a:pt x="353" y="4147"/>
                  </a:cubicBezTo>
                  <a:close/>
                  <a:moveTo>
                    <a:pt x="389" y="4142"/>
                  </a:moveTo>
                  <a:cubicBezTo>
                    <a:pt x="389" y="4142"/>
                    <a:pt x="389" y="4142"/>
                    <a:pt x="389" y="4142"/>
                  </a:cubicBezTo>
                  <a:cubicBezTo>
                    <a:pt x="396" y="4142"/>
                    <a:pt x="416" y="4144"/>
                    <a:pt x="446" y="4138"/>
                  </a:cubicBezTo>
                  <a:cubicBezTo>
                    <a:pt x="657" y="4089"/>
                    <a:pt x="658" y="3844"/>
                    <a:pt x="616" y="3706"/>
                  </a:cubicBezTo>
                  <a:cubicBezTo>
                    <a:pt x="426" y="3866"/>
                    <a:pt x="313" y="3974"/>
                    <a:pt x="379" y="4134"/>
                  </a:cubicBezTo>
                  <a:cubicBezTo>
                    <a:pt x="458" y="4077"/>
                    <a:pt x="553" y="3993"/>
                    <a:pt x="595" y="3903"/>
                  </a:cubicBezTo>
                  <a:cubicBezTo>
                    <a:pt x="605" y="4036"/>
                    <a:pt x="494" y="4113"/>
                    <a:pt x="389" y="4142"/>
                  </a:cubicBezTo>
                  <a:close/>
                  <a:moveTo>
                    <a:pt x="436" y="4505"/>
                  </a:moveTo>
                  <a:cubicBezTo>
                    <a:pt x="436" y="4505"/>
                    <a:pt x="436" y="4505"/>
                    <a:pt x="436" y="4505"/>
                  </a:cubicBezTo>
                  <a:cubicBezTo>
                    <a:pt x="327" y="4514"/>
                    <a:pt x="196" y="4481"/>
                    <a:pt x="158" y="4354"/>
                  </a:cubicBezTo>
                  <a:cubicBezTo>
                    <a:pt x="230" y="4422"/>
                    <a:pt x="348" y="4468"/>
                    <a:pt x="443" y="4494"/>
                  </a:cubicBezTo>
                  <a:cubicBezTo>
                    <a:pt x="447" y="4321"/>
                    <a:pt x="303" y="4259"/>
                    <a:pt x="70" y="4176"/>
                  </a:cubicBezTo>
                  <a:cubicBezTo>
                    <a:pt x="79" y="4321"/>
                    <a:pt x="166" y="4549"/>
                    <a:pt x="381" y="4521"/>
                  </a:cubicBezTo>
                  <a:cubicBezTo>
                    <a:pt x="412" y="4516"/>
                    <a:pt x="429" y="4507"/>
                    <a:pt x="436" y="4505"/>
                  </a:cubicBezTo>
                  <a:close/>
                  <a:moveTo>
                    <a:pt x="472" y="4496"/>
                  </a:moveTo>
                  <a:cubicBezTo>
                    <a:pt x="472" y="4496"/>
                    <a:pt x="472" y="4496"/>
                    <a:pt x="472" y="4496"/>
                  </a:cubicBezTo>
                  <a:cubicBezTo>
                    <a:pt x="572" y="4455"/>
                    <a:pt x="675" y="4367"/>
                    <a:pt x="650" y="4236"/>
                  </a:cubicBezTo>
                  <a:cubicBezTo>
                    <a:pt x="617" y="4329"/>
                    <a:pt x="533" y="4424"/>
                    <a:pt x="460" y="4489"/>
                  </a:cubicBezTo>
                  <a:cubicBezTo>
                    <a:pt x="378" y="4337"/>
                    <a:pt x="478" y="4217"/>
                    <a:pt x="649" y="4038"/>
                  </a:cubicBezTo>
                  <a:cubicBezTo>
                    <a:pt x="706" y="4170"/>
                    <a:pt x="732" y="4414"/>
                    <a:pt x="527" y="4486"/>
                  </a:cubicBezTo>
                  <a:cubicBezTo>
                    <a:pt x="498" y="4495"/>
                    <a:pt x="479" y="4496"/>
                    <a:pt x="472" y="4496"/>
                  </a:cubicBezTo>
                  <a:close/>
                  <a:moveTo>
                    <a:pt x="557" y="4851"/>
                  </a:moveTo>
                  <a:cubicBezTo>
                    <a:pt x="557" y="4851"/>
                    <a:pt x="557" y="4851"/>
                    <a:pt x="557" y="4851"/>
                  </a:cubicBezTo>
                  <a:cubicBezTo>
                    <a:pt x="450" y="4872"/>
                    <a:pt x="316" y="4854"/>
                    <a:pt x="265" y="4731"/>
                  </a:cubicBezTo>
                  <a:cubicBezTo>
                    <a:pt x="344" y="4792"/>
                    <a:pt x="466" y="4825"/>
                    <a:pt x="563" y="4839"/>
                  </a:cubicBezTo>
                  <a:cubicBezTo>
                    <a:pt x="549" y="4667"/>
                    <a:pt x="399" y="4622"/>
                    <a:pt x="158" y="4565"/>
                  </a:cubicBezTo>
                  <a:cubicBezTo>
                    <a:pt x="182" y="4707"/>
                    <a:pt x="294" y="4925"/>
                    <a:pt x="505" y="4873"/>
                  </a:cubicBezTo>
                  <a:cubicBezTo>
                    <a:pt x="534" y="4865"/>
                    <a:pt x="551" y="4855"/>
                    <a:pt x="557" y="4851"/>
                  </a:cubicBezTo>
                  <a:close/>
                  <a:moveTo>
                    <a:pt x="592" y="4839"/>
                  </a:moveTo>
                  <a:cubicBezTo>
                    <a:pt x="592" y="4839"/>
                    <a:pt x="592" y="4839"/>
                    <a:pt x="592" y="4839"/>
                  </a:cubicBezTo>
                  <a:cubicBezTo>
                    <a:pt x="599" y="4837"/>
                    <a:pt x="618" y="4835"/>
                    <a:pt x="646" y="4822"/>
                  </a:cubicBezTo>
                  <a:cubicBezTo>
                    <a:pt x="842" y="4728"/>
                    <a:pt x="790" y="4489"/>
                    <a:pt x="718" y="4364"/>
                  </a:cubicBezTo>
                  <a:cubicBezTo>
                    <a:pt x="568" y="4561"/>
                    <a:pt x="481" y="4691"/>
                    <a:pt x="580" y="4833"/>
                  </a:cubicBezTo>
                  <a:cubicBezTo>
                    <a:pt x="645" y="4761"/>
                    <a:pt x="719" y="4657"/>
                    <a:pt x="741" y="4561"/>
                  </a:cubicBezTo>
                  <a:cubicBezTo>
                    <a:pt x="780" y="4688"/>
                    <a:pt x="688" y="4787"/>
                    <a:pt x="592" y="4839"/>
                  </a:cubicBezTo>
                  <a:close/>
                  <a:moveTo>
                    <a:pt x="716" y="5183"/>
                  </a:moveTo>
                  <a:cubicBezTo>
                    <a:pt x="716" y="5183"/>
                    <a:pt x="716" y="5183"/>
                    <a:pt x="716" y="5183"/>
                  </a:cubicBezTo>
                  <a:cubicBezTo>
                    <a:pt x="612" y="5215"/>
                    <a:pt x="477" y="5212"/>
                    <a:pt x="412" y="5095"/>
                  </a:cubicBezTo>
                  <a:cubicBezTo>
                    <a:pt x="497" y="5147"/>
                    <a:pt x="622" y="5166"/>
                    <a:pt x="720" y="5170"/>
                  </a:cubicBezTo>
                  <a:cubicBezTo>
                    <a:pt x="687" y="5000"/>
                    <a:pt x="533" y="4972"/>
                    <a:pt x="287" y="4941"/>
                  </a:cubicBezTo>
                  <a:cubicBezTo>
                    <a:pt x="327" y="5080"/>
                    <a:pt x="462" y="5285"/>
                    <a:pt x="666" y="5210"/>
                  </a:cubicBezTo>
                  <a:cubicBezTo>
                    <a:pt x="695" y="5199"/>
                    <a:pt x="710" y="5187"/>
                    <a:pt x="716" y="5183"/>
                  </a:cubicBezTo>
                  <a:close/>
                  <a:moveTo>
                    <a:pt x="749" y="5166"/>
                  </a:moveTo>
                  <a:cubicBezTo>
                    <a:pt x="749" y="5166"/>
                    <a:pt x="749" y="5166"/>
                    <a:pt x="749" y="5166"/>
                  </a:cubicBezTo>
                  <a:cubicBezTo>
                    <a:pt x="838" y="5105"/>
                    <a:pt x="919" y="4996"/>
                    <a:pt x="867" y="4874"/>
                  </a:cubicBezTo>
                  <a:cubicBezTo>
                    <a:pt x="855" y="4972"/>
                    <a:pt x="793" y="5083"/>
                    <a:pt x="736" y="5162"/>
                  </a:cubicBezTo>
                  <a:cubicBezTo>
                    <a:pt x="623" y="5032"/>
                    <a:pt x="695" y="4893"/>
                    <a:pt x="823" y="4680"/>
                  </a:cubicBezTo>
                  <a:cubicBezTo>
                    <a:pt x="908" y="4797"/>
                    <a:pt x="985" y="5029"/>
                    <a:pt x="801" y="5144"/>
                  </a:cubicBezTo>
                  <a:cubicBezTo>
                    <a:pt x="774" y="5160"/>
                    <a:pt x="756" y="5164"/>
                    <a:pt x="749" y="5166"/>
                  </a:cubicBezTo>
                  <a:close/>
                  <a:moveTo>
                    <a:pt x="909" y="5495"/>
                  </a:moveTo>
                  <a:cubicBezTo>
                    <a:pt x="909" y="5495"/>
                    <a:pt x="909" y="5495"/>
                    <a:pt x="909" y="5495"/>
                  </a:cubicBezTo>
                  <a:cubicBezTo>
                    <a:pt x="810" y="5538"/>
                    <a:pt x="675" y="5550"/>
                    <a:pt x="598" y="5441"/>
                  </a:cubicBezTo>
                  <a:cubicBezTo>
                    <a:pt x="688" y="5483"/>
                    <a:pt x="815" y="5488"/>
                    <a:pt x="912" y="5482"/>
                  </a:cubicBezTo>
                  <a:cubicBezTo>
                    <a:pt x="861" y="5317"/>
                    <a:pt x="705" y="5305"/>
                    <a:pt x="457" y="5302"/>
                  </a:cubicBezTo>
                  <a:cubicBezTo>
                    <a:pt x="512" y="5435"/>
                    <a:pt x="668" y="5624"/>
                    <a:pt x="863" y="5527"/>
                  </a:cubicBezTo>
                  <a:cubicBezTo>
                    <a:pt x="890" y="5513"/>
                    <a:pt x="904" y="5499"/>
                    <a:pt x="909" y="5495"/>
                  </a:cubicBezTo>
                  <a:close/>
                  <a:moveTo>
                    <a:pt x="941" y="5475"/>
                  </a:moveTo>
                  <a:cubicBezTo>
                    <a:pt x="941" y="5475"/>
                    <a:pt x="941" y="5475"/>
                    <a:pt x="941" y="5475"/>
                  </a:cubicBezTo>
                  <a:cubicBezTo>
                    <a:pt x="947" y="5472"/>
                    <a:pt x="965" y="5466"/>
                    <a:pt x="990" y="5447"/>
                  </a:cubicBezTo>
                  <a:cubicBezTo>
                    <a:pt x="1161" y="5313"/>
                    <a:pt x="1058" y="5091"/>
                    <a:pt x="961" y="4984"/>
                  </a:cubicBezTo>
                  <a:cubicBezTo>
                    <a:pt x="857" y="5209"/>
                    <a:pt x="801" y="5355"/>
                    <a:pt x="928" y="5472"/>
                  </a:cubicBezTo>
                  <a:cubicBezTo>
                    <a:pt x="976" y="5387"/>
                    <a:pt x="1025" y="5270"/>
                    <a:pt x="1026" y="5171"/>
                  </a:cubicBezTo>
                  <a:cubicBezTo>
                    <a:pt x="1091" y="5287"/>
                    <a:pt x="1023" y="5404"/>
                    <a:pt x="941" y="5475"/>
                  </a:cubicBezTo>
                  <a:close/>
                  <a:moveTo>
                    <a:pt x="1136" y="5784"/>
                  </a:moveTo>
                  <a:cubicBezTo>
                    <a:pt x="1136" y="5784"/>
                    <a:pt x="1136" y="5784"/>
                    <a:pt x="1136" y="5784"/>
                  </a:cubicBezTo>
                  <a:cubicBezTo>
                    <a:pt x="1131" y="5789"/>
                    <a:pt x="1119" y="5804"/>
                    <a:pt x="1093" y="5821"/>
                  </a:cubicBezTo>
                  <a:cubicBezTo>
                    <a:pt x="910" y="5938"/>
                    <a:pt x="735" y="5768"/>
                    <a:pt x="666" y="5641"/>
                  </a:cubicBezTo>
                  <a:cubicBezTo>
                    <a:pt x="912" y="5617"/>
                    <a:pt x="1069" y="5612"/>
                    <a:pt x="1138" y="5770"/>
                  </a:cubicBezTo>
                  <a:cubicBezTo>
                    <a:pt x="1041" y="5788"/>
                    <a:pt x="915" y="5796"/>
                    <a:pt x="821" y="5764"/>
                  </a:cubicBezTo>
                  <a:cubicBezTo>
                    <a:pt x="909" y="5864"/>
                    <a:pt x="1042" y="5838"/>
                    <a:pt x="1136" y="5784"/>
                  </a:cubicBezTo>
                  <a:close/>
                  <a:moveTo>
                    <a:pt x="1165" y="5761"/>
                  </a:moveTo>
                  <a:cubicBezTo>
                    <a:pt x="1165" y="5761"/>
                    <a:pt x="1165" y="5761"/>
                    <a:pt x="1165" y="5761"/>
                  </a:cubicBezTo>
                  <a:cubicBezTo>
                    <a:pt x="1239" y="5681"/>
                    <a:pt x="1294" y="5558"/>
                    <a:pt x="1217" y="5449"/>
                  </a:cubicBezTo>
                  <a:cubicBezTo>
                    <a:pt x="1226" y="5548"/>
                    <a:pt x="1190" y="5669"/>
                    <a:pt x="1152" y="5759"/>
                  </a:cubicBezTo>
                  <a:cubicBezTo>
                    <a:pt x="1013" y="5656"/>
                    <a:pt x="1053" y="5505"/>
                    <a:pt x="1132" y="5270"/>
                  </a:cubicBezTo>
                  <a:cubicBezTo>
                    <a:pt x="1240" y="5366"/>
                    <a:pt x="1366" y="5575"/>
                    <a:pt x="1211" y="5727"/>
                  </a:cubicBezTo>
                  <a:cubicBezTo>
                    <a:pt x="1188" y="5749"/>
                    <a:pt x="1171" y="5757"/>
                    <a:pt x="1165" y="5761"/>
                  </a:cubicBezTo>
                  <a:close/>
                  <a:moveTo>
                    <a:pt x="1393" y="6046"/>
                  </a:moveTo>
                  <a:cubicBezTo>
                    <a:pt x="1393" y="6046"/>
                    <a:pt x="1393" y="6046"/>
                    <a:pt x="1393" y="6046"/>
                  </a:cubicBezTo>
                  <a:cubicBezTo>
                    <a:pt x="1305" y="6110"/>
                    <a:pt x="1176" y="6151"/>
                    <a:pt x="1077" y="6061"/>
                  </a:cubicBezTo>
                  <a:cubicBezTo>
                    <a:pt x="1174" y="6082"/>
                    <a:pt x="1299" y="6060"/>
                    <a:pt x="1393" y="6033"/>
                  </a:cubicBezTo>
                  <a:cubicBezTo>
                    <a:pt x="1307" y="5883"/>
                    <a:pt x="1152" y="5905"/>
                    <a:pt x="910" y="5956"/>
                  </a:cubicBezTo>
                  <a:cubicBezTo>
                    <a:pt x="992" y="6074"/>
                    <a:pt x="1185" y="6224"/>
                    <a:pt x="1354" y="6088"/>
                  </a:cubicBezTo>
                  <a:cubicBezTo>
                    <a:pt x="1378" y="6068"/>
                    <a:pt x="1388" y="6052"/>
                    <a:pt x="1393" y="6046"/>
                  </a:cubicBezTo>
                  <a:close/>
                  <a:moveTo>
                    <a:pt x="1419" y="6020"/>
                  </a:moveTo>
                  <a:cubicBezTo>
                    <a:pt x="1419" y="6020"/>
                    <a:pt x="1419" y="6020"/>
                    <a:pt x="1419" y="6020"/>
                  </a:cubicBezTo>
                  <a:cubicBezTo>
                    <a:pt x="1425" y="6016"/>
                    <a:pt x="1441" y="6006"/>
                    <a:pt x="1461" y="5982"/>
                  </a:cubicBezTo>
                  <a:cubicBezTo>
                    <a:pt x="1599" y="5814"/>
                    <a:pt x="1450" y="5620"/>
                    <a:pt x="1332" y="5536"/>
                  </a:cubicBezTo>
                  <a:cubicBezTo>
                    <a:pt x="1280" y="5778"/>
                    <a:pt x="1256" y="5933"/>
                    <a:pt x="1406" y="6020"/>
                  </a:cubicBezTo>
                  <a:cubicBezTo>
                    <a:pt x="1434" y="5927"/>
                    <a:pt x="1457" y="5802"/>
                    <a:pt x="1436" y="5705"/>
                  </a:cubicBezTo>
                  <a:cubicBezTo>
                    <a:pt x="1525" y="5804"/>
                    <a:pt x="1484" y="5933"/>
                    <a:pt x="1419" y="6020"/>
                  </a:cubicBezTo>
                  <a:close/>
                  <a:moveTo>
                    <a:pt x="1677" y="6279"/>
                  </a:moveTo>
                  <a:cubicBezTo>
                    <a:pt x="1677" y="6279"/>
                    <a:pt x="1677" y="6279"/>
                    <a:pt x="1677" y="6279"/>
                  </a:cubicBezTo>
                  <a:cubicBezTo>
                    <a:pt x="1673" y="6285"/>
                    <a:pt x="1664" y="6303"/>
                    <a:pt x="1643" y="6325"/>
                  </a:cubicBezTo>
                  <a:cubicBezTo>
                    <a:pt x="1490" y="6479"/>
                    <a:pt x="1281" y="6351"/>
                    <a:pt x="1186" y="6242"/>
                  </a:cubicBezTo>
                  <a:cubicBezTo>
                    <a:pt x="1422" y="6165"/>
                    <a:pt x="1574" y="6126"/>
                    <a:pt x="1675" y="6266"/>
                  </a:cubicBezTo>
                  <a:cubicBezTo>
                    <a:pt x="1585" y="6303"/>
                    <a:pt x="1463" y="6339"/>
                    <a:pt x="1365" y="6328"/>
                  </a:cubicBezTo>
                  <a:cubicBezTo>
                    <a:pt x="1473" y="6407"/>
                    <a:pt x="1596" y="6353"/>
                    <a:pt x="1677" y="6279"/>
                  </a:cubicBezTo>
                  <a:close/>
                  <a:moveTo>
                    <a:pt x="1700" y="6250"/>
                  </a:moveTo>
                  <a:cubicBezTo>
                    <a:pt x="1700" y="6250"/>
                    <a:pt x="1700" y="6250"/>
                    <a:pt x="1700" y="6250"/>
                  </a:cubicBezTo>
                  <a:cubicBezTo>
                    <a:pt x="1755" y="6157"/>
                    <a:pt x="1782" y="6024"/>
                    <a:pt x="1683" y="5935"/>
                  </a:cubicBezTo>
                  <a:cubicBezTo>
                    <a:pt x="1714" y="6029"/>
                    <a:pt x="1705" y="6156"/>
                    <a:pt x="1687" y="6252"/>
                  </a:cubicBezTo>
                  <a:cubicBezTo>
                    <a:pt x="1529" y="6182"/>
                    <a:pt x="1535" y="6025"/>
                    <a:pt x="1561" y="5779"/>
                  </a:cubicBezTo>
                  <a:cubicBezTo>
                    <a:pt x="1687" y="5849"/>
                    <a:pt x="1856" y="6026"/>
                    <a:pt x="1738" y="6208"/>
                  </a:cubicBezTo>
                  <a:cubicBezTo>
                    <a:pt x="1720" y="6234"/>
                    <a:pt x="1705" y="6246"/>
                    <a:pt x="1700" y="6250"/>
                  </a:cubicBezTo>
                  <a:close/>
                  <a:moveTo>
                    <a:pt x="1984" y="6480"/>
                  </a:moveTo>
                  <a:cubicBezTo>
                    <a:pt x="1984" y="6480"/>
                    <a:pt x="1984" y="6480"/>
                    <a:pt x="1984" y="6480"/>
                  </a:cubicBezTo>
                  <a:cubicBezTo>
                    <a:pt x="1912" y="6562"/>
                    <a:pt x="1795" y="6629"/>
                    <a:pt x="1680" y="6563"/>
                  </a:cubicBezTo>
                  <a:cubicBezTo>
                    <a:pt x="1779" y="6563"/>
                    <a:pt x="1896" y="6514"/>
                    <a:pt x="1982" y="6467"/>
                  </a:cubicBezTo>
                  <a:cubicBezTo>
                    <a:pt x="1865" y="6339"/>
                    <a:pt x="1719" y="6394"/>
                    <a:pt x="1493" y="6496"/>
                  </a:cubicBezTo>
                  <a:cubicBezTo>
                    <a:pt x="1599" y="6594"/>
                    <a:pt x="1820" y="6699"/>
                    <a:pt x="1956" y="6529"/>
                  </a:cubicBezTo>
                  <a:cubicBezTo>
                    <a:pt x="1975" y="6504"/>
                    <a:pt x="1981" y="6486"/>
                    <a:pt x="1984" y="6480"/>
                  </a:cubicBezTo>
                  <a:close/>
                  <a:moveTo>
                    <a:pt x="2004" y="6449"/>
                  </a:moveTo>
                  <a:cubicBezTo>
                    <a:pt x="2004" y="6449"/>
                    <a:pt x="2004" y="6449"/>
                    <a:pt x="2004" y="6449"/>
                  </a:cubicBezTo>
                  <a:cubicBezTo>
                    <a:pt x="2009" y="6443"/>
                    <a:pt x="2023" y="6430"/>
                    <a:pt x="2037" y="6402"/>
                  </a:cubicBezTo>
                  <a:cubicBezTo>
                    <a:pt x="2135" y="6209"/>
                    <a:pt x="1948" y="6051"/>
                    <a:pt x="1815" y="5995"/>
                  </a:cubicBezTo>
                  <a:cubicBezTo>
                    <a:pt x="1816" y="6243"/>
                    <a:pt x="1827" y="6399"/>
                    <a:pt x="1991" y="6452"/>
                  </a:cubicBezTo>
                  <a:cubicBezTo>
                    <a:pt x="1999" y="6354"/>
                    <a:pt x="1994" y="6227"/>
                    <a:pt x="1953" y="6137"/>
                  </a:cubicBezTo>
                  <a:cubicBezTo>
                    <a:pt x="2061" y="6215"/>
                    <a:pt x="2049" y="6349"/>
                    <a:pt x="2004" y="6449"/>
                  </a:cubicBezTo>
                  <a:close/>
                  <a:moveTo>
                    <a:pt x="2312" y="6646"/>
                  </a:moveTo>
                  <a:cubicBezTo>
                    <a:pt x="2312" y="6646"/>
                    <a:pt x="2312" y="6646"/>
                    <a:pt x="2312" y="6646"/>
                  </a:cubicBezTo>
                  <a:cubicBezTo>
                    <a:pt x="2310" y="6653"/>
                    <a:pt x="2305" y="6671"/>
                    <a:pt x="2289" y="6698"/>
                  </a:cubicBezTo>
                  <a:cubicBezTo>
                    <a:pt x="2173" y="6881"/>
                    <a:pt x="1942" y="6801"/>
                    <a:pt x="1825" y="6716"/>
                  </a:cubicBezTo>
                  <a:cubicBezTo>
                    <a:pt x="2038" y="6590"/>
                    <a:pt x="2178" y="6519"/>
                    <a:pt x="2308" y="6633"/>
                  </a:cubicBezTo>
                  <a:cubicBezTo>
                    <a:pt x="2228" y="6689"/>
                    <a:pt x="2117" y="6750"/>
                    <a:pt x="2018" y="6761"/>
                  </a:cubicBezTo>
                  <a:cubicBezTo>
                    <a:pt x="2140" y="6814"/>
                    <a:pt x="2249" y="6735"/>
                    <a:pt x="2312" y="6646"/>
                  </a:cubicBezTo>
                  <a:close/>
                  <a:moveTo>
                    <a:pt x="2328" y="6613"/>
                  </a:moveTo>
                  <a:cubicBezTo>
                    <a:pt x="2328" y="6613"/>
                    <a:pt x="2328" y="6613"/>
                    <a:pt x="2328" y="6613"/>
                  </a:cubicBezTo>
                  <a:cubicBezTo>
                    <a:pt x="2362" y="6509"/>
                    <a:pt x="2359" y="6374"/>
                    <a:pt x="2243" y="6309"/>
                  </a:cubicBezTo>
                  <a:cubicBezTo>
                    <a:pt x="2294" y="6394"/>
                    <a:pt x="2312" y="6519"/>
                    <a:pt x="2316" y="6617"/>
                  </a:cubicBezTo>
                  <a:cubicBezTo>
                    <a:pt x="2146" y="6583"/>
                    <a:pt x="2119" y="6428"/>
                    <a:pt x="2091" y="6182"/>
                  </a:cubicBezTo>
                  <a:cubicBezTo>
                    <a:pt x="2229" y="6223"/>
                    <a:pt x="2432" y="6360"/>
                    <a:pt x="2356" y="6563"/>
                  </a:cubicBezTo>
                  <a:cubicBezTo>
                    <a:pt x="2345" y="6592"/>
                    <a:pt x="2332" y="6607"/>
                    <a:pt x="2328" y="6613"/>
                  </a:cubicBezTo>
                  <a:close/>
                  <a:moveTo>
                    <a:pt x="2656" y="6775"/>
                  </a:moveTo>
                  <a:cubicBezTo>
                    <a:pt x="2656" y="6775"/>
                    <a:pt x="2656" y="6775"/>
                    <a:pt x="2656" y="6775"/>
                  </a:cubicBezTo>
                  <a:cubicBezTo>
                    <a:pt x="2603" y="6870"/>
                    <a:pt x="2504" y="6961"/>
                    <a:pt x="2376" y="6922"/>
                  </a:cubicBezTo>
                  <a:cubicBezTo>
                    <a:pt x="2473" y="6900"/>
                    <a:pt x="2577" y="6827"/>
                    <a:pt x="2650" y="6763"/>
                  </a:cubicBezTo>
                  <a:cubicBezTo>
                    <a:pt x="2509" y="6663"/>
                    <a:pt x="2378" y="6749"/>
                    <a:pt x="2180" y="6898"/>
                  </a:cubicBezTo>
                  <a:cubicBezTo>
                    <a:pt x="2305" y="6970"/>
                    <a:pt x="2543" y="7024"/>
                    <a:pt x="2639" y="6829"/>
                  </a:cubicBezTo>
                  <a:cubicBezTo>
                    <a:pt x="2652" y="6801"/>
                    <a:pt x="2654" y="6782"/>
                    <a:pt x="2656" y="6775"/>
                  </a:cubicBezTo>
                  <a:close/>
                  <a:moveTo>
                    <a:pt x="2669" y="6740"/>
                  </a:moveTo>
                  <a:cubicBezTo>
                    <a:pt x="2669" y="6740"/>
                    <a:pt x="2669" y="6740"/>
                    <a:pt x="2669" y="6740"/>
                  </a:cubicBezTo>
                  <a:cubicBezTo>
                    <a:pt x="2672" y="6734"/>
                    <a:pt x="2682" y="6718"/>
                    <a:pt x="2691" y="6688"/>
                  </a:cubicBezTo>
                  <a:cubicBezTo>
                    <a:pt x="2744" y="6477"/>
                    <a:pt x="2527" y="6364"/>
                    <a:pt x="2385" y="6338"/>
                  </a:cubicBezTo>
                  <a:cubicBezTo>
                    <a:pt x="2440" y="6580"/>
                    <a:pt x="2484" y="6730"/>
                    <a:pt x="2656" y="6746"/>
                  </a:cubicBezTo>
                  <a:cubicBezTo>
                    <a:pt x="2642" y="6649"/>
                    <a:pt x="2610" y="6526"/>
                    <a:pt x="2551" y="6447"/>
                  </a:cubicBezTo>
                  <a:cubicBezTo>
                    <a:pt x="2673" y="6500"/>
                    <a:pt x="2690" y="6634"/>
                    <a:pt x="2669" y="6740"/>
                  </a:cubicBezTo>
                  <a:close/>
                  <a:moveTo>
                    <a:pt x="3011" y="6866"/>
                  </a:moveTo>
                  <a:cubicBezTo>
                    <a:pt x="3011" y="6866"/>
                    <a:pt x="3011" y="6866"/>
                    <a:pt x="3011" y="6866"/>
                  </a:cubicBezTo>
                  <a:cubicBezTo>
                    <a:pt x="3011" y="6873"/>
                    <a:pt x="3010" y="6892"/>
                    <a:pt x="3001" y="6922"/>
                  </a:cubicBezTo>
                  <a:cubicBezTo>
                    <a:pt x="2927" y="7126"/>
                    <a:pt x="2684" y="7098"/>
                    <a:pt x="2552" y="7039"/>
                  </a:cubicBezTo>
                  <a:cubicBezTo>
                    <a:pt x="2732" y="6870"/>
                    <a:pt x="2853" y="6771"/>
                    <a:pt x="3005" y="6854"/>
                  </a:cubicBezTo>
                  <a:cubicBezTo>
                    <a:pt x="2939" y="6927"/>
                    <a:pt x="2844" y="7010"/>
                    <a:pt x="2750" y="7042"/>
                  </a:cubicBezTo>
                  <a:cubicBezTo>
                    <a:pt x="2881" y="7068"/>
                    <a:pt x="2970" y="6966"/>
                    <a:pt x="3011" y="6866"/>
                  </a:cubicBezTo>
                  <a:close/>
                  <a:moveTo>
                    <a:pt x="3380" y="6881"/>
                  </a:moveTo>
                  <a:cubicBezTo>
                    <a:pt x="3380" y="6881"/>
                    <a:pt x="3380" y="6881"/>
                    <a:pt x="3380" y="6881"/>
                  </a:cubicBezTo>
                  <a:cubicBezTo>
                    <a:pt x="3378" y="6772"/>
                    <a:pt x="3333" y="6645"/>
                    <a:pt x="3202" y="6620"/>
                  </a:cubicBezTo>
                  <a:cubicBezTo>
                    <a:pt x="3277" y="6685"/>
                    <a:pt x="3335" y="6797"/>
                    <a:pt x="3370" y="6889"/>
                  </a:cubicBezTo>
                  <a:cubicBezTo>
                    <a:pt x="3198" y="6911"/>
                    <a:pt x="3122" y="6774"/>
                    <a:pt x="3016" y="6550"/>
                  </a:cubicBezTo>
                  <a:cubicBezTo>
                    <a:pt x="3161" y="6544"/>
                    <a:pt x="3397" y="6608"/>
                    <a:pt x="3390" y="6825"/>
                  </a:cubicBezTo>
                  <a:cubicBezTo>
                    <a:pt x="3389" y="6856"/>
                    <a:pt x="3382" y="6874"/>
                    <a:pt x="3380" y="6881"/>
                  </a:cubicBezTo>
                  <a:close/>
                  <a:moveTo>
                    <a:pt x="3020" y="6830"/>
                  </a:moveTo>
                  <a:cubicBezTo>
                    <a:pt x="3020" y="6830"/>
                    <a:pt x="3020" y="6830"/>
                    <a:pt x="3020" y="6830"/>
                  </a:cubicBezTo>
                  <a:cubicBezTo>
                    <a:pt x="3031" y="6722"/>
                    <a:pt x="2999" y="6590"/>
                    <a:pt x="2872" y="6552"/>
                  </a:cubicBezTo>
                  <a:cubicBezTo>
                    <a:pt x="2939" y="6624"/>
                    <a:pt x="2985" y="6742"/>
                    <a:pt x="3009" y="6837"/>
                  </a:cubicBezTo>
                  <a:cubicBezTo>
                    <a:pt x="2836" y="6840"/>
                    <a:pt x="2776" y="6696"/>
                    <a:pt x="2695" y="6461"/>
                  </a:cubicBezTo>
                  <a:cubicBezTo>
                    <a:pt x="2839" y="6471"/>
                    <a:pt x="3067" y="6560"/>
                    <a:pt x="3037" y="6775"/>
                  </a:cubicBezTo>
                  <a:cubicBezTo>
                    <a:pt x="3032" y="6806"/>
                    <a:pt x="3023" y="6823"/>
                    <a:pt x="3020" y="6830"/>
                  </a:cubicBezTo>
                  <a:close/>
                </a:path>
              </a:pathLst>
            </a:cu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sp>
        <p:nvSpPr>
          <p:cNvPr id="24" name="矩形 23"/>
          <p:cNvSpPr/>
          <p:nvPr/>
        </p:nvSpPr>
        <p:spPr>
          <a:xfrm>
            <a:off x="5362993" y="2210196"/>
            <a:ext cx="1498086" cy="553357"/>
          </a:xfrm>
          <a:prstGeom prst="rect">
            <a:avLst/>
          </a:prstGeom>
        </p:spPr>
        <p:txBody>
          <a:bodyPr wrap="square">
            <a:spAutoFit/>
          </a:bodyPr>
          <a:lstStyle/>
          <a:p>
            <a:pPr algn="ctr">
              <a:lnSpc>
                <a:spcPct val="140000"/>
              </a:lnSpc>
            </a:pPr>
            <a:r>
              <a:rPr lang="zh-CN" altLang="en-US" sz="2400" dirty="0">
                <a:solidFill>
                  <a:srgbClr val="AE1B19"/>
                </a:solidFill>
                <a:cs typeface="+mn-ea"/>
                <a:sym typeface="+mn-lt"/>
              </a:rPr>
              <a:t>深 入</a:t>
            </a:r>
          </a:p>
        </p:txBody>
      </p:sp>
      <p:grpSp>
        <p:nvGrpSpPr>
          <p:cNvPr id="6" name="组合 5"/>
          <p:cNvGrpSpPr/>
          <p:nvPr/>
        </p:nvGrpSpPr>
        <p:grpSpPr>
          <a:xfrm>
            <a:off x="7399290" y="1798287"/>
            <a:ext cx="1548032" cy="1519212"/>
            <a:chOff x="1368932" y="1651000"/>
            <a:chExt cx="1826938" cy="1792926"/>
          </a:xfrm>
          <a:solidFill>
            <a:srgbClr val="AE1B19"/>
          </a:solidFill>
        </p:grpSpPr>
        <p:sp>
          <p:nvSpPr>
            <p:cNvPr id="7" name="椭圆 6"/>
            <p:cNvSpPr/>
            <p:nvPr/>
          </p:nvSpPr>
          <p:spPr>
            <a:xfrm>
              <a:off x="1533297" y="1791469"/>
              <a:ext cx="1498086" cy="149808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27" name="Freeform 5"/>
            <p:cNvSpPr>
              <a:spLocks noEditPoints="1"/>
            </p:cNvSpPr>
            <p:nvPr/>
          </p:nvSpPr>
          <p:spPr bwMode="auto">
            <a:xfrm>
              <a:off x="1368932" y="1651000"/>
              <a:ext cx="1826938" cy="1792926"/>
            </a:xfrm>
            <a:custGeom>
              <a:avLst/>
              <a:gdLst>
                <a:gd name="T0" fmla="*/ 3279 w 7323"/>
                <a:gd name="T1" fmla="*/ 470 h 7185"/>
                <a:gd name="T2" fmla="*/ 3678 w 7323"/>
                <a:gd name="T3" fmla="*/ 281 h 7185"/>
                <a:gd name="T4" fmla="*/ 3662 w 7323"/>
                <a:gd name="T5" fmla="*/ 183 h 7185"/>
                <a:gd name="T6" fmla="*/ 3348 w 7323"/>
                <a:gd name="T7" fmla="*/ 283 h 7185"/>
                <a:gd name="T8" fmla="*/ 3425 w 7323"/>
                <a:gd name="T9" fmla="*/ 60 h 7185"/>
                <a:gd name="T10" fmla="*/ 3197 w 7323"/>
                <a:gd name="T11" fmla="*/ 327 h 7185"/>
                <a:gd name="T12" fmla="*/ 3139 w 7323"/>
                <a:gd name="T13" fmla="*/ 292 h 7185"/>
                <a:gd name="T14" fmla="*/ 3975 w 7323"/>
                <a:gd name="T15" fmla="*/ 279 h 7185"/>
                <a:gd name="T16" fmla="*/ 3984 w 7323"/>
                <a:gd name="T17" fmla="*/ 101 h 7185"/>
                <a:gd name="T18" fmla="*/ 4005 w 7323"/>
                <a:gd name="T19" fmla="*/ 298 h 7185"/>
                <a:gd name="T20" fmla="*/ 4073 w 7323"/>
                <a:gd name="T21" fmla="*/ 408 h 7185"/>
                <a:gd name="T22" fmla="*/ 4716 w 7323"/>
                <a:gd name="T23" fmla="*/ 386 h 7185"/>
                <a:gd name="T24" fmla="*/ 5056 w 7323"/>
                <a:gd name="T25" fmla="*/ 520 h 7185"/>
                <a:gd name="T26" fmla="*/ 5380 w 7323"/>
                <a:gd name="T27" fmla="*/ 691 h 7185"/>
                <a:gd name="T28" fmla="*/ 5684 w 7323"/>
                <a:gd name="T29" fmla="*/ 896 h 7185"/>
                <a:gd name="T30" fmla="*/ 5853 w 7323"/>
                <a:gd name="T31" fmla="*/ 656 h 7185"/>
                <a:gd name="T32" fmla="*/ 6215 w 7323"/>
                <a:gd name="T33" fmla="*/ 1398 h 7185"/>
                <a:gd name="T34" fmla="*/ 6432 w 7323"/>
                <a:gd name="T35" fmla="*/ 1201 h 7185"/>
                <a:gd name="T36" fmla="*/ 6624 w 7323"/>
                <a:gd name="T37" fmla="*/ 2004 h 7185"/>
                <a:gd name="T38" fmla="*/ 6879 w 7323"/>
                <a:gd name="T39" fmla="*/ 1858 h 7185"/>
                <a:gd name="T40" fmla="*/ 6893 w 7323"/>
                <a:gd name="T41" fmla="*/ 2685 h 7185"/>
                <a:gd name="T42" fmla="*/ 7173 w 7323"/>
                <a:gd name="T43" fmla="*/ 2597 h 7185"/>
                <a:gd name="T44" fmla="*/ 7007 w 7323"/>
                <a:gd name="T45" fmla="*/ 3407 h 7185"/>
                <a:gd name="T46" fmla="*/ 7300 w 7323"/>
                <a:gd name="T47" fmla="*/ 3383 h 7185"/>
                <a:gd name="T48" fmla="*/ 6962 w 7323"/>
                <a:gd name="T49" fmla="*/ 4137 h 7185"/>
                <a:gd name="T50" fmla="*/ 6880 w 7323"/>
                <a:gd name="T51" fmla="*/ 4494 h 7185"/>
                <a:gd name="T52" fmla="*/ 6760 w 7323"/>
                <a:gd name="T53" fmla="*/ 4839 h 7185"/>
                <a:gd name="T54" fmla="*/ 6603 w 7323"/>
                <a:gd name="T55" fmla="*/ 5170 h 7185"/>
                <a:gd name="T56" fmla="*/ 6411 w 7323"/>
                <a:gd name="T57" fmla="*/ 5482 h 7185"/>
                <a:gd name="T58" fmla="*/ 6658 w 7323"/>
                <a:gd name="T59" fmla="*/ 5641 h 7185"/>
                <a:gd name="T60" fmla="*/ 5930 w 7323"/>
                <a:gd name="T61" fmla="*/ 6033 h 7185"/>
                <a:gd name="T62" fmla="*/ 6137 w 7323"/>
                <a:gd name="T63" fmla="*/ 6242 h 7185"/>
                <a:gd name="T64" fmla="*/ 5341 w 7323"/>
                <a:gd name="T65" fmla="*/ 6467 h 7185"/>
                <a:gd name="T66" fmla="*/ 5498 w 7323"/>
                <a:gd name="T67" fmla="*/ 6716 h 7185"/>
                <a:gd name="T68" fmla="*/ 4673 w 7323"/>
                <a:gd name="T69" fmla="*/ 6763 h 7185"/>
                <a:gd name="T70" fmla="*/ 4771 w 7323"/>
                <a:gd name="T71" fmla="*/ 7039 h 7185"/>
                <a:gd name="T72" fmla="*/ 3956 w 7323"/>
                <a:gd name="T73" fmla="*/ 6907 h 7185"/>
                <a:gd name="T74" fmla="*/ 2607 w 7323"/>
                <a:gd name="T75" fmla="*/ 386 h 7185"/>
                <a:gd name="T76" fmla="*/ 2267 w 7323"/>
                <a:gd name="T77" fmla="*/ 520 h 7185"/>
                <a:gd name="T78" fmla="*/ 1943 w 7323"/>
                <a:gd name="T79" fmla="*/ 691 h 7185"/>
                <a:gd name="T80" fmla="*/ 1639 w 7323"/>
                <a:gd name="T81" fmla="*/ 896 h 7185"/>
                <a:gd name="T82" fmla="*/ 1470 w 7323"/>
                <a:gd name="T83" fmla="*/ 656 h 7185"/>
                <a:gd name="T84" fmla="*/ 1108 w 7323"/>
                <a:gd name="T85" fmla="*/ 1398 h 7185"/>
                <a:gd name="T86" fmla="*/ 891 w 7323"/>
                <a:gd name="T87" fmla="*/ 1201 h 7185"/>
                <a:gd name="T88" fmla="*/ 699 w 7323"/>
                <a:gd name="T89" fmla="*/ 2004 h 7185"/>
                <a:gd name="T90" fmla="*/ 444 w 7323"/>
                <a:gd name="T91" fmla="*/ 1858 h 7185"/>
                <a:gd name="T92" fmla="*/ 430 w 7323"/>
                <a:gd name="T93" fmla="*/ 2685 h 7185"/>
                <a:gd name="T94" fmla="*/ 150 w 7323"/>
                <a:gd name="T95" fmla="*/ 2597 h 7185"/>
                <a:gd name="T96" fmla="*/ 316 w 7323"/>
                <a:gd name="T97" fmla="*/ 3407 h 7185"/>
                <a:gd name="T98" fmla="*/ 23 w 7323"/>
                <a:gd name="T99" fmla="*/ 3383 h 7185"/>
                <a:gd name="T100" fmla="*/ 361 w 7323"/>
                <a:gd name="T101" fmla="*/ 4137 h 7185"/>
                <a:gd name="T102" fmla="*/ 443 w 7323"/>
                <a:gd name="T103" fmla="*/ 4494 h 7185"/>
                <a:gd name="T104" fmla="*/ 563 w 7323"/>
                <a:gd name="T105" fmla="*/ 4839 h 7185"/>
                <a:gd name="T106" fmla="*/ 720 w 7323"/>
                <a:gd name="T107" fmla="*/ 5170 h 7185"/>
                <a:gd name="T108" fmla="*/ 912 w 7323"/>
                <a:gd name="T109" fmla="*/ 5482 h 7185"/>
                <a:gd name="T110" fmla="*/ 666 w 7323"/>
                <a:gd name="T111" fmla="*/ 5641 h 7185"/>
                <a:gd name="T112" fmla="*/ 1393 w 7323"/>
                <a:gd name="T113" fmla="*/ 6033 h 7185"/>
                <a:gd name="T114" fmla="*/ 1186 w 7323"/>
                <a:gd name="T115" fmla="*/ 6242 h 7185"/>
                <a:gd name="T116" fmla="*/ 1982 w 7323"/>
                <a:gd name="T117" fmla="*/ 6467 h 7185"/>
                <a:gd name="T118" fmla="*/ 1825 w 7323"/>
                <a:gd name="T119" fmla="*/ 6716 h 7185"/>
                <a:gd name="T120" fmla="*/ 2650 w 7323"/>
                <a:gd name="T121" fmla="*/ 6763 h 7185"/>
                <a:gd name="T122" fmla="*/ 2552 w 7323"/>
                <a:gd name="T123" fmla="*/ 7039 h 7185"/>
                <a:gd name="T124" fmla="*/ 3009 w 7323"/>
                <a:gd name="T125" fmla="*/ 6837 h 7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23" h="7185">
                  <a:moveTo>
                    <a:pt x="3375" y="6917"/>
                  </a:moveTo>
                  <a:cubicBezTo>
                    <a:pt x="3345" y="7022"/>
                    <a:pt x="3267" y="7132"/>
                    <a:pt x="3134" y="7121"/>
                  </a:cubicBezTo>
                  <a:cubicBezTo>
                    <a:pt x="3224" y="7079"/>
                    <a:pt x="3310" y="6986"/>
                    <a:pt x="3367" y="6907"/>
                  </a:cubicBezTo>
                  <a:cubicBezTo>
                    <a:pt x="3208" y="6840"/>
                    <a:pt x="3098" y="6952"/>
                    <a:pt x="2937" y="7140"/>
                  </a:cubicBezTo>
                  <a:cubicBezTo>
                    <a:pt x="3075" y="7184"/>
                    <a:pt x="3319" y="7185"/>
                    <a:pt x="3370" y="6974"/>
                  </a:cubicBezTo>
                  <a:cubicBezTo>
                    <a:pt x="3377" y="6944"/>
                    <a:pt x="3375" y="6925"/>
                    <a:pt x="3375" y="6917"/>
                  </a:cubicBezTo>
                  <a:close/>
                  <a:moveTo>
                    <a:pt x="4029" y="490"/>
                  </a:moveTo>
                  <a:cubicBezTo>
                    <a:pt x="4029" y="490"/>
                    <a:pt x="4029" y="490"/>
                    <a:pt x="4029" y="490"/>
                  </a:cubicBezTo>
                  <a:cubicBezTo>
                    <a:pt x="4038" y="486"/>
                    <a:pt x="4043" y="479"/>
                    <a:pt x="4044" y="470"/>
                  </a:cubicBezTo>
                  <a:cubicBezTo>
                    <a:pt x="4053" y="425"/>
                    <a:pt x="3996" y="370"/>
                    <a:pt x="3967" y="342"/>
                  </a:cubicBezTo>
                  <a:cubicBezTo>
                    <a:pt x="3968" y="370"/>
                    <a:pt x="3970" y="514"/>
                    <a:pt x="4029" y="490"/>
                  </a:cubicBezTo>
                  <a:close/>
                  <a:moveTo>
                    <a:pt x="3294" y="490"/>
                  </a:moveTo>
                  <a:cubicBezTo>
                    <a:pt x="3294" y="490"/>
                    <a:pt x="3294" y="490"/>
                    <a:pt x="3294" y="490"/>
                  </a:cubicBezTo>
                  <a:cubicBezTo>
                    <a:pt x="3285" y="486"/>
                    <a:pt x="3281" y="479"/>
                    <a:pt x="3279" y="470"/>
                  </a:cubicBezTo>
                  <a:cubicBezTo>
                    <a:pt x="3270" y="425"/>
                    <a:pt x="3327" y="370"/>
                    <a:pt x="3356" y="342"/>
                  </a:cubicBezTo>
                  <a:cubicBezTo>
                    <a:pt x="3355" y="370"/>
                    <a:pt x="3354" y="514"/>
                    <a:pt x="3294" y="490"/>
                  </a:cubicBezTo>
                  <a:close/>
                  <a:moveTo>
                    <a:pt x="3425" y="502"/>
                  </a:moveTo>
                  <a:cubicBezTo>
                    <a:pt x="3425" y="502"/>
                    <a:pt x="3425" y="502"/>
                    <a:pt x="3425" y="502"/>
                  </a:cubicBezTo>
                  <a:cubicBezTo>
                    <a:pt x="3415" y="503"/>
                    <a:pt x="3408" y="501"/>
                    <a:pt x="3402" y="494"/>
                  </a:cubicBezTo>
                  <a:cubicBezTo>
                    <a:pt x="3370" y="461"/>
                    <a:pt x="3386" y="384"/>
                    <a:pt x="3394" y="345"/>
                  </a:cubicBezTo>
                  <a:cubicBezTo>
                    <a:pt x="3410" y="369"/>
                    <a:pt x="3487" y="489"/>
                    <a:pt x="3425" y="502"/>
                  </a:cubicBezTo>
                  <a:close/>
                  <a:moveTo>
                    <a:pt x="3646" y="279"/>
                  </a:moveTo>
                  <a:cubicBezTo>
                    <a:pt x="3646" y="279"/>
                    <a:pt x="3646" y="279"/>
                    <a:pt x="3646" y="279"/>
                  </a:cubicBezTo>
                  <a:cubicBezTo>
                    <a:pt x="3646" y="279"/>
                    <a:pt x="3646" y="280"/>
                    <a:pt x="3645" y="281"/>
                  </a:cubicBezTo>
                  <a:cubicBezTo>
                    <a:pt x="3646" y="281"/>
                    <a:pt x="3646" y="284"/>
                    <a:pt x="3646" y="284"/>
                  </a:cubicBezTo>
                  <a:cubicBezTo>
                    <a:pt x="3650" y="299"/>
                    <a:pt x="3655" y="315"/>
                    <a:pt x="3662" y="330"/>
                  </a:cubicBezTo>
                  <a:cubicBezTo>
                    <a:pt x="3668" y="315"/>
                    <a:pt x="3673" y="299"/>
                    <a:pt x="3677" y="284"/>
                  </a:cubicBezTo>
                  <a:cubicBezTo>
                    <a:pt x="3677" y="284"/>
                    <a:pt x="3677" y="281"/>
                    <a:pt x="3678" y="281"/>
                  </a:cubicBezTo>
                  <a:cubicBezTo>
                    <a:pt x="3677" y="280"/>
                    <a:pt x="3677" y="279"/>
                    <a:pt x="3677" y="279"/>
                  </a:cubicBezTo>
                  <a:cubicBezTo>
                    <a:pt x="3673" y="263"/>
                    <a:pt x="3668" y="248"/>
                    <a:pt x="3662" y="232"/>
                  </a:cubicBezTo>
                  <a:cubicBezTo>
                    <a:pt x="3655" y="248"/>
                    <a:pt x="3650" y="263"/>
                    <a:pt x="3646" y="279"/>
                  </a:cubicBezTo>
                  <a:close/>
                  <a:moveTo>
                    <a:pt x="3681" y="368"/>
                  </a:moveTo>
                  <a:cubicBezTo>
                    <a:pt x="3681" y="368"/>
                    <a:pt x="3681" y="368"/>
                    <a:pt x="3681" y="368"/>
                  </a:cubicBezTo>
                  <a:cubicBezTo>
                    <a:pt x="3753" y="329"/>
                    <a:pt x="3820" y="301"/>
                    <a:pt x="3883" y="284"/>
                  </a:cubicBezTo>
                  <a:cubicBezTo>
                    <a:pt x="3883" y="283"/>
                    <a:pt x="3884" y="283"/>
                    <a:pt x="3885" y="283"/>
                  </a:cubicBezTo>
                  <a:cubicBezTo>
                    <a:pt x="3886" y="283"/>
                    <a:pt x="3887" y="283"/>
                    <a:pt x="3887" y="282"/>
                  </a:cubicBezTo>
                  <a:cubicBezTo>
                    <a:pt x="3889" y="282"/>
                    <a:pt x="3892" y="281"/>
                    <a:pt x="3893" y="281"/>
                  </a:cubicBezTo>
                  <a:cubicBezTo>
                    <a:pt x="3892" y="280"/>
                    <a:pt x="3889" y="280"/>
                    <a:pt x="3887" y="279"/>
                  </a:cubicBezTo>
                  <a:cubicBezTo>
                    <a:pt x="3886" y="279"/>
                    <a:pt x="3885" y="279"/>
                    <a:pt x="3883" y="279"/>
                  </a:cubicBezTo>
                  <a:cubicBezTo>
                    <a:pt x="3820" y="261"/>
                    <a:pt x="3753" y="233"/>
                    <a:pt x="3681" y="194"/>
                  </a:cubicBezTo>
                  <a:cubicBezTo>
                    <a:pt x="3688" y="182"/>
                    <a:pt x="3696" y="170"/>
                    <a:pt x="3705" y="158"/>
                  </a:cubicBezTo>
                  <a:cubicBezTo>
                    <a:pt x="3691" y="167"/>
                    <a:pt x="3676" y="175"/>
                    <a:pt x="3662" y="183"/>
                  </a:cubicBezTo>
                  <a:cubicBezTo>
                    <a:pt x="3647" y="175"/>
                    <a:pt x="3632" y="167"/>
                    <a:pt x="3618" y="158"/>
                  </a:cubicBezTo>
                  <a:cubicBezTo>
                    <a:pt x="3627" y="170"/>
                    <a:pt x="3635" y="182"/>
                    <a:pt x="3642" y="194"/>
                  </a:cubicBezTo>
                  <a:cubicBezTo>
                    <a:pt x="3570" y="233"/>
                    <a:pt x="3503" y="261"/>
                    <a:pt x="3440" y="279"/>
                  </a:cubicBezTo>
                  <a:cubicBezTo>
                    <a:pt x="3439" y="279"/>
                    <a:pt x="3437" y="279"/>
                    <a:pt x="3436" y="279"/>
                  </a:cubicBezTo>
                  <a:cubicBezTo>
                    <a:pt x="3434" y="280"/>
                    <a:pt x="3432" y="280"/>
                    <a:pt x="3430" y="281"/>
                  </a:cubicBezTo>
                  <a:cubicBezTo>
                    <a:pt x="3432" y="281"/>
                    <a:pt x="3434" y="282"/>
                    <a:pt x="3436" y="282"/>
                  </a:cubicBezTo>
                  <a:cubicBezTo>
                    <a:pt x="3436" y="283"/>
                    <a:pt x="3438" y="283"/>
                    <a:pt x="3438" y="283"/>
                  </a:cubicBezTo>
                  <a:cubicBezTo>
                    <a:pt x="3439" y="283"/>
                    <a:pt x="3440" y="283"/>
                    <a:pt x="3440" y="284"/>
                  </a:cubicBezTo>
                  <a:cubicBezTo>
                    <a:pt x="3503" y="301"/>
                    <a:pt x="3570" y="329"/>
                    <a:pt x="3642" y="368"/>
                  </a:cubicBezTo>
                  <a:cubicBezTo>
                    <a:pt x="3635" y="380"/>
                    <a:pt x="3627" y="392"/>
                    <a:pt x="3618" y="404"/>
                  </a:cubicBezTo>
                  <a:cubicBezTo>
                    <a:pt x="3632" y="395"/>
                    <a:pt x="3647" y="386"/>
                    <a:pt x="3662" y="378"/>
                  </a:cubicBezTo>
                  <a:cubicBezTo>
                    <a:pt x="3676" y="386"/>
                    <a:pt x="3691" y="395"/>
                    <a:pt x="3705" y="404"/>
                  </a:cubicBezTo>
                  <a:cubicBezTo>
                    <a:pt x="3696" y="392"/>
                    <a:pt x="3688" y="380"/>
                    <a:pt x="3681" y="368"/>
                  </a:cubicBezTo>
                  <a:close/>
                  <a:moveTo>
                    <a:pt x="3348" y="283"/>
                  </a:moveTo>
                  <a:cubicBezTo>
                    <a:pt x="3348" y="283"/>
                    <a:pt x="3348" y="283"/>
                    <a:pt x="3348" y="283"/>
                  </a:cubicBezTo>
                  <a:cubicBezTo>
                    <a:pt x="3348" y="282"/>
                    <a:pt x="3348" y="280"/>
                    <a:pt x="3348" y="279"/>
                  </a:cubicBezTo>
                  <a:cubicBezTo>
                    <a:pt x="3348" y="271"/>
                    <a:pt x="3351" y="266"/>
                    <a:pt x="3356" y="261"/>
                  </a:cubicBezTo>
                  <a:cubicBezTo>
                    <a:pt x="3367" y="250"/>
                    <a:pt x="3386" y="250"/>
                    <a:pt x="3398" y="261"/>
                  </a:cubicBezTo>
                  <a:cubicBezTo>
                    <a:pt x="3403" y="266"/>
                    <a:pt x="3405" y="271"/>
                    <a:pt x="3406" y="279"/>
                  </a:cubicBezTo>
                  <a:cubicBezTo>
                    <a:pt x="3406" y="280"/>
                    <a:pt x="3406" y="282"/>
                    <a:pt x="3406" y="284"/>
                  </a:cubicBezTo>
                  <a:cubicBezTo>
                    <a:pt x="3405" y="290"/>
                    <a:pt x="3403" y="296"/>
                    <a:pt x="3398" y="301"/>
                  </a:cubicBezTo>
                  <a:cubicBezTo>
                    <a:pt x="3386" y="312"/>
                    <a:pt x="3368" y="312"/>
                    <a:pt x="3356" y="301"/>
                  </a:cubicBezTo>
                  <a:cubicBezTo>
                    <a:pt x="3351" y="296"/>
                    <a:pt x="3348" y="290"/>
                    <a:pt x="3348" y="284"/>
                  </a:cubicBezTo>
                  <a:cubicBezTo>
                    <a:pt x="3348" y="283"/>
                    <a:pt x="3348" y="283"/>
                    <a:pt x="3348" y="283"/>
                  </a:cubicBezTo>
                  <a:close/>
                  <a:moveTo>
                    <a:pt x="3425" y="60"/>
                  </a:moveTo>
                  <a:cubicBezTo>
                    <a:pt x="3425" y="60"/>
                    <a:pt x="3425" y="60"/>
                    <a:pt x="3425" y="60"/>
                  </a:cubicBezTo>
                  <a:cubicBezTo>
                    <a:pt x="3488" y="72"/>
                    <a:pt x="3409" y="194"/>
                    <a:pt x="3394" y="217"/>
                  </a:cubicBezTo>
                  <a:cubicBezTo>
                    <a:pt x="3389" y="194"/>
                    <a:pt x="3366" y="45"/>
                    <a:pt x="3425" y="60"/>
                  </a:cubicBezTo>
                  <a:close/>
                  <a:moveTo>
                    <a:pt x="3339" y="101"/>
                  </a:moveTo>
                  <a:cubicBezTo>
                    <a:pt x="3339" y="101"/>
                    <a:pt x="3339" y="101"/>
                    <a:pt x="3339" y="101"/>
                  </a:cubicBezTo>
                  <a:cubicBezTo>
                    <a:pt x="3350" y="128"/>
                    <a:pt x="3355" y="167"/>
                    <a:pt x="3356" y="221"/>
                  </a:cubicBezTo>
                  <a:cubicBezTo>
                    <a:pt x="3327" y="192"/>
                    <a:pt x="3270" y="137"/>
                    <a:pt x="3279" y="91"/>
                  </a:cubicBezTo>
                  <a:cubicBezTo>
                    <a:pt x="3285" y="49"/>
                    <a:pt x="3330" y="80"/>
                    <a:pt x="3339" y="101"/>
                  </a:cubicBezTo>
                  <a:close/>
                  <a:moveTo>
                    <a:pt x="3214" y="200"/>
                  </a:moveTo>
                  <a:cubicBezTo>
                    <a:pt x="3214" y="200"/>
                    <a:pt x="3214" y="200"/>
                    <a:pt x="3214" y="200"/>
                  </a:cubicBezTo>
                  <a:cubicBezTo>
                    <a:pt x="3238" y="220"/>
                    <a:pt x="3273" y="237"/>
                    <a:pt x="3321" y="251"/>
                  </a:cubicBezTo>
                  <a:cubicBezTo>
                    <a:pt x="3307" y="227"/>
                    <a:pt x="3237" y="99"/>
                    <a:pt x="3197" y="149"/>
                  </a:cubicBezTo>
                  <a:cubicBezTo>
                    <a:pt x="3191" y="156"/>
                    <a:pt x="3189" y="164"/>
                    <a:pt x="3193" y="173"/>
                  </a:cubicBezTo>
                  <a:cubicBezTo>
                    <a:pt x="3196" y="182"/>
                    <a:pt x="3203" y="191"/>
                    <a:pt x="3214" y="200"/>
                  </a:cubicBezTo>
                  <a:close/>
                  <a:moveTo>
                    <a:pt x="3157" y="318"/>
                  </a:moveTo>
                  <a:cubicBezTo>
                    <a:pt x="3157" y="318"/>
                    <a:pt x="3157" y="318"/>
                    <a:pt x="3157" y="318"/>
                  </a:cubicBezTo>
                  <a:cubicBezTo>
                    <a:pt x="3168" y="324"/>
                    <a:pt x="3181" y="327"/>
                    <a:pt x="3197" y="327"/>
                  </a:cubicBezTo>
                  <a:cubicBezTo>
                    <a:pt x="3229" y="327"/>
                    <a:pt x="3266" y="317"/>
                    <a:pt x="3311" y="301"/>
                  </a:cubicBezTo>
                  <a:cubicBezTo>
                    <a:pt x="3313" y="300"/>
                    <a:pt x="3316" y="299"/>
                    <a:pt x="3318" y="298"/>
                  </a:cubicBezTo>
                  <a:cubicBezTo>
                    <a:pt x="3319" y="298"/>
                    <a:pt x="3320" y="297"/>
                    <a:pt x="3320" y="297"/>
                  </a:cubicBezTo>
                  <a:cubicBezTo>
                    <a:pt x="3326" y="294"/>
                    <a:pt x="3330" y="288"/>
                    <a:pt x="3330" y="281"/>
                  </a:cubicBezTo>
                  <a:cubicBezTo>
                    <a:pt x="3330" y="281"/>
                    <a:pt x="3330" y="280"/>
                    <a:pt x="3330" y="280"/>
                  </a:cubicBezTo>
                  <a:cubicBezTo>
                    <a:pt x="3330" y="273"/>
                    <a:pt x="3324" y="266"/>
                    <a:pt x="3318" y="264"/>
                  </a:cubicBezTo>
                  <a:cubicBezTo>
                    <a:pt x="3315" y="262"/>
                    <a:pt x="3312" y="262"/>
                    <a:pt x="3311" y="262"/>
                  </a:cubicBezTo>
                  <a:cubicBezTo>
                    <a:pt x="3311" y="262"/>
                    <a:pt x="3310" y="262"/>
                    <a:pt x="3310" y="262"/>
                  </a:cubicBezTo>
                  <a:cubicBezTo>
                    <a:pt x="3271" y="246"/>
                    <a:pt x="3154" y="202"/>
                    <a:pt x="3139" y="270"/>
                  </a:cubicBezTo>
                  <a:cubicBezTo>
                    <a:pt x="3137" y="273"/>
                    <a:pt x="3137" y="276"/>
                    <a:pt x="3137" y="279"/>
                  </a:cubicBezTo>
                  <a:cubicBezTo>
                    <a:pt x="3137" y="279"/>
                    <a:pt x="3137" y="280"/>
                    <a:pt x="3137" y="280"/>
                  </a:cubicBezTo>
                  <a:cubicBezTo>
                    <a:pt x="3137" y="281"/>
                    <a:pt x="3137" y="281"/>
                    <a:pt x="3137" y="281"/>
                  </a:cubicBezTo>
                  <a:cubicBezTo>
                    <a:pt x="3137" y="281"/>
                    <a:pt x="3137" y="282"/>
                    <a:pt x="3137" y="282"/>
                  </a:cubicBezTo>
                  <a:cubicBezTo>
                    <a:pt x="3136" y="285"/>
                    <a:pt x="3137" y="289"/>
                    <a:pt x="3139" y="292"/>
                  </a:cubicBezTo>
                  <a:cubicBezTo>
                    <a:pt x="3141" y="302"/>
                    <a:pt x="3148" y="312"/>
                    <a:pt x="3157" y="318"/>
                  </a:cubicBezTo>
                  <a:close/>
                  <a:moveTo>
                    <a:pt x="3250" y="408"/>
                  </a:moveTo>
                  <a:cubicBezTo>
                    <a:pt x="3250" y="408"/>
                    <a:pt x="3250" y="408"/>
                    <a:pt x="3250" y="408"/>
                  </a:cubicBezTo>
                  <a:cubicBezTo>
                    <a:pt x="3273" y="389"/>
                    <a:pt x="3296" y="357"/>
                    <a:pt x="3321" y="310"/>
                  </a:cubicBezTo>
                  <a:cubicBezTo>
                    <a:pt x="3280" y="322"/>
                    <a:pt x="3234" y="339"/>
                    <a:pt x="3204" y="371"/>
                  </a:cubicBezTo>
                  <a:cubicBezTo>
                    <a:pt x="3170" y="408"/>
                    <a:pt x="3215" y="437"/>
                    <a:pt x="3250" y="408"/>
                  </a:cubicBezTo>
                  <a:close/>
                  <a:moveTo>
                    <a:pt x="3899" y="502"/>
                  </a:moveTo>
                  <a:cubicBezTo>
                    <a:pt x="3899" y="502"/>
                    <a:pt x="3899" y="502"/>
                    <a:pt x="3899" y="502"/>
                  </a:cubicBezTo>
                  <a:cubicBezTo>
                    <a:pt x="3836" y="489"/>
                    <a:pt x="3913" y="369"/>
                    <a:pt x="3929" y="345"/>
                  </a:cubicBezTo>
                  <a:cubicBezTo>
                    <a:pt x="3937" y="384"/>
                    <a:pt x="3954" y="461"/>
                    <a:pt x="3921" y="494"/>
                  </a:cubicBezTo>
                  <a:cubicBezTo>
                    <a:pt x="3915" y="501"/>
                    <a:pt x="3908" y="503"/>
                    <a:pt x="3899" y="502"/>
                  </a:cubicBezTo>
                  <a:close/>
                  <a:moveTo>
                    <a:pt x="3975" y="283"/>
                  </a:moveTo>
                  <a:cubicBezTo>
                    <a:pt x="3975" y="283"/>
                    <a:pt x="3975" y="283"/>
                    <a:pt x="3975" y="283"/>
                  </a:cubicBezTo>
                  <a:cubicBezTo>
                    <a:pt x="3975" y="282"/>
                    <a:pt x="3975" y="280"/>
                    <a:pt x="3975" y="279"/>
                  </a:cubicBezTo>
                  <a:cubicBezTo>
                    <a:pt x="3975" y="271"/>
                    <a:pt x="3972" y="266"/>
                    <a:pt x="3967" y="261"/>
                  </a:cubicBezTo>
                  <a:cubicBezTo>
                    <a:pt x="3956" y="250"/>
                    <a:pt x="3937" y="250"/>
                    <a:pt x="3925" y="261"/>
                  </a:cubicBezTo>
                  <a:cubicBezTo>
                    <a:pt x="3920" y="266"/>
                    <a:pt x="3918" y="271"/>
                    <a:pt x="3917" y="279"/>
                  </a:cubicBezTo>
                  <a:cubicBezTo>
                    <a:pt x="3917" y="280"/>
                    <a:pt x="3917" y="282"/>
                    <a:pt x="3917" y="284"/>
                  </a:cubicBezTo>
                  <a:cubicBezTo>
                    <a:pt x="3918" y="290"/>
                    <a:pt x="3920" y="296"/>
                    <a:pt x="3925" y="301"/>
                  </a:cubicBezTo>
                  <a:cubicBezTo>
                    <a:pt x="3937" y="312"/>
                    <a:pt x="3955" y="312"/>
                    <a:pt x="3967" y="301"/>
                  </a:cubicBezTo>
                  <a:cubicBezTo>
                    <a:pt x="3972" y="296"/>
                    <a:pt x="3975" y="290"/>
                    <a:pt x="3975" y="284"/>
                  </a:cubicBezTo>
                  <a:cubicBezTo>
                    <a:pt x="3975" y="283"/>
                    <a:pt x="3975" y="283"/>
                    <a:pt x="3975" y="283"/>
                  </a:cubicBezTo>
                  <a:close/>
                  <a:moveTo>
                    <a:pt x="3899" y="60"/>
                  </a:moveTo>
                  <a:cubicBezTo>
                    <a:pt x="3899" y="60"/>
                    <a:pt x="3899" y="60"/>
                    <a:pt x="3899" y="60"/>
                  </a:cubicBezTo>
                  <a:cubicBezTo>
                    <a:pt x="3957" y="45"/>
                    <a:pt x="3934" y="194"/>
                    <a:pt x="3929" y="217"/>
                  </a:cubicBezTo>
                  <a:cubicBezTo>
                    <a:pt x="3914" y="194"/>
                    <a:pt x="3836" y="72"/>
                    <a:pt x="3899" y="60"/>
                  </a:cubicBezTo>
                  <a:close/>
                  <a:moveTo>
                    <a:pt x="3984" y="101"/>
                  </a:moveTo>
                  <a:cubicBezTo>
                    <a:pt x="3984" y="101"/>
                    <a:pt x="3984" y="101"/>
                    <a:pt x="3984" y="101"/>
                  </a:cubicBezTo>
                  <a:cubicBezTo>
                    <a:pt x="3974" y="128"/>
                    <a:pt x="3968" y="167"/>
                    <a:pt x="3967" y="221"/>
                  </a:cubicBezTo>
                  <a:cubicBezTo>
                    <a:pt x="3996" y="192"/>
                    <a:pt x="4053" y="137"/>
                    <a:pt x="4044" y="91"/>
                  </a:cubicBezTo>
                  <a:cubicBezTo>
                    <a:pt x="4038" y="49"/>
                    <a:pt x="3994" y="80"/>
                    <a:pt x="3984" y="101"/>
                  </a:cubicBezTo>
                  <a:close/>
                  <a:moveTo>
                    <a:pt x="4109" y="200"/>
                  </a:moveTo>
                  <a:cubicBezTo>
                    <a:pt x="4109" y="200"/>
                    <a:pt x="4109" y="200"/>
                    <a:pt x="4109" y="200"/>
                  </a:cubicBezTo>
                  <a:cubicBezTo>
                    <a:pt x="4085" y="220"/>
                    <a:pt x="4050" y="237"/>
                    <a:pt x="4003" y="251"/>
                  </a:cubicBezTo>
                  <a:cubicBezTo>
                    <a:pt x="4016" y="227"/>
                    <a:pt x="4086" y="99"/>
                    <a:pt x="4126" y="149"/>
                  </a:cubicBezTo>
                  <a:cubicBezTo>
                    <a:pt x="4132" y="156"/>
                    <a:pt x="4134" y="164"/>
                    <a:pt x="4130" y="173"/>
                  </a:cubicBezTo>
                  <a:cubicBezTo>
                    <a:pt x="4127" y="182"/>
                    <a:pt x="4120" y="191"/>
                    <a:pt x="4109" y="200"/>
                  </a:cubicBezTo>
                  <a:close/>
                  <a:moveTo>
                    <a:pt x="4166" y="318"/>
                  </a:moveTo>
                  <a:cubicBezTo>
                    <a:pt x="4166" y="318"/>
                    <a:pt x="4166" y="318"/>
                    <a:pt x="4166" y="318"/>
                  </a:cubicBezTo>
                  <a:cubicBezTo>
                    <a:pt x="4155" y="324"/>
                    <a:pt x="4142" y="327"/>
                    <a:pt x="4126" y="327"/>
                  </a:cubicBezTo>
                  <a:cubicBezTo>
                    <a:pt x="4094" y="327"/>
                    <a:pt x="4057" y="317"/>
                    <a:pt x="4012" y="301"/>
                  </a:cubicBezTo>
                  <a:cubicBezTo>
                    <a:pt x="4009" y="300"/>
                    <a:pt x="4007" y="299"/>
                    <a:pt x="4005" y="298"/>
                  </a:cubicBezTo>
                  <a:cubicBezTo>
                    <a:pt x="4004" y="298"/>
                    <a:pt x="4003" y="297"/>
                    <a:pt x="4003" y="297"/>
                  </a:cubicBezTo>
                  <a:cubicBezTo>
                    <a:pt x="3997" y="294"/>
                    <a:pt x="3993" y="288"/>
                    <a:pt x="3994" y="281"/>
                  </a:cubicBezTo>
                  <a:cubicBezTo>
                    <a:pt x="3993" y="281"/>
                    <a:pt x="3993" y="280"/>
                    <a:pt x="3993" y="280"/>
                  </a:cubicBezTo>
                  <a:cubicBezTo>
                    <a:pt x="3993" y="273"/>
                    <a:pt x="3999" y="266"/>
                    <a:pt x="4006" y="264"/>
                  </a:cubicBezTo>
                  <a:cubicBezTo>
                    <a:pt x="4008" y="262"/>
                    <a:pt x="4011" y="262"/>
                    <a:pt x="4012" y="262"/>
                  </a:cubicBezTo>
                  <a:cubicBezTo>
                    <a:pt x="4012" y="262"/>
                    <a:pt x="4013" y="262"/>
                    <a:pt x="4013" y="262"/>
                  </a:cubicBezTo>
                  <a:cubicBezTo>
                    <a:pt x="4052" y="246"/>
                    <a:pt x="4169" y="202"/>
                    <a:pt x="4184" y="270"/>
                  </a:cubicBezTo>
                  <a:cubicBezTo>
                    <a:pt x="4186" y="273"/>
                    <a:pt x="4187" y="276"/>
                    <a:pt x="4187" y="279"/>
                  </a:cubicBezTo>
                  <a:cubicBezTo>
                    <a:pt x="4187" y="279"/>
                    <a:pt x="4187" y="280"/>
                    <a:pt x="4187" y="280"/>
                  </a:cubicBezTo>
                  <a:cubicBezTo>
                    <a:pt x="4187" y="281"/>
                    <a:pt x="4186" y="281"/>
                    <a:pt x="4186" y="281"/>
                  </a:cubicBezTo>
                  <a:cubicBezTo>
                    <a:pt x="4186" y="281"/>
                    <a:pt x="4187" y="282"/>
                    <a:pt x="4187" y="282"/>
                  </a:cubicBezTo>
                  <a:cubicBezTo>
                    <a:pt x="4187" y="285"/>
                    <a:pt x="4186" y="289"/>
                    <a:pt x="4184" y="292"/>
                  </a:cubicBezTo>
                  <a:cubicBezTo>
                    <a:pt x="4182" y="302"/>
                    <a:pt x="4175" y="312"/>
                    <a:pt x="4166" y="318"/>
                  </a:cubicBezTo>
                  <a:close/>
                  <a:moveTo>
                    <a:pt x="4073" y="408"/>
                  </a:moveTo>
                  <a:cubicBezTo>
                    <a:pt x="4073" y="408"/>
                    <a:pt x="4073" y="408"/>
                    <a:pt x="4073" y="408"/>
                  </a:cubicBezTo>
                  <a:cubicBezTo>
                    <a:pt x="4050" y="389"/>
                    <a:pt x="4027" y="357"/>
                    <a:pt x="4003" y="310"/>
                  </a:cubicBezTo>
                  <a:cubicBezTo>
                    <a:pt x="4043" y="322"/>
                    <a:pt x="4089" y="339"/>
                    <a:pt x="4119" y="371"/>
                  </a:cubicBezTo>
                  <a:cubicBezTo>
                    <a:pt x="4153" y="408"/>
                    <a:pt x="4108" y="437"/>
                    <a:pt x="4073" y="408"/>
                  </a:cubicBezTo>
                  <a:close/>
                  <a:moveTo>
                    <a:pt x="3662" y="6816"/>
                  </a:moveTo>
                  <a:cubicBezTo>
                    <a:pt x="3662" y="6816"/>
                    <a:pt x="3662" y="6816"/>
                    <a:pt x="3662" y="6816"/>
                  </a:cubicBezTo>
                  <a:cubicBezTo>
                    <a:pt x="3714" y="6816"/>
                    <a:pt x="3756" y="6858"/>
                    <a:pt x="3756" y="6910"/>
                  </a:cubicBezTo>
                  <a:cubicBezTo>
                    <a:pt x="3756" y="6963"/>
                    <a:pt x="3714" y="7005"/>
                    <a:pt x="3662" y="7005"/>
                  </a:cubicBezTo>
                  <a:cubicBezTo>
                    <a:pt x="3609" y="7005"/>
                    <a:pt x="3567" y="6963"/>
                    <a:pt x="3567" y="6910"/>
                  </a:cubicBezTo>
                  <a:cubicBezTo>
                    <a:pt x="3567" y="6858"/>
                    <a:pt x="3609" y="6816"/>
                    <a:pt x="3662" y="6816"/>
                  </a:cubicBezTo>
                  <a:close/>
                  <a:moveTo>
                    <a:pt x="4727" y="379"/>
                  </a:moveTo>
                  <a:cubicBezTo>
                    <a:pt x="4727" y="379"/>
                    <a:pt x="4727" y="379"/>
                    <a:pt x="4727" y="379"/>
                  </a:cubicBezTo>
                  <a:cubicBezTo>
                    <a:pt x="4741" y="271"/>
                    <a:pt x="4714" y="139"/>
                    <a:pt x="4588" y="96"/>
                  </a:cubicBezTo>
                  <a:cubicBezTo>
                    <a:pt x="4653" y="171"/>
                    <a:pt x="4694" y="291"/>
                    <a:pt x="4716" y="386"/>
                  </a:cubicBezTo>
                  <a:cubicBezTo>
                    <a:pt x="4543" y="383"/>
                    <a:pt x="4487" y="237"/>
                    <a:pt x="4414" y="0"/>
                  </a:cubicBezTo>
                  <a:cubicBezTo>
                    <a:pt x="4558" y="15"/>
                    <a:pt x="4783" y="112"/>
                    <a:pt x="4745" y="325"/>
                  </a:cubicBezTo>
                  <a:cubicBezTo>
                    <a:pt x="4739" y="356"/>
                    <a:pt x="4730" y="373"/>
                    <a:pt x="4727" y="379"/>
                  </a:cubicBezTo>
                  <a:close/>
                  <a:moveTo>
                    <a:pt x="4717" y="415"/>
                  </a:moveTo>
                  <a:cubicBezTo>
                    <a:pt x="4717" y="415"/>
                    <a:pt x="4717" y="415"/>
                    <a:pt x="4717" y="415"/>
                  </a:cubicBezTo>
                  <a:cubicBezTo>
                    <a:pt x="4672" y="514"/>
                    <a:pt x="4580" y="612"/>
                    <a:pt x="4450" y="583"/>
                  </a:cubicBezTo>
                  <a:cubicBezTo>
                    <a:pt x="4544" y="554"/>
                    <a:pt x="4642" y="473"/>
                    <a:pt x="4711" y="403"/>
                  </a:cubicBezTo>
                  <a:cubicBezTo>
                    <a:pt x="4562" y="315"/>
                    <a:pt x="4438" y="410"/>
                    <a:pt x="4252" y="573"/>
                  </a:cubicBezTo>
                  <a:cubicBezTo>
                    <a:pt x="4382" y="636"/>
                    <a:pt x="4624" y="672"/>
                    <a:pt x="4704" y="470"/>
                  </a:cubicBezTo>
                  <a:cubicBezTo>
                    <a:pt x="4715" y="441"/>
                    <a:pt x="4716" y="422"/>
                    <a:pt x="4717" y="415"/>
                  </a:cubicBezTo>
                  <a:close/>
                  <a:moveTo>
                    <a:pt x="5068" y="515"/>
                  </a:moveTo>
                  <a:cubicBezTo>
                    <a:pt x="5068" y="515"/>
                    <a:pt x="5068" y="515"/>
                    <a:pt x="5068" y="515"/>
                  </a:cubicBezTo>
                  <a:cubicBezTo>
                    <a:pt x="5094" y="409"/>
                    <a:pt x="5081" y="275"/>
                    <a:pt x="4961" y="218"/>
                  </a:cubicBezTo>
                  <a:cubicBezTo>
                    <a:pt x="5018" y="299"/>
                    <a:pt x="5045" y="423"/>
                    <a:pt x="5056" y="520"/>
                  </a:cubicBezTo>
                  <a:cubicBezTo>
                    <a:pt x="4885" y="499"/>
                    <a:pt x="4845" y="347"/>
                    <a:pt x="4799" y="104"/>
                  </a:cubicBezTo>
                  <a:cubicBezTo>
                    <a:pt x="4940" y="134"/>
                    <a:pt x="5153" y="255"/>
                    <a:pt x="5092" y="463"/>
                  </a:cubicBezTo>
                  <a:cubicBezTo>
                    <a:pt x="5083" y="493"/>
                    <a:pt x="5072" y="509"/>
                    <a:pt x="5068" y="515"/>
                  </a:cubicBezTo>
                  <a:close/>
                  <a:moveTo>
                    <a:pt x="5055" y="549"/>
                  </a:moveTo>
                  <a:cubicBezTo>
                    <a:pt x="5055" y="549"/>
                    <a:pt x="5055" y="549"/>
                    <a:pt x="5055" y="549"/>
                  </a:cubicBezTo>
                  <a:cubicBezTo>
                    <a:pt x="5053" y="556"/>
                    <a:pt x="5050" y="575"/>
                    <a:pt x="5036" y="603"/>
                  </a:cubicBezTo>
                  <a:cubicBezTo>
                    <a:pt x="4934" y="795"/>
                    <a:pt x="4697" y="733"/>
                    <a:pt x="4575" y="656"/>
                  </a:cubicBezTo>
                  <a:cubicBezTo>
                    <a:pt x="4778" y="514"/>
                    <a:pt x="4912" y="433"/>
                    <a:pt x="5050" y="537"/>
                  </a:cubicBezTo>
                  <a:cubicBezTo>
                    <a:pt x="4974" y="599"/>
                    <a:pt x="4868" y="668"/>
                    <a:pt x="4771" y="687"/>
                  </a:cubicBezTo>
                  <a:cubicBezTo>
                    <a:pt x="4896" y="731"/>
                    <a:pt x="4999" y="643"/>
                    <a:pt x="5055" y="549"/>
                  </a:cubicBezTo>
                  <a:close/>
                  <a:moveTo>
                    <a:pt x="5393" y="687"/>
                  </a:moveTo>
                  <a:cubicBezTo>
                    <a:pt x="5393" y="687"/>
                    <a:pt x="5393" y="687"/>
                    <a:pt x="5393" y="687"/>
                  </a:cubicBezTo>
                  <a:cubicBezTo>
                    <a:pt x="5430" y="585"/>
                    <a:pt x="5432" y="450"/>
                    <a:pt x="5318" y="380"/>
                  </a:cubicBezTo>
                  <a:cubicBezTo>
                    <a:pt x="5366" y="467"/>
                    <a:pt x="5380" y="593"/>
                    <a:pt x="5380" y="691"/>
                  </a:cubicBezTo>
                  <a:cubicBezTo>
                    <a:pt x="5212" y="651"/>
                    <a:pt x="5189" y="496"/>
                    <a:pt x="5169" y="249"/>
                  </a:cubicBezTo>
                  <a:cubicBezTo>
                    <a:pt x="5307" y="295"/>
                    <a:pt x="5505" y="438"/>
                    <a:pt x="5422" y="638"/>
                  </a:cubicBezTo>
                  <a:cubicBezTo>
                    <a:pt x="5410" y="667"/>
                    <a:pt x="5397" y="681"/>
                    <a:pt x="5393" y="687"/>
                  </a:cubicBezTo>
                  <a:close/>
                  <a:moveTo>
                    <a:pt x="5375" y="720"/>
                  </a:moveTo>
                  <a:cubicBezTo>
                    <a:pt x="5375" y="720"/>
                    <a:pt x="5375" y="720"/>
                    <a:pt x="5375" y="720"/>
                  </a:cubicBezTo>
                  <a:cubicBezTo>
                    <a:pt x="5310" y="806"/>
                    <a:pt x="5198" y="882"/>
                    <a:pt x="5078" y="825"/>
                  </a:cubicBezTo>
                  <a:cubicBezTo>
                    <a:pt x="5177" y="818"/>
                    <a:pt x="5290" y="760"/>
                    <a:pt x="5372" y="707"/>
                  </a:cubicBezTo>
                  <a:cubicBezTo>
                    <a:pt x="5246" y="588"/>
                    <a:pt x="5104" y="654"/>
                    <a:pt x="4887" y="773"/>
                  </a:cubicBezTo>
                  <a:cubicBezTo>
                    <a:pt x="5000" y="863"/>
                    <a:pt x="5229" y="950"/>
                    <a:pt x="5351" y="771"/>
                  </a:cubicBezTo>
                  <a:cubicBezTo>
                    <a:pt x="5368" y="745"/>
                    <a:pt x="5373" y="726"/>
                    <a:pt x="5375" y="720"/>
                  </a:cubicBezTo>
                  <a:close/>
                  <a:moveTo>
                    <a:pt x="5697" y="893"/>
                  </a:moveTo>
                  <a:cubicBezTo>
                    <a:pt x="5697" y="893"/>
                    <a:pt x="5697" y="893"/>
                    <a:pt x="5697" y="893"/>
                  </a:cubicBezTo>
                  <a:cubicBezTo>
                    <a:pt x="5745" y="796"/>
                    <a:pt x="5761" y="661"/>
                    <a:pt x="5656" y="580"/>
                  </a:cubicBezTo>
                  <a:cubicBezTo>
                    <a:pt x="5694" y="672"/>
                    <a:pt x="5694" y="799"/>
                    <a:pt x="5684" y="896"/>
                  </a:cubicBezTo>
                  <a:cubicBezTo>
                    <a:pt x="5521" y="838"/>
                    <a:pt x="5515" y="681"/>
                    <a:pt x="5522" y="434"/>
                  </a:cubicBezTo>
                  <a:cubicBezTo>
                    <a:pt x="5654" y="494"/>
                    <a:pt x="5836" y="658"/>
                    <a:pt x="5731" y="848"/>
                  </a:cubicBezTo>
                  <a:cubicBezTo>
                    <a:pt x="5716" y="875"/>
                    <a:pt x="5702" y="888"/>
                    <a:pt x="5697" y="893"/>
                  </a:cubicBezTo>
                  <a:close/>
                  <a:moveTo>
                    <a:pt x="5676" y="924"/>
                  </a:moveTo>
                  <a:cubicBezTo>
                    <a:pt x="5676" y="924"/>
                    <a:pt x="5676" y="924"/>
                    <a:pt x="5676" y="924"/>
                  </a:cubicBezTo>
                  <a:cubicBezTo>
                    <a:pt x="5673" y="930"/>
                    <a:pt x="5665" y="948"/>
                    <a:pt x="5646" y="972"/>
                  </a:cubicBezTo>
                  <a:cubicBezTo>
                    <a:pt x="5505" y="1137"/>
                    <a:pt x="5287" y="1025"/>
                    <a:pt x="5184" y="924"/>
                  </a:cubicBezTo>
                  <a:cubicBezTo>
                    <a:pt x="5413" y="829"/>
                    <a:pt x="5561" y="779"/>
                    <a:pt x="5674" y="911"/>
                  </a:cubicBezTo>
                  <a:cubicBezTo>
                    <a:pt x="5586" y="955"/>
                    <a:pt x="5468" y="1000"/>
                    <a:pt x="5369" y="997"/>
                  </a:cubicBezTo>
                  <a:cubicBezTo>
                    <a:pt x="5482" y="1066"/>
                    <a:pt x="5601" y="1003"/>
                    <a:pt x="5676" y="924"/>
                  </a:cubicBezTo>
                  <a:close/>
                  <a:moveTo>
                    <a:pt x="5976" y="1131"/>
                  </a:moveTo>
                  <a:cubicBezTo>
                    <a:pt x="5976" y="1131"/>
                    <a:pt x="5976" y="1131"/>
                    <a:pt x="5976" y="1131"/>
                  </a:cubicBezTo>
                  <a:cubicBezTo>
                    <a:pt x="5982" y="1127"/>
                    <a:pt x="5997" y="1115"/>
                    <a:pt x="6015" y="1090"/>
                  </a:cubicBezTo>
                  <a:cubicBezTo>
                    <a:pt x="6140" y="912"/>
                    <a:pt x="5977" y="730"/>
                    <a:pt x="5853" y="656"/>
                  </a:cubicBezTo>
                  <a:cubicBezTo>
                    <a:pt x="5819" y="901"/>
                    <a:pt x="5807" y="1057"/>
                    <a:pt x="5963" y="1133"/>
                  </a:cubicBezTo>
                  <a:cubicBezTo>
                    <a:pt x="5984" y="1037"/>
                    <a:pt x="5997" y="911"/>
                    <a:pt x="5970" y="816"/>
                  </a:cubicBezTo>
                  <a:cubicBezTo>
                    <a:pt x="6066" y="908"/>
                    <a:pt x="6034" y="1040"/>
                    <a:pt x="5976" y="1131"/>
                  </a:cubicBezTo>
                  <a:close/>
                  <a:moveTo>
                    <a:pt x="5952" y="1160"/>
                  </a:moveTo>
                  <a:cubicBezTo>
                    <a:pt x="5952" y="1160"/>
                    <a:pt x="5952" y="1160"/>
                    <a:pt x="5952" y="1160"/>
                  </a:cubicBezTo>
                  <a:cubicBezTo>
                    <a:pt x="5869" y="1230"/>
                    <a:pt x="5744" y="1280"/>
                    <a:pt x="5639" y="1198"/>
                  </a:cubicBezTo>
                  <a:cubicBezTo>
                    <a:pt x="5737" y="1212"/>
                    <a:pt x="5860" y="1181"/>
                    <a:pt x="5951" y="1146"/>
                  </a:cubicBezTo>
                  <a:cubicBezTo>
                    <a:pt x="5854" y="1003"/>
                    <a:pt x="5701" y="1037"/>
                    <a:pt x="5463" y="1106"/>
                  </a:cubicBezTo>
                  <a:cubicBezTo>
                    <a:pt x="5555" y="1218"/>
                    <a:pt x="5759" y="1353"/>
                    <a:pt x="5917" y="1204"/>
                  </a:cubicBezTo>
                  <a:cubicBezTo>
                    <a:pt x="5939" y="1183"/>
                    <a:pt x="5948" y="1166"/>
                    <a:pt x="5952" y="1160"/>
                  </a:cubicBezTo>
                  <a:close/>
                  <a:moveTo>
                    <a:pt x="6228" y="1399"/>
                  </a:moveTo>
                  <a:cubicBezTo>
                    <a:pt x="6228" y="1399"/>
                    <a:pt x="6228" y="1399"/>
                    <a:pt x="6228" y="1399"/>
                  </a:cubicBezTo>
                  <a:cubicBezTo>
                    <a:pt x="6296" y="1314"/>
                    <a:pt x="6341" y="1186"/>
                    <a:pt x="6256" y="1085"/>
                  </a:cubicBezTo>
                  <a:cubicBezTo>
                    <a:pt x="6273" y="1182"/>
                    <a:pt x="6246" y="1306"/>
                    <a:pt x="6215" y="1398"/>
                  </a:cubicBezTo>
                  <a:cubicBezTo>
                    <a:pt x="6068" y="1307"/>
                    <a:pt x="6097" y="1153"/>
                    <a:pt x="6157" y="912"/>
                  </a:cubicBezTo>
                  <a:cubicBezTo>
                    <a:pt x="6273" y="1000"/>
                    <a:pt x="6415" y="1199"/>
                    <a:pt x="6272" y="1362"/>
                  </a:cubicBezTo>
                  <a:cubicBezTo>
                    <a:pt x="6251" y="1385"/>
                    <a:pt x="6234" y="1395"/>
                    <a:pt x="6228" y="1399"/>
                  </a:cubicBezTo>
                  <a:close/>
                  <a:moveTo>
                    <a:pt x="6201" y="1424"/>
                  </a:moveTo>
                  <a:cubicBezTo>
                    <a:pt x="6201" y="1424"/>
                    <a:pt x="6201" y="1424"/>
                    <a:pt x="6201" y="1424"/>
                  </a:cubicBezTo>
                  <a:cubicBezTo>
                    <a:pt x="6196" y="1430"/>
                    <a:pt x="6186" y="1445"/>
                    <a:pt x="6161" y="1465"/>
                  </a:cubicBezTo>
                  <a:cubicBezTo>
                    <a:pt x="5988" y="1595"/>
                    <a:pt x="5800" y="1439"/>
                    <a:pt x="5721" y="1318"/>
                  </a:cubicBezTo>
                  <a:cubicBezTo>
                    <a:pt x="5965" y="1275"/>
                    <a:pt x="6121" y="1258"/>
                    <a:pt x="6202" y="1411"/>
                  </a:cubicBezTo>
                  <a:cubicBezTo>
                    <a:pt x="6107" y="1435"/>
                    <a:pt x="5981" y="1453"/>
                    <a:pt x="5885" y="1428"/>
                  </a:cubicBezTo>
                  <a:cubicBezTo>
                    <a:pt x="5981" y="1521"/>
                    <a:pt x="6111" y="1485"/>
                    <a:pt x="6201" y="1424"/>
                  </a:cubicBezTo>
                  <a:close/>
                  <a:moveTo>
                    <a:pt x="6449" y="1692"/>
                  </a:moveTo>
                  <a:cubicBezTo>
                    <a:pt x="6449" y="1692"/>
                    <a:pt x="6449" y="1692"/>
                    <a:pt x="6449" y="1692"/>
                  </a:cubicBezTo>
                  <a:cubicBezTo>
                    <a:pt x="6456" y="1688"/>
                    <a:pt x="6473" y="1681"/>
                    <a:pt x="6496" y="1660"/>
                  </a:cubicBezTo>
                  <a:cubicBezTo>
                    <a:pt x="6656" y="1514"/>
                    <a:pt x="6537" y="1300"/>
                    <a:pt x="6432" y="1201"/>
                  </a:cubicBezTo>
                  <a:cubicBezTo>
                    <a:pt x="6346" y="1433"/>
                    <a:pt x="6301" y="1583"/>
                    <a:pt x="6436" y="1690"/>
                  </a:cubicBezTo>
                  <a:cubicBezTo>
                    <a:pt x="6477" y="1602"/>
                    <a:pt x="6518" y="1481"/>
                    <a:pt x="6511" y="1383"/>
                  </a:cubicBezTo>
                  <a:cubicBezTo>
                    <a:pt x="6585" y="1493"/>
                    <a:pt x="6526" y="1615"/>
                    <a:pt x="6449" y="1692"/>
                  </a:cubicBezTo>
                  <a:close/>
                  <a:moveTo>
                    <a:pt x="6419" y="1714"/>
                  </a:moveTo>
                  <a:cubicBezTo>
                    <a:pt x="6419" y="1714"/>
                    <a:pt x="6419" y="1714"/>
                    <a:pt x="6419" y="1714"/>
                  </a:cubicBezTo>
                  <a:cubicBezTo>
                    <a:pt x="6324" y="1765"/>
                    <a:pt x="6190" y="1787"/>
                    <a:pt x="6105" y="1684"/>
                  </a:cubicBezTo>
                  <a:cubicBezTo>
                    <a:pt x="6198" y="1719"/>
                    <a:pt x="6325" y="1715"/>
                    <a:pt x="6422" y="1701"/>
                  </a:cubicBezTo>
                  <a:cubicBezTo>
                    <a:pt x="6358" y="1540"/>
                    <a:pt x="6201" y="1540"/>
                    <a:pt x="5954" y="1556"/>
                  </a:cubicBezTo>
                  <a:cubicBezTo>
                    <a:pt x="6019" y="1685"/>
                    <a:pt x="6189" y="1861"/>
                    <a:pt x="6376" y="1750"/>
                  </a:cubicBezTo>
                  <a:cubicBezTo>
                    <a:pt x="6402" y="1734"/>
                    <a:pt x="6414" y="1719"/>
                    <a:pt x="6419" y="1714"/>
                  </a:cubicBezTo>
                  <a:close/>
                  <a:moveTo>
                    <a:pt x="6637" y="2008"/>
                  </a:moveTo>
                  <a:cubicBezTo>
                    <a:pt x="6637" y="2008"/>
                    <a:pt x="6637" y="2008"/>
                    <a:pt x="6637" y="2008"/>
                  </a:cubicBezTo>
                  <a:cubicBezTo>
                    <a:pt x="6722" y="1939"/>
                    <a:pt x="6794" y="1825"/>
                    <a:pt x="6732" y="1707"/>
                  </a:cubicBezTo>
                  <a:cubicBezTo>
                    <a:pt x="6728" y="1806"/>
                    <a:pt x="6675" y="1921"/>
                    <a:pt x="6624" y="2004"/>
                  </a:cubicBezTo>
                  <a:cubicBezTo>
                    <a:pt x="6501" y="1883"/>
                    <a:pt x="6562" y="1739"/>
                    <a:pt x="6674" y="1517"/>
                  </a:cubicBezTo>
                  <a:cubicBezTo>
                    <a:pt x="6767" y="1627"/>
                    <a:pt x="6863" y="1853"/>
                    <a:pt x="6687" y="1981"/>
                  </a:cubicBezTo>
                  <a:cubicBezTo>
                    <a:pt x="6662" y="1999"/>
                    <a:pt x="6644" y="2005"/>
                    <a:pt x="6637" y="2008"/>
                  </a:cubicBezTo>
                  <a:close/>
                  <a:moveTo>
                    <a:pt x="6605" y="2026"/>
                  </a:moveTo>
                  <a:cubicBezTo>
                    <a:pt x="6605" y="2026"/>
                    <a:pt x="6605" y="2026"/>
                    <a:pt x="6605" y="2026"/>
                  </a:cubicBezTo>
                  <a:cubicBezTo>
                    <a:pt x="6600" y="2031"/>
                    <a:pt x="6586" y="2044"/>
                    <a:pt x="6558" y="2057"/>
                  </a:cubicBezTo>
                  <a:cubicBezTo>
                    <a:pt x="6360" y="2147"/>
                    <a:pt x="6210" y="1954"/>
                    <a:pt x="6160" y="1818"/>
                  </a:cubicBezTo>
                  <a:cubicBezTo>
                    <a:pt x="6407" y="1830"/>
                    <a:pt x="6563" y="1847"/>
                    <a:pt x="6609" y="2013"/>
                  </a:cubicBezTo>
                  <a:cubicBezTo>
                    <a:pt x="6511" y="2017"/>
                    <a:pt x="6384" y="2007"/>
                    <a:pt x="6296" y="1962"/>
                  </a:cubicBezTo>
                  <a:cubicBezTo>
                    <a:pt x="6369" y="2073"/>
                    <a:pt x="6504" y="2067"/>
                    <a:pt x="6605" y="2026"/>
                  </a:cubicBezTo>
                  <a:close/>
                  <a:moveTo>
                    <a:pt x="6790" y="2342"/>
                  </a:moveTo>
                  <a:cubicBezTo>
                    <a:pt x="6790" y="2342"/>
                    <a:pt x="6790" y="2342"/>
                    <a:pt x="6790" y="2342"/>
                  </a:cubicBezTo>
                  <a:cubicBezTo>
                    <a:pt x="6796" y="2340"/>
                    <a:pt x="6815" y="2336"/>
                    <a:pt x="6842" y="2321"/>
                  </a:cubicBezTo>
                  <a:cubicBezTo>
                    <a:pt x="7030" y="2213"/>
                    <a:pt x="6960" y="1978"/>
                    <a:pt x="6879" y="1858"/>
                  </a:cubicBezTo>
                  <a:cubicBezTo>
                    <a:pt x="6745" y="2066"/>
                    <a:pt x="6668" y="2203"/>
                    <a:pt x="6777" y="2337"/>
                  </a:cubicBezTo>
                  <a:cubicBezTo>
                    <a:pt x="6836" y="2259"/>
                    <a:pt x="6902" y="2151"/>
                    <a:pt x="6917" y="2053"/>
                  </a:cubicBezTo>
                  <a:cubicBezTo>
                    <a:pt x="6965" y="2177"/>
                    <a:pt x="6881" y="2283"/>
                    <a:pt x="6790" y="2342"/>
                  </a:cubicBezTo>
                  <a:close/>
                  <a:moveTo>
                    <a:pt x="6756" y="2357"/>
                  </a:moveTo>
                  <a:cubicBezTo>
                    <a:pt x="6756" y="2357"/>
                    <a:pt x="6756" y="2357"/>
                    <a:pt x="6756" y="2357"/>
                  </a:cubicBezTo>
                  <a:cubicBezTo>
                    <a:pt x="6651" y="2386"/>
                    <a:pt x="6516" y="2378"/>
                    <a:pt x="6456" y="2259"/>
                  </a:cubicBezTo>
                  <a:cubicBezTo>
                    <a:pt x="6538" y="2314"/>
                    <a:pt x="6663" y="2337"/>
                    <a:pt x="6761" y="2345"/>
                  </a:cubicBezTo>
                  <a:cubicBezTo>
                    <a:pt x="6733" y="2174"/>
                    <a:pt x="6580" y="2140"/>
                    <a:pt x="6336" y="2102"/>
                  </a:cubicBezTo>
                  <a:cubicBezTo>
                    <a:pt x="6371" y="2242"/>
                    <a:pt x="6499" y="2450"/>
                    <a:pt x="6705" y="2383"/>
                  </a:cubicBezTo>
                  <a:cubicBezTo>
                    <a:pt x="6734" y="2372"/>
                    <a:pt x="6750" y="2361"/>
                    <a:pt x="6756" y="2357"/>
                  </a:cubicBezTo>
                  <a:close/>
                  <a:moveTo>
                    <a:pt x="6905" y="2690"/>
                  </a:moveTo>
                  <a:cubicBezTo>
                    <a:pt x="6905" y="2690"/>
                    <a:pt x="6905" y="2690"/>
                    <a:pt x="6905" y="2690"/>
                  </a:cubicBezTo>
                  <a:cubicBezTo>
                    <a:pt x="7002" y="2642"/>
                    <a:pt x="7097" y="2546"/>
                    <a:pt x="7063" y="2418"/>
                  </a:cubicBezTo>
                  <a:cubicBezTo>
                    <a:pt x="7037" y="2513"/>
                    <a:pt x="6960" y="2614"/>
                    <a:pt x="6893" y="2685"/>
                  </a:cubicBezTo>
                  <a:cubicBezTo>
                    <a:pt x="6799" y="2539"/>
                    <a:pt x="6890" y="2412"/>
                    <a:pt x="7046" y="2220"/>
                  </a:cubicBezTo>
                  <a:cubicBezTo>
                    <a:pt x="7114" y="2348"/>
                    <a:pt x="7158" y="2588"/>
                    <a:pt x="6959" y="2676"/>
                  </a:cubicBezTo>
                  <a:cubicBezTo>
                    <a:pt x="6931" y="2688"/>
                    <a:pt x="6912" y="2689"/>
                    <a:pt x="6905" y="2690"/>
                  </a:cubicBezTo>
                  <a:close/>
                  <a:moveTo>
                    <a:pt x="6869" y="2702"/>
                  </a:moveTo>
                  <a:cubicBezTo>
                    <a:pt x="6869" y="2702"/>
                    <a:pt x="6869" y="2702"/>
                    <a:pt x="6869" y="2702"/>
                  </a:cubicBezTo>
                  <a:cubicBezTo>
                    <a:pt x="6863" y="2705"/>
                    <a:pt x="6846" y="2715"/>
                    <a:pt x="6816" y="2722"/>
                  </a:cubicBezTo>
                  <a:cubicBezTo>
                    <a:pt x="6604" y="2767"/>
                    <a:pt x="6499" y="2546"/>
                    <a:pt x="6480" y="2402"/>
                  </a:cubicBezTo>
                  <a:cubicBezTo>
                    <a:pt x="6719" y="2467"/>
                    <a:pt x="6867" y="2518"/>
                    <a:pt x="6876" y="2690"/>
                  </a:cubicBezTo>
                  <a:cubicBezTo>
                    <a:pt x="6779" y="2672"/>
                    <a:pt x="6658" y="2635"/>
                    <a:pt x="6582" y="2572"/>
                  </a:cubicBezTo>
                  <a:cubicBezTo>
                    <a:pt x="6629" y="2697"/>
                    <a:pt x="6762" y="2719"/>
                    <a:pt x="6869" y="2702"/>
                  </a:cubicBezTo>
                  <a:close/>
                  <a:moveTo>
                    <a:pt x="6981" y="3050"/>
                  </a:moveTo>
                  <a:cubicBezTo>
                    <a:pt x="6981" y="3050"/>
                    <a:pt x="6981" y="3050"/>
                    <a:pt x="6981" y="3050"/>
                  </a:cubicBezTo>
                  <a:cubicBezTo>
                    <a:pt x="6988" y="3049"/>
                    <a:pt x="7007" y="3050"/>
                    <a:pt x="7037" y="3041"/>
                  </a:cubicBezTo>
                  <a:cubicBezTo>
                    <a:pt x="7244" y="2976"/>
                    <a:pt x="7226" y="2732"/>
                    <a:pt x="7173" y="2597"/>
                  </a:cubicBezTo>
                  <a:cubicBezTo>
                    <a:pt x="6997" y="2771"/>
                    <a:pt x="6892" y="2888"/>
                    <a:pt x="6970" y="3043"/>
                  </a:cubicBezTo>
                  <a:cubicBezTo>
                    <a:pt x="7045" y="2980"/>
                    <a:pt x="7132" y="2888"/>
                    <a:pt x="7168" y="2796"/>
                  </a:cubicBezTo>
                  <a:cubicBezTo>
                    <a:pt x="7188" y="2927"/>
                    <a:pt x="7083" y="3012"/>
                    <a:pt x="6981" y="3050"/>
                  </a:cubicBezTo>
                  <a:close/>
                  <a:moveTo>
                    <a:pt x="6944" y="3057"/>
                  </a:moveTo>
                  <a:cubicBezTo>
                    <a:pt x="6944" y="3057"/>
                    <a:pt x="6944" y="3057"/>
                    <a:pt x="6944" y="3057"/>
                  </a:cubicBezTo>
                  <a:cubicBezTo>
                    <a:pt x="6836" y="3063"/>
                    <a:pt x="6706" y="3026"/>
                    <a:pt x="6673" y="2897"/>
                  </a:cubicBezTo>
                  <a:cubicBezTo>
                    <a:pt x="6742" y="2968"/>
                    <a:pt x="6858" y="3018"/>
                    <a:pt x="6952" y="3046"/>
                  </a:cubicBezTo>
                  <a:cubicBezTo>
                    <a:pt x="6962" y="2874"/>
                    <a:pt x="6820" y="2807"/>
                    <a:pt x="6590" y="2717"/>
                  </a:cubicBezTo>
                  <a:cubicBezTo>
                    <a:pt x="6594" y="2861"/>
                    <a:pt x="6673" y="3093"/>
                    <a:pt x="6889" y="3071"/>
                  </a:cubicBezTo>
                  <a:cubicBezTo>
                    <a:pt x="6920" y="3067"/>
                    <a:pt x="6938" y="3059"/>
                    <a:pt x="6944" y="3057"/>
                  </a:cubicBezTo>
                  <a:close/>
                  <a:moveTo>
                    <a:pt x="7017" y="3415"/>
                  </a:moveTo>
                  <a:cubicBezTo>
                    <a:pt x="7017" y="3415"/>
                    <a:pt x="7017" y="3415"/>
                    <a:pt x="7017" y="3415"/>
                  </a:cubicBezTo>
                  <a:cubicBezTo>
                    <a:pt x="7123" y="3389"/>
                    <a:pt x="7237" y="3316"/>
                    <a:pt x="7231" y="3183"/>
                  </a:cubicBezTo>
                  <a:cubicBezTo>
                    <a:pt x="7185" y="3271"/>
                    <a:pt x="7088" y="3352"/>
                    <a:pt x="7007" y="3407"/>
                  </a:cubicBezTo>
                  <a:cubicBezTo>
                    <a:pt x="6947" y="3245"/>
                    <a:pt x="7064" y="3140"/>
                    <a:pt x="7258" y="2987"/>
                  </a:cubicBezTo>
                  <a:cubicBezTo>
                    <a:pt x="7296" y="3126"/>
                    <a:pt x="7287" y="3370"/>
                    <a:pt x="7074" y="3413"/>
                  </a:cubicBezTo>
                  <a:cubicBezTo>
                    <a:pt x="7044" y="3418"/>
                    <a:pt x="7025" y="3415"/>
                    <a:pt x="7017" y="3415"/>
                  </a:cubicBezTo>
                  <a:close/>
                  <a:moveTo>
                    <a:pt x="6981" y="3419"/>
                  </a:moveTo>
                  <a:cubicBezTo>
                    <a:pt x="6981" y="3419"/>
                    <a:pt x="6981" y="3419"/>
                    <a:pt x="6981" y="3419"/>
                  </a:cubicBezTo>
                  <a:cubicBezTo>
                    <a:pt x="6974" y="3420"/>
                    <a:pt x="6955" y="3426"/>
                    <a:pt x="6924" y="3427"/>
                  </a:cubicBezTo>
                  <a:cubicBezTo>
                    <a:pt x="6707" y="3424"/>
                    <a:pt x="6653" y="3186"/>
                    <a:pt x="6665" y="3042"/>
                  </a:cubicBezTo>
                  <a:cubicBezTo>
                    <a:pt x="6884" y="3157"/>
                    <a:pt x="7018" y="3238"/>
                    <a:pt x="6989" y="3408"/>
                  </a:cubicBezTo>
                  <a:cubicBezTo>
                    <a:pt x="6899" y="3370"/>
                    <a:pt x="6789" y="3308"/>
                    <a:pt x="6728" y="3230"/>
                  </a:cubicBezTo>
                  <a:cubicBezTo>
                    <a:pt x="6747" y="3361"/>
                    <a:pt x="6872" y="3412"/>
                    <a:pt x="6981" y="3419"/>
                  </a:cubicBezTo>
                  <a:close/>
                  <a:moveTo>
                    <a:pt x="7014" y="3782"/>
                  </a:moveTo>
                  <a:cubicBezTo>
                    <a:pt x="7014" y="3782"/>
                    <a:pt x="7014" y="3782"/>
                    <a:pt x="7014" y="3782"/>
                  </a:cubicBezTo>
                  <a:cubicBezTo>
                    <a:pt x="7021" y="3783"/>
                    <a:pt x="7040" y="3788"/>
                    <a:pt x="7071" y="3786"/>
                  </a:cubicBezTo>
                  <a:cubicBezTo>
                    <a:pt x="7287" y="3767"/>
                    <a:pt x="7323" y="3525"/>
                    <a:pt x="7300" y="3383"/>
                  </a:cubicBezTo>
                  <a:cubicBezTo>
                    <a:pt x="7090" y="3514"/>
                    <a:pt x="6963" y="3605"/>
                    <a:pt x="7005" y="3773"/>
                  </a:cubicBezTo>
                  <a:cubicBezTo>
                    <a:pt x="7091" y="3728"/>
                    <a:pt x="7197" y="3657"/>
                    <a:pt x="7252" y="3575"/>
                  </a:cubicBezTo>
                  <a:cubicBezTo>
                    <a:pt x="7243" y="3708"/>
                    <a:pt x="7122" y="3768"/>
                    <a:pt x="7014" y="3782"/>
                  </a:cubicBezTo>
                  <a:close/>
                  <a:moveTo>
                    <a:pt x="6977" y="3782"/>
                  </a:moveTo>
                  <a:cubicBezTo>
                    <a:pt x="6977" y="3782"/>
                    <a:pt x="6977" y="3782"/>
                    <a:pt x="6977" y="3782"/>
                  </a:cubicBezTo>
                  <a:cubicBezTo>
                    <a:pt x="6870" y="3764"/>
                    <a:pt x="6751" y="3700"/>
                    <a:pt x="6746" y="3566"/>
                  </a:cubicBezTo>
                  <a:cubicBezTo>
                    <a:pt x="6798" y="3651"/>
                    <a:pt x="6901" y="3725"/>
                    <a:pt x="6987" y="3773"/>
                  </a:cubicBezTo>
                  <a:cubicBezTo>
                    <a:pt x="7034" y="3606"/>
                    <a:pt x="6910" y="3511"/>
                    <a:pt x="6704" y="3373"/>
                  </a:cubicBezTo>
                  <a:cubicBezTo>
                    <a:pt x="6677" y="3515"/>
                    <a:pt x="6705" y="3758"/>
                    <a:pt x="6920" y="3784"/>
                  </a:cubicBezTo>
                  <a:cubicBezTo>
                    <a:pt x="6951" y="3787"/>
                    <a:pt x="6970" y="3783"/>
                    <a:pt x="6977" y="3782"/>
                  </a:cubicBezTo>
                  <a:close/>
                  <a:moveTo>
                    <a:pt x="6971" y="4147"/>
                  </a:moveTo>
                  <a:cubicBezTo>
                    <a:pt x="6971" y="4147"/>
                    <a:pt x="6971" y="4147"/>
                    <a:pt x="6971" y="4147"/>
                  </a:cubicBezTo>
                  <a:cubicBezTo>
                    <a:pt x="7079" y="4144"/>
                    <a:pt x="7206" y="4098"/>
                    <a:pt x="7229" y="3967"/>
                  </a:cubicBezTo>
                  <a:cubicBezTo>
                    <a:pt x="7166" y="4042"/>
                    <a:pt x="7053" y="4101"/>
                    <a:pt x="6962" y="4137"/>
                  </a:cubicBezTo>
                  <a:cubicBezTo>
                    <a:pt x="6939" y="3965"/>
                    <a:pt x="7075" y="3888"/>
                    <a:pt x="7298" y="3781"/>
                  </a:cubicBezTo>
                  <a:cubicBezTo>
                    <a:pt x="7305" y="3925"/>
                    <a:pt x="7244" y="4162"/>
                    <a:pt x="7027" y="4157"/>
                  </a:cubicBezTo>
                  <a:cubicBezTo>
                    <a:pt x="6996" y="4156"/>
                    <a:pt x="6977" y="4149"/>
                    <a:pt x="6971" y="4147"/>
                  </a:cubicBezTo>
                  <a:close/>
                  <a:moveTo>
                    <a:pt x="6934" y="4142"/>
                  </a:moveTo>
                  <a:cubicBezTo>
                    <a:pt x="6934" y="4142"/>
                    <a:pt x="6934" y="4142"/>
                    <a:pt x="6934" y="4142"/>
                  </a:cubicBezTo>
                  <a:cubicBezTo>
                    <a:pt x="6927" y="4142"/>
                    <a:pt x="6907" y="4144"/>
                    <a:pt x="6877" y="4138"/>
                  </a:cubicBezTo>
                  <a:cubicBezTo>
                    <a:pt x="6666" y="4089"/>
                    <a:pt x="6665" y="3844"/>
                    <a:pt x="6708" y="3706"/>
                  </a:cubicBezTo>
                  <a:cubicBezTo>
                    <a:pt x="6897" y="3866"/>
                    <a:pt x="7010" y="3974"/>
                    <a:pt x="6944" y="4134"/>
                  </a:cubicBezTo>
                  <a:cubicBezTo>
                    <a:pt x="6865" y="4077"/>
                    <a:pt x="6771" y="3993"/>
                    <a:pt x="6728" y="3903"/>
                  </a:cubicBezTo>
                  <a:cubicBezTo>
                    <a:pt x="6718" y="4036"/>
                    <a:pt x="6829" y="4113"/>
                    <a:pt x="6934" y="4142"/>
                  </a:cubicBezTo>
                  <a:close/>
                  <a:moveTo>
                    <a:pt x="6888" y="4505"/>
                  </a:moveTo>
                  <a:cubicBezTo>
                    <a:pt x="6888" y="4505"/>
                    <a:pt x="6888" y="4505"/>
                    <a:pt x="6888" y="4505"/>
                  </a:cubicBezTo>
                  <a:cubicBezTo>
                    <a:pt x="6996" y="4514"/>
                    <a:pt x="7127" y="4481"/>
                    <a:pt x="7165" y="4354"/>
                  </a:cubicBezTo>
                  <a:cubicBezTo>
                    <a:pt x="7093" y="4422"/>
                    <a:pt x="6975" y="4468"/>
                    <a:pt x="6880" y="4494"/>
                  </a:cubicBezTo>
                  <a:cubicBezTo>
                    <a:pt x="6876" y="4321"/>
                    <a:pt x="7020" y="4259"/>
                    <a:pt x="7253" y="4176"/>
                  </a:cubicBezTo>
                  <a:cubicBezTo>
                    <a:pt x="7245" y="4321"/>
                    <a:pt x="7157" y="4549"/>
                    <a:pt x="6942" y="4521"/>
                  </a:cubicBezTo>
                  <a:cubicBezTo>
                    <a:pt x="6912" y="4516"/>
                    <a:pt x="6894" y="4507"/>
                    <a:pt x="6888" y="4505"/>
                  </a:cubicBezTo>
                  <a:close/>
                  <a:moveTo>
                    <a:pt x="6852" y="4496"/>
                  </a:moveTo>
                  <a:cubicBezTo>
                    <a:pt x="6852" y="4496"/>
                    <a:pt x="6852" y="4496"/>
                    <a:pt x="6852" y="4496"/>
                  </a:cubicBezTo>
                  <a:cubicBezTo>
                    <a:pt x="6751" y="4455"/>
                    <a:pt x="6649" y="4367"/>
                    <a:pt x="6673" y="4236"/>
                  </a:cubicBezTo>
                  <a:cubicBezTo>
                    <a:pt x="6706" y="4329"/>
                    <a:pt x="6790" y="4424"/>
                    <a:pt x="6863" y="4489"/>
                  </a:cubicBezTo>
                  <a:cubicBezTo>
                    <a:pt x="6945" y="4337"/>
                    <a:pt x="6845" y="4217"/>
                    <a:pt x="6674" y="4038"/>
                  </a:cubicBezTo>
                  <a:cubicBezTo>
                    <a:pt x="6617" y="4170"/>
                    <a:pt x="6591" y="4414"/>
                    <a:pt x="6796" y="4486"/>
                  </a:cubicBezTo>
                  <a:cubicBezTo>
                    <a:pt x="6825" y="4495"/>
                    <a:pt x="6844" y="4496"/>
                    <a:pt x="6852" y="4496"/>
                  </a:cubicBezTo>
                  <a:close/>
                  <a:moveTo>
                    <a:pt x="6766" y="4851"/>
                  </a:moveTo>
                  <a:cubicBezTo>
                    <a:pt x="6766" y="4851"/>
                    <a:pt x="6766" y="4851"/>
                    <a:pt x="6766" y="4851"/>
                  </a:cubicBezTo>
                  <a:cubicBezTo>
                    <a:pt x="6873" y="4872"/>
                    <a:pt x="7007" y="4854"/>
                    <a:pt x="7058" y="4731"/>
                  </a:cubicBezTo>
                  <a:cubicBezTo>
                    <a:pt x="6979" y="4792"/>
                    <a:pt x="6857" y="4825"/>
                    <a:pt x="6760" y="4839"/>
                  </a:cubicBezTo>
                  <a:cubicBezTo>
                    <a:pt x="6775" y="4667"/>
                    <a:pt x="6924" y="4622"/>
                    <a:pt x="7165" y="4565"/>
                  </a:cubicBezTo>
                  <a:cubicBezTo>
                    <a:pt x="7141" y="4707"/>
                    <a:pt x="7029" y="4925"/>
                    <a:pt x="6819" y="4873"/>
                  </a:cubicBezTo>
                  <a:cubicBezTo>
                    <a:pt x="6789" y="4865"/>
                    <a:pt x="6772" y="4855"/>
                    <a:pt x="6766" y="4851"/>
                  </a:cubicBezTo>
                  <a:close/>
                  <a:moveTo>
                    <a:pt x="6731" y="4839"/>
                  </a:moveTo>
                  <a:cubicBezTo>
                    <a:pt x="6731" y="4839"/>
                    <a:pt x="6731" y="4839"/>
                    <a:pt x="6731" y="4839"/>
                  </a:cubicBezTo>
                  <a:cubicBezTo>
                    <a:pt x="6724" y="4837"/>
                    <a:pt x="6705" y="4835"/>
                    <a:pt x="6677" y="4822"/>
                  </a:cubicBezTo>
                  <a:cubicBezTo>
                    <a:pt x="6481" y="4728"/>
                    <a:pt x="6533" y="4489"/>
                    <a:pt x="6605" y="4364"/>
                  </a:cubicBezTo>
                  <a:cubicBezTo>
                    <a:pt x="6755" y="4561"/>
                    <a:pt x="6842" y="4691"/>
                    <a:pt x="6743" y="4833"/>
                  </a:cubicBezTo>
                  <a:cubicBezTo>
                    <a:pt x="6678" y="4761"/>
                    <a:pt x="6604" y="4657"/>
                    <a:pt x="6582" y="4561"/>
                  </a:cubicBezTo>
                  <a:cubicBezTo>
                    <a:pt x="6544" y="4688"/>
                    <a:pt x="6635" y="4787"/>
                    <a:pt x="6731" y="4839"/>
                  </a:cubicBezTo>
                  <a:close/>
                  <a:moveTo>
                    <a:pt x="6607" y="5183"/>
                  </a:moveTo>
                  <a:cubicBezTo>
                    <a:pt x="6607" y="5183"/>
                    <a:pt x="6607" y="5183"/>
                    <a:pt x="6607" y="5183"/>
                  </a:cubicBezTo>
                  <a:cubicBezTo>
                    <a:pt x="6711" y="5215"/>
                    <a:pt x="6846" y="5212"/>
                    <a:pt x="6911" y="5095"/>
                  </a:cubicBezTo>
                  <a:cubicBezTo>
                    <a:pt x="6826" y="5147"/>
                    <a:pt x="6701" y="5166"/>
                    <a:pt x="6603" y="5170"/>
                  </a:cubicBezTo>
                  <a:cubicBezTo>
                    <a:pt x="6636" y="5000"/>
                    <a:pt x="6790" y="4972"/>
                    <a:pt x="7036" y="4941"/>
                  </a:cubicBezTo>
                  <a:cubicBezTo>
                    <a:pt x="6996" y="5080"/>
                    <a:pt x="6861" y="5285"/>
                    <a:pt x="6657" y="5210"/>
                  </a:cubicBezTo>
                  <a:cubicBezTo>
                    <a:pt x="6628" y="5199"/>
                    <a:pt x="6613" y="5187"/>
                    <a:pt x="6607" y="5183"/>
                  </a:cubicBezTo>
                  <a:close/>
                  <a:moveTo>
                    <a:pt x="6574" y="5166"/>
                  </a:moveTo>
                  <a:cubicBezTo>
                    <a:pt x="6574" y="5166"/>
                    <a:pt x="6574" y="5166"/>
                    <a:pt x="6574" y="5166"/>
                  </a:cubicBezTo>
                  <a:cubicBezTo>
                    <a:pt x="6485" y="5105"/>
                    <a:pt x="6404" y="4996"/>
                    <a:pt x="6456" y="4874"/>
                  </a:cubicBezTo>
                  <a:cubicBezTo>
                    <a:pt x="6468" y="4972"/>
                    <a:pt x="6530" y="5083"/>
                    <a:pt x="6587" y="5162"/>
                  </a:cubicBezTo>
                  <a:cubicBezTo>
                    <a:pt x="6700" y="5032"/>
                    <a:pt x="6628" y="4893"/>
                    <a:pt x="6500" y="4680"/>
                  </a:cubicBezTo>
                  <a:cubicBezTo>
                    <a:pt x="6416" y="4797"/>
                    <a:pt x="6338" y="5029"/>
                    <a:pt x="6522" y="5144"/>
                  </a:cubicBezTo>
                  <a:cubicBezTo>
                    <a:pt x="6549" y="5160"/>
                    <a:pt x="6567" y="5164"/>
                    <a:pt x="6574" y="5166"/>
                  </a:cubicBezTo>
                  <a:close/>
                  <a:moveTo>
                    <a:pt x="6414" y="5495"/>
                  </a:moveTo>
                  <a:cubicBezTo>
                    <a:pt x="6414" y="5495"/>
                    <a:pt x="6414" y="5495"/>
                    <a:pt x="6414" y="5495"/>
                  </a:cubicBezTo>
                  <a:cubicBezTo>
                    <a:pt x="6513" y="5538"/>
                    <a:pt x="6648" y="5550"/>
                    <a:pt x="6725" y="5441"/>
                  </a:cubicBezTo>
                  <a:cubicBezTo>
                    <a:pt x="6635" y="5483"/>
                    <a:pt x="6508" y="5488"/>
                    <a:pt x="6411" y="5482"/>
                  </a:cubicBezTo>
                  <a:cubicBezTo>
                    <a:pt x="6462" y="5317"/>
                    <a:pt x="6618" y="5305"/>
                    <a:pt x="6866" y="5302"/>
                  </a:cubicBezTo>
                  <a:cubicBezTo>
                    <a:pt x="6811" y="5435"/>
                    <a:pt x="6655" y="5624"/>
                    <a:pt x="6460" y="5527"/>
                  </a:cubicBezTo>
                  <a:cubicBezTo>
                    <a:pt x="6433" y="5513"/>
                    <a:pt x="6419" y="5499"/>
                    <a:pt x="6414" y="5495"/>
                  </a:cubicBezTo>
                  <a:close/>
                  <a:moveTo>
                    <a:pt x="6382" y="5475"/>
                  </a:moveTo>
                  <a:cubicBezTo>
                    <a:pt x="6382" y="5475"/>
                    <a:pt x="6382" y="5475"/>
                    <a:pt x="6382" y="5475"/>
                  </a:cubicBezTo>
                  <a:cubicBezTo>
                    <a:pt x="6376" y="5472"/>
                    <a:pt x="6358" y="5466"/>
                    <a:pt x="6333" y="5447"/>
                  </a:cubicBezTo>
                  <a:cubicBezTo>
                    <a:pt x="6162" y="5313"/>
                    <a:pt x="6265" y="5091"/>
                    <a:pt x="6362" y="4984"/>
                  </a:cubicBezTo>
                  <a:cubicBezTo>
                    <a:pt x="6466" y="5209"/>
                    <a:pt x="6522" y="5355"/>
                    <a:pt x="6395" y="5472"/>
                  </a:cubicBezTo>
                  <a:cubicBezTo>
                    <a:pt x="6348" y="5387"/>
                    <a:pt x="6298" y="5270"/>
                    <a:pt x="6297" y="5171"/>
                  </a:cubicBezTo>
                  <a:cubicBezTo>
                    <a:pt x="6232" y="5287"/>
                    <a:pt x="6300" y="5404"/>
                    <a:pt x="6382" y="5475"/>
                  </a:cubicBezTo>
                  <a:close/>
                  <a:moveTo>
                    <a:pt x="6187" y="5784"/>
                  </a:moveTo>
                  <a:cubicBezTo>
                    <a:pt x="6187" y="5784"/>
                    <a:pt x="6187" y="5784"/>
                    <a:pt x="6187" y="5784"/>
                  </a:cubicBezTo>
                  <a:cubicBezTo>
                    <a:pt x="6192" y="5789"/>
                    <a:pt x="6204" y="5804"/>
                    <a:pt x="6230" y="5821"/>
                  </a:cubicBezTo>
                  <a:cubicBezTo>
                    <a:pt x="6413" y="5938"/>
                    <a:pt x="6589" y="5768"/>
                    <a:pt x="6658" y="5641"/>
                  </a:cubicBezTo>
                  <a:cubicBezTo>
                    <a:pt x="6411" y="5617"/>
                    <a:pt x="6254" y="5612"/>
                    <a:pt x="6186" y="5770"/>
                  </a:cubicBezTo>
                  <a:cubicBezTo>
                    <a:pt x="6282" y="5788"/>
                    <a:pt x="6408" y="5796"/>
                    <a:pt x="6502" y="5764"/>
                  </a:cubicBezTo>
                  <a:cubicBezTo>
                    <a:pt x="6414" y="5864"/>
                    <a:pt x="6281" y="5838"/>
                    <a:pt x="6187" y="5784"/>
                  </a:cubicBezTo>
                  <a:close/>
                  <a:moveTo>
                    <a:pt x="6158" y="5761"/>
                  </a:moveTo>
                  <a:cubicBezTo>
                    <a:pt x="6158" y="5761"/>
                    <a:pt x="6158" y="5761"/>
                    <a:pt x="6158" y="5761"/>
                  </a:cubicBezTo>
                  <a:cubicBezTo>
                    <a:pt x="6084" y="5681"/>
                    <a:pt x="6029" y="5557"/>
                    <a:pt x="6106" y="5449"/>
                  </a:cubicBezTo>
                  <a:cubicBezTo>
                    <a:pt x="6097" y="5548"/>
                    <a:pt x="6133" y="5669"/>
                    <a:pt x="6171" y="5759"/>
                  </a:cubicBezTo>
                  <a:cubicBezTo>
                    <a:pt x="6310" y="5656"/>
                    <a:pt x="6270" y="5505"/>
                    <a:pt x="6192" y="5270"/>
                  </a:cubicBezTo>
                  <a:cubicBezTo>
                    <a:pt x="6083" y="5366"/>
                    <a:pt x="5957" y="5575"/>
                    <a:pt x="6112" y="5727"/>
                  </a:cubicBezTo>
                  <a:cubicBezTo>
                    <a:pt x="6135" y="5749"/>
                    <a:pt x="6152" y="5757"/>
                    <a:pt x="6158" y="5761"/>
                  </a:cubicBezTo>
                  <a:close/>
                  <a:moveTo>
                    <a:pt x="5930" y="6046"/>
                  </a:moveTo>
                  <a:cubicBezTo>
                    <a:pt x="5930" y="6046"/>
                    <a:pt x="5930" y="6046"/>
                    <a:pt x="5930" y="6046"/>
                  </a:cubicBezTo>
                  <a:cubicBezTo>
                    <a:pt x="6018" y="6110"/>
                    <a:pt x="6147" y="6151"/>
                    <a:pt x="6246" y="6061"/>
                  </a:cubicBezTo>
                  <a:cubicBezTo>
                    <a:pt x="6149" y="6082"/>
                    <a:pt x="6024" y="6060"/>
                    <a:pt x="5930" y="6033"/>
                  </a:cubicBezTo>
                  <a:cubicBezTo>
                    <a:pt x="6016" y="5883"/>
                    <a:pt x="6171" y="5905"/>
                    <a:pt x="6414" y="5956"/>
                  </a:cubicBezTo>
                  <a:cubicBezTo>
                    <a:pt x="6331" y="6074"/>
                    <a:pt x="6138" y="6224"/>
                    <a:pt x="5969" y="6088"/>
                  </a:cubicBezTo>
                  <a:cubicBezTo>
                    <a:pt x="5945" y="6068"/>
                    <a:pt x="5935" y="6052"/>
                    <a:pt x="5930" y="6046"/>
                  </a:cubicBezTo>
                  <a:close/>
                  <a:moveTo>
                    <a:pt x="5904" y="6020"/>
                  </a:moveTo>
                  <a:cubicBezTo>
                    <a:pt x="5904" y="6020"/>
                    <a:pt x="5904" y="6020"/>
                    <a:pt x="5904" y="6020"/>
                  </a:cubicBezTo>
                  <a:cubicBezTo>
                    <a:pt x="5898" y="6016"/>
                    <a:pt x="5882" y="6006"/>
                    <a:pt x="5862" y="5982"/>
                  </a:cubicBezTo>
                  <a:cubicBezTo>
                    <a:pt x="5724" y="5814"/>
                    <a:pt x="5873" y="5620"/>
                    <a:pt x="5991" y="5536"/>
                  </a:cubicBezTo>
                  <a:cubicBezTo>
                    <a:pt x="6043" y="5778"/>
                    <a:pt x="6067" y="5933"/>
                    <a:pt x="5917" y="6020"/>
                  </a:cubicBezTo>
                  <a:cubicBezTo>
                    <a:pt x="5889" y="5927"/>
                    <a:pt x="5866" y="5802"/>
                    <a:pt x="5887" y="5705"/>
                  </a:cubicBezTo>
                  <a:cubicBezTo>
                    <a:pt x="5798" y="5804"/>
                    <a:pt x="5839" y="5933"/>
                    <a:pt x="5904" y="6020"/>
                  </a:cubicBezTo>
                  <a:close/>
                  <a:moveTo>
                    <a:pt x="5647" y="6279"/>
                  </a:moveTo>
                  <a:cubicBezTo>
                    <a:pt x="5647" y="6279"/>
                    <a:pt x="5647" y="6279"/>
                    <a:pt x="5647" y="6279"/>
                  </a:cubicBezTo>
                  <a:cubicBezTo>
                    <a:pt x="5650" y="6285"/>
                    <a:pt x="5659" y="6303"/>
                    <a:pt x="5680" y="6325"/>
                  </a:cubicBezTo>
                  <a:cubicBezTo>
                    <a:pt x="5833" y="6479"/>
                    <a:pt x="6042" y="6351"/>
                    <a:pt x="6137" y="6242"/>
                  </a:cubicBezTo>
                  <a:cubicBezTo>
                    <a:pt x="5901" y="6165"/>
                    <a:pt x="5749" y="6126"/>
                    <a:pt x="5648" y="6266"/>
                  </a:cubicBezTo>
                  <a:cubicBezTo>
                    <a:pt x="5738" y="6303"/>
                    <a:pt x="5860" y="6339"/>
                    <a:pt x="5958" y="6328"/>
                  </a:cubicBezTo>
                  <a:cubicBezTo>
                    <a:pt x="5851" y="6407"/>
                    <a:pt x="5727" y="6353"/>
                    <a:pt x="5647" y="6279"/>
                  </a:cubicBezTo>
                  <a:close/>
                  <a:moveTo>
                    <a:pt x="5623" y="6250"/>
                  </a:moveTo>
                  <a:cubicBezTo>
                    <a:pt x="5623" y="6250"/>
                    <a:pt x="5623" y="6250"/>
                    <a:pt x="5623" y="6250"/>
                  </a:cubicBezTo>
                  <a:cubicBezTo>
                    <a:pt x="5568" y="6157"/>
                    <a:pt x="5541" y="6024"/>
                    <a:pt x="5640" y="5935"/>
                  </a:cubicBezTo>
                  <a:cubicBezTo>
                    <a:pt x="5609" y="6029"/>
                    <a:pt x="5618" y="6156"/>
                    <a:pt x="5636" y="6252"/>
                  </a:cubicBezTo>
                  <a:cubicBezTo>
                    <a:pt x="5794" y="6182"/>
                    <a:pt x="5788" y="6025"/>
                    <a:pt x="5762" y="5779"/>
                  </a:cubicBezTo>
                  <a:cubicBezTo>
                    <a:pt x="5636" y="5849"/>
                    <a:pt x="5467" y="6026"/>
                    <a:pt x="5585" y="6208"/>
                  </a:cubicBezTo>
                  <a:cubicBezTo>
                    <a:pt x="5603" y="6234"/>
                    <a:pt x="5618" y="6246"/>
                    <a:pt x="5623" y="6250"/>
                  </a:cubicBezTo>
                  <a:close/>
                  <a:moveTo>
                    <a:pt x="5339" y="6480"/>
                  </a:moveTo>
                  <a:cubicBezTo>
                    <a:pt x="5339" y="6480"/>
                    <a:pt x="5339" y="6480"/>
                    <a:pt x="5339" y="6480"/>
                  </a:cubicBezTo>
                  <a:cubicBezTo>
                    <a:pt x="5411" y="6562"/>
                    <a:pt x="5528" y="6629"/>
                    <a:pt x="5643" y="6563"/>
                  </a:cubicBezTo>
                  <a:cubicBezTo>
                    <a:pt x="5544" y="6563"/>
                    <a:pt x="5427" y="6514"/>
                    <a:pt x="5341" y="6467"/>
                  </a:cubicBezTo>
                  <a:cubicBezTo>
                    <a:pt x="5458" y="6339"/>
                    <a:pt x="5605" y="6394"/>
                    <a:pt x="5830" y="6496"/>
                  </a:cubicBezTo>
                  <a:cubicBezTo>
                    <a:pt x="5724" y="6594"/>
                    <a:pt x="5503" y="6699"/>
                    <a:pt x="5367" y="6529"/>
                  </a:cubicBezTo>
                  <a:cubicBezTo>
                    <a:pt x="5348" y="6504"/>
                    <a:pt x="5342" y="6486"/>
                    <a:pt x="5339" y="6480"/>
                  </a:cubicBezTo>
                  <a:close/>
                  <a:moveTo>
                    <a:pt x="5319" y="6449"/>
                  </a:moveTo>
                  <a:cubicBezTo>
                    <a:pt x="5319" y="6449"/>
                    <a:pt x="5319" y="6449"/>
                    <a:pt x="5319" y="6449"/>
                  </a:cubicBezTo>
                  <a:cubicBezTo>
                    <a:pt x="5314" y="6443"/>
                    <a:pt x="5300" y="6430"/>
                    <a:pt x="5286" y="6402"/>
                  </a:cubicBezTo>
                  <a:cubicBezTo>
                    <a:pt x="5188" y="6209"/>
                    <a:pt x="5375" y="6051"/>
                    <a:pt x="5508" y="5995"/>
                  </a:cubicBezTo>
                  <a:cubicBezTo>
                    <a:pt x="5507" y="6243"/>
                    <a:pt x="5496" y="6399"/>
                    <a:pt x="5332" y="6452"/>
                  </a:cubicBezTo>
                  <a:cubicBezTo>
                    <a:pt x="5325" y="6354"/>
                    <a:pt x="5329" y="6227"/>
                    <a:pt x="5370" y="6137"/>
                  </a:cubicBezTo>
                  <a:cubicBezTo>
                    <a:pt x="5262" y="6215"/>
                    <a:pt x="5274" y="6349"/>
                    <a:pt x="5319" y="6449"/>
                  </a:cubicBezTo>
                  <a:close/>
                  <a:moveTo>
                    <a:pt x="5011" y="6646"/>
                  </a:moveTo>
                  <a:cubicBezTo>
                    <a:pt x="5011" y="6646"/>
                    <a:pt x="5011" y="6646"/>
                    <a:pt x="5011" y="6646"/>
                  </a:cubicBezTo>
                  <a:cubicBezTo>
                    <a:pt x="5014" y="6653"/>
                    <a:pt x="5018" y="6671"/>
                    <a:pt x="5034" y="6698"/>
                  </a:cubicBezTo>
                  <a:cubicBezTo>
                    <a:pt x="5150" y="6881"/>
                    <a:pt x="5382" y="6801"/>
                    <a:pt x="5498" y="6716"/>
                  </a:cubicBezTo>
                  <a:cubicBezTo>
                    <a:pt x="5285" y="6590"/>
                    <a:pt x="5145" y="6519"/>
                    <a:pt x="5015" y="6633"/>
                  </a:cubicBezTo>
                  <a:cubicBezTo>
                    <a:pt x="5095" y="6689"/>
                    <a:pt x="5206" y="6750"/>
                    <a:pt x="5305" y="6761"/>
                  </a:cubicBezTo>
                  <a:cubicBezTo>
                    <a:pt x="5183" y="6814"/>
                    <a:pt x="5074" y="6735"/>
                    <a:pt x="5011" y="6646"/>
                  </a:cubicBezTo>
                  <a:close/>
                  <a:moveTo>
                    <a:pt x="4995" y="6613"/>
                  </a:moveTo>
                  <a:cubicBezTo>
                    <a:pt x="4995" y="6613"/>
                    <a:pt x="4995" y="6613"/>
                    <a:pt x="4995" y="6613"/>
                  </a:cubicBezTo>
                  <a:cubicBezTo>
                    <a:pt x="4961" y="6509"/>
                    <a:pt x="4964" y="6374"/>
                    <a:pt x="5080" y="6309"/>
                  </a:cubicBezTo>
                  <a:cubicBezTo>
                    <a:pt x="5029" y="6394"/>
                    <a:pt x="5011" y="6519"/>
                    <a:pt x="5007" y="6617"/>
                  </a:cubicBezTo>
                  <a:cubicBezTo>
                    <a:pt x="5177" y="6583"/>
                    <a:pt x="5205" y="6429"/>
                    <a:pt x="5233" y="6182"/>
                  </a:cubicBezTo>
                  <a:cubicBezTo>
                    <a:pt x="5094" y="6223"/>
                    <a:pt x="4891" y="6360"/>
                    <a:pt x="4967" y="6563"/>
                  </a:cubicBezTo>
                  <a:cubicBezTo>
                    <a:pt x="4978" y="6592"/>
                    <a:pt x="4991" y="6607"/>
                    <a:pt x="4995" y="6613"/>
                  </a:cubicBezTo>
                  <a:close/>
                  <a:moveTo>
                    <a:pt x="4667" y="6775"/>
                  </a:moveTo>
                  <a:cubicBezTo>
                    <a:pt x="4667" y="6775"/>
                    <a:pt x="4667" y="6775"/>
                    <a:pt x="4667" y="6775"/>
                  </a:cubicBezTo>
                  <a:cubicBezTo>
                    <a:pt x="4720" y="6870"/>
                    <a:pt x="4820" y="6961"/>
                    <a:pt x="4947" y="6922"/>
                  </a:cubicBezTo>
                  <a:cubicBezTo>
                    <a:pt x="4850" y="6900"/>
                    <a:pt x="4746" y="6827"/>
                    <a:pt x="4673" y="6763"/>
                  </a:cubicBezTo>
                  <a:cubicBezTo>
                    <a:pt x="4814" y="6663"/>
                    <a:pt x="4945" y="6749"/>
                    <a:pt x="5143" y="6898"/>
                  </a:cubicBezTo>
                  <a:cubicBezTo>
                    <a:pt x="5019" y="6970"/>
                    <a:pt x="4780" y="7024"/>
                    <a:pt x="4684" y="6829"/>
                  </a:cubicBezTo>
                  <a:cubicBezTo>
                    <a:pt x="4671" y="6801"/>
                    <a:pt x="4669" y="6782"/>
                    <a:pt x="4667" y="6775"/>
                  </a:cubicBezTo>
                  <a:close/>
                  <a:moveTo>
                    <a:pt x="4655" y="6740"/>
                  </a:moveTo>
                  <a:cubicBezTo>
                    <a:pt x="4655" y="6740"/>
                    <a:pt x="4655" y="6740"/>
                    <a:pt x="4655" y="6740"/>
                  </a:cubicBezTo>
                  <a:cubicBezTo>
                    <a:pt x="4651" y="6734"/>
                    <a:pt x="4641" y="6718"/>
                    <a:pt x="4632" y="6688"/>
                  </a:cubicBezTo>
                  <a:cubicBezTo>
                    <a:pt x="4579" y="6477"/>
                    <a:pt x="4796" y="6364"/>
                    <a:pt x="4938" y="6338"/>
                  </a:cubicBezTo>
                  <a:cubicBezTo>
                    <a:pt x="4883" y="6580"/>
                    <a:pt x="4839" y="6730"/>
                    <a:pt x="4667" y="6746"/>
                  </a:cubicBezTo>
                  <a:cubicBezTo>
                    <a:pt x="4681" y="6649"/>
                    <a:pt x="4713" y="6526"/>
                    <a:pt x="4772" y="6447"/>
                  </a:cubicBezTo>
                  <a:cubicBezTo>
                    <a:pt x="4650" y="6500"/>
                    <a:pt x="4633" y="6634"/>
                    <a:pt x="4655" y="6740"/>
                  </a:cubicBezTo>
                  <a:close/>
                  <a:moveTo>
                    <a:pt x="4312" y="6866"/>
                  </a:moveTo>
                  <a:cubicBezTo>
                    <a:pt x="4312" y="6866"/>
                    <a:pt x="4312" y="6866"/>
                    <a:pt x="4312" y="6866"/>
                  </a:cubicBezTo>
                  <a:cubicBezTo>
                    <a:pt x="4312" y="6873"/>
                    <a:pt x="4313" y="6892"/>
                    <a:pt x="4323" y="6922"/>
                  </a:cubicBezTo>
                  <a:cubicBezTo>
                    <a:pt x="4396" y="7126"/>
                    <a:pt x="4639" y="7098"/>
                    <a:pt x="4771" y="7039"/>
                  </a:cubicBezTo>
                  <a:cubicBezTo>
                    <a:pt x="4591" y="6870"/>
                    <a:pt x="4470" y="6771"/>
                    <a:pt x="4318" y="6854"/>
                  </a:cubicBezTo>
                  <a:cubicBezTo>
                    <a:pt x="4384" y="6927"/>
                    <a:pt x="4480" y="7010"/>
                    <a:pt x="4573" y="7042"/>
                  </a:cubicBezTo>
                  <a:cubicBezTo>
                    <a:pt x="4443" y="7068"/>
                    <a:pt x="4353" y="6966"/>
                    <a:pt x="4312" y="6866"/>
                  </a:cubicBezTo>
                  <a:close/>
                  <a:moveTo>
                    <a:pt x="4303" y="6830"/>
                  </a:moveTo>
                  <a:cubicBezTo>
                    <a:pt x="4303" y="6830"/>
                    <a:pt x="4303" y="6830"/>
                    <a:pt x="4303" y="6830"/>
                  </a:cubicBezTo>
                  <a:cubicBezTo>
                    <a:pt x="4293" y="6722"/>
                    <a:pt x="4324" y="6590"/>
                    <a:pt x="4452" y="6552"/>
                  </a:cubicBezTo>
                  <a:cubicBezTo>
                    <a:pt x="4384" y="6624"/>
                    <a:pt x="4338" y="6742"/>
                    <a:pt x="4314" y="6837"/>
                  </a:cubicBezTo>
                  <a:cubicBezTo>
                    <a:pt x="4487" y="6840"/>
                    <a:pt x="4547" y="6696"/>
                    <a:pt x="4628" y="6461"/>
                  </a:cubicBezTo>
                  <a:cubicBezTo>
                    <a:pt x="4484" y="6471"/>
                    <a:pt x="4256" y="6560"/>
                    <a:pt x="4286" y="6775"/>
                  </a:cubicBezTo>
                  <a:cubicBezTo>
                    <a:pt x="4291" y="6806"/>
                    <a:pt x="4300" y="6823"/>
                    <a:pt x="4303" y="6830"/>
                  </a:cubicBezTo>
                  <a:close/>
                  <a:moveTo>
                    <a:pt x="3948" y="6917"/>
                  </a:moveTo>
                  <a:cubicBezTo>
                    <a:pt x="3948" y="6917"/>
                    <a:pt x="3948" y="6917"/>
                    <a:pt x="3948" y="6917"/>
                  </a:cubicBezTo>
                  <a:cubicBezTo>
                    <a:pt x="3978" y="7022"/>
                    <a:pt x="4056" y="7132"/>
                    <a:pt x="4189" y="7121"/>
                  </a:cubicBezTo>
                  <a:cubicBezTo>
                    <a:pt x="4099" y="7079"/>
                    <a:pt x="4013" y="6986"/>
                    <a:pt x="3956" y="6907"/>
                  </a:cubicBezTo>
                  <a:cubicBezTo>
                    <a:pt x="4115" y="6840"/>
                    <a:pt x="4225" y="6952"/>
                    <a:pt x="4386" y="7140"/>
                  </a:cubicBezTo>
                  <a:cubicBezTo>
                    <a:pt x="4248" y="7184"/>
                    <a:pt x="4004" y="7185"/>
                    <a:pt x="3953" y="6974"/>
                  </a:cubicBezTo>
                  <a:cubicBezTo>
                    <a:pt x="3946" y="6944"/>
                    <a:pt x="3948" y="6925"/>
                    <a:pt x="3948" y="6917"/>
                  </a:cubicBezTo>
                  <a:close/>
                  <a:moveTo>
                    <a:pt x="3943" y="6881"/>
                  </a:moveTo>
                  <a:cubicBezTo>
                    <a:pt x="3943" y="6881"/>
                    <a:pt x="3943" y="6881"/>
                    <a:pt x="3943" y="6881"/>
                  </a:cubicBezTo>
                  <a:cubicBezTo>
                    <a:pt x="3941" y="6874"/>
                    <a:pt x="3934" y="6856"/>
                    <a:pt x="3933" y="6825"/>
                  </a:cubicBezTo>
                  <a:cubicBezTo>
                    <a:pt x="3926" y="6608"/>
                    <a:pt x="4162" y="6544"/>
                    <a:pt x="4307" y="6550"/>
                  </a:cubicBezTo>
                  <a:cubicBezTo>
                    <a:pt x="4201" y="6774"/>
                    <a:pt x="4125" y="6911"/>
                    <a:pt x="3954" y="6889"/>
                  </a:cubicBezTo>
                  <a:cubicBezTo>
                    <a:pt x="3988" y="6797"/>
                    <a:pt x="4046" y="6685"/>
                    <a:pt x="4121" y="6620"/>
                  </a:cubicBezTo>
                  <a:cubicBezTo>
                    <a:pt x="3991" y="6645"/>
                    <a:pt x="3945" y="6772"/>
                    <a:pt x="3943" y="6881"/>
                  </a:cubicBezTo>
                  <a:close/>
                  <a:moveTo>
                    <a:pt x="2596" y="379"/>
                  </a:moveTo>
                  <a:cubicBezTo>
                    <a:pt x="2596" y="379"/>
                    <a:pt x="2596" y="379"/>
                    <a:pt x="2596" y="379"/>
                  </a:cubicBezTo>
                  <a:cubicBezTo>
                    <a:pt x="2582" y="271"/>
                    <a:pt x="2610" y="139"/>
                    <a:pt x="2736" y="96"/>
                  </a:cubicBezTo>
                  <a:cubicBezTo>
                    <a:pt x="2670" y="171"/>
                    <a:pt x="2629" y="291"/>
                    <a:pt x="2607" y="386"/>
                  </a:cubicBezTo>
                  <a:cubicBezTo>
                    <a:pt x="2780" y="383"/>
                    <a:pt x="2836" y="237"/>
                    <a:pt x="2909" y="0"/>
                  </a:cubicBezTo>
                  <a:cubicBezTo>
                    <a:pt x="2765" y="15"/>
                    <a:pt x="2540" y="112"/>
                    <a:pt x="2578" y="325"/>
                  </a:cubicBezTo>
                  <a:cubicBezTo>
                    <a:pt x="2584" y="356"/>
                    <a:pt x="2593" y="373"/>
                    <a:pt x="2596" y="379"/>
                  </a:cubicBezTo>
                  <a:close/>
                  <a:moveTo>
                    <a:pt x="2606" y="415"/>
                  </a:moveTo>
                  <a:cubicBezTo>
                    <a:pt x="2606" y="415"/>
                    <a:pt x="2606" y="415"/>
                    <a:pt x="2606" y="415"/>
                  </a:cubicBezTo>
                  <a:cubicBezTo>
                    <a:pt x="2651" y="514"/>
                    <a:pt x="2744" y="612"/>
                    <a:pt x="2873" y="583"/>
                  </a:cubicBezTo>
                  <a:cubicBezTo>
                    <a:pt x="2779" y="554"/>
                    <a:pt x="2681" y="473"/>
                    <a:pt x="2612" y="403"/>
                  </a:cubicBezTo>
                  <a:cubicBezTo>
                    <a:pt x="2761" y="315"/>
                    <a:pt x="2885" y="410"/>
                    <a:pt x="3071" y="573"/>
                  </a:cubicBezTo>
                  <a:cubicBezTo>
                    <a:pt x="2941" y="636"/>
                    <a:pt x="2699" y="672"/>
                    <a:pt x="2619" y="470"/>
                  </a:cubicBezTo>
                  <a:cubicBezTo>
                    <a:pt x="2608" y="441"/>
                    <a:pt x="2607" y="422"/>
                    <a:pt x="2606" y="415"/>
                  </a:cubicBezTo>
                  <a:close/>
                  <a:moveTo>
                    <a:pt x="2255" y="515"/>
                  </a:moveTo>
                  <a:cubicBezTo>
                    <a:pt x="2255" y="515"/>
                    <a:pt x="2255" y="515"/>
                    <a:pt x="2255" y="515"/>
                  </a:cubicBezTo>
                  <a:cubicBezTo>
                    <a:pt x="2229" y="409"/>
                    <a:pt x="2242" y="275"/>
                    <a:pt x="2363" y="218"/>
                  </a:cubicBezTo>
                  <a:cubicBezTo>
                    <a:pt x="2306" y="299"/>
                    <a:pt x="2278" y="423"/>
                    <a:pt x="2267" y="520"/>
                  </a:cubicBezTo>
                  <a:cubicBezTo>
                    <a:pt x="2438" y="499"/>
                    <a:pt x="2478" y="347"/>
                    <a:pt x="2525" y="104"/>
                  </a:cubicBezTo>
                  <a:cubicBezTo>
                    <a:pt x="2383" y="134"/>
                    <a:pt x="2170" y="255"/>
                    <a:pt x="2231" y="463"/>
                  </a:cubicBezTo>
                  <a:cubicBezTo>
                    <a:pt x="2240" y="493"/>
                    <a:pt x="2251" y="509"/>
                    <a:pt x="2255" y="515"/>
                  </a:cubicBezTo>
                  <a:close/>
                  <a:moveTo>
                    <a:pt x="2268" y="549"/>
                  </a:moveTo>
                  <a:cubicBezTo>
                    <a:pt x="2268" y="549"/>
                    <a:pt x="2268" y="549"/>
                    <a:pt x="2268" y="549"/>
                  </a:cubicBezTo>
                  <a:cubicBezTo>
                    <a:pt x="2270" y="556"/>
                    <a:pt x="2273" y="575"/>
                    <a:pt x="2287" y="603"/>
                  </a:cubicBezTo>
                  <a:cubicBezTo>
                    <a:pt x="2389" y="795"/>
                    <a:pt x="2626" y="733"/>
                    <a:pt x="2748" y="656"/>
                  </a:cubicBezTo>
                  <a:cubicBezTo>
                    <a:pt x="2545" y="514"/>
                    <a:pt x="2411" y="433"/>
                    <a:pt x="2274" y="537"/>
                  </a:cubicBezTo>
                  <a:cubicBezTo>
                    <a:pt x="2349" y="599"/>
                    <a:pt x="2455" y="668"/>
                    <a:pt x="2553" y="687"/>
                  </a:cubicBezTo>
                  <a:cubicBezTo>
                    <a:pt x="2427" y="731"/>
                    <a:pt x="2324" y="643"/>
                    <a:pt x="2268" y="549"/>
                  </a:cubicBezTo>
                  <a:close/>
                  <a:moveTo>
                    <a:pt x="1930" y="687"/>
                  </a:moveTo>
                  <a:cubicBezTo>
                    <a:pt x="1930" y="687"/>
                    <a:pt x="1930" y="687"/>
                    <a:pt x="1930" y="687"/>
                  </a:cubicBezTo>
                  <a:cubicBezTo>
                    <a:pt x="1893" y="585"/>
                    <a:pt x="1891" y="450"/>
                    <a:pt x="2005" y="380"/>
                  </a:cubicBezTo>
                  <a:cubicBezTo>
                    <a:pt x="1957" y="467"/>
                    <a:pt x="1943" y="593"/>
                    <a:pt x="1943" y="691"/>
                  </a:cubicBezTo>
                  <a:cubicBezTo>
                    <a:pt x="2111" y="651"/>
                    <a:pt x="2134" y="496"/>
                    <a:pt x="2154" y="249"/>
                  </a:cubicBezTo>
                  <a:cubicBezTo>
                    <a:pt x="2016" y="295"/>
                    <a:pt x="1818" y="438"/>
                    <a:pt x="1901" y="638"/>
                  </a:cubicBezTo>
                  <a:cubicBezTo>
                    <a:pt x="1913" y="667"/>
                    <a:pt x="1926" y="681"/>
                    <a:pt x="1930" y="687"/>
                  </a:cubicBezTo>
                  <a:close/>
                  <a:moveTo>
                    <a:pt x="1948" y="720"/>
                  </a:moveTo>
                  <a:cubicBezTo>
                    <a:pt x="1948" y="720"/>
                    <a:pt x="1948" y="720"/>
                    <a:pt x="1948" y="720"/>
                  </a:cubicBezTo>
                  <a:cubicBezTo>
                    <a:pt x="2013" y="806"/>
                    <a:pt x="2125" y="882"/>
                    <a:pt x="2245" y="825"/>
                  </a:cubicBezTo>
                  <a:cubicBezTo>
                    <a:pt x="2146" y="818"/>
                    <a:pt x="2033" y="760"/>
                    <a:pt x="1951" y="707"/>
                  </a:cubicBezTo>
                  <a:cubicBezTo>
                    <a:pt x="2077" y="588"/>
                    <a:pt x="2219" y="654"/>
                    <a:pt x="2436" y="773"/>
                  </a:cubicBezTo>
                  <a:cubicBezTo>
                    <a:pt x="2323" y="863"/>
                    <a:pt x="2094" y="950"/>
                    <a:pt x="1972" y="771"/>
                  </a:cubicBezTo>
                  <a:cubicBezTo>
                    <a:pt x="1955" y="745"/>
                    <a:pt x="1950" y="726"/>
                    <a:pt x="1948" y="720"/>
                  </a:cubicBezTo>
                  <a:close/>
                  <a:moveTo>
                    <a:pt x="1626" y="893"/>
                  </a:moveTo>
                  <a:cubicBezTo>
                    <a:pt x="1626" y="893"/>
                    <a:pt x="1626" y="893"/>
                    <a:pt x="1626" y="893"/>
                  </a:cubicBezTo>
                  <a:cubicBezTo>
                    <a:pt x="1579" y="796"/>
                    <a:pt x="1562" y="662"/>
                    <a:pt x="1667" y="580"/>
                  </a:cubicBezTo>
                  <a:cubicBezTo>
                    <a:pt x="1629" y="672"/>
                    <a:pt x="1629" y="799"/>
                    <a:pt x="1639" y="896"/>
                  </a:cubicBezTo>
                  <a:cubicBezTo>
                    <a:pt x="1802" y="838"/>
                    <a:pt x="1808" y="681"/>
                    <a:pt x="1801" y="434"/>
                  </a:cubicBezTo>
                  <a:cubicBezTo>
                    <a:pt x="1669" y="494"/>
                    <a:pt x="1488" y="658"/>
                    <a:pt x="1592" y="848"/>
                  </a:cubicBezTo>
                  <a:cubicBezTo>
                    <a:pt x="1607" y="875"/>
                    <a:pt x="1622" y="888"/>
                    <a:pt x="1626" y="893"/>
                  </a:cubicBezTo>
                  <a:close/>
                  <a:moveTo>
                    <a:pt x="1647" y="924"/>
                  </a:moveTo>
                  <a:cubicBezTo>
                    <a:pt x="1647" y="924"/>
                    <a:pt x="1647" y="924"/>
                    <a:pt x="1647" y="924"/>
                  </a:cubicBezTo>
                  <a:cubicBezTo>
                    <a:pt x="1651" y="930"/>
                    <a:pt x="1658" y="948"/>
                    <a:pt x="1677" y="972"/>
                  </a:cubicBezTo>
                  <a:cubicBezTo>
                    <a:pt x="1818" y="1137"/>
                    <a:pt x="2036" y="1025"/>
                    <a:pt x="2139" y="924"/>
                  </a:cubicBezTo>
                  <a:cubicBezTo>
                    <a:pt x="1910" y="829"/>
                    <a:pt x="1762" y="779"/>
                    <a:pt x="1650" y="911"/>
                  </a:cubicBezTo>
                  <a:cubicBezTo>
                    <a:pt x="1737" y="955"/>
                    <a:pt x="1855" y="1000"/>
                    <a:pt x="1954" y="997"/>
                  </a:cubicBezTo>
                  <a:cubicBezTo>
                    <a:pt x="1841" y="1066"/>
                    <a:pt x="1722" y="1003"/>
                    <a:pt x="1647" y="924"/>
                  </a:cubicBezTo>
                  <a:close/>
                  <a:moveTo>
                    <a:pt x="1347" y="1131"/>
                  </a:moveTo>
                  <a:cubicBezTo>
                    <a:pt x="1347" y="1131"/>
                    <a:pt x="1347" y="1131"/>
                    <a:pt x="1347" y="1131"/>
                  </a:cubicBezTo>
                  <a:cubicBezTo>
                    <a:pt x="1341" y="1127"/>
                    <a:pt x="1326" y="1115"/>
                    <a:pt x="1308" y="1090"/>
                  </a:cubicBezTo>
                  <a:cubicBezTo>
                    <a:pt x="1183" y="912"/>
                    <a:pt x="1346" y="730"/>
                    <a:pt x="1470" y="656"/>
                  </a:cubicBezTo>
                  <a:cubicBezTo>
                    <a:pt x="1504" y="901"/>
                    <a:pt x="1516" y="1057"/>
                    <a:pt x="1360" y="1133"/>
                  </a:cubicBezTo>
                  <a:cubicBezTo>
                    <a:pt x="1339" y="1037"/>
                    <a:pt x="1326" y="911"/>
                    <a:pt x="1354" y="816"/>
                  </a:cubicBezTo>
                  <a:cubicBezTo>
                    <a:pt x="1257" y="908"/>
                    <a:pt x="1289" y="1040"/>
                    <a:pt x="1347" y="1131"/>
                  </a:cubicBezTo>
                  <a:close/>
                  <a:moveTo>
                    <a:pt x="1371" y="1160"/>
                  </a:moveTo>
                  <a:cubicBezTo>
                    <a:pt x="1371" y="1160"/>
                    <a:pt x="1371" y="1160"/>
                    <a:pt x="1371" y="1160"/>
                  </a:cubicBezTo>
                  <a:cubicBezTo>
                    <a:pt x="1454" y="1230"/>
                    <a:pt x="1579" y="1280"/>
                    <a:pt x="1684" y="1198"/>
                  </a:cubicBezTo>
                  <a:cubicBezTo>
                    <a:pt x="1586" y="1212"/>
                    <a:pt x="1463" y="1181"/>
                    <a:pt x="1372" y="1146"/>
                  </a:cubicBezTo>
                  <a:cubicBezTo>
                    <a:pt x="1469" y="1003"/>
                    <a:pt x="1622" y="1037"/>
                    <a:pt x="1860" y="1106"/>
                  </a:cubicBezTo>
                  <a:cubicBezTo>
                    <a:pt x="1768" y="1218"/>
                    <a:pt x="1564" y="1353"/>
                    <a:pt x="1406" y="1204"/>
                  </a:cubicBezTo>
                  <a:cubicBezTo>
                    <a:pt x="1384" y="1183"/>
                    <a:pt x="1375" y="1166"/>
                    <a:pt x="1371" y="1160"/>
                  </a:cubicBezTo>
                  <a:close/>
                  <a:moveTo>
                    <a:pt x="1095" y="1399"/>
                  </a:moveTo>
                  <a:cubicBezTo>
                    <a:pt x="1095" y="1399"/>
                    <a:pt x="1095" y="1399"/>
                    <a:pt x="1095" y="1399"/>
                  </a:cubicBezTo>
                  <a:cubicBezTo>
                    <a:pt x="1027" y="1314"/>
                    <a:pt x="982" y="1187"/>
                    <a:pt x="1067" y="1085"/>
                  </a:cubicBezTo>
                  <a:cubicBezTo>
                    <a:pt x="1050" y="1182"/>
                    <a:pt x="1077" y="1306"/>
                    <a:pt x="1108" y="1398"/>
                  </a:cubicBezTo>
                  <a:cubicBezTo>
                    <a:pt x="1255" y="1307"/>
                    <a:pt x="1226" y="1153"/>
                    <a:pt x="1166" y="912"/>
                  </a:cubicBezTo>
                  <a:cubicBezTo>
                    <a:pt x="1050" y="1000"/>
                    <a:pt x="908" y="1199"/>
                    <a:pt x="1052" y="1362"/>
                  </a:cubicBezTo>
                  <a:cubicBezTo>
                    <a:pt x="1072" y="1385"/>
                    <a:pt x="1089" y="1395"/>
                    <a:pt x="1095" y="1399"/>
                  </a:cubicBezTo>
                  <a:close/>
                  <a:moveTo>
                    <a:pt x="1122" y="1424"/>
                  </a:moveTo>
                  <a:cubicBezTo>
                    <a:pt x="1122" y="1424"/>
                    <a:pt x="1122" y="1424"/>
                    <a:pt x="1122" y="1424"/>
                  </a:cubicBezTo>
                  <a:cubicBezTo>
                    <a:pt x="1127" y="1430"/>
                    <a:pt x="1138" y="1445"/>
                    <a:pt x="1162" y="1465"/>
                  </a:cubicBezTo>
                  <a:cubicBezTo>
                    <a:pt x="1335" y="1595"/>
                    <a:pt x="1524" y="1439"/>
                    <a:pt x="1602" y="1318"/>
                  </a:cubicBezTo>
                  <a:cubicBezTo>
                    <a:pt x="1358" y="1275"/>
                    <a:pt x="1202" y="1258"/>
                    <a:pt x="1121" y="1411"/>
                  </a:cubicBezTo>
                  <a:cubicBezTo>
                    <a:pt x="1216" y="1435"/>
                    <a:pt x="1342" y="1453"/>
                    <a:pt x="1438" y="1428"/>
                  </a:cubicBezTo>
                  <a:cubicBezTo>
                    <a:pt x="1342" y="1521"/>
                    <a:pt x="1212" y="1485"/>
                    <a:pt x="1122" y="1424"/>
                  </a:cubicBezTo>
                  <a:close/>
                  <a:moveTo>
                    <a:pt x="874" y="1692"/>
                  </a:moveTo>
                  <a:cubicBezTo>
                    <a:pt x="874" y="1692"/>
                    <a:pt x="874" y="1692"/>
                    <a:pt x="874" y="1692"/>
                  </a:cubicBezTo>
                  <a:cubicBezTo>
                    <a:pt x="868" y="1688"/>
                    <a:pt x="850" y="1681"/>
                    <a:pt x="827" y="1660"/>
                  </a:cubicBezTo>
                  <a:cubicBezTo>
                    <a:pt x="667" y="1514"/>
                    <a:pt x="786" y="1300"/>
                    <a:pt x="891" y="1201"/>
                  </a:cubicBezTo>
                  <a:cubicBezTo>
                    <a:pt x="977" y="1433"/>
                    <a:pt x="1022" y="1583"/>
                    <a:pt x="887" y="1690"/>
                  </a:cubicBezTo>
                  <a:cubicBezTo>
                    <a:pt x="846" y="1602"/>
                    <a:pt x="805" y="1481"/>
                    <a:pt x="812" y="1383"/>
                  </a:cubicBezTo>
                  <a:cubicBezTo>
                    <a:pt x="738" y="1493"/>
                    <a:pt x="797" y="1615"/>
                    <a:pt x="874" y="1692"/>
                  </a:cubicBezTo>
                  <a:close/>
                  <a:moveTo>
                    <a:pt x="904" y="1714"/>
                  </a:moveTo>
                  <a:cubicBezTo>
                    <a:pt x="904" y="1714"/>
                    <a:pt x="904" y="1714"/>
                    <a:pt x="904" y="1714"/>
                  </a:cubicBezTo>
                  <a:cubicBezTo>
                    <a:pt x="999" y="1765"/>
                    <a:pt x="1133" y="1787"/>
                    <a:pt x="1218" y="1684"/>
                  </a:cubicBezTo>
                  <a:cubicBezTo>
                    <a:pt x="1125" y="1719"/>
                    <a:pt x="998" y="1715"/>
                    <a:pt x="901" y="1701"/>
                  </a:cubicBezTo>
                  <a:cubicBezTo>
                    <a:pt x="965" y="1540"/>
                    <a:pt x="1122" y="1540"/>
                    <a:pt x="1369" y="1556"/>
                  </a:cubicBezTo>
                  <a:cubicBezTo>
                    <a:pt x="1304" y="1685"/>
                    <a:pt x="1134" y="1861"/>
                    <a:pt x="947" y="1750"/>
                  </a:cubicBezTo>
                  <a:cubicBezTo>
                    <a:pt x="921" y="1734"/>
                    <a:pt x="909" y="1719"/>
                    <a:pt x="904" y="1714"/>
                  </a:cubicBezTo>
                  <a:close/>
                  <a:moveTo>
                    <a:pt x="686" y="2008"/>
                  </a:moveTo>
                  <a:cubicBezTo>
                    <a:pt x="686" y="2008"/>
                    <a:pt x="686" y="2008"/>
                    <a:pt x="686" y="2008"/>
                  </a:cubicBezTo>
                  <a:cubicBezTo>
                    <a:pt x="601" y="1939"/>
                    <a:pt x="529" y="1825"/>
                    <a:pt x="591" y="1707"/>
                  </a:cubicBezTo>
                  <a:cubicBezTo>
                    <a:pt x="595" y="1806"/>
                    <a:pt x="648" y="1921"/>
                    <a:pt x="699" y="2004"/>
                  </a:cubicBezTo>
                  <a:cubicBezTo>
                    <a:pt x="822" y="1883"/>
                    <a:pt x="761" y="1739"/>
                    <a:pt x="649" y="1517"/>
                  </a:cubicBezTo>
                  <a:cubicBezTo>
                    <a:pt x="556" y="1627"/>
                    <a:pt x="461" y="1853"/>
                    <a:pt x="636" y="1981"/>
                  </a:cubicBezTo>
                  <a:cubicBezTo>
                    <a:pt x="661" y="1999"/>
                    <a:pt x="679" y="2005"/>
                    <a:pt x="686" y="2008"/>
                  </a:cubicBezTo>
                  <a:close/>
                  <a:moveTo>
                    <a:pt x="718" y="2026"/>
                  </a:moveTo>
                  <a:cubicBezTo>
                    <a:pt x="718" y="2026"/>
                    <a:pt x="718" y="2026"/>
                    <a:pt x="718" y="2026"/>
                  </a:cubicBezTo>
                  <a:cubicBezTo>
                    <a:pt x="723" y="2031"/>
                    <a:pt x="738" y="2044"/>
                    <a:pt x="765" y="2057"/>
                  </a:cubicBezTo>
                  <a:cubicBezTo>
                    <a:pt x="963" y="2147"/>
                    <a:pt x="1113" y="1954"/>
                    <a:pt x="1163" y="1818"/>
                  </a:cubicBezTo>
                  <a:cubicBezTo>
                    <a:pt x="916" y="1830"/>
                    <a:pt x="760" y="1847"/>
                    <a:pt x="714" y="2013"/>
                  </a:cubicBezTo>
                  <a:cubicBezTo>
                    <a:pt x="812" y="2017"/>
                    <a:pt x="939" y="2007"/>
                    <a:pt x="1027" y="1962"/>
                  </a:cubicBezTo>
                  <a:cubicBezTo>
                    <a:pt x="954" y="2073"/>
                    <a:pt x="819" y="2067"/>
                    <a:pt x="718" y="2026"/>
                  </a:cubicBezTo>
                  <a:close/>
                  <a:moveTo>
                    <a:pt x="534" y="2342"/>
                  </a:moveTo>
                  <a:cubicBezTo>
                    <a:pt x="534" y="2342"/>
                    <a:pt x="534" y="2342"/>
                    <a:pt x="534" y="2342"/>
                  </a:cubicBezTo>
                  <a:cubicBezTo>
                    <a:pt x="527" y="2340"/>
                    <a:pt x="508" y="2336"/>
                    <a:pt x="481" y="2321"/>
                  </a:cubicBezTo>
                  <a:cubicBezTo>
                    <a:pt x="293" y="2213"/>
                    <a:pt x="363" y="1978"/>
                    <a:pt x="444" y="1858"/>
                  </a:cubicBezTo>
                  <a:cubicBezTo>
                    <a:pt x="578" y="2066"/>
                    <a:pt x="655" y="2203"/>
                    <a:pt x="546" y="2337"/>
                  </a:cubicBezTo>
                  <a:cubicBezTo>
                    <a:pt x="487" y="2259"/>
                    <a:pt x="421" y="2151"/>
                    <a:pt x="406" y="2053"/>
                  </a:cubicBezTo>
                  <a:cubicBezTo>
                    <a:pt x="358" y="2177"/>
                    <a:pt x="442" y="2283"/>
                    <a:pt x="534" y="2342"/>
                  </a:cubicBezTo>
                  <a:close/>
                  <a:moveTo>
                    <a:pt x="567" y="2357"/>
                  </a:moveTo>
                  <a:cubicBezTo>
                    <a:pt x="567" y="2357"/>
                    <a:pt x="567" y="2357"/>
                    <a:pt x="567" y="2357"/>
                  </a:cubicBezTo>
                  <a:cubicBezTo>
                    <a:pt x="672" y="2386"/>
                    <a:pt x="807" y="2378"/>
                    <a:pt x="868" y="2259"/>
                  </a:cubicBezTo>
                  <a:cubicBezTo>
                    <a:pt x="785" y="2314"/>
                    <a:pt x="660" y="2337"/>
                    <a:pt x="562" y="2345"/>
                  </a:cubicBezTo>
                  <a:cubicBezTo>
                    <a:pt x="590" y="2174"/>
                    <a:pt x="743" y="2140"/>
                    <a:pt x="987" y="2102"/>
                  </a:cubicBezTo>
                  <a:cubicBezTo>
                    <a:pt x="952" y="2242"/>
                    <a:pt x="824" y="2450"/>
                    <a:pt x="618" y="2383"/>
                  </a:cubicBezTo>
                  <a:cubicBezTo>
                    <a:pt x="589" y="2372"/>
                    <a:pt x="573" y="2361"/>
                    <a:pt x="567" y="2357"/>
                  </a:cubicBezTo>
                  <a:close/>
                  <a:moveTo>
                    <a:pt x="419" y="2690"/>
                  </a:moveTo>
                  <a:cubicBezTo>
                    <a:pt x="419" y="2690"/>
                    <a:pt x="419" y="2690"/>
                    <a:pt x="419" y="2690"/>
                  </a:cubicBezTo>
                  <a:cubicBezTo>
                    <a:pt x="321" y="2642"/>
                    <a:pt x="226" y="2546"/>
                    <a:pt x="260" y="2418"/>
                  </a:cubicBezTo>
                  <a:cubicBezTo>
                    <a:pt x="286" y="2513"/>
                    <a:pt x="363" y="2614"/>
                    <a:pt x="430" y="2685"/>
                  </a:cubicBezTo>
                  <a:cubicBezTo>
                    <a:pt x="524" y="2539"/>
                    <a:pt x="433" y="2412"/>
                    <a:pt x="277" y="2220"/>
                  </a:cubicBezTo>
                  <a:cubicBezTo>
                    <a:pt x="209" y="2348"/>
                    <a:pt x="165" y="2588"/>
                    <a:pt x="364" y="2676"/>
                  </a:cubicBezTo>
                  <a:cubicBezTo>
                    <a:pt x="392" y="2688"/>
                    <a:pt x="412" y="2689"/>
                    <a:pt x="419" y="2690"/>
                  </a:cubicBezTo>
                  <a:close/>
                  <a:moveTo>
                    <a:pt x="454" y="2702"/>
                  </a:moveTo>
                  <a:cubicBezTo>
                    <a:pt x="454" y="2702"/>
                    <a:pt x="454" y="2702"/>
                    <a:pt x="454" y="2702"/>
                  </a:cubicBezTo>
                  <a:cubicBezTo>
                    <a:pt x="460" y="2705"/>
                    <a:pt x="477" y="2715"/>
                    <a:pt x="507" y="2722"/>
                  </a:cubicBezTo>
                  <a:cubicBezTo>
                    <a:pt x="719" y="2767"/>
                    <a:pt x="824" y="2545"/>
                    <a:pt x="844" y="2402"/>
                  </a:cubicBezTo>
                  <a:cubicBezTo>
                    <a:pt x="604" y="2467"/>
                    <a:pt x="456" y="2518"/>
                    <a:pt x="448" y="2690"/>
                  </a:cubicBezTo>
                  <a:cubicBezTo>
                    <a:pt x="544" y="2672"/>
                    <a:pt x="665" y="2635"/>
                    <a:pt x="742" y="2572"/>
                  </a:cubicBezTo>
                  <a:cubicBezTo>
                    <a:pt x="694" y="2697"/>
                    <a:pt x="561" y="2719"/>
                    <a:pt x="454" y="2702"/>
                  </a:cubicBezTo>
                  <a:close/>
                  <a:moveTo>
                    <a:pt x="342" y="3050"/>
                  </a:moveTo>
                  <a:cubicBezTo>
                    <a:pt x="342" y="3050"/>
                    <a:pt x="342" y="3050"/>
                    <a:pt x="342" y="3050"/>
                  </a:cubicBezTo>
                  <a:cubicBezTo>
                    <a:pt x="335" y="3049"/>
                    <a:pt x="316" y="3050"/>
                    <a:pt x="286" y="3041"/>
                  </a:cubicBezTo>
                  <a:cubicBezTo>
                    <a:pt x="79" y="2976"/>
                    <a:pt x="97" y="2732"/>
                    <a:pt x="150" y="2597"/>
                  </a:cubicBezTo>
                  <a:cubicBezTo>
                    <a:pt x="326" y="2771"/>
                    <a:pt x="431" y="2888"/>
                    <a:pt x="353" y="3043"/>
                  </a:cubicBezTo>
                  <a:cubicBezTo>
                    <a:pt x="279" y="2980"/>
                    <a:pt x="191" y="2888"/>
                    <a:pt x="155" y="2796"/>
                  </a:cubicBezTo>
                  <a:cubicBezTo>
                    <a:pt x="135" y="2927"/>
                    <a:pt x="240" y="3012"/>
                    <a:pt x="342" y="3050"/>
                  </a:cubicBezTo>
                  <a:close/>
                  <a:moveTo>
                    <a:pt x="379" y="3057"/>
                  </a:moveTo>
                  <a:cubicBezTo>
                    <a:pt x="379" y="3057"/>
                    <a:pt x="379" y="3057"/>
                    <a:pt x="379" y="3057"/>
                  </a:cubicBezTo>
                  <a:cubicBezTo>
                    <a:pt x="487" y="3063"/>
                    <a:pt x="617" y="3026"/>
                    <a:pt x="650" y="2897"/>
                  </a:cubicBezTo>
                  <a:cubicBezTo>
                    <a:pt x="581" y="2968"/>
                    <a:pt x="465" y="3018"/>
                    <a:pt x="371" y="3046"/>
                  </a:cubicBezTo>
                  <a:cubicBezTo>
                    <a:pt x="361" y="2874"/>
                    <a:pt x="503" y="2807"/>
                    <a:pt x="733" y="2717"/>
                  </a:cubicBezTo>
                  <a:cubicBezTo>
                    <a:pt x="729" y="2861"/>
                    <a:pt x="650" y="3093"/>
                    <a:pt x="434" y="3071"/>
                  </a:cubicBezTo>
                  <a:cubicBezTo>
                    <a:pt x="403" y="3067"/>
                    <a:pt x="385" y="3059"/>
                    <a:pt x="379" y="3057"/>
                  </a:cubicBezTo>
                  <a:close/>
                  <a:moveTo>
                    <a:pt x="306" y="3415"/>
                  </a:moveTo>
                  <a:cubicBezTo>
                    <a:pt x="306" y="3415"/>
                    <a:pt x="306" y="3415"/>
                    <a:pt x="306" y="3415"/>
                  </a:cubicBezTo>
                  <a:cubicBezTo>
                    <a:pt x="200" y="3389"/>
                    <a:pt x="86" y="3316"/>
                    <a:pt x="92" y="3183"/>
                  </a:cubicBezTo>
                  <a:cubicBezTo>
                    <a:pt x="138" y="3271"/>
                    <a:pt x="235" y="3353"/>
                    <a:pt x="316" y="3407"/>
                  </a:cubicBezTo>
                  <a:cubicBezTo>
                    <a:pt x="376" y="3245"/>
                    <a:pt x="259" y="3140"/>
                    <a:pt x="65" y="2987"/>
                  </a:cubicBezTo>
                  <a:cubicBezTo>
                    <a:pt x="27" y="3126"/>
                    <a:pt x="36" y="3370"/>
                    <a:pt x="249" y="3413"/>
                  </a:cubicBezTo>
                  <a:cubicBezTo>
                    <a:pt x="279" y="3418"/>
                    <a:pt x="298" y="3415"/>
                    <a:pt x="306" y="3415"/>
                  </a:cubicBezTo>
                  <a:close/>
                  <a:moveTo>
                    <a:pt x="343" y="3419"/>
                  </a:moveTo>
                  <a:cubicBezTo>
                    <a:pt x="343" y="3419"/>
                    <a:pt x="343" y="3419"/>
                    <a:pt x="343" y="3419"/>
                  </a:cubicBezTo>
                  <a:cubicBezTo>
                    <a:pt x="349" y="3420"/>
                    <a:pt x="368" y="3426"/>
                    <a:pt x="399" y="3427"/>
                  </a:cubicBezTo>
                  <a:cubicBezTo>
                    <a:pt x="616" y="3424"/>
                    <a:pt x="670" y="3186"/>
                    <a:pt x="658" y="3042"/>
                  </a:cubicBezTo>
                  <a:cubicBezTo>
                    <a:pt x="439" y="3157"/>
                    <a:pt x="305" y="3238"/>
                    <a:pt x="334" y="3408"/>
                  </a:cubicBezTo>
                  <a:cubicBezTo>
                    <a:pt x="424" y="3370"/>
                    <a:pt x="534" y="3308"/>
                    <a:pt x="595" y="3230"/>
                  </a:cubicBezTo>
                  <a:cubicBezTo>
                    <a:pt x="576" y="3361"/>
                    <a:pt x="451" y="3412"/>
                    <a:pt x="343" y="3419"/>
                  </a:cubicBezTo>
                  <a:close/>
                  <a:moveTo>
                    <a:pt x="309" y="3782"/>
                  </a:moveTo>
                  <a:cubicBezTo>
                    <a:pt x="309" y="3782"/>
                    <a:pt x="309" y="3782"/>
                    <a:pt x="309" y="3782"/>
                  </a:cubicBezTo>
                  <a:cubicBezTo>
                    <a:pt x="302" y="3783"/>
                    <a:pt x="283" y="3788"/>
                    <a:pt x="252" y="3786"/>
                  </a:cubicBezTo>
                  <a:cubicBezTo>
                    <a:pt x="36" y="3767"/>
                    <a:pt x="0" y="3525"/>
                    <a:pt x="23" y="3383"/>
                  </a:cubicBezTo>
                  <a:cubicBezTo>
                    <a:pt x="233" y="3514"/>
                    <a:pt x="360" y="3605"/>
                    <a:pt x="319" y="3773"/>
                  </a:cubicBezTo>
                  <a:cubicBezTo>
                    <a:pt x="232" y="3728"/>
                    <a:pt x="126" y="3657"/>
                    <a:pt x="71" y="3575"/>
                  </a:cubicBezTo>
                  <a:cubicBezTo>
                    <a:pt x="80" y="3708"/>
                    <a:pt x="201" y="3768"/>
                    <a:pt x="309" y="3782"/>
                  </a:cubicBezTo>
                  <a:close/>
                  <a:moveTo>
                    <a:pt x="346" y="3782"/>
                  </a:moveTo>
                  <a:cubicBezTo>
                    <a:pt x="346" y="3782"/>
                    <a:pt x="346" y="3782"/>
                    <a:pt x="346" y="3782"/>
                  </a:cubicBezTo>
                  <a:cubicBezTo>
                    <a:pt x="453" y="3764"/>
                    <a:pt x="572" y="3700"/>
                    <a:pt x="577" y="3566"/>
                  </a:cubicBezTo>
                  <a:cubicBezTo>
                    <a:pt x="525" y="3650"/>
                    <a:pt x="422" y="3725"/>
                    <a:pt x="336" y="3773"/>
                  </a:cubicBezTo>
                  <a:cubicBezTo>
                    <a:pt x="289" y="3606"/>
                    <a:pt x="413" y="3511"/>
                    <a:pt x="619" y="3373"/>
                  </a:cubicBezTo>
                  <a:cubicBezTo>
                    <a:pt x="646" y="3515"/>
                    <a:pt x="618" y="3758"/>
                    <a:pt x="403" y="3784"/>
                  </a:cubicBezTo>
                  <a:cubicBezTo>
                    <a:pt x="372" y="3787"/>
                    <a:pt x="353" y="3783"/>
                    <a:pt x="346" y="3782"/>
                  </a:cubicBezTo>
                  <a:close/>
                  <a:moveTo>
                    <a:pt x="353" y="4147"/>
                  </a:moveTo>
                  <a:cubicBezTo>
                    <a:pt x="353" y="4147"/>
                    <a:pt x="353" y="4147"/>
                    <a:pt x="353" y="4147"/>
                  </a:cubicBezTo>
                  <a:cubicBezTo>
                    <a:pt x="244" y="4144"/>
                    <a:pt x="117" y="4098"/>
                    <a:pt x="94" y="3967"/>
                  </a:cubicBezTo>
                  <a:cubicBezTo>
                    <a:pt x="157" y="4042"/>
                    <a:pt x="270" y="4101"/>
                    <a:pt x="361" y="4137"/>
                  </a:cubicBezTo>
                  <a:cubicBezTo>
                    <a:pt x="384" y="3965"/>
                    <a:pt x="248" y="3888"/>
                    <a:pt x="25" y="3781"/>
                  </a:cubicBezTo>
                  <a:cubicBezTo>
                    <a:pt x="18" y="3925"/>
                    <a:pt x="80" y="4162"/>
                    <a:pt x="297" y="4157"/>
                  </a:cubicBezTo>
                  <a:cubicBezTo>
                    <a:pt x="328" y="4156"/>
                    <a:pt x="346" y="4149"/>
                    <a:pt x="353" y="4147"/>
                  </a:cubicBezTo>
                  <a:close/>
                  <a:moveTo>
                    <a:pt x="389" y="4142"/>
                  </a:moveTo>
                  <a:cubicBezTo>
                    <a:pt x="389" y="4142"/>
                    <a:pt x="389" y="4142"/>
                    <a:pt x="389" y="4142"/>
                  </a:cubicBezTo>
                  <a:cubicBezTo>
                    <a:pt x="396" y="4142"/>
                    <a:pt x="416" y="4144"/>
                    <a:pt x="446" y="4138"/>
                  </a:cubicBezTo>
                  <a:cubicBezTo>
                    <a:pt x="657" y="4089"/>
                    <a:pt x="658" y="3844"/>
                    <a:pt x="616" y="3706"/>
                  </a:cubicBezTo>
                  <a:cubicBezTo>
                    <a:pt x="426" y="3866"/>
                    <a:pt x="313" y="3974"/>
                    <a:pt x="379" y="4134"/>
                  </a:cubicBezTo>
                  <a:cubicBezTo>
                    <a:pt x="458" y="4077"/>
                    <a:pt x="553" y="3993"/>
                    <a:pt x="595" y="3903"/>
                  </a:cubicBezTo>
                  <a:cubicBezTo>
                    <a:pt x="605" y="4036"/>
                    <a:pt x="494" y="4113"/>
                    <a:pt x="389" y="4142"/>
                  </a:cubicBezTo>
                  <a:close/>
                  <a:moveTo>
                    <a:pt x="436" y="4505"/>
                  </a:moveTo>
                  <a:cubicBezTo>
                    <a:pt x="436" y="4505"/>
                    <a:pt x="436" y="4505"/>
                    <a:pt x="436" y="4505"/>
                  </a:cubicBezTo>
                  <a:cubicBezTo>
                    <a:pt x="327" y="4514"/>
                    <a:pt x="196" y="4481"/>
                    <a:pt x="158" y="4354"/>
                  </a:cubicBezTo>
                  <a:cubicBezTo>
                    <a:pt x="230" y="4422"/>
                    <a:pt x="348" y="4468"/>
                    <a:pt x="443" y="4494"/>
                  </a:cubicBezTo>
                  <a:cubicBezTo>
                    <a:pt x="447" y="4321"/>
                    <a:pt x="303" y="4259"/>
                    <a:pt x="70" y="4176"/>
                  </a:cubicBezTo>
                  <a:cubicBezTo>
                    <a:pt x="79" y="4321"/>
                    <a:pt x="166" y="4549"/>
                    <a:pt x="381" y="4521"/>
                  </a:cubicBezTo>
                  <a:cubicBezTo>
                    <a:pt x="412" y="4516"/>
                    <a:pt x="429" y="4507"/>
                    <a:pt x="436" y="4505"/>
                  </a:cubicBezTo>
                  <a:close/>
                  <a:moveTo>
                    <a:pt x="472" y="4496"/>
                  </a:moveTo>
                  <a:cubicBezTo>
                    <a:pt x="472" y="4496"/>
                    <a:pt x="472" y="4496"/>
                    <a:pt x="472" y="4496"/>
                  </a:cubicBezTo>
                  <a:cubicBezTo>
                    <a:pt x="572" y="4455"/>
                    <a:pt x="675" y="4367"/>
                    <a:pt x="650" y="4236"/>
                  </a:cubicBezTo>
                  <a:cubicBezTo>
                    <a:pt x="617" y="4329"/>
                    <a:pt x="533" y="4424"/>
                    <a:pt x="460" y="4489"/>
                  </a:cubicBezTo>
                  <a:cubicBezTo>
                    <a:pt x="378" y="4337"/>
                    <a:pt x="478" y="4217"/>
                    <a:pt x="649" y="4038"/>
                  </a:cubicBezTo>
                  <a:cubicBezTo>
                    <a:pt x="706" y="4170"/>
                    <a:pt x="732" y="4414"/>
                    <a:pt x="527" y="4486"/>
                  </a:cubicBezTo>
                  <a:cubicBezTo>
                    <a:pt x="498" y="4495"/>
                    <a:pt x="479" y="4496"/>
                    <a:pt x="472" y="4496"/>
                  </a:cubicBezTo>
                  <a:close/>
                  <a:moveTo>
                    <a:pt x="557" y="4851"/>
                  </a:moveTo>
                  <a:cubicBezTo>
                    <a:pt x="557" y="4851"/>
                    <a:pt x="557" y="4851"/>
                    <a:pt x="557" y="4851"/>
                  </a:cubicBezTo>
                  <a:cubicBezTo>
                    <a:pt x="450" y="4872"/>
                    <a:pt x="316" y="4854"/>
                    <a:pt x="265" y="4731"/>
                  </a:cubicBezTo>
                  <a:cubicBezTo>
                    <a:pt x="344" y="4792"/>
                    <a:pt x="466" y="4825"/>
                    <a:pt x="563" y="4839"/>
                  </a:cubicBezTo>
                  <a:cubicBezTo>
                    <a:pt x="549" y="4667"/>
                    <a:pt x="399" y="4622"/>
                    <a:pt x="158" y="4565"/>
                  </a:cubicBezTo>
                  <a:cubicBezTo>
                    <a:pt x="182" y="4707"/>
                    <a:pt x="294" y="4925"/>
                    <a:pt x="505" y="4873"/>
                  </a:cubicBezTo>
                  <a:cubicBezTo>
                    <a:pt x="534" y="4865"/>
                    <a:pt x="551" y="4855"/>
                    <a:pt x="557" y="4851"/>
                  </a:cubicBezTo>
                  <a:close/>
                  <a:moveTo>
                    <a:pt x="592" y="4839"/>
                  </a:moveTo>
                  <a:cubicBezTo>
                    <a:pt x="592" y="4839"/>
                    <a:pt x="592" y="4839"/>
                    <a:pt x="592" y="4839"/>
                  </a:cubicBezTo>
                  <a:cubicBezTo>
                    <a:pt x="599" y="4837"/>
                    <a:pt x="618" y="4835"/>
                    <a:pt x="646" y="4822"/>
                  </a:cubicBezTo>
                  <a:cubicBezTo>
                    <a:pt x="842" y="4728"/>
                    <a:pt x="790" y="4489"/>
                    <a:pt x="718" y="4364"/>
                  </a:cubicBezTo>
                  <a:cubicBezTo>
                    <a:pt x="568" y="4561"/>
                    <a:pt x="481" y="4691"/>
                    <a:pt x="580" y="4833"/>
                  </a:cubicBezTo>
                  <a:cubicBezTo>
                    <a:pt x="645" y="4761"/>
                    <a:pt x="719" y="4657"/>
                    <a:pt x="741" y="4561"/>
                  </a:cubicBezTo>
                  <a:cubicBezTo>
                    <a:pt x="780" y="4688"/>
                    <a:pt x="688" y="4787"/>
                    <a:pt x="592" y="4839"/>
                  </a:cubicBezTo>
                  <a:close/>
                  <a:moveTo>
                    <a:pt x="716" y="5183"/>
                  </a:moveTo>
                  <a:cubicBezTo>
                    <a:pt x="716" y="5183"/>
                    <a:pt x="716" y="5183"/>
                    <a:pt x="716" y="5183"/>
                  </a:cubicBezTo>
                  <a:cubicBezTo>
                    <a:pt x="612" y="5215"/>
                    <a:pt x="477" y="5212"/>
                    <a:pt x="412" y="5095"/>
                  </a:cubicBezTo>
                  <a:cubicBezTo>
                    <a:pt x="497" y="5147"/>
                    <a:pt x="622" y="5166"/>
                    <a:pt x="720" y="5170"/>
                  </a:cubicBezTo>
                  <a:cubicBezTo>
                    <a:pt x="687" y="5000"/>
                    <a:pt x="533" y="4972"/>
                    <a:pt x="287" y="4941"/>
                  </a:cubicBezTo>
                  <a:cubicBezTo>
                    <a:pt x="327" y="5080"/>
                    <a:pt x="462" y="5285"/>
                    <a:pt x="666" y="5210"/>
                  </a:cubicBezTo>
                  <a:cubicBezTo>
                    <a:pt x="695" y="5199"/>
                    <a:pt x="710" y="5187"/>
                    <a:pt x="716" y="5183"/>
                  </a:cubicBezTo>
                  <a:close/>
                  <a:moveTo>
                    <a:pt x="749" y="5166"/>
                  </a:moveTo>
                  <a:cubicBezTo>
                    <a:pt x="749" y="5166"/>
                    <a:pt x="749" y="5166"/>
                    <a:pt x="749" y="5166"/>
                  </a:cubicBezTo>
                  <a:cubicBezTo>
                    <a:pt x="838" y="5105"/>
                    <a:pt x="919" y="4996"/>
                    <a:pt x="867" y="4874"/>
                  </a:cubicBezTo>
                  <a:cubicBezTo>
                    <a:pt x="855" y="4972"/>
                    <a:pt x="793" y="5083"/>
                    <a:pt x="736" y="5162"/>
                  </a:cubicBezTo>
                  <a:cubicBezTo>
                    <a:pt x="623" y="5032"/>
                    <a:pt x="695" y="4893"/>
                    <a:pt x="823" y="4680"/>
                  </a:cubicBezTo>
                  <a:cubicBezTo>
                    <a:pt x="908" y="4797"/>
                    <a:pt x="985" y="5029"/>
                    <a:pt x="801" y="5144"/>
                  </a:cubicBezTo>
                  <a:cubicBezTo>
                    <a:pt x="774" y="5160"/>
                    <a:pt x="756" y="5164"/>
                    <a:pt x="749" y="5166"/>
                  </a:cubicBezTo>
                  <a:close/>
                  <a:moveTo>
                    <a:pt x="909" y="5495"/>
                  </a:moveTo>
                  <a:cubicBezTo>
                    <a:pt x="909" y="5495"/>
                    <a:pt x="909" y="5495"/>
                    <a:pt x="909" y="5495"/>
                  </a:cubicBezTo>
                  <a:cubicBezTo>
                    <a:pt x="810" y="5538"/>
                    <a:pt x="675" y="5550"/>
                    <a:pt x="598" y="5441"/>
                  </a:cubicBezTo>
                  <a:cubicBezTo>
                    <a:pt x="688" y="5483"/>
                    <a:pt x="815" y="5488"/>
                    <a:pt x="912" y="5482"/>
                  </a:cubicBezTo>
                  <a:cubicBezTo>
                    <a:pt x="861" y="5317"/>
                    <a:pt x="705" y="5305"/>
                    <a:pt x="457" y="5302"/>
                  </a:cubicBezTo>
                  <a:cubicBezTo>
                    <a:pt x="512" y="5435"/>
                    <a:pt x="668" y="5624"/>
                    <a:pt x="863" y="5527"/>
                  </a:cubicBezTo>
                  <a:cubicBezTo>
                    <a:pt x="890" y="5513"/>
                    <a:pt x="904" y="5499"/>
                    <a:pt x="909" y="5495"/>
                  </a:cubicBezTo>
                  <a:close/>
                  <a:moveTo>
                    <a:pt x="941" y="5475"/>
                  </a:moveTo>
                  <a:cubicBezTo>
                    <a:pt x="941" y="5475"/>
                    <a:pt x="941" y="5475"/>
                    <a:pt x="941" y="5475"/>
                  </a:cubicBezTo>
                  <a:cubicBezTo>
                    <a:pt x="947" y="5472"/>
                    <a:pt x="965" y="5466"/>
                    <a:pt x="990" y="5447"/>
                  </a:cubicBezTo>
                  <a:cubicBezTo>
                    <a:pt x="1161" y="5313"/>
                    <a:pt x="1058" y="5091"/>
                    <a:pt x="961" y="4984"/>
                  </a:cubicBezTo>
                  <a:cubicBezTo>
                    <a:pt x="857" y="5209"/>
                    <a:pt x="801" y="5355"/>
                    <a:pt x="928" y="5472"/>
                  </a:cubicBezTo>
                  <a:cubicBezTo>
                    <a:pt x="976" y="5387"/>
                    <a:pt x="1025" y="5270"/>
                    <a:pt x="1026" y="5171"/>
                  </a:cubicBezTo>
                  <a:cubicBezTo>
                    <a:pt x="1091" y="5287"/>
                    <a:pt x="1023" y="5404"/>
                    <a:pt x="941" y="5475"/>
                  </a:cubicBezTo>
                  <a:close/>
                  <a:moveTo>
                    <a:pt x="1136" y="5784"/>
                  </a:moveTo>
                  <a:cubicBezTo>
                    <a:pt x="1136" y="5784"/>
                    <a:pt x="1136" y="5784"/>
                    <a:pt x="1136" y="5784"/>
                  </a:cubicBezTo>
                  <a:cubicBezTo>
                    <a:pt x="1131" y="5789"/>
                    <a:pt x="1119" y="5804"/>
                    <a:pt x="1093" y="5821"/>
                  </a:cubicBezTo>
                  <a:cubicBezTo>
                    <a:pt x="910" y="5938"/>
                    <a:pt x="735" y="5768"/>
                    <a:pt x="666" y="5641"/>
                  </a:cubicBezTo>
                  <a:cubicBezTo>
                    <a:pt x="912" y="5617"/>
                    <a:pt x="1069" y="5612"/>
                    <a:pt x="1138" y="5770"/>
                  </a:cubicBezTo>
                  <a:cubicBezTo>
                    <a:pt x="1041" y="5788"/>
                    <a:pt x="915" y="5796"/>
                    <a:pt x="821" y="5764"/>
                  </a:cubicBezTo>
                  <a:cubicBezTo>
                    <a:pt x="909" y="5864"/>
                    <a:pt x="1042" y="5838"/>
                    <a:pt x="1136" y="5784"/>
                  </a:cubicBezTo>
                  <a:close/>
                  <a:moveTo>
                    <a:pt x="1165" y="5761"/>
                  </a:moveTo>
                  <a:cubicBezTo>
                    <a:pt x="1165" y="5761"/>
                    <a:pt x="1165" y="5761"/>
                    <a:pt x="1165" y="5761"/>
                  </a:cubicBezTo>
                  <a:cubicBezTo>
                    <a:pt x="1239" y="5681"/>
                    <a:pt x="1294" y="5558"/>
                    <a:pt x="1217" y="5449"/>
                  </a:cubicBezTo>
                  <a:cubicBezTo>
                    <a:pt x="1226" y="5548"/>
                    <a:pt x="1190" y="5669"/>
                    <a:pt x="1152" y="5759"/>
                  </a:cubicBezTo>
                  <a:cubicBezTo>
                    <a:pt x="1013" y="5656"/>
                    <a:pt x="1053" y="5505"/>
                    <a:pt x="1132" y="5270"/>
                  </a:cubicBezTo>
                  <a:cubicBezTo>
                    <a:pt x="1240" y="5366"/>
                    <a:pt x="1366" y="5575"/>
                    <a:pt x="1211" y="5727"/>
                  </a:cubicBezTo>
                  <a:cubicBezTo>
                    <a:pt x="1188" y="5749"/>
                    <a:pt x="1171" y="5757"/>
                    <a:pt x="1165" y="5761"/>
                  </a:cubicBezTo>
                  <a:close/>
                  <a:moveTo>
                    <a:pt x="1393" y="6046"/>
                  </a:moveTo>
                  <a:cubicBezTo>
                    <a:pt x="1393" y="6046"/>
                    <a:pt x="1393" y="6046"/>
                    <a:pt x="1393" y="6046"/>
                  </a:cubicBezTo>
                  <a:cubicBezTo>
                    <a:pt x="1305" y="6110"/>
                    <a:pt x="1176" y="6151"/>
                    <a:pt x="1077" y="6061"/>
                  </a:cubicBezTo>
                  <a:cubicBezTo>
                    <a:pt x="1174" y="6082"/>
                    <a:pt x="1299" y="6060"/>
                    <a:pt x="1393" y="6033"/>
                  </a:cubicBezTo>
                  <a:cubicBezTo>
                    <a:pt x="1307" y="5883"/>
                    <a:pt x="1152" y="5905"/>
                    <a:pt x="910" y="5956"/>
                  </a:cubicBezTo>
                  <a:cubicBezTo>
                    <a:pt x="992" y="6074"/>
                    <a:pt x="1185" y="6224"/>
                    <a:pt x="1354" y="6088"/>
                  </a:cubicBezTo>
                  <a:cubicBezTo>
                    <a:pt x="1378" y="6068"/>
                    <a:pt x="1388" y="6052"/>
                    <a:pt x="1393" y="6046"/>
                  </a:cubicBezTo>
                  <a:close/>
                  <a:moveTo>
                    <a:pt x="1419" y="6020"/>
                  </a:moveTo>
                  <a:cubicBezTo>
                    <a:pt x="1419" y="6020"/>
                    <a:pt x="1419" y="6020"/>
                    <a:pt x="1419" y="6020"/>
                  </a:cubicBezTo>
                  <a:cubicBezTo>
                    <a:pt x="1425" y="6016"/>
                    <a:pt x="1441" y="6006"/>
                    <a:pt x="1461" y="5982"/>
                  </a:cubicBezTo>
                  <a:cubicBezTo>
                    <a:pt x="1599" y="5814"/>
                    <a:pt x="1450" y="5620"/>
                    <a:pt x="1332" y="5536"/>
                  </a:cubicBezTo>
                  <a:cubicBezTo>
                    <a:pt x="1280" y="5778"/>
                    <a:pt x="1256" y="5933"/>
                    <a:pt x="1406" y="6020"/>
                  </a:cubicBezTo>
                  <a:cubicBezTo>
                    <a:pt x="1434" y="5927"/>
                    <a:pt x="1457" y="5802"/>
                    <a:pt x="1436" y="5705"/>
                  </a:cubicBezTo>
                  <a:cubicBezTo>
                    <a:pt x="1525" y="5804"/>
                    <a:pt x="1484" y="5933"/>
                    <a:pt x="1419" y="6020"/>
                  </a:cubicBezTo>
                  <a:close/>
                  <a:moveTo>
                    <a:pt x="1677" y="6279"/>
                  </a:moveTo>
                  <a:cubicBezTo>
                    <a:pt x="1677" y="6279"/>
                    <a:pt x="1677" y="6279"/>
                    <a:pt x="1677" y="6279"/>
                  </a:cubicBezTo>
                  <a:cubicBezTo>
                    <a:pt x="1673" y="6285"/>
                    <a:pt x="1664" y="6303"/>
                    <a:pt x="1643" y="6325"/>
                  </a:cubicBezTo>
                  <a:cubicBezTo>
                    <a:pt x="1490" y="6479"/>
                    <a:pt x="1281" y="6351"/>
                    <a:pt x="1186" y="6242"/>
                  </a:cubicBezTo>
                  <a:cubicBezTo>
                    <a:pt x="1422" y="6165"/>
                    <a:pt x="1574" y="6126"/>
                    <a:pt x="1675" y="6266"/>
                  </a:cubicBezTo>
                  <a:cubicBezTo>
                    <a:pt x="1585" y="6303"/>
                    <a:pt x="1463" y="6339"/>
                    <a:pt x="1365" y="6328"/>
                  </a:cubicBezTo>
                  <a:cubicBezTo>
                    <a:pt x="1473" y="6407"/>
                    <a:pt x="1596" y="6353"/>
                    <a:pt x="1677" y="6279"/>
                  </a:cubicBezTo>
                  <a:close/>
                  <a:moveTo>
                    <a:pt x="1700" y="6250"/>
                  </a:moveTo>
                  <a:cubicBezTo>
                    <a:pt x="1700" y="6250"/>
                    <a:pt x="1700" y="6250"/>
                    <a:pt x="1700" y="6250"/>
                  </a:cubicBezTo>
                  <a:cubicBezTo>
                    <a:pt x="1755" y="6157"/>
                    <a:pt x="1782" y="6024"/>
                    <a:pt x="1683" y="5935"/>
                  </a:cubicBezTo>
                  <a:cubicBezTo>
                    <a:pt x="1714" y="6029"/>
                    <a:pt x="1705" y="6156"/>
                    <a:pt x="1687" y="6252"/>
                  </a:cubicBezTo>
                  <a:cubicBezTo>
                    <a:pt x="1529" y="6182"/>
                    <a:pt x="1535" y="6025"/>
                    <a:pt x="1561" y="5779"/>
                  </a:cubicBezTo>
                  <a:cubicBezTo>
                    <a:pt x="1687" y="5849"/>
                    <a:pt x="1856" y="6026"/>
                    <a:pt x="1738" y="6208"/>
                  </a:cubicBezTo>
                  <a:cubicBezTo>
                    <a:pt x="1720" y="6234"/>
                    <a:pt x="1705" y="6246"/>
                    <a:pt x="1700" y="6250"/>
                  </a:cubicBezTo>
                  <a:close/>
                  <a:moveTo>
                    <a:pt x="1984" y="6480"/>
                  </a:moveTo>
                  <a:cubicBezTo>
                    <a:pt x="1984" y="6480"/>
                    <a:pt x="1984" y="6480"/>
                    <a:pt x="1984" y="6480"/>
                  </a:cubicBezTo>
                  <a:cubicBezTo>
                    <a:pt x="1912" y="6562"/>
                    <a:pt x="1795" y="6629"/>
                    <a:pt x="1680" y="6563"/>
                  </a:cubicBezTo>
                  <a:cubicBezTo>
                    <a:pt x="1779" y="6563"/>
                    <a:pt x="1896" y="6514"/>
                    <a:pt x="1982" y="6467"/>
                  </a:cubicBezTo>
                  <a:cubicBezTo>
                    <a:pt x="1865" y="6339"/>
                    <a:pt x="1719" y="6394"/>
                    <a:pt x="1493" y="6496"/>
                  </a:cubicBezTo>
                  <a:cubicBezTo>
                    <a:pt x="1599" y="6594"/>
                    <a:pt x="1820" y="6699"/>
                    <a:pt x="1956" y="6529"/>
                  </a:cubicBezTo>
                  <a:cubicBezTo>
                    <a:pt x="1975" y="6504"/>
                    <a:pt x="1981" y="6486"/>
                    <a:pt x="1984" y="6480"/>
                  </a:cubicBezTo>
                  <a:close/>
                  <a:moveTo>
                    <a:pt x="2004" y="6449"/>
                  </a:moveTo>
                  <a:cubicBezTo>
                    <a:pt x="2004" y="6449"/>
                    <a:pt x="2004" y="6449"/>
                    <a:pt x="2004" y="6449"/>
                  </a:cubicBezTo>
                  <a:cubicBezTo>
                    <a:pt x="2009" y="6443"/>
                    <a:pt x="2023" y="6430"/>
                    <a:pt x="2037" y="6402"/>
                  </a:cubicBezTo>
                  <a:cubicBezTo>
                    <a:pt x="2135" y="6209"/>
                    <a:pt x="1948" y="6051"/>
                    <a:pt x="1815" y="5995"/>
                  </a:cubicBezTo>
                  <a:cubicBezTo>
                    <a:pt x="1816" y="6243"/>
                    <a:pt x="1827" y="6399"/>
                    <a:pt x="1991" y="6452"/>
                  </a:cubicBezTo>
                  <a:cubicBezTo>
                    <a:pt x="1999" y="6354"/>
                    <a:pt x="1994" y="6227"/>
                    <a:pt x="1953" y="6137"/>
                  </a:cubicBezTo>
                  <a:cubicBezTo>
                    <a:pt x="2061" y="6215"/>
                    <a:pt x="2049" y="6349"/>
                    <a:pt x="2004" y="6449"/>
                  </a:cubicBezTo>
                  <a:close/>
                  <a:moveTo>
                    <a:pt x="2312" y="6646"/>
                  </a:moveTo>
                  <a:cubicBezTo>
                    <a:pt x="2312" y="6646"/>
                    <a:pt x="2312" y="6646"/>
                    <a:pt x="2312" y="6646"/>
                  </a:cubicBezTo>
                  <a:cubicBezTo>
                    <a:pt x="2310" y="6653"/>
                    <a:pt x="2305" y="6671"/>
                    <a:pt x="2289" y="6698"/>
                  </a:cubicBezTo>
                  <a:cubicBezTo>
                    <a:pt x="2173" y="6881"/>
                    <a:pt x="1942" y="6801"/>
                    <a:pt x="1825" y="6716"/>
                  </a:cubicBezTo>
                  <a:cubicBezTo>
                    <a:pt x="2038" y="6590"/>
                    <a:pt x="2178" y="6519"/>
                    <a:pt x="2308" y="6633"/>
                  </a:cubicBezTo>
                  <a:cubicBezTo>
                    <a:pt x="2228" y="6689"/>
                    <a:pt x="2117" y="6750"/>
                    <a:pt x="2018" y="6761"/>
                  </a:cubicBezTo>
                  <a:cubicBezTo>
                    <a:pt x="2140" y="6814"/>
                    <a:pt x="2249" y="6735"/>
                    <a:pt x="2312" y="6646"/>
                  </a:cubicBezTo>
                  <a:close/>
                  <a:moveTo>
                    <a:pt x="2328" y="6613"/>
                  </a:moveTo>
                  <a:cubicBezTo>
                    <a:pt x="2328" y="6613"/>
                    <a:pt x="2328" y="6613"/>
                    <a:pt x="2328" y="6613"/>
                  </a:cubicBezTo>
                  <a:cubicBezTo>
                    <a:pt x="2362" y="6509"/>
                    <a:pt x="2359" y="6374"/>
                    <a:pt x="2243" y="6309"/>
                  </a:cubicBezTo>
                  <a:cubicBezTo>
                    <a:pt x="2294" y="6394"/>
                    <a:pt x="2312" y="6519"/>
                    <a:pt x="2316" y="6617"/>
                  </a:cubicBezTo>
                  <a:cubicBezTo>
                    <a:pt x="2146" y="6583"/>
                    <a:pt x="2119" y="6428"/>
                    <a:pt x="2091" y="6182"/>
                  </a:cubicBezTo>
                  <a:cubicBezTo>
                    <a:pt x="2229" y="6223"/>
                    <a:pt x="2432" y="6360"/>
                    <a:pt x="2356" y="6563"/>
                  </a:cubicBezTo>
                  <a:cubicBezTo>
                    <a:pt x="2345" y="6592"/>
                    <a:pt x="2332" y="6607"/>
                    <a:pt x="2328" y="6613"/>
                  </a:cubicBezTo>
                  <a:close/>
                  <a:moveTo>
                    <a:pt x="2656" y="6775"/>
                  </a:moveTo>
                  <a:cubicBezTo>
                    <a:pt x="2656" y="6775"/>
                    <a:pt x="2656" y="6775"/>
                    <a:pt x="2656" y="6775"/>
                  </a:cubicBezTo>
                  <a:cubicBezTo>
                    <a:pt x="2603" y="6870"/>
                    <a:pt x="2504" y="6961"/>
                    <a:pt x="2376" y="6922"/>
                  </a:cubicBezTo>
                  <a:cubicBezTo>
                    <a:pt x="2473" y="6900"/>
                    <a:pt x="2577" y="6827"/>
                    <a:pt x="2650" y="6763"/>
                  </a:cubicBezTo>
                  <a:cubicBezTo>
                    <a:pt x="2509" y="6663"/>
                    <a:pt x="2378" y="6749"/>
                    <a:pt x="2180" y="6898"/>
                  </a:cubicBezTo>
                  <a:cubicBezTo>
                    <a:pt x="2305" y="6970"/>
                    <a:pt x="2543" y="7024"/>
                    <a:pt x="2639" y="6829"/>
                  </a:cubicBezTo>
                  <a:cubicBezTo>
                    <a:pt x="2652" y="6801"/>
                    <a:pt x="2654" y="6782"/>
                    <a:pt x="2656" y="6775"/>
                  </a:cubicBezTo>
                  <a:close/>
                  <a:moveTo>
                    <a:pt x="2669" y="6740"/>
                  </a:moveTo>
                  <a:cubicBezTo>
                    <a:pt x="2669" y="6740"/>
                    <a:pt x="2669" y="6740"/>
                    <a:pt x="2669" y="6740"/>
                  </a:cubicBezTo>
                  <a:cubicBezTo>
                    <a:pt x="2672" y="6734"/>
                    <a:pt x="2682" y="6718"/>
                    <a:pt x="2691" y="6688"/>
                  </a:cubicBezTo>
                  <a:cubicBezTo>
                    <a:pt x="2744" y="6477"/>
                    <a:pt x="2527" y="6364"/>
                    <a:pt x="2385" y="6338"/>
                  </a:cubicBezTo>
                  <a:cubicBezTo>
                    <a:pt x="2440" y="6580"/>
                    <a:pt x="2484" y="6730"/>
                    <a:pt x="2656" y="6746"/>
                  </a:cubicBezTo>
                  <a:cubicBezTo>
                    <a:pt x="2642" y="6649"/>
                    <a:pt x="2610" y="6526"/>
                    <a:pt x="2551" y="6447"/>
                  </a:cubicBezTo>
                  <a:cubicBezTo>
                    <a:pt x="2673" y="6500"/>
                    <a:pt x="2690" y="6634"/>
                    <a:pt x="2669" y="6740"/>
                  </a:cubicBezTo>
                  <a:close/>
                  <a:moveTo>
                    <a:pt x="3011" y="6866"/>
                  </a:moveTo>
                  <a:cubicBezTo>
                    <a:pt x="3011" y="6866"/>
                    <a:pt x="3011" y="6866"/>
                    <a:pt x="3011" y="6866"/>
                  </a:cubicBezTo>
                  <a:cubicBezTo>
                    <a:pt x="3011" y="6873"/>
                    <a:pt x="3010" y="6892"/>
                    <a:pt x="3001" y="6922"/>
                  </a:cubicBezTo>
                  <a:cubicBezTo>
                    <a:pt x="2927" y="7126"/>
                    <a:pt x="2684" y="7098"/>
                    <a:pt x="2552" y="7039"/>
                  </a:cubicBezTo>
                  <a:cubicBezTo>
                    <a:pt x="2732" y="6870"/>
                    <a:pt x="2853" y="6771"/>
                    <a:pt x="3005" y="6854"/>
                  </a:cubicBezTo>
                  <a:cubicBezTo>
                    <a:pt x="2939" y="6927"/>
                    <a:pt x="2844" y="7010"/>
                    <a:pt x="2750" y="7042"/>
                  </a:cubicBezTo>
                  <a:cubicBezTo>
                    <a:pt x="2881" y="7068"/>
                    <a:pt x="2970" y="6966"/>
                    <a:pt x="3011" y="6866"/>
                  </a:cubicBezTo>
                  <a:close/>
                  <a:moveTo>
                    <a:pt x="3380" y="6881"/>
                  </a:moveTo>
                  <a:cubicBezTo>
                    <a:pt x="3380" y="6881"/>
                    <a:pt x="3380" y="6881"/>
                    <a:pt x="3380" y="6881"/>
                  </a:cubicBezTo>
                  <a:cubicBezTo>
                    <a:pt x="3378" y="6772"/>
                    <a:pt x="3333" y="6645"/>
                    <a:pt x="3202" y="6620"/>
                  </a:cubicBezTo>
                  <a:cubicBezTo>
                    <a:pt x="3277" y="6685"/>
                    <a:pt x="3335" y="6797"/>
                    <a:pt x="3370" y="6889"/>
                  </a:cubicBezTo>
                  <a:cubicBezTo>
                    <a:pt x="3198" y="6911"/>
                    <a:pt x="3122" y="6774"/>
                    <a:pt x="3016" y="6550"/>
                  </a:cubicBezTo>
                  <a:cubicBezTo>
                    <a:pt x="3161" y="6544"/>
                    <a:pt x="3397" y="6608"/>
                    <a:pt x="3390" y="6825"/>
                  </a:cubicBezTo>
                  <a:cubicBezTo>
                    <a:pt x="3389" y="6856"/>
                    <a:pt x="3382" y="6874"/>
                    <a:pt x="3380" y="6881"/>
                  </a:cubicBezTo>
                  <a:close/>
                  <a:moveTo>
                    <a:pt x="3020" y="6830"/>
                  </a:moveTo>
                  <a:cubicBezTo>
                    <a:pt x="3020" y="6830"/>
                    <a:pt x="3020" y="6830"/>
                    <a:pt x="3020" y="6830"/>
                  </a:cubicBezTo>
                  <a:cubicBezTo>
                    <a:pt x="3031" y="6722"/>
                    <a:pt x="2999" y="6590"/>
                    <a:pt x="2872" y="6552"/>
                  </a:cubicBezTo>
                  <a:cubicBezTo>
                    <a:pt x="2939" y="6624"/>
                    <a:pt x="2985" y="6742"/>
                    <a:pt x="3009" y="6837"/>
                  </a:cubicBezTo>
                  <a:cubicBezTo>
                    <a:pt x="2836" y="6840"/>
                    <a:pt x="2776" y="6696"/>
                    <a:pt x="2695" y="6461"/>
                  </a:cubicBezTo>
                  <a:cubicBezTo>
                    <a:pt x="2839" y="6471"/>
                    <a:pt x="3067" y="6560"/>
                    <a:pt x="3037" y="6775"/>
                  </a:cubicBezTo>
                  <a:cubicBezTo>
                    <a:pt x="3032" y="6806"/>
                    <a:pt x="3023" y="6823"/>
                    <a:pt x="3020" y="683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sp>
        <p:nvSpPr>
          <p:cNvPr id="28" name="矩形 27"/>
          <p:cNvSpPr/>
          <p:nvPr/>
        </p:nvSpPr>
        <p:spPr>
          <a:xfrm>
            <a:off x="7424202" y="2210196"/>
            <a:ext cx="1498086" cy="553357"/>
          </a:xfrm>
          <a:prstGeom prst="rect">
            <a:avLst/>
          </a:prstGeom>
        </p:spPr>
        <p:txBody>
          <a:bodyPr wrap="square">
            <a:spAutoFit/>
          </a:bodyPr>
          <a:lstStyle/>
          <a:p>
            <a:pPr algn="ctr">
              <a:lnSpc>
                <a:spcPct val="140000"/>
              </a:lnSpc>
            </a:pPr>
            <a:r>
              <a:rPr lang="zh-CN" altLang="en-US" sz="2400" dirty="0">
                <a:solidFill>
                  <a:srgbClr val="FBCB78"/>
                </a:solidFill>
                <a:cs typeface="+mn-ea"/>
                <a:sym typeface="+mn-lt"/>
              </a:rPr>
              <a:t>贯 彻</a:t>
            </a:r>
          </a:p>
        </p:txBody>
      </p:sp>
      <p:grpSp>
        <p:nvGrpSpPr>
          <p:cNvPr id="29" name="组合 28"/>
          <p:cNvGrpSpPr/>
          <p:nvPr/>
        </p:nvGrpSpPr>
        <p:grpSpPr>
          <a:xfrm>
            <a:off x="9460501" y="1798287"/>
            <a:ext cx="1548032" cy="1519212"/>
            <a:chOff x="1368932" y="1651000"/>
            <a:chExt cx="1826938" cy="1792926"/>
          </a:xfrm>
        </p:grpSpPr>
        <p:sp>
          <p:nvSpPr>
            <p:cNvPr id="30" name="椭圆 29"/>
            <p:cNvSpPr/>
            <p:nvPr/>
          </p:nvSpPr>
          <p:spPr>
            <a:xfrm>
              <a:off x="1533297" y="1791469"/>
              <a:ext cx="1498086" cy="1498086"/>
            </a:xfrm>
            <a:prstGeom prst="ellipse">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1" name="Freeform 5"/>
            <p:cNvSpPr>
              <a:spLocks noEditPoints="1"/>
            </p:cNvSpPr>
            <p:nvPr/>
          </p:nvSpPr>
          <p:spPr bwMode="auto">
            <a:xfrm>
              <a:off x="1368932" y="1651000"/>
              <a:ext cx="1826938" cy="1792926"/>
            </a:xfrm>
            <a:custGeom>
              <a:avLst/>
              <a:gdLst>
                <a:gd name="T0" fmla="*/ 3279 w 7323"/>
                <a:gd name="T1" fmla="*/ 470 h 7185"/>
                <a:gd name="T2" fmla="*/ 3678 w 7323"/>
                <a:gd name="T3" fmla="*/ 281 h 7185"/>
                <a:gd name="T4" fmla="*/ 3662 w 7323"/>
                <a:gd name="T5" fmla="*/ 183 h 7185"/>
                <a:gd name="T6" fmla="*/ 3348 w 7323"/>
                <a:gd name="T7" fmla="*/ 283 h 7185"/>
                <a:gd name="T8" fmla="*/ 3425 w 7323"/>
                <a:gd name="T9" fmla="*/ 60 h 7185"/>
                <a:gd name="T10" fmla="*/ 3197 w 7323"/>
                <a:gd name="T11" fmla="*/ 327 h 7185"/>
                <a:gd name="T12" fmla="*/ 3139 w 7323"/>
                <a:gd name="T13" fmla="*/ 292 h 7185"/>
                <a:gd name="T14" fmla="*/ 3975 w 7323"/>
                <a:gd name="T15" fmla="*/ 279 h 7185"/>
                <a:gd name="T16" fmla="*/ 3984 w 7323"/>
                <a:gd name="T17" fmla="*/ 101 h 7185"/>
                <a:gd name="T18" fmla="*/ 4005 w 7323"/>
                <a:gd name="T19" fmla="*/ 298 h 7185"/>
                <a:gd name="T20" fmla="*/ 4073 w 7323"/>
                <a:gd name="T21" fmla="*/ 408 h 7185"/>
                <a:gd name="T22" fmla="*/ 4716 w 7323"/>
                <a:gd name="T23" fmla="*/ 386 h 7185"/>
                <a:gd name="T24" fmla="*/ 5056 w 7323"/>
                <a:gd name="T25" fmla="*/ 520 h 7185"/>
                <a:gd name="T26" fmla="*/ 5380 w 7323"/>
                <a:gd name="T27" fmla="*/ 691 h 7185"/>
                <a:gd name="T28" fmla="*/ 5684 w 7323"/>
                <a:gd name="T29" fmla="*/ 896 h 7185"/>
                <a:gd name="T30" fmla="*/ 5853 w 7323"/>
                <a:gd name="T31" fmla="*/ 656 h 7185"/>
                <a:gd name="T32" fmla="*/ 6215 w 7323"/>
                <a:gd name="T33" fmla="*/ 1398 h 7185"/>
                <a:gd name="T34" fmla="*/ 6432 w 7323"/>
                <a:gd name="T35" fmla="*/ 1201 h 7185"/>
                <a:gd name="T36" fmla="*/ 6624 w 7323"/>
                <a:gd name="T37" fmla="*/ 2004 h 7185"/>
                <a:gd name="T38" fmla="*/ 6879 w 7323"/>
                <a:gd name="T39" fmla="*/ 1858 h 7185"/>
                <a:gd name="T40" fmla="*/ 6893 w 7323"/>
                <a:gd name="T41" fmla="*/ 2685 h 7185"/>
                <a:gd name="T42" fmla="*/ 7173 w 7323"/>
                <a:gd name="T43" fmla="*/ 2597 h 7185"/>
                <a:gd name="T44" fmla="*/ 7007 w 7323"/>
                <a:gd name="T45" fmla="*/ 3407 h 7185"/>
                <a:gd name="T46" fmla="*/ 7300 w 7323"/>
                <a:gd name="T47" fmla="*/ 3383 h 7185"/>
                <a:gd name="T48" fmla="*/ 6962 w 7323"/>
                <a:gd name="T49" fmla="*/ 4137 h 7185"/>
                <a:gd name="T50" fmla="*/ 6880 w 7323"/>
                <a:gd name="T51" fmla="*/ 4494 h 7185"/>
                <a:gd name="T52" fmla="*/ 6760 w 7323"/>
                <a:gd name="T53" fmla="*/ 4839 h 7185"/>
                <a:gd name="T54" fmla="*/ 6603 w 7323"/>
                <a:gd name="T55" fmla="*/ 5170 h 7185"/>
                <a:gd name="T56" fmla="*/ 6411 w 7323"/>
                <a:gd name="T57" fmla="*/ 5482 h 7185"/>
                <a:gd name="T58" fmla="*/ 6658 w 7323"/>
                <a:gd name="T59" fmla="*/ 5641 h 7185"/>
                <a:gd name="T60" fmla="*/ 5930 w 7323"/>
                <a:gd name="T61" fmla="*/ 6033 h 7185"/>
                <a:gd name="T62" fmla="*/ 6137 w 7323"/>
                <a:gd name="T63" fmla="*/ 6242 h 7185"/>
                <a:gd name="T64" fmla="*/ 5341 w 7323"/>
                <a:gd name="T65" fmla="*/ 6467 h 7185"/>
                <a:gd name="T66" fmla="*/ 5498 w 7323"/>
                <a:gd name="T67" fmla="*/ 6716 h 7185"/>
                <a:gd name="T68" fmla="*/ 4673 w 7323"/>
                <a:gd name="T69" fmla="*/ 6763 h 7185"/>
                <a:gd name="T70" fmla="*/ 4771 w 7323"/>
                <a:gd name="T71" fmla="*/ 7039 h 7185"/>
                <a:gd name="T72" fmla="*/ 3956 w 7323"/>
                <a:gd name="T73" fmla="*/ 6907 h 7185"/>
                <a:gd name="T74" fmla="*/ 2607 w 7323"/>
                <a:gd name="T75" fmla="*/ 386 h 7185"/>
                <a:gd name="T76" fmla="*/ 2267 w 7323"/>
                <a:gd name="T77" fmla="*/ 520 h 7185"/>
                <a:gd name="T78" fmla="*/ 1943 w 7323"/>
                <a:gd name="T79" fmla="*/ 691 h 7185"/>
                <a:gd name="T80" fmla="*/ 1639 w 7323"/>
                <a:gd name="T81" fmla="*/ 896 h 7185"/>
                <a:gd name="T82" fmla="*/ 1470 w 7323"/>
                <a:gd name="T83" fmla="*/ 656 h 7185"/>
                <a:gd name="T84" fmla="*/ 1108 w 7323"/>
                <a:gd name="T85" fmla="*/ 1398 h 7185"/>
                <a:gd name="T86" fmla="*/ 891 w 7323"/>
                <a:gd name="T87" fmla="*/ 1201 h 7185"/>
                <a:gd name="T88" fmla="*/ 699 w 7323"/>
                <a:gd name="T89" fmla="*/ 2004 h 7185"/>
                <a:gd name="T90" fmla="*/ 444 w 7323"/>
                <a:gd name="T91" fmla="*/ 1858 h 7185"/>
                <a:gd name="T92" fmla="*/ 430 w 7323"/>
                <a:gd name="T93" fmla="*/ 2685 h 7185"/>
                <a:gd name="T94" fmla="*/ 150 w 7323"/>
                <a:gd name="T95" fmla="*/ 2597 h 7185"/>
                <a:gd name="T96" fmla="*/ 316 w 7323"/>
                <a:gd name="T97" fmla="*/ 3407 h 7185"/>
                <a:gd name="T98" fmla="*/ 23 w 7323"/>
                <a:gd name="T99" fmla="*/ 3383 h 7185"/>
                <a:gd name="T100" fmla="*/ 361 w 7323"/>
                <a:gd name="T101" fmla="*/ 4137 h 7185"/>
                <a:gd name="T102" fmla="*/ 443 w 7323"/>
                <a:gd name="T103" fmla="*/ 4494 h 7185"/>
                <a:gd name="T104" fmla="*/ 563 w 7323"/>
                <a:gd name="T105" fmla="*/ 4839 h 7185"/>
                <a:gd name="T106" fmla="*/ 720 w 7323"/>
                <a:gd name="T107" fmla="*/ 5170 h 7185"/>
                <a:gd name="T108" fmla="*/ 912 w 7323"/>
                <a:gd name="T109" fmla="*/ 5482 h 7185"/>
                <a:gd name="T110" fmla="*/ 666 w 7323"/>
                <a:gd name="T111" fmla="*/ 5641 h 7185"/>
                <a:gd name="T112" fmla="*/ 1393 w 7323"/>
                <a:gd name="T113" fmla="*/ 6033 h 7185"/>
                <a:gd name="T114" fmla="*/ 1186 w 7323"/>
                <a:gd name="T115" fmla="*/ 6242 h 7185"/>
                <a:gd name="T116" fmla="*/ 1982 w 7323"/>
                <a:gd name="T117" fmla="*/ 6467 h 7185"/>
                <a:gd name="T118" fmla="*/ 1825 w 7323"/>
                <a:gd name="T119" fmla="*/ 6716 h 7185"/>
                <a:gd name="T120" fmla="*/ 2650 w 7323"/>
                <a:gd name="T121" fmla="*/ 6763 h 7185"/>
                <a:gd name="T122" fmla="*/ 2552 w 7323"/>
                <a:gd name="T123" fmla="*/ 7039 h 7185"/>
                <a:gd name="T124" fmla="*/ 3009 w 7323"/>
                <a:gd name="T125" fmla="*/ 6837 h 7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23" h="7185">
                  <a:moveTo>
                    <a:pt x="3375" y="6917"/>
                  </a:moveTo>
                  <a:cubicBezTo>
                    <a:pt x="3345" y="7022"/>
                    <a:pt x="3267" y="7132"/>
                    <a:pt x="3134" y="7121"/>
                  </a:cubicBezTo>
                  <a:cubicBezTo>
                    <a:pt x="3224" y="7079"/>
                    <a:pt x="3310" y="6986"/>
                    <a:pt x="3367" y="6907"/>
                  </a:cubicBezTo>
                  <a:cubicBezTo>
                    <a:pt x="3208" y="6840"/>
                    <a:pt x="3098" y="6952"/>
                    <a:pt x="2937" y="7140"/>
                  </a:cubicBezTo>
                  <a:cubicBezTo>
                    <a:pt x="3075" y="7184"/>
                    <a:pt x="3319" y="7185"/>
                    <a:pt x="3370" y="6974"/>
                  </a:cubicBezTo>
                  <a:cubicBezTo>
                    <a:pt x="3377" y="6944"/>
                    <a:pt x="3375" y="6925"/>
                    <a:pt x="3375" y="6917"/>
                  </a:cubicBezTo>
                  <a:close/>
                  <a:moveTo>
                    <a:pt x="4029" y="490"/>
                  </a:moveTo>
                  <a:cubicBezTo>
                    <a:pt x="4029" y="490"/>
                    <a:pt x="4029" y="490"/>
                    <a:pt x="4029" y="490"/>
                  </a:cubicBezTo>
                  <a:cubicBezTo>
                    <a:pt x="4038" y="486"/>
                    <a:pt x="4043" y="479"/>
                    <a:pt x="4044" y="470"/>
                  </a:cubicBezTo>
                  <a:cubicBezTo>
                    <a:pt x="4053" y="425"/>
                    <a:pt x="3996" y="370"/>
                    <a:pt x="3967" y="342"/>
                  </a:cubicBezTo>
                  <a:cubicBezTo>
                    <a:pt x="3968" y="370"/>
                    <a:pt x="3970" y="514"/>
                    <a:pt x="4029" y="490"/>
                  </a:cubicBezTo>
                  <a:close/>
                  <a:moveTo>
                    <a:pt x="3294" y="490"/>
                  </a:moveTo>
                  <a:cubicBezTo>
                    <a:pt x="3294" y="490"/>
                    <a:pt x="3294" y="490"/>
                    <a:pt x="3294" y="490"/>
                  </a:cubicBezTo>
                  <a:cubicBezTo>
                    <a:pt x="3285" y="486"/>
                    <a:pt x="3281" y="479"/>
                    <a:pt x="3279" y="470"/>
                  </a:cubicBezTo>
                  <a:cubicBezTo>
                    <a:pt x="3270" y="425"/>
                    <a:pt x="3327" y="370"/>
                    <a:pt x="3356" y="342"/>
                  </a:cubicBezTo>
                  <a:cubicBezTo>
                    <a:pt x="3355" y="370"/>
                    <a:pt x="3354" y="514"/>
                    <a:pt x="3294" y="490"/>
                  </a:cubicBezTo>
                  <a:close/>
                  <a:moveTo>
                    <a:pt x="3425" y="502"/>
                  </a:moveTo>
                  <a:cubicBezTo>
                    <a:pt x="3425" y="502"/>
                    <a:pt x="3425" y="502"/>
                    <a:pt x="3425" y="502"/>
                  </a:cubicBezTo>
                  <a:cubicBezTo>
                    <a:pt x="3415" y="503"/>
                    <a:pt x="3408" y="501"/>
                    <a:pt x="3402" y="494"/>
                  </a:cubicBezTo>
                  <a:cubicBezTo>
                    <a:pt x="3370" y="461"/>
                    <a:pt x="3386" y="384"/>
                    <a:pt x="3394" y="345"/>
                  </a:cubicBezTo>
                  <a:cubicBezTo>
                    <a:pt x="3410" y="369"/>
                    <a:pt x="3487" y="489"/>
                    <a:pt x="3425" y="502"/>
                  </a:cubicBezTo>
                  <a:close/>
                  <a:moveTo>
                    <a:pt x="3646" y="279"/>
                  </a:moveTo>
                  <a:cubicBezTo>
                    <a:pt x="3646" y="279"/>
                    <a:pt x="3646" y="279"/>
                    <a:pt x="3646" y="279"/>
                  </a:cubicBezTo>
                  <a:cubicBezTo>
                    <a:pt x="3646" y="279"/>
                    <a:pt x="3646" y="280"/>
                    <a:pt x="3645" y="281"/>
                  </a:cubicBezTo>
                  <a:cubicBezTo>
                    <a:pt x="3646" y="281"/>
                    <a:pt x="3646" y="284"/>
                    <a:pt x="3646" y="284"/>
                  </a:cubicBezTo>
                  <a:cubicBezTo>
                    <a:pt x="3650" y="299"/>
                    <a:pt x="3655" y="315"/>
                    <a:pt x="3662" y="330"/>
                  </a:cubicBezTo>
                  <a:cubicBezTo>
                    <a:pt x="3668" y="315"/>
                    <a:pt x="3673" y="299"/>
                    <a:pt x="3677" y="284"/>
                  </a:cubicBezTo>
                  <a:cubicBezTo>
                    <a:pt x="3677" y="284"/>
                    <a:pt x="3677" y="281"/>
                    <a:pt x="3678" y="281"/>
                  </a:cubicBezTo>
                  <a:cubicBezTo>
                    <a:pt x="3677" y="280"/>
                    <a:pt x="3677" y="279"/>
                    <a:pt x="3677" y="279"/>
                  </a:cubicBezTo>
                  <a:cubicBezTo>
                    <a:pt x="3673" y="263"/>
                    <a:pt x="3668" y="248"/>
                    <a:pt x="3662" y="232"/>
                  </a:cubicBezTo>
                  <a:cubicBezTo>
                    <a:pt x="3655" y="248"/>
                    <a:pt x="3650" y="263"/>
                    <a:pt x="3646" y="279"/>
                  </a:cubicBezTo>
                  <a:close/>
                  <a:moveTo>
                    <a:pt x="3681" y="368"/>
                  </a:moveTo>
                  <a:cubicBezTo>
                    <a:pt x="3681" y="368"/>
                    <a:pt x="3681" y="368"/>
                    <a:pt x="3681" y="368"/>
                  </a:cubicBezTo>
                  <a:cubicBezTo>
                    <a:pt x="3753" y="329"/>
                    <a:pt x="3820" y="301"/>
                    <a:pt x="3883" y="284"/>
                  </a:cubicBezTo>
                  <a:cubicBezTo>
                    <a:pt x="3883" y="283"/>
                    <a:pt x="3884" y="283"/>
                    <a:pt x="3885" y="283"/>
                  </a:cubicBezTo>
                  <a:cubicBezTo>
                    <a:pt x="3886" y="283"/>
                    <a:pt x="3887" y="283"/>
                    <a:pt x="3887" y="282"/>
                  </a:cubicBezTo>
                  <a:cubicBezTo>
                    <a:pt x="3889" y="282"/>
                    <a:pt x="3892" y="281"/>
                    <a:pt x="3893" y="281"/>
                  </a:cubicBezTo>
                  <a:cubicBezTo>
                    <a:pt x="3892" y="280"/>
                    <a:pt x="3889" y="280"/>
                    <a:pt x="3887" y="279"/>
                  </a:cubicBezTo>
                  <a:cubicBezTo>
                    <a:pt x="3886" y="279"/>
                    <a:pt x="3885" y="279"/>
                    <a:pt x="3883" y="279"/>
                  </a:cubicBezTo>
                  <a:cubicBezTo>
                    <a:pt x="3820" y="261"/>
                    <a:pt x="3753" y="233"/>
                    <a:pt x="3681" y="194"/>
                  </a:cubicBezTo>
                  <a:cubicBezTo>
                    <a:pt x="3688" y="182"/>
                    <a:pt x="3696" y="170"/>
                    <a:pt x="3705" y="158"/>
                  </a:cubicBezTo>
                  <a:cubicBezTo>
                    <a:pt x="3691" y="167"/>
                    <a:pt x="3676" y="175"/>
                    <a:pt x="3662" y="183"/>
                  </a:cubicBezTo>
                  <a:cubicBezTo>
                    <a:pt x="3647" y="175"/>
                    <a:pt x="3632" y="167"/>
                    <a:pt x="3618" y="158"/>
                  </a:cubicBezTo>
                  <a:cubicBezTo>
                    <a:pt x="3627" y="170"/>
                    <a:pt x="3635" y="182"/>
                    <a:pt x="3642" y="194"/>
                  </a:cubicBezTo>
                  <a:cubicBezTo>
                    <a:pt x="3570" y="233"/>
                    <a:pt x="3503" y="261"/>
                    <a:pt x="3440" y="279"/>
                  </a:cubicBezTo>
                  <a:cubicBezTo>
                    <a:pt x="3439" y="279"/>
                    <a:pt x="3437" y="279"/>
                    <a:pt x="3436" y="279"/>
                  </a:cubicBezTo>
                  <a:cubicBezTo>
                    <a:pt x="3434" y="280"/>
                    <a:pt x="3432" y="280"/>
                    <a:pt x="3430" y="281"/>
                  </a:cubicBezTo>
                  <a:cubicBezTo>
                    <a:pt x="3432" y="281"/>
                    <a:pt x="3434" y="282"/>
                    <a:pt x="3436" y="282"/>
                  </a:cubicBezTo>
                  <a:cubicBezTo>
                    <a:pt x="3436" y="283"/>
                    <a:pt x="3438" y="283"/>
                    <a:pt x="3438" y="283"/>
                  </a:cubicBezTo>
                  <a:cubicBezTo>
                    <a:pt x="3439" y="283"/>
                    <a:pt x="3440" y="283"/>
                    <a:pt x="3440" y="284"/>
                  </a:cubicBezTo>
                  <a:cubicBezTo>
                    <a:pt x="3503" y="301"/>
                    <a:pt x="3570" y="329"/>
                    <a:pt x="3642" y="368"/>
                  </a:cubicBezTo>
                  <a:cubicBezTo>
                    <a:pt x="3635" y="380"/>
                    <a:pt x="3627" y="392"/>
                    <a:pt x="3618" y="404"/>
                  </a:cubicBezTo>
                  <a:cubicBezTo>
                    <a:pt x="3632" y="395"/>
                    <a:pt x="3647" y="386"/>
                    <a:pt x="3662" y="378"/>
                  </a:cubicBezTo>
                  <a:cubicBezTo>
                    <a:pt x="3676" y="386"/>
                    <a:pt x="3691" y="395"/>
                    <a:pt x="3705" y="404"/>
                  </a:cubicBezTo>
                  <a:cubicBezTo>
                    <a:pt x="3696" y="392"/>
                    <a:pt x="3688" y="380"/>
                    <a:pt x="3681" y="368"/>
                  </a:cubicBezTo>
                  <a:close/>
                  <a:moveTo>
                    <a:pt x="3348" y="283"/>
                  </a:moveTo>
                  <a:cubicBezTo>
                    <a:pt x="3348" y="283"/>
                    <a:pt x="3348" y="283"/>
                    <a:pt x="3348" y="283"/>
                  </a:cubicBezTo>
                  <a:cubicBezTo>
                    <a:pt x="3348" y="282"/>
                    <a:pt x="3348" y="280"/>
                    <a:pt x="3348" y="279"/>
                  </a:cubicBezTo>
                  <a:cubicBezTo>
                    <a:pt x="3348" y="271"/>
                    <a:pt x="3351" y="266"/>
                    <a:pt x="3356" y="261"/>
                  </a:cubicBezTo>
                  <a:cubicBezTo>
                    <a:pt x="3367" y="250"/>
                    <a:pt x="3386" y="250"/>
                    <a:pt x="3398" y="261"/>
                  </a:cubicBezTo>
                  <a:cubicBezTo>
                    <a:pt x="3403" y="266"/>
                    <a:pt x="3405" y="271"/>
                    <a:pt x="3406" y="279"/>
                  </a:cubicBezTo>
                  <a:cubicBezTo>
                    <a:pt x="3406" y="280"/>
                    <a:pt x="3406" y="282"/>
                    <a:pt x="3406" y="284"/>
                  </a:cubicBezTo>
                  <a:cubicBezTo>
                    <a:pt x="3405" y="290"/>
                    <a:pt x="3403" y="296"/>
                    <a:pt x="3398" y="301"/>
                  </a:cubicBezTo>
                  <a:cubicBezTo>
                    <a:pt x="3386" y="312"/>
                    <a:pt x="3368" y="312"/>
                    <a:pt x="3356" y="301"/>
                  </a:cubicBezTo>
                  <a:cubicBezTo>
                    <a:pt x="3351" y="296"/>
                    <a:pt x="3348" y="290"/>
                    <a:pt x="3348" y="284"/>
                  </a:cubicBezTo>
                  <a:cubicBezTo>
                    <a:pt x="3348" y="283"/>
                    <a:pt x="3348" y="283"/>
                    <a:pt x="3348" y="283"/>
                  </a:cubicBezTo>
                  <a:close/>
                  <a:moveTo>
                    <a:pt x="3425" y="60"/>
                  </a:moveTo>
                  <a:cubicBezTo>
                    <a:pt x="3425" y="60"/>
                    <a:pt x="3425" y="60"/>
                    <a:pt x="3425" y="60"/>
                  </a:cubicBezTo>
                  <a:cubicBezTo>
                    <a:pt x="3488" y="72"/>
                    <a:pt x="3409" y="194"/>
                    <a:pt x="3394" y="217"/>
                  </a:cubicBezTo>
                  <a:cubicBezTo>
                    <a:pt x="3389" y="194"/>
                    <a:pt x="3366" y="45"/>
                    <a:pt x="3425" y="60"/>
                  </a:cubicBezTo>
                  <a:close/>
                  <a:moveTo>
                    <a:pt x="3339" y="101"/>
                  </a:moveTo>
                  <a:cubicBezTo>
                    <a:pt x="3339" y="101"/>
                    <a:pt x="3339" y="101"/>
                    <a:pt x="3339" y="101"/>
                  </a:cubicBezTo>
                  <a:cubicBezTo>
                    <a:pt x="3350" y="128"/>
                    <a:pt x="3355" y="167"/>
                    <a:pt x="3356" y="221"/>
                  </a:cubicBezTo>
                  <a:cubicBezTo>
                    <a:pt x="3327" y="192"/>
                    <a:pt x="3270" y="137"/>
                    <a:pt x="3279" y="91"/>
                  </a:cubicBezTo>
                  <a:cubicBezTo>
                    <a:pt x="3285" y="49"/>
                    <a:pt x="3330" y="80"/>
                    <a:pt x="3339" y="101"/>
                  </a:cubicBezTo>
                  <a:close/>
                  <a:moveTo>
                    <a:pt x="3214" y="200"/>
                  </a:moveTo>
                  <a:cubicBezTo>
                    <a:pt x="3214" y="200"/>
                    <a:pt x="3214" y="200"/>
                    <a:pt x="3214" y="200"/>
                  </a:cubicBezTo>
                  <a:cubicBezTo>
                    <a:pt x="3238" y="220"/>
                    <a:pt x="3273" y="237"/>
                    <a:pt x="3321" y="251"/>
                  </a:cubicBezTo>
                  <a:cubicBezTo>
                    <a:pt x="3307" y="227"/>
                    <a:pt x="3237" y="99"/>
                    <a:pt x="3197" y="149"/>
                  </a:cubicBezTo>
                  <a:cubicBezTo>
                    <a:pt x="3191" y="156"/>
                    <a:pt x="3189" y="164"/>
                    <a:pt x="3193" y="173"/>
                  </a:cubicBezTo>
                  <a:cubicBezTo>
                    <a:pt x="3196" y="182"/>
                    <a:pt x="3203" y="191"/>
                    <a:pt x="3214" y="200"/>
                  </a:cubicBezTo>
                  <a:close/>
                  <a:moveTo>
                    <a:pt x="3157" y="318"/>
                  </a:moveTo>
                  <a:cubicBezTo>
                    <a:pt x="3157" y="318"/>
                    <a:pt x="3157" y="318"/>
                    <a:pt x="3157" y="318"/>
                  </a:cubicBezTo>
                  <a:cubicBezTo>
                    <a:pt x="3168" y="324"/>
                    <a:pt x="3181" y="327"/>
                    <a:pt x="3197" y="327"/>
                  </a:cubicBezTo>
                  <a:cubicBezTo>
                    <a:pt x="3229" y="327"/>
                    <a:pt x="3266" y="317"/>
                    <a:pt x="3311" y="301"/>
                  </a:cubicBezTo>
                  <a:cubicBezTo>
                    <a:pt x="3313" y="300"/>
                    <a:pt x="3316" y="299"/>
                    <a:pt x="3318" y="298"/>
                  </a:cubicBezTo>
                  <a:cubicBezTo>
                    <a:pt x="3319" y="298"/>
                    <a:pt x="3320" y="297"/>
                    <a:pt x="3320" y="297"/>
                  </a:cubicBezTo>
                  <a:cubicBezTo>
                    <a:pt x="3326" y="294"/>
                    <a:pt x="3330" y="288"/>
                    <a:pt x="3330" y="281"/>
                  </a:cubicBezTo>
                  <a:cubicBezTo>
                    <a:pt x="3330" y="281"/>
                    <a:pt x="3330" y="280"/>
                    <a:pt x="3330" y="280"/>
                  </a:cubicBezTo>
                  <a:cubicBezTo>
                    <a:pt x="3330" y="273"/>
                    <a:pt x="3324" y="266"/>
                    <a:pt x="3318" y="264"/>
                  </a:cubicBezTo>
                  <a:cubicBezTo>
                    <a:pt x="3315" y="262"/>
                    <a:pt x="3312" y="262"/>
                    <a:pt x="3311" y="262"/>
                  </a:cubicBezTo>
                  <a:cubicBezTo>
                    <a:pt x="3311" y="262"/>
                    <a:pt x="3310" y="262"/>
                    <a:pt x="3310" y="262"/>
                  </a:cubicBezTo>
                  <a:cubicBezTo>
                    <a:pt x="3271" y="246"/>
                    <a:pt x="3154" y="202"/>
                    <a:pt x="3139" y="270"/>
                  </a:cubicBezTo>
                  <a:cubicBezTo>
                    <a:pt x="3137" y="273"/>
                    <a:pt x="3137" y="276"/>
                    <a:pt x="3137" y="279"/>
                  </a:cubicBezTo>
                  <a:cubicBezTo>
                    <a:pt x="3137" y="279"/>
                    <a:pt x="3137" y="280"/>
                    <a:pt x="3137" y="280"/>
                  </a:cubicBezTo>
                  <a:cubicBezTo>
                    <a:pt x="3137" y="281"/>
                    <a:pt x="3137" y="281"/>
                    <a:pt x="3137" y="281"/>
                  </a:cubicBezTo>
                  <a:cubicBezTo>
                    <a:pt x="3137" y="281"/>
                    <a:pt x="3137" y="282"/>
                    <a:pt x="3137" y="282"/>
                  </a:cubicBezTo>
                  <a:cubicBezTo>
                    <a:pt x="3136" y="285"/>
                    <a:pt x="3137" y="289"/>
                    <a:pt x="3139" y="292"/>
                  </a:cubicBezTo>
                  <a:cubicBezTo>
                    <a:pt x="3141" y="302"/>
                    <a:pt x="3148" y="312"/>
                    <a:pt x="3157" y="318"/>
                  </a:cubicBezTo>
                  <a:close/>
                  <a:moveTo>
                    <a:pt x="3250" y="408"/>
                  </a:moveTo>
                  <a:cubicBezTo>
                    <a:pt x="3250" y="408"/>
                    <a:pt x="3250" y="408"/>
                    <a:pt x="3250" y="408"/>
                  </a:cubicBezTo>
                  <a:cubicBezTo>
                    <a:pt x="3273" y="389"/>
                    <a:pt x="3296" y="357"/>
                    <a:pt x="3321" y="310"/>
                  </a:cubicBezTo>
                  <a:cubicBezTo>
                    <a:pt x="3280" y="322"/>
                    <a:pt x="3234" y="339"/>
                    <a:pt x="3204" y="371"/>
                  </a:cubicBezTo>
                  <a:cubicBezTo>
                    <a:pt x="3170" y="408"/>
                    <a:pt x="3215" y="437"/>
                    <a:pt x="3250" y="408"/>
                  </a:cubicBezTo>
                  <a:close/>
                  <a:moveTo>
                    <a:pt x="3899" y="502"/>
                  </a:moveTo>
                  <a:cubicBezTo>
                    <a:pt x="3899" y="502"/>
                    <a:pt x="3899" y="502"/>
                    <a:pt x="3899" y="502"/>
                  </a:cubicBezTo>
                  <a:cubicBezTo>
                    <a:pt x="3836" y="489"/>
                    <a:pt x="3913" y="369"/>
                    <a:pt x="3929" y="345"/>
                  </a:cubicBezTo>
                  <a:cubicBezTo>
                    <a:pt x="3937" y="384"/>
                    <a:pt x="3954" y="461"/>
                    <a:pt x="3921" y="494"/>
                  </a:cubicBezTo>
                  <a:cubicBezTo>
                    <a:pt x="3915" y="501"/>
                    <a:pt x="3908" y="503"/>
                    <a:pt x="3899" y="502"/>
                  </a:cubicBezTo>
                  <a:close/>
                  <a:moveTo>
                    <a:pt x="3975" y="283"/>
                  </a:moveTo>
                  <a:cubicBezTo>
                    <a:pt x="3975" y="283"/>
                    <a:pt x="3975" y="283"/>
                    <a:pt x="3975" y="283"/>
                  </a:cubicBezTo>
                  <a:cubicBezTo>
                    <a:pt x="3975" y="282"/>
                    <a:pt x="3975" y="280"/>
                    <a:pt x="3975" y="279"/>
                  </a:cubicBezTo>
                  <a:cubicBezTo>
                    <a:pt x="3975" y="271"/>
                    <a:pt x="3972" y="266"/>
                    <a:pt x="3967" y="261"/>
                  </a:cubicBezTo>
                  <a:cubicBezTo>
                    <a:pt x="3956" y="250"/>
                    <a:pt x="3937" y="250"/>
                    <a:pt x="3925" y="261"/>
                  </a:cubicBezTo>
                  <a:cubicBezTo>
                    <a:pt x="3920" y="266"/>
                    <a:pt x="3918" y="271"/>
                    <a:pt x="3917" y="279"/>
                  </a:cubicBezTo>
                  <a:cubicBezTo>
                    <a:pt x="3917" y="280"/>
                    <a:pt x="3917" y="282"/>
                    <a:pt x="3917" y="284"/>
                  </a:cubicBezTo>
                  <a:cubicBezTo>
                    <a:pt x="3918" y="290"/>
                    <a:pt x="3920" y="296"/>
                    <a:pt x="3925" y="301"/>
                  </a:cubicBezTo>
                  <a:cubicBezTo>
                    <a:pt x="3937" y="312"/>
                    <a:pt x="3955" y="312"/>
                    <a:pt x="3967" y="301"/>
                  </a:cubicBezTo>
                  <a:cubicBezTo>
                    <a:pt x="3972" y="296"/>
                    <a:pt x="3975" y="290"/>
                    <a:pt x="3975" y="284"/>
                  </a:cubicBezTo>
                  <a:cubicBezTo>
                    <a:pt x="3975" y="283"/>
                    <a:pt x="3975" y="283"/>
                    <a:pt x="3975" y="283"/>
                  </a:cubicBezTo>
                  <a:close/>
                  <a:moveTo>
                    <a:pt x="3899" y="60"/>
                  </a:moveTo>
                  <a:cubicBezTo>
                    <a:pt x="3899" y="60"/>
                    <a:pt x="3899" y="60"/>
                    <a:pt x="3899" y="60"/>
                  </a:cubicBezTo>
                  <a:cubicBezTo>
                    <a:pt x="3957" y="45"/>
                    <a:pt x="3934" y="194"/>
                    <a:pt x="3929" y="217"/>
                  </a:cubicBezTo>
                  <a:cubicBezTo>
                    <a:pt x="3914" y="194"/>
                    <a:pt x="3836" y="72"/>
                    <a:pt x="3899" y="60"/>
                  </a:cubicBezTo>
                  <a:close/>
                  <a:moveTo>
                    <a:pt x="3984" y="101"/>
                  </a:moveTo>
                  <a:cubicBezTo>
                    <a:pt x="3984" y="101"/>
                    <a:pt x="3984" y="101"/>
                    <a:pt x="3984" y="101"/>
                  </a:cubicBezTo>
                  <a:cubicBezTo>
                    <a:pt x="3974" y="128"/>
                    <a:pt x="3968" y="167"/>
                    <a:pt x="3967" y="221"/>
                  </a:cubicBezTo>
                  <a:cubicBezTo>
                    <a:pt x="3996" y="192"/>
                    <a:pt x="4053" y="137"/>
                    <a:pt x="4044" y="91"/>
                  </a:cubicBezTo>
                  <a:cubicBezTo>
                    <a:pt x="4038" y="49"/>
                    <a:pt x="3994" y="80"/>
                    <a:pt x="3984" y="101"/>
                  </a:cubicBezTo>
                  <a:close/>
                  <a:moveTo>
                    <a:pt x="4109" y="200"/>
                  </a:moveTo>
                  <a:cubicBezTo>
                    <a:pt x="4109" y="200"/>
                    <a:pt x="4109" y="200"/>
                    <a:pt x="4109" y="200"/>
                  </a:cubicBezTo>
                  <a:cubicBezTo>
                    <a:pt x="4085" y="220"/>
                    <a:pt x="4050" y="237"/>
                    <a:pt x="4003" y="251"/>
                  </a:cubicBezTo>
                  <a:cubicBezTo>
                    <a:pt x="4016" y="227"/>
                    <a:pt x="4086" y="99"/>
                    <a:pt x="4126" y="149"/>
                  </a:cubicBezTo>
                  <a:cubicBezTo>
                    <a:pt x="4132" y="156"/>
                    <a:pt x="4134" y="164"/>
                    <a:pt x="4130" y="173"/>
                  </a:cubicBezTo>
                  <a:cubicBezTo>
                    <a:pt x="4127" y="182"/>
                    <a:pt x="4120" y="191"/>
                    <a:pt x="4109" y="200"/>
                  </a:cubicBezTo>
                  <a:close/>
                  <a:moveTo>
                    <a:pt x="4166" y="318"/>
                  </a:moveTo>
                  <a:cubicBezTo>
                    <a:pt x="4166" y="318"/>
                    <a:pt x="4166" y="318"/>
                    <a:pt x="4166" y="318"/>
                  </a:cubicBezTo>
                  <a:cubicBezTo>
                    <a:pt x="4155" y="324"/>
                    <a:pt x="4142" y="327"/>
                    <a:pt x="4126" y="327"/>
                  </a:cubicBezTo>
                  <a:cubicBezTo>
                    <a:pt x="4094" y="327"/>
                    <a:pt x="4057" y="317"/>
                    <a:pt x="4012" y="301"/>
                  </a:cubicBezTo>
                  <a:cubicBezTo>
                    <a:pt x="4009" y="300"/>
                    <a:pt x="4007" y="299"/>
                    <a:pt x="4005" y="298"/>
                  </a:cubicBezTo>
                  <a:cubicBezTo>
                    <a:pt x="4004" y="298"/>
                    <a:pt x="4003" y="297"/>
                    <a:pt x="4003" y="297"/>
                  </a:cubicBezTo>
                  <a:cubicBezTo>
                    <a:pt x="3997" y="294"/>
                    <a:pt x="3993" y="288"/>
                    <a:pt x="3994" y="281"/>
                  </a:cubicBezTo>
                  <a:cubicBezTo>
                    <a:pt x="3993" y="281"/>
                    <a:pt x="3993" y="280"/>
                    <a:pt x="3993" y="280"/>
                  </a:cubicBezTo>
                  <a:cubicBezTo>
                    <a:pt x="3993" y="273"/>
                    <a:pt x="3999" y="266"/>
                    <a:pt x="4006" y="264"/>
                  </a:cubicBezTo>
                  <a:cubicBezTo>
                    <a:pt x="4008" y="262"/>
                    <a:pt x="4011" y="262"/>
                    <a:pt x="4012" y="262"/>
                  </a:cubicBezTo>
                  <a:cubicBezTo>
                    <a:pt x="4012" y="262"/>
                    <a:pt x="4013" y="262"/>
                    <a:pt x="4013" y="262"/>
                  </a:cubicBezTo>
                  <a:cubicBezTo>
                    <a:pt x="4052" y="246"/>
                    <a:pt x="4169" y="202"/>
                    <a:pt x="4184" y="270"/>
                  </a:cubicBezTo>
                  <a:cubicBezTo>
                    <a:pt x="4186" y="273"/>
                    <a:pt x="4187" y="276"/>
                    <a:pt x="4187" y="279"/>
                  </a:cubicBezTo>
                  <a:cubicBezTo>
                    <a:pt x="4187" y="279"/>
                    <a:pt x="4187" y="280"/>
                    <a:pt x="4187" y="280"/>
                  </a:cubicBezTo>
                  <a:cubicBezTo>
                    <a:pt x="4187" y="281"/>
                    <a:pt x="4186" y="281"/>
                    <a:pt x="4186" y="281"/>
                  </a:cubicBezTo>
                  <a:cubicBezTo>
                    <a:pt x="4186" y="281"/>
                    <a:pt x="4187" y="282"/>
                    <a:pt x="4187" y="282"/>
                  </a:cubicBezTo>
                  <a:cubicBezTo>
                    <a:pt x="4187" y="285"/>
                    <a:pt x="4186" y="289"/>
                    <a:pt x="4184" y="292"/>
                  </a:cubicBezTo>
                  <a:cubicBezTo>
                    <a:pt x="4182" y="302"/>
                    <a:pt x="4175" y="312"/>
                    <a:pt x="4166" y="318"/>
                  </a:cubicBezTo>
                  <a:close/>
                  <a:moveTo>
                    <a:pt x="4073" y="408"/>
                  </a:moveTo>
                  <a:cubicBezTo>
                    <a:pt x="4073" y="408"/>
                    <a:pt x="4073" y="408"/>
                    <a:pt x="4073" y="408"/>
                  </a:cubicBezTo>
                  <a:cubicBezTo>
                    <a:pt x="4050" y="389"/>
                    <a:pt x="4027" y="357"/>
                    <a:pt x="4003" y="310"/>
                  </a:cubicBezTo>
                  <a:cubicBezTo>
                    <a:pt x="4043" y="322"/>
                    <a:pt x="4089" y="339"/>
                    <a:pt x="4119" y="371"/>
                  </a:cubicBezTo>
                  <a:cubicBezTo>
                    <a:pt x="4153" y="408"/>
                    <a:pt x="4108" y="437"/>
                    <a:pt x="4073" y="408"/>
                  </a:cubicBezTo>
                  <a:close/>
                  <a:moveTo>
                    <a:pt x="3662" y="6816"/>
                  </a:moveTo>
                  <a:cubicBezTo>
                    <a:pt x="3662" y="6816"/>
                    <a:pt x="3662" y="6816"/>
                    <a:pt x="3662" y="6816"/>
                  </a:cubicBezTo>
                  <a:cubicBezTo>
                    <a:pt x="3714" y="6816"/>
                    <a:pt x="3756" y="6858"/>
                    <a:pt x="3756" y="6910"/>
                  </a:cubicBezTo>
                  <a:cubicBezTo>
                    <a:pt x="3756" y="6963"/>
                    <a:pt x="3714" y="7005"/>
                    <a:pt x="3662" y="7005"/>
                  </a:cubicBezTo>
                  <a:cubicBezTo>
                    <a:pt x="3609" y="7005"/>
                    <a:pt x="3567" y="6963"/>
                    <a:pt x="3567" y="6910"/>
                  </a:cubicBezTo>
                  <a:cubicBezTo>
                    <a:pt x="3567" y="6858"/>
                    <a:pt x="3609" y="6816"/>
                    <a:pt x="3662" y="6816"/>
                  </a:cubicBezTo>
                  <a:close/>
                  <a:moveTo>
                    <a:pt x="4727" y="379"/>
                  </a:moveTo>
                  <a:cubicBezTo>
                    <a:pt x="4727" y="379"/>
                    <a:pt x="4727" y="379"/>
                    <a:pt x="4727" y="379"/>
                  </a:cubicBezTo>
                  <a:cubicBezTo>
                    <a:pt x="4741" y="271"/>
                    <a:pt x="4714" y="139"/>
                    <a:pt x="4588" y="96"/>
                  </a:cubicBezTo>
                  <a:cubicBezTo>
                    <a:pt x="4653" y="171"/>
                    <a:pt x="4694" y="291"/>
                    <a:pt x="4716" y="386"/>
                  </a:cubicBezTo>
                  <a:cubicBezTo>
                    <a:pt x="4543" y="383"/>
                    <a:pt x="4487" y="237"/>
                    <a:pt x="4414" y="0"/>
                  </a:cubicBezTo>
                  <a:cubicBezTo>
                    <a:pt x="4558" y="15"/>
                    <a:pt x="4783" y="112"/>
                    <a:pt x="4745" y="325"/>
                  </a:cubicBezTo>
                  <a:cubicBezTo>
                    <a:pt x="4739" y="356"/>
                    <a:pt x="4730" y="373"/>
                    <a:pt x="4727" y="379"/>
                  </a:cubicBezTo>
                  <a:close/>
                  <a:moveTo>
                    <a:pt x="4717" y="415"/>
                  </a:moveTo>
                  <a:cubicBezTo>
                    <a:pt x="4717" y="415"/>
                    <a:pt x="4717" y="415"/>
                    <a:pt x="4717" y="415"/>
                  </a:cubicBezTo>
                  <a:cubicBezTo>
                    <a:pt x="4672" y="514"/>
                    <a:pt x="4580" y="612"/>
                    <a:pt x="4450" y="583"/>
                  </a:cubicBezTo>
                  <a:cubicBezTo>
                    <a:pt x="4544" y="554"/>
                    <a:pt x="4642" y="473"/>
                    <a:pt x="4711" y="403"/>
                  </a:cubicBezTo>
                  <a:cubicBezTo>
                    <a:pt x="4562" y="315"/>
                    <a:pt x="4438" y="410"/>
                    <a:pt x="4252" y="573"/>
                  </a:cubicBezTo>
                  <a:cubicBezTo>
                    <a:pt x="4382" y="636"/>
                    <a:pt x="4624" y="672"/>
                    <a:pt x="4704" y="470"/>
                  </a:cubicBezTo>
                  <a:cubicBezTo>
                    <a:pt x="4715" y="441"/>
                    <a:pt x="4716" y="422"/>
                    <a:pt x="4717" y="415"/>
                  </a:cubicBezTo>
                  <a:close/>
                  <a:moveTo>
                    <a:pt x="5068" y="515"/>
                  </a:moveTo>
                  <a:cubicBezTo>
                    <a:pt x="5068" y="515"/>
                    <a:pt x="5068" y="515"/>
                    <a:pt x="5068" y="515"/>
                  </a:cubicBezTo>
                  <a:cubicBezTo>
                    <a:pt x="5094" y="409"/>
                    <a:pt x="5081" y="275"/>
                    <a:pt x="4961" y="218"/>
                  </a:cubicBezTo>
                  <a:cubicBezTo>
                    <a:pt x="5018" y="299"/>
                    <a:pt x="5045" y="423"/>
                    <a:pt x="5056" y="520"/>
                  </a:cubicBezTo>
                  <a:cubicBezTo>
                    <a:pt x="4885" y="499"/>
                    <a:pt x="4845" y="347"/>
                    <a:pt x="4799" y="104"/>
                  </a:cubicBezTo>
                  <a:cubicBezTo>
                    <a:pt x="4940" y="134"/>
                    <a:pt x="5153" y="255"/>
                    <a:pt x="5092" y="463"/>
                  </a:cubicBezTo>
                  <a:cubicBezTo>
                    <a:pt x="5083" y="493"/>
                    <a:pt x="5072" y="509"/>
                    <a:pt x="5068" y="515"/>
                  </a:cubicBezTo>
                  <a:close/>
                  <a:moveTo>
                    <a:pt x="5055" y="549"/>
                  </a:moveTo>
                  <a:cubicBezTo>
                    <a:pt x="5055" y="549"/>
                    <a:pt x="5055" y="549"/>
                    <a:pt x="5055" y="549"/>
                  </a:cubicBezTo>
                  <a:cubicBezTo>
                    <a:pt x="5053" y="556"/>
                    <a:pt x="5050" y="575"/>
                    <a:pt x="5036" y="603"/>
                  </a:cubicBezTo>
                  <a:cubicBezTo>
                    <a:pt x="4934" y="795"/>
                    <a:pt x="4697" y="733"/>
                    <a:pt x="4575" y="656"/>
                  </a:cubicBezTo>
                  <a:cubicBezTo>
                    <a:pt x="4778" y="514"/>
                    <a:pt x="4912" y="433"/>
                    <a:pt x="5050" y="537"/>
                  </a:cubicBezTo>
                  <a:cubicBezTo>
                    <a:pt x="4974" y="599"/>
                    <a:pt x="4868" y="668"/>
                    <a:pt x="4771" y="687"/>
                  </a:cubicBezTo>
                  <a:cubicBezTo>
                    <a:pt x="4896" y="731"/>
                    <a:pt x="4999" y="643"/>
                    <a:pt x="5055" y="549"/>
                  </a:cubicBezTo>
                  <a:close/>
                  <a:moveTo>
                    <a:pt x="5393" y="687"/>
                  </a:moveTo>
                  <a:cubicBezTo>
                    <a:pt x="5393" y="687"/>
                    <a:pt x="5393" y="687"/>
                    <a:pt x="5393" y="687"/>
                  </a:cubicBezTo>
                  <a:cubicBezTo>
                    <a:pt x="5430" y="585"/>
                    <a:pt x="5432" y="450"/>
                    <a:pt x="5318" y="380"/>
                  </a:cubicBezTo>
                  <a:cubicBezTo>
                    <a:pt x="5366" y="467"/>
                    <a:pt x="5380" y="593"/>
                    <a:pt x="5380" y="691"/>
                  </a:cubicBezTo>
                  <a:cubicBezTo>
                    <a:pt x="5212" y="651"/>
                    <a:pt x="5189" y="496"/>
                    <a:pt x="5169" y="249"/>
                  </a:cubicBezTo>
                  <a:cubicBezTo>
                    <a:pt x="5307" y="295"/>
                    <a:pt x="5505" y="438"/>
                    <a:pt x="5422" y="638"/>
                  </a:cubicBezTo>
                  <a:cubicBezTo>
                    <a:pt x="5410" y="667"/>
                    <a:pt x="5397" y="681"/>
                    <a:pt x="5393" y="687"/>
                  </a:cubicBezTo>
                  <a:close/>
                  <a:moveTo>
                    <a:pt x="5375" y="720"/>
                  </a:moveTo>
                  <a:cubicBezTo>
                    <a:pt x="5375" y="720"/>
                    <a:pt x="5375" y="720"/>
                    <a:pt x="5375" y="720"/>
                  </a:cubicBezTo>
                  <a:cubicBezTo>
                    <a:pt x="5310" y="806"/>
                    <a:pt x="5198" y="882"/>
                    <a:pt x="5078" y="825"/>
                  </a:cubicBezTo>
                  <a:cubicBezTo>
                    <a:pt x="5177" y="818"/>
                    <a:pt x="5290" y="760"/>
                    <a:pt x="5372" y="707"/>
                  </a:cubicBezTo>
                  <a:cubicBezTo>
                    <a:pt x="5246" y="588"/>
                    <a:pt x="5104" y="654"/>
                    <a:pt x="4887" y="773"/>
                  </a:cubicBezTo>
                  <a:cubicBezTo>
                    <a:pt x="5000" y="863"/>
                    <a:pt x="5229" y="950"/>
                    <a:pt x="5351" y="771"/>
                  </a:cubicBezTo>
                  <a:cubicBezTo>
                    <a:pt x="5368" y="745"/>
                    <a:pt x="5373" y="726"/>
                    <a:pt x="5375" y="720"/>
                  </a:cubicBezTo>
                  <a:close/>
                  <a:moveTo>
                    <a:pt x="5697" y="893"/>
                  </a:moveTo>
                  <a:cubicBezTo>
                    <a:pt x="5697" y="893"/>
                    <a:pt x="5697" y="893"/>
                    <a:pt x="5697" y="893"/>
                  </a:cubicBezTo>
                  <a:cubicBezTo>
                    <a:pt x="5745" y="796"/>
                    <a:pt x="5761" y="661"/>
                    <a:pt x="5656" y="580"/>
                  </a:cubicBezTo>
                  <a:cubicBezTo>
                    <a:pt x="5694" y="672"/>
                    <a:pt x="5694" y="799"/>
                    <a:pt x="5684" y="896"/>
                  </a:cubicBezTo>
                  <a:cubicBezTo>
                    <a:pt x="5521" y="838"/>
                    <a:pt x="5515" y="681"/>
                    <a:pt x="5522" y="434"/>
                  </a:cubicBezTo>
                  <a:cubicBezTo>
                    <a:pt x="5654" y="494"/>
                    <a:pt x="5836" y="658"/>
                    <a:pt x="5731" y="848"/>
                  </a:cubicBezTo>
                  <a:cubicBezTo>
                    <a:pt x="5716" y="875"/>
                    <a:pt x="5702" y="888"/>
                    <a:pt x="5697" y="893"/>
                  </a:cubicBezTo>
                  <a:close/>
                  <a:moveTo>
                    <a:pt x="5676" y="924"/>
                  </a:moveTo>
                  <a:cubicBezTo>
                    <a:pt x="5676" y="924"/>
                    <a:pt x="5676" y="924"/>
                    <a:pt x="5676" y="924"/>
                  </a:cubicBezTo>
                  <a:cubicBezTo>
                    <a:pt x="5673" y="930"/>
                    <a:pt x="5665" y="948"/>
                    <a:pt x="5646" y="972"/>
                  </a:cubicBezTo>
                  <a:cubicBezTo>
                    <a:pt x="5505" y="1137"/>
                    <a:pt x="5287" y="1025"/>
                    <a:pt x="5184" y="924"/>
                  </a:cubicBezTo>
                  <a:cubicBezTo>
                    <a:pt x="5413" y="829"/>
                    <a:pt x="5561" y="779"/>
                    <a:pt x="5674" y="911"/>
                  </a:cubicBezTo>
                  <a:cubicBezTo>
                    <a:pt x="5586" y="955"/>
                    <a:pt x="5468" y="1000"/>
                    <a:pt x="5369" y="997"/>
                  </a:cubicBezTo>
                  <a:cubicBezTo>
                    <a:pt x="5482" y="1066"/>
                    <a:pt x="5601" y="1003"/>
                    <a:pt x="5676" y="924"/>
                  </a:cubicBezTo>
                  <a:close/>
                  <a:moveTo>
                    <a:pt x="5976" y="1131"/>
                  </a:moveTo>
                  <a:cubicBezTo>
                    <a:pt x="5976" y="1131"/>
                    <a:pt x="5976" y="1131"/>
                    <a:pt x="5976" y="1131"/>
                  </a:cubicBezTo>
                  <a:cubicBezTo>
                    <a:pt x="5982" y="1127"/>
                    <a:pt x="5997" y="1115"/>
                    <a:pt x="6015" y="1090"/>
                  </a:cubicBezTo>
                  <a:cubicBezTo>
                    <a:pt x="6140" y="912"/>
                    <a:pt x="5977" y="730"/>
                    <a:pt x="5853" y="656"/>
                  </a:cubicBezTo>
                  <a:cubicBezTo>
                    <a:pt x="5819" y="901"/>
                    <a:pt x="5807" y="1057"/>
                    <a:pt x="5963" y="1133"/>
                  </a:cubicBezTo>
                  <a:cubicBezTo>
                    <a:pt x="5984" y="1037"/>
                    <a:pt x="5997" y="911"/>
                    <a:pt x="5970" y="816"/>
                  </a:cubicBezTo>
                  <a:cubicBezTo>
                    <a:pt x="6066" y="908"/>
                    <a:pt x="6034" y="1040"/>
                    <a:pt x="5976" y="1131"/>
                  </a:cubicBezTo>
                  <a:close/>
                  <a:moveTo>
                    <a:pt x="5952" y="1160"/>
                  </a:moveTo>
                  <a:cubicBezTo>
                    <a:pt x="5952" y="1160"/>
                    <a:pt x="5952" y="1160"/>
                    <a:pt x="5952" y="1160"/>
                  </a:cubicBezTo>
                  <a:cubicBezTo>
                    <a:pt x="5869" y="1230"/>
                    <a:pt x="5744" y="1280"/>
                    <a:pt x="5639" y="1198"/>
                  </a:cubicBezTo>
                  <a:cubicBezTo>
                    <a:pt x="5737" y="1212"/>
                    <a:pt x="5860" y="1181"/>
                    <a:pt x="5951" y="1146"/>
                  </a:cubicBezTo>
                  <a:cubicBezTo>
                    <a:pt x="5854" y="1003"/>
                    <a:pt x="5701" y="1037"/>
                    <a:pt x="5463" y="1106"/>
                  </a:cubicBezTo>
                  <a:cubicBezTo>
                    <a:pt x="5555" y="1218"/>
                    <a:pt x="5759" y="1353"/>
                    <a:pt x="5917" y="1204"/>
                  </a:cubicBezTo>
                  <a:cubicBezTo>
                    <a:pt x="5939" y="1183"/>
                    <a:pt x="5948" y="1166"/>
                    <a:pt x="5952" y="1160"/>
                  </a:cubicBezTo>
                  <a:close/>
                  <a:moveTo>
                    <a:pt x="6228" y="1399"/>
                  </a:moveTo>
                  <a:cubicBezTo>
                    <a:pt x="6228" y="1399"/>
                    <a:pt x="6228" y="1399"/>
                    <a:pt x="6228" y="1399"/>
                  </a:cubicBezTo>
                  <a:cubicBezTo>
                    <a:pt x="6296" y="1314"/>
                    <a:pt x="6341" y="1186"/>
                    <a:pt x="6256" y="1085"/>
                  </a:cubicBezTo>
                  <a:cubicBezTo>
                    <a:pt x="6273" y="1182"/>
                    <a:pt x="6246" y="1306"/>
                    <a:pt x="6215" y="1398"/>
                  </a:cubicBezTo>
                  <a:cubicBezTo>
                    <a:pt x="6068" y="1307"/>
                    <a:pt x="6097" y="1153"/>
                    <a:pt x="6157" y="912"/>
                  </a:cubicBezTo>
                  <a:cubicBezTo>
                    <a:pt x="6273" y="1000"/>
                    <a:pt x="6415" y="1199"/>
                    <a:pt x="6272" y="1362"/>
                  </a:cubicBezTo>
                  <a:cubicBezTo>
                    <a:pt x="6251" y="1385"/>
                    <a:pt x="6234" y="1395"/>
                    <a:pt x="6228" y="1399"/>
                  </a:cubicBezTo>
                  <a:close/>
                  <a:moveTo>
                    <a:pt x="6201" y="1424"/>
                  </a:moveTo>
                  <a:cubicBezTo>
                    <a:pt x="6201" y="1424"/>
                    <a:pt x="6201" y="1424"/>
                    <a:pt x="6201" y="1424"/>
                  </a:cubicBezTo>
                  <a:cubicBezTo>
                    <a:pt x="6196" y="1430"/>
                    <a:pt x="6186" y="1445"/>
                    <a:pt x="6161" y="1465"/>
                  </a:cubicBezTo>
                  <a:cubicBezTo>
                    <a:pt x="5988" y="1595"/>
                    <a:pt x="5800" y="1439"/>
                    <a:pt x="5721" y="1318"/>
                  </a:cubicBezTo>
                  <a:cubicBezTo>
                    <a:pt x="5965" y="1275"/>
                    <a:pt x="6121" y="1258"/>
                    <a:pt x="6202" y="1411"/>
                  </a:cubicBezTo>
                  <a:cubicBezTo>
                    <a:pt x="6107" y="1435"/>
                    <a:pt x="5981" y="1453"/>
                    <a:pt x="5885" y="1428"/>
                  </a:cubicBezTo>
                  <a:cubicBezTo>
                    <a:pt x="5981" y="1521"/>
                    <a:pt x="6111" y="1485"/>
                    <a:pt x="6201" y="1424"/>
                  </a:cubicBezTo>
                  <a:close/>
                  <a:moveTo>
                    <a:pt x="6449" y="1692"/>
                  </a:moveTo>
                  <a:cubicBezTo>
                    <a:pt x="6449" y="1692"/>
                    <a:pt x="6449" y="1692"/>
                    <a:pt x="6449" y="1692"/>
                  </a:cubicBezTo>
                  <a:cubicBezTo>
                    <a:pt x="6456" y="1688"/>
                    <a:pt x="6473" y="1681"/>
                    <a:pt x="6496" y="1660"/>
                  </a:cubicBezTo>
                  <a:cubicBezTo>
                    <a:pt x="6656" y="1514"/>
                    <a:pt x="6537" y="1300"/>
                    <a:pt x="6432" y="1201"/>
                  </a:cubicBezTo>
                  <a:cubicBezTo>
                    <a:pt x="6346" y="1433"/>
                    <a:pt x="6301" y="1583"/>
                    <a:pt x="6436" y="1690"/>
                  </a:cubicBezTo>
                  <a:cubicBezTo>
                    <a:pt x="6477" y="1602"/>
                    <a:pt x="6518" y="1481"/>
                    <a:pt x="6511" y="1383"/>
                  </a:cubicBezTo>
                  <a:cubicBezTo>
                    <a:pt x="6585" y="1493"/>
                    <a:pt x="6526" y="1615"/>
                    <a:pt x="6449" y="1692"/>
                  </a:cubicBezTo>
                  <a:close/>
                  <a:moveTo>
                    <a:pt x="6419" y="1714"/>
                  </a:moveTo>
                  <a:cubicBezTo>
                    <a:pt x="6419" y="1714"/>
                    <a:pt x="6419" y="1714"/>
                    <a:pt x="6419" y="1714"/>
                  </a:cubicBezTo>
                  <a:cubicBezTo>
                    <a:pt x="6324" y="1765"/>
                    <a:pt x="6190" y="1787"/>
                    <a:pt x="6105" y="1684"/>
                  </a:cubicBezTo>
                  <a:cubicBezTo>
                    <a:pt x="6198" y="1719"/>
                    <a:pt x="6325" y="1715"/>
                    <a:pt x="6422" y="1701"/>
                  </a:cubicBezTo>
                  <a:cubicBezTo>
                    <a:pt x="6358" y="1540"/>
                    <a:pt x="6201" y="1540"/>
                    <a:pt x="5954" y="1556"/>
                  </a:cubicBezTo>
                  <a:cubicBezTo>
                    <a:pt x="6019" y="1685"/>
                    <a:pt x="6189" y="1861"/>
                    <a:pt x="6376" y="1750"/>
                  </a:cubicBezTo>
                  <a:cubicBezTo>
                    <a:pt x="6402" y="1734"/>
                    <a:pt x="6414" y="1719"/>
                    <a:pt x="6419" y="1714"/>
                  </a:cubicBezTo>
                  <a:close/>
                  <a:moveTo>
                    <a:pt x="6637" y="2008"/>
                  </a:moveTo>
                  <a:cubicBezTo>
                    <a:pt x="6637" y="2008"/>
                    <a:pt x="6637" y="2008"/>
                    <a:pt x="6637" y="2008"/>
                  </a:cubicBezTo>
                  <a:cubicBezTo>
                    <a:pt x="6722" y="1939"/>
                    <a:pt x="6794" y="1825"/>
                    <a:pt x="6732" y="1707"/>
                  </a:cubicBezTo>
                  <a:cubicBezTo>
                    <a:pt x="6728" y="1806"/>
                    <a:pt x="6675" y="1921"/>
                    <a:pt x="6624" y="2004"/>
                  </a:cubicBezTo>
                  <a:cubicBezTo>
                    <a:pt x="6501" y="1883"/>
                    <a:pt x="6562" y="1739"/>
                    <a:pt x="6674" y="1517"/>
                  </a:cubicBezTo>
                  <a:cubicBezTo>
                    <a:pt x="6767" y="1627"/>
                    <a:pt x="6863" y="1853"/>
                    <a:pt x="6687" y="1981"/>
                  </a:cubicBezTo>
                  <a:cubicBezTo>
                    <a:pt x="6662" y="1999"/>
                    <a:pt x="6644" y="2005"/>
                    <a:pt x="6637" y="2008"/>
                  </a:cubicBezTo>
                  <a:close/>
                  <a:moveTo>
                    <a:pt x="6605" y="2026"/>
                  </a:moveTo>
                  <a:cubicBezTo>
                    <a:pt x="6605" y="2026"/>
                    <a:pt x="6605" y="2026"/>
                    <a:pt x="6605" y="2026"/>
                  </a:cubicBezTo>
                  <a:cubicBezTo>
                    <a:pt x="6600" y="2031"/>
                    <a:pt x="6586" y="2044"/>
                    <a:pt x="6558" y="2057"/>
                  </a:cubicBezTo>
                  <a:cubicBezTo>
                    <a:pt x="6360" y="2147"/>
                    <a:pt x="6210" y="1954"/>
                    <a:pt x="6160" y="1818"/>
                  </a:cubicBezTo>
                  <a:cubicBezTo>
                    <a:pt x="6407" y="1830"/>
                    <a:pt x="6563" y="1847"/>
                    <a:pt x="6609" y="2013"/>
                  </a:cubicBezTo>
                  <a:cubicBezTo>
                    <a:pt x="6511" y="2017"/>
                    <a:pt x="6384" y="2007"/>
                    <a:pt x="6296" y="1962"/>
                  </a:cubicBezTo>
                  <a:cubicBezTo>
                    <a:pt x="6369" y="2073"/>
                    <a:pt x="6504" y="2067"/>
                    <a:pt x="6605" y="2026"/>
                  </a:cubicBezTo>
                  <a:close/>
                  <a:moveTo>
                    <a:pt x="6790" y="2342"/>
                  </a:moveTo>
                  <a:cubicBezTo>
                    <a:pt x="6790" y="2342"/>
                    <a:pt x="6790" y="2342"/>
                    <a:pt x="6790" y="2342"/>
                  </a:cubicBezTo>
                  <a:cubicBezTo>
                    <a:pt x="6796" y="2340"/>
                    <a:pt x="6815" y="2336"/>
                    <a:pt x="6842" y="2321"/>
                  </a:cubicBezTo>
                  <a:cubicBezTo>
                    <a:pt x="7030" y="2213"/>
                    <a:pt x="6960" y="1978"/>
                    <a:pt x="6879" y="1858"/>
                  </a:cubicBezTo>
                  <a:cubicBezTo>
                    <a:pt x="6745" y="2066"/>
                    <a:pt x="6668" y="2203"/>
                    <a:pt x="6777" y="2337"/>
                  </a:cubicBezTo>
                  <a:cubicBezTo>
                    <a:pt x="6836" y="2259"/>
                    <a:pt x="6902" y="2151"/>
                    <a:pt x="6917" y="2053"/>
                  </a:cubicBezTo>
                  <a:cubicBezTo>
                    <a:pt x="6965" y="2177"/>
                    <a:pt x="6881" y="2283"/>
                    <a:pt x="6790" y="2342"/>
                  </a:cubicBezTo>
                  <a:close/>
                  <a:moveTo>
                    <a:pt x="6756" y="2357"/>
                  </a:moveTo>
                  <a:cubicBezTo>
                    <a:pt x="6756" y="2357"/>
                    <a:pt x="6756" y="2357"/>
                    <a:pt x="6756" y="2357"/>
                  </a:cubicBezTo>
                  <a:cubicBezTo>
                    <a:pt x="6651" y="2386"/>
                    <a:pt x="6516" y="2378"/>
                    <a:pt x="6456" y="2259"/>
                  </a:cubicBezTo>
                  <a:cubicBezTo>
                    <a:pt x="6538" y="2314"/>
                    <a:pt x="6663" y="2337"/>
                    <a:pt x="6761" y="2345"/>
                  </a:cubicBezTo>
                  <a:cubicBezTo>
                    <a:pt x="6733" y="2174"/>
                    <a:pt x="6580" y="2140"/>
                    <a:pt x="6336" y="2102"/>
                  </a:cubicBezTo>
                  <a:cubicBezTo>
                    <a:pt x="6371" y="2242"/>
                    <a:pt x="6499" y="2450"/>
                    <a:pt x="6705" y="2383"/>
                  </a:cubicBezTo>
                  <a:cubicBezTo>
                    <a:pt x="6734" y="2372"/>
                    <a:pt x="6750" y="2361"/>
                    <a:pt x="6756" y="2357"/>
                  </a:cubicBezTo>
                  <a:close/>
                  <a:moveTo>
                    <a:pt x="6905" y="2690"/>
                  </a:moveTo>
                  <a:cubicBezTo>
                    <a:pt x="6905" y="2690"/>
                    <a:pt x="6905" y="2690"/>
                    <a:pt x="6905" y="2690"/>
                  </a:cubicBezTo>
                  <a:cubicBezTo>
                    <a:pt x="7002" y="2642"/>
                    <a:pt x="7097" y="2546"/>
                    <a:pt x="7063" y="2418"/>
                  </a:cubicBezTo>
                  <a:cubicBezTo>
                    <a:pt x="7037" y="2513"/>
                    <a:pt x="6960" y="2614"/>
                    <a:pt x="6893" y="2685"/>
                  </a:cubicBezTo>
                  <a:cubicBezTo>
                    <a:pt x="6799" y="2539"/>
                    <a:pt x="6890" y="2412"/>
                    <a:pt x="7046" y="2220"/>
                  </a:cubicBezTo>
                  <a:cubicBezTo>
                    <a:pt x="7114" y="2348"/>
                    <a:pt x="7158" y="2588"/>
                    <a:pt x="6959" y="2676"/>
                  </a:cubicBezTo>
                  <a:cubicBezTo>
                    <a:pt x="6931" y="2688"/>
                    <a:pt x="6912" y="2689"/>
                    <a:pt x="6905" y="2690"/>
                  </a:cubicBezTo>
                  <a:close/>
                  <a:moveTo>
                    <a:pt x="6869" y="2702"/>
                  </a:moveTo>
                  <a:cubicBezTo>
                    <a:pt x="6869" y="2702"/>
                    <a:pt x="6869" y="2702"/>
                    <a:pt x="6869" y="2702"/>
                  </a:cubicBezTo>
                  <a:cubicBezTo>
                    <a:pt x="6863" y="2705"/>
                    <a:pt x="6846" y="2715"/>
                    <a:pt x="6816" y="2722"/>
                  </a:cubicBezTo>
                  <a:cubicBezTo>
                    <a:pt x="6604" y="2767"/>
                    <a:pt x="6499" y="2546"/>
                    <a:pt x="6480" y="2402"/>
                  </a:cubicBezTo>
                  <a:cubicBezTo>
                    <a:pt x="6719" y="2467"/>
                    <a:pt x="6867" y="2518"/>
                    <a:pt x="6876" y="2690"/>
                  </a:cubicBezTo>
                  <a:cubicBezTo>
                    <a:pt x="6779" y="2672"/>
                    <a:pt x="6658" y="2635"/>
                    <a:pt x="6582" y="2572"/>
                  </a:cubicBezTo>
                  <a:cubicBezTo>
                    <a:pt x="6629" y="2697"/>
                    <a:pt x="6762" y="2719"/>
                    <a:pt x="6869" y="2702"/>
                  </a:cubicBezTo>
                  <a:close/>
                  <a:moveTo>
                    <a:pt x="6981" y="3050"/>
                  </a:moveTo>
                  <a:cubicBezTo>
                    <a:pt x="6981" y="3050"/>
                    <a:pt x="6981" y="3050"/>
                    <a:pt x="6981" y="3050"/>
                  </a:cubicBezTo>
                  <a:cubicBezTo>
                    <a:pt x="6988" y="3049"/>
                    <a:pt x="7007" y="3050"/>
                    <a:pt x="7037" y="3041"/>
                  </a:cubicBezTo>
                  <a:cubicBezTo>
                    <a:pt x="7244" y="2976"/>
                    <a:pt x="7226" y="2732"/>
                    <a:pt x="7173" y="2597"/>
                  </a:cubicBezTo>
                  <a:cubicBezTo>
                    <a:pt x="6997" y="2771"/>
                    <a:pt x="6892" y="2888"/>
                    <a:pt x="6970" y="3043"/>
                  </a:cubicBezTo>
                  <a:cubicBezTo>
                    <a:pt x="7045" y="2980"/>
                    <a:pt x="7132" y="2888"/>
                    <a:pt x="7168" y="2796"/>
                  </a:cubicBezTo>
                  <a:cubicBezTo>
                    <a:pt x="7188" y="2927"/>
                    <a:pt x="7083" y="3012"/>
                    <a:pt x="6981" y="3050"/>
                  </a:cubicBezTo>
                  <a:close/>
                  <a:moveTo>
                    <a:pt x="6944" y="3057"/>
                  </a:moveTo>
                  <a:cubicBezTo>
                    <a:pt x="6944" y="3057"/>
                    <a:pt x="6944" y="3057"/>
                    <a:pt x="6944" y="3057"/>
                  </a:cubicBezTo>
                  <a:cubicBezTo>
                    <a:pt x="6836" y="3063"/>
                    <a:pt x="6706" y="3026"/>
                    <a:pt x="6673" y="2897"/>
                  </a:cubicBezTo>
                  <a:cubicBezTo>
                    <a:pt x="6742" y="2968"/>
                    <a:pt x="6858" y="3018"/>
                    <a:pt x="6952" y="3046"/>
                  </a:cubicBezTo>
                  <a:cubicBezTo>
                    <a:pt x="6962" y="2874"/>
                    <a:pt x="6820" y="2807"/>
                    <a:pt x="6590" y="2717"/>
                  </a:cubicBezTo>
                  <a:cubicBezTo>
                    <a:pt x="6594" y="2861"/>
                    <a:pt x="6673" y="3093"/>
                    <a:pt x="6889" y="3071"/>
                  </a:cubicBezTo>
                  <a:cubicBezTo>
                    <a:pt x="6920" y="3067"/>
                    <a:pt x="6938" y="3059"/>
                    <a:pt x="6944" y="3057"/>
                  </a:cubicBezTo>
                  <a:close/>
                  <a:moveTo>
                    <a:pt x="7017" y="3415"/>
                  </a:moveTo>
                  <a:cubicBezTo>
                    <a:pt x="7017" y="3415"/>
                    <a:pt x="7017" y="3415"/>
                    <a:pt x="7017" y="3415"/>
                  </a:cubicBezTo>
                  <a:cubicBezTo>
                    <a:pt x="7123" y="3389"/>
                    <a:pt x="7237" y="3316"/>
                    <a:pt x="7231" y="3183"/>
                  </a:cubicBezTo>
                  <a:cubicBezTo>
                    <a:pt x="7185" y="3271"/>
                    <a:pt x="7088" y="3352"/>
                    <a:pt x="7007" y="3407"/>
                  </a:cubicBezTo>
                  <a:cubicBezTo>
                    <a:pt x="6947" y="3245"/>
                    <a:pt x="7064" y="3140"/>
                    <a:pt x="7258" y="2987"/>
                  </a:cubicBezTo>
                  <a:cubicBezTo>
                    <a:pt x="7296" y="3126"/>
                    <a:pt x="7287" y="3370"/>
                    <a:pt x="7074" y="3413"/>
                  </a:cubicBezTo>
                  <a:cubicBezTo>
                    <a:pt x="7044" y="3418"/>
                    <a:pt x="7025" y="3415"/>
                    <a:pt x="7017" y="3415"/>
                  </a:cubicBezTo>
                  <a:close/>
                  <a:moveTo>
                    <a:pt x="6981" y="3419"/>
                  </a:moveTo>
                  <a:cubicBezTo>
                    <a:pt x="6981" y="3419"/>
                    <a:pt x="6981" y="3419"/>
                    <a:pt x="6981" y="3419"/>
                  </a:cubicBezTo>
                  <a:cubicBezTo>
                    <a:pt x="6974" y="3420"/>
                    <a:pt x="6955" y="3426"/>
                    <a:pt x="6924" y="3427"/>
                  </a:cubicBezTo>
                  <a:cubicBezTo>
                    <a:pt x="6707" y="3424"/>
                    <a:pt x="6653" y="3186"/>
                    <a:pt x="6665" y="3042"/>
                  </a:cubicBezTo>
                  <a:cubicBezTo>
                    <a:pt x="6884" y="3157"/>
                    <a:pt x="7018" y="3238"/>
                    <a:pt x="6989" y="3408"/>
                  </a:cubicBezTo>
                  <a:cubicBezTo>
                    <a:pt x="6899" y="3370"/>
                    <a:pt x="6789" y="3308"/>
                    <a:pt x="6728" y="3230"/>
                  </a:cubicBezTo>
                  <a:cubicBezTo>
                    <a:pt x="6747" y="3361"/>
                    <a:pt x="6872" y="3412"/>
                    <a:pt x="6981" y="3419"/>
                  </a:cubicBezTo>
                  <a:close/>
                  <a:moveTo>
                    <a:pt x="7014" y="3782"/>
                  </a:moveTo>
                  <a:cubicBezTo>
                    <a:pt x="7014" y="3782"/>
                    <a:pt x="7014" y="3782"/>
                    <a:pt x="7014" y="3782"/>
                  </a:cubicBezTo>
                  <a:cubicBezTo>
                    <a:pt x="7021" y="3783"/>
                    <a:pt x="7040" y="3788"/>
                    <a:pt x="7071" y="3786"/>
                  </a:cubicBezTo>
                  <a:cubicBezTo>
                    <a:pt x="7287" y="3767"/>
                    <a:pt x="7323" y="3525"/>
                    <a:pt x="7300" y="3383"/>
                  </a:cubicBezTo>
                  <a:cubicBezTo>
                    <a:pt x="7090" y="3514"/>
                    <a:pt x="6963" y="3605"/>
                    <a:pt x="7005" y="3773"/>
                  </a:cubicBezTo>
                  <a:cubicBezTo>
                    <a:pt x="7091" y="3728"/>
                    <a:pt x="7197" y="3657"/>
                    <a:pt x="7252" y="3575"/>
                  </a:cubicBezTo>
                  <a:cubicBezTo>
                    <a:pt x="7243" y="3708"/>
                    <a:pt x="7122" y="3768"/>
                    <a:pt x="7014" y="3782"/>
                  </a:cubicBezTo>
                  <a:close/>
                  <a:moveTo>
                    <a:pt x="6977" y="3782"/>
                  </a:moveTo>
                  <a:cubicBezTo>
                    <a:pt x="6977" y="3782"/>
                    <a:pt x="6977" y="3782"/>
                    <a:pt x="6977" y="3782"/>
                  </a:cubicBezTo>
                  <a:cubicBezTo>
                    <a:pt x="6870" y="3764"/>
                    <a:pt x="6751" y="3700"/>
                    <a:pt x="6746" y="3566"/>
                  </a:cubicBezTo>
                  <a:cubicBezTo>
                    <a:pt x="6798" y="3651"/>
                    <a:pt x="6901" y="3725"/>
                    <a:pt x="6987" y="3773"/>
                  </a:cubicBezTo>
                  <a:cubicBezTo>
                    <a:pt x="7034" y="3606"/>
                    <a:pt x="6910" y="3511"/>
                    <a:pt x="6704" y="3373"/>
                  </a:cubicBezTo>
                  <a:cubicBezTo>
                    <a:pt x="6677" y="3515"/>
                    <a:pt x="6705" y="3758"/>
                    <a:pt x="6920" y="3784"/>
                  </a:cubicBezTo>
                  <a:cubicBezTo>
                    <a:pt x="6951" y="3787"/>
                    <a:pt x="6970" y="3783"/>
                    <a:pt x="6977" y="3782"/>
                  </a:cubicBezTo>
                  <a:close/>
                  <a:moveTo>
                    <a:pt x="6971" y="4147"/>
                  </a:moveTo>
                  <a:cubicBezTo>
                    <a:pt x="6971" y="4147"/>
                    <a:pt x="6971" y="4147"/>
                    <a:pt x="6971" y="4147"/>
                  </a:cubicBezTo>
                  <a:cubicBezTo>
                    <a:pt x="7079" y="4144"/>
                    <a:pt x="7206" y="4098"/>
                    <a:pt x="7229" y="3967"/>
                  </a:cubicBezTo>
                  <a:cubicBezTo>
                    <a:pt x="7166" y="4042"/>
                    <a:pt x="7053" y="4101"/>
                    <a:pt x="6962" y="4137"/>
                  </a:cubicBezTo>
                  <a:cubicBezTo>
                    <a:pt x="6939" y="3965"/>
                    <a:pt x="7075" y="3888"/>
                    <a:pt x="7298" y="3781"/>
                  </a:cubicBezTo>
                  <a:cubicBezTo>
                    <a:pt x="7305" y="3925"/>
                    <a:pt x="7244" y="4162"/>
                    <a:pt x="7027" y="4157"/>
                  </a:cubicBezTo>
                  <a:cubicBezTo>
                    <a:pt x="6996" y="4156"/>
                    <a:pt x="6977" y="4149"/>
                    <a:pt x="6971" y="4147"/>
                  </a:cubicBezTo>
                  <a:close/>
                  <a:moveTo>
                    <a:pt x="6934" y="4142"/>
                  </a:moveTo>
                  <a:cubicBezTo>
                    <a:pt x="6934" y="4142"/>
                    <a:pt x="6934" y="4142"/>
                    <a:pt x="6934" y="4142"/>
                  </a:cubicBezTo>
                  <a:cubicBezTo>
                    <a:pt x="6927" y="4142"/>
                    <a:pt x="6907" y="4144"/>
                    <a:pt x="6877" y="4138"/>
                  </a:cubicBezTo>
                  <a:cubicBezTo>
                    <a:pt x="6666" y="4089"/>
                    <a:pt x="6665" y="3844"/>
                    <a:pt x="6708" y="3706"/>
                  </a:cubicBezTo>
                  <a:cubicBezTo>
                    <a:pt x="6897" y="3866"/>
                    <a:pt x="7010" y="3974"/>
                    <a:pt x="6944" y="4134"/>
                  </a:cubicBezTo>
                  <a:cubicBezTo>
                    <a:pt x="6865" y="4077"/>
                    <a:pt x="6771" y="3993"/>
                    <a:pt x="6728" y="3903"/>
                  </a:cubicBezTo>
                  <a:cubicBezTo>
                    <a:pt x="6718" y="4036"/>
                    <a:pt x="6829" y="4113"/>
                    <a:pt x="6934" y="4142"/>
                  </a:cubicBezTo>
                  <a:close/>
                  <a:moveTo>
                    <a:pt x="6888" y="4505"/>
                  </a:moveTo>
                  <a:cubicBezTo>
                    <a:pt x="6888" y="4505"/>
                    <a:pt x="6888" y="4505"/>
                    <a:pt x="6888" y="4505"/>
                  </a:cubicBezTo>
                  <a:cubicBezTo>
                    <a:pt x="6996" y="4514"/>
                    <a:pt x="7127" y="4481"/>
                    <a:pt x="7165" y="4354"/>
                  </a:cubicBezTo>
                  <a:cubicBezTo>
                    <a:pt x="7093" y="4422"/>
                    <a:pt x="6975" y="4468"/>
                    <a:pt x="6880" y="4494"/>
                  </a:cubicBezTo>
                  <a:cubicBezTo>
                    <a:pt x="6876" y="4321"/>
                    <a:pt x="7020" y="4259"/>
                    <a:pt x="7253" y="4176"/>
                  </a:cubicBezTo>
                  <a:cubicBezTo>
                    <a:pt x="7245" y="4321"/>
                    <a:pt x="7157" y="4549"/>
                    <a:pt x="6942" y="4521"/>
                  </a:cubicBezTo>
                  <a:cubicBezTo>
                    <a:pt x="6912" y="4516"/>
                    <a:pt x="6894" y="4507"/>
                    <a:pt x="6888" y="4505"/>
                  </a:cubicBezTo>
                  <a:close/>
                  <a:moveTo>
                    <a:pt x="6852" y="4496"/>
                  </a:moveTo>
                  <a:cubicBezTo>
                    <a:pt x="6852" y="4496"/>
                    <a:pt x="6852" y="4496"/>
                    <a:pt x="6852" y="4496"/>
                  </a:cubicBezTo>
                  <a:cubicBezTo>
                    <a:pt x="6751" y="4455"/>
                    <a:pt x="6649" y="4367"/>
                    <a:pt x="6673" y="4236"/>
                  </a:cubicBezTo>
                  <a:cubicBezTo>
                    <a:pt x="6706" y="4329"/>
                    <a:pt x="6790" y="4424"/>
                    <a:pt x="6863" y="4489"/>
                  </a:cubicBezTo>
                  <a:cubicBezTo>
                    <a:pt x="6945" y="4337"/>
                    <a:pt x="6845" y="4217"/>
                    <a:pt x="6674" y="4038"/>
                  </a:cubicBezTo>
                  <a:cubicBezTo>
                    <a:pt x="6617" y="4170"/>
                    <a:pt x="6591" y="4414"/>
                    <a:pt x="6796" y="4486"/>
                  </a:cubicBezTo>
                  <a:cubicBezTo>
                    <a:pt x="6825" y="4495"/>
                    <a:pt x="6844" y="4496"/>
                    <a:pt x="6852" y="4496"/>
                  </a:cubicBezTo>
                  <a:close/>
                  <a:moveTo>
                    <a:pt x="6766" y="4851"/>
                  </a:moveTo>
                  <a:cubicBezTo>
                    <a:pt x="6766" y="4851"/>
                    <a:pt x="6766" y="4851"/>
                    <a:pt x="6766" y="4851"/>
                  </a:cubicBezTo>
                  <a:cubicBezTo>
                    <a:pt x="6873" y="4872"/>
                    <a:pt x="7007" y="4854"/>
                    <a:pt x="7058" y="4731"/>
                  </a:cubicBezTo>
                  <a:cubicBezTo>
                    <a:pt x="6979" y="4792"/>
                    <a:pt x="6857" y="4825"/>
                    <a:pt x="6760" y="4839"/>
                  </a:cubicBezTo>
                  <a:cubicBezTo>
                    <a:pt x="6775" y="4667"/>
                    <a:pt x="6924" y="4622"/>
                    <a:pt x="7165" y="4565"/>
                  </a:cubicBezTo>
                  <a:cubicBezTo>
                    <a:pt x="7141" y="4707"/>
                    <a:pt x="7029" y="4925"/>
                    <a:pt x="6819" y="4873"/>
                  </a:cubicBezTo>
                  <a:cubicBezTo>
                    <a:pt x="6789" y="4865"/>
                    <a:pt x="6772" y="4855"/>
                    <a:pt x="6766" y="4851"/>
                  </a:cubicBezTo>
                  <a:close/>
                  <a:moveTo>
                    <a:pt x="6731" y="4839"/>
                  </a:moveTo>
                  <a:cubicBezTo>
                    <a:pt x="6731" y="4839"/>
                    <a:pt x="6731" y="4839"/>
                    <a:pt x="6731" y="4839"/>
                  </a:cubicBezTo>
                  <a:cubicBezTo>
                    <a:pt x="6724" y="4837"/>
                    <a:pt x="6705" y="4835"/>
                    <a:pt x="6677" y="4822"/>
                  </a:cubicBezTo>
                  <a:cubicBezTo>
                    <a:pt x="6481" y="4728"/>
                    <a:pt x="6533" y="4489"/>
                    <a:pt x="6605" y="4364"/>
                  </a:cubicBezTo>
                  <a:cubicBezTo>
                    <a:pt x="6755" y="4561"/>
                    <a:pt x="6842" y="4691"/>
                    <a:pt x="6743" y="4833"/>
                  </a:cubicBezTo>
                  <a:cubicBezTo>
                    <a:pt x="6678" y="4761"/>
                    <a:pt x="6604" y="4657"/>
                    <a:pt x="6582" y="4561"/>
                  </a:cubicBezTo>
                  <a:cubicBezTo>
                    <a:pt x="6544" y="4688"/>
                    <a:pt x="6635" y="4787"/>
                    <a:pt x="6731" y="4839"/>
                  </a:cubicBezTo>
                  <a:close/>
                  <a:moveTo>
                    <a:pt x="6607" y="5183"/>
                  </a:moveTo>
                  <a:cubicBezTo>
                    <a:pt x="6607" y="5183"/>
                    <a:pt x="6607" y="5183"/>
                    <a:pt x="6607" y="5183"/>
                  </a:cubicBezTo>
                  <a:cubicBezTo>
                    <a:pt x="6711" y="5215"/>
                    <a:pt x="6846" y="5212"/>
                    <a:pt x="6911" y="5095"/>
                  </a:cubicBezTo>
                  <a:cubicBezTo>
                    <a:pt x="6826" y="5147"/>
                    <a:pt x="6701" y="5166"/>
                    <a:pt x="6603" y="5170"/>
                  </a:cubicBezTo>
                  <a:cubicBezTo>
                    <a:pt x="6636" y="5000"/>
                    <a:pt x="6790" y="4972"/>
                    <a:pt x="7036" y="4941"/>
                  </a:cubicBezTo>
                  <a:cubicBezTo>
                    <a:pt x="6996" y="5080"/>
                    <a:pt x="6861" y="5285"/>
                    <a:pt x="6657" y="5210"/>
                  </a:cubicBezTo>
                  <a:cubicBezTo>
                    <a:pt x="6628" y="5199"/>
                    <a:pt x="6613" y="5187"/>
                    <a:pt x="6607" y="5183"/>
                  </a:cubicBezTo>
                  <a:close/>
                  <a:moveTo>
                    <a:pt x="6574" y="5166"/>
                  </a:moveTo>
                  <a:cubicBezTo>
                    <a:pt x="6574" y="5166"/>
                    <a:pt x="6574" y="5166"/>
                    <a:pt x="6574" y="5166"/>
                  </a:cubicBezTo>
                  <a:cubicBezTo>
                    <a:pt x="6485" y="5105"/>
                    <a:pt x="6404" y="4996"/>
                    <a:pt x="6456" y="4874"/>
                  </a:cubicBezTo>
                  <a:cubicBezTo>
                    <a:pt x="6468" y="4972"/>
                    <a:pt x="6530" y="5083"/>
                    <a:pt x="6587" y="5162"/>
                  </a:cubicBezTo>
                  <a:cubicBezTo>
                    <a:pt x="6700" y="5032"/>
                    <a:pt x="6628" y="4893"/>
                    <a:pt x="6500" y="4680"/>
                  </a:cubicBezTo>
                  <a:cubicBezTo>
                    <a:pt x="6416" y="4797"/>
                    <a:pt x="6338" y="5029"/>
                    <a:pt x="6522" y="5144"/>
                  </a:cubicBezTo>
                  <a:cubicBezTo>
                    <a:pt x="6549" y="5160"/>
                    <a:pt x="6567" y="5164"/>
                    <a:pt x="6574" y="5166"/>
                  </a:cubicBezTo>
                  <a:close/>
                  <a:moveTo>
                    <a:pt x="6414" y="5495"/>
                  </a:moveTo>
                  <a:cubicBezTo>
                    <a:pt x="6414" y="5495"/>
                    <a:pt x="6414" y="5495"/>
                    <a:pt x="6414" y="5495"/>
                  </a:cubicBezTo>
                  <a:cubicBezTo>
                    <a:pt x="6513" y="5538"/>
                    <a:pt x="6648" y="5550"/>
                    <a:pt x="6725" y="5441"/>
                  </a:cubicBezTo>
                  <a:cubicBezTo>
                    <a:pt x="6635" y="5483"/>
                    <a:pt x="6508" y="5488"/>
                    <a:pt x="6411" y="5482"/>
                  </a:cubicBezTo>
                  <a:cubicBezTo>
                    <a:pt x="6462" y="5317"/>
                    <a:pt x="6618" y="5305"/>
                    <a:pt x="6866" y="5302"/>
                  </a:cubicBezTo>
                  <a:cubicBezTo>
                    <a:pt x="6811" y="5435"/>
                    <a:pt x="6655" y="5624"/>
                    <a:pt x="6460" y="5527"/>
                  </a:cubicBezTo>
                  <a:cubicBezTo>
                    <a:pt x="6433" y="5513"/>
                    <a:pt x="6419" y="5499"/>
                    <a:pt x="6414" y="5495"/>
                  </a:cubicBezTo>
                  <a:close/>
                  <a:moveTo>
                    <a:pt x="6382" y="5475"/>
                  </a:moveTo>
                  <a:cubicBezTo>
                    <a:pt x="6382" y="5475"/>
                    <a:pt x="6382" y="5475"/>
                    <a:pt x="6382" y="5475"/>
                  </a:cubicBezTo>
                  <a:cubicBezTo>
                    <a:pt x="6376" y="5472"/>
                    <a:pt x="6358" y="5466"/>
                    <a:pt x="6333" y="5447"/>
                  </a:cubicBezTo>
                  <a:cubicBezTo>
                    <a:pt x="6162" y="5313"/>
                    <a:pt x="6265" y="5091"/>
                    <a:pt x="6362" y="4984"/>
                  </a:cubicBezTo>
                  <a:cubicBezTo>
                    <a:pt x="6466" y="5209"/>
                    <a:pt x="6522" y="5355"/>
                    <a:pt x="6395" y="5472"/>
                  </a:cubicBezTo>
                  <a:cubicBezTo>
                    <a:pt x="6348" y="5387"/>
                    <a:pt x="6298" y="5270"/>
                    <a:pt x="6297" y="5171"/>
                  </a:cubicBezTo>
                  <a:cubicBezTo>
                    <a:pt x="6232" y="5287"/>
                    <a:pt x="6300" y="5404"/>
                    <a:pt x="6382" y="5475"/>
                  </a:cubicBezTo>
                  <a:close/>
                  <a:moveTo>
                    <a:pt x="6187" y="5784"/>
                  </a:moveTo>
                  <a:cubicBezTo>
                    <a:pt x="6187" y="5784"/>
                    <a:pt x="6187" y="5784"/>
                    <a:pt x="6187" y="5784"/>
                  </a:cubicBezTo>
                  <a:cubicBezTo>
                    <a:pt x="6192" y="5789"/>
                    <a:pt x="6204" y="5804"/>
                    <a:pt x="6230" y="5821"/>
                  </a:cubicBezTo>
                  <a:cubicBezTo>
                    <a:pt x="6413" y="5938"/>
                    <a:pt x="6589" y="5768"/>
                    <a:pt x="6658" y="5641"/>
                  </a:cubicBezTo>
                  <a:cubicBezTo>
                    <a:pt x="6411" y="5617"/>
                    <a:pt x="6254" y="5612"/>
                    <a:pt x="6186" y="5770"/>
                  </a:cubicBezTo>
                  <a:cubicBezTo>
                    <a:pt x="6282" y="5788"/>
                    <a:pt x="6408" y="5796"/>
                    <a:pt x="6502" y="5764"/>
                  </a:cubicBezTo>
                  <a:cubicBezTo>
                    <a:pt x="6414" y="5864"/>
                    <a:pt x="6281" y="5838"/>
                    <a:pt x="6187" y="5784"/>
                  </a:cubicBezTo>
                  <a:close/>
                  <a:moveTo>
                    <a:pt x="6158" y="5761"/>
                  </a:moveTo>
                  <a:cubicBezTo>
                    <a:pt x="6158" y="5761"/>
                    <a:pt x="6158" y="5761"/>
                    <a:pt x="6158" y="5761"/>
                  </a:cubicBezTo>
                  <a:cubicBezTo>
                    <a:pt x="6084" y="5681"/>
                    <a:pt x="6029" y="5557"/>
                    <a:pt x="6106" y="5449"/>
                  </a:cubicBezTo>
                  <a:cubicBezTo>
                    <a:pt x="6097" y="5548"/>
                    <a:pt x="6133" y="5669"/>
                    <a:pt x="6171" y="5759"/>
                  </a:cubicBezTo>
                  <a:cubicBezTo>
                    <a:pt x="6310" y="5656"/>
                    <a:pt x="6270" y="5505"/>
                    <a:pt x="6192" y="5270"/>
                  </a:cubicBezTo>
                  <a:cubicBezTo>
                    <a:pt x="6083" y="5366"/>
                    <a:pt x="5957" y="5575"/>
                    <a:pt x="6112" y="5727"/>
                  </a:cubicBezTo>
                  <a:cubicBezTo>
                    <a:pt x="6135" y="5749"/>
                    <a:pt x="6152" y="5757"/>
                    <a:pt x="6158" y="5761"/>
                  </a:cubicBezTo>
                  <a:close/>
                  <a:moveTo>
                    <a:pt x="5930" y="6046"/>
                  </a:moveTo>
                  <a:cubicBezTo>
                    <a:pt x="5930" y="6046"/>
                    <a:pt x="5930" y="6046"/>
                    <a:pt x="5930" y="6046"/>
                  </a:cubicBezTo>
                  <a:cubicBezTo>
                    <a:pt x="6018" y="6110"/>
                    <a:pt x="6147" y="6151"/>
                    <a:pt x="6246" y="6061"/>
                  </a:cubicBezTo>
                  <a:cubicBezTo>
                    <a:pt x="6149" y="6082"/>
                    <a:pt x="6024" y="6060"/>
                    <a:pt x="5930" y="6033"/>
                  </a:cubicBezTo>
                  <a:cubicBezTo>
                    <a:pt x="6016" y="5883"/>
                    <a:pt x="6171" y="5905"/>
                    <a:pt x="6414" y="5956"/>
                  </a:cubicBezTo>
                  <a:cubicBezTo>
                    <a:pt x="6331" y="6074"/>
                    <a:pt x="6138" y="6224"/>
                    <a:pt x="5969" y="6088"/>
                  </a:cubicBezTo>
                  <a:cubicBezTo>
                    <a:pt x="5945" y="6068"/>
                    <a:pt x="5935" y="6052"/>
                    <a:pt x="5930" y="6046"/>
                  </a:cubicBezTo>
                  <a:close/>
                  <a:moveTo>
                    <a:pt x="5904" y="6020"/>
                  </a:moveTo>
                  <a:cubicBezTo>
                    <a:pt x="5904" y="6020"/>
                    <a:pt x="5904" y="6020"/>
                    <a:pt x="5904" y="6020"/>
                  </a:cubicBezTo>
                  <a:cubicBezTo>
                    <a:pt x="5898" y="6016"/>
                    <a:pt x="5882" y="6006"/>
                    <a:pt x="5862" y="5982"/>
                  </a:cubicBezTo>
                  <a:cubicBezTo>
                    <a:pt x="5724" y="5814"/>
                    <a:pt x="5873" y="5620"/>
                    <a:pt x="5991" y="5536"/>
                  </a:cubicBezTo>
                  <a:cubicBezTo>
                    <a:pt x="6043" y="5778"/>
                    <a:pt x="6067" y="5933"/>
                    <a:pt x="5917" y="6020"/>
                  </a:cubicBezTo>
                  <a:cubicBezTo>
                    <a:pt x="5889" y="5927"/>
                    <a:pt x="5866" y="5802"/>
                    <a:pt x="5887" y="5705"/>
                  </a:cubicBezTo>
                  <a:cubicBezTo>
                    <a:pt x="5798" y="5804"/>
                    <a:pt x="5839" y="5933"/>
                    <a:pt x="5904" y="6020"/>
                  </a:cubicBezTo>
                  <a:close/>
                  <a:moveTo>
                    <a:pt x="5647" y="6279"/>
                  </a:moveTo>
                  <a:cubicBezTo>
                    <a:pt x="5647" y="6279"/>
                    <a:pt x="5647" y="6279"/>
                    <a:pt x="5647" y="6279"/>
                  </a:cubicBezTo>
                  <a:cubicBezTo>
                    <a:pt x="5650" y="6285"/>
                    <a:pt x="5659" y="6303"/>
                    <a:pt x="5680" y="6325"/>
                  </a:cubicBezTo>
                  <a:cubicBezTo>
                    <a:pt x="5833" y="6479"/>
                    <a:pt x="6042" y="6351"/>
                    <a:pt x="6137" y="6242"/>
                  </a:cubicBezTo>
                  <a:cubicBezTo>
                    <a:pt x="5901" y="6165"/>
                    <a:pt x="5749" y="6126"/>
                    <a:pt x="5648" y="6266"/>
                  </a:cubicBezTo>
                  <a:cubicBezTo>
                    <a:pt x="5738" y="6303"/>
                    <a:pt x="5860" y="6339"/>
                    <a:pt x="5958" y="6328"/>
                  </a:cubicBezTo>
                  <a:cubicBezTo>
                    <a:pt x="5851" y="6407"/>
                    <a:pt x="5727" y="6353"/>
                    <a:pt x="5647" y="6279"/>
                  </a:cubicBezTo>
                  <a:close/>
                  <a:moveTo>
                    <a:pt x="5623" y="6250"/>
                  </a:moveTo>
                  <a:cubicBezTo>
                    <a:pt x="5623" y="6250"/>
                    <a:pt x="5623" y="6250"/>
                    <a:pt x="5623" y="6250"/>
                  </a:cubicBezTo>
                  <a:cubicBezTo>
                    <a:pt x="5568" y="6157"/>
                    <a:pt x="5541" y="6024"/>
                    <a:pt x="5640" y="5935"/>
                  </a:cubicBezTo>
                  <a:cubicBezTo>
                    <a:pt x="5609" y="6029"/>
                    <a:pt x="5618" y="6156"/>
                    <a:pt x="5636" y="6252"/>
                  </a:cubicBezTo>
                  <a:cubicBezTo>
                    <a:pt x="5794" y="6182"/>
                    <a:pt x="5788" y="6025"/>
                    <a:pt x="5762" y="5779"/>
                  </a:cubicBezTo>
                  <a:cubicBezTo>
                    <a:pt x="5636" y="5849"/>
                    <a:pt x="5467" y="6026"/>
                    <a:pt x="5585" y="6208"/>
                  </a:cubicBezTo>
                  <a:cubicBezTo>
                    <a:pt x="5603" y="6234"/>
                    <a:pt x="5618" y="6246"/>
                    <a:pt x="5623" y="6250"/>
                  </a:cubicBezTo>
                  <a:close/>
                  <a:moveTo>
                    <a:pt x="5339" y="6480"/>
                  </a:moveTo>
                  <a:cubicBezTo>
                    <a:pt x="5339" y="6480"/>
                    <a:pt x="5339" y="6480"/>
                    <a:pt x="5339" y="6480"/>
                  </a:cubicBezTo>
                  <a:cubicBezTo>
                    <a:pt x="5411" y="6562"/>
                    <a:pt x="5528" y="6629"/>
                    <a:pt x="5643" y="6563"/>
                  </a:cubicBezTo>
                  <a:cubicBezTo>
                    <a:pt x="5544" y="6563"/>
                    <a:pt x="5427" y="6514"/>
                    <a:pt x="5341" y="6467"/>
                  </a:cubicBezTo>
                  <a:cubicBezTo>
                    <a:pt x="5458" y="6339"/>
                    <a:pt x="5605" y="6394"/>
                    <a:pt x="5830" y="6496"/>
                  </a:cubicBezTo>
                  <a:cubicBezTo>
                    <a:pt x="5724" y="6594"/>
                    <a:pt x="5503" y="6699"/>
                    <a:pt x="5367" y="6529"/>
                  </a:cubicBezTo>
                  <a:cubicBezTo>
                    <a:pt x="5348" y="6504"/>
                    <a:pt x="5342" y="6486"/>
                    <a:pt x="5339" y="6480"/>
                  </a:cubicBezTo>
                  <a:close/>
                  <a:moveTo>
                    <a:pt x="5319" y="6449"/>
                  </a:moveTo>
                  <a:cubicBezTo>
                    <a:pt x="5319" y="6449"/>
                    <a:pt x="5319" y="6449"/>
                    <a:pt x="5319" y="6449"/>
                  </a:cubicBezTo>
                  <a:cubicBezTo>
                    <a:pt x="5314" y="6443"/>
                    <a:pt x="5300" y="6430"/>
                    <a:pt x="5286" y="6402"/>
                  </a:cubicBezTo>
                  <a:cubicBezTo>
                    <a:pt x="5188" y="6209"/>
                    <a:pt x="5375" y="6051"/>
                    <a:pt x="5508" y="5995"/>
                  </a:cubicBezTo>
                  <a:cubicBezTo>
                    <a:pt x="5507" y="6243"/>
                    <a:pt x="5496" y="6399"/>
                    <a:pt x="5332" y="6452"/>
                  </a:cubicBezTo>
                  <a:cubicBezTo>
                    <a:pt x="5325" y="6354"/>
                    <a:pt x="5329" y="6227"/>
                    <a:pt x="5370" y="6137"/>
                  </a:cubicBezTo>
                  <a:cubicBezTo>
                    <a:pt x="5262" y="6215"/>
                    <a:pt x="5274" y="6349"/>
                    <a:pt x="5319" y="6449"/>
                  </a:cubicBezTo>
                  <a:close/>
                  <a:moveTo>
                    <a:pt x="5011" y="6646"/>
                  </a:moveTo>
                  <a:cubicBezTo>
                    <a:pt x="5011" y="6646"/>
                    <a:pt x="5011" y="6646"/>
                    <a:pt x="5011" y="6646"/>
                  </a:cubicBezTo>
                  <a:cubicBezTo>
                    <a:pt x="5014" y="6653"/>
                    <a:pt x="5018" y="6671"/>
                    <a:pt x="5034" y="6698"/>
                  </a:cubicBezTo>
                  <a:cubicBezTo>
                    <a:pt x="5150" y="6881"/>
                    <a:pt x="5382" y="6801"/>
                    <a:pt x="5498" y="6716"/>
                  </a:cubicBezTo>
                  <a:cubicBezTo>
                    <a:pt x="5285" y="6590"/>
                    <a:pt x="5145" y="6519"/>
                    <a:pt x="5015" y="6633"/>
                  </a:cubicBezTo>
                  <a:cubicBezTo>
                    <a:pt x="5095" y="6689"/>
                    <a:pt x="5206" y="6750"/>
                    <a:pt x="5305" y="6761"/>
                  </a:cubicBezTo>
                  <a:cubicBezTo>
                    <a:pt x="5183" y="6814"/>
                    <a:pt x="5074" y="6735"/>
                    <a:pt x="5011" y="6646"/>
                  </a:cubicBezTo>
                  <a:close/>
                  <a:moveTo>
                    <a:pt x="4995" y="6613"/>
                  </a:moveTo>
                  <a:cubicBezTo>
                    <a:pt x="4995" y="6613"/>
                    <a:pt x="4995" y="6613"/>
                    <a:pt x="4995" y="6613"/>
                  </a:cubicBezTo>
                  <a:cubicBezTo>
                    <a:pt x="4961" y="6509"/>
                    <a:pt x="4964" y="6374"/>
                    <a:pt x="5080" y="6309"/>
                  </a:cubicBezTo>
                  <a:cubicBezTo>
                    <a:pt x="5029" y="6394"/>
                    <a:pt x="5011" y="6519"/>
                    <a:pt x="5007" y="6617"/>
                  </a:cubicBezTo>
                  <a:cubicBezTo>
                    <a:pt x="5177" y="6583"/>
                    <a:pt x="5205" y="6429"/>
                    <a:pt x="5233" y="6182"/>
                  </a:cubicBezTo>
                  <a:cubicBezTo>
                    <a:pt x="5094" y="6223"/>
                    <a:pt x="4891" y="6360"/>
                    <a:pt x="4967" y="6563"/>
                  </a:cubicBezTo>
                  <a:cubicBezTo>
                    <a:pt x="4978" y="6592"/>
                    <a:pt x="4991" y="6607"/>
                    <a:pt x="4995" y="6613"/>
                  </a:cubicBezTo>
                  <a:close/>
                  <a:moveTo>
                    <a:pt x="4667" y="6775"/>
                  </a:moveTo>
                  <a:cubicBezTo>
                    <a:pt x="4667" y="6775"/>
                    <a:pt x="4667" y="6775"/>
                    <a:pt x="4667" y="6775"/>
                  </a:cubicBezTo>
                  <a:cubicBezTo>
                    <a:pt x="4720" y="6870"/>
                    <a:pt x="4820" y="6961"/>
                    <a:pt x="4947" y="6922"/>
                  </a:cubicBezTo>
                  <a:cubicBezTo>
                    <a:pt x="4850" y="6900"/>
                    <a:pt x="4746" y="6827"/>
                    <a:pt x="4673" y="6763"/>
                  </a:cubicBezTo>
                  <a:cubicBezTo>
                    <a:pt x="4814" y="6663"/>
                    <a:pt x="4945" y="6749"/>
                    <a:pt x="5143" y="6898"/>
                  </a:cubicBezTo>
                  <a:cubicBezTo>
                    <a:pt x="5019" y="6970"/>
                    <a:pt x="4780" y="7024"/>
                    <a:pt x="4684" y="6829"/>
                  </a:cubicBezTo>
                  <a:cubicBezTo>
                    <a:pt x="4671" y="6801"/>
                    <a:pt x="4669" y="6782"/>
                    <a:pt x="4667" y="6775"/>
                  </a:cubicBezTo>
                  <a:close/>
                  <a:moveTo>
                    <a:pt x="4655" y="6740"/>
                  </a:moveTo>
                  <a:cubicBezTo>
                    <a:pt x="4655" y="6740"/>
                    <a:pt x="4655" y="6740"/>
                    <a:pt x="4655" y="6740"/>
                  </a:cubicBezTo>
                  <a:cubicBezTo>
                    <a:pt x="4651" y="6734"/>
                    <a:pt x="4641" y="6718"/>
                    <a:pt x="4632" y="6688"/>
                  </a:cubicBezTo>
                  <a:cubicBezTo>
                    <a:pt x="4579" y="6477"/>
                    <a:pt x="4796" y="6364"/>
                    <a:pt x="4938" y="6338"/>
                  </a:cubicBezTo>
                  <a:cubicBezTo>
                    <a:pt x="4883" y="6580"/>
                    <a:pt x="4839" y="6730"/>
                    <a:pt x="4667" y="6746"/>
                  </a:cubicBezTo>
                  <a:cubicBezTo>
                    <a:pt x="4681" y="6649"/>
                    <a:pt x="4713" y="6526"/>
                    <a:pt x="4772" y="6447"/>
                  </a:cubicBezTo>
                  <a:cubicBezTo>
                    <a:pt x="4650" y="6500"/>
                    <a:pt x="4633" y="6634"/>
                    <a:pt x="4655" y="6740"/>
                  </a:cubicBezTo>
                  <a:close/>
                  <a:moveTo>
                    <a:pt x="4312" y="6866"/>
                  </a:moveTo>
                  <a:cubicBezTo>
                    <a:pt x="4312" y="6866"/>
                    <a:pt x="4312" y="6866"/>
                    <a:pt x="4312" y="6866"/>
                  </a:cubicBezTo>
                  <a:cubicBezTo>
                    <a:pt x="4312" y="6873"/>
                    <a:pt x="4313" y="6892"/>
                    <a:pt x="4323" y="6922"/>
                  </a:cubicBezTo>
                  <a:cubicBezTo>
                    <a:pt x="4396" y="7126"/>
                    <a:pt x="4639" y="7098"/>
                    <a:pt x="4771" y="7039"/>
                  </a:cubicBezTo>
                  <a:cubicBezTo>
                    <a:pt x="4591" y="6870"/>
                    <a:pt x="4470" y="6771"/>
                    <a:pt x="4318" y="6854"/>
                  </a:cubicBezTo>
                  <a:cubicBezTo>
                    <a:pt x="4384" y="6927"/>
                    <a:pt x="4480" y="7010"/>
                    <a:pt x="4573" y="7042"/>
                  </a:cubicBezTo>
                  <a:cubicBezTo>
                    <a:pt x="4443" y="7068"/>
                    <a:pt x="4353" y="6966"/>
                    <a:pt x="4312" y="6866"/>
                  </a:cubicBezTo>
                  <a:close/>
                  <a:moveTo>
                    <a:pt x="4303" y="6830"/>
                  </a:moveTo>
                  <a:cubicBezTo>
                    <a:pt x="4303" y="6830"/>
                    <a:pt x="4303" y="6830"/>
                    <a:pt x="4303" y="6830"/>
                  </a:cubicBezTo>
                  <a:cubicBezTo>
                    <a:pt x="4293" y="6722"/>
                    <a:pt x="4324" y="6590"/>
                    <a:pt x="4452" y="6552"/>
                  </a:cubicBezTo>
                  <a:cubicBezTo>
                    <a:pt x="4384" y="6624"/>
                    <a:pt x="4338" y="6742"/>
                    <a:pt x="4314" y="6837"/>
                  </a:cubicBezTo>
                  <a:cubicBezTo>
                    <a:pt x="4487" y="6840"/>
                    <a:pt x="4547" y="6696"/>
                    <a:pt x="4628" y="6461"/>
                  </a:cubicBezTo>
                  <a:cubicBezTo>
                    <a:pt x="4484" y="6471"/>
                    <a:pt x="4256" y="6560"/>
                    <a:pt x="4286" y="6775"/>
                  </a:cubicBezTo>
                  <a:cubicBezTo>
                    <a:pt x="4291" y="6806"/>
                    <a:pt x="4300" y="6823"/>
                    <a:pt x="4303" y="6830"/>
                  </a:cubicBezTo>
                  <a:close/>
                  <a:moveTo>
                    <a:pt x="3948" y="6917"/>
                  </a:moveTo>
                  <a:cubicBezTo>
                    <a:pt x="3948" y="6917"/>
                    <a:pt x="3948" y="6917"/>
                    <a:pt x="3948" y="6917"/>
                  </a:cubicBezTo>
                  <a:cubicBezTo>
                    <a:pt x="3978" y="7022"/>
                    <a:pt x="4056" y="7132"/>
                    <a:pt x="4189" y="7121"/>
                  </a:cubicBezTo>
                  <a:cubicBezTo>
                    <a:pt x="4099" y="7079"/>
                    <a:pt x="4013" y="6986"/>
                    <a:pt x="3956" y="6907"/>
                  </a:cubicBezTo>
                  <a:cubicBezTo>
                    <a:pt x="4115" y="6840"/>
                    <a:pt x="4225" y="6952"/>
                    <a:pt x="4386" y="7140"/>
                  </a:cubicBezTo>
                  <a:cubicBezTo>
                    <a:pt x="4248" y="7184"/>
                    <a:pt x="4004" y="7185"/>
                    <a:pt x="3953" y="6974"/>
                  </a:cubicBezTo>
                  <a:cubicBezTo>
                    <a:pt x="3946" y="6944"/>
                    <a:pt x="3948" y="6925"/>
                    <a:pt x="3948" y="6917"/>
                  </a:cubicBezTo>
                  <a:close/>
                  <a:moveTo>
                    <a:pt x="3943" y="6881"/>
                  </a:moveTo>
                  <a:cubicBezTo>
                    <a:pt x="3943" y="6881"/>
                    <a:pt x="3943" y="6881"/>
                    <a:pt x="3943" y="6881"/>
                  </a:cubicBezTo>
                  <a:cubicBezTo>
                    <a:pt x="3941" y="6874"/>
                    <a:pt x="3934" y="6856"/>
                    <a:pt x="3933" y="6825"/>
                  </a:cubicBezTo>
                  <a:cubicBezTo>
                    <a:pt x="3926" y="6608"/>
                    <a:pt x="4162" y="6544"/>
                    <a:pt x="4307" y="6550"/>
                  </a:cubicBezTo>
                  <a:cubicBezTo>
                    <a:pt x="4201" y="6774"/>
                    <a:pt x="4125" y="6911"/>
                    <a:pt x="3954" y="6889"/>
                  </a:cubicBezTo>
                  <a:cubicBezTo>
                    <a:pt x="3988" y="6797"/>
                    <a:pt x="4046" y="6685"/>
                    <a:pt x="4121" y="6620"/>
                  </a:cubicBezTo>
                  <a:cubicBezTo>
                    <a:pt x="3991" y="6645"/>
                    <a:pt x="3945" y="6772"/>
                    <a:pt x="3943" y="6881"/>
                  </a:cubicBezTo>
                  <a:close/>
                  <a:moveTo>
                    <a:pt x="2596" y="379"/>
                  </a:moveTo>
                  <a:cubicBezTo>
                    <a:pt x="2596" y="379"/>
                    <a:pt x="2596" y="379"/>
                    <a:pt x="2596" y="379"/>
                  </a:cubicBezTo>
                  <a:cubicBezTo>
                    <a:pt x="2582" y="271"/>
                    <a:pt x="2610" y="139"/>
                    <a:pt x="2736" y="96"/>
                  </a:cubicBezTo>
                  <a:cubicBezTo>
                    <a:pt x="2670" y="171"/>
                    <a:pt x="2629" y="291"/>
                    <a:pt x="2607" y="386"/>
                  </a:cubicBezTo>
                  <a:cubicBezTo>
                    <a:pt x="2780" y="383"/>
                    <a:pt x="2836" y="237"/>
                    <a:pt x="2909" y="0"/>
                  </a:cubicBezTo>
                  <a:cubicBezTo>
                    <a:pt x="2765" y="15"/>
                    <a:pt x="2540" y="112"/>
                    <a:pt x="2578" y="325"/>
                  </a:cubicBezTo>
                  <a:cubicBezTo>
                    <a:pt x="2584" y="356"/>
                    <a:pt x="2593" y="373"/>
                    <a:pt x="2596" y="379"/>
                  </a:cubicBezTo>
                  <a:close/>
                  <a:moveTo>
                    <a:pt x="2606" y="415"/>
                  </a:moveTo>
                  <a:cubicBezTo>
                    <a:pt x="2606" y="415"/>
                    <a:pt x="2606" y="415"/>
                    <a:pt x="2606" y="415"/>
                  </a:cubicBezTo>
                  <a:cubicBezTo>
                    <a:pt x="2651" y="514"/>
                    <a:pt x="2744" y="612"/>
                    <a:pt x="2873" y="583"/>
                  </a:cubicBezTo>
                  <a:cubicBezTo>
                    <a:pt x="2779" y="554"/>
                    <a:pt x="2681" y="473"/>
                    <a:pt x="2612" y="403"/>
                  </a:cubicBezTo>
                  <a:cubicBezTo>
                    <a:pt x="2761" y="315"/>
                    <a:pt x="2885" y="410"/>
                    <a:pt x="3071" y="573"/>
                  </a:cubicBezTo>
                  <a:cubicBezTo>
                    <a:pt x="2941" y="636"/>
                    <a:pt x="2699" y="672"/>
                    <a:pt x="2619" y="470"/>
                  </a:cubicBezTo>
                  <a:cubicBezTo>
                    <a:pt x="2608" y="441"/>
                    <a:pt x="2607" y="422"/>
                    <a:pt x="2606" y="415"/>
                  </a:cubicBezTo>
                  <a:close/>
                  <a:moveTo>
                    <a:pt x="2255" y="515"/>
                  </a:moveTo>
                  <a:cubicBezTo>
                    <a:pt x="2255" y="515"/>
                    <a:pt x="2255" y="515"/>
                    <a:pt x="2255" y="515"/>
                  </a:cubicBezTo>
                  <a:cubicBezTo>
                    <a:pt x="2229" y="409"/>
                    <a:pt x="2242" y="275"/>
                    <a:pt x="2363" y="218"/>
                  </a:cubicBezTo>
                  <a:cubicBezTo>
                    <a:pt x="2306" y="299"/>
                    <a:pt x="2278" y="423"/>
                    <a:pt x="2267" y="520"/>
                  </a:cubicBezTo>
                  <a:cubicBezTo>
                    <a:pt x="2438" y="499"/>
                    <a:pt x="2478" y="347"/>
                    <a:pt x="2525" y="104"/>
                  </a:cubicBezTo>
                  <a:cubicBezTo>
                    <a:pt x="2383" y="134"/>
                    <a:pt x="2170" y="255"/>
                    <a:pt x="2231" y="463"/>
                  </a:cubicBezTo>
                  <a:cubicBezTo>
                    <a:pt x="2240" y="493"/>
                    <a:pt x="2251" y="509"/>
                    <a:pt x="2255" y="515"/>
                  </a:cubicBezTo>
                  <a:close/>
                  <a:moveTo>
                    <a:pt x="2268" y="549"/>
                  </a:moveTo>
                  <a:cubicBezTo>
                    <a:pt x="2268" y="549"/>
                    <a:pt x="2268" y="549"/>
                    <a:pt x="2268" y="549"/>
                  </a:cubicBezTo>
                  <a:cubicBezTo>
                    <a:pt x="2270" y="556"/>
                    <a:pt x="2273" y="575"/>
                    <a:pt x="2287" y="603"/>
                  </a:cubicBezTo>
                  <a:cubicBezTo>
                    <a:pt x="2389" y="795"/>
                    <a:pt x="2626" y="733"/>
                    <a:pt x="2748" y="656"/>
                  </a:cubicBezTo>
                  <a:cubicBezTo>
                    <a:pt x="2545" y="514"/>
                    <a:pt x="2411" y="433"/>
                    <a:pt x="2274" y="537"/>
                  </a:cubicBezTo>
                  <a:cubicBezTo>
                    <a:pt x="2349" y="599"/>
                    <a:pt x="2455" y="668"/>
                    <a:pt x="2553" y="687"/>
                  </a:cubicBezTo>
                  <a:cubicBezTo>
                    <a:pt x="2427" y="731"/>
                    <a:pt x="2324" y="643"/>
                    <a:pt x="2268" y="549"/>
                  </a:cubicBezTo>
                  <a:close/>
                  <a:moveTo>
                    <a:pt x="1930" y="687"/>
                  </a:moveTo>
                  <a:cubicBezTo>
                    <a:pt x="1930" y="687"/>
                    <a:pt x="1930" y="687"/>
                    <a:pt x="1930" y="687"/>
                  </a:cubicBezTo>
                  <a:cubicBezTo>
                    <a:pt x="1893" y="585"/>
                    <a:pt x="1891" y="450"/>
                    <a:pt x="2005" y="380"/>
                  </a:cubicBezTo>
                  <a:cubicBezTo>
                    <a:pt x="1957" y="467"/>
                    <a:pt x="1943" y="593"/>
                    <a:pt x="1943" y="691"/>
                  </a:cubicBezTo>
                  <a:cubicBezTo>
                    <a:pt x="2111" y="651"/>
                    <a:pt x="2134" y="496"/>
                    <a:pt x="2154" y="249"/>
                  </a:cubicBezTo>
                  <a:cubicBezTo>
                    <a:pt x="2016" y="295"/>
                    <a:pt x="1818" y="438"/>
                    <a:pt x="1901" y="638"/>
                  </a:cubicBezTo>
                  <a:cubicBezTo>
                    <a:pt x="1913" y="667"/>
                    <a:pt x="1926" y="681"/>
                    <a:pt x="1930" y="687"/>
                  </a:cubicBezTo>
                  <a:close/>
                  <a:moveTo>
                    <a:pt x="1948" y="720"/>
                  </a:moveTo>
                  <a:cubicBezTo>
                    <a:pt x="1948" y="720"/>
                    <a:pt x="1948" y="720"/>
                    <a:pt x="1948" y="720"/>
                  </a:cubicBezTo>
                  <a:cubicBezTo>
                    <a:pt x="2013" y="806"/>
                    <a:pt x="2125" y="882"/>
                    <a:pt x="2245" y="825"/>
                  </a:cubicBezTo>
                  <a:cubicBezTo>
                    <a:pt x="2146" y="818"/>
                    <a:pt x="2033" y="760"/>
                    <a:pt x="1951" y="707"/>
                  </a:cubicBezTo>
                  <a:cubicBezTo>
                    <a:pt x="2077" y="588"/>
                    <a:pt x="2219" y="654"/>
                    <a:pt x="2436" y="773"/>
                  </a:cubicBezTo>
                  <a:cubicBezTo>
                    <a:pt x="2323" y="863"/>
                    <a:pt x="2094" y="950"/>
                    <a:pt x="1972" y="771"/>
                  </a:cubicBezTo>
                  <a:cubicBezTo>
                    <a:pt x="1955" y="745"/>
                    <a:pt x="1950" y="726"/>
                    <a:pt x="1948" y="720"/>
                  </a:cubicBezTo>
                  <a:close/>
                  <a:moveTo>
                    <a:pt x="1626" y="893"/>
                  </a:moveTo>
                  <a:cubicBezTo>
                    <a:pt x="1626" y="893"/>
                    <a:pt x="1626" y="893"/>
                    <a:pt x="1626" y="893"/>
                  </a:cubicBezTo>
                  <a:cubicBezTo>
                    <a:pt x="1579" y="796"/>
                    <a:pt x="1562" y="662"/>
                    <a:pt x="1667" y="580"/>
                  </a:cubicBezTo>
                  <a:cubicBezTo>
                    <a:pt x="1629" y="672"/>
                    <a:pt x="1629" y="799"/>
                    <a:pt x="1639" y="896"/>
                  </a:cubicBezTo>
                  <a:cubicBezTo>
                    <a:pt x="1802" y="838"/>
                    <a:pt x="1808" y="681"/>
                    <a:pt x="1801" y="434"/>
                  </a:cubicBezTo>
                  <a:cubicBezTo>
                    <a:pt x="1669" y="494"/>
                    <a:pt x="1488" y="658"/>
                    <a:pt x="1592" y="848"/>
                  </a:cubicBezTo>
                  <a:cubicBezTo>
                    <a:pt x="1607" y="875"/>
                    <a:pt x="1622" y="888"/>
                    <a:pt x="1626" y="893"/>
                  </a:cubicBezTo>
                  <a:close/>
                  <a:moveTo>
                    <a:pt x="1647" y="924"/>
                  </a:moveTo>
                  <a:cubicBezTo>
                    <a:pt x="1647" y="924"/>
                    <a:pt x="1647" y="924"/>
                    <a:pt x="1647" y="924"/>
                  </a:cubicBezTo>
                  <a:cubicBezTo>
                    <a:pt x="1651" y="930"/>
                    <a:pt x="1658" y="948"/>
                    <a:pt x="1677" y="972"/>
                  </a:cubicBezTo>
                  <a:cubicBezTo>
                    <a:pt x="1818" y="1137"/>
                    <a:pt x="2036" y="1025"/>
                    <a:pt x="2139" y="924"/>
                  </a:cubicBezTo>
                  <a:cubicBezTo>
                    <a:pt x="1910" y="829"/>
                    <a:pt x="1762" y="779"/>
                    <a:pt x="1650" y="911"/>
                  </a:cubicBezTo>
                  <a:cubicBezTo>
                    <a:pt x="1737" y="955"/>
                    <a:pt x="1855" y="1000"/>
                    <a:pt x="1954" y="997"/>
                  </a:cubicBezTo>
                  <a:cubicBezTo>
                    <a:pt x="1841" y="1066"/>
                    <a:pt x="1722" y="1003"/>
                    <a:pt x="1647" y="924"/>
                  </a:cubicBezTo>
                  <a:close/>
                  <a:moveTo>
                    <a:pt x="1347" y="1131"/>
                  </a:moveTo>
                  <a:cubicBezTo>
                    <a:pt x="1347" y="1131"/>
                    <a:pt x="1347" y="1131"/>
                    <a:pt x="1347" y="1131"/>
                  </a:cubicBezTo>
                  <a:cubicBezTo>
                    <a:pt x="1341" y="1127"/>
                    <a:pt x="1326" y="1115"/>
                    <a:pt x="1308" y="1090"/>
                  </a:cubicBezTo>
                  <a:cubicBezTo>
                    <a:pt x="1183" y="912"/>
                    <a:pt x="1346" y="730"/>
                    <a:pt x="1470" y="656"/>
                  </a:cubicBezTo>
                  <a:cubicBezTo>
                    <a:pt x="1504" y="901"/>
                    <a:pt x="1516" y="1057"/>
                    <a:pt x="1360" y="1133"/>
                  </a:cubicBezTo>
                  <a:cubicBezTo>
                    <a:pt x="1339" y="1037"/>
                    <a:pt x="1326" y="911"/>
                    <a:pt x="1354" y="816"/>
                  </a:cubicBezTo>
                  <a:cubicBezTo>
                    <a:pt x="1257" y="908"/>
                    <a:pt x="1289" y="1040"/>
                    <a:pt x="1347" y="1131"/>
                  </a:cubicBezTo>
                  <a:close/>
                  <a:moveTo>
                    <a:pt x="1371" y="1160"/>
                  </a:moveTo>
                  <a:cubicBezTo>
                    <a:pt x="1371" y="1160"/>
                    <a:pt x="1371" y="1160"/>
                    <a:pt x="1371" y="1160"/>
                  </a:cubicBezTo>
                  <a:cubicBezTo>
                    <a:pt x="1454" y="1230"/>
                    <a:pt x="1579" y="1280"/>
                    <a:pt x="1684" y="1198"/>
                  </a:cubicBezTo>
                  <a:cubicBezTo>
                    <a:pt x="1586" y="1212"/>
                    <a:pt x="1463" y="1181"/>
                    <a:pt x="1372" y="1146"/>
                  </a:cubicBezTo>
                  <a:cubicBezTo>
                    <a:pt x="1469" y="1003"/>
                    <a:pt x="1622" y="1037"/>
                    <a:pt x="1860" y="1106"/>
                  </a:cubicBezTo>
                  <a:cubicBezTo>
                    <a:pt x="1768" y="1218"/>
                    <a:pt x="1564" y="1353"/>
                    <a:pt x="1406" y="1204"/>
                  </a:cubicBezTo>
                  <a:cubicBezTo>
                    <a:pt x="1384" y="1183"/>
                    <a:pt x="1375" y="1166"/>
                    <a:pt x="1371" y="1160"/>
                  </a:cubicBezTo>
                  <a:close/>
                  <a:moveTo>
                    <a:pt x="1095" y="1399"/>
                  </a:moveTo>
                  <a:cubicBezTo>
                    <a:pt x="1095" y="1399"/>
                    <a:pt x="1095" y="1399"/>
                    <a:pt x="1095" y="1399"/>
                  </a:cubicBezTo>
                  <a:cubicBezTo>
                    <a:pt x="1027" y="1314"/>
                    <a:pt x="982" y="1187"/>
                    <a:pt x="1067" y="1085"/>
                  </a:cubicBezTo>
                  <a:cubicBezTo>
                    <a:pt x="1050" y="1182"/>
                    <a:pt x="1077" y="1306"/>
                    <a:pt x="1108" y="1398"/>
                  </a:cubicBezTo>
                  <a:cubicBezTo>
                    <a:pt x="1255" y="1307"/>
                    <a:pt x="1226" y="1153"/>
                    <a:pt x="1166" y="912"/>
                  </a:cubicBezTo>
                  <a:cubicBezTo>
                    <a:pt x="1050" y="1000"/>
                    <a:pt x="908" y="1199"/>
                    <a:pt x="1052" y="1362"/>
                  </a:cubicBezTo>
                  <a:cubicBezTo>
                    <a:pt x="1072" y="1385"/>
                    <a:pt x="1089" y="1395"/>
                    <a:pt x="1095" y="1399"/>
                  </a:cubicBezTo>
                  <a:close/>
                  <a:moveTo>
                    <a:pt x="1122" y="1424"/>
                  </a:moveTo>
                  <a:cubicBezTo>
                    <a:pt x="1122" y="1424"/>
                    <a:pt x="1122" y="1424"/>
                    <a:pt x="1122" y="1424"/>
                  </a:cubicBezTo>
                  <a:cubicBezTo>
                    <a:pt x="1127" y="1430"/>
                    <a:pt x="1138" y="1445"/>
                    <a:pt x="1162" y="1465"/>
                  </a:cubicBezTo>
                  <a:cubicBezTo>
                    <a:pt x="1335" y="1595"/>
                    <a:pt x="1524" y="1439"/>
                    <a:pt x="1602" y="1318"/>
                  </a:cubicBezTo>
                  <a:cubicBezTo>
                    <a:pt x="1358" y="1275"/>
                    <a:pt x="1202" y="1258"/>
                    <a:pt x="1121" y="1411"/>
                  </a:cubicBezTo>
                  <a:cubicBezTo>
                    <a:pt x="1216" y="1435"/>
                    <a:pt x="1342" y="1453"/>
                    <a:pt x="1438" y="1428"/>
                  </a:cubicBezTo>
                  <a:cubicBezTo>
                    <a:pt x="1342" y="1521"/>
                    <a:pt x="1212" y="1485"/>
                    <a:pt x="1122" y="1424"/>
                  </a:cubicBezTo>
                  <a:close/>
                  <a:moveTo>
                    <a:pt x="874" y="1692"/>
                  </a:moveTo>
                  <a:cubicBezTo>
                    <a:pt x="874" y="1692"/>
                    <a:pt x="874" y="1692"/>
                    <a:pt x="874" y="1692"/>
                  </a:cubicBezTo>
                  <a:cubicBezTo>
                    <a:pt x="868" y="1688"/>
                    <a:pt x="850" y="1681"/>
                    <a:pt x="827" y="1660"/>
                  </a:cubicBezTo>
                  <a:cubicBezTo>
                    <a:pt x="667" y="1514"/>
                    <a:pt x="786" y="1300"/>
                    <a:pt x="891" y="1201"/>
                  </a:cubicBezTo>
                  <a:cubicBezTo>
                    <a:pt x="977" y="1433"/>
                    <a:pt x="1022" y="1583"/>
                    <a:pt x="887" y="1690"/>
                  </a:cubicBezTo>
                  <a:cubicBezTo>
                    <a:pt x="846" y="1602"/>
                    <a:pt x="805" y="1481"/>
                    <a:pt x="812" y="1383"/>
                  </a:cubicBezTo>
                  <a:cubicBezTo>
                    <a:pt x="738" y="1493"/>
                    <a:pt x="797" y="1615"/>
                    <a:pt x="874" y="1692"/>
                  </a:cubicBezTo>
                  <a:close/>
                  <a:moveTo>
                    <a:pt x="904" y="1714"/>
                  </a:moveTo>
                  <a:cubicBezTo>
                    <a:pt x="904" y="1714"/>
                    <a:pt x="904" y="1714"/>
                    <a:pt x="904" y="1714"/>
                  </a:cubicBezTo>
                  <a:cubicBezTo>
                    <a:pt x="999" y="1765"/>
                    <a:pt x="1133" y="1787"/>
                    <a:pt x="1218" y="1684"/>
                  </a:cubicBezTo>
                  <a:cubicBezTo>
                    <a:pt x="1125" y="1719"/>
                    <a:pt x="998" y="1715"/>
                    <a:pt x="901" y="1701"/>
                  </a:cubicBezTo>
                  <a:cubicBezTo>
                    <a:pt x="965" y="1540"/>
                    <a:pt x="1122" y="1540"/>
                    <a:pt x="1369" y="1556"/>
                  </a:cubicBezTo>
                  <a:cubicBezTo>
                    <a:pt x="1304" y="1685"/>
                    <a:pt x="1134" y="1861"/>
                    <a:pt x="947" y="1750"/>
                  </a:cubicBezTo>
                  <a:cubicBezTo>
                    <a:pt x="921" y="1734"/>
                    <a:pt x="909" y="1719"/>
                    <a:pt x="904" y="1714"/>
                  </a:cubicBezTo>
                  <a:close/>
                  <a:moveTo>
                    <a:pt x="686" y="2008"/>
                  </a:moveTo>
                  <a:cubicBezTo>
                    <a:pt x="686" y="2008"/>
                    <a:pt x="686" y="2008"/>
                    <a:pt x="686" y="2008"/>
                  </a:cubicBezTo>
                  <a:cubicBezTo>
                    <a:pt x="601" y="1939"/>
                    <a:pt x="529" y="1825"/>
                    <a:pt x="591" y="1707"/>
                  </a:cubicBezTo>
                  <a:cubicBezTo>
                    <a:pt x="595" y="1806"/>
                    <a:pt x="648" y="1921"/>
                    <a:pt x="699" y="2004"/>
                  </a:cubicBezTo>
                  <a:cubicBezTo>
                    <a:pt x="822" y="1883"/>
                    <a:pt x="761" y="1739"/>
                    <a:pt x="649" y="1517"/>
                  </a:cubicBezTo>
                  <a:cubicBezTo>
                    <a:pt x="556" y="1627"/>
                    <a:pt x="461" y="1853"/>
                    <a:pt x="636" y="1981"/>
                  </a:cubicBezTo>
                  <a:cubicBezTo>
                    <a:pt x="661" y="1999"/>
                    <a:pt x="679" y="2005"/>
                    <a:pt x="686" y="2008"/>
                  </a:cubicBezTo>
                  <a:close/>
                  <a:moveTo>
                    <a:pt x="718" y="2026"/>
                  </a:moveTo>
                  <a:cubicBezTo>
                    <a:pt x="718" y="2026"/>
                    <a:pt x="718" y="2026"/>
                    <a:pt x="718" y="2026"/>
                  </a:cubicBezTo>
                  <a:cubicBezTo>
                    <a:pt x="723" y="2031"/>
                    <a:pt x="738" y="2044"/>
                    <a:pt x="765" y="2057"/>
                  </a:cubicBezTo>
                  <a:cubicBezTo>
                    <a:pt x="963" y="2147"/>
                    <a:pt x="1113" y="1954"/>
                    <a:pt x="1163" y="1818"/>
                  </a:cubicBezTo>
                  <a:cubicBezTo>
                    <a:pt x="916" y="1830"/>
                    <a:pt x="760" y="1847"/>
                    <a:pt x="714" y="2013"/>
                  </a:cubicBezTo>
                  <a:cubicBezTo>
                    <a:pt x="812" y="2017"/>
                    <a:pt x="939" y="2007"/>
                    <a:pt x="1027" y="1962"/>
                  </a:cubicBezTo>
                  <a:cubicBezTo>
                    <a:pt x="954" y="2073"/>
                    <a:pt x="819" y="2067"/>
                    <a:pt x="718" y="2026"/>
                  </a:cubicBezTo>
                  <a:close/>
                  <a:moveTo>
                    <a:pt x="534" y="2342"/>
                  </a:moveTo>
                  <a:cubicBezTo>
                    <a:pt x="534" y="2342"/>
                    <a:pt x="534" y="2342"/>
                    <a:pt x="534" y="2342"/>
                  </a:cubicBezTo>
                  <a:cubicBezTo>
                    <a:pt x="527" y="2340"/>
                    <a:pt x="508" y="2336"/>
                    <a:pt x="481" y="2321"/>
                  </a:cubicBezTo>
                  <a:cubicBezTo>
                    <a:pt x="293" y="2213"/>
                    <a:pt x="363" y="1978"/>
                    <a:pt x="444" y="1858"/>
                  </a:cubicBezTo>
                  <a:cubicBezTo>
                    <a:pt x="578" y="2066"/>
                    <a:pt x="655" y="2203"/>
                    <a:pt x="546" y="2337"/>
                  </a:cubicBezTo>
                  <a:cubicBezTo>
                    <a:pt x="487" y="2259"/>
                    <a:pt x="421" y="2151"/>
                    <a:pt x="406" y="2053"/>
                  </a:cubicBezTo>
                  <a:cubicBezTo>
                    <a:pt x="358" y="2177"/>
                    <a:pt x="442" y="2283"/>
                    <a:pt x="534" y="2342"/>
                  </a:cubicBezTo>
                  <a:close/>
                  <a:moveTo>
                    <a:pt x="567" y="2357"/>
                  </a:moveTo>
                  <a:cubicBezTo>
                    <a:pt x="567" y="2357"/>
                    <a:pt x="567" y="2357"/>
                    <a:pt x="567" y="2357"/>
                  </a:cubicBezTo>
                  <a:cubicBezTo>
                    <a:pt x="672" y="2386"/>
                    <a:pt x="807" y="2378"/>
                    <a:pt x="868" y="2259"/>
                  </a:cubicBezTo>
                  <a:cubicBezTo>
                    <a:pt x="785" y="2314"/>
                    <a:pt x="660" y="2337"/>
                    <a:pt x="562" y="2345"/>
                  </a:cubicBezTo>
                  <a:cubicBezTo>
                    <a:pt x="590" y="2174"/>
                    <a:pt x="743" y="2140"/>
                    <a:pt x="987" y="2102"/>
                  </a:cubicBezTo>
                  <a:cubicBezTo>
                    <a:pt x="952" y="2242"/>
                    <a:pt x="824" y="2450"/>
                    <a:pt x="618" y="2383"/>
                  </a:cubicBezTo>
                  <a:cubicBezTo>
                    <a:pt x="589" y="2372"/>
                    <a:pt x="573" y="2361"/>
                    <a:pt x="567" y="2357"/>
                  </a:cubicBezTo>
                  <a:close/>
                  <a:moveTo>
                    <a:pt x="419" y="2690"/>
                  </a:moveTo>
                  <a:cubicBezTo>
                    <a:pt x="419" y="2690"/>
                    <a:pt x="419" y="2690"/>
                    <a:pt x="419" y="2690"/>
                  </a:cubicBezTo>
                  <a:cubicBezTo>
                    <a:pt x="321" y="2642"/>
                    <a:pt x="226" y="2546"/>
                    <a:pt x="260" y="2418"/>
                  </a:cubicBezTo>
                  <a:cubicBezTo>
                    <a:pt x="286" y="2513"/>
                    <a:pt x="363" y="2614"/>
                    <a:pt x="430" y="2685"/>
                  </a:cubicBezTo>
                  <a:cubicBezTo>
                    <a:pt x="524" y="2539"/>
                    <a:pt x="433" y="2412"/>
                    <a:pt x="277" y="2220"/>
                  </a:cubicBezTo>
                  <a:cubicBezTo>
                    <a:pt x="209" y="2348"/>
                    <a:pt x="165" y="2588"/>
                    <a:pt x="364" y="2676"/>
                  </a:cubicBezTo>
                  <a:cubicBezTo>
                    <a:pt x="392" y="2688"/>
                    <a:pt x="412" y="2689"/>
                    <a:pt x="419" y="2690"/>
                  </a:cubicBezTo>
                  <a:close/>
                  <a:moveTo>
                    <a:pt x="454" y="2702"/>
                  </a:moveTo>
                  <a:cubicBezTo>
                    <a:pt x="454" y="2702"/>
                    <a:pt x="454" y="2702"/>
                    <a:pt x="454" y="2702"/>
                  </a:cubicBezTo>
                  <a:cubicBezTo>
                    <a:pt x="460" y="2705"/>
                    <a:pt x="477" y="2715"/>
                    <a:pt x="507" y="2722"/>
                  </a:cubicBezTo>
                  <a:cubicBezTo>
                    <a:pt x="719" y="2767"/>
                    <a:pt x="824" y="2545"/>
                    <a:pt x="844" y="2402"/>
                  </a:cubicBezTo>
                  <a:cubicBezTo>
                    <a:pt x="604" y="2467"/>
                    <a:pt x="456" y="2518"/>
                    <a:pt x="448" y="2690"/>
                  </a:cubicBezTo>
                  <a:cubicBezTo>
                    <a:pt x="544" y="2672"/>
                    <a:pt x="665" y="2635"/>
                    <a:pt x="742" y="2572"/>
                  </a:cubicBezTo>
                  <a:cubicBezTo>
                    <a:pt x="694" y="2697"/>
                    <a:pt x="561" y="2719"/>
                    <a:pt x="454" y="2702"/>
                  </a:cubicBezTo>
                  <a:close/>
                  <a:moveTo>
                    <a:pt x="342" y="3050"/>
                  </a:moveTo>
                  <a:cubicBezTo>
                    <a:pt x="342" y="3050"/>
                    <a:pt x="342" y="3050"/>
                    <a:pt x="342" y="3050"/>
                  </a:cubicBezTo>
                  <a:cubicBezTo>
                    <a:pt x="335" y="3049"/>
                    <a:pt x="316" y="3050"/>
                    <a:pt x="286" y="3041"/>
                  </a:cubicBezTo>
                  <a:cubicBezTo>
                    <a:pt x="79" y="2976"/>
                    <a:pt x="97" y="2732"/>
                    <a:pt x="150" y="2597"/>
                  </a:cubicBezTo>
                  <a:cubicBezTo>
                    <a:pt x="326" y="2771"/>
                    <a:pt x="431" y="2888"/>
                    <a:pt x="353" y="3043"/>
                  </a:cubicBezTo>
                  <a:cubicBezTo>
                    <a:pt x="279" y="2980"/>
                    <a:pt x="191" y="2888"/>
                    <a:pt x="155" y="2796"/>
                  </a:cubicBezTo>
                  <a:cubicBezTo>
                    <a:pt x="135" y="2927"/>
                    <a:pt x="240" y="3012"/>
                    <a:pt x="342" y="3050"/>
                  </a:cubicBezTo>
                  <a:close/>
                  <a:moveTo>
                    <a:pt x="379" y="3057"/>
                  </a:moveTo>
                  <a:cubicBezTo>
                    <a:pt x="379" y="3057"/>
                    <a:pt x="379" y="3057"/>
                    <a:pt x="379" y="3057"/>
                  </a:cubicBezTo>
                  <a:cubicBezTo>
                    <a:pt x="487" y="3063"/>
                    <a:pt x="617" y="3026"/>
                    <a:pt x="650" y="2897"/>
                  </a:cubicBezTo>
                  <a:cubicBezTo>
                    <a:pt x="581" y="2968"/>
                    <a:pt x="465" y="3018"/>
                    <a:pt x="371" y="3046"/>
                  </a:cubicBezTo>
                  <a:cubicBezTo>
                    <a:pt x="361" y="2874"/>
                    <a:pt x="503" y="2807"/>
                    <a:pt x="733" y="2717"/>
                  </a:cubicBezTo>
                  <a:cubicBezTo>
                    <a:pt x="729" y="2861"/>
                    <a:pt x="650" y="3093"/>
                    <a:pt x="434" y="3071"/>
                  </a:cubicBezTo>
                  <a:cubicBezTo>
                    <a:pt x="403" y="3067"/>
                    <a:pt x="385" y="3059"/>
                    <a:pt x="379" y="3057"/>
                  </a:cubicBezTo>
                  <a:close/>
                  <a:moveTo>
                    <a:pt x="306" y="3415"/>
                  </a:moveTo>
                  <a:cubicBezTo>
                    <a:pt x="306" y="3415"/>
                    <a:pt x="306" y="3415"/>
                    <a:pt x="306" y="3415"/>
                  </a:cubicBezTo>
                  <a:cubicBezTo>
                    <a:pt x="200" y="3389"/>
                    <a:pt x="86" y="3316"/>
                    <a:pt x="92" y="3183"/>
                  </a:cubicBezTo>
                  <a:cubicBezTo>
                    <a:pt x="138" y="3271"/>
                    <a:pt x="235" y="3353"/>
                    <a:pt x="316" y="3407"/>
                  </a:cubicBezTo>
                  <a:cubicBezTo>
                    <a:pt x="376" y="3245"/>
                    <a:pt x="259" y="3140"/>
                    <a:pt x="65" y="2987"/>
                  </a:cubicBezTo>
                  <a:cubicBezTo>
                    <a:pt x="27" y="3126"/>
                    <a:pt x="36" y="3370"/>
                    <a:pt x="249" y="3413"/>
                  </a:cubicBezTo>
                  <a:cubicBezTo>
                    <a:pt x="279" y="3418"/>
                    <a:pt x="298" y="3415"/>
                    <a:pt x="306" y="3415"/>
                  </a:cubicBezTo>
                  <a:close/>
                  <a:moveTo>
                    <a:pt x="343" y="3419"/>
                  </a:moveTo>
                  <a:cubicBezTo>
                    <a:pt x="343" y="3419"/>
                    <a:pt x="343" y="3419"/>
                    <a:pt x="343" y="3419"/>
                  </a:cubicBezTo>
                  <a:cubicBezTo>
                    <a:pt x="349" y="3420"/>
                    <a:pt x="368" y="3426"/>
                    <a:pt x="399" y="3427"/>
                  </a:cubicBezTo>
                  <a:cubicBezTo>
                    <a:pt x="616" y="3424"/>
                    <a:pt x="670" y="3186"/>
                    <a:pt x="658" y="3042"/>
                  </a:cubicBezTo>
                  <a:cubicBezTo>
                    <a:pt x="439" y="3157"/>
                    <a:pt x="305" y="3238"/>
                    <a:pt x="334" y="3408"/>
                  </a:cubicBezTo>
                  <a:cubicBezTo>
                    <a:pt x="424" y="3370"/>
                    <a:pt x="534" y="3308"/>
                    <a:pt x="595" y="3230"/>
                  </a:cubicBezTo>
                  <a:cubicBezTo>
                    <a:pt x="576" y="3361"/>
                    <a:pt x="451" y="3412"/>
                    <a:pt x="343" y="3419"/>
                  </a:cubicBezTo>
                  <a:close/>
                  <a:moveTo>
                    <a:pt x="309" y="3782"/>
                  </a:moveTo>
                  <a:cubicBezTo>
                    <a:pt x="309" y="3782"/>
                    <a:pt x="309" y="3782"/>
                    <a:pt x="309" y="3782"/>
                  </a:cubicBezTo>
                  <a:cubicBezTo>
                    <a:pt x="302" y="3783"/>
                    <a:pt x="283" y="3788"/>
                    <a:pt x="252" y="3786"/>
                  </a:cubicBezTo>
                  <a:cubicBezTo>
                    <a:pt x="36" y="3767"/>
                    <a:pt x="0" y="3525"/>
                    <a:pt x="23" y="3383"/>
                  </a:cubicBezTo>
                  <a:cubicBezTo>
                    <a:pt x="233" y="3514"/>
                    <a:pt x="360" y="3605"/>
                    <a:pt x="319" y="3773"/>
                  </a:cubicBezTo>
                  <a:cubicBezTo>
                    <a:pt x="232" y="3728"/>
                    <a:pt x="126" y="3657"/>
                    <a:pt x="71" y="3575"/>
                  </a:cubicBezTo>
                  <a:cubicBezTo>
                    <a:pt x="80" y="3708"/>
                    <a:pt x="201" y="3768"/>
                    <a:pt x="309" y="3782"/>
                  </a:cubicBezTo>
                  <a:close/>
                  <a:moveTo>
                    <a:pt x="346" y="3782"/>
                  </a:moveTo>
                  <a:cubicBezTo>
                    <a:pt x="346" y="3782"/>
                    <a:pt x="346" y="3782"/>
                    <a:pt x="346" y="3782"/>
                  </a:cubicBezTo>
                  <a:cubicBezTo>
                    <a:pt x="453" y="3764"/>
                    <a:pt x="572" y="3700"/>
                    <a:pt x="577" y="3566"/>
                  </a:cubicBezTo>
                  <a:cubicBezTo>
                    <a:pt x="525" y="3650"/>
                    <a:pt x="422" y="3725"/>
                    <a:pt x="336" y="3773"/>
                  </a:cubicBezTo>
                  <a:cubicBezTo>
                    <a:pt x="289" y="3606"/>
                    <a:pt x="413" y="3511"/>
                    <a:pt x="619" y="3373"/>
                  </a:cubicBezTo>
                  <a:cubicBezTo>
                    <a:pt x="646" y="3515"/>
                    <a:pt x="618" y="3758"/>
                    <a:pt x="403" y="3784"/>
                  </a:cubicBezTo>
                  <a:cubicBezTo>
                    <a:pt x="372" y="3787"/>
                    <a:pt x="353" y="3783"/>
                    <a:pt x="346" y="3782"/>
                  </a:cubicBezTo>
                  <a:close/>
                  <a:moveTo>
                    <a:pt x="353" y="4147"/>
                  </a:moveTo>
                  <a:cubicBezTo>
                    <a:pt x="353" y="4147"/>
                    <a:pt x="353" y="4147"/>
                    <a:pt x="353" y="4147"/>
                  </a:cubicBezTo>
                  <a:cubicBezTo>
                    <a:pt x="244" y="4144"/>
                    <a:pt x="117" y="4098"/>
                    <a:pt x="94" y="3967"/>
                  </a:cubicBezTo>
                  <a:cubicBezTo>
                    <a:pt x="157" y="4042"/>
                    <a:pt x="270" y="4101"/>
                    <a:pt x="361" y="4137"/>
                  </a:cubicBezTo>
                  <a:cubicBezTo>
                    <a:pt x="384" y="3965"/>
                    <a:pt x="248" y="3888"/>
                    <a:pt x="25" y="3781"/>
                  </a:cubicBezTo>
                  <a:cubicBezTo>
                    <a:pt x="18" y="3925"/>
                    <a:pt x="80" y="4162"/>
                    <a:pt x="297" y="4157"/>
                  </a:cubicBezTo>
                  <a:cubicBezTo>
                    <a:pt x="328" y="4156"/>
                    <a:pt x="346" y="4149"/>
                    <a:pt x="353" y="4147"/>
                  </a:cubicBezTo>
                  <a:close/>
                  <a:moveTo>
                    <a:pt x="389" y="4142"/>
                  </a:moveTo>
                  <a:cubicBezTo>
                    <a:pt x="389" y="4142"/>
                    <a:pt x="389" y="4142"/>
                    <a:pt x="389" y="4142"/>
                  </a:cubicBezTo>
                  <a:cubicBezTo>
                    <a:pt x="396" y="4142"/>
                    <a:pt x="416" y="4144"/>
                    <a:pt x="446" y="4138"/>
                  </a:cubicBezTo>
                  <a:cubicBezTo>
                    <a:pt x="657" y="4089"/>
                    <a:pt x="658" y="3844"/>
                    <a:pt x="616" y="3706"/>
                  </a:cubicBezTo>
                  <a:cubicBezTo>
                    <a:pt x="426" y="3866"/>
                    <a:pt x="313" y="3974"/>
                    <a:pt x="379" y="4134"/>
                  </a:cubicBezTo>
                  <a:cubicBezTo>
                    <a:pt x="458" y="4077"/>
                    <a:pt x="553" y="3993"/>
                    <a:pt x="595" y="3903"/>
                  </a:cubicBezTo>
                  <a:cubicBezTo>
                    <a:pt x="605" y="4036"/>
                    <a:pt x="494" y="4113"/>
                    <a:pt x="389" y="4142"/>
                  </a:cubicBezTo>
                  <a:close/>
                  <a:moveTo>
                    <a:pt x="436" y="4505"/>
                  </a:moveTo>
                  <a:cubicBezTo>
                    <a:pt x="436" y="4505"/>
                    <a:pt x="436" y="4505"/>
                    <a:pt x="436" y="4505"/>
                  </a:cubicBezTo>
                  <a:cubicBezTo>
                    <a:pt x="327" y="4514"/>
                    <a:pt x="196" y="4481"/>
                    <a:pt x="158" y="4354"/>
                  </a:cubicBezTo>
                  <a:cubicBezTo>
                    <a:pt x="230" y="4422"/>
                    <a:pt x="348" y="4468"/>
                    <a:pt x="443" y="4494"/>
                  </a:cubicBezTo>
                  <a:cubicBezTo>
                    <a:pt x="447" y="4321"/>
                    <a:pt x="303" y="4259"/>
                    <a:pt x="70" y="4176"/>
                  </a:cubicBezTo>
                  <a:cubicBezTo>
                    <a:pt x="79" y="4321"/>
                    <a:pt x="166" y="4549"/>
                    <a:pt x="381" y="4521"/>
                  </a:cubicBezTo>
                  <a:cubicBezTo>
                    <a:pt x="412" y="4516"/>
                    <a:pt x="429" y="4507"/>
                    <a:pt x="436" y="4505"/>
                  </a:cubicBezTo>
                  <a:close/>
                  <a:moveTo>
                    <a:pt x="472" y="4496"/>
                  </a:moveTo>
                  <a:cubicBezTo>
                    <a:pt x="472" y="4496"/>
                    <a:pt x="472" y="4496"/>
                    <a:pt x="472" y="4496"/>
                  </a:cubicBezTo>
                  <a:cubicBezTo>
                    <a:pt x="572" y="4455"/>
                    <a:pt x="675" y="4367"/>
                    <a:pt x="650" y="4236"/>
                  </a:cubicBezTo>
                  <a:cubicBezTo>
                    <a:pt x="617" y="4329"/>
                    <a:pt x="533" y="4424"/>
                    <a:pt x="460" y="4489"/>
                  </a:cubicBezTo>
                  <a:cubicBezTo>
                    <a:pt x="378" y="4337"/>
                    <a:pt x="478" y="4217"/>
                    <a:pt x="649" y="4038"/>
                  </a:cubicBezTo>
                  <a:cubicBezTo>
                    <a:pt x="706" y="4170"/>
                    <a:pt x="732" y="4414"/>
                    <a:pt x="527" y="4486"/>
                  </a:cubicBezTo>
                  <a:cubicBezTo>
                    <a:pt x="498" y="4495"/>
                    <a:pt x="479" y="4496"/>
                    <a:pt x="472" y="4496"/>
                  </a:cubicBezTo>
                  <a:close/>
                  <a:moveTo>
                    <a:pt x="557" y="4851"/>
                  </a:moveTo>
                  <a:cubicBezTo>
                    <a:pt x="557" y="4851"/>
                    <a:pt x="557" y="4851"/>
                    <a:pt x="557" y="4851"/>
                  </a:cubicBezTo>
                  <a:cubicBezTo>
                    <a:pt x="450" y="4872"/>
                    <a:pt x="316" y="4854"/>
                    <a:pt x="265" y="4731"/>
                  </a:cubicBezTo>
                  <a:cubicBezTo>
                    <a:pt x="344" y="4792"/>
                    <a:pt x="466" y="4825"/>
                    <a:pt x="563" y="4839"/>
                  </a:cubicBezTo>
                  <a:cubicBezTo>
                    <a:pt x="549" y="4667"/>
                    <a:pt x="399" y="4622"/>
                    <a:pt x="158" y="4565"/>
                  </a:cubicBezTo>
                  <a:cubicBezTo>
                    <a:pt x="182" y="4707"/>
                    <a:pt x="294" y="4925"/>
                    <a:pt x="505" y="4873"/>
                  </a:cubicBezTo>
                  <a:cubicBezTo>
                    <a:pt x="534" y="4865"/>
                    <a:pt x="551" y="4855"/>
                    <a:pt x="557" y="4851"/>
                  </a:cubicBezTo>
                  <a:close/>
                  <a:moveTo>
                    <a:pt x="592" y="4839"/>
                  </a:moveTo>
                  <a:cubicBezTo>
                    <a:pt x="592" y="4839"/>
                    <a:pt x="592" y="4839"/>
                    <a:pt x="592" y="4839"/>
                  </a:cubicBezTo>
                  <a:cubicBezTo>
                    <a:pt x="599" y="4837"/>
                    <a:pt x="618" y="4835"/>
                    <a:pt x="646" y="4822"/>
                  </a:cubicBezTo>
                  <a:cubicBezTo>
                    <a:pt x="842" y="4728"/>
                    <a:pt x="790" y="4489"/>
                    <a:pt x="718" y="4364"/>
                  </a:cubicBezTo>
                  <a:cubicBezTo>
                    <a:pt x="568" y="4561"/>
                    <a:pt x="481" y="4691"/>
                    <a:pt x="580" y="4833"/>
                  </a:cubicBezTo>
                  <a:cubicBezTo>
                    <a:pt x="645" y="4761"/>
                    <a:pt x="719" y="4657"/>
                    <a:pt x="741" y="4561"/>
                  </a:cubicBezTo>
                  <a:cubicBezTo>
                    <a:pt x="780" y="4688"/>
                    <a:pt x="688" y="4787"/>
                    <a:pt x="592" y="4839"/>
                  </a:cubicBezTo>
                  <a:close/>
                  <a:moveTo>
                    <a:pt x="716" y="5183"/>
                  </a:moveTo>
                  <a:cubicBezTo>
                    <a:pt x="716" y="5183"/>
                    <a:pt x="716" y="5183"/>
                    <a:pt x="716" y="5183"/>
                  </a:cubicBezTo>
                  <a:cubicBezTo>
                    <a:pt x="612" y="5215"/>
                    <a:pt x="477" y="5212"/>
                    <a:pt x="412" y="5095"/>
                  </a:cubicBezTo>
                  <a:cubicBezTo>
                    <a:pt x="497" y="5147"/>
                    <a:pt x="622" y="5166"/>
                    <a:pt x="720" y="5170"/>
                  </a:cubicBezTo>
                  <a:cubicBezTo>
                    <a:pt x="687" y="5000"/>
                    <a:pt x="533" y="4972"/>
                    <a:pt x="287" y="4941"/>
                  </a:cubicBezTo>
                  <a:cubicBezTo>
                    <a:pt x="327" y="5080"/>
                    <a:pt x="462" y="5285"/>
                    <a:pt x="666" y="5210"/>
                  </a:cubicBezTo>
                  <a:cubicBezTo>
                    <a:pt x="695" y="5199"/>
                    <a:pt x="710" y="5187"/>
                    <a:pt x="716" y="5183"/>
                  </a:cubicBezTo>
                  <a:close/>
                  <a:moveTo>
                    <a:pt x="749" y="5166"/>
                  </a:moveTo>
                  <a:cubicBezTo>
                    <a:pt x="749" y="5166"/>
                    <a:pt x="749" y="5166"/>
                    <a:pt x="749" y="5166"/>
                  </a:cubicBezTo>
                  <a:cubicBezTo>
                    <a:pt x="838" y="5105"/>
                    <a:pt x="919" y="4996"/>
                    <a:pt x="867" y="4874"/>
                  </a:cubicBezTo>
                  <a:cubicBezTo>
                    <a:pt x="855" y="4972"/>
                    <a:pt x="793" y="5083"/>
                    <a:pt x="736" y="5162"/>
                  </a:cubicBezTo>
                  <a:cubicBezTo>
                    <a:pt x="623" y="5032"/>
                    <a:pt x="695" y="4893"/>
                    <a:pt x="823" y="4680"/>
                  </a:cubicBezTo>
                  <a:cubicBezTo>
                    <a:pt x="908" y="4797"/>
                    <a:pt x="985" y="5029"/>
                    <a:pt x="801" y="5144"/>
                  </a:cubicBezTo>
                  <a:cubicBezTo>
                    <a:pt x="774" y="5160"/>
                    <a:pt x="756" y="5164"/>
                    <a:pt x="749" y="5166"/>
                  </a:cubicBezTo>
                  <a:close/>
                  <a:moveTo>
                    <a:pt x="909" y="5495"/>
                  </a:moveTo>
                  <a:cubicBezTo>
                    <a:pt x="909" y="5495"/>
                    <a:pt x="909" y="5495"/>
                    <a:pt x="909" y="5495"/>
                  </a:cubicBezTo>
                  <a:cubicBezTo>
                    <a:pt x="810" y="5538"/>
                    <a:pt x="675" y="5550"/>
                    <a:pt x="598" y="5441"/>
                  </a:cubicBezTo>
                  <a:cubicBezTo>
                    <a:pt x="688" y="5483"/>
                    <a:pt x="815" y="5488"/>
                    <a:pt x="912" y="5482"/>
                  </a:cubicBezTo>
                  <a:cubicBezTo>
                    <a:pt x="861" y="5317"/>
                    <a:pt x="705" y="5305"/>
                    <a:pt x="457" y="5302"/>
                  </a:cubicBezTo>
                  <a:cubicBezTo>
                    <a:pt x="512" y="5435"/>
                    <a:pt x="668" y="5624"/>
                    <a:pt x="863" y="5527"/>
                  </a:cubicBezTo>
                  <a:cubicBezTo>
                    <a:pt x="890" y="5513"/>
                    <a:pt x="904" y="5499"/>
                    <a:pt x="909" y="5495"/>
                  </a:cubicBezTo>
                  <a:close/>
                  <a:moveTo>
                    <a:pt x="941" y="5475"/>
                  </a:moveTo>
                  <a:cubicBezTo>
                    <a:pt x="941" y="5475"/>
                    <a:pt x="941" y="5475"/>
                    <a:pt x="941" y="5475"/>
                  </a:cubicBezTo>
                  <a:cubicBezTo>
                    <a:pt x="947" y="5472"/>
                    <a:pt x="965" y="5466"/>
                    <a:pt x="990" y="5447"/>
                  </a:cubicBezTo>
                  <a:cubicBezTo>
                    <a:pt x="1161" y="5313"/>
                    <a:pt x="1058" y="5091"/>
                    <a:pt x="961" y="4984"/>
                  </a:cubicBezTo>
                  <a:cubicBezTo>
                    <a:pt x="857" y="5209"/>
                    <a:pt x="801" y="5355"/>
                    <a:pt x="928" y="5472"/>
                  </a:cubicBezTo>
                  <a:cubicBezTo>
                    <a:pt x="976" y="5387"/>
                    <a:pt x="1025" y="5270"/>
                    <a:pt x="1026" y="5171"/>
                  </a:cubicBezTo>
                  <a:cubicBezTo>
                    <a:pt x="1091" y="5287"/>
                    <a:pt x="1023" y="5404"/>
                    <a:pt x="941" y="5475"/>
                  </a:cubicBezTo>
                  <a:close/>
                  <a:moveTo>
                    <a:pt x="1136" y="5784"/>
                  </a:moveTo>
                  <a:cubicBezTo>
                    <a:pt x="1136" y="5784"/>
                    <a:pt x="1136" y="5784"/>
                    <a:pt x="1136" y="5784"/>
                  </a:cubicBezTo>
                  <a:cubicBezTo>
                    <a:pt x="1131" y="5789"/>
                    <a:pt x="1119" y="5804"/>
                    <a:pt x="1093" y="5821"/>
                  </a:cubicBezTo>
                  <a:cubicBezTo>
                    <a:pt x="910" y="5938"/>
                    <a:pt x="735" y="5768"/>
                    <a:pt x="666" y="5641"/>
                  </a:cubicBezTo>
                  <a:cubicBezTo>
                    <a:pt x="912" y="5617"/>
                    <a:pt x="1069" y="5612"/>
                    <a:pt x="1138" y="5770"/>
                  </a:cubicBezTo>
                  <a:cubicBezTo>
                    <a:pt x="1041" y="5788"/>
                    <a:pt x="915" y="5796"/>
                    <a:pt x="821" y="5764"/>
                  </a:cubicBezTo>
                  <a:cubicBezTo>
                    <a:pt x="909" y="5864"/>
                    <a:pt x="1042" y="5838"/>
                    <a:pt x="1136" y="5784"/>
                  </a:cubicBezTo>
                  <a:close/>
                  <a:moveTo>
                    <a:pt x="1165" y="5761"/>
                  </a:moveTo>
                  <a:cubicBezTo>
                    <a:pt x="1165" y="5761"/>
                    <a:pt x="1165" y="5761"/>
                    <a:pt x="1165" y="5761"/>
                  </a:cubicBezTo>
                  <a:cubicBezTo>
                    <a:pt x="1239" y="5681"/>
                    <a:pt x="1294" y="5558"/>
                    <a:pt x="1217" y="5449"/>
                  </a:cubicBezTo>
                  <a:cubicBezTo>
                    <a:pt x="1226" y="5548"/>
                    <a:pt x="1190" y="5669"/>
                    <a:pt x="1152" y="5759"/>
                  </a:cubicBezTo>
                  <a:cubicBezTo>
                    <a:pt x="1013" y="5656"/>
                    <a:pt x="1053" y="5505"/>
                    <a:pt x="1132" y="5270"/>
                  </a:cubicBezTo>
                  <a:cubicBezTo>
                    <a:pt x="1240" y="5366"/>
                    <a:pt x="1366" y="5575"/>
                    <a:pt x="1211" y="5727"/>
                  </a:cubicBezTo>
                  <a:cubicBezTo>
                    <a:pt x="1188" y="5749"/>
                    <a:pt x="1171" y="5757"/>
                    <a:pt x="1165" y="5761"/>
                  </a:cubicBezTo>
                  <a:close/>
                  <a:moveTo>
                    <a:pt x="1393" y="6046"/>
                  </a:moveTo>
                  <a:cubicBezTo>
                    <a:pt x="1393" y="6046"/>
                    <a:pt x="1393" y="6046"/>
                    <a:pt x="1393" y="6046"/>
                  </a:cubicBezTo>
                  <a:cubicBezTo>
                    <a:pt x="1305" y="6110"/>
                    <a:pt x="1176" y="6151"/>
                    <a:pt x="1077" y="6061"/>
                  </a:cubicBezTo>
                  <a:cubicBezTo>
                    <a:pt x="1174" y="6082"/>
                    <a:pt x="1299" y="6060"/>
                    <a:pt x="1393" y="6033"/>
                  </a:cubicBezTo>
                  <a:cubicBezTo>
                    <a:pt x="1307" y="5883"/>
                    <a:pt x="1152" y="5905"/>
                    <a:pt x="910" y="5956"/>
                  </a:cubicBezTo>
                  <a:cubicBezTo>
                    <a:pt x="992" y="6074"/>
                    <a:pt x="1185" y="6224"/>
                    <a:pt x="1354" y="6088"/>
                  </a:cubicBezTo>
                  <a:cubicBezTo>
                    <a:pt x="1378" y="6068"/>
                    <a:pt x="1388" y="6052"/>
                    <a:pt x="1393" y="6046"/>
                  </a:cubicBezTo>
                  <a:close/>
                  <a:moveTo>
                    <a:pt x="1419" y="6020"/>
                  </a:moveTo>
                  <a:cubicBezTo>
                    <a:pt x="1419" y="6020"/>
                    <a:pt x="1419" y="6020"/>
                    <a:pt x="1419" y="6020"/>
                  </a:cubicBezTo>
                  <a:cubicBezTo>
                    <a:pt x="1425" y="6016"/>
                    <a:pt x="1441" y="6006"/>
                    <a:pt x="1461" y="5982"/>
                  </a:cubicBezTo>
                  <a:cubicBezTo>
                    <a:pt x="1599" y="5814"/>
                    <a:pt x="1450" y="5620"/>
                    <a:pt x="1332" y="5536"/>
                  </a:cubicBezTo>
                  <a:cubicBezTo>
                    <a:pt x="1280" y="5778"/>
                    <a:pt x="1256" y="5933"/>
                    <a:pt x="1406" y="6020"/>
                  </a:cubicBezTo>
                  <a:cubicBezTo>
                    <a:pt x="1434" y="5927"/>
                    <a:pt x="1457" y="5802"/>
                    <a:pt x="1436" y="5705"/>
                  </a:cubicBezTo>
                  <a:cubicBezTo>
                    <a:pt x="1525" y="5804"/>
                    <a:pt x="1484" y="5933"/>
                    <a:pt x="1419" y="6020"/>
                  </a:cubicBezTo>
                  <a:close/>
                  <a:moveTo>
                    <a:pt x="1677" y="6279"/>
                  </a:moveTo>
                  <a:cubicBezTo>
                    <a:pt x="1677" y="6279"/>
                    <a:pt x="1677" y="6279"/>
                    <a:pt x="1677" y="6279"/>
                  </a:cubicBezTo>
                  <a:cubicBezTo>
                    <a:pt x="1673" y="6285"/>
                    <a:pt x="1664" y="6303"/>
                    <a:pt x="1643" y="6325"/>
                  </a:cubicBezTo>
                  <a:cubicBezTo>
                    <a:pt x="1490" y="6479"/>
                    <a:pt x="1281" y="6351"/>
                    <a:pt x="1186" y="6242"/>
                  </a:cubicBezTo>
                  <a:cubicBezTo>
                    <a:pt x="1422" y="6165"/>
                    <a:pt x="1574" y="6126"/>
                    <a:pt x="1675" y="6266"/>
                  </a:cubicBezTo>
                  <a:cubicBezTo>
                    <a:pt x="1585" y="6303"/>
                    <a:pt x="1463" y="6339"/>
                    <a:pt x="1365" y="6328"/>
                  </a:cubicBezTo>
                  <a:cubicBezTo>
                    <a:pt x="1473" y="6407"/>
                    <a:pt x="1596" y="6353"/>
                    <a:pt x="1677" y="6279"/>
                  </a:cubicBezTo>
                  <a:close/>
                  <a:moveTo>
                    <a:pt x="1700" y="6250"/>
                  </a:moveTo>
                  <a:cubicBezTo>
                    <a:pt x="1700" y="6250"/>
                    <a:pt x="1700" y="6250"/>
                    <a:pt x="1700" y="6250"/>
                  </a:cubicBezTo>
                  <a:cubicBezTo>
                    <a:pt x="1755" y="6157"/>
                    <a:pt x="1782" y="6024"/>
                    <a:pt x="1683" y="5935"/>
                  </a:cubicBezTo>
                  <a:cubicBezTo>
                    <a:pt x="1714" y="6029"/>
                    <a:pt x="1705" y="6156"/>
                    <a:pt x="1687" y="6252"/>
                  </a:cubicBezTo>
                  <a:cubicBezTo>
                    <a:pt x="1529" y="6182"/>
                    <a:pt x="1535" y="6025"/>
                    <a:pt x="1561" y="5779"/>
                  </a:cubicBezTo>
                  <a:cubicBezTo>
                    <a:pt x="1687" y="5849"/>
                    <a:pt x="1856" y="6026"/>
                    <a:pt x="1738" y="6208"/>
                  </a:cubicBezTo>
                  <a:cubicBezTo>
                    <a:pt x="1720" y="6234"/>
                    <a:pt x="1705" y="6246"/>
                    <a:pt x="1700" y="6250"/>
                  </a:cubicBezTo>
                  <a:close/>
                  <a:moveTo>
                    <a:pt x="1984" y="6480"/>
                  </a:moveTo>
                  <a:cubicBezTo>
                    <a:pt x="1984" y="6480"/>
                    <a:pt x="1984" y="6480"/>
                    <a:pt x="1984" y="6480"/>
                  </a:cubicBezTo>
                  <a:cubicBezTo>
                    <a:pt x="1912" y="6562"/>
                    <a:pt x="1795" y="6629"/>
                    <a:pt x="1680" y="6563"/>
                  </a:cubicBezTo>
                  <a:cubicBezTo>
                    <a:pt x="1779" y="6563"/>
                    <a:pt x="1896" y="6514"/>
                    <a:pt x="1982" y="6467"/>
                  </a:cubicBezTo>
                  <a:cubicBezTo>
                    <a:pt x="1865" y="6339"/>
                    <a:pt x="1719" y="6394"/>
                    <a:pt x="1493" y="6496"/>
                  </a:cubicBezTo>
                  <a:cubicBezTo>
                    <a:pt x="1599" y="6594"/>
                    <a:pt x="1820" y="6699"/>
                    <a:pt x="1956" y="6529"/>
                  </a:cubicBezTo>
                  <a:cubicBezTo>
                    <a:pt x="1975" y="6504"/>
                    <a:pt x="1981" y="6486"/>
                    <a:pt x="1984" y="6480"/>
                  </a:cubicBezTo>
                  <a:close/>
                  <a:moveTo>
                    <a:pt x="2004" y="6449"/>
                  </a:moveTo>
                  <a:cubicBezTo>
                    <a:pt x="2004" y="6449"/>
                    <a:pt x="2004" y="6449"/>
                    <a:pt x="2004" y="6449"/>
                  </a:cubicBezTo>
                  <a:cubicBezTo>
                    <a:pt x="2009" y="6443"/>
                    <a:pt x="2023" y="6430"/>
                    <a:pt x="2037" y="6402"/>
                  </a:cubicBezTo>
                  <a:cubicBezTo>
                    <a:pt x="2135" y="6209"/>
                    <a:pt x="1948" y="6051"/>
                    <a:pt x="1815" y="5995"/>
                  </a:cubicBezTo>
                  <a:cubicBezTo>
                    <a:pt x="1816" y="6243"/>
                    <a:pt x="1827" y="6399"/>
                    <a:pt x="1991" y="6452"/>
                  </a:cubicBezTo>
                  <a:cubicBezTo>
                    <a:pt x="1999" y="6354"/>
                    <a:pt x="1994" y="6227"/>
                    <a:pt x="1953" y="6137"/>
                  </a:cubicBezTo>
                  <a:cubicBezTo>
                    <a:pt x="2061" y="6215"/>
                    <a:pt x="2049" y="6349"/>
                    <a:pt x="2004" y="6449"/>
                  </a:cubicBezTo>
                  <a:close/>
                  <a:moveTo>
                    <a:pt x="2312" y="6646"/>
                  </a:moveTo>
                  <a:cubicBezTo>
                    <a:pt x="2312" y="6646"/>
                    <a:pt x="2312" y="6646"/>
                    <a:pt x="2312" y="6646"/>
                  </a:cubicBezTo>
                  <a:cubicBezTo>
                    <a:pt x="2310" y="6653"/>
                    <a:pt x="2305" y="6671"/>
                    <a:pt x="2289" y="6698"/>
                  </a:cubicBezTo>
                  <a:cubicBezTo>
                    <a:pt x="2173" y="6881"/>
                    <a:pt x="1942" y="6801"/>
                    <a:pt x="1825" y="6716"/>
                  </a:cubicBezTo>
                  <a:cubicBezTo>
                    <a:pt x="2038" y="6590"/>
                    <a:pt x="2178" y="6519"/>
                    <a:pt x="2308" y="6633"/>
                  </a:cubicBezTo>
                  <a:cubicBezTo>
                    <a:pt x="2228" y="6689"/>
                    <a:pt x="2117" y="6750"/>
                    <a:pt x="2018" y="6761"/>
                  </a:cubicBezTo>
                  <a:cubicBezTo>
                    <a:pt x="2140" y="6814"/>
                    <a:pt x="2249" y="6735"/>
                    <a:pt x="2312" y="6646"/>
                  </a:cubicBezTo>
                  <a:close/>
                  <a:moveTo>
                    <a:pt x="2328" y="6613"/>
                  </a:moveTo>
                  <a:cubicBezTo>
                    <a:pt x="2328" y="6613"/>
                    <a:pt x="2328" y="6613"/>
                    <a:pt x="2328" y="6613"/>
                  </a:cubicBezTo>
                  <a:cubicBezTo>
                    <a:pt x="2362" y="6509"/>
                    <a:pt x="2359" y="6374"/>
                    <a:pt x="2243" y="6309"/>
                  </a:cubicBezTo>
                  <a:cubicBezTo>
                    <a:pt x="2294" y="6394"/>
                    <a:pt x="2312" y="6519"/>
                    <a:pt x="2316" y="6617"/>
                  </a:cubicBezTo>
                  <a:cubicBezTo>
                    <a:pt x="2146" y="6583"/>
                    <a:pt x="2119" y="6428"/>
                    <a:pt x="2091" y="6182"/>
                  </a:cubicBezTo>
                  <a:cubicBezTo>
                    <a:pt x="2229" y="6223"/>
                    <a:pt x="2432" y="6360"/>
                    <a:pt x="2356" y="6563"/>
                  </a:cubicBezTo>
                  <a:cubicBezTo>
                    <a:pt x="2345" y="6592"/>
                    <a:pt x="2332" y="6607"/>
                    <a:pt x="2328" y="6613"/>
                  </a:cubicBezTo>
                  <a:close/>
                  <a:moveTo>
                    <a:pt x="2656" y="6775"/>
                  </a:moveTo>
                  <a:cubicBezTo>
                    <a:pt x="2656" y="6775"/>
                    <a:pt x="2656" y="6775"/>
                    <a:pt x="2656" y="6775"/>
                  </a:cubicBezTo>
                  <a:cubicBezTo>
                    <a:pt x="2603" y="6870"/>
                    <a:pt x="2504" y="6961"/>
                    <a:pt x="2376" y="6922"/>
                  </a:cubicBezTo>
                  <a:cubicBezTo>
                    <a:pt x="2473" y="6900"/>
                    <a:pt x="2577" y="6827"/>
                    <a:pt x="2650" y="6763"/>
                  </a:cubicBezTo>
                  <a:cubicBezTo>
                    <a:pt x="2509" y="6663"/>
                    <a:pt x="2378" y="6749"/>
                    <a:pt x="2180" y="6898"/>
                  </a:cubicBezTo>
                  <a:cubicBezTo>
                    <a:pt x="2305" y="6970"/>
                    <a:pt x="2543" y="7024"/>
                    <a:pt x="2639" y="6829"/>
                  </a:cubicBezTo>
                  <a:cubicBezTo>
                    <a:pt x="2652" y="6801"/>
                    <a:pt x="2654" y="6782"/>
                    <a:pt x="2656" y="6775"/>
                  </a:cubicBezTo>
                  <a:close/>
                  <a:moveTo>
                    <a:pt x="2669" y="6740"/>
                  </a:moveTo>
                  <a:cubicBezTo>
                    <a:pt x="2669" y="6740"/>
                    <a:pt x="2669" y="6740"/>
                    <a:pt x="2669" y="6740"/>
                  </a:cubicBezTo>
                  <a:cubicBezTo>
                    <a:pt x="2672" y="6734"/>
                    <a:pt x="2682" y="6718"/>
                    <a:pt x="2691" y="6688"/>
                  </a:cubicBezTo>
                  <a:cubicBezTo>
                    <a:pt x="2744" y="6477"/>
                    <a:pt x="2527" y="6364"/>
                    <a:pt x="2385" y="6338"/>
                  </a:cubicBezTo>
                  <a:cubicBezTo>
                    <a:pt x="2440" y="6580"/>
                    <a:pt x="2484" y="6730"/>
                    <a:pt x="2656" y="6746"/>
                  </a:cubicBezTo>
                  <a:cubicBezTo>
                    <a:pt x="2642" y="6649"/>
                    <a:pt x="2610" y="6526"/>
                    <a:pt x="2551" y="6447"/>
                  </a:cubicBezTo>
                  <a:cubicBezTo>
                    <a:pt x="2673" y="6500"/>
                    <a:pt x="2690" y="6634"/>
                    <a:pt x="2669" y="6740"/>
                  </a:cubicBezTo>
                  <a:close/>
                  <a:moveTo>
                    <a:pt x="3011" y="6866"/>
                  </a:moveTo>
                  <a:cubicBezTo>
                    <a:pt x="3011" y="6866"/>
                    <a:pt x="3011" y="6866"/>
                    <a:pt x="3011" y="6866"/>
                  </a:cubicBezTo>
                  <a:cubicBezTo>
                    <a:pt x="3011" y="6873"/>
                    <a:pt x="3010" y="6892"/>
                    <a:pt x="3001" y="6922"/>
                  </a:cubicBezTo>
                  <a:cubicBezTo>
                    <a:pt x="2927" y="7126"/>
                    <a:pt x="2684" y="7098"/>
                    <a:pt x="2552" y="7039"/>
                  </a:cubicBezTo>
                  <a:cubicBezTo>
                    <a:pt x="2732" y="6870"/>
                    <a:pt x="2853" y="6771"/>
                    <a:pt x="3005" y="6854"/>
                  </a:cubicBezTo>
                  <a:cubicBezTo>
                    <a:pt x="2939" y="6927"/>
                    <a:pt x="2844" y="7010"/>
                    <a:pt x="2750" y="7042"/>
                  </a:cubicBezTo>
                  <a:cubicBezTo>
                    <a:pt x="2881" y="7068"/>
                    <a:pt x="2970" y="6966"/>
                    <a:pt x="3011" y="6866"/>
                  </a:cubicBezTo>
                  <a:close/>
                  <a:moveTo>
                    <a:pt x="3380" y="6881"/>
                  </a:moveTo>
                  <a:cubicBezTo>
                    <a:pt x="3380" y="6881"/>
                    <a:pt x="3380" y="6881"/>
                    <a:pt x="3380" y="6881"/>
                  </a:cubicBezTo>
                  <a:cubicBezTo>
                    <a:pt x="3378" y="6772"/>
                    <a:pt x="3333" y="6645"/>
                    <a:pt x="3202" y="6620"/>
                  </a:cubicBezTo>
                  <a:cubicBezTo>
                    <a:pt x="3277" y="6685"/>
                    <a:pt x="3335" y="6797"/>
                    <a:pt x="3370" y="6889"/>
                  </a:cubicBezTo>
                  <a:cubicBezTo>
                    <a:pt x="3198" y="6911"/>
                    <a:pt x="3122" y="6774"/>
                    <a:pt x="3016" y="6550"/>
                  </a:cubicBezTo>
                  <a:cubicBezTo>
                    <a:pt x="3161" y="6544"/>
                    <a:pt x="3397" y="6608"/>
                    <a:pt x="3390" y="6825"/>
                  </a:cubicBezTo>
                  <a:cubicBezTo>
                    <a:pt x="3389" y="6856"/>
                    <a:pt x="3382" y="6874"/>
                    <a:pt x="3380" y="6881"/>
                  </a:cubicBezTo>
                  <a:close/>
                  <a:moveTo>
                    <a:pt x="3020" y="6830"/>
                  </a:moveTo>
                  <a:cubicBezTo>
                    <a:pt x="3020" y="6830"/>
                    <a:pt x="3020" y="6830"/>
                    <a:pt x="3020" y="6830"/>
                  </a:cubicBezTo>
                  <a:cubicBezTo>
                    <a:pt x="3031" y="6722"/>
                    <a:pt x="2999" y="6590"/>
                    <a:pt x="2872" y="6552"/>
                  </a:cubicBezTo>
                  <a:cubicBezTo>
                    <a:pt x="2939" y="6624"/>
                    <a:pt x="2985" y="6742"/>
                    <a:pt x="3009" y="6837"/>
                  </a:cubicBezTo>
                  <a:cubicBezTo>
                    <a:pt x="2836" y="6840"/>
                    <a:pt x="2776" y="6696"/>
                    <a:pt x="2695" y="6461"/>
                  </a:cubicBezTo>
                  <a:cubicBezTo>
                    <a:pt x="2839" y="6471"/>
                    <a:pt x="3067" y="6560"/>
                    <a:pt x="3037" y="6775"/>
                  </a:cubicBezTo>
                  <a:cubicBezTo>
                    <a:pt x="3032" y="6806"/>
                    <a:pt x="3023" y="6823"/>
                    <a:pt x="3020" y="6830"/>
                  </a:cubicBezTo>
                  <a:close/>
                </a:path>
              </a:pathLst>
            </a:cu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grpSp>
      <p:sp>
        <p:nvSpPr>
          <p:cNvPr id="32" name="矩形 31"/>
          <p:cNvSpPr/>
          <p:nvPr/>
        </p:nvSpPr>
        <p:spPr>
          <a:xfrm>
            <a:off x="9485413" y="2210196"/>
            <a:ext cx="1498086" cy="553357"/>
          </a:xfrm>
          <a:prstGeom prst="rect">
            <a:avLst/>
          </a:prstGeom>
        </p:spPr>
        <p:txBody>
          <a:bodyPr wrap="square">
            <a:spAutoFit/>
          </a:bodyPr>
          <a:lstStyle/>
          <a:p>
            <a:pPr algn="ctr">
              <a:lnSpc>
                <a:spcPct val="140000"/>
              </a:lnSpc>
            </a:pPr>
            <a:r>
              <a:rPr lang="zh-CN" altLang="en-US" sz="2400" dirty="0">
                <a:solidFill>
                  <a:srgbClr val="AE1B19"/>
                </a:solidFill>
                <a:cs typeface="+mn-ea"/>
                <a:sym typeface="+mn-lt"/>
              </a:rPr>
              <a:t>扎 实</a:t>
            </a:r>
          </a:p>
        </p:txBody>
      </p:sp>
      <p:sp>
        <p:nvSpPr>
          <p:cNvPr id="33" name="矩形 32"/>
          <p:cNvSpPr/>
          <p:nvPr/>
        </p:nvSpPr>
        <p:spPr>
          <a:xfrm>
            <a:off x="1200879" y="3842856"/>
            <a:ext cx="10098491" cy="683264"/>
          </a:xfrm>
          <a:prstGeom prst="rect">
            <a:avLst/>
          </a:prstGeom>
        </p:spPr>
        <p:txBody>
          <a:bodyPr wrap="square">
            <a:spAutoFit/>
          </a:bodyPr>
          <a:lstStyle/>
          <a:p>
            <a:pPr>
              <a:lnSpc>
                <a:spcPct val="120000"/>
              </a:lnSpc>
            </a:pPr>
            <a:r>
              <a:rPr lang="zh-CN" altLang="en-US" sz="1600" spc="100" dirty="0">
                <a:solidFill>
                  <a:schemeClr val="tx1"/>
                </a:solidFill>
                <a:cs typeface="+mn-ea"/>
                <a:sym typeface="+mn-lt"/>
              </a:rPr>
              <a:t>不忘初心，方得始终。我们党成立</a:t>
            </a:r>
            <a:r>
              <a:rPr lang="en-US" altLang="zh-CN" sz="1600" spc="100" dirty="0">
                <a:solidFill>
                  <a:schemeClr val="tx1"/>
                </a:solidFill>
                <a:cs typeface="+mn-ea"/>
                <a:sym typeface="+mn-lt"/>
              </a:rPr>
              <a:t>98</a:t>
            </a:r>
            <a:r>
              <a:rPr lang="zh-CN" altLang="en-US" sz="1600" spc="100" dirty="0">
                <a:solidFill>
                  <a:schemeClr val="tx1"/>
                </a:solidFill>
                <a:cs typeface="+mn-ea"/>
                <a:sym typeface="+mn-lt"/>
              </a:rPr>
              <a:t>年来，正是因为不忘初心、牢记使命，才取得一个又一个胜利，推动国家和民族的面貌发生了翻天覆地的变化。</a:t>
            </a:r>
          </a:p>
        </p:txBody>
      </p:sp>
      <p:sp>
        <p:nvSpPr>
          <p:cNvPr id="34" name="任意多边形 33"/>
          <p:cNvSpPr/>
          <p:nvPr/>
        </p:nvSpPr>
        <p:spPr>
          <a:xfrm>
            <a:off x="895595" y="3988435"/>
            <a:ext cx="216000" cy="216000"/>
          </a:xfrm>
          <a:custGeom>
            <a:avLst/>
            <a:gdLst>
              <a:gd name="connsiteX0" fmla="*/ 60114 w 250895"/>
              <a:gd name="connsiteY0" fmla="*/ 46289 h 250895"/>
              <a:gd name="connsiteX1" fmla="*/ 132424 w 250895"/>
              <a:gd name="connsiteY1" fmla="*/ 125447 h 250895"/>
              <a:gd name="connsiteX2" fmla="*/ 60114 w 250895"/>
              <a:gd name="connsiteY2" fmla="*/ 204605 h 250895"/>
              <a:gd name="connsiteX3" fmla="*/ 119915 w 250895"/>
              <a:gd name="connsiteY3" fmla="*/ 204605 h 250895"/>
              <a:gd name="connsiteX4" fmla="*/ 192225 w 250895"/>
              <a:gd name="connsiteY4" fmla="*/ 125447 h 250895"/>
              <a:gd name="connsiteX5" fmla="*/ 119915 w 250895"/>
              <a:gd name="connsiteY5" fmla="*/ 46289 h 250895"/>
              <a:gd name="connsiteX6" fmla="*/ 33680 w 250895"/>
              <a:gd name="connsiteY6" fmla="*/ 0 h 250895"/>
              <a:gd name="connsiteX7" fmla="*/ 217215 w 250895"/>
              <a:gd name="connsiteY7" fmla="*/ 0 h 250895"/>
              <a:gd name="connsiteX8" fmla="*/ 250895 w 250895"/>
              <a:gd name="connsiteY8" fmla="*/ 33680 h 250895"/>
              <a:gd name="connsiteX9" fmla="*/ 250895 w 250895"/>
              <a:gd name="connsiteY9" fmla="*/ 217215 h 250895"/>
              <a:gd name="connsiteX10" fmla="*/ 217215 w 250895"/>
              <a:gd name="connsiteY10" fmla="*/ 250895 h 250895"/>
              <a:gd name="connsiteX11" fmla="*/ 33680 w 250895"/>
              <a:gd name="connsiteY11" fmla="*/ 250895 h 250895"/>
              <a:gd name="connsiteX12" fmla="*/ 0 w 250895"/>
              <a:gd name="connsiteY12" fmla="*/ 217215 h 250895"/>
              <a:gd name="connsiteX13" fmla="*/ 0 w 250895"/>
              <a:gd name="connsiteY13" fmla="*/ 33680 h 250895"/>
              <a:gd name="connsiteX14" fmla="*/ 33680 w 250895"/>
              <a:gd name="connsiteY14" fmla="*/ 0 h 25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0895" h="250895">
                <a:moveTo>
                  <a:pt x="60114" y="46289"/>
                </a:moveTo>
                <a:lnTo>
                  <a:pt x="132424" y="125447"/>
                </a:lnTo>
                <a:lnTo>
                  <a:pt x="60114" y="204605"/>
                </a:lnTo>
                <a:lnTo>
                  <a:pt x="119915" y="204605"/>
                </a:lnTo>
                <a:lnTo>
                  <a:pt x="192225" y="125447"/>
                </a:lnTo>
                <a:lnTo>
                  <a:pt x="119915" y="46289"/>
                </a:lnTo>
                <a:close/>
                <a:moveTo>
                  <a:pt x="33680" y="0"/>
                </a:moveTo>
                <a:lnTo>
                  <a:pt x="217215" y="0"/>
                </a:lnTo>
                <a:cubicBezTo>
                  <a:pt x="235816" y="0"/>
                  <a:pt x="250895" y="15079"/>
                  <a:pt x="250895" y="33680"/>
                </a:cubicBezTo>
                <a:lnTo>
                  <a:pt x="250895" y="217215"/>
                </a:lnTo>
                <a:cubicBezTo>
                  <a:pt x="250895" y="235816"/>
                  <a:pt x="235816" y="250895"/>
                  <a:pt x="217215" y="250895"/>
                </a:cubicBezTo>
                <a:lnTo>
                  <a:pt x="33680" y="250895"/>
                </a:lnTo>
                <a:cubicBezTo>
                  <a:pt x="15079" y="250895"/>
                  <a:pt x="0" y="235816"/>
                  <a:pt x="0" y="217215"/>
                </a:cubicBezTo>
                <a:lnTo>
                  <a:pt x="0" y="33680"/>
                </a:lnTo>
                <a:cubicBezTo>
                  <a:pt x="0" y="15079"/>
                  <a:pt x="15079" y="0"/>
                  <a:pt x="33680" y="0"/>
                </a:cubicBezTo>
                <a:close/>
              </a:path>
            </a:pathLst>
          </a:custGeom>
          <a:solidFill>
            <a:srgbClr val="AE1B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5" name="矩形 34"/>
          <p:cNvSpPr/>
          <p:nvPr/>
        </p:nvSpPr>
        <p:spPr>
          <a:xfrm>
            <a:off x="1200879" y="4730078"/>
            <a:ext cx="10098491" cy="978729"/>
          </a:xfrm>
          <a:prstGeom prst="rect">
            <a:avLst/>
          </a:prstGeom>
        </p:spPr>
        <p:txBody>
          <a:bodyPr wrap="square">
            <a:spAutoFit/>
          </a:bodyPr>
          <a:lstStyle/>
          <a:p>
            <a:pPr>
              <a:lnSpc>
                <a:spcPct val="120000"/>
              </a:lnSpc>
            </a:pPr>
            <a:r>
              <a:rPr lang="zh-CN" altLang="en-US" sz="1600" spc="100" dirty="0">
                <a:solidFill>
                  <a:schemeClr val="tx1"/>
                </a:solidFill>
                <a:cs typeface="+mn-ea"/>
                <a:sym typeface="+mn-lt"/>
              </a:rPr>
              <a:t>开展“不忘初心、牢记使命”主题教育，是用习近平新时代中国特色社会主义思想武装全党的迫切需要，是推进新时代党的建设的迫切需要，是保持党同人民群众血肉联系的迫切需要，是实现党的十九大确定的目标任务的迫切需要。</a:t>
            </a:r>
          </a:p>
        </p:txBody>
      </p:sp>
      <p:sp>
        <p:nvSpPr>
          <p:cNvPr id="36" name="任意多边形 35"/>
          <p:cNvSpPr/>
          <p:nvPr/>
        </p:nvSpPr>
        <p:spPr>
          <a:xfrm>
            <a:off x="895595" y="4866284"/>
            <a:ext cx="216000" cy="216000"/>
          </a:xfrm>
          <a:custGeom>
            <a:avLst/>
            <a:gdLst>
              <a:gd name="connsiteX0" fmla="*/ 60114 w 250895"/>
              <a:gd name="connsiteY0" fmla="*/ 46289 h 250895"/>
              <a:gd name="connsiteX1" fmla="*/ 132424 w 250895"/>
              <a:gd name="connsiteY1" fmla="*/ 125447 h 250895"/>
              <a:gd name="connsiteX2" fmla="*/ 60114 w 250895"/>
              <a:gd name="connsiteY2" fmla="*/ 204605 h 250895"/>
              <a:gd name="connsiteX3" fmla="*/ 119915 w 250895"/>
              <a:gd name="connsiteY3" fmla="*/ 204605 h 250895"/>
              <a:gd name="connsiteX4" fmla="*/ 192225 w 250895"/>
              <a:gd name="connsiteY4" fmla="*/ 125447 h 250895"/>
              <a:gd name="connsiteX5" fmla="*/ 119915 w 250895"/>
              <a:gd name="connsiteY5" fmla="*/ 46289 h 250895"/>
              <a:gd name="connsiteX6" fmla="*/ 33680 w 250895"/>
              <a:gd name="connsiteY6" fmla="*/ 0 h 250895"/>
              <a:gd name="connsiteX7" fmla="*/ 217215 w 250895"/>
              <a:gd name="connsiteY7" fmla="*/ 0 h 250895"/>
              <a:gd name="connsiteX8" fmla="*/ 250895 w 250895"/>
              <a:gd name="connsiteY8" fmla="*/ 33680 h 250895"/>
              <a:gd name="connsiteX9" fmla="*/ 250895 w 250895"/>
              <a:gd name="connsiteY9" fmla="*/ 217215 h 250895"/>
              <a:gd name="connsiteX10" fmla="*/ 217215 w 250895"/>
              <a:gd name="connsiteY10" fmla="*/ 250895 h 250895"/>
              <a:gd name="connsiteX11" fmla="*/ 33680 w 250895"/>
              <a:gd name="connsiteY11" fmla="*/ 250895 h 250895"/>
              <a:gd name="connsiteX12" fmla="*/ 0 w 250895"/>
              <a:gd name="connsiteY12" fmla="*/ 217215 h 250895"/>
              <a:gd name="connsiteX13" fmla="*/ 0 w 250895"/>
              <a:gd name="connsiteY13" fmla="*/ 33680 h 250895"/>
              <a:gd name="connsiteX14" fmla="*/ 33680 w 250895"/>
              <a:gd name="connsiteY14" fmla="*/ 0 h 25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0895" h="250895">
                <a:moveTo>
                  <a:pt x="60114" y="46289"/>
                </a:moveTo>
                <a:lnTo>
                  <a:pt x="132424" y="125447"/>
                </a:lnTo>
                <a:lnTo>
                  <a:pt x="60114" y="204605"/>
                </a:lnTo>
                <a:lnTo>
                  <a:pt x="119915" y="204605"/>
                </a:lnTo>
                <a:lnTo>
                  <a:pt x="192225" y="125447"/>
                </a:lnTo>
                <a:lnTo>
                  <a:pt x="119915" y="46289"/>
                </a:lnTo>
                <a:close/>
                <a:moveTo>
                  <a:pt x="33680" y="0"/>
                </a:moveTo>
                <a:lnTo>
                  <a:pt x="217215" y="0"/>
                </a:lnTo>
                <a:cubicBezTo>
                  <a:pt x="235816" y="0"/>
                  <a:pt x="250895" y="15079"/>
                  <a:pt x="250895" y="33680"/>
                </a:cubicBezTo>
                <a:lnTo>
                  <a:pt x="250895" y="217215"/>
                </a:lnTo>
                <a:cubicBezTo>
                  <a:pt x="250895" y="235816"/>
                  <a:pt x="235816" y="250895"/>
                  <a:pt x="217215" y="250895"/>
                </a:cubicBezTo>
                <a:lnTo>
                  <a:pt x="33680" y="250895"/>
                </a:lnTo>
                <a:cubicBezTo>
                  <a:pt x="15079" y="250895"/>
                  <a:pt x="0" y="235816"/>
                  <a:pt x="0" y="217215"/>
                </a:cubicBezTo>
                <a:lnTo>
                  <a:pt x="0" y="33680"/>
                </a:lnTo>
                <a:cubicBezTo>
                  <a:pt x="0" y="15079"/>
                  <a:pt x="15079" y="0"/>
                  <a:pt x="33680" y="0"/>
                </a:cubicBezTo>
                <a:close/>
              </a:path>
            </a:pathLst>
          </a:custGeom>
          <a:solidFill>
            <a:srgbClr val="AE1B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1000" fill="hold"/>
                                        <p:tgtEl>
                                          <p:spTgt spid="16"/>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1000"/>
                                        <p:tgtEl>
                                          <p:spTgt spid="21"/>
                                        </p:tgtEl>
                                      </p:cBhvr>
                                    </p:animEffect>
                                    <p:anim calcmode="lin" valueType="num">
                                      <p:cBhvr>
                                        <p:cTn id="34" dur="1000" fill="hold"/>
                                        <p:tgtEl>
                                          <p:spTgt spid="21"/>
                                        </p:tgtEl>
                                        <p:attrNameLst>
                                          <p:attrName>ppt_x</p:attrName>
                                        </p:attrNameLst>
                                      </p:cBhvr>
                                      <p:tavLst>
                                        <p:tav tm="0">
                                          <p:val>
                                            <p:strVal val="#ppt_x"/>
                                          </p:val>
                                        </p:tav>
                                        <p:tav tm="100000">
                                          <p:val>
                                            <p:strVal val="#ppt_x"/>
                                          </p:val>
                                        </p:tav>
                                      </p:tavLst>
                                    </p:anim>
                                    <p:anim calcmode="lin" valueType="num">
                                      <p:cBhvr>
                                        <p:cTn id="35" dur="1000" fill="hold"/>
                                        <p:tgtEl>
                                          <p:spTgt spid="21"/>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anim calcmode="lin" valueType="num">
                                      <p:cBhvr>
                                        <p:cTn id="44" dur="1000" fill="hold"/>
                                        <p:tgtEl>
                                          <p:spTgt spid="6"/>
                                        </p:tgtEl>
                                        <p:attrNameLst>
                                          <p:attrName>ppt_x</p:attrName>
                                        </p:attrNameLst>
                                      </p:cBhvr>
                                      <p:tavLst>
                                        <p:tav tm="0">
                                          <p:val>
                                            <p:strVal val="#ppt_x"/>
                                          </p:val>
                                        </p:tav>
                                        <p:tav tm="100000">
                                          <p:val>
                                            <p:strVal val="#ppt_x"/>
                                          </p:val>
                                        </p:tav>
                                      </p:tavLst>
                                    </p:anim>
                                    <p:anim calcmode="lin" valueType="num">
                                      <p:cBhvr>
                                        <p:cTn id="45" dur="1000" fill="hold"/>
                                        <p:tgtEl>
                                          <p:spTgt spid="6"/>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fade">
                                      <p:cBhvr>
                                        <p:cTn id="48" dur="1000"/>
                                        <p:tgtEl>
                                          <p:spTgt spid="28"/>
                                        </p:tgtEl>
                                      </p:cBhvr>
                                    </p:animEffect>
                                    <p:anim calcmode="lin" valueType="num">
                                      <p:cBhvr>
                                        <p:cTn id="49" dur="1000" fill="hold"/>
                                        <p:tgtEl>
                                          <p:spTgt spid="28"/>
                                        </p:tgtEl>
                                        <p:attrNameLst>
                                          <p:attrName>ppt_x</p:attrName>
                                        </p:attrNameLst>
                                      </p:cBhvr>
                                      <p:tavLst>
                                        <p:tav tm="0">
                                          <p:val>
                                            <p:strVal val="#ppt_x"/>
                                          </p:val>
                                        </p:tav>
                                        <p:tav tm="100000">
                                          <p:val>
                                            <p:strVal val="#ppt_x"/>
                                          </p:val>
                                        </p:tav>
                                      </p:tavLst>
                                    </p:anim>
                                    <p:anim calcmode="lin" valueType="num">
                                      <p:cBhvr>
                                        <p:cTn id="50" dur="1000" fill="hold"/>
                                        <p:tgtEl>
                                          <p:spTgt spid="2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1000"/>
                                        <p:tgtEl>
                                          <p:spTgt spid="29"/>
                                        </p:tgtEl>
                                      </p:cBhvr>
                                    </p:animEffect>
                                    <p:anim calcmode="lin" valueType="num">
                                      <p:cBhvr>
                                        <p:cTn id="54" dur="1000" fill="hold"/>
                                        <p:tgtEl>
                                          <p:spTgt spid="29"/>
                                        </p:tgtEl>
                                        <p:attrNameLst>
                                          <p:attrName>ppt_x</p:attrName>
                                        </p:attrNameLst>
                                      </p:cBhvr>
                                      <p:tavLst>
                                        <p:tav tm="0">
                                          <p:val>
                                            <p:strVal val="#ppt_x"/>
                                          </p:val>
                                        </p:tav>
                                        <p:tav tm="100000">
                                          <p:val>
                                            <p:strVal val="#ppt_x"/>
                                          </p:val>
                                        </p:tav>
                                      </p:tavLst>
                                    </p:anim>
                                    <p:anim calcmode="lin" valueType="num">
                                      <p:cBhvr>
                                        <p:cTn id="55" dur="1000" fill="hold"/>
                                        <p:tgtEl>
                                          <p:spTgt spid="29"/>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1000"/>
                                        <p:tgtEl>
                                          <p:spTgt spid="32"/>
                                        </p:tgtEl>
                                      </p:cBhvr>
                                    </p:animEffect>
                                    <p:anim calcmode="lin" valueType="num">
                                      <p:cBhvr>
                                        <p:cTn id="59" dur="1000" fill="hold"/>
                                        <p:tgtEl>
                                          <p:spTgt spid="32"/>
                                        </p:tgtEl>
                                        <p:attrNameLst>
                                          <p:attrName>ppt_x</p:attrName>
                                        </p:attrNameLst>
                                      </p:cBhvr>
                                      <p:tavLst>
                                        <p:tav tm="0">
                                          <p:val>
                                            <p:strVal val="#ppt_x"/>
                                          </p:val>
                                        </p:tav>
                                        <p:tav tm="100000">
                                          <p:val>
                                            <p:strVal val="#ppt_x"/>
                                          </p:val>
                                        </p:tav>
                                      </p:tavLst>
                                    </p:anim>
                                    <p:anim calcmode="lin" valueType="num">
                                      <p:cBhvr>
                                        <p:cTn id="60" dur="1000" fill="hold"/>
                                        <p:tgtEl>
                                          <p:spTgt spid="32"/>
                                        </p:tgtEl>
                                        <p:attrNameLst>
                                          <p:attrName>ppt_y</p:attrName>
                                        </p:attrNameLst>
                                      </p:cBhvr>
                                      <p:tavLst>
                                        <p:tav tm="0">
                                          <p:val>
                                            <p:strVal val="#ppt_y+.1"/>
                                          </p:val>
                                        </p:tav>
                                        <p:tav tm="100000">
                                          <p:val>
                                            <p:strVal val="#ppt_y"/>
                                          </p:val>
                                        </p:tav>
                                      </p:tavLst>
                                    </p:anim>
                                  </p:childTnLst>
                                </p:cTn>
                              </p:par>
                            </p:childTnLst>
                          </p:cTn>
                        </p:par>
                        <p:par>
                          <p:cTn id="61" fill="hold">
                            <p:stCondLst>
                              <p:cond delay="1000"/>
                            </p:stCondLst>
                            <p:childTnLst>
                              <p:par>
                                <p:cTn id="62" presetID="2" presetClass="entr" presetSubtype="2"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additive="base">
                                        <p:cTn id="64" dur="500" fill="hold"/>
                                        <p:tgtEl>
                                          <p:spTgt spid="33"/>
                                        </p:tgtEl>
                                        <p:attrNameLst>
                                          <p:attrName>ppt_x</p:attrName>
                                        </p:attrNameLst>
                                      </p:cBhvr>
                                      <p:tavLst>
                                        <p:tav tm="0">
                                          <p:val>
                                            <p:strVal val="1+#ppt_w/2"/>
                                          </p:val>
                                        </p:tav>
                                        <p:tav tm="100000">
                                          <p:val>
                                            <p:strVal val="#ppt_x"/>
                                          </p:val>
                                        </p:tav>
                                      </p:tavLst>
                                    </p:anim>
                                    <p:anim calcmode="lin" valueType="num">
                                      <p:cBhvr additive="base">
                                        <p:cTn id="65" dur="500" fill="hold"/>
                                        <p:tgtEl>
                                          <p:spTgt spid="33"/>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additive="base">
                                        <p:cTn id="68" dur="500" fill="hold"/>
                                        <p:tgtEl>
                                          <p:spTgt spid="34"/>
                                        </p:tgtEl>
                                        <p:attrNameLst>
                                          <p:attrName>ppt_x</p:attrName>
                                        </p:attrNameLst>
                                      </p:cBhvr>
                                      <p:tavLst>
                                        <p:tav tm="0">
                                          <p:val>
                                            <p:strVal val="1+#ppt_w/2"/>
                                          </p:val>
                                        </p:tav>
                                        <p:tav tm="100000">
                                          <p:val>
                                            <p:strVal val="#ppt_x"/>
                                          </p:val>
                                        </p:tav>
                                      </p:tavLst>
                                    </p:anim>
                                    <p:anim calcmode="lin" valueType="num">
                                      <p:cBhvr additive="base">
                                        <p:cTn id="69" dur="500" fill="hold"/>
                                        <p:tgtEl>
                                          <p:spTgt spid="34"/>
                                        </p:tgtEl>
                                        <p:attrNameLst>
                                          <p:attrName>ppt_y</p:attrName>
                                        </p:attrNameLst>
                                      </p:cBhvr>
                                      <p:tavLst>
                                        <p:tav tm="0">
                                          <p:val>
                                            <p:strVal val="#ppt_y"/>
                                          </p:val>
                                        </p:tav>
                                        <p:tav tm="100000">
                                          <p:val>
                                            <p:strVal val="#ppt_y"/>
                                          </p:val>
                                        </p:tav>
                                      </p:tavLst>
                                    </p:anim>
                                  </p:childTnLst>
                                </p:cTn>
                              </p:par>
                            </p:childTnLst>
                          </p:cTn>
                        </p:par>
                        <p:par>
                          <p:cTn id="70" fill="hold">
                            <p:stCondLst>
                              <p:cond delay="1500"/>
                            </p:stCondLst>
                            <p:childTnLst>
                              <p:par>
                                <p:cTn id="71" presetID="2" presetClass="entr" presetSubtype="2"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 calcmode="lin" valueType="num">
                                      <p:cBhvr additive="base">
                                        <p:cTn id="73" dur="500" fill="hold"/>
                                        <p:tgtEl>
                                          <p:spTgt spid="35"/>
                                        </p:tgtEl>
                                        <p:attrNameLst>
                                          <p:attrName>ppt_x</p:attrName>
                                        </p:attrNameLst>
                                      </p:cBhvr>
                                      <p:tavLst>
                                        <p:tav tm="0">
                                          <p:val>
                                            <p:strVal val="1+#ppt_w/2"/>
                                          </p:val>
                                        </p:tav>
                                        <p:tav tm="100000">
                                          <p:val>
                                            <p:strVal val="#ppt_x"/>
                                          </p:val>
                                        </p:tav>
                                      </p:tavLst>
                                    </p:anim>
                                    <p:anim calcmode="lin" valueType="num">
                                      <p:cBhvr additive="base">
                                        <p:cTn id="74" dur="500" fill="hold"/>
                                        <p:tgtEl>
                                          <p:spTgt spid="35"/>
                                        </p:tgtEl>
                                        <p:attrNameLst>
                                          <p:attrName>ppt_y</p:attrName>
                                        </p:attrNameLst>
                                      </p:cBhvr>
                                      <p:tavLst>
                                        <p:tav tm="0">
                                          <p:val>
                                            <p:strVal val="#ppt_y"/>
                                          </p:val>
                                        </p:tav>
                                        <p:tav tm="100000">
                                          <p:val>
                                            <p:strVal val="#ppt_y"/>
                                          </p:val>
                                        </p:tav>
                                      </p:tavLst>
                                    </p:anim>
                                  </p:childTnLst>
                                </p:cTn>
                              </p:par>
                              <p:par>
                                <p:cTn id="75" presetID="2" presetClass="entr" presetSubtype="2" fill="hold" grpId="0" nodeType="withEffect">
                                  <p:stCondLst>
                                    <p:cond delay="0"/>
                                  </p:stCondLst>
                                  <p:childTnLst>
                                    <p:set>
                                      <p:cBhvr>
                                        <p:cTn id="76" dur="1" fill="hold">
                                          <p:stCondLst>
                                            <p:cond delay="0"/>
                                          </p:stCondLst>
                                        </p:cTn>
                                        <p:tgtEl>
                                          <p:spTgt spid="36"/>
                                        </p:tgtEl>
                                        <p:attrNameLst>
                                          <p:attrName>style.visibility</p:attrName>
                                        </p:attrNameLst>
                                      </p:cBhvr>
                                      <p:to>
                                        <p:strVal val="visible"/>
                                      </p:to>
                                    </p:set>
                                    <p:anim calcmode="lin" valueType="num">
                                      <p:cBhvr additive="base">
                                        <p:cTn id="77" dur="500" fill="hold"/>
                                        <p:tgtEl>
                                          <p:spTgt spid="36"/>
                                        </p:tgtEl>
                                        <p:attrNameLst>
                                          <p:attrName>ppt_x</p:attrName>
                                        </p:attrNameLst>
                                      </p:cBhvr>
                                      <p:tavLst>
                                        <p:tav tm="0">
                                          <p:val>
                                            <p:strVal val="1+#ppt_w/2"/>
                                          </p:val>
                                        </p:tav>
                                        <p:tav tm="100000">
                                          <p:val>
                                            <p:strVal val="#ppt_x"/>
                                          </p:val>
                                        </p:tav>
                                      </p:tavLst>
                                    </p:anim>
                                    <p:anim calcmode="lin" valueType="num">
                                      <p:cBhvr additive="base">
                                        <p:cTn id="78"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5" grpId="0"/>
      <p:bldP spid="24" grpId="0"/>
      <p:bldP spid="28" grpId="0"/>
      <p:bldP spid="32" grpId="0"/>
      <p:bldP spid="33" grpId="0"/>
      <p:bldP spid="34" grpId="0" bldLvl="0" animBg="1"/>
      <p:bldP spid="35" grpId="0"/>
      <p:bldP spid="36"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不忘初心，方得始终</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1</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grpSp>
        <p:nvGrpSpPr>
          <p:cNvPr id="56" name="组合 55"/>
          <p:cNvGrpSpPr/>
          <p:nvPr/>
        </p:nvGrpSpPr>
        <p:grpSpPr>
          <a:xfrm>
            <a:off x="488315" y="1663681"/>
            <a:ext cx="2688590" cy="2765003"/>
            <a:chOff x="2529880" y="1459842"/>
            <a:chExt cx="1859026" cy="1912330"/>
          </a:xfrm>
        </p:grpSpPr>
        <p:sp>
          <p:nvSpPr>
            <p:cNvPr id="46" name="椭圆 12"/>
            <p:cNvSpPr>
              <a:spLocks noChangeArrowheads="1"/>
            </p:cNvSpPr>
            <p:nvPr/>
          </p:nvSpPr>
          <p:spPr bwMode="auto">
            <a:xfrm>
              <a:off x="2529880" y="1459842"/>
              <a:ext cx="1859026" cy="1912330"/>
            </a:xfrm>
            <a:prstGeom prst="roundRect">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1600">
                <a:solidFill>
                  <a:srgbClr val="AE1B19"/>
                </a:solidFill>
                <a:cs typeface="+mn-ea"/>
                <a:sym typeface="+mn-lt"/>
              </a:endParaRPr>
            </a:p>
          </p:txBody>
        </p:sp>
        <p:sp>
          <p:nvSpPr>
            <p:cNvPr id="47" name="文本框 26"/>
            <p:cNvSpPr>
              <a:spLocks noChangeArrowheads="1"/>
            </p:cNvSpPr>
            <p:nvPr/>
          </p:nvSpPr>
          <p:spPr bwMode="auto">
            <a:xfrm>
              <a:off x="2674630" y="1796986"/>
              <a:ext cx="1569526" cy="1167832"/>
            </a:xfrm>
            <a:prstGeom prst="roundRect">
              <a:avLst/>
            </a:prstGeom>
            <a:noFill/>
            <a:ln>
              <a:noFill/>
            </a:ln>
          </p:spPr>
          <p:txBody>
            <a:bodyPr>
              <a:spAutoFit/>
            </a:bodyPr>
            <a:lstStyle>
              <a:lvl1pPr eaLnBrk="0" hangingPunct="0">
                <a:defRPr sz="1900">
                  <a:solidFill>
                    <a:schemeClr val="tx1"/>
                  </a:solidFill>
                  <a:latin typeface="Arial" panose="020B0604020202020204" pitchFamily="34" charset="0"/>
                  <a:ea typeface="宋体" panose="02010600030101010101" pitchFamily="2" charset="-122"/>
                </a:defRPr>
              </a:lvl1pPr>
              <a:lvl2pPr marL="742950" indent="-285750" eaLnBrk="0" hangingPunct="0">
                <a:defRPr sz="1900">
                  <a:solidFill>
                    <a:schemeClr val="tx1"/>
                  </a:solidFill>
                  <a:latin typeface="Arial" panose="020B0604020202020204" pitchFamily="34" charset="0"/>
                  <a:ea typeface="宋体" panose="02010600030101010101" pitchFamily="2" charset="-122"/>
                </a:defRPr>
              </a:lvl2pPr>
              <a:lvl3pPr marL="1143000" indent="-228600" eaLnBrk="0" hangingPunct="0">
                <a:defRPr sz="1900">
                  <a:solidFill>
                    <a:schemeClr val="tx1"/>
                  </a:solidFill>
                  <a:latin typeface="Arial" panose="020B0604020202020204" pitchFamily="34" charset="0"/>
                  <a:ea typeface="宋体" panose="02010600030101010101" pitchFamily="2" charset="-122"/>
                </a:defRPr>
              </a:lvl3pPr>
              <a:lvl4pPr marL="1600200" indent="-228600" eaLnBrk="0" hangingPunct="0">
                <a:defRPr sz="1900">
                  <a:solidFill>
                    <a:schemeClr val="tx1"/>
                  </a:solidFill>
                  <a:latin typeface="Arial" panose="020B0604020202020204" pitchFamily="34" charset="0"/>
                  <a:ea typeface="宋体" panose="02010600030101010101" pitchFamily="2" charset="-122"/>
                </a:defRPr>
              </a:lvl4pPr>
              <a:lvl5pPr marL="2057400" indent="-228600" eaLnBrk="0" hangingPunct="0">
                <a:defRPr sz="19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600" dirty="0">
                  <a:solidFill>
                    <a:srgbClr val="AE1B19"/>
                  </a:solidFill>
                  <a:latin typeface="+mn-lt"/>
                  <a:ea typeface="+mn-ea"/>
                  <a:cs typeface="+mn-ea"/>
                  <a:sym typeface="+mn-lt"/>
                </a:rPr>
                <a:t>党的十八大以来，习近平同志多次强调“不忘初心、牢记使命”。</a:t>
              </a:r>
            </a:p>
          </p:txBody>
        </p:sp>
      </p:grpSp>
      <p:grpSp>
        <p:nvGrpSpPr>
          <p:cNvPr id="60" name="组合 59"/>
          <p:cNvGrpSpPr/>
          <p:nvPr/>
        </p:nvGrpSpPr>
        <p:grpSpPr>
          <a:xfrm>
            <a:off x="2536190" y="3423920"/>
            <a:ext cx="2688590" cy="2765311"/>
            <a:chOff x="4114665" y="4240001"/>
            <a:chExt cx="1859026" cy="1912330"/>
          </a:xfrm>
          <a:solidFill>
            <a:srgbClr val="AE1B19"/>
          </a:solidFill>
        </p:grpSpPr>
        <p:sp>
          <p:nvSpPr>
            <p:cNvPr id="48" name="椭圆 12"/>
            <p:cNvSpPr>
              <a:spLocks noChangeArrowheads="1"/>
            </p:cNvSpPr>
            <p:nvPr/>
          </p:nvSpPr>
          <p:spPr bwMode="auto">
            <a:xfrm>
              <a:off x="4114665" y="4240001"/>
              <a:ext cx="1859026" cy="191233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1600">
                <a:solidFill>
                  <a:srgbClr val="FBCB78"/>
                </a:solidFill>
                <a:cs typeface="+mn-ea"/>
                <a:sym typeface="+mn-lt"/>
              </a:endParaRPr>
            </a:p>
          </p:txBody>
        </p:sp>
        <p:sp>
          <p:nvSpPr>
            <p:cNvPr id="49" name="文本框 26"/>
            <p:cNvSpPr>
              <a:spLocks noChangeArrowheads="1"/>
            </p:cNvSpPr>
            <p:nvPr/>
          </p:nvSpPr>
          <p:spPr bwMode="auto">
            <a:xfrm>
              <a:off x="4186892" y="4593775"/>
              <a:ext cx="1714572" cy="1204782"/>
            </a:xfrm>
            <a:prstGeom prst="roundRect">
              <a:avLst/>
            </a:prstGeom>
            <a:grpFill/>
            <a:ln>
              <a:noFill/>
            </a:ln>
          </p:spPr>
          <p:txBody>
            <a:bodyPr wrap="square">
              <a:spAutoFit/>
            </a:bodyPr>
            <a:lstStyle>
              <a:lvl1pPr eaLnBrk="0" hangingPunct="0">
                <a:defRPr sz="1900">
                  <a:solidFill>
                    <a:schemeClr val="tx1"/>
                  </a:solidFill>
                  <a:latin typeface="Arial" panose="020B0604020202020204" pitchFamily="34" charset="0"/>
                  <a:ea typeface="宋体" panose="02010600030101010101" pitchFamily="2" charset="-122"/>
                </a:defRPr>
              </a:lvl1pPr>
              <a:lvl2pPr marL="742950" indent="-285750" eaLnBrk="0" hangingPunct="0">
                <a:defRPr sz="1900">
                  <a:solidFill>
                    <a:schemeClr val="tx1"/>
                  </a:solidFill>
                  <a:latin typeface="Arial" panose="020B0604020202020204" pitchFamily="34" charset="0"/>
                  <a:ea typeface="宋体" panose="02010600030101010101" pitchFamily="2" charset="-122"/>
                </a:defRPr>
              </a:lvl2pPr>
              <a:lvl3pPr marL="1143000" indent="-228600" eaLnBrk="0" hangingPunct="0">
                <a:defRPr sz="1900">
                  <a:solidFill>
                    <a:schemeClr val="tx1"/>
                  </a:solidFill>
                  <a:latin typeface="Arial" panose="020B0604020202020204" pitchFamily="34" charset="0"/>
                  <a:ea typeface="宋体" panose="02010600030101010101" pitchFamily="2" charset="-122"/>
                </a:defRPr>
              </a:lvl3pPr>
              <a:lvl4pPr marL="1600200" indent="-228600" eaLnBrk="0" hangingPunct="0">
                <a:defRPr sz="1900">
                  <a:solidFill>
                    <a:schemeClr val="tx1"/>
                  </a:solidFill>
                  <a:latin typeface="Arial" panose="020B0604020202020204" pitchFamily="34" charset="0"/>
                  <a:ea typeface="宋体" panose="02010600030101010101" pitchFamily="2" charset="-122"/>
                </a:defRPr>
              </a:lvl4pPr>
              <a:lvl5pPr marL="2057400" indent="-228600" eaLnBrk="0" hangingPunct="0">
                <a:defRPr sz="19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600" dirty="0">
                  <a:solidFill>
                    <a:srgbClr val="FBCB78"/>
                  </a:solidFill>
                  <a:latin typeface="+mn-lt"/>
                  <a:ea typeface="+mn-ea"/>
                  <a:cs typeface="+mn-ea"/>
                  <a:sym typeface="+mn-lt"/>
                </a:rPr>
                <a:t>“为中国人民谋幸福，这是激励一代代中国共产党人前赴后继、英勇奋斗的根本动力。”</a:t>
              </a:r>
            </a:p>
          </p:txBody>
        </p:sp>
      </p:grpSp>
      <p:grpSp>
        <p:nvGrpSpPr>
          <p:cNvPr id="57" name="组合 56"/>
          <p:cNvGrpSpPr/>
          <p:nvPr/>
        </p:nvGrpSpPr>
        <p:grpSpPr>
          <a:xfrm>
            <a:off x="4754880" y="1663700"/>
            <a:ext cx="2688590" cy="2764965"/>
            <a:chOff x="5903822" y="1528160"/>
            <a:chExt cx="1859026" cy="1912330"/>
          </a:xfrm>
        </p:grpSpPr>
        <p:sp>
          <p:nvSpPr>
            <p:cNvPr id="50" name="椭圆 12"/>
            <p:cNvSpPr>
              <a:spLocks noChangeArrowheads="1"/>
            </p:cNvSpPr>
            <p:nvPr/>
          </p:nvSpPr>
          <p:spPr bwMode="auto">
            <a:xfrm>
              <a:off x="5903822" y="1528160"/>
              <a:ext cx="1859026" cy="1912330"/>
            </a:xfrm>
            <a:prstGeom prst="roundRect">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1600">
                <a:solidFill>
                  <a:srgbClr val="AE1B19"/>
                </a:solidFill>
                <a:cs typeface="+mn-ea"/>
                <a:sym typeface="+mn-lt"/>
              </a:endParaRPr>
            </a:p>
          </p:txBody>
        </p:sp>
        <p:sp>
          <p:nvSpPr>
            <p:cNvPr id="51" name="文本框 26"/>
            <p:cNvSpPr>
              <a:spLocks noChangeArrowheads="1"/>
            </p:cNvSpPr>
            <p:nvPr/>
          </p:nvSpPr>
          <p:spPr bwMode="auto">
            <a:xfrm>
              <a:off x="6048572" y="1737492"/>
              <a:ext cx="1569526" cy="1493666"/>
            </a:xfrm>
            <a:prstGeom prst="roundRect">
              <a:avLst/>
            </a:prstGeom>
            <a:noFill/>
            <a:ln>
              <a:noFill/>
            </a:ln>
          </p:spPr>
          <p:txBody>
            <a:bodyPr>
              <a:spAutoFit/>
            </a:bodyPr>
            <a:lstStyle>
              <a:lvl1pPr eaLnBrk="0" hangingPunct="0">
                <a:defRPr sz="1900">
                  <a:solidFill>
                    <a:schemeClr val="tx1"/>
                  </a:solidFill>
                  <a:latin typeface="Arial" panose="020B0604020202020204" pitchFamily="34" charset="0"/>
                  <a:ea typeface="宋体" panose="02010600030101010101" pitchFamily="2" charset="-122"/>
                </a:defRPr>
              </a:lvl1pPr>
              <a:lvl2pPr marL="742950" indent="-285750" eaLnBrk="0" hangingPunct="0">
                <a:defRPr sz="1900">
                  <a:solidFill>
                    <a:schemeClr val="tx1"/>
                  </a:solidFill>
                  <a:latin typeface="Arial" panose="020B0604020202020204" pitchFamily="34" charset="0"/>
                  <a:ea typeface="宋体" panose="02010600030101010101" pitchFamily="2" charset="-122"/>
                </a:defRPr>
              </a:lvl2pPr>
              <a:lvl3pPr marL="1143000" indent="-228600" eaLnBrk="0" hangingPunct="0">
                <a:defRPr sz="1900">
                  <a:solidFill>
                    <a:schemeClr val="tx1"/>
                  </a:solidFill>
                  <a:latin typeface="Arial" panose="020B0604020202020204" pitchFamily="34" charset="0"/>
                  <a:ea typeface="宋体" panose="02010600030101010101" pitchFamily="2" charset="-122"/>
                </a:defRPr>
              </a:lvl3pPr>
              <a:lvl4pPr marL="1600200" indent="-228600" eaLnBrk="0" hangingPunct="0">
                <a:defRPr sz="1900">
                  <a:solidFill>
                    <a:schemeClr val="tx1"/>
                  </a:solidFill>
                  <a:latin typeface="Arial" panose="020B0604020202020204" pitchFamily="34" charset="0"/>
                  <a:ea typeface="宋体" panose="02010600030101010101" pitchFamily="2" charset="-122"/>
                </a:defRPr>
              </a:lvl4pPr>
              <a:lvl5pPr marL="2057400" indent="-228600" eaLnBrk="0" hangingPunct="0">
                <a:defRPr sz="19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600" dirty="0">
                  <a:solidFill>
                    <a:srgbClr val="AE1B19"/>
                  </a:solidFill>
                  <a:latin typeface="+mn-lt"/>
                  <a:ea typeface="+mn-ea"/>
                  <a:cs typeface="+mn-ea"/>
                  <a:sym typeface="+mn-lt"/>
                </a:rPr>
                <a:t>初心”是最初的本心，体现本质属性、价值追求；“使命”是肩负的责任，体现历史担当、奋斗目标。</a:t>
              </a:r>
            </a:p>
          </p:txBody>
        </p:sp>
      </p:grpSp>
      <p:grpSp>
        <p:nvGrpSpPr>
          <p:cNvPr id="59" name="组合 58"/>
          <p:cNvGrpSpPr/>
          <p:nvPr/>
        </p:nvGrpSpPr>
        <p:grpSpPr>
          <a:xfrm>
            <a:off x="6764655" y="3424093"/>
            <a:ext cx="2688590" cy="2764965"/>
            <a:chOff x="7241782" y="4261313"/>
            <a:chExt cx="1859026" cy="1912330"/>
          </a:xfrm>
          <a:solidFill>
            <a:srgbClr val="AE1B19"/>
          </a:solidFill>
        </p:grpSpPr>
        <p:sp>
          <p:nvSpPr>
            <p:cNvPr id="52" name="椭圆 12"/>
            <p:cNvSpPr>
              <a:spLocks noChangeArrowheads="1"/>
            </p:cNvSpPr>
            <p:nvPr/>
          </p:nvSpPr>
          <p:spPr bwMode="auto">
            <a:xfrm>
              <a:off x="7241782" y="4261313"/>
              <a:ext cx="1859026" cy="191233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1600">
                <a:solidFill>
                  <a:srgbClr val="FBCB78"/>
                </a:solidFill>
                <a:cs typeface="+mn-ea"/>
                <a:sym typeface="+mn-lt"/>
              </a:endParaRPr>
            </a:p>
          </p:txBody>
        </p:sp>
        <p:sp>
          <p:nvSpPr>
            <p:cNvPr id="53" name="文本框 26"/>
            <p:cNvSpPr>
              <a:spLocks noChangeArrowheads="1"/>
            </p:cNvSpPr>
            <p:nvPr/>
          </p:nvSpPr>
          <p:spPr bwMode="auto">
            <a:xfrm>
              <a:off x="7314009" y="4473677"/>
              <a:ext cx="1714572" cy="1487603"/>
            </a:xfrm>
            <a:prstGeom prst="roundRect">
              <a:avLst/>
            </a:prstGeom>
            <a:grpFill/>
            <a:ln>
              <a:noFill/>
            </a:ln>
          </p:spPr>
          <p:txBody>
            <a:bodyPr wrap="square">
              <a:spAutoFit/>
            </a:bodyPr>
            <a:lstStyle>
              <a:lvl1pPr eaLnBrk="0" hangingPunct="0">
                <a:defRPr sz="1900">
                  <a:solidFill>
                    <a:schemeClr val="tx1"/>
                  </a:solidFill>
                  <a:latin typeface="Arial" panose="020B0604020202020204" pitchFamily="34" charset="0"/>
                  <a:ea typeface="宋体" panose="02010600030101010101" pitchFamily="2" charset="-122"/>
                </a:defRPr>
              </a:lvl1pPr>
              <a:lvl2pPr marL="742950" indent="-285750" eaLnBrk="0" hangingPunct="0">
                <a:defRPr sz="1900">
                  <a:solidFill>
                    <a:schemeClr val="tx1"/>
                  </a:solidFill>
                  <a:latin typeface="Arial" panose="020B0604020202020204" pitchFamily="34" charset="0"/>
                  <a:ea typeface="宋体" panose="02010600030101010101" pitchFamily="2" charset="-122"/>
                </a:defRPr>
              </a:lvl2pPr>
              <a:lvl3pPr marL="1143000" indent="-228600" eaLnBrk="0" hangingPunct="0">
                <a:defRPr sz="1900">
                  <a:solidFill>
                    <a:schemeClr val="tx1"/>
                  </a:solidFill>
                  <a:latin typeface="Arial" panose="020B0604020202020204" pitchFamily="34" charset="0"/>
                  <a:ea typeface="宋体" panose="02010600030101010101" pitchFamily="2" charset="-122"/>
                </a:defRPr>
              </a:lvl3pPr>
              <a:lvl4pPr marL="1600200" indent="-228600" eaLnBrk="0" hangingPunct="0">
                <a:defRPr sz="1900">
                  <a:solidFill>
                    <a:schemeClr val="tx1"/>
                  </a:solidFill>
                  <a:latin typeface="Arial" panose="020B0604020202020204" pitchFamily="34" charset="0"/>
                  <a:ea typeface="宋体" panose="02010600030101010101" pitchFamily="2" charset="-122"/>
                </a:defRPr>
              </a:lvl4pPr>
              <a:lvl5pPr marL="2057400" indent="-228600" eaLnBrk="0" hangingPunct="0">
                <a:defRPr sz="19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600" dirty="0">
                  <a:solidFill>
                    <a:srgbClr val="FBCB78"/>
                  </a:solidFill>
                  <a:latin typeface="+mn-lt"/>
                  <a:ea typeface="+mn-ea"/>
                  <a:cs typeface="+mn-ea"/>
                  <a:sym typeface="+mn-lt"/>
                </a:rPr>
                <a:t>初心和使命是对党的性质宗旨、奋斗目标、精神风貌等的高度概括，是党的先进性和纯洁性的集中体现。</a:t>
              </a:r>
            </a:p>
          </p:txBody>
        </p:sp>
      </p:grpSp>
      <p:grpSp>
        <p:nvGrpSpPr>
          <p:cNvPr id="58" name="组合 57"/>
          <p:cNvGrpSpPr/>
          <p:nvPr/>
        </p:nvGrpSpPr>
        <p:grpSpPr>
          <a:xfrm>
            <a:off x="9021445" y="1663700"/>
            <a:ext cx="2688590" cy="2764965"/>
            <a:chOff x="8784740" y="1709679"/>
            <a:chExt cx="1859026" cy="1912330"/>
          </a:xfrm>
        </p:grpSpPr>
        <p:sp>
          <p:nvSpPr>
            <p:cNvPr id="54" name="椭圆 12"/>
            <p:cNvSpPr>
              <a:spLocks noChangeArrowheads="1"/>
            </p:cNvSpPr>
            <p:nvPr/>
          </p:nvSpPr>
          <p:spPr bwMode="auto">
            <a:xfrm>
              <a:off x="8784740" y="1709679"/>
              <a:ext cx="1859026" cy="1912330"/>
            </a:xfrm>
            <a:prstGeom prst="roundRect">
              <a:avLst/>
            </a:prstGeom>
            <a:gradFill flip="none" rotWithShape="1">
              <a:gsLst>
                <a:gs pos="5000">
                  <a:srgbClr val="FEF5D6"/>
                </a:gs>
                <a:gs pos="68000">
                  <a:srgbClr val="FBCB78"/>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zh-CN" sz="1600">
                <a:solidFill>
                  <a:schemeClr val="tx1"/>
                </a:solidFill>
                <a:cs typeface="+mn-ea"/>
                <a:sym typeface="+mn-lt"/>
              </a:endParaRPr>
            </a:p>
          </p:txBody>
        </p:sp>
        <p:sp>
          <p:nvSpPr>
            <p:cNvPr id="55" name="文本框 26"/>
            <p:cNvSpPr>
              <a:spLocks noChangeArrowheads="1"/>
            </p:cNvSpPr>
            <p:nvPr/>
          </p:nvSpPr>
          <p:spPr bwMode="auto">
            <a:xfrm>
              <a:off x="8929490" y="1919011"/>
              <a:ext cx="1569526" cy="1493666"/>
            </a:xfrm>
            <a:prstGeom prst="roundRect">
              <a:avLst/>
            </a:prstGeom>
            <a:noFill/>
            <a:ln>
              <a:noFill/>
            </a:ln>
          </p:spPr>
          <p:txBody>
            <a:bodyPr>
              <a:spAutoFit/>
            </a:bodyPr>
            <a:lstStyle>
              <a:lvl1pPr eaLnBrk="0" hangingPunct="0">
                <a:defRPr sz="1900">
                  <a:solidFill>
                    <a:schemeClr val="tx1"/>
                  </a:solidFill>
                  <a:latin typeface="Arial" panose="020B0604020202020204" pitchFamily="34" charset="0"/>
                  <a:ea typeface="宋体" panose="02010600030101010101" pitchFamily="2" charset="-122"/>
                </a:defRPr>
              </a:lvl1pPr>
              <a:lvl2pPr marL="742950" indent="-285750" eaLnBrk="0" hangingPunct="0">
                <a:defRPr sz="1900">
                  <a:solidFill>
                    <a:schemeClr val="tx1"/>
                  </a:solidFill>
                  <a:latin typeface="Arial" panose="020B0604020202020204" pitchFamily="34" charset="0"/>
                  <a:ea typeface="宋体" panose="02010600030101010101" pitchFamily="2" charset="-122"/>
                </a:defRPr>
              </a:lvl2pPr>
              <a:lvl3pPr marL="1143000" indent="-228600" eaLnBrk="0" hangingPunct="0">
                <a:defRPr sz="1900">
                  <a:solidFill>
                    <a:schemeClr val="tx1"/>
                  </a:solidFill>
                  <a:latin typeface="Arial" panose="020B0604020202020204" pitchFamily="34" charset="0"/>
                  <a:ea typeface="宋体" panose="02010600030101010101" pitchFamily="2" charset="-122"/>
                </a:defRPr>
              </a:lvl3pPr>
              <a:lvl4pPr marL="1600200" indent="-228600" eaLnBrk="0" hangingPunct="0">
                <a:defRPr sz="1900">
                  <a:solidFill>
                    <a:schemeClr val="tx1"/>
                  </a:solidFill>
                  <a:latin typeface="Arial" panose="020B0604020202020204" pitchFamily="34" charset="0"/>
                  <a:ea typeface="宋体" panose="02010600030101010101" pitchFamily="2" charset="-122"/>
                </a:defRPr>
              </a:lvl4pPr>
              <a:lvl5pPr marL="2057400" indent="-228600" eaLnBrk="0" hangingPunct="0">
                <a:defRPr sz="19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sz="1900">
                  <a:solidFill>
                    <a:schemeClr val="tx1"/>
                  </a:solidFill>
                  <a:latin typeface="Arial" panose="020B0604020202020204" pitchFamily="34" charset="0"/>
                  <a:ea typeface="宋体" panose="02010600030101010101" pitchFamily="2" charset="-122"/>
                </a:defRPr>
              </a:lvl9pPr>
            </a:lstStyle>
            <a:p>
              <a:pPr algn="ctr">
                <a:lnSpc>
                  <a:spcPct val="150000"/>
                </a:lnSpc>
              </a:pPr>
              <a:r>
                <a:rPr lang="zh-CN" altLang="en-US" sz="1600" dirty="0">
                  <a:solidFill>
                    <a:schemeClr val="tx1"/>
                  </a:solidFill>
                  <a:latin typeface="+mn-lt"/>
                  <a:ea typeface="+mn-ea"/>
                  <a:cs typeface="+mn-ea"/>
                  <a:sym typeface="+mn-lt"/>
                </a:rPr>
                <a:t>初心和使命要求中国共产党人坚定共产主义远大理想和中国特色社会主义共同理想。革命理想高于天。</a:t>
              </a:r>
            </a:p>
          </p:txBody>
        </p:sp>
      </p:grpSp>
      <p:sp>
        <p:nvSpPr>
          <p:cNvPr id="24" name="TextBox 23"/>
          <p:cNvSpPr txBox="1"/>
          <p:nvPr/>
        </p:nvSpPr>
        <p:spPr>
          <a:xfrm>
            <a:off x="248209" y="6695764"/>
            <a:ext cx="1440159"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rgbClr val="C00000"/>
                </a:solidFill>
                <a:effectLst/>
                <a:uLnTx/>
                <a:uFillTx/>
              </a:rPr>
              <a:t>行业</a:t>
            </a:r>
            <a:r>
              <a:rPr kumimoji="0" lang="en-US" altLang="zh-CN" sz="100" b="0" i="0" u="none" strike="noStrike" kern="0" cap="none" spc="0" normalizeH="0" baseline="0" noProof="0" dirty="0" smtClean="0">
                <a:ln>
                  <a:noFill/>
                </a:ln>
                <a:solidFill>
                  <a:srgbClr val="C00000"/>
                </a:solidFill>
                <a:effectLst/>
                <a:uLnTx/>
                <a:uFillTx/>
              </a:rPr>
              <a:t>PPT</a:t>
            </a:r>
            <a:r>
              <a:rPr kumimoji="0" lang="zh-CN" altLang="en-US" sz="100" b="0" i="0" u="none" strike="noStrike" kern="0" cap="none" spc="0" normalizeH="0" baseline="0" noProof="0" dirty="0" smtClean="0">
                <a:ln>
                  <a:noFill/>
                </a:ln>
                <a:solidFill>
                  <a:srgbClr val="C00000"/>
                </a:solidFill>
                <a:effectLst/>
                <a:uLnTx/>
                <a:uFillTx/>
              </a:rPr>
              <a:t>模板</a:t>
            </a:r>
            <a:r>
              <a:rPr kumimoji="0" lang="en-US" altLang="zh-CN" sz="100" b="0" i="0" u="none" strike="noStrike" kern="0" cap="none" spc="0" normalizeH="0" baseline="0" noProof="0" dirty="0" smtClean="0">
                <a:ln>
                  <a:noFill/>
                </a:ln>
                <a:solidFill>
                  <a:srgbClr val="C00000"/>
                </a:solidFill>
                <a:effectLst/>
                <a:uLnTx/>
                <a:uFillTx/>
              </a:rPr>
              <a:t>http://www.1ppt.com/hangye/</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wipe(left)">
                                      <p:cBhvr>
                                        <p:cTn id="12" dur="500"/>
                                        <p:tgtEl>
                                          <p:spTgt spid="56"/>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60"/>
                                        </p:tgtEl>
                                        <p:attrNameLst>
                                          <p:attrName>style.visibility</p:attrName>
                                        </p:attrNameLst>
                                      </p:cBhvr>
                                      <p:to>
                                        <p:strVal val="visible"/>
                                      </p:to>
                                    </p:set>
                                    <p:animEffect transition="in" filter="wipe(left)">
                                      <p:cBhvr>
                                        <p:cTn id="16" dur="500"/>
                                        <p:tgtEl>
                                          <p:spTgt spid="60"/>
                                        </p:tgtEl>
                                      </p:cBhvr>
                                    </p:animEffect>
                                  </p:childTnLst>
                                </p:cTn>
                              </p:par>
                            </p:childTnLst>
                          </p:cTn>
                        </p:par>
                        <p:par>
                          <p:cTn id="17" fill="hold">
                            <p:stCondLst>
                              <p:cond delay="1500"/>
                            </p:stCondLst>
                            <p:childTnLst>
                              <p:par>
                                <p:cTn id="18" presetID="22" presetClass="entr" presetSubtype="8" fill="hold" nodeType="after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wipe(left)">
                                      <p:cBhvr>
                                        <p:cTn id="20" dur="500"/>
                                        <p:tgtEl>
                                          <p:spTgt spid="57"/>
                                        </p:tgtEl>
                                      </p:cBhvr>
                                    </p:animEffec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59"/>
                                        </p:tgtEl>
                                        <p:attrNameLst>
                                          <p:attrName>style.visibility</p:attrName>
                                        </p:attrNameLst>
                                      </p:cBhvr>
                                      <p:to>
                                        <p:strVal val="visible"/>
                                      </p:to>
                                    </p:set>
                                    <p:animEffect transition="in" filter="wipe(left)">
                                      <p:cBhvr>
                                        <p:cTn id="24" dur="500"/>
                                        <p:tgtEl>
                                          <p:spTgt spid="59"/>
                                        </p:tgtEl>
                                      </p:cBhvr>
                                    </p:animEffect>
                                  </p:childTnLst>
                                </p:cTn>
                              </p:par>
                            </p:childTnLst>
                          </p:cTn>
                        </p:par>
                        <p:par>
                          <p:cTn id="25" fill="hold">
                            <p:stCondLst>
                              <p:cond delay="2500"/>
                            </p:stCondLst>
                            <p:childTnLst>
                              <p:par>
                                <p:cTn id="26" presetID="22" presetClass="entr" presetSubtype="8" fill="hold" nodeType="afterEffect">
                                  <p:stCondLst>
                                    <p:cond delay="0"/>
                                  </p:stCondLst>
                                  <p:childTnLst>
                                    <p:set>
                                      <p:cBhvr>
                                        <p:cTn id="27" dur="1" fill="hold">
                                          <p:stCondLst>
                                            <p:cond delay="0"/>
                                          </p:stCondLst>
                                        </p:cTn>
                                        <p:tgtEl>
                                          <p:spTgt spid="58"/>
                                        </p:tgtEl>
                                        <p:attrNameLst>
                                          <p:attrName>style.visibility</p:attrName>
                                        </p:attrNameLst>
                                      </p:cBhvr>
                                      <p:to>
                                        <p:strVal val="visible"/>
                                      </p:to>
                                    </p:set>
                                    <p:animEffect transition="in" filter="wipe(left)">
                                      <p:cBhvr>
                                        <p:cTn id="28"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grpSp>
        <p:nvGrpSpPr>
          <p:cNvPr id="17" name="组合 16"/>
          <p:cNvGrpSpPr/>
          <p:nvPr/>
        </p:nvGrpSpPr>
        <p:grpSpPr>
          <a:xfrm>
            <a:off x="488418" y="397632"/>
            <a:ext cx="4771520" cy="630002"/>
            <a:chOff x="5528413" y="1484117"/>
            <a:chExt cx="4771520" cy="630002"/>
          </a:xfrm>
        </p:grpSpPr>
        <p:sp>
          <p:nvSpPr>
            <p:cNvPr id="14" name="任意多边形 13"/>
            <p:cNvSpPr/>
            <p:nvPr/>
          </p:nvSpPr>
          <p:spPr>
            <a:xfrm>
              <a:off x="6008284" y="1556119"/>
              <a:ext cx="4291649" cy="540000"/>
            </a:xfrm>
            <a:custGeom>
              <a:avLst/>
              <a:gdLst>
                <a:gd name="connsiteX0" fmla="*/ 0 w 4291649"/>
                <a:gd name="connsiteY0" fmla="*/ 0 h 540000"/>
                <a:gd name="connsiteX1" fmla="*/ 4021649 w 4291649"/>
                <a:gd name="connsiteY1" fmla="*/ 0 h 540000"/>
                <a:gd name="connsiteX2" fmla="*/ 4291649 w 4291649"/>
                <a:gd name="connsiteY2" fmla="*/ 270000 h 540000"/>
                <a:gd name="connsiteX3" fmla="*/ 4021649 w 4291649"/>
                <a:gd name="connsiteY3" fmla="*/ 540000 h 540000"/>
                <a:gd name="connsiteX4" fmla="*/ 0 w 4291649"/>
                <a:gd name="connsiteY4" fmla="*/ 540000 h 540000"/>
                <a:gd name="connsiteX5" fmla="*/ 42809 w 4291649"/>
                <a:gd name="connsiteY5" fmla="*/ 504680 h 540000"/>
                <a:gd name="connsiteX6" fmla="*/ 140016 w 4291649"/>
                <a:gd name="connsiteY6" fmla="*/ 270000 h 540000"/>
                <a:gd name="connsiteX7" fmla="*/ 42809 w 4291649"/>
                <a:gd name="connsiteY7" fmla="*/ 35321 h 5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1649" h="540000">
                  <a:moveTo>
                    <a:pt x="0" y="0"/>
                  </a:moveTo>
                  <a:lnTo>
                    <a:pt x="4021649" y="0"/>
                  </a:lnTo>
                  <a:cubicBezTo>
                    <a:pt x="4170766" y="0"/>
                    <a:pt x="4291649" y="120883"/>
                    <a:pt x="4291649" y="270000"/>
                  </a:cubicBezTo>
                  <a:cubicBezTo>
                    <a:pt x="4291649" y="419117"/>
                    <a:pt x="4170766" y="540000"/>
                    <a:pt x="4021649" y="540000"/>
                  </a:cubicBezTo>
                  <a:lnTo>
                    <a:pt x="0" y="540000"/>
                  </a:lnTo>
                  <a:lnTo>
                    <a:pt x="42809" y="504680"/>
                  </a:lnTo>
                  <a:cubicBezTo>
                    <a:pt x="102868" y="444620"/>
                    <a:pt x="140016" y="361648"/>
                    <a:pt x="140016" y="270000"/>
                  </a:cubicBezTo>
                  <a:cubicBezTo>
                    <a:pt x="140016" y="178352"/>
                    <a:pt x="102868" y="95380"/>
                    <a:pt x="42809" y="35321"/>
                  </a:cubicBezTo>
                  <a:close/>
                </a:path>
              </a:pathLst>
            </a:cu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20" name="椭圆 19"/>
            <p:cNvSpPr/>
            <p:nvPr/>
          </p:nvSpPr>
          <p:spPr>
            <a:xfrm>
              <a:off x="5528413" y="1538119"/>
              <a:ext cx="576000" cy="576000"/>
            </a:xfrm>
            <a:prstGeom prst="ellipse">
              <a:avLst/>
            </a:prstGeom>
            <a:gradFill>
              <a:gsLst>
                <a:gs pos="5000">
                  <a:srgbClr val="FEF5D6"/>
                </a:gs>
                <a:gs pos="68000">
                  <a:srgbClr val="FBCB78"/>
                </a:gs>
              </a:gsLst>
              <a:lin ang="27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sp>
          <p:nvSpPr>
            <p:cNvPr id="15" name="矩形 14"/>
            <p:cNvSpPr/>
            <p:nvPr/>
          </p:nvSpPr>
          <p:spPr>
            <a:xfrm>
              <a:off x="6357296" y="1484117"/>
              <a:ext cx="3366637" cy="534185"/>
            </a:xfrm>
            <a:prstGeom prst="rect">
              <a:avLst/>
            </a:prstGeom>
          </p:spPr>
          <p:txBody>
            <a:bodyPr wrap="square">
              <a:spAutoFit/>
            </a:bodyPr>
            <a:lstStyle/>
            <a:p>
              <a:pPr algn="ctr">
                <a:lnSpc>
                  <a:spcPct val="140000"/>
                </a:lnSpc>
              </a:pPr>
              <a:r>
                <a:rPr lang="zh-CN" altLang="en-US" sz="2300" spc="100" dirty="0">
                  <a:solidFill>
                    <a:srgbClr val="AE0A08"/>
                  </a:solidFill>
                  <a:cs typeface="+mn-ea"/>
                  <a:sym typeface="+mn-lt"/>
                </a:rPr>
                <a:t>不忘初心，方得始终</a:t>
              </a:r>
            </a:p>
          </p:txBody>
        </p:sp>
        <p:sp>
          <p:nvSpPr>
            <p:cNvPr id="25" name="矩形 24"/>
            <p:cNvSpPr/>
            <p:nvPr/>
          </p:nvSpPr>
          <p:spPr>
            <a:xfrm>
              <a:off x="5528413" y="1513327"/>
              <a:ext cx="576000" cy="553357"/>
            </a:xfrm>
            <a:prstGeom prst="rect">
              <a:avLst/>
            </a:prstGeom>
          </p:spPr>
          <p:txBody>
            <a:bodyPr wrap="square">
              <a:spAutoFit/>
            </a:bodyPr>
            <a:lstStyle/>
            <a:p>
              <a:pPr algn="ctr">
                <a:lnSpc>
                  <a:spcPct val="140000"/>
                </a:lnSpc>
              </a:pPr>
              <a:r>
                <a:rPr lang="en-US" altLang="zh-CN" sz="2400" dirty="0">
                  <a:solidFill>
                    <a:srgbClr val="AE0A08"/>
                  </a:solidFill>
                  <a:cs typeface="+mn-ea"/>
                  <a:sym typeface="+mn-lt"/>
                </a:rPr>
                <a:t>1</a:t>
              </a:r>
            </a:p>
          </p:txBody>
        </p:sp>
        <p:sp>
          <p:nvSpPr>
            <p:cNvPr id="26" name="燕尾形 25"/>
            <p:cNvSpPr/>
            <p:nvPr/>
          </p:nvSpPr>
          <p:spPr>
            <a:xfrm>
              <a:off x="9960140" y="1754688"/>
              <a:ext cx="142862" cy="142862"/>
            </a:xfrm>
            <a:prstGeom prst="chevron">
              <a:avLst/>
            </a:prstGeom>
            <a:solidFill>
              <a:srgbClr val="AE0A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AE0A08"/>
                </a:solidFill>
                <a:cs typeface="+mn-ea"/>
                <a:sym typeface="+mn-lt"/>
              </a:endParaRPr>
            </a:p>
          </p:txBody>
        </p:sp>
      </p:grpSp>
      <p:pic>
        <p:nvPicPr>
          <p:cNvPr id="2" name="图片 1" descr="形状 5"/>
          <p:cNvPicPr>
            <a:picLocks noChangeAspect="1"/>
          </p:cNvPicPr>
          <p:nvPr/>
        </p:nvPicPr>
        <p:blipFill>
          <a:blip r:embed="rId4"/>
          <a:stretch>
            <a:fillRect/>
          </a:stretch>
        </p:blipFill>
        <p:spPr>
          <a:xfrm>
            <a:off x="633095" y="2016760"/>
            <a:ext cx="4733925" cy="4038600"/>
          </a:xfrm>
          <a:prstGeom prst="rect">
            <a:avLst/>
          </a:prstGeom>
        </p:spPr>
      </p:pic>
      <p:sp>
        <p:nvSpPr>
          <p:cNvPr id="3" name="Oval 952"/>
          <p:cNvSpPr>
            <a:spLocks noChangeArrowheads="1"/>
          </p:cNvSpPr>
          <p:nvPr/>
        </p:nvSpPr>
        <p:spPr bwMode="auto">
          <a:xfrm>
            <a:off x="6086944" y="2158819"/>
            <a:ext cx="392772" cy="393160"/>
          </a:xfrm>
          <a:prstGeom prst="ellipse">
            <a:avLst/>
          </a:prstGeom>
          <a:gradFill>
            <a:gsLst>
              <a:gs pos="5000">
                <a:srgbClr val="FEF5D6"/>
              </a:gs>
              <a:gs pos="68000">
                <a:srgbClr val="FBCB78"/>
              </a:gs>
            </a:gsLst>
            <a:lin ang="13500000" scaled="0"/>
          </a:gradFill>
          <a:ln>
            <a:noFill/>
          </a:ln>
        </p:spPr>
        <p:txBody>
          <a:bodyPr/>
          <a:lstStyle/>
          <a:p>
            <a:endParaRPr lang="zh-CN" altLang="zh-CN" sz="1600">
              <a:solidFill>
                <a:schemeClr val="tx1"/>
              </a:solidFill>
              <a:cs typeface="+mn-ea"/>
              <a:sym typeface="+mn-lt"/>
            </a:endParaRPr>
          </a:p>
        </p:txBody>
      </p:sp>
      <p:sp>
        <p:nvSpPr>
          <p:cNvPr id="4" name="Oval 952"/>
          <p:cNvSpPr>
            <a:spLocks noChangeArrowheads="1"/>
          </p:cNvSpPr>
          <p:nvPr/>
        </p:nvSpPr>
        <p:spPr bwMode="auto">
          <a:xfrm>
            <a:off x="6086944" y="3084117"/>
            <a:ext cx="392772" cy="393160"/>
          </a:xfrm>
          <a:prstGeom prst="ellipse">
            <a:avLst/>
          </a:prstGeom>
          <a:solidFill>
            <a:srgbClr val="AE1B19"/>
          </a:solidFill>
          <a:ln>
            <a:noFill/>
          </a:ln>
        </p:spPr>
        <p:txBody>
          <a:bodyPr/>
          <a:lstStyle/>
          <a:p>
            <a:endParaRPr lang="zh-CN" altLang="zh-CN" sz="1600">
              <a:solidFill>
                <a:schemeClr val="tx1"/>
              </a:solidFill>
              <a:cs typeface="+mn-ea"/>
              <a:sym typeface="+mn-lt"/>
            </a:endParaRPr>
          </a:p>
        </p:txBody>
      </p:sp>
      <p:sp>
        <p:nvSpPr>
          <p:cNvPr id="5" name="Oval 952"/>
          <p:cNvSpPr>
            <a:spLocks noChangeArrowheads="1"/>
          </p:cNvSpPr>
          <p:nvPr/>
        </p:nvSpPr>
        <p:spPr bwMode="auto">
          <a:xfrm>
            <a:off x="6086944" y="4009415"/>
            <a:ext cx="392772" cy="393160"/>
          </a:xfrm>
          <a:prstGeom prst="ellipse">
            <a:avLst/>
          </a:prstGeom>
          <a:gradFill>
            <a:gsLst>
              <a:gs pos="5000">
                <a:srgbClr val="FEF5D6"/>
              </a:gs>
              <a:gs pos="68000">
                <a:srgbClr val="FBCB78"/>
              </a:gs>
            </a:gsLst>
            <a:lin ang="13500000" scaled="0"/>
          </a:gradFill>
          <a:ln>
            <a:noFill/>
          </a:ln>
        </p:spPr>
        <p:txBody>
          <a:bodyPr/>
          <a:lstStyle/>
          <a:p>
            <a:endParaRPr lang="zh-CN" altLang="zh-CN" sz="1600">
              <a:solidFill>
                <a:schemeClr val="tx1"/>
              </a:solidFill>
              <a:cs typeface="+mn-ea"/>
              <a:sym typeface="+mn-lt"/>
            </a:endParaRPr>
          </a:p>
        </p:txBody>
      </p:sp>
      <p:sp>
        <p:nvSpPr>
          <p:cNvPr id="6" name="Oval 952"/>
          <p:cNvSpPr>
            <a:spLocks noChangeArrowheads="1"/>
          </p:cNvSpPr>
          <p:nvPr/>
        </p:nvSpPr>
        <p:spPr bwMode="auto">
          <a:xfrm>
            <a:off x="6086944" y="4934713"/>
            <a:ext cx="392772" cy="393160"/>
          </a:xfrm>
          <a:prstGeom prst="ellipse">
            <a:avLst/>
          </a:prstGeom>
          <a:solidFill>
            <a:srgbClr val="AE1B19"/>
          </a:solidFill>
          <a:ln>
            <a:noFill/>
          </a:ln>
        </p:spPr>
        <p:txBody>
          <a:bodyPr/>
          <a:lstStyle/>
          <a:p>
            <a:endParaRPr lang="zh-CN" altLang="zh-CN" sz="1600">
              <a:solidFill>
                <a:schemeClr val="tx1"/>
              </a:solidFill>
              <a:cs typeface="+mn-ea"/>
              <a:sym typeface="+mn-lt"/>
            </a:endParaRPr>
          </a:p>
        </p:txBody>
      </p:sp>
      <p:sp>
        <p:nvSpPr>
          <p:cNvPr id="7" name="TextBox 28"/>
          <p:cNvSpPr txBox="1"/>
          <p:nvPr/>
        </p:nvSpPr>
        <p:spPr>
          <a:xfrm>
            <a:off x="6551930" y="2016760"/>
            <a:ext cx="4558665" cy="792568"/>
          </a:xfrm>
          <a:prstGeom prst="rect">
            <a:avLst/>
          </a:prstGeom>
          <a:noFill/>
        </p:spPr>
        <p:txBody>
          <a:bodyPr wrap="square" lIns="96435" tIns="48218" rIns="96435" bIns="48218" rtlCol="0">
            <a:spAutoFit/>
          </a:bodyPr>
          <a:lstStyle/>
          <a:p>
            <a:pPr>
              <a:lnSpc>
                <a:spcPct val="150000"/>
              </a:lnSpc>
            </a:pPr>
            <a:r>
              <a:rPr lang="zh-CN" altLang="en-US" sz="1600" dirty="0">
                <a:solidFill>
                  <a:schemeClr val="tx1"/>
                </a:solidFill>
                <a:cs typeface="+mn-ea"/>
                <a:sym typeface="+mn-lt"/>
              </a:rPr>
              <a:t>习近平同志指出：“我们干事业不能忘本忘祖、忘记初心。我们共产党人的本。</a:t>
            </a:r>
          </a:p>
        </p:txBody>
      </p:sp>
      <p:sp>
        <p:nvSpPr>
          <p:cNvPr id="8" name="TextBox 30"/>
          <p:cNvSpPr txBox="1"/>
          <p:nvPr/>
        </p:nvSpPr>
        <p:spPr>
          <a:xfrm>
            <a:off x="6551930" y="2943860"/>
            <a:ext cx="4558665" cy="792568"/>
          </a:xfrm>
          <a:prstGeom prst="rect">
            <a:avLst/>
          </a:prstGeom>
          <a:noFill/>
        </p:spPr>
        <p:txBody>
          <a:bodyPr wrap="square" lIns="96435" tIns="48218" rIns="96435" bIns="48218" rtlCol="0">
            <a:spAutoFit/>
          </a:bodyPr>
          <a:lstStyle/>
          <a:p>
            <a:pPr>
              <a:lnSpc>
                <a:spcPct val="150000"/>
              </a:lnSpc>
            </a:pPr>
            <a:r>
              <a:rPr lang="zh-CN" altLang="en-US" sz="1600" dirty="0">
                <a:solidFill>
                  <a:schemeClr val="tx1"/>
                </a:solidFill>
                <a:cs typeface="+mn-ea"/>
                <a:sym typeface="+mn-lt"/>
              </a:rPr>
              <a:t>对中国特色社会主义和共产主义的信念，对党和人民的忠诚。我们要固的本。</a:t>
            </a:r>
          </a:p>
        </p:txBody>
      </p:sp>
      <p:sp>
        <p:nvSpPr>
          <p:cNvPr id="9" name="TextBox 31"/>
          <p:cNvSpPr txBox="1"/>
          <p:nvPr/>
        </p:nvSpPr>
        <p:spPr>
          <a:xfrm>
            <a:off x="6551930" y="3870960"/>
            <a:ext cx="4558665" cy="792568"/>
          </a:xfrm>
          <a:prstGeom prst="rect">
            <a:avLst/>
          </a:prstGeom>
          <a:noFill/>
        </p:spPr>
        <p:txBody>
          <a:bodyPr wrap="square" lIns="96435" tIns="48218" rIns="96435" bIns="48218" rtlCol="0">
            <a:spAutoFit/>
          </a:bodyPr>
          <a:lstStyle/>
          <a:p>
            <a:pPr>
              <a:lnSpc>
                <a:spcPct val="150000"/>
              </a:lnSpc>
            </a:pPr>
            <a:r>
              <a:rPr lang="zh-CN" altLang="en-US" sz="1600" dirty="0">
                <a:solidFill>
                  <a:schemeClr val="tx1"/>
                </a:solidFill>
                <a:cs typeface="+mn-ea"/>
                <a:sym typeface="+mn-lt"/>
              </a:rPr>
              <a:t>中国共产党之所以叫共产党，就是因为从成立之日起我们党就把共产主义确立为远大理想。</a:t>
            </a:r>
          </a:p>
        </p:txBody>
      </p:sp>
      <p:sp>
        <p:nvSpPr>
          <p:cNvPr id="10" name="TextBox 32"/>
          <p:cNvSpPr txBox="1"/>
          <p:nvPr/>
        </p:nvSpPr>
        <p:spPr>
          <a:xfrm>
            <a:off x="6551930" y="4798060"/>
            <a:ext cx="4558665" cy="792568"/>
          </a:xfrm>
          <a:prstGeom prst="rect">
            <a:avLst/>
          </a:prstGeom>
          <a:noFill/>
        </p:spPr>
        <p:txBody>
          <a:bodyPr wrap="square" lIns="96435" tIns="48218" rIns="96435" bIns="48218" rtlCol="0">
            <a:spAutoFit/>
          </a:bodyPr>
          <a:lstStyle/>
          <a:p>
            <a:pPr>
              <a:lnSpc>
                <a:spcPct val="150000"/>
              </a:lnSpc>
            </a:pPr>
            <a:r>
              <a:rPr lang="zh-CN" altLang="en-US" sz="1600" dirty="0">
                <a:solidFill>
                  <a:schemeClr val="tx1"/>
                </a:solidFill>
                <a:cs typeface="+mn-ea"/>
                <a:sym typeface="+mn-lt"/>
              </a:rPr>
              <a:t>们党把远大理想同共同理想紧密结合起来，为坚持和发展中国特色社会主义不懈奋斗。</a:t>
            </a:r>
          </a:p>
        </p:txBody>
      </p:sp>
    </p:spTree>
  </p:cSld>
  <p:clrMapOvr>
    <a:masterClrMapping/>
  </p:clrMapOvr>
  <p:transition spd="slow" advClick="0" advTm="4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500"/>
                            </p:stCondLst>
                            <p:childTnLst>
                              <p:par>
                                <p:cTn id="17" presetID="2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 calcmode="lin" valueType="num">
                                      <p:cBhvr>
                                        <p:cTn id="21" dur="500" fill="hold"/>
                                        <p:tgtEl>
                                          <p:spTgt spid="3"/>
                                        </p:tgtEl>
                                        <p:attrNameLst>
                                          <p:attrName>ppt_x</p:attrName>
                                        </p:attrNameLst>
                                      </p:cBhvr>
                                      <p:tavLst>
                                        <p:tav tm="0">
                                          <p:val>
                                            <p:fltVal val="0.5"/>
                                          </p:val>
                                        </p:tav>
                                        <p:tav tm="100000">
                                          <p:val>
                                            <p:strVal val="#ppt_x"/>
                                          </p:val>
                                        </p:tav>
                                      </p:tavLst>
                                    </p:anim>
                                    <p:anim calcmode="lin" valueType="num">
                                      <p:cBhvr>
                                        <p:cTn id="22" dur="500" fill="hold"/>
                                        <p:tgtEl>
                                          <p:spTgt spid="3"/>
                                        </p:tgtEl>
                                        <p:attrNameLst>
                                          <p:attrName>ppt_y</p:attrName>
                                        </p:attrNameLst>
                                      </p:cBhvr>
                                      <p:tavLst>
                                        <p:tav tm="0">
                                          <p:val>
                                            <p:fltVal val="0.5"/>
                                          </p:val>
                                        </p:tav>
                                        <p:tav tm="100000">
                                          <p:val>
                                            <p:strVal val="#ppt_y"/>
                                          </p:val>
                                        </p:tav>
                                      </p:tavLst>
                                    </p:anim>
                                  </p:childTnLst>
                                </p:cTn>
                              </p:par>
                              <p:par>
                                <p:cTn id="23" presetID="23" presetClass="entr" presetSubtype="528" fill="hold" grpId="0" nodeType="withEffect">
                                  <p:stCondLst>
                                    <p:cond delay="20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40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 calcmode="lin" valueType="num">
                                      <p:cBhvr>
                                        <p:cTn id="33" dur="500" fill="hold"/>
                                        <p:tgtEl>
                                          <p:spTgt spid="5"/>
                                        </p:tgtEl>
                                        <p:attrNameLst>
                                          <p:attrName>ppt_x</p:attrName>
                                        </p:attrNameLst>
                                      </p:cBhvr>
                                      <p:tavLst>
                                        <p:tav tm="0">
                                          <p:val>
                                            <p:fltVal val="0.5"/>
                                          </p:val>
                                        </p:tav>
                                        <p:tav tm="100000">
                                          <p:val>
                                            <p:strVal val="#ppt_x"/>
                                          </p:val>
                                        </p:tav>
                                      </p:tavLst>
                                    </p:anim>
                                    <p:anim calcmode="lin" valueType="num">
                                      <p:cBhvr>
                                        <p:cTn id="34" dur="500" fill="hold"/>
                                        <p:tgtEl>
                                          <p:spTgt spid="5"/>
                                        </p:tgtEl>
                                        <p:attrNameLst>
                                          <p:attrName>ppt_y</p:attrName>
                                        </p:attrNameLst>
                                      </p:cBhvr>
                                      <p:tavLst>
                                        <p:tav tm="0">
                                          <p:val>
                                            <p:fltVal val="0.5"/>
                                          </p:val>
                                        </p:tav>
                                        <p:tav tm="100000">
                                          <p:val>
                                            <p:strVal val="#ppt_y"/>
                                          </p:val>
                                        </p:tav>
                                      </p:tavLst>
                                    </p:anim>
                                  </p:childTnLst>
                                </p:cTn>
                              </p:par>
                              <p:par>
                                <p:cTn id="35" presetID="23" presetClass="entr" presetSubtype="528" fill="hold" grpId="0" nodeType="withEffect">
                                  <p:stCondLst>
                                    <p:cond delay="60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 calcmode="lin" valueType="num">
                                      <p:cBhvr>
                                        <p:cTn id="39" dur="500" fill="hold"/>
                                        <p:tgtEl>
                                          <p:spTgt spid="6"/>
                                        </p:tgtEl>
                                        <p:attrNameLst>
                                          <p:attrName>ppt_x</p:attrName>
                                        </p:attrNameLst>
                                      </p:cBhvr>
                                      <p:tavLst>
                                        <p:tav tm="0">
                                          <p:val>
                                            <p:fltVal val="0.5"/>
                                          </p:val>
                                        </p:tav>
                                        <p:tav tm="100000">
                                          <p:val>
                                            <p:strVal val="#ppt_x"/>
                                          </p:val>
                                        </p:tav>
                                      </p:tavLst>
                                    </p:anim>
                                    <p:anim calcmode="lin" valueType="num">
                                      <p:cBhvr>
                                        <p:cTn id="40" dur="500" fill="hold"/>
                                        <p:tgtEl>
                                          <p:spTgt spid="6"/>
                                        </p:tgtEl>
                                        <p:attrNameLst>
                                          <p:attrName>ppt_y</p:attrName>
                                        </p:attrNameLst>
                                      </p:cBhvr>
                                      <p:tavLst>
                                        <p:tav tm="0">
                                          <p:val>
                                            <p:fltVal val="0.5"/>
                                          </p:val>
                                        </p:tav>
                                        <p:tav tm="100000">
                                          <p:val>
                                            <p:strVal val="#ppt_y"/>
                                          </p:val>
                                        </p:tav>
                                      </p:tavLst>
                                    </p:anim>
                                  </p:childTnLst>
                                </p:cTn>
                              </p:par>
                            </p:childTnLst>
                          </p:cTn>
                        </p:par>
                        <p:par>
                          <p:cTn id="41" fill="hold">
                            <p:stCondLst>
                              <p:cond delay="1000"/>
                            </p:stCondLst>
                            <p:childTnLst>
                              <p:par>
                                <p:cTn id="42" presetID="27" presetClass="entr" presetSubtype="0" fill="hold" grpId="0" nodeType="afterEffect">
                                  <p:stCondLst>
                                    <p:cond delay="0"/>
                                  </p:stCondLst>
                                  <p:iterate type="lt">
                                    <p:tmPct val="30000"/>
                                  </p:iterate>
                                  <p:childTnLst>
                                    <p:set>
                                      <p:cBhvr>
                                        <p:cTn id="43" dur="1" fill="hold">
                                          <p:stCondLst>
                                            <p:cond delay="0"/>
                                          </p:stCondLst>
                                        </p:cTn>
                                        <p:tgtEl>
                                          <p:spTgt spid="7"/>
                                        </p:tgtEl>
                                        <p:attrNameLst>
                                          <p:attrName>style.visibility</p:attrName>
                                        </p:attrNameLst>
                                      </p:cBhvr>
                                      <p:to>
                                        <p:strVal val="visible"/>
                                      </p:to>
                                    </p:set>
                                    <p:anim calcmode="discrete" valueType="clr">
                                      <p:cBhvr override="childStyle">
                                        <p:cTn id="44" dur="100"/>
                                        <p:tgtEl>
                                          <p:spTgt spid="7"/>
                                        </p:tgtEl>
                                        <p:attrNameLst>
                                          <p:attrName>style.color</p:attrName>
                                        </p:attrNameLst>
                                      </p:cBhvr>
                                      <p:tavLst>
                                        <p:tav tm="0">
                                          <p:val>
                                            <p:clrVal>
                                              <a:schemeClr val="bg1"/>
                                            </p:clrVal>
                                          </p:val>
                                        </p:tav>
                                        <p:tav tm="50000">
                                          <p:val>
                                            <p:clrVal>
                                              <a:schemeClr val="bg1"/>
                                            </p:clrVal>
                                          </p:val>
                                        </p:tav>
                                      </p:tavLst>
                                    </p:anim>
                                    <p:anim calcmode="discrete" valueType="clr">
                                      <p:cBhvr>
                                        <p:cTn id="45" dur="100"/>
                                        <p:tgtEl>
                                          <p:spTgt spid="7"/>
                                        </p:tgtEl>
                                        <p:attrNameLst>
                                          <p:attrName>fillcolor</p:attrName>
                                        </p:attrNameLst>
                                      </p:cBhvr>
                                      <p:tavLst>
                                        <p:tav tm="0">
                                          <p:val>
                                            <p:clrVal>
                                              <a:schemeClr val="accent2"/>
                                            </p:clrVal>
                                          </p:val>
                                        </p:tav>
                                        <p:tav tm="50000">
                                          <p:val>
                                            <p:clrVal>
                                              <a:schemeClr val="hlink"/>
                                            </p:clrVal>
                                          </p:val>
                                        </p:tav>
                                      </p:tavLst>
                                    </p:anim>
                                    <p:set>
                                      <p:cBhvr>
                                        <p:cTn id="46" dur="100"/>
                                        <p:tgtEl>
                                          <p:spTgt spid="7"/>
                                        </p:tgtEl>
                                        <p:attrNameLst>
                                          <p:attrName>fill.type</p:attrName>
                                        </p:attrNameLst>
                                      </p:cBhvr>
                                      <p:to>
                                        <p:strVal val="solid"/>
                                      </p:to>
                                    </p:set>
                                  </p:childTnLst>
                                </p:cTn>
                              </p:par>
                              <p:par>
                                <p:cTn id="47" presetID="27" presetClass="entr" presetSubtype="0" fill="hold" grpId="0" nodeType="withEffect">
                                  <p:stCondLst>
                                    <p:cond delay="300"/>
                                  </p:stCondLst>
                                  <p:iterate type="lt">
                                    <p:tmPct val="30000"/>
                                  </p:iterate>
                                  <p:childTnLst>
                                    <p:set>
                                      <p:cBhvr>
                                        <p:cTn id="48" dur="1" fill="hold">
                                          <p:stCondLst>
                                            <p:cond delay="0"/>
                                          </p:stCondLst>
                                        </p:cTn>
                                        <p:tgtEl>
                                          <p:spTgt spid="8"/>
                                        </p:tgtEl>
                                        <p:attrNameLst>
                                          <p:attrName>style.visibility</p:attrName>
                                        </p:attrNameLst>
                                      </p:cBhvr>
                                      <p:to>
                                        <p:strVal val="visible"/>
                                      </p:to>
                                    </p:set>
                                    <p:anim calcmode="discrete" valueType="clr">
                                      <p:cBhvr override="childStyle">
                                        <p:cTn id="49" dur="100"/>
                                        <p:tgtEl>
                                          <p:spTgt spid="8"/>
                                        </p:tgtEl>
                                        <p:attrNameLst>
                                          <p:attrName>style.color</p:attrName>
                                        </p:attrNameLst>
                                      </p:cBhvr>
                                      <p:tavLst>
                                        <p:tav tm="0">
                                          <p:val>
                                            <p:clrVal>
                                              <a:schemeClr val="bg1"/>
                                            </p:clrVal>
                                          </p:val>
                                        </p:tav>
                                        <p:tav tm="50000">
                                          <p:val>
                                            <p:clrVal>
                                              <a:schemeClr val="bg1"/>
                                            </p:clrVal>
                                          </p:val>
                                        </p:tav>
                                      </p:tavLst>
                                    </p:anim>
                                    <p:anim calcmode="discrete" valueType="clr">
                                      <p:cBhvr>
                                        <p:cTn id="50" dur="100"/>
                                        <p:tgtEl>
                                          <p:spTgt spid="8"/>
                                        </p:tgtEl>
                                        <p:attrNameLst>
                                          <p:attrName>fillcolor</p:attrName>
                                        </p:attrNameLst>
                                      </p:cBhvr>
                                      <p:tavLst>
                                        <p:tav tm="0">
                                          <p:val>
                                            <p:clrVal>
                                              <a:schemeClr val="accent2"/>
                                            </p:clrVal>
                                          </p:val>
                                        </p:tav>
                                        <p:tav tm="50000">
                                          <p:val>
                                            <p:clrVal>
                                              <a:schemeClr val="hlink"/>
                                            </p:clrVal>
                                          </p:val>
                                        </p:tav>
                                      </p:tavLst>
                                    </p:anim>
                                    <p:set>
                                      <p:cBhvr>
                                        <p:cTn id="51" dur="100"/>
                                        <p:tgtEl>
                                          <p:spTgt spid="8"/>
                                        </p:tgtEl>
                                        <p:attrNameLst>
                                          <p:attrName>fill.type</p:attrName>
                                        </p:attrNameLst>
                                      </p:cBhvr>
                                      <p:to>
                                        <p:strVal val="solid"/>
                                      </p:to>
                                    </p:set>
                                  </p:childTnLst>
                                </p:cTn>
                              </p:par>
                              <p:par>
                                <p:cTn id="52" presetID="27" presetClass="entr" presetSubtype="0" fill="hold" grpId="0" nodeType="withEffect">
                                  <p:stCondLst>
                                    <p:cond delay="600"/>
                                  </p:stCondLst>
                                  <p:iterate type="lt">
                                    <p:tmPct val="30000"/>
                                  </p:iterate>
                                  <p:childTnLst>
                                    <p:set>
                                      <p:cBhvr>
                                        <p:cTn id="53" dur="1" fill="hold">
                                          <p:stCondLst>
                                            <p:cond delay="0"/>
                                          </p:stCondLst>
                                        </p:cTn>
                                        <p:tgtEl>
                                          <p:spTgt spid="9"/>
                                        </p:tgtEl>
                                        <p:attrNameLst>
                                          <p:attrName>style.visibility</p:attrName>
                                        </p:attrNameLst>
                                      </p:cBhvr>
                                      <p:to>
                                        <p:strVal val="visible"/>
                                      </p:to>
                                    </p:set>
                                    <p:anim calcmode="discrete" valueType="clr">
                                      <p:cBhvr override="childStyle">
                                        <p:cTn id="54" dur="100"/>
                                        <p:tgtEl>
                                          <p:spTgt spid="9"/>
                                        </p:tgtEl>
                                        <p:attrNameLst>
                                          <p:attrName>style.color</p:attrName>
                                        </p:attrNameLst>
                                      </p:cBhvr>
                                      <p:tavLst>
                                        <p:tav tm="0">
                                          <p:val>
                                            <p:clrVal>
                                              <a:schemeClr val="bg1"/>
                                            </p:clrVal>
                                          </p:val>
                                        </p:tav>
                                        <p:tav tm="50000">
                                          <p:val>
                                            <p:clrVal>
                                              <a:schemeClr val="bg1"/>
                                            </p:clrVal>
                                          </p:val>
                                        </p:tav>
                                      </p:tavLst>
                                    </p:anim>
                                    <p:anim calcmode="discrete" valueType="clr">
                                      <p:cBhvr>
                                        <p:cTn id="55" dur="100"/>
                                        <p:tgtEl>
                                          <p:spTgt spid="9"/>
                                        </p:tgtEl>
                                        <p:attrNameLst>
                                          <p:attrName>fillcolor</p:attrName>
                                        </p:attrNameLst>
                                      </p:cBhvr>
                                      <p:tavLst>
                                        <p:tav tm="0">
                                          <p:val>
                                            <p:clrVal>
                                              <a:schemeClr val="accent2"/>
                                            </p:clrVal>
                                          </p:val>
                                        </p:tav>
                                        <p:tav tm="50000">
                                          <p:val>
                                            <p:clrVal>
                                              <a:schemeClr val="hlink"/>
                                            </p:clrVal>
                                          </p:val>
                                        </p:tav>
                                      </p:tavLst>
                                    </p:anim>
                                    <p:set>
                                      <p:cBhvr>
                                        <p:cTn id="56" dur="100"/>
                                        <p:tgtEl>
                                          <p:spTgt spid="9"/>
                                        </p:tgtEl>
                                        <p:attrNameLst>
                                          <p:attrName>fill.type</p:attrName>
                                        </p:attrNameLst>
                                      </p:cBhvr>
                                      <p:to>
                                        <p:strVal val="solid"/>
                                      </p:to>
                                    </p:set>
                                  </p:childTnLst>
                                </p:cTn>
                              </p:par>
                              <p:par>
                                <p:cTn id="57" presetID="27" presetClass="entr" presetSubtype="0" fill="hold" grpId="0" nodeType="withEffect">
                                  <p:stCondLst>
                                    <p:cond delay="900"/>
                                  </p:stCondLst>
                                  <p:iterate type="lt">
                                    <p:tmPct val="30000"/>
                                  </p:iterate>
                                  <p:childTnLst>
                                    <p:set>
                                      <p:cBhvr>
                                        <p:cTn id="58" dur="1" fill="hold">
                                          <p:stCondLst>
                                            <p:cond delay="0"/>
                                          </p:stCondLst>
                                        </p:cTn>
                                        <p:tgtEl>
                                          <p:spTgt spid="10"/>
                                        </p:tgtEl>
                                        <p:attrNameLst>
                                          <p:attrName>style.visibility</p:attrName>
                                        </p:attrNameLst>
                                      </p:cBhvr>
                                      <p:to>
                                        <p:strVal val="visible"/>
                                      </p:to>
                                    </p:set>
                                    <p:anim calcmode="discrete" valueType="clr">
                                      <p:cBhvr override="childStyle">
                                        <p:cTn id="59" dur="100"/>
                                        <p:tgtEl>
                                          <p:spTgt spid="10"/>
                                        </p:tgtEl>
                                        <p:attrNameLst>
                                          <p:attrName>style.color</p:attrName>
                                        </p:attrNameLst>
                                      </p:cBhvr>
                                      <p:tavLst>
                                        <p:tav tm="0">
                                          <p:val>
                                            <p:clrVal>
                                              <a:schemeClr val="bg1"/>
                                            </p:clrVal>
                                          </p:val>
                                        </p:tav>
                                        <p:tav tm="50000">
                                          <p:val>
                                            <p:clrVal>
                                              <a:schemeClr val="bg1"/>
                                            </p:clrVal>
                                          </p:val>
                                        </p:tav>
                                      </p:tavLst>
                                    </p:anim>
                                    <p:anim calcmode="discrete" valueType="clr">
                                      <p:cBhvr>
                                        <p:cTn id="60" dur="100"/>
                                        <p:tgtEl>
                                          <p:spTgt spid="10"/>
                                        </p:tgtEl>
                                        <p:attrNameLst>
                                          <p:attrName>fillcolor</p:attrName>
                                        </p:attrNameLst>
                                      </p:cBhvr>
                                      <p:tavLst>
                                        <p:tav tm="0">
                                          <p:val>
                                            <p:clrVal>
                                              <a:schemeClr val="accent2"/>
                                            </p:clrVal>
                                          </p:val>
                                        </p:tav>
                                        <p:tav tm="50000">
                                          <p:val>
                                            <p:clrVal>
                                              <a:schemeClr val="hlink"/>
                                            </p:clrVal>
                                          </p:val>
                                        </p:tav>
                                      </p:tavLst>
                                    </p:anim>
                                    <p:set>
                                      <p:cBhvr>
                                        <p:cTn id="61" dur="100"/>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6" grpId="0" bldLvl="0" animBg="1"/>
      <p:bldP spid="7"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pic>
        <p:nvPicPr>
          <p:cNvPr id="8" name="图片 7" descr="D:\资料\PPT\包\形状 1.png形状 1"/>
          <p:cNvPicPr>
            <a:picLocks noChangeAspect="1"/>
          </p:cNvPicPr>
          <p:nvPr/>
        </p:nvPicPr>
        <p:blipFill>
          <a:blip r:embed="rId4"/>
          <a:srcRect/>
          <a:stretch>
            <a:fillRect/>
          </a:stretch>
        </p:blipFill>
        <p:spPr>
          <a:xfrm>
            <a:off x="1678940" y="1054735"/>
            <a:ext cx="10513060" cy="5692775"/>
          </a:xfrm>
          <a:prstGeom prst="rect">
            <a:avLst/>
          </a:prstGeom>
        </p:spPr>
      </p:pic>
      <p:grpSp>
        <p:nvGrpSpPr>
          <p:cNvPr id="3" name="组合 2"/>
          <p:cNvGrpSpPr/>
          <p:nvPr/>
        </p:nvGrpSpPr>
        <p:grpSpPr>
          <a:xfrm>
            <a:off x="860425" y="874395"/>
            <a:ext cx="6821226" cy="2410460"/>
            <a:chOff x="1482" y="963"/>
            <a:chExt cx="11745" cy="3796"/>
          </a:xfrm>
        </p:grpSpPr>
        <p:sp>
          <p:nvSpPr>
            <p:cNvPr id="9" name="文本框 8"/>
            <p:cNvSpPr txBox="1"/>
            <p:nvPr/>
          </p:nvSpPr>
          <p:spPr>
            <a:xfrm>
              <a:off x="1482" y="963"/>
              <a:ext cx="2842" cy="2472"/>
            </a:xfrm>
            <a:prstGeom prst="rect">
              <a:avLst/>
            </a:prstGeom>
            <a:noFill/>
          </p:spPr>
          <p:txBody>
            <a:bodyPr wrap="square" rtlCol="0">
              <a:spAutoFit/>
            </a:bodyPr>
            <a:lstStyle/>
            <a:p>
              <a:pPr indent="0" algn="dist">
                <a:buFont typeface="Arial" panose="020B0604020202020204" pitchFamily="34" charset="0"/>
                <a:buNone/>
              </a:pPr>
              <a:r>
                <a:rPr lang="en-US" altLang="zh-CN" sz="9600" spc="-1800" dirty="0">
                  <a:solidFill>
                    <a:srgbClr val="FFCFAA"/>
                  </a:solidFill>
                  <a:effectLst/>
                  <a:cs typeface="+mn-ea"/>
                  <a:sym typeface="+mn-lt"/>
                </a:rPr>
                <a:t>02</a:t>
              </a:r>
            </a:p>
          </p:txBody>
        </p:sp>
        <p:sp>
          <p:nvSpPr>
            <p:cNvPr id="10" name="文本框 9"/>
            <p:cNvSpPr txBox="1"/>
            <p:nvPr/>
          </p:nvSpPr>
          <p:spPr>
            <a:xfrm>
              <a:off x="1482" y="3161"/>
              <a:ext cx="11745" cy="1598"/>
            </a:xfrm>
            <a:prstGeom prst="rect">
              <a:avLst/>
            </a:prstGeom>
            <a:noFill/>
          </p:spPr>
          <p:txBody>
            <a:bodyPr wrap="square" rtlCol="0">
              <a:spAutoFit/>
            </a:bodyPr>
            <a:lstStyle>
              <a:defPPr>
                <a:defRPr lang="zh-CN"/>
              </a:defPPr>
              <a:lvl1pPr indent="0" algn="dist">
                <a:buFont typeface="Arial" panose="020B0604020202020204" pitchFamily="34" charset="0"/>
                <a:buNone/>
                <a:defRPr sz="6000" spc="-1800">
                  <a:solidFill>
                    <a:srgbClr val="FFCFAA"/>
                  </a:solidFill>
                  <a:effectLst/>
                  <a:latin typeface="汉仪大宋简" panose="02010609000101010101" pitchFamily="49" charset="-122"/>
                  <a:ea typeface="汉仪大宋简" panose="02010609000101010101" pitchFamily="49" charset="-122"/>
                  <a:cs typeface="+mn-ea"/>
                </a:defRPr>
              </a:lvl1pPr>
            </a:lstStyle>
            <a:p>
              <a:r>
                <a:rPr lang="zh-CN" altLang="en-US" dirty="0">
                  <a:sym typeface="+mn-lt"/>
                </a:rPr>
                <a:t>牢记使命英勇奋斗</a:t>
              </a:r>
            </a:p>
          </p:txBody>
        </p:sp>
      </p:grpSp>
      <p:sp>
        <p:nvSpPr>
          <p:cNvPr id="11" name="文本框 10"/>
          <p:cNvSpPr txBox="1"/>
          <p:nvPr/>
        </p:nvSpPr>
        <p:spPr>
          <a:xfrm>
            <a:off x="2870200" y="1717675"/>
            <a:ext cx="2736215" cy="521970"/>
          </a:xfrm>
          <a:prstGeom prst="rect">
            <a:avLst/>
          </a:prstGeom>
          <a:gradFill>
            <a:gsLst>
              <a:gs pos="5000">
                <a:srgbClr val="FEF4D4"/>
              </a:gs>
              <a:gs pos="100000">
                <a:srgbClr val="FBCB78"/>
              </a:gs>
            </a:gsLst>
            <a:lin ang="2700000" scaled="0"/>
          </a:gradFill>
        </p:spPr>
        <p:txBody>
          <a:bodyPr wrap="square" rtlCol="0">
            <a:spAutoFit/>
          </a:bodyPr>
          <a:lstStyle/>
          <a:p>
            <a:pPr algn="dist"/>
            <a:r>
              <a:rPr lang="zh-CN" altLang="en-US" sz="2800" dirty="0">
                <a:solidFill>
                  <a:srgbClr val="AE1B19"/>
                </a:solidFill>
                <a:cs typeface="+mn-ea"/>
                <a:sym typeface="+mn-lt"/>
              </a:rPr>
              <a:t>党政党建党课</a:t>
            </a:r>
          </a:p>
        </p:txBody>
      </p:sp>
      <p:sp>
        <p:nvSpPr>
          <p:cNvPr id="13" name="矩形 12"/>
          <p:cNvSpPr/>
          <p:nvPr/>
        </p:nvSpPr>
        <p:spPr>
          <a:xfrm>
            <a:off x="859790" y="3360420"/>
            <a:ext cx="5798185" cy="995045"/>
          </a:xfrm>
          <a:prstGeom prst="rect">
            <a:avLst/>
          </a:prstGeom>
        </p:spPr>
        <p:txBody>
          <a:bodyPr wrap="square">
            <a:spAutoFit/>
          </a:bodyPr>
          <a:lstStyle/>
          <a:p>
            <a:pPr algn="l">
              <a:lnSpc>
                <a:spcPct val="140000"/>
              </a:lnSpc>
            </a:pPr>
            <a:r>
              <a:rPr lang="zh-CN" altLang="en-US" sz="1400" spc="150" dirty="0">
                <a:solidFill>
                  <a:srgbClr val="FFD1A9"/>
                </a:solidFill>
                <a:cs typeface="+mn-ea"/>
                <a:sym typeface="+mn-lt"/>
              </a:rPr>
              <a:t>“初心”体现本质属性、价值追求，“使命”体现历史担当、奋斗目标。我们党的初心和使命，是党的先进性和纯洁性的集中体现，是激励一代代中国共产党人前赴后继、英勇奋斗的根本动力。</a:t>
            </a:r>
          </a:p>
        </p:txBody>
      </p:sp>
      <p:sp>
        <p:nvSpPr>
          <p:cNvPr id="16" name="文本框 15"/>
          <p:cNvSpPr txBox="1"/>
          <p:nvPr/>
        </p:nvSpPr>
        <p:spPr>
          <a:xfrm>
            <a:off x="1342390" y="259715"/>
            <a:ext cx="9507220" cy="306705"/>
          </a:xfrm>
          <a:prstGeom prst="rect">
            <a:avLst/>
          </a:prstGeom>
          <a:noFill/>
        </p:spPr>
        <p:txBody>
          <a:bodyPr wrap="square" rtlCol="0">
            <a:spAutoFit/>
          </a:bodyPr>
          <a:lstStyle/>
          <a:p>
            <a:pPr algn="dist"/>
            <a:r>
              <a:rPr lang="zh-CN" altLang="en-US" sz="1400">
                <a:solidFill>
                  <a:srgbClr val="FEF4D4"/>
                </a:solidFill>
                <a:cs typeface="+mn-ea"/>
                <a:sym typeface="+mn-lt"/>
              </a:rPr>
              <a:t>用硬核成果开新局</a:t>
            </a:r>
            <a:r>
              <a:rPr lang="en-US" altLang="zh-CN" sz="1400">
                <a:solidFill>
                  <a:srgbClr val="FEF4D4"/>
                </a:solidFill>
                <a:cs typeface="+mn-ea"/>
                <a:sym typeface="+mn-lt"/>
              </a:rPr>
              <a:t> </a:t>
            </a:r>
            <a:r>
              <a:rPr lang="zh-CN" altLang="en-US" sz="1400">
                <a:solidFill>
                  <a:srgbClr val="FEF4D4"/>
                </a:solidFill>
                <a:cs typeface="+mn-ea"/>
                <a:sym typeface="+mn-lt"/>
              </a:rPr>
              <a:t>以创新引领谋新篇</a:t>
            </a:r>
          </a:p>
        </p:txBody>
      </p:sp>
      <p:grpSp>
        <p:nvGrpSpPr>
          <p:cNvPr id="46" name="组合 45"/>
          <p:cNvGrpSpPr/>
          <p:nvPr/>
        </p:nvGrpSpPr>
        <p:grpSpPr>
          <a:xfrm>
            <a:off x="170498" y="303848"/>
            <a:ext cx="11879580" cy="6250305"/>
            <a:chOff x="179" y="488"/>
            <a:chExt cx="18708" cy="9843"/>
          </a:xfrm>
        </p:grpSpPr>
        <p:sp>
          <p:nvSpPr>
            <p:cNvPr id="40" name="文本框 39"/>
            <p:cNvSpPr txBox="1"/>
            <p:nvPr/>
          </p:nvSpPr>
          <p:spPr>
            <a:xfrm>
              <a:off x="179" y="6006"/>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sp>
          <p:nvSpPr>
            <p:cNvPr id="44" name="文本框 43"/>
            <p:cNvSpPr txBox="1"/>
            <p:nvPr/>
          </p:nvSpPr>
          <p:spPr>
            <a:xfrm>
              <a:off x="18354" y="488"/>
              <a:ext cx="533" cy="4325"/>
            </a:xfrm>
            <a:prstGeom prst="rect">
              <a:avLst/>
            </a:prstGeom>
            <a:noFill/>
          </p:spPr>
          <p:txBody>
            <a:bodyPr vert="eaVert" wrap="square" rtlCol="0">
              <a:spAutoFit/>
            </a:bodyPr>
            <a:lstStyle/>
            <a:p>
              <a:pPr algn="dist"/>
              <a:r>
                <a:rPr lang="zh-CN" altLang="en-US" sz="1000">
                  <a:solidFill>
                    <a:srgbClr val="FEF4D4"/>
                  </a:solidFill>
                  <a:cs typeface="+mn-ea"/>
                  <a:sym typeface="+mn-lt"/>
                </a:rPr>
                <a:t>伟</a:t>
              </a:r>
              <a:r>
                <a:rPr lang="en-US" altLang="zh-CN" sz="1000">
                  <a:solidFill>
                    <a:srgbClr val="FEF4D4"/>
                  </a:solidFill>
                  <a:cs typeface="+mn-ea"/>
                  <a:sym typeface="+mn-lt"/>
                </a:rPr>
                <a:t>/</a:t>
              </a:r>
              <a:r>
                <a:rPr lang="zh-CN" altLang="en-US" sz="1000">
                  <a:solidFill>
                    <a:srgbClr val="FEF4D4"/>
                  </a:solidFill>
                  <a:cs typeface="+mn-ea"/>
                  <a:sym typeface="+mn-lt"/>
                </a:rPr>
                <a:t>大</a:t>
              </a:r>
              <a:r>
                <a:rPr lang="en-US" altLang="zh-CN" sz="1000">
                  <a:solidFill>
                    <a:srgbClr val="FEF4D4"/>
                  </a:solidFill>
                  <a:cs typeface="+mn-ea"/>
                  <a:sym typeface="+mn-lt"/>
                </a:rPr>
                <a:t>/</a:t>
              </a:r>
              <a:r>
                <a:rPr lang="zh-CN" altLang="en-US" sz="1000">
                  <a:solidFill>
                    <a:srgbClr val="FEF4D4"/>
                  </a:solidFill>
                  <a:cs typeface="+mn-ea"/>
                  <a:sym typeface="+mn-lt"/>
                </a:rPr>
                <a:t>历</a:t>
              </a:r>
              <a:r>
                <a:rPr lang="en-US" altLang="zh-CN" sz="1000">
                  <a:solidFill>
                    <a:srgbClr val="FEF4D4"/>
                  </a:solidFill>
                  <a:cs typeface="+mn-ea"/>
                  <a:sym typeface="+mn-lt"/>
                </a:rPr>
                <a:t>/</a:t>
              </a:r>
              <a:r>
                <a:rPr lang="zh-CN" altLang="en-US" sz="1000">
                  <a:solidFill>
                    <a:srgbClr val="FEF4D4"/>
                  </a:solidFill>
                  <a:cs typeface="+mn-ea"/>
                  <a:sym typeface="+mn-lt"/>
                </a:rPr>
                <a:t>程</a:t>
              </a:r>
              <a:r>
                <a:rPr lang="en-US" altLang="zh-CN" sz="1000">
                  <a:solidFill>
                    <a:srgbClr val="FEF4D4"/>
                  </a:solidFill>
                  <a:cs typeface="+mn-ea"/>
                  <a:sym typeface="+mn-lt"/>
                </a:rPr>
                <a:t>/</a:t>
              </a:r>
              <a:r>
                <a:rPr lang="zh-CN" altLang="en-US" sz="1000">
                  <a:solidFill>
                    <a:srgbClr val="FEF4D4"/>
                  </a:solidFill>
                  <a:cs typeface="+mn-ea"/>
                  <a:sym typeface="+mn-lt"/>
                </a:rPr>
                <a:t>初</a:t>
              </a:r>
              <a:r>
                <a:rPr lang="en-US" altLang="zh-CN" sz="1000">
                  <a:solidFill>
                    <a:srgbClr val="FEF4D4"/>
                  </a:solidFill>
                  <a:cs typeface="+mn-ea"/>
                  <a:sym typeface="+mn-lt"/>
                </a:rPr>
                <a:t>/</a:t>
              </a:r>
              <a:r>
                <a:rPr lang="zh-CN" altLang="en-US" sz="1000">
                  <a:solidFill>
                    <a:srgbClr val="FEF4D4"/>
                  </a:solidFill>
                  <a:cs typeface="+mn-ea"/>
                  <a:sym typeface="+mn-lt"/>
                </a:rPr>
                <a:t>心</a:t>
              </a:r>
              <a:r>
                <a:rPr lang="en-US" altLang="zh-CN" sz="1000">
                  <a:solidFill>
                    <a:srgbClr val="FEF4D4"/>
                  </a:solidFill>
                  <a:cs typeface="+mn-ea"/>
                  <a:sym typeface="+mn-lt"/>
                </a:rPr>
                <a:t>/</a:t>
              </a:r>
              <a:r>
                <a:rPr lang="zh-CN" altLang="en-US" sz="1000">
                  <a:solidFill>
                    <a:srgbClr val="FEF4D4"/>
                  </a:solidFill>
                  <a:cs typeface="+mn-ea"/>
                  <a:sym typeface="+mn-lt"/>
                </a:rPr>
                <a:t>不</a:t>
              </a:r>
              <a:r>
                <a:rPr lang="en-US" altLang="zh-CN" sz="1000">
                  <a:solidFill>
                    <a:srgbClr val="FEF4D4"/>
                  </a:solidFill>
                  <a:cs typeface="+mn-ea"/>
                  <a:sym typeface="+mn-lt"/>
                </a:rPr>
                <a:t>/</a:t>
              </a:r>
              <a:r>
                <a:rPr lang="zh-CN" altLang="en-US" sz="1000">
                  <a:solidFill>
                    <a:srgbClr val="FEF4D4"/>
                  </a:solidFill>
                  <a:cs typeface="+mn-ea"/>
                  <a:sym typeface="+mn-lt"/>
                </a:rPr>
                <a:t>忘</a:t>
              </a:r>
            </a:p>
          </p:txBody>
        </p:sp>
      </p:grpSp>
    </p:spTree>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animEffect transition="in" filter="wipe(down)">
                                      <p:cBhvr>
                                        <p:cTn id="29" dur="500"/>
                                        <p:tgtEl>
                                          <p:spTgt spid="1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6" presetClass="entr" presetSubtype="0" fill="hold" grpId="0" nodeType="clickEffect">
                                  <p:stCondLst>
                                    <p:cond delay="0"/>
                                  </p:stCondLst>
                                  <p:iterate type="lt">
                                    <p:tmPct val="10000"/>
                                  </p:iterate>
                                  <p:childTnLst>
                                    <p:set>
                                      <p:cBhvr>
                                        <p:cTn id="33" dur="1" fill="hold">
                                          <p:stCondLst>
                                            <p:cond delay="0"/>
                                          </p:stCondLst>
                                        </p:cTn>
                                        <p:tgtEl>
                                          <p:spTgt spid="16"/>
                                        </p:tgtEl>
                                        <p:attrNameLst>
                                          <p:attrName>style.visibility</p:attrName>
                                        </p:attrNameLst>
                                      </p:cBhvr>
                                      <p:to>
                                        <p:strVal val="visible"/>
                                      </p:to>
                                    </p:set>
                                    <p:anim by="(-#ppt_w*2)" calcmode="lin" valueType="num">
                                      <p:cBhvr rctx="PPT">
                                        <p:cTn id="34" dur="500" autoRev="1" fill="hold">
                                          <p:stCondLst>
                                            <p:cond delay="0"/>
                                          </p:stCondLst>
                                        </p:cTn>
                                        <p:tgtEl>
                                          <p:spTgt spid="16"/>
                                        </p:tgtEl>
                                        <p:attrNameLst>
                                          <p:attrName>ppt_w</p:attrName>
                                        </p:attrNameLst>
                                      </p:cBhvr>
                                    </p:anim>
                                    <p:anim by="(#ppt_w*0.50)" calcmode="lin" valueType="num">
                                      <p:cBhvr>
                                        <p:cTn id="35" dur="500" decel="50000" autoRev="1" fill="hold">
                                          <p:stCondLst>
                                            <p:cond delay="0"/>
                                          </p:stCondLst>
                                        </p:cTn>
                                        <p:tgtEl>
                                          <p:spTgt spid="16"/>
                                        </p:tgtEl>
                                        <p:attrNameLst>
                                          <p:attrName>ppt_x</p:attrName>
                                        </p:attrNameLst>
                                      </p:cBhvr>
                                    </p:anim>
                                    <p:anim from="(-#ppt_h/2)" to="(#ppt_y)" calcmode="lin" valueType="num">
                                      <p:cBhvr>
                                        <p:cTn id="36" dur="1000" fill="hold">
                                          <p:stCondLst>
                                            <p:cond delay="0"/>
                                          </p:stCondLst>
                                        </p:cTn>
                                        <p:tgtEl>
                                          <p:spTgt spid="16"/>
                                        </p:tgtEl>
                                        <p:attrNameLst>
                                          <p:attrName>ppt_y</p:attrName>
                                        </p:attrNameLst>
                                      </p:cBhvr>
                                    </p:anim>
                                    <p:animRot by="21600000">
                                      <p:cBhvr>
                                        <p:cTn id="37" dur="1000" fill="hold">
                                          <p:stCondLst>
                                            <p:cond delay="0"/>
                                          </p:stCondLst>
                                        </p:cTn>
                                        <p:tgtEl>
                                          <p:spTgt spid="16"/>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6"/>
                                        </p:tgtEl>
                                        <p:attrNameLst>
                                          <p:attrName>style.visibility</p:attrName>
                                        </p:attrNameLst>
                                      </p:cBhvr>
                                      <p:to>
                                        <p:strVal val="visible"/>
                                      </p:to>
                                    </p:set>
                                    <p:animEffect transition="in" filter="barn(inVertical)">
                                      <p:cBhvr>
                                        <p:cTn id="4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1" grpId="1" animBg="1"/>
      <p:bldP spid="13" grpId="0"/>
      <p:bldP spid="13" grpId="1"/>
      <p:bldP spid="16" grpId="0"/>
      <p:bldP spid="16" grpId="1"/>
    </p:bld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TA3NWIzNmEzNjBlZWE3NjE0ZTkxYjcxYzk0NjQwMDM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myoreh4">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2550</Words>
  <Application>Microsoft Office PowerPoint</Application>
  <PresentationFormat>宽屏</PresentationFormat>
  <Paragraphs>196</Paragraphs>
  <Slides>21</Slides>
  <Notes>21</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21</vt:i4>
      </vt:variant>
    </vt:vector>
  </HeadingPairs>
  <TitlesOfParts>
    <vt:vector size="32" baseType="lpstr">
      <vt:lpstr>Meiryo</vt:lpstr>
      <vt:lpstr>等线</vt:lpstr>
      <vt:lpstr>汉仪大宋简</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80</cp:revision>
  <dcterms:created xsi:type="dcterms:W3CDTF">2019-07-09T09:27:00Z</dcterms:created>
  <dcterms:modified xsi:type="dcterms:W3CDTF">2023-01-02T01:11:34Z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21A263DA31EA432CAE777B52ADC6C04D</vt:lpwstr>
  </property>
  <property fmtid="{D5CDD505-2E9C-101B-9397-08002B2CF9AE}" pid="3" name="KSOProductBuildVer">
    <vt:lpwstr>2052-11.1.0.11744</vt:lpwstr>
  </property>
</Properties>
</file>