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Lst>
  <p:notesMasterIdLst>
    <p:notesMasterId r:id="rId28"/>
  </p:notesMasterIdLst>
  <p:sldIdLst>
    <p:sldId id="256" r:id="rId4"/>
    <p:sldId id="258" r:id="rId5"/>
    <p:sldId id="257" r:id="rId6"/>
    <p:sldId id="260" r:id="rId7"/>
    <p:sldId id="280" r:id="rId8"/>
    <p:sldId id="261" r:id="rId9"/>
    <p:sldId id="259" r:id="rId10"/>
    <p:sldId id="263" r:id="rId11"/>
    <p:sldId id="264" r:id="rId12"/>
    <p:sldId id="265" r:id="rId13"/>
    <p:sldId id="266" r:id="rId14"/>
    <p:sldId id="267" r:id="rId15"/>
    <p:sldId id="268" r:id="rId16"/>
    <p:sldId id="281" r:id="rId17"/>
    <p:sldId id="269" r:id="rId18"/>
    <p:sldId id="270" r:id="rId19"/>
    <p:sldId id="272" r:id="rId20"/>
    <p:sldId id="273" r:id="rId21"/>
    <p:sldId id="274" r:id="rId22"/>
    <p:sldId id="276" r:id="rId23"/>
    <p:sldId id="275" r:id="rId24"/>
    <p:sldId id="277" r:id="rId25"/>
    <p:sldId id="282"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7">
          <p15:clr>
            <a:srgbClr val="A4A3A4"/>
          </p15:clr>
        </p15:guide>
        <p15:guide id="2" pos="40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7BC56"/>
    <a:srgbClr val="A6C664"/>
    <a:srgbClr val="FFB213"/>
    <a:srgbClr val="FFFFFF"/>
    <a:srgbClr val="FFBB13"/>
    <a:srgbClr val="FFC811"/>
    <a:srgbClr val="FFAE36"/>
    <a:srgbClr val="FF8342"/>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114"/>
      </p:cViewPr>
      <p:guideLst>
        <p:guide orient="horz" pos="2297"/>
        <p:guide pos="40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8406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30695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30306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959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362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906088089"/>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45070731"/>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241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096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59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223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969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941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542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9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5093627"/>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7763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1313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0226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6982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64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6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2237761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677887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82270324"/>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6839670"/>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12114301"/>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00582022"/>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8056935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11"/>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a:xfrm>
            <a:off x="0" y="0"/>
            <a:ext cx="12173585" cy="6857365"/>
          </a:xfrm>
          <a:prstGeom prst="rect">
            <a:avLst/>
          </a:prstGeom>
        </p:spPr>
      </p:pic>
      <p:sp>
        <p:nvSpPr>
          <p:cNvPr id="8" name="圆角矩形 7"/>
          <p:cNvSpPr/>
          <p:nvPr userDrawn="1"/>
        </p:nvSpPr>
        <p:spPr>
          <a:xfrm>
            <a:off x="211773" y="206058"/>
            <a:ext cx="11750040" cy="6445250"/>
          </a:xfrm>
          <a:prstGeom prst="roundRect">
            <a:avLst>
              <a:gd name="adj" fmla="val 4059"/>
            </a:avLst>
          </a:prstGeom>
          <a:solidFill>
            <a:schemeClr val="bg1">
              <a:alpha val="93000"/>
            </a:schemeClr>
          </a:solidFill>
          <a:ln>
            <a:gradFill>
              <a:gsLst>
                <a:gs pos="50000">
                  <a:srgbClr val="EBA874"/>
                </a:gs>
                <a:gs pos="0">
                  <a:srgbClr val="F2C5A2"/>
                </a:gs>
                <a:gs pos="100000">
                  <a:srgbClr val="E48B45"/>
                </a:gs>
              </a:gsLst>
              <a:lin ang="5400000" scaled="1"/>
            </a:gradFill>
          </a:ln>
          <a:effectLst>
            <a:outerShdw blurRad="127000" dist="381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494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13948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0.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39.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38.jpeg"/><Relationship Id="rId2" Type="http://schemas.openxmlformats.org/officeDocument/2006/relationships/tags" Target="../tags/tag38.xml"/><Relationship Id="rId16" Type="http://schemas.openxmlformats.org/officeDocument/2006/relationships/image" Target="../media/image37.jpe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11.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40.png"/><Relationship Id="rId4" Type="http://schemas.openxmlformats.org/officeDocument/2006/relationships/tags" Target="../tags/tag54.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1.png"/><Relationship Id="rId5" Type="http://schemas.openxmlformats.org/officeDocument/2006/relationships/tags" Target="../tags/tag63.xml"/><Relationship Id="rId10" Type="http://schemas.openxmlformats.org/officeDocument/2006/relationships/image" Target="../media/image41.png"/><Relationship Id="rId4" Type="http://schemas.openxmlformats.org/officeDocument/2006/relationships/tags" Target="../tags/tag62.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4.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1.png"/><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1.png"/><Relationship Id="rId1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1.xml"/><Relationship Id="rId17" Type="http://schemas.openxmlformats.org/officeDocument/2006/relationships/image" Target="../media/image22.png"/><Relationship Id="rId2" Type="http://schemas.openxmlformats.org/officeDocument/2006/relationships/tags" Target="../tags/tag20.xml"/><Relationship Id="rId16" Type="http://schemas.openxmlformats.org/officeDocument/2006/relationships/image" Target="../media/image21.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20.pn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
            <a:ext cx="12174220" cy="683785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07" y="2343150"/>
            <a:ext cx="6013706" cy="45148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97065" y="894715"/>
            <a:ext cx="5963285" cy="5963285"/>
          </a:xfrm>
          <a:prstGeom prst="rect">
            <a:avLst/>
          </a:prstGeom>
        </p:spPr>
      </p:pic>
      <p:sp>
        <p:nvSpPr>
          <p:cNvPr id="44" name="矩形 43"/>
          <p:cNvSpPr/>
          <p:nvPr/>
        </p:nvSpPr>
        <p:spPr>
          <a:xfrm>
            <a:off x="270828" y="1534795"/>
            <a:ext cx="7510145" cy="1783715"/>
          </a:xfrm>
          <a:prstGeom prst="rect">
            <a:avLst/>
          </a:prstGeom>
          <a:effectLst>
            <a:outerShdw blurRad="152400" dist="38100" algn="l" rotWithShape="0">
              <a:schemeClr val="tx1">
                <a:lumMod val="75000"/>
                <a:lumOff val="25000"/>
                <a:alpha val="18000"/>
              </a:schemeClr>
            </a:outerShdw>
          </a:effectLst>
        </p:spPr>
        <p:txBody>
          <a:bodyPr wrap="square">
            <a:spAutoFit/>
          </a:bodyPr>
          <a:lstStyle/>
          <a:p>
            <a:pPr algn="ctr"/>
            <a:r>
              <a:rPr lang="zh-CN" altLang="en-US" sz="11000" kern="0" spc="10" dirty="0">
                <a:solidFill>
                  <a:schemeClr val="tx1">
                    <a:lumMod val="75000"/>
                    <a:lumOff val="25000"/>
                  </a:schemeClr>
                </a:solidFill>
                <a:effectLst/>
                <a:uFillTx/>
                <a:latin typeface="汉仪大宋简" panose="02010609000101010101" pitchFamily="49" charset="-122"/>
                <a:ea typeface="汉仪大宋简" panose="02010609000101010101" pitchFamily="49" charset="-122"/>
                <a:cs typeface="+mn-ea"/>
                <a:sym typeface="+mn-lt"/>
              </a:rPr>
              <a:t>夏季美食节</a:t>
            </a:r>
          </a:p>
        </p:txBody>
      </p:sp>
      <p:sp>
        <p:nvSpPr>
          <p:cNvPr id="7" name="文本框 6"/>
          <p:cNvSpPr txBox="1"/>
          <p:nvPr/>
        </p:nvSpPr>
        <p:spPr>
          <a:xfrm>
            <a:off x="1181418" y="3155950"/>
            <a:ext cx="5688965" cy="275590"/>
          </a:xfrm>
          <a:prstGeom prst="rect">
            <a:avLst/>
          </a:prstGeom>
          <a:noFill/>
        </p:spPr>
        <p:txBody>
          <a:bodyPr wrap="square" rtlCol="0" anchor="t">
            <a:spAutoFit/>
          </a:bodyPr>
          <a:lstStyle/>
          <a:p>
            <a:pPr algn="ctr"/>
            <a:r>
              <a:rPr lang="zh-CN" altLang="en-US" sz="1200" cap="all">
                <a:solidFill>
                  <a:schemeClr val="bg1">
                    <a:lumMod val="65000"/>
                  </a:schemeClr>
                </a:solidFill>
                <a:uFillTx/>
                <a:cs typeface="+mn-ea"/>
                <a:sym typeface="+mn-lt"/>
              </a:rPr>
              <a:t>Planning of Cool Summer Food Festival Act</a:t>
            </a:r>
            <a:r>
              <a:rPr lang="en-US" altLang="zh-CN" sz="1200" cap="all">
                <a:solidFill>
                  <a:schemeClr val="bg1">
                    <a:lumMod val="65000"/>
                  </a:schemeClr>
                </a:solidFill>
                <a:uFillTx/>
                <a:cs typeface="+mn-ea"/>
                <a:sym typeface="+mn-lt"/>
              </a:rPr>
              <a:t> </a:t>
            </a:r>
            <a:r>
              <a:rPr lang="zh-CN" altLang="en-US" sz="1200" cap="all">
                <a:solidFill>
                  <a:schemeClr val="bg1">
                    <a:lumMod val="65000"/>
                  </a:schemeClr>
                </a:solidFill>
                <a:uFillTx/>
                <a:cs typeface="+mn-ea"/>
                <a:sym typeface="+mn-lt"/>
              </a:rPr>
              <a:t>Food Festival </a:t>
            </a:r>
          </a:p>
        </p:txBody>
      </p:sp>
      <p:grpSp>
        <p:nvGrpSpPr>
          <p:cNvPr id="10" name="组合 9"/>
          <p:cNvGrpSpPr/>
          <p:nvPr/>
        </p:nvGrpSpPr>
        <p:grpSpPr>
          <a:xfrm>
            <a:off x="2133918" y="3597275"/>
            <a:ext cx="3783965" cy="419100"/>
            <a:chOff x="2371" y="5376"/>
            <a:chExt cx="5959" cy="660"/>
          </a:xfrm>
        </p:grpSpPr>
        <p:sp>
          <p:nvSpPr>
            <p:cNvPr id="8" name="圆角矩形 7"/>
            <p:cNvSpPr/>
            <p:nvPr/>
          </p:nvSpPr>
          <p:spPr>
            <a:xfrm>
              <a:off x="2371" y="5376"/>
              <a:ext cx="5959" cy="660"/>
            </a:xfrm>
            <a:prstGeom prst="roundRect">
              <a:avLst>
                <a:gd name="adj" fmla="val 50000"/>
              </a:avLst>
            </a:prstGeom>
            <a:solidFill>
              <a:srgbClr val="FFBB13"/>
            </a:solidFill>
            <a:ln>
              <a:noFill/>
            </a:ln>
            <a:effectLst>
              <a:outerShdw blurRad="50800" dist="381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458" y="5440"/>
              <a:ext cx="5784" cy="533"/>
            </a:xfrm>
            <a:prstGeom prst="rect">
              <a:avLst/>
            </a:prstGeom>
            <a:noFill/>
          </p:spPr>
          <p:txBody>
            <a:bodyPr wrap="none" rtlCol="0" anchor="t">
              <a:spAutoFit/>
            </a:bodyPr>
            <a:lstStyle/>
            <a:p>
              <a:pPr algn="ctr"/>
              <a:r>
                <a:rPr lang="zh-CN" altLang="en-US" sz="1600" cap="all" dirty="0">
                  <a:solidFill>
                    <a:schemeClr val="bg1"/>
                  </a:solidFill>
                  <a:uFillTx/>
                  <a:cs typeface="+mn-ea"/>
                  <a:sym typeface="+mn-lt"/>
                </a:rPr>
                <a:t>【吃货来袭】主题夏季美食节活动策划</a:t>
              </a:r>
            </a:p>
          </p:txBody>
        </p:sp>
      </p:grpSp>
      <p:sp>
        <p:nvSpPr>
          <p:cNvPr id="11" name="文本框 10"/>
          <p:cNvSpPr txBox="1"/>
          <p:nvPr/>
        </p:nvSpPr>
        <p:spPr>
          <a:xfrm>
            <a:off x="1918970" y="4223385"/>
            <a:ext cx="4213860" cy="510540"/>
          </a:xfrm>
          <a:prstGeom prst="rect">
            <a:avLst/>
          </a:prstGeom>
          <a:noFill/>
        </p:spPr>
        <p:txBody>
          <a:bodyPr wrap="square" rtlCol="0" anchor="t">
            <a:spAutoFit/>
          </a:bodyPr>
          <a:lstStyle/>
          <a:p>
            <a:pPr algn="ctr">
              <a:lnSpc>
                <a:spcPct val="130000"/>
              </a:lnSpc>
              <a:spcBef>
                <a:spcPts val="0"/>
              </a:spcBef>
              <a:spcAft>
                <a:spcPts val="0"/>
              </a:spcAft>
            </a:pP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endParaRPr lang="zh-CN" altLang="en-US" sz="700" dirty="0" smtClean="0">
              <a:solidFill>
                <a:schemeClr val="tx1">
                  <a:lumMod val="50000"/>
                  <a:lumOff val="50000"/>
                </a:schemeClr>
              </a:solidFill>
              <a:cs typeface="+mn-ea"/>
              <a:sym typeface="+mn-lt"/>
            </a:endParaRPr>
          </a:p>
          <a:p>
            <a:pPr algn="ctr">
              <a:lnSpc>
                <a:spcPct val="130000"/>
              </a:lnSpc>
              <a:spcBef>
                <a:spcPts val="0"/>
              </a:spcBef>
              <a:spcAft>
                <a:spcPts val="0"/>
              </a:spcAft>
            </a:pPr>
            <a:endParaRPr lang="zh-CN" altLang="en-US" sz="700" dirty="0" smtClean="0">
              <a:solidFill>
                <a:schemeClr val="tx1">
                  <a:lumMod val="50000"/>
                  <a:lumOff val="50000"/>
                </a:schemeClr>
              </a:solidFill>
              <a:cs typeface="+mn-ea"/>
              <a:sym typeface="+mn-lt"/>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375" y="1008380"/>
            <a:ext cx="2058670" cy="2058670"/>
          </a:xfrm>
          <a:prstGeom prst="rect">
            <a:avLst/>
          </a:prstGeom>
        </p:spPr>
      </p:pic>
      <p:grpSp>
        <p:nvGrpSpPr>
          <p:cNvPr id="19" name="组合 18"/>
          <p:cNvGrpSpPr/>
          <p:nvPr/>
        </p:nvGrpSpPr>
        <p:grpSpPr>
          <a:xfrm>
            <a:off x="3102293" y="4926330"/>
            <a:ext cx="1924685" cy="322580"/>
            <a:chOff x="4794" y="7378"/>
            <a:chExt cx="3031" cy="508"/>
          </a:xfrm>
        </p:grpSpPr>
        <p:sp>
          <p:nvSpPr>
            <p:cNvPr id="16" name="文本框 15"/>
            <p:cNvSpPr txBox="1"/>
            <p:nvPr/>
          </p:nvSpPr>
          <p:spPr>
            <a:xfrm>
              <a:off x="5328" y="7391"/>
              <a:ext cx="2497" cy="485"/>
            </a:xfrm>
            <a:prstGeom prst="rect">
              <a:avLst/>
            </a:prstGeom>
            <a:noFill/>
          </p:spPr>
          <p:txBody>
            <a:bodyPr wrap="none" rtlCol="0" anchor="t">
              <a:spAutoFit/>
            </a:bodyPr>
            <a:lstStyle/>
            <a:p>
              <a:pPr algn="ctr"/>
              <a:r>
                <a:rPr lang="zh-CN" altLang="en-US" sz="1400" dirty="0">
                  <a:solidFill>
                    <a:schemeClr val="tx1">
                      <a:lumMod val="65000"/>
                      <a:lumOff val="35000"/>
                    </a:schemeClr>
                  </a:solidFill>
                  <a:cs typeface="+mn-ea"/>
                  <a:sym typeface="+mn-lt"/>
                </a:rPr>
                <a:t>汇报人</a:t>
              </a:r>
              <a:r>
                <a:rPr lang="zh-CN" altLang="en-US" sz="1400" dirty="0" smtClean="0">
                  <a:solidFill>
                    <a:schemeClr val="tx1">
                      <a:lumMod val="65000"/>
                      <a:lumOff val="35000"/>
                    </a:schemeClr>
                  </a:solidFill>
                  <a:cs typeface="+mn-ea"/>
                  <a:sym typeface="+mn-lt"/>
                </a:rPr>
                <a:t>丨</a:t>
              </a:r>
              <a:r>
                <a:rPr lang="zh-CN" altLang="en-US" sz="1400" dirty="0">
                  <a:solidFill>
                    <a:schemeClr val="tx1">
                      <a:lumMod val="65000"/>
                      <a:lumOff val="35000"/>
                    </a:schemeClr>
                  </a:solidFill>
                  <a:cs typeface="+mn-ea"/>
                  <a:sym typeface="+mn-lt"/>
                </a:rPr>
                <a:t>优品</a:t>
              </a:r>
              <a:r>
                <a:rPr lang="en-US" altLang="zh-CN" sz="1400" dirty="0" smtClean="0">
                  <a:solidFill>
                    <a:schemeClr val="tx1">
                      <a:lumMod val="65000"/>
                      <a:lumOff val="35000"/>
                    </a:schemeClr>
                  </a:solidFill>
                  <a:cs typeface="+mn-ea"/>
                  <a:sym typeface="+mn-lt"/>
                </a:rPr>
                <a:t>PPT</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94" y="7378"/>
              <a:ext cx="520" cy="508"/>
              <a:chOff x="4693" y="7378"/>
              <a:chExt cx="621" cy="606"/>
            </a:xfrm>
          </p:grpSpPr>
          <p:pic>
            <p:nvPicPr>
              <p:cNvPr id="15" name="图片 14" descr="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4693" y="7436"/>
                <a:ext cx="560" cy="468"/>
              </a:xfrm>
              <a:prstGeom prst="rect">
                <a:avLst/>
              </a:prstGeom>
            </p:spPr>
          </p:pic>
          <p:sp>
            <p:nvSpPr>
              <p:cNvPr id="17" name="椭圆 16"/>
              <p:cNvSpPr/>
              <p:nvPr/>
            </p:nvSpPr>
            <p:spPr>
              <a:xfrm>
                <a:off x="4708" y="7378"/>
                <a:ext cx="607" cy="607"/>
              </a:xfrm>
              <a:prstGeom prst="ellipse">
                <a:avLst/>
              </a:prstGeom>
              <a:noFill/>
              <a:ln>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0" name="文本框 19"/>
          <p:cNvSpPr txBox="1"/>
          <p:nvPr/>
        </p:nvSpPr>
        <p:spPr>
          <a:xfrm>
            <a:off x="3031878" y="1096734"/>
            <a:ext cx="1988045" cy="523220"/>
          </a:xfrm>
          <a:prstGeom prst="rect">
            <a:avLst/>
          </a:prstGeom>
          <a:noFill/>
        </p:spPr>
        <p:txBody>
          <a:bodyPr wrap="none" rtlCol="0" anchor="t">
            <a:spAutoFit/>
          </a:bodyPr>
          <a:lstStyle/>
          <a:p>
            <a:pPr algn="ctr"/>
            <a:r>
              <a:rPr lang="zh-CN" altLang="en-US" sz="2800" b="1" cap="all">
                <a:solidFill>
                  <a:srgbClr val="FFAE36"/>
                </a:solidFill>
                <a:uFillTx/>
                <a:cs typeface="+mn-ea"/>
                <a:sym typeface="+mn-lt"/>
              </a:rPr>
              <a:t>简约卡通风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7" grpId="0"/>
      <p:bldP spid="7" grpId="1"/>
      <p:bldP spid="11" grpId="0"/>
      <p:bldP spid="11" grpId="1"/>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grpSp>
        <p:nvGrpSpPr>
          <p:cNvPr id="4" name="组合 3"/>
          <p:cNvGrpSpPr/>
          <p:nvPr/>
        </p:nvGrpSpPr>
        <p:grpSpPr>
          <a:xfrm>
            <a:off x="8256270" y="1642745"/>
            <a:ext cx="3077845" cy="2086610"/>
            <a:chOff x="6102" y="2147"/>
            <a:chExt cx="4847" cy="3286"/>
          </a:xfrm>
        </p:grpSpPr>
        <p:sp>
          <p:nvSpPr>
            <p:cNvPr id="5" name="文本框 4"/>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6" name="文本框 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7" name="直接连接符 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2" name="椭圆 11"/>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4" name="组合 13"/>
          <p:cNvGrpSpPr/>
          <p:nvPr/>
        </p:nvGrpSpPr>
        <p:grpSpPr>
          <a:xfrm>
            <a:off x="8256270" y="4043045"/>
            <a:ext cx="3077845" cy="2086610"/>
            <a:chOff x="6102" y="2147"/>
            <a:chExt cx="4847" cy="3286"/>
          </a:xfrm>
        </p:grpSpPr>
        <p:sp>
          <p:nvSpPr>
            <p:cNvPr id="15" name="文本框 14"/>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16" name="文本框 1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17" name="直接连接符 1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3" name="椭圆 22"/>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5" name="组合 24"/>
          <p:cNvGrpSpPr/>
          <p:nvPr/>
        </p:nvGrpSpPr>
        <p:grpSpPr>
          <a:xfrm>
            <a:off x="775970" y="1553845"/>
            <a:ext cx="3077845" cy="2086610"/>
            <a:chOff x="6102" y="2147"/>
            <a:chExt cx="4847" cy="3286"/>
          </a:xfrm>
        </p:grpSpPr>
        <p:sp>
          <p:nvSpPr>
            <p:cNvPr id="33" name="文本框 32"/>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34" name="文本框 33"/>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35" name="直接连接符 34"/>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2" name="椭圆 41"/>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7" name="组合 36"/>
          <p:cNvGrpSpPr/>
          <p:nvPr/>
        </p:nvGrpSpPr>
        <p:grpSpPr>
          <a:xfrm>
            <a:off x="775970" y="3954145"/>
            <a:ext cx="3077845" cy="2086610"/>
            <a:chOff x="6102" y="2147"/>
            <a:chExt cx="4847" cy="3286"/>
          </a:xfrm>
        </p:grpSpPr>
        <p:sp>
          <p:nvSpPr>
            <p:cNvPr id="38" name="文本框 37"/>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46" name="文本框 4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47" name="直接连接符 4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9" name="椭圆 48"/>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51" name="组合 50"/>
          <p:cNvGrpSpPr/>
          <p:nvPr/>
        </p:nvGrpSpPr>
        <p:grpSpPr>
          <a:xfrm>
            <a:off x="3725545" y="1323975"/>
            <a:ext cx="4740910" cy="4740910"/>
            <a:chOff x="6073" y="2333"/>
            <a:chExt cx="6644" cy="6644"/>
          </a:xfrm>
        </p:grpSpPr>
        <p:pic>
          <p:nvPicPr>
            <p:cNvPr id="40" name="图片 39" descr="51miz-E1032260-D7CC2EF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3" y="2333"/>
              <a:ext cx="6644" cy="6644"/>
            </a:xfrm>
            <a:prstGeom prst="rect">
              <a:avLst/>
            </a:prstGeom>
          </p:spPr>
        </p:pic>
        <p:pic>
          <p:nvPicPr>
            <p:cNvPr id="39" name="图片 38" descr="260c9d01_P1492522_7b86762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18" y="3428"/>
              <a:ext cx="4498" cy="4498"/>
            </a:xfrm>
            <a:prstGeom prst="ellipse">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360"/>
                                          </p:val>
                                        </p:tav>
                                        <p:tav tm="100000">
                                          <p:val>
                                            <p:fltVal val="0"/>
                                          </p:val>
                                        </p:tav>
                                      </p:tavLst>
                                    </p:anim>
                                    <p:animEffect transition="in" filter="fade">
                                      <p:cBhvr>
                                        <p:cTn id="10" dur="500"/>
                                        <p:tgtEl>
                                          <p:spTgt spid="51"/>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strips(downLeft)">
                                      <p:cBhvr>
                                        <p:cTn id="14" dur="500"/>
                                        <p:tgtEl>
                                          <p:spTgt spid="25"/>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Left)">
                                      <p:cBhvr>
                                        <p:cTn id="18" dur="500"/>
                                        <p:tgtEl>
                                          <p:spTgt spid="37"/>
                                        </p:tgtEl>
                                      </p:cBhvr>
                                    </p:animEffect>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sp>
        <p:nvSpPr>
          <p:cNvPr id="6" name="Line 5"/>
          <p:cNvSpPr>
            <a:spLocks noChangeShapeType="1"/>
          </p:cNvSpPr>
          <p:nvPr/>
        </p:nvSpPr>
        <p:spPr bwMode="auto">
          <a:xfrm flipV="1">
            <a:off x="5384398" y="4756442"/>
            <a:ext cx="5581230" cy="0"/>
          </a:xfrm>
          <a:prstGeom prst="line">
            <a:avLst/>
          </a:prstGeom>
          <a:noFill/>
          <a:ln w="38100">
            <a:solidFill>
              <a:schemeClr val="bg1">
                <a:lumMod val="65000"/>
              </a:schemeClr>
            </a:solidFill>
            <a:prstDash val="dash"/>
            <a:round/>
            <a:headEnd type="diamond" w="med" len="med"/>
            <a:tailEnd type="diamond" w="med" len="med"/>
          </a:ln>
        </p:spPr>
        <p:txBody>
          <a:bodyPr lIns="0" tIns="0" rIns="0" bIns="0" anchor="ctr"/>
          <a:lstStyle/>
          <a:p>
            <a:pPr algn="ctr"/>
            <a:endParaRPr lang="zh-CN" altLang="en-US" sz="900">
              <a:solidFill>
                <a:schemeClr val="bg1">
                  <a:lumMod val="50000"/>
                </a:schemeClr>
              </a:solidFill>
              <a:cs typeface="+mn-ea"/>
              <a:sym typeface="+mn-lt"/>
            </a:endParaRPr>
          </a:p>
        </p:txBody>
      </p:sp>
      <p:sp>
        <p:nvSpPr>
          <p:cNvPr id="7" name="AutoShape 6"/>
          <p:cNvSpPr/>
          <p:nvPr/>
        </p:nvSpPr>
        <p:spPr bwMode="auto">
          <a:xfrm>
            <a:off x="6558528" y="1969557"/>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80%</a:t>
            </a:r>
          </a:p>
        </p:txBody>
      </p:sp>
      <p:sp>
        <p:nvSpPr>
          <p:cNvPr id="9" name="AutoShape 7"/>
          <p:cNvSpPr/>
          <p:nvPr/>
        </p:nvSpPr>
        <p:spPr bwMode="auto">
          <a:xfrm>
            <a:off x="5817797" y="2718496"/>
            <a:ext cx="446828" cy="323745"/>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45%</a:t>
            </a:r>
          </a:p>
        </p:txBody>
      </p:sp>
      <p:sp>
        <p:nvSpPr>
          <p:cNvPr id="10" name="AutoShape 8"/>
          <p:cNvSpPr/>
          <p:nvPr/>
        </p:nvSpPr>
        <p:spPr bwMode="auto">
          <a:xfrm>
            <a:off x="7300008" y="3177259"/>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25%</a:t>
            </a:r>
          </a:p>
        </p:txBody>
      </p:sp>
      <p:sp>
        <p:nvSpPr>
          <p:cNvPr id="14" name="AutoShape 9"/>
          <p:cNvSpPr/>
          <p:nvPr/>
        </p:nvSpPr>
        <p:spPr bwMode="auto">
          <a:xfrm>
            <a:off x="8097433" y="2317919"/>
            <a:ext cx="447572" cy="324490"/>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70%</a:t>
            </a:r>
          </a:p>
        </p:txBody>
      </p:sp>
      <p:sp>
        <p:nvSpPr>
          <p:cNvPr id="15" name="AutoShape 10"/>
          <p:cNvSpPr/>
          <p:nvPr/>
        </p:nvSpPr>
        <p:spPr bwMode="auto">
          <a:xfrm>
            <a:off x="8782218" y="2778172"/>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35%</a:t>
            </a:r>
          </a:p>
        </p:txBody>
      </p:sp>
      <p:sp>
        <p:nvSpPr>
          <p:cNvPr id="16" name="AutoShape 11"/>
          <p:cNvSpPr/>
          <p:nvPr/>
        </p:nvSpPr>
        <p:spPr bwMode="auto">
          <a:xfrm>
            <a:off x="6356073"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17" name="AutoShape 12"/>
          <p:cNvSpPr/>
          <p:nvPr/>
        </p:nvSpPr>
        <p:spPr bwMode="auto">
          <a:xfrm>
            <a:off x="5626528"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3" name="AutoShape 13"/>
          <p:cNvSpPr/>
          <p:nvPr/>
        </p:nvSpPr>
        <p:spPr bwMode="auto">
          <a:xfrm>
            <a:off x="7096805"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4" name="AutoShape 14"/>
          <p:cNvSpPr/>
          <p:nvPr/>
        </p:nvSpPr>
        <p:spPr bwMode="auto">
          <a:xfrm>
            <a:off x="7834553"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5" name="AutoShape 15"/>
          <p:cNvSpPr/>
          <p:nvPr/>
        </p:nvSpPr>
        <p:spPr bwMode="auto">
          <a:xfrm>
            <a:off x="8579762"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8" name="AutoShape 16"/>
          <p:cNvSpPr/>
          <p:nvPr/>
        </p:nvSpPr>
        <p:spPr bwMode="auto">
          <a:xfrm>
            <a:off x="9484908" y="2314935"/>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70%</a:t>
            </a:r>
          </a:p>
        </p:txBody>
      </p:sp>
      <p:sp>
        <p:nvSpPr>
          <p:cNvPr id="22" name="AutoShape 17"/>
          <p:cNvSpPr/>
          <p:nvPr/>
        </p:nvSpPr>
        <p:spPr bwMode="auto">
          <a:xfrm>
            <a:off x="9304955" y="5036866"/>
            <a:ext cx="838065" cy="179890"/>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23" name="AutoShape 18"/>
          <p:cNvSpPr/>
          <p:nvPr/>
        </p:nvSpPr>
        <p:spPr bwMode="auto">
          <a:xfrm>
            <a:off x="5846144" y="3139962"/>
            <a:ext cx="387151"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4" name="AutoShape 19"/>
          <p:cNvSpPr/>
          <p:nvPr/>
        </p:nvSpPr>
        <p:spPr bwMode="auto">
          <a:xfrm>
            <a:off x="6587622" y="2288827"/>
            <a:ext cx="387151" cy="2607855"/>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5" name="AutoShape 20"/>
          <p:cNvSpPr/>
          <p:nvPr/>
        </p:nvSpPr>
        <p:spPr bwMode="auto">
          <a:xfrm>
            <a:off x="7329100" y="3597978"/>
            <a:ext cx="387151" cy="1298706"/>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6" name="AutoShape 21"/>
          <p:cNvSpPr/>
          <p:nvPr/>
        </p:nvSpPr>
        <p:spPr bwMode="auto">
          <a:xfrm>
            <a:off x="8070577" y="2714021"/>
            <a:ext cx="387151" cy="2182663"/>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7" name="AutoShape 22"/>
          <p:cNvSpPr/>
          <p:nvPr/>
        </p:nvSpPr>
        <p:spPr bwMode="auto">
          <a:xfrm>
            <a:off x="8812804" y="3139962"/>
            <a:ext cx="386405"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8" name="AutoShape 23"/>
          <p:cNvSpPr/>
          <p:nvPr/>
        </p:nvSpPr>
        <p:spPr bwMode="auto">
          <a:xfrm>
            <a:off x="9516984" y="2702833"/>
            <a:ext cx="386405" cy="2182663"/>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11" name="AutoShape 24"/>
          <p:cNvSpPr/>
          <p:nvPr/>
        </p:nvSpPr>
        <p:spPr bwMode="auto">
          <a:xfrm>
            <a:off x="10329328" y="3139962"/>
            <a:ext cx="386405"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30" name="AutoShape 25"/>
          <p:cNvSpPr/>
          <p:nvPr/>
        </p:nvSpPr>
        <p:spPr bwMode="auto">
          <a:xfrm>
            <a:off x="10297997" y="2778172"/>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35%</a:t>
            </a:r>
          </a:p>
        </p:txBody>
      </p:sp>
      <p:sp>
        <p:nvSpPr>
          <p:cNvPr id="31" name="AutoShape 26"/>
          <p:cNvSpPr/>
          <p:nvPr/>
        </p:nvSpPr>
        <p:spPr bwMode="auto">
          <a:xfrm>
            <a:off x="10116553" y="5036866"/>
            <a:ext cx="838065" cy="179890"/>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34" name="Oval 20"/>
          <p:cNvSpPr/>
          <p:nvPr/>
        </p:nvSpPr>
        <p:spPr>
          <a:xfrm>
            <a:off x="1755324" y="3881986"/>
            <a:ext cx="366738" cy="366738"/>
          </a:xfrm>
          <a:prstGeom prst="ellipse">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35" name="TextBox 22"/>
          <p:cNvSpPr txBox="1"/>
          <p:nvPr/>
        </p:nvSpPr>
        <p:spPr>
          <a:xfrm>
            <a:off x="2224830" y="3753368"/>
            <a:ext cx="2824542" cy="683264"/>
          </a:xfrm>
          <a:prstGeom prst="rect">
            <a:avLst/>
          </a:prstGeom>
          <a:noFill/>
        </p:spPr>
        <p:txBody>
          <a:bodyPr wrap="square" rtlCol="0">
            <a:spAutoFit/>
          </a:bodyPr>
          <a:lstStyle/>
          <a:p>
            <a:pPr defTabSz="866140">
              <a:lnSpc>
                <a:spcPct val="120000"/>
              </a:lnSpc>
              <a:defRPr/>
            </a:pPr>
            <a:r>
              <a:rPr lang="zh-CN" altLang="en-US" sz="1600" dirty="0">
                <a:solidFill>
                  <a:schemeClr val="tx1">
                    <a:lumMod val="65000"/>
                    <a:lumOff val="35000"/>
                  </a:schemeClr>
                </a:solidFill>
                <a:cs typeface="+mn-ea"/>
                <a:sym typeface="+mn-lt"/>
              </a:rPr>
              <a:t>用户可以在投影仪或者计算机上进行演示的也可以</a:t>
            </a:r>
          </a:p>
        </p:txBody>
      </p:sp>
      <p:sp>
        <p:nvSpPr>
          <p:cNvPr id="36" name="Oval 23"/>
          <p:cNvSpPr/>
          <p:nvPr/>
        </p:nvSpPr>
        <p:spPr>
          <a:xfrm>
            <a:off x="1755325" y="4849742"/>
            <a:ext cx="366738" cy="366738"/>
          </a:xfrm>
          <a:prstGeom prst="ellipse">
            <a:avLst/>
          </a:prstGeom>
          <a:solidFill>
            <a:srgbClr val="7E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12" name="TextBox 24"/>
          <p:cNvSpPr txBox="1"/>
          <p:nvPr/>
        </p:nvSpPr>
        <p:spPr>
          <a:xfrm>
            <a:off x="2224830" y="4725405"/>
            <a:ext cx="2824542" cy="683264"/>
          </a:xfrm>
          <a:prstGeom prst="rect">
            <a:avLst/>
          </a:prstGeom>
          <a:noFill/>
        </p:spPr>
        <p:txBody>
          <a:bodyPr wrap="square" rtlCol="0">
            <a:spAutoFit/>
          </a:bodyPr>
          <a:lstStyle/>
          <a:p>
            <a:pPr defTabSz="866140">
              <a:lnSpc>
                <a:spcPct val="120000"/>
              </a:lnSpc>
              <a:defRPr/>
            </a:pPr>
            <a:r>
              <a:rPr lang="zh-CN" altLang="en-US" sz="1600" dirty="0">
                <a:solidFill>
                  <a:schemeClr val="tx1">
                    <a:lumMod val="65000"/>
                    <a:lumOff val="35000"/>
                  </a:schemeClr>
                </a:solidFill>
                <a:cs typeface="+mn-ea"/>
                <a:sym typeface="+mn-lt"/>
              </a:rPr>
              <a:t>用户可以在投影仪或者计算机上进行演示的也可以将</a:t>
            </a:r>
          </a:p>
        </p:txBody>
      </p:sp>
      <p:pic>
        <p:nvPicPr>
          <p:cNvPr id="29" name="图片 28" descr="260c9d01_P1492522_7b8676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8960" y="1435100"/>
            <a:ext cx="3128010" cy="2085340"/>
          </a:xfrm>
          <a:prstGeom prst="rect">
            <a:avLst/>
          </a:prstGeom>
        </p:spPr>
      </p:pic>
      <p:sp>
        <p:nvSpPr>
          <p:cNvPr id="38" name="TextBox 37"/>
          <p:cNvSpPr txBox="1"/>
          <p:nvPr/>
        </p:nvSpPr>
        <p:spPr>
          <a:xfrm>
            <a:off x="3637101" y="64036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arn(inVertical)">
                                      <p:cBhvr>
                                        <p:cTn id="79" dur="500"/>
                                        <p:tgtEl>
                                          <p:spTgt spid="35"/>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arn(inVertical)">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4" grpId="0"/>
      <p:bldP spid="14" grpId="1"/>
      <p:bldP spid="15" grpId="0"/>
      <p:bldP spid="15" grpId="1"/>
      <p:bldP spid="16" grpId="0"/>
      <p:bldP spid="16" grpId="1"/>
      <p:bldP spid="17" grpId="0"/>
      <p:bldP spid="17" grpId="1"/>
      <p:bldP spid="3" grpId="0"/>
      <p:bldP spid="3" grpId="1"/>
      <p:bldP spid="4" grpId="0"/>
      <p:bldP spid="4" grpId="1"/>
      <p:bldP spid="5" grpId="0"/>
      <p:bldP spid="5" grpId="1"/>
      <p:bldP spid="8" grpId="0"/>
      <p:bldP spid="8" grpId="1"/>
      <p:bldP spid="22" grpId="0"/>
      <p:bldP spid="22" grpId="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11" grpId="0" bldLvl="0" animBg="1"/>
      <p:bldP spid="11" grpId="1" animBg="1"/>
      <p:bldP spid="30" grpId="0"/>
      <p:bldP spid="30" grpId="1"/>
      <p:bldP spid="31" grpId="0"/>
      <p:bldP spid="31" grpId="1"/>
      <p:bldP spid="34" grpId="0" bldLvl="0" animBg="1"/>
      <p:bldP spid="34" grpId="1" animBg="1"/>
      <p:bldP spid="35" grpId="0"/>
      <p:bldP spid="35" grpId="1"/>
      <p:bldP spid="36" grpId="0" bldLvl="0" animBg="1"/>
      <p:bldP spid="36" grpId="1" animBg="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grpSp>
        <p:nvGrpSpPr>
          <p:cNvPr id="3" name="Group 21"/>
          <p:cNvGrpSpPr/>
          <p:nvPr/>
        </p:nvGrpSpPr>
        <p:grpSpPr>
          <a:xfrm>
            <a:off x="10073005" y="2731770"/>
            <a:ext cx="1280795" cy="537210"/>
            <a:chOff x="9992129" y="3303494"/>
            <a:chExt cx="1298364" cy="544448"/>
          </a:xfrm>
        </p:grpSpPr>
        <p:sp>
          <p:nvSpPr>
            <p:cNvPr id="4" name="Oval 18"/>
            <p:cNvSpPr/>
            <p:nvPr/>
          </p:nvSpPr>
          <p:spPr>
            <a:xfrm>
              <a:off x="11072418" y="3466574"/>
              <a:ext cx="218075" cy="218285"/>
            </a:xfrm>
            <a:prstGeom prst="ellipse">
              <a:avLst/>
            </a:prstGeom>
            <a:solidFill>
              <a:srgbClr val="FFD3B8"/>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cs typeface="+mn-ea"/>
                <a:sym typeface="+mn-lt"/>
              </a:endParaRPr>
            </a:p>
          </p:txBody>
        </p:sp>
        <p:sp>
          <p:nvSpPr>
            <p:cNvPr id="5" name="Oval 19"/>
            <p:cNvSpPr/>
            <p:nvPr/>
          </p:nvSpPr>
          <p:spPr>
            <a:xfrm>
              <a:off x="10653902" y="3425132"/>
              <a:ext cx="301176" cy="301171"/>
            </a:xfrm>
            <a:prstGeom prst="ellipse">
              <a:avLst/>
            </a:prstGeom>
            <a:solidFill>
              <a:srgbClr val="F6B33E"/>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endParaRPr lang="zh-CN" altLang="en-US">
                <a:cs typeface="+mn-ea"/>
                <a:sym typeface="+mn-lt"/>
              </a:endParaRPr>
            </a:p>
          </p:txBody>
        </p:sp>
        <p:sp>
          <p:nvSpPr>
            <p:cNvPr id="11" name="Oval 20"/>
            <p:cNvSpPr/>
            <p:nvPr/>
          </p:nvSpPr>
          <p:spPr>
            <a:xfrm>
              <a:off x="9992129" y="3303494"/>
              <a:ext cx="544433" cy="544448"/>
            </a:xfrm>
            <a:prstGeom prst="ellipse">
              <a:avLst/>
            </a:prstGeom>
            <a:solidFill>
              <a:srgbClr val="A6C66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grpSp>
      <p:grpSp>
        <p:nvGrpSpPr>
          <p:cNvPr id="12" name="Group 22"/>
          <p:cNvGrpSpPr/>
          <p:nvPr/>
        </p:nvGrpSpPr>
        <p:grpSpPr>
          <a:xfrm rot="10800000">
            <a:off x="854710" y="2731770"/>
            <a:ext cx="1280795" cy="537210"/>
            <a:chOff x="9992129" y="3303494"/>
            <a:chExt cx="1298364" cy="544448"/>
          </a:xfrm>
        </p:grpSpPr>
        <p:sp>
          <p:nvSpPr>
            <p:cNvPr id="13" name="Oval 23"/>
            <p:cNvSpPr/>
            <p:nvPr/>
          </p:nvSpPr>
          <p:spPr>
            <a:xfrm>
              <a:off x="11072418" y="3466574"/>
              <a:ext cx="218075" cy="218285"/>
            </a:xfrm>
            <a:prstGeom prst="ellipse">
              <a:avLst/>
            </a:prstGeom>
            <a:solidFill>
              <a:srgbClr val="FFD3B8"/>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cs typeface="+mn-ea"/>
                <a:sym typeface="+mn-lt"/>
              </a:endParaRPr>
            </a:p>
          </p:txBody>
        </p:sp>
        <p:sp>
          <p:nvSpPr>
            <p:cNvPr id="6" name="Oval 24"/>
            <p:cNvSpPr/>
            <p:nvPr/>
          </p:nvSpPr>
          <p:spPr>
            <a:xfrm>
              <a:off x="10653902" y="3425132"/>
              <a:ext cx="301176" cy="301171"/>
            </a:xfrm>
            <a:prstGeom prst="ellipse">
              <a:avLst/>
            </a:prstGeom>
            <a:solidFill>
              <a:srgbClr val="F6B33E"/>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endParaRPr lang="zh-CN" altLang="en-US">
                <a:cs typeface="+mn-ea"/>
                <a:sym typeface="+mn-lt"/>
              </a:endParaRPr>
            </a:p>
          </p:txBody>
        </p:sp>
        <p:sp>
          <p:nvSpPr>
            <p:cNvPr id="7" name="Oval 25"/>
            <p:cNvSpPr/>
            <p:nvPr/>
          </p:nvSpPr>
          <p:spPr>
            <a:xfrm>
              <a:off x="9992129" y="3303494"/>
              <a:ext cx="544433" cy="544448"/>
            </a:xfrm>
            <a:prstGeom prst="ellipse">
              <a:avLst/>
            </a:prstGeom>
            <a:solidFill>
              <a:srgbClr val="A6C66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grpSp>
      <p:sp>
        <p:nvSpPr>
          <p:cNvPr id="46" name="Freeform 13"/>
          <p:cNvSpPr/>
          <p:nvPr/>
        </p:nvSpPr>
        <p:spPr>
          <a:xfrm>
            <a:off x="2251710"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4" cstate="screen">
              <a:extLst>
                <a:ext uri="{28A0092B-C50C-407E-A947-70E740481C1C}">
                  <a14:useLocalDpi xmlns:a14="http://schemas.microsoft.com/office/drawing/2010/main"/>
                </a:ext>
              </a:extLst>
            </a:blip>
            <a:stretch>
              <a:fillRect/>
            </a:stretch>
          </a:blipFill>
          <a:ln w="63500">
            <a:solidFill>
              <a:srgbClr val="F6B33E"/>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7" name="Freeform 15"/>
          <p:cNvSpPr/>
          <p:nvPr/>
        </p:nvSpPr>
        <p:spPr>
          <a:xfrm>
            <a:off x="4064635"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5" cstate="screen">
              <a:extLst>
                <a:ext uri="{28A0092B-C50C-407E-A947-70E740481C1C}">
                  <a14:useLocalDpi xmlns:a14="http://schemas.microsoft.com/office/drawing/2010/main"/>
                </a:ext>
              </a:extLst>
            </a:blip>
            <a:stretch>
              <a:fillRect/>
            </a:stretch>
          </a:blipFill>
          <a:ln w="63500">
            <a:solidFill>
              <a:srgbClr val="A6C664"/>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8" name="Freeform 16"/>
          <p:cNvSpPr/>
          <p:nvPr/>
        </p:nvSpPr>
        <p:spPr>
          <a:xfrm>
            <a:off x="5877560"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6" cstate="screen">
              <a:extLst>
                <a:ext uri="{28A0092B-C50C-407E-A947-70E740481C1C}">
                  <a14:useLocalDpi xmlns:a14="http://schemas.microsoft.com/office/drawing/2010/main"/>
                </a:ext>
              </a:extLst>
            </a:blip>
            <a:stretch>
              <a:fillRect/>
            </a:stretch>
          </a:blipFill>
          <a:ln w="63500">
            <a:solidFill>
              <a:srgbClr val="FFD3B8"/>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9" name="Freeform 17"/>
          <p:cNvSpPr/>
          <p:nvPr/>
        </p:nvSpPr>
        <p:spPr>
          <a:xfrm>
            <a:off x="7690485"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7" cstate="screen">
              <a:extLst>
                <a:ext uri="{28A0092B-C50C-407E-A947-70E740481C1C}">
                  <a14:useLocalDpi xmlns:a14="http://schemas.microsoft.com/office/drawing/2010/main"/>
                </a:ext>
              </a:extLst>
            </a:blip>
            <a:stretch>
              <a:fillRect/>
            </a:stretch>
          </a:blipFill>
          <a:ln w="63500">
            <a:solidFill>
              <a:srgbClr val="F6B33E"/>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grpSp>
        <p:nvGrpSpPr>
          <p:cNvPr id="66" name="组合 65"/>
          <p:cNvGrpSpPr/>
          <p:nvPr/>
        </p:nvGrpSpPr>
        <p:grpSpPr>
          <a:xfrm>
            <a:off x="2258060" y="4479290"/>
            <a:ext cx="1734185" cy="1118870"/>
            <a:chOff x="3776" y="7654"/>
            <a:chExt cx="2731" cy="1762"/>
          </a:xfrm>
        </p:grpSpPr>
        <p:sp>
          <p:nvSpPr>
            <p:cNvPr id="64"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65"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67" name="组合 66"/>
          <p:cNvGrpSpPr/>
          <p:nvPr/>
        </p:nvGrpSpPr>
        <p:grpSpPr>
          <a:xfrm>
            <a:off x="4368165" y="4479290"/>
            <a:ext cx="1734185" cy="1118870"/>
            <a:chOff x="3776" y="7654"/>
            <a:chExt cx="2731" cy="1762"/>
          </a:xfrm>
        </p:grpSpPr>
        <p:sp>
          <p:nvSpPr>
            <p:cNvPr id="68"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69"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70" name="组合 69"/>
          <p:cNvGrpSpPr/>
          <p:nvPr/>
        </p:nvGrpSpPr>
        <p:grpSpPr>
          <a:xfrm>
            <a:off x="6478270" y="4479290"/>
            <a:ext cx="1734185" cy="1118870"/>
            <a:chOff x="3776" y="7654"/>
            <a:chExt cx="2731" cy="1762"/>
          </a:xfrm>
        </p:grpSpPr>
        <p:sp>
          <p:nvSpPr>
            <p:cNvPr id="71"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72"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73" name="组合 72"/>
          <p:cNvGrpSpPr/>
          <p:nvPr/>
        </p:nvGrpSpPr>
        <p:grpSpPr>
          <a:xfrm>
            <a:off x="8588375" y="4479290"/>
            <a:ext cx="1734185" cy="1118870"/>
            <a:chOff x="3776" y="7654"/>
            <a:chExt cx="2731" cy="1762"/>
          </a:xfrm>
        </p:grpSpPr>
        <p:sp>
          <p:nvSpPr>
            <p:cNvPr id="74"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75"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7" grpId="0" bldLvl="0" animBg="1"/>
      <p:bldP spid="47" grpId="1" animBg="1"/>
      <p:bldP spid="48" grpId="0" bldLvl="0" animBg="1"/>
      <p:bldP spid="48" grpId="1" animBg="1"/>
      <p:bldP spid="49" grpId="0" bldLvl="0" animBg="1"/>
      <p:bldP spid="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39" name="稻壳儿榴莲果果"/>
          <p:cNvSpPr/>
          <p:nvPr/>
        </p:nvSpPr>
        <p:spPr bwMode="auto">
          <a:xfrm>
            <a:off x="8926917" y="3438678"/>
            <a:ext cx="181665" cy="181665"/>
          </a:xfrm>
          <a:custGeom>
            <a:avLst/>
            <a:gdLst>
              <a:gd name="T0" fmla="*/ 26 w 50"/>
              <a:gd name="T1" fmla="*/ 0 h 50"/>
              <a:gd name="T2" fmla="*/ 38 w 50"/>
              <a:gd name="T3" fmla="*/ 3 h 50"/>
              <a:gd name="T4" fmla="*/ 47 w 50"/>
              <a:gd name="T5" fmla="*/ 12 h 50"/>
              <a:gd name="T6" fmla="*/ 50 w 50"/>
              <a:gd name="T7" fmla="*/ 26 h 50"/>
              <a:gd name="T8" fmla="*/ 47 w 50"/>
              <a:gd name="T9" fmla="*/ 38 h 50"/>
              <a:gd name="T10" fmla="*/ 38 w 50"/>
              <a:gd name="T11" fmla="*/ 47 h 50"/>
              <a:gd name="T12" fmla="*/ 26 w 50"/>
              <a:gd name="T13" fmla="*/ 50 h 50"/>
              <a:gd name="T14" fmla="*/ 12 w 50"/>
              <a:gd name="T15" fmla="*/ 47 h 50"/>
              <a:gd name="T16" fmla="*/ 3 w 50"/>
              <a:gd name="T17" fmla="*/ 38 h 50"/>
              <a:gd name="T18" fmla="*/ 0 w 50"/>
              <a:gd name="T19" fmla="*/ 26 h 50"/>
              <a:gd name="T20" fmla="*/ 3 w 50"/>
              <a:gd name="T21" fmla="*/ 12 h 50"/>
              <a:gd name="T22" fmla="*/ 12 w 50"/>
              <a:gd name="T23" fmla="*/ 3 h 50"/>
              <a:gd name="T24" fmla="*/ 26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6" y="0"/>
                </a:moveTo>
                <a:lnTo>
                  <a:pt x="38" y="3"/>
                </a:lnTo>
                <a:lnTo>
                  <a:pt x="47" y="12"/>
                </a:lnTo>
                <a:lnTo>
                  <a:pt x="50" y="26"/>
                </a:lnTo>
                <a:lnTo>
                  <a:pt x="47" y="38"/>
                </a:lnTo>
                <a:lnTo>
                  <a:pt x="38" y="47"/>
                </a:lnTo>
                <a:lnTo>
                  <a:pt x="26" y="50"/>
                </a:lnTo>
                <a:lnTo>
                  <a:pt x="12" y="47"/>
                </a:lnTo>
                <a:lnTo>
                  <a:pt x="3" y="38"/>
                </a:lnTo>
                <a:lnTo>
                  <a:pt x="0" y="26"/>
                </a:lnTo>
                <a:lnTo>
                  <a:pt x="3" y="12"/>
                </a:lnTo>
                <a:lnTo>
                  <a:pt x="12" y="3"/>
                </a:lnTo>
                <a:lnTo>
                  <a:pt x="26" y="0"/>
                </a:lnTo>
                <a:close/>
              </a:path>
            </a:pathLst>
          </a:custGeom>
          <a:solidFill>
            <a:srgbClr val="F1CC5A"/>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稻壳儿榴莲果果"/>
          <p:cNvSpPr/>
          <p:nvPr/>
        </p:nvSpPr>
        <p:spPr bwMode="auto">
          <a:xfrm>
            <a:off x="3153768" y="3438682"/>
            <a:ext cx="181665" cy="181665"/>
          </a:xfrm>
          <a:custGeom>
            <a:avLst/>
            <a:gdLst>
              <a:gd name="T0" fmla="*/ 26 w 50"/>
              <a:gd name="T1" fmla="*/ 0 h 50"/>
              <a:gd name="T2" fmla="*/ 38 w 50"/>
              <a:gd name="T3" fmla="*/ 3 h 50"/>
              <a:gd name="T4" fmla="*/ 47 w 50"/>
              <a:gd name="T5" fmla="*/ 12 h 50"/>
              <a:gd name="T6" fmla="*/ 50 w 50"/>
              <a:gd name="T7" fmla="*/ 26 h 50"/>
              <a:gd name="T8" fmla="*/ 47 w 50"/>
              <a:gd name="T9" fmla="*/ 38 h 50"/>
              <a:gd name="T10" fmla="*/ 38 w 50"/>
              <a:gd name="T11" fmla="*/ 47 h 50"/>
              <a:gd name="T12" fmla="*/ 26 w 50"/>
              <a:gd name="T13" fmla="*/ 50 h 50"/>
              <a:gd name="T14" fmla="*/ 12 w 50"/>
              <a:gd name="T15" fmla="*/ 47 h 50"/>
              <a:gd name="T16" fmla="*/ 3 w 50"/>
              <a:gd name="T17" fmla="*/ 38 h 50"/>
              <a:gd name="T18" fmla="*/ 0 w 50"/>
              <a:gd name="T19" fmla="*/ 26 h 50"/>
              <a:gd name="T20" fmla="*/ 3 w 50"/>
              <a:gd name="T21" fmla="*/ 12 h 50"/>
              <a:gd name="T22" fmla="*/ 12 w 50"/>
              <a:gd name="T23" fmla="*/ 3 h 50"/>
              <a:gd name="T24" fmla="*/ 26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6" y="0"/>
                </a:moveTo>
                <a:lnTo>
                  <a:pt x="38" y="3"/>
                </a:lnTo>
                <a:lnTo>
                  <a:pt x="47" y="12"/>
                </a:lnTo>
                <a:lnTo>
                  <a:pt x="50" y="26"/>
                </a:lnTo>
                <a:lnTo>
                  <a:pt x="47" y="38"/>
                </a:lnTo>
                <a:lnTo>
                  <a:pt x="38" y="47"/>
                </a:lnTo>
                <a:lnTo>
                  <a:pt x="26" y="50"/>
                </a:lnTo>
                <a:lnTo>
                  <a:pt x="12" y="47"/>
                </a:lnTo>
                <a:lnTo>
                  <a:pt x="3" y="38"/>
                </a:lnTo>
                <a:lnTo>
                  <a:pt x="0" y="26"/>
                </a:lnTo>
                <a:lnTo>
                  <a:pt x="3" y="12"/>
                </a:lnTo>
                <a:lnTo>
                  <a:pt x="12" y="3"/>
                </a:lnTo>
                <a:lnTo>
                  <a:pt x="26" y="0"/>
                </a:lnTo>
                <a:close/>
              </a:path>
            </a:pathLst>
          </a:custGeom>
          <a:solidFill>
            <a:srgbClr val="7EA566"/>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1" name="稻壳儿榴莲果果"/>
          <p:cNvSpPr/>
          <p:nvPr/>
        </p:nvSpPr>
        <p:spPr bwMode="auto">
          <a:xfrm>
            <a:off x="3963686" y="1885969"/>
            <a:ext cx="181665" cy="188929"/>
          </a:xfrm>
          <a:custGeom>
            <a:avLst/>
            <a:gdLst>
              <a:gd name="T0" fmla="*/ 25 w 50"/>
              <a:gd name="T1" fmla="*/ 0 h 51"/>
              <a:gd name="T2" fmla="*/ 38 w 50"/>
              <a:gd name="T3" fmla="*/ 4 h 51"/>
              <a:gd name="T4" fmla="*/ 47 w 50"/>
              <a:gd name="T5" fmla="*/ 14 h 51"/>
              <a:gd name="T6" fmla="*/ 50 w 50"/>
              <a:gd name="T7" fmla="*/ 26 h 51"/>
              <a:gd name="T8" fmla="*/ 47 w 50"/>
              <a:gd name="T9" fmla="*/ 38 h 51"/>
              <a:gd name="T10" fmla="*/ 38 w 50"/>
              <a:gd name="T11" fmla="*/ 47 h 51"/>
              <a:gd name="T12" fmla="*/ 25 w 50"/>
              <a:gd name="T13" fmla="*/ 51 h 51"/>
              <a:gd name="T14" fmla="*/ 12 w 50"/>
              <a:gd name="T15" fmla="*/ 47 h 51"/>
              <a:gd name="T16" fmla="*/ 3 w 50"/>
              <a:gd name="T17" fmla="*/ 38 h 51"/>
              <a:gd name="T18" fmla="*/ 0 w 50"/>
              <a:gd name="T19" fmla="*/ 26 h 51"/>
              <a:gd name="T20" fmla="*/ 3 w 50"/>
              <a:gd name="T21" fmla="*/ 14 h 51"/>
              <a:gd name="T22" fmla="*/ 12 w 50"/>
              <a:gd name="T23" fmla="*/ 4 h 51"/>
              <a:gd name="T24" fmla="*/ 25 w 5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1">
                <a:moveTo>
                  <a:pt x="25" y="0"/>
                </a:moveTo>
                <a:lnTo>
                  <a:pt x="38" y="4"/>
                </a:lnTo>
                <a:lnTo>
                  <a:pt x="47" y="14"/>
                </a:lnTo>
                <a:lnTo>
                  <a:pt x="50" y="26"/>
                </a:lnTo>
                <a:lnTo>
                  <a:pt x="47" y="38"/>
                </a:lnTo>
                <a:lnTo>
                  <a:pt x="38" y="47"/>
                </a:lnTo>
                <a:lnTo>
                  <a:pt x="25" y="51"/>
                </a:lnTo>
                <a:lnTo>
                  <a:pt x="12" y="47"/>
                </a:lnTo>
                <a:lnTo>
                  <a:pt x="3" y="38"/>
                </a:lnTo>
                <a:lnTo>
                  <a:pt x="0" y="26"/>
                </a:lnTo>
                <a:lnTo>
                  <a:pt x="3" y="14"/>
                </a:lnTo>
                <a:lnTo>
                  <a:pt x="12" y="4"/>
                </a:lnTo>
                <a:lnTo>
                  <a:pt x="25" y="0"/>
                </a:lnTo>
                <a:close/>
              </a:path>
            </a:pathLst>
          </a:custGeom>
          <a:solidFill>
            <a:srgbClr val="F1CC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2" name="稻壳儿榴莲果果"/>
          <p:cNvSpPr/>
          <p:nvPr/>
        </p:nvSpPr>
        <p:spPr bwMode="auto">
          <a:xfrm>
            <a:off x="8061659" y="1885964"/>
            <a:ext cx="181665" cy="188929"/>
          </a:xfrm>
          <a:custGeom>
            <a:avLst/>
            <a:gdLst>
              <a:gd name="T0" fmla="*/ 25 w 50"/>
              <a:gd name="T1" fmla="*/ 0 h 51"/>
              <a:gd name="T2" fmla="*/ 38 w 50"/>
              <a:gd name="T3" fmla="*/ 4 h 51"/>
              <a:gd name="T4" fmla="*/ 47 w 50"/>
              <a:gd name="T5" fmla="*/ 14 h 51"/>
              <a:gd name="T6" fmla="*/ 50 w 50"/>
              <a:gd name="T7" fmla="*/ 26 h 51"/>
              <a:gd name="T8" fmla="*/ 47 w 50"/>
              <a:gd name="T9" fmla="*/ 38 h 51"/>
              <a:gd name="T10" fmla="*/ 38 w 50"/>
              <a:gd name="T11" fmla="*/ 47 h 51"/>
              <a:gd name="T12" fmla="*/ 25 w 50"/>
              <a:gd name="T13" fmla="*/ 51 h 51"/>
              <a:gd name="T14" fmla="*/ 13 w 50"/>
              <a:gd name="T15" fmla="*/ 47 h 51"/>
              <a:gd name="T16" fmla="*/ 3 w 50"/>
              <a:gd name="T17" fmla="*/ 38 h 51"/>
              <a:gd name="T18" fmla="*/ 0 w 50"/>
              <a:gd name="T19" fmla="*/ 26 h 51"/>
              <a:gd name="T20" fmla="*/ 3 w 50"/>
              <a:gd name="T21" fmla="*/ 14 h 51"/>
              <a:gd name="T22" fmla="*/ 13 w 50"/>
              <a:gd name="T23" fmla="*/ 4 h 51"/>
              <a:gd name="T24" fmla="*/ 25 w 5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1">
                <a:moveTo>
                  <a:pt x="25" y="0"/>
                </a:moveTo>
                <a:lnTo>
                  <a:pt x="38" y="4"/>
                </a:lnTo>
                <a:lnTo>
                  <a:pt x="47" y="14"/>
                </a:lnTo>
                <a:lnTo>
                  <a:pt x="50" y="26"/>
                </a:lnTo>
                <a:lnTo>
                  <a:pt x="47" y="38"/>
                </a:lnTo>
                <a:lnTo>
                  <a:pt x="38" y="47"/>
                </a:lnTo>
                <a:lnTo>
                  <a:pt x="25" y="51"/>
                </a:lnTo>
                <a:lnTo>
                  <a:pt x="13" y="47"/>
                </a:lnTo>
                <a:lnTo>
                  <a:pt x="3" y="38"/>
                </a:lnTo>
                <a:lnTo>
                  <a:pt x="0" y="26"/>
                </a:lnTo>
                <a:lnTo>
                  <a:pt x="3" y="14"/>
                </a:lnTo>
                <a:lnTo>
                  <a:pt x="13" y="4"/>
                </a:lnTo>
                <a:lnTo>
                  <a:pt x="25" y="0"/>
                </a:lnTo>
                <a:close/>
              </a:path>
            </a:pathLst>
          </a:custGeom>
          <a:solidFill>
            <a:srgbClr val="7EA566"/>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3" name="稻壳儿榴莲果果"/>
          <p:cNvSpPr/>
          <p:nvPr/>
        </p:nvSpPr>
        <p:spPr bwMode="auto">
          <a:xfrm>
            <a:off x="6474636" y="3217018"/>
            <a:ext cx="2223552" cy="3291732"/>
          </a:xfrm>
          <a:custGeom>
            <a:avLst/>
            <a:gdLst>
              <a:gd name="T0" fmla="*/ 458 w 614"/>
              <a:gd name="T1" fmla="*/ 0 h 907"/>
              <a:gd name="T2" fmla="*/ 493 w 614"/>
              <a:gd name="T3" fmla="*/ 5 h 907"/>
              <a:gd name="T4" fmla="*/ 526 w 614"/>
              <a:gd name="T5" fmla="*/ 16 h 907"/>
              <a:gd name="T6" fmla="*/ 555 w 614"/>
              <a:gd name="T7" fmla="*/ 35 h 907"/>
              <a:gd name="T8" fmla="*/ 579 w 614"/>
              <a:gd name="T9" fmla="*/ 60 h 907"/>
              <a:gd name="T10" fmla="*/ 597 w 614"/>
              <a:gd name="T11" fmla="*/ 88 h 907"/>
              <a:gd name="T12" fmla="*/ 609 w 614"/>
              <a:gd name="T13" fmla="*/ 120 h 907"/>
              <a:gd name="T14" fmla="*/ 614 w 614"/>
              <a:gd name="T15" fmla="*/ 157 h 907"/>
              <a:gd name="T16" fmla="*/ 609 w 614"/>
              <a:gd name="T17" fmla="*/ 193 h 907"/>
              <a:gd name="T18" fmla="*/ 597 w 614"/>
              <a:gd name="T19" fmla="*/ 225 h 907"/>
              <a:gd name="T20" fmla="*/ 579 w 614"/>
              <a:gd name="T21" fmla="*/ 254 h 907"/>
              <a:gd name="T22" fmla="*/ 555 w 614"/>
              <a:gd name="T23" fmla="*/ 278 h 907"/>
              <a:gd name="T24" fmla="*/ 526 w 614"/>
              <a:gd name="T25" fmla="*/ 297 h 907"/>
              <a:gd name="T26" fmla="*/ 493 w 614"/>
              <a:gd name="T27" fmla="*/ 308 h 907"/>
              <a:gd name="T28" fmla="*/ 458 w 614"/>
              <a:gd name="T29" fmla="*/ 313 h 907"/>
              <a:gd name="T30" fmla="*/ 426 w 614"/>
              <a:gd name="T31" fmla="*/ 310 h 907"/>
              <a:gd name="T32" fmla="*/ 396 w 614"/>
              <a:gd name="T33" fmla="*/ 301 h 907"/>
              <a:gd name="T34" fmla="*/ 368 w 614"/>
              <a:gd name="T35" fmla="*/ 285 h 907"/>
              <a:gd name="T36" fmla="*/ 346 w 614"/>
              <a:gd name="T37" fmla="*/ 266 h 907"/>
              <a:gd name="T38" fmla="*/ 326 w 614"/>
              <a:gd name="T39" fmla="*/ 241 h 907"/>
              <a:gd name="T40" fmla="*/ 312 w 614"/>
              <a:gd name="T41" fmla="*/ 214 h 907"/>
              <a:gd name="T42" fmla="*/ 273 w 614"/>
              <a:gd name="T43" fmla="*/ 222 h 907"/>
              <a:gd name="T44" fmla="*/ 236 w 614"/>
              <a:gd name="T45" fmla="*/ 235 h 907"/>
              <a:gd name="T46" fmla="*/ 203 w 614"/>
              <a:gd name="T47" fmla="*/ 252 h 907"/>
              <a:gd name="T48" fmla="*/ 174 w 614"/>
              <a:gd name="T49" fmla="*/ 273 h 907"/>
              <a:gd name="T50" fmla="*/ 149 w 614"/>
              <a:gd name="T51" fmla="*/ 299 h 907"/>
              <a:gd name="T52" fmla="*/ 129 w 614"/>
              <a:gd name="T53" fmla="*/ 329 h 907"/>
              <a:gd name="T54" fmla="*/ 114 w 614"/>
              <a:gd name="T55" fmla="*/ 363 h 907"/>
              <a:gd name="T56" fmla="*/ 103 w 614"/>
              <a:gd name="T57" fmla="*/ 402 h 907"/>
              <a:gd name="T58" fmla="*/ 100 w 614"/>
              <a:gd name="T59" fmla="*/ 446 h 907"/>
              <a:gd name="T60" fmla="*/ 100 w 614"/>
              <a:gd name="T61" fmla="*/ 907 h 907"/>
              <a:gd name="T62" fmla="*/ 0 w 614"/>
              <a:gd name="T63" fmla="*/ 907 h 907"/>
              <a:gd name="T64" fmla="*/ 0 w 614"/>
              <a:gd name="T65" fmla="*/ 416 h 907"/>
              <a:gd name="T66" fmla="*/ 3 w 614"/>
              <a:gd name="T67" fmla="*/ 366 h 907"/>
              <a:gd name="T68" fmla="*/ 12 w 614"/>
              <a:gd name="T69" fmla="*/ 319 h 907"/>
              <a:gd name="T70" fmla="*/ 29 w 614"/>
              <a:gd name="T71" fmla="*/ 278 h 907"/>
              <a:gd name="T72" fmla="*/ 50 w 614"/>
              <a:gd name="T73" fmla="*/ 240 h 907"/>
              <a:gd name="T74" fmla="*/ 76 w 614"/>
              <a:gd name="T75" fmla="*/ 208 h 907"/>
              <a:gd name="T76" fmla="*/ 106 w 614"/>
              <a:gd name="T77" fmla="*/ 179 h 907"/>
              <a:gd name="T78" fmla="*/ 141 w 614"/>
              <a:gd name="T79" fmla="*/ 155 h 907"/>
              <a:gd name="T80" fmla="*/ 179 w 614"/>
              <a:gd name="T81" fmla="*/ 135 h 907"/>
              <a:gd name="T82" fmla="*/ 221 w 614"/>
              <a:gd name="T83" fmla="*/ 119 h 907"/>
              <a:gd name="T84" fmla="*/ 265 w 614"/>
              <a:gd name="T85" fmla="*/ 108 h 907"/>
              <a:gd name="T86" fmla="*/ 312 w 614"/>
              <a:gd name="T87" fmla="*/ 99 h 907"/>
              <a:gd name="T88" fmla="*/ 326 w 614"/>
              <a:gd name="T89" fmla="*/ 72 h 907"/>
              <a:gd name="T90" fmla="*/ 346 w 614"/>
              <a:gd name="T91" fmla="*/ 47 h 907"/>
              <a:gd name="T92" fmla="*/ 368 w 614"/>
              <a:gd name="T93" fmla="*/ 28 h 907"/>
              <a:gd name="T94" fmla="*/ 396 w 614"/>
              <a:gd name="T95" fmla="*/ 13 h 907"/>
              <a:gd name="T96" fmla="*/ 426 w 614"/>
              <a:gd name="T97" fmla="*/ 4 h 907"/>
              <a:gd name="T98" fmla="*/ 458 w 614"/>
              <a:gd name="T99"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4" h="907">
                <a:moveTo>
                  <a:pt x="458" y="0"/>
                </a:moveTo>
                <a:lnTo>
                  <a:pt x="493" y="5"/>
                </a:lnTo>
                <a:lnTo>
                  <a:pt x="526" y="16"/>
                </a:lnTo>
                <a:lnTo>
                  <a:pt x="555" y="35"/>
                </a:lnTo>
                <a:lnTo>
                  <a:pt x="579" y="60"/>
                </a:lnTo>
                <a:lnTo>
                  <a:pt x="597" y="88"/>
                </a:lnTo>
                <a:lnTo>
                  <a:pt x="609" y="120"/>
                </a:lnTo>
                <a:lnTo>
                  <a:pt x="614" y="157"/>
                </a:lnTo>
                <a:lnTo>
                  <a:pt x="609" y="193"/>
                </a:lnTo>
                <a:lnTo>
                  <a:pt x="597" y="225"/>
                </a:lnTo>
                <a:lnTo>
                  <a:pt x="579" y="254"/>
                </a:lnTo>
                <a:lnTo>
                  <a:pt x="555" y="278"/>
                </a:lnTo>
                <a:lnTo>
                  <a:pt x="526" y="297"/>
                </a:lnTo>
                <a:lnTo>
                  <a:pt x="493" y="308"/>
                </a:lnTo>
                <a:lnTo>
                  <a:pt x="458" y="313"/>
                </a:lnTo>
                <a:lnTo>
                  <a:pt x="426" y="310"/>
                </a:lnTo>
                <a:lnTo>
                  <a:pt x="396" y="301"/>
                </a:lnTo>
                <a:lnTo>
                  <a:pt x="368" y="285"/>
                </a:lnTo>
                <a:lnTo>
                  <a:pt x="346" y="266"/>
                </a:lnTo>
                <a:lnTo>
                  <a:pt x="326" y="241"/>
                </a:lnTo>
                <a:lnTo>
                  <a:pt x="312" y="214"/>
                </a:lnTo>
                <a:lnTo>
                  <a:pt x="273" y="222"/>
                </a:lnTo>
                <a:lnTo>
                  <a:pt x="236" y="235"/>
                </a:lnTo>
                <a:lnTo>
                  <a:pt x="203" y="252"/>
                </a:lnTo>
                <a:lnTo>
                  <a:pt x="174" y="273"/>
                </a:lnTo>
                <a:lnTo>
                  <a:pt x="149" y="299"/>
                </a:lnTo>
                <a:lnTo>
                  <a:pt x="129" y="329"/>
                </a:lnTo>
                <a:lnTo>
                  <a:pt x="114" y="363"/>
                </a:lnTo>
                <a:lnTo>
                  <a:pt x="103" y="402"/>
                </a:lnTo>
                <a:lnTo>
                  <a:pt x="100" y="446"/>
                </a:lnTo>
                <a:lnTo>
                  <a:pt x="100" y="907"/>
                </a:lnTo>
                <a:lnTo>
                  <a:pt x="0" y="907"/>
                </a:lnTo>
                <a:lnTo>
                  <a:pt x="0" y="416"/>
                </a:lnTo>
                <a:lnTo>
                  <a:pt x="3" y="366"/>
                </a:lnTo>
                <a:lnTo>
                  <a:pt x="12" y="319"/>
                </a:lnTo>
                <a:lnTo>
                  <a:pt x="29" y="278"/>
                </a:lnTo>
                <a:lnTo>
                  <a:pt x="50" y="240"/>
                </a:lnTo>
                <a:lnTo>
                  <a:pt x="76" y="208"/>
                </a:lnTo>
                <a:lnTo>
                  <a:pt x="106" y="179"/>
                </a:lnTo>
                <a:lnTo>
                  <a:pt x="141" y="155"/>
                </a:lnTo>
                <a:lnTo>
                  <a:pt x="179" y="135"/>
                </a:lnTo>
                <a:lnTo>
                  <a:pt x="221" y="119"/>
                </a:lnTo>
                <a:lnTo>
                  <a:pt x="265" y="108"/>
                </a:lnTo>
                <a:lnTo>
                  <a:pt x="312" y="99"/>
                </a:lnTo>
                <a:lnTo>
                  <a:pt x="326" y="72"/>
                </a:lnTo>
                <a:lnTo>
                  <a:pt x="346" y="47"/>
                </a:lnTo>
                <a:lnTo>
                  <a:pt x="368" y="28"/>
                </a:lnTo>
                <a:lnTo>
                  <a:pt x="396" y="13"/>
                </a:lnTo>
                <a:lnTo>
                  <a:pt x="426" y="4"/>
                </a:lnTo>
                <a:lnTo>
                  <a:pt x="458" y="0"/>
                </a:lnTo>
                <a:close/>
              </a:path>
            </a:pathLst>
          </a:custGeom>
          <a:solidFill>
            <a:srgbClr val="A6C664"/>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4" name="稻壳儿榴莲果果"/>
          <p:cNvSpPr/>
          <p:nvPr/>
        </p:nvSpPr>
        <p:spPr bwMode="auto">
          <a:xfrm>
            <a:off x="3524432" y="3224282"/>
            <a:ext cx="2223552" cy="3284463"/>
          </a:xfrm>
          <a:custGeom>
            <a:avLst/>
            <a:gdLst>
              <a:gd name="T0" fmla="*/ 156 w 614"/>
              <a:gd name="T1" fmla="*/ 0 h 905"/>
              <a:gd name="T2" fmla="*/ 186 w 614"/>
              <a:gd name="T3" fmla="*/ 2 h 905"/>
              <a:gd name="T4" fmla="*/ 215 w 614"/>
              <a:gd name="T5" fmla="*/ 9 h 905"/>
              <a:gd name="T6" fmla="*/ 241 w 614"/>
              <a:gd name="T7" fmla="*/ 23 h 905"/>
              <a:gd name="T8" fmla="*/ 265 w 614"/>
              <a:gd name="T9" fmla="*/ 42 h 905"/>
              <a:gd name="T10" fmla="*/ 285 w 614"/>
              <a:gd name="T11" fmla="*/ 67 h 905"/>
              <a:gd name="T12" fmla="*/ 302 w 614"/>
              <a:gd name="T13" fmla="*/ 97 h 905"/>
              <a:gd name="T14" fmla="*/ 349 w 614"/>
              <a:gd name="T15" fmla="*/ 106 h 905"/>
              <a:gd name="T16" fmla="*/ 392 w 614"/>
              <a:gd name="T17" fmla="*/ 117 h 905"/>
              <a:gd name="T18" fmla="*/ 435 w 614"/>
              <a:gd name="T19" fmla="*/ 133 h 905"/>
              <a:gd name="T20" fmla="*/ 473 w 614"/>
              <a:gd name="T21" fmla="*/ 153 h 905"/>
              <a:gd name="T22" fmla="*/ 508 w 614"/>
              <a:gd name="T23" fmla="*/ 177 h 905"/>
              <a:gd name="T24" fmla="*/ 538 w 614"/>
              <a:gd name="T25" fmla="*/ 206 h 905"/>
              <a:gd name="T26" fmla="*/ 564 w 614"/>
              <a:gd name="T27" fmla="*/ 238 h 905"/>
              <a:gd name="T28" fmla="*/ 585 w 614"/>
              <a:gd name="T29" fmla="*/ 276 h 905"/>
              <a:gd name="T30" fmla="*/ 602 w 614"/>
              <a:gd name="T31" fmla="*/ 317 h 905"/>
              <a:gd name="T32" fmla="*/ 611 w 614"/>
              <a:gd name="T33" fmla="*/ 364 h 905"/>
              <a:gd name="T34" fmla="*/ 614 w 614"/>
              <a:gd name="T35" fmla="*/ 414 h 905"/>
              <a:gd name="T36" fmla="*/ 614 w 614"/>
              <a:gd name="T37" fmla="*/ 905 h 905"/>
              <a:gd name="T38" fmla="*/ 514 w 614"/>
              <a:gd name="T39" fmla="*/ 905 h 905"/>
              <a:gd name="T40" fmla="*/ 514 w 614"/>
              <a:gd name="T41" fmla="*/ 444 h 905"/>
              <a:gd name="T42" fmla="*/ 511 w 614"/>
              <a:gd name="T43" fmla="*/ 400 h 905"/>
              <a:gd name="T44" fmla="*/ 500 w 614"/>
              <a:gd name="T45" fmla="*/ 361 h 905"/>
              <a:gd name="T46" fmla="*/ 485 w 614"/>
              <a:gd name="T47" fmla="*/ 327 h 905"/>
              <a:gd name="T48" fmla="*/ 465 w 614"/>
              <a:gd name="T49" fmla="*/ 297 h 905"/>
              <a:gd name="T50" fmla="*/ 439 w 614"/>
              <a:gd name="T51" fmla="*/ 271 h 905"/>
              <a:gd name="T52" fmla="*/ 411 w 614"/>
              <a:gd name="T53" fmla="*/ 250 h 905"/>
              <a:gd name="T54" fmla="*/ 377 w 614"/>
              <a:gd name="T55" fmla="*/ 233 h 905"/>
              <a:gd name="T56" fmla="*/ 341 w 614"/>
              <a:gd name="T57" fmla="*/ 220 h 905"/>
              <a:gd name="T58" fmla="*/ 302 w 614"/>
              <a:gd name="T59" fmla="*/ 212 h 905"/>
              <a:gd name="T60" fmla="*/ 286 w 614"/>
              <a:gd name="T61" fmla="*/ 242 h 905"/>
              <a:gd name="T62" fmla="*/ 265 w 614"/>
              <a:gd name="T63" fmla="*/ 267 h 905"/>
              <a:gd name="T64" fmla="*/ 241 w 614"/>
              <a:gd name="T65" fmla="*/ 286 h 905"/>
              <a:gd name="T66" fmla="*/ 215 w 614"/>
              <a:gd name="T67" fmla="*/ 300 h 905"/>
              <a:gd name="T68" fmla="*/ 186 w 614"/>
              <a:gd name="T69" fmla="*/ 308 h 905"/>
              <a:gd name="T70" fmla="*/ 158 w 614"/>
              <a:gd name="T71" fmla="*/ 311 h 905"/>
              <a:gd name="T72" fmla="*/ 127 w 614"/>
              <a:gd name="T73" fmla="*/ 308 h 905"/>
              <a:gd name="T74" fmla="*/ 100 w 614"/>
              <a:gd name="T75" fmla="*/ 299 h 905"/>
              <a:gd name="T76" fmla="*/ 73 w 614"/>
              <a:gd name="T77" fmla="*/ 286 h 905"/>
              <a:gd name="T78" fmla="*/ 49 w 614"/>
              <a:gd name="T79" fmla="*/ 268 h 905"/>
              <a:gd name="T80" fmla="*/ 29 w 614"/>
              <a:gd name="T81" fmla="*/ 247 h 905"/>
              <a:gd name="T82" fmla="*/ 14 w 614"/>
              <a:gd name="T83" fmla="*/ 220 h 905"/>
              <a:gd name="T84" fmla="*/ 3 w 614"/>
              <a:gd name="T85" fmla="*/ 189 h 905"/>
              <a:gd name="T86" fmla="*/ 0 w 614"/>
              <a:gd name="T87" fmla="*/ 155 h 905"/>
              <a:gd name="T88" fmla="*/ 3 w 614"/>
              <a:gd name="T89" fmla="*/ 120 h 905"/>
              <a:gd name="T90" fmla="*/ 14 w 614"/>
              <a:gd name="T91" fmla="*/ 89 h 905"/>
              <a:gd name="T92" fmla="*/ 29 w 614"/>
              <a:gd name="T93" fmla="*/ 62 h 905"/>
              <a:gd name="T94" fmla="*/ 49 w 614"/>
              <a:gd name="T95" fmla="*/ 41 h 905"/>
              <a:gd name="T96" fmla="*/ 73 w 614"/>
              <a:gd name="T97" fmla="*/ 23 h 905"/>
              <a:gd name="T98" fmla="*/ 99 w 614"/>
              <a:gd name="T99" fmla="*/ 11 h 905"/>
              <a:gd name="T100" fmla="*/ 127 w 614"/>
              <a:gd name="T101" fmla="*/ 2 h 905"/>
              <a:gd name="T102" fmla="*/ 156 w 614"/>
              <a:gd name="T103"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4" h="905">
                <a:moveTo>
                  <a:pt x="156" y="0"/>
                </a:moveTo>
                <a:lnTo>
                  <a:pt x="186" y="2"/>
                </a:lnTo>
                <a:lnTo>
                  <a:pt x="215" y="9"/>
                </a:lnTo>
                <a:lnTo>
                  <a:pt x="241" y="23"/>
                </a:lnTo>
                <a:lnTo>
                  <a:pt x="265" y="42"/>
                </a:lnTo>
                <a:lnTo>
                  <a:pt x="285" y="67"/>
                </a:lnTo>
                <a:lnTo>
                  <a:pt x="302" y="97"/>
                </a:lnTo>
                <a:lnTo>
                  <a:pt x="349" y="106"/>
                </a:lnTo>
                <a:lnTo>
                  <a:pt x="392" y="117"/>
                </a:lnTo>
                <a:lnTo>
                  <a:pt x="435" y="133"/>
                </a:lnTo>
                <a:lnTo>
                  <a:pt x="473" y="153"/>
                </a:lnTo>
                <a:lnTo>
                  <a:pt x="508" y="177"/>
                </a:lnTo>
                <a:lnTo>
                  <a:pt x="538" y="206"/>
                </a:lnTo>
                <a:lnTo>
                  <a:pt x="564" y="238"/>
                </a:lnTo>
                <a:lnTo>
                  <a:pt x="585" y="276"/>
                </a:lnTo>
                <a:lnTo>
                  <a:pt x="602" y="317"/>
                </a:lnTo>
                <a:lnTo>
                  <a:pt x="611" y="364"/>
                </a:lnTo>
                <a:lnTo>
                  <a:pt x="614" y="414"/>
                </a:lnTo>
                <a:lnTo>
                  <a:pt x="614" y="905"/>
                </a:lnTo>
                <a:lnTo>
                  <a:pt x="514" y="905"/>
                </a:lnTo>
                <a:lnTo>
                  <a:pt x="514" y="444"/>
                </a:lnTo>
                <a:lnTo>
                  <a:pt x="511" y="400"/>
                </a:lnTo>
                <a:lnTo>
                  <a:pt x="500" y="361"/>
                </a:lnTo>
                <a:lnTo>
                  <a:pt x="485" y="327"/>
                </a:lnTo>
                <a:lnTo>
                  <a:pt x="465" y="297"/>
                </a:lnTo>
                <a:lnTo>
                  <a:pt x="439" y="271"/>
                </a:lnTo>
                <a:lnTo>
                  <a:pt x="411" y="250"/>
                </a:lnTo>
                <a:lnTo>
                  <a:pt x="377" y="233"/>
                </a:lnTo>
                <a:lnTo>
                  <a:pt x="341" y="220"/>
                </a:lnTo>
                <a:lnTo>
                  <a:pt x="302" y="212"/>
                </a:lnTo>
                <a:lnTo>
                  <a:pt x="286" y="242"/>
                </a:lnTo>
                <a:lnTo>
                  <a:pt x="265" y="267"/>
                </a:lnTo>
                <a:lnTo>
                  <a:pt x="241" y="286"/>
                </a:lnTo>
                <a:lnTo>
                  <a:pt x="215" y="300"/>
                </a:lnTo>
                <a:lnTo>
                  <a:pt x="186" y="308"/>
                </a:lnTo>
                <a:lnTo>
                  <a:pt x="158" y="311"/>
                </a:lnTo>
                <a:lnTo>
                  <a:pt x="127" y="308"/>
                </a:lnTo>
                <a:lnTo>
                  <a:pt x="100" y="299"/>
                </a:lnTo>
                <a:lnTo>
                  <a:pt x="73" y="286"/>
                </a:lnTo>
                <a:lnTo>
                  <a:pt x="49" y="268"/>
                </a:lnTo>
                <a:lnTo>
                  <a:pt x="29" y="247"/>
                </a:lnTo>
                <a:lnTo>
                  <a:pt x="14" y="220"/>
                </a:lnTo>
                <a:lnTo>
                  <a:pt x="3" y="189"/>
                </a:lnTo>
                <a:lnTo>
                  <a:pt x="0" y="155"/>
                </a:lnTo>
                <a:lnTo>
                  <a:pt x="3" y="120"/>
                </a:lnTo>
                <a:lnTo>
                  <a:pt x="14" y="89"/>
                </a:lnTo>
                <a:lnTo>
                  <a:pt x="29" y="62"/>
                </a:lnTo>
                <a:lnTo>
                  <a:pt x="49" y="41"/>
                </a:lnTo>
                <a:lnTo>
                  <a:pt x="73" y="23"/>
                </a:lnTo>
                <a:lnTo>
                  <a:pt x="99" y="11"/>
                </a:lnTo>
                <a:lnTo>
                  <a:pt x="127" y="2"/>
                </a:lnTo>
                <a:lnTo>
                  <a:pt x="156" y="0"/>
                </a:lnTo>
                <a:close/>
              </a:path>
            </a:pathLst>
          </a:custGeom>
          <a:solidFill>
            <a:schemeClr val="accent4">
              <a:lumMod val="60000"/>
              <a:lumOff val="40000"/>
            </a:schemeClr>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稻壳儿榴莲果果"/>
          <p:cNvSpPr/>
          <p:nvPr/>
        </p:nvSpPr>
        <p:spPr bwMode="auto">
          <a:xfrm>
            <a:off x="4287418" y="2039843"/>
            <a:ext cx="1823897" cy="4694166"/>
          </a:xfrm>
          <a:custGeom>
            <a:avLst/>
            <a:gdLst>
              <a:gd name="T0" fmla="*/ 156 w 503"/>
              <a:gd name="T1" fmla="*/ 0 h 1293"/>
              <a:gd name="T2" fmla="*/ 194 w 503"/>
              <a:gd name="T3" fmla="*/ 5 h 1293"/>
              <a:gd name="T4" fmla="*/ 228 w 503"/>
              <a:gd name="T5" fmla="*/ 18 h 1293"/>
              <a:gd name="T6" fmla="*/ 257 w 503"/>
              <a:gd name="T7" fmla="*/ 38 h 1293"/>
              <a:gd name="T8" fmla="*/ 281 w 503"/>
              <a:gd name="T9" fmla="*/ 65 h 1293"/>
              <a:gd name="T10" fmla="*/ 300 w 503"/>
              <a:gd name="T11" fmla="*/ 96 h 1293"/>
              <a:gd name="T12" fmla="*/ 310 w 503"/>
              <a:gd name="T13" fmla="*/ 132 h 1293"/>
              <a:gd name="T14" fmla="*/ 312 w 503"/>
              <a:gd name="T15" fmla="*/ 170 h 1293"/>
              <a:gd name="T16" fmla="*/ 348 w 503"/>
              <a:gd name="T17" fmla="*/ 187 h 1293"/>
              <a:gd name="T18" fmla="*/ 381 w 503"/>
              <a:gd name="T19" fmla="*/ 208 h 1293"/>
              <a:gd name="T20" fmla="*/ 412 w 503"/>
              <a:gd name="T21" fmla="*/ 232 h 1293"/>
              <a:gd name="T22" fmla="*/ 438 w 503"/>
              <a:gd name="T23" fmla="*/ 259 h 1293"/>
              <a:gd name="T24" fmla="*/ 460 w 503"/>
              <a:gd name="T25" fmla="*/ 291 h 1293"/>
              <a:gd name="T26" fmla="*/ 478 w 503"/>
              <a:gd name="T27" fmla="*/ 326 h 1293"/>
              <a:gd name="T28" fmla="*/ 491 w 503"/>
              <a:gd name="T29" fmla="*/ 365 h 1293"/>
              <a:gd name="T30" fmla="*/ 500 w 503"/>
              <a:gd name="T31" fmla="*/ 408 h 1293"/>
              <a:gd name="T32" fmla="*/ 503 w 503"/>
              <a:gd name="T33" fmla="*/ 455 h 1293"/>
              <a:gd name="T34" fmla="*/ 503 w 503"/>
              <a:gd name="T35" fmla="*/ 1293 h 1293"/>
              <a:gd name="T36" fmla="*/ 401 w 503"/>
              <a:gd name="T37" fmla="*/ 1293 h 1293"/>
              <a:gd name="T38" fmla="*/ 401 w 503"/>
              <a:gd name="T39" fmla="*/ 485 h 1293"/>
              <a:gd name="T40" fmla="*/ 398 w 503"/>
              <a:gd name="T41" fmla="*/ 440 h 1293"/>
              <a:gd name="T42" fmla="*/ 388 w 503"/>
              <a:gd name="T43" fmla="*/ 400 h 1293"/>
              <a:gd name="T44" fmla="*/ 372 w 503"/>
              <a:gd name="T45" fmla="*/ 367 h 1293"/>
              <a:gd name="T46" fmla="*/ 351 w 503"/>
              <a:gd name="T47" fmla="*/ 337 h 1293"/>
              <a:gd name="T48" fmla="*/ 325 w 503"/>
              <a:gd name="T49" fmla="*/ 311 h 1293"/>
              <a:gd name="T50" fmla="*/ 295 w 503"/>
              <a:gd name="T51" fmla="*/ 290 h 1293"/>
              <a:gd name="T52" fmla="*/ 260 w 503"/>
              <a:gd name="T53" fmla="*/ 273 h 1293"/>
              <a:gd name="T54" fmla="*/ 233 w 503"/>
              <a:gd name="T55" fmla="*/ 293 h 1293"/>
              <a:gd name="T56" fmla="*/ 203 w 503"/>
              <a:gd name="T57" fmla="*/ 306 h 1293"/>
              <a:gd name="T58" fmla="*/ 171 w 503"/>
              <a:gd name="T59" fmla="*/ 312 h 1293"/>
              <a:gd name="T60" fmla="*/ 139 w 503"/>
              <a:gd name="T61" fmla="*/ 312 h 1293"/>
              <a:gd name="T62" fmla="*/ 109 w 503"/>
              <a:gd name="T63" fmla="*/ 305 h 1293"/>
              <a:gd name="T64" fmla="*/ 80 w 503"/>
              <a:gd name="T65" fmla="*/ 293 h 1293"/>
              <a:gd name="T66" fmla="*/ 53 w 503"/>
              <a:gd name="T67" fmla="*/ 274 h 1293"/>
              <a:gd name="T68" fmla="*/ 31 w 503"/>
              <a:gd name="T69" fmla="*/ 252 h 1293"/>
              <a:gd name="T70" fmla="*/ 15 w 503"/>
              <a:gd name="T71" fmla="*/ 224 h 1293"/>
              <a:gd name="T72" fmla="*/ 4 w 503"/>
              <a:gd name="T73" fmla="*/ 193 h 1293"/>
              <a:gd name="T74" fmla="*/ 0 w 503"/>
              <a:gd name="T75" fmla="*/ 156 h 1293"/>
              <a:gd name="T76" fmla="*/ 4 w 503"/>
              <a:gd name="T77" fmla="*/ 121 h 1293"/>
              <a:gd name="T78" fmla="*/ 16 w 503"/>
              <a:gd name="T79" fmla="*/ 88 h 1293"/>
              <a:gd name="T80" fmla="*/ 35 w 503"/>
              <a:gd name="T81" fmla="*/ 59 h 1293"/>
              <a:gd name="T82" fmla="*/ 59 w 503"/>
              <a:gd name="T83" fmla="*/ 35 h 1293"/>
              <a:gd name="T84" fmla="*/ 88 w 503"/>
              <a:gd name="T85" fmla="*/ 17 h 1293"/>
              <a:gd name="T86" fmla="*/ 121 w 503"/>
              <a:gd name="T87" fmla="*/ 5 h 1293"/>
              <a:gd name="T88" fmla="*/ 156 w 503"/>
              <a:gd name="T8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1293">
                <a:moveTo>
                  <a:pt x="156" y="0"/>
                </a:moveTo>
                <a:lnTo>
                  <a:pt x="194" y="5"/>
                </a:lnTo>
                <a:lnTo>
                  <a:pt x="228" y="18"/>
                </a:lnTo>
                <a:lnTo>
                  <a:pt x="257" y="38"/>
                </a:lnTo>
                <a:lnTo>
                  <a:pt x="281" y="65"/>
                </a:lnTo>
                <a:lnTo>
                  <a:pt x="300" y="96"/>
                </a:lnTo>
                <a:lnTo>
                  <a:pt x="310" y="132"/>
                </a:lnTo>
                <a:lnTo>
                  <a:pt x="312" y="170"/>
                </a:lnTo>
                <a:lnTo>
                  <a:pt x="348" y="187"/>
                </a:lnTo>
                <a:lnTo>
                  <a:pt x="381" y="208"/>
                </a:lnTo>
                <a:lnTo>
                  <a:pt x="412" y="232"/>
                </a:lnTo>
                <a:lnTo>
                  <a:pt x="438" y="259"/>
                </a:lnTo>
                <a:lnTo>
                  <a:pt x="460" y="291"/>
                </a:lnTo>
                <a:lnTo>
                  <a:pt x="478" y="326"/>
                </a:lnTo>
                <a:lnTo>
                  <a:pt x="491" y="365"/>
                </a:lnTo>
                <a:lnTo>
                  <a:pt x="500" y="408"/>
                </a:lnTo>
                <a:lnTo>
                  <a:pt x="503" y="455"/>
                </a:lnTo>
                <a:lnTo>
                  <a:pt x="503" y="1293"/>
                </a:lnTo>
                <a:lnTo>
                  <a:pt x="401" y="1293"/>
                </a:lnTo>
                <a:lnTo>
                  <a:pt x="401" y="485"/>
                </a:lnTo>
                <a:lnTo>
                  <a:pt x="398" y="440"/>
                </a:lnTo>
                <a:lnTo>
                  <a:pt x="388" y="400"/>
                </a:lnTo>
                <a:lnTo>
                  <a:pt x="372" y="367"/>
                </a:lnTo>
                <a:lnTo>
                  <a:pt x="351" y="337"/>
                </a:lnTo>
                <a:lnTo>
                  <a:pt x="325" y="311"/>
                </a:lnTo>
                <a:lnTo>
                  <a:pt x="295" y="290"/>
                </a:lnTo>
                <a:lnTo>
                  <a:pt x="260" y="273"/>
                </a:lnTo>
                <a:lnTo>
                  <a:pt x="233" y="293"/>
                </a:lnTo>
                <a:lnTo>
                  <a:pt x="203" y="306"/>
                </a:lnTo>
                <a:lnTo>
                  <a:pt x="171" y="312"/>
                </a:lnTo>
                <a:lnTo>
                  <a:pt x="139" y="312"/>
                </a:lnTo>
                <a:lnTo>
                  <a:pt x="109" y="305"/>
                </a:lnTo>
                <a:lnTo>
                  <a:pt x="80" y="293"/>
                </a:lnTo>
                <a:lnTo>
                  <a:pt x="53" y="274"/>
                </a:lnTo>
                <a:lnTo>
                  <a:pt x="31" y="252"/>
                </a:lnTo>
                <a:lnTo>
                  <a:pt x="15" y="224"/>
                </a:lnTo>
                <a:lnTo>
                  <a:pt x="4" y="193"/>
                </a:lnTo>
                <a:lnTo>
                  <a:pt x="0" y="156"/>
                </a:lnTo>
                <a:lnTo>
                  <a:pt x="4" y="121"/>
                </a:lnTo>
                <a:lnTo>
                  <a:pt x="16" y="88"/>
                </a:lnTo>
                <a:lnTo>
                  <a:pt x="35" y="59"/>
                </a:lnTo>
                <a:lnTo>
                  <a:pt x="59" y="35"/>
                </a:lnTo>
                <a:lnTo>
                  <a:pt x="88" y="17"/>
                </a:lnTo>
                <a:lnTo>
                  <a:pt x="121" y="5"/>
                </a:lnTo>
                <a:lnTo>
                  <a:pt x="156" y="0"/>
                </a:lnTo>
                <a:close/>
              </a:path>
            </a:pathLst>
          </a:custGeom>
          <a:solidFill>
            <a:srgbClr val="A6C664"/>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稻壳儿榴莲果果"/>
          <p:cNvSpPr/>
          <p:nvPr/>
        </p:nvSpPr>
        <p:spPr bwMode="auto">
          <a:xfrm>
            <a:off x="6111310" y="2039843"/>
            <a:ext cx="1823897" cy="4694166"/>
          </a:xfrm>
          <a:custGeom>
            <a:avLst/>
            <a:gdLst>
              <a:gd name="T0" fmla="*/ 347 w 503"/>
              <a:gd name="T1" fmla="*/ 0 h 1293"/>
              <a:gd name="T2" fmla="*/ 382 w 503"/>
              <a:gd name="T3" fmla="*/ 5 h 1293"/>
              <a:gd name="T4" fmla="*/ 415 w 503"/>
              <a:gd name="T5" fmla="*/ 17 h 1293"/>
              <a:gd name="T6" fmla="*/ 444 w 503"/>
              <a:gd name="T7" fmla="*/ 35 h 1293"/>
              <a:gd name="T8" fmla="*/ 468 w 503"/>
              <a:gd name="T9" fmla="*/ 59 h 1293"/>
              <a:gd name="T10" fmla="*/ 486 w 503"/>
              <a:gd name="T11" fmla="*/ 88 h 1293"/>
              <a:gd name="T12" fmla="*/ 499 w 503"/>
              <a:gd name="T13" fmla="*/ 121 h 1293"/>
              <a:gd name="T14" fmla="*/ 503 w 503"/>
              <a:gd name="T15" fmla="*/ 156 h 1293"/>
              <a:gd name="T16" fmla="*/ 499 w 503"/>
              <a:gd name="T17" fmla="*/ 193 h 1293"/>
              <a:gd name="T18" fmla="*/ 488 w 503"/>
              <a:gd name="T19" fmla="*/ 224 h 1293"/>
              <a:gd name="T20" fmla="*/ 471 w 503"/>
              <a:gd name="T21" fmla="*/ 252 h 1293"/>
              <a:gd name="T22" fmla="*/ 449 w 503"/>
              <a:gd name="T23" fmla="*/ 274 h 1293"/>
              <a:gd name="T24" fmla="*/ 423 w 503"/>
              <a:gd name="T25" fmla="*/ 293 h 1293"/>
              <a:gd name="T26" fmla="*/ 394 w 503"/>
              <a:gd name="T27" fmla="*/ 305 h 1293"/>
              <a:gd name="T28" fmla="*/ 364 w 503"/>
              <a:gd name="T29" fmla="*/ 312 h 1293"/>
              <a:gd name="T30" fmla="*/ 332 w 503"/>
              <a:gd name="T31" fmla="*/ 312 h 1293"/>
              <a:gd name="T32" fmla="*/ 300 w 503"/>
              <a:gd name="T33" fmla="*/ 306 h 1293"/>
              <a:gd name="T34" fmla="*/ 270 w 503"/>
              <a:gd name="T35" fmla="*/ 293 h 1293"/>
              <a:gd name="T36" fmla="*/ 243 w 503"/>
              <a:gd name="T37" fmla="*/ 273 h 1293"/>
              <a:gd name="T38" fmla="*/ 208 w 503"/>
              <a:gd name="T39" fmla="*/ 290 h 1293"/>
              <a:gd name="T40" fmla="*/ 177 w 503"/>
              <a:gd name="T41" fmla="*/ 311 h 1293"/>
              <a:gd name="T42" fmla="*/ 152 w 503"/>
              <a:gd name="T43" fmla="*/ 337 h 1293"/>
              <a:gd name="T44" fmla="*/ 130 w 503"/>
              <a:gd name="T45" fmla="*/ 367 h 1293"/>
              <a:gd name="T46" fmla="*/ 115 w 503"/>
              <a:gd name="T47" fmla="*/ 400 h 1293"/>
              <a:gd name="T48" fmla="*/ 105 w 503"/>
              <a:gd name="T49" fmla="*/ 440 h 1293"/>
              <a:gd name="T50" fmla="*/ 102 w 503"/>
              <a:gd name="T51" fmla="*/ 485 h 1293"/>
              <a:gd name="T52" fmla="*/ 102 w 503"/>
              <a:gd name="T53" fmla="*/ 1293 h 1293"/>
              <a:gd name="T54" fmla="*/ 0 w 503"/>
              <a:gd name="T55" fmla="*/ 1293 h 1293"/>
              <a:gd name="T56" fmla="*/ 0 w 503"/>
              <a:gd name="T57" fmla="*/ 455 h 1293"/>
              <a:gd name="T58" fmla="*/ 3 w 503"/>
              <a:gd name="T59" fmla="*/ 408 h 1293"/>
              <a:gd name="T60" fmla="*/ 12 w 503"/>
              <a:gd name="T61" fmla="*/ 365 h 1293"/>
              <a:gd name="T62" fmla="*/ 24 w 503"/>
              <a:gd name="T63" fmla="*/ 326 h 1293"/>
              <a:gd name="T64" fmla="*/ 43 w 503"/>
              <a:gd name="T65" fmla="*/ 291 h 1293"/>
              <a:gd name="T66" fmla="*/ 65 w 503"/>
              <a:gd name="T67" fmla="*/ 259 h 1293"/>
              <a:gd name="T68" fmla="*/ 91 w 503"/>
              <a:gd name="T69" fmla="*/ 232 h 1293"/>
              <a:gd name="T70" fmla="*/ 121 w 503"/>
              <a:gd name="T71" fmla="*/ 208 h 1293"/>
              <a:gd name="T72" fmla="*/ 155 w 503"/>
              <a:gd name="T73" fmla="*/ 187 h 1293"/>
              <a:gd name="T74" fmla="*/ 191 w 503"/>
              <a:gd name="T75" fmla="*/ 170 h 1293"/>
              <a:gd name="T76" fmla="*/ 193 w 503"/>
              <a:gd name="T77" fmla="*/ 132 h 1293"/>
              <a:gd name="T78" fmla="*/ 203 w 503"/>
              <a:gd name="T79" fmla="*/ 96 h 1293"/>
              <a:gd name="T80" fmla="*/ 221 w 503"/>
              <a:gd name="T81" fmla="*/ 65 h 1293"/>
              <a:gd name="T82" fmla="*/ 246 w 503"/>
              <a:gd name="T83" fmla="*/ 38 h 1293"/>
              <a:gd name="T84" fmla="*/ 274 w 503"/>
              <a:gd name="T85" fmla="*/ 18 h 1293"/>
              <a:gd name="T86" fmla="*/ 309 w 503"/>
              <a:gd name="T87" fmla="*/ 5 h 1293"/>
              <a:gd name="T88" fmla="*/ 347 w 503"/>
              <a:gd name="T8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1293">
                <a:moveTo>
                  <a:pt x="347" y="0"/>
                </a:moveTo>
                <a:lnTo>
                  <a:pt x="382" y="5"/>
                </a:lnTo>
                <a:lnTo>
                  <a:pt x="415" y="17"/>
                </a:lnTo>
                <a:lnTo>
                  <a:pt x="444" y="35"/>
                </a:lnTo>
                <a:lnTo>
                  <a:pt x="468" y="59"/>
                </a:lnTo>
                <a:lnTo>
                  <a:pt x="486" y="88"/>
                </a:lnTo>
                <a:lnTo>
                  <a:pt x="499" y="121"/>
                </a:lnTo>
                <a:lnTo>
                  <a:pt x="503" y="156"/>
                </a:lnTo>
                <a:lnTo>
                  <a:pt x="499" y="193"/>
                </a:lnTo>
                <a:lnTo>
                  <a:pt x="488" y="224"/>
                </a:lnTo>
                <a:lnTo>
                  <a:pt x="471" y="252"/>
                </a:lnTo>
                <a:lnTo>
                  <a:pt x="449" y="274"/>
                </a:lnTo>
                <a:lnTo>
                  <a:pt x="423" y="293"/>
                </a:lnTo>
                <a:lnTo>
                  <a:pt x="394" y="305"/>
                </a:lnTo>
                <a:lnTo>
                  <a:pt x="364" y="312"/>
                </a:lnTo>
                <a:lnTo>
                  <a:pt x="332" y="312"/>
                </a:lnTo>
                <a:lnTo>
                  <a:pt x="300" y="306"/>
                </a:lnTo>
                <a:lnTo>
                  <a:pt x="270" y="293"/>
                </a:lnTo>
                <a:lnTo>
                  <a:pt x="243" y="273"/>
                </a:lnTo>
                <a:lnTo>
                  <a:pt x="208" y="290"/>
                </a:lnTo>
                <a:lnTo>
                  <a:pt x="177" y="311"/>
                </a:lnTo>
                <a:lnTo>
                  <a:pt x="152" y="337"/>
                </a:lnTo>
                <a:lnTo>
                  <a:pt x="130" y="367"/>
                </a:lnTo>
                <a:lnTo>
                  <a:pt x="115" y="400"/>
                </a:lnTo>
                <a:lnTo>
                  <a:pt x="105" y="440"/>
                </a:lnTo>
                <a:lnTo>
                  <a:pt x="102" y="485"/>
                </a:lnTo>
                <a:lnTo>
                  <a:pt x="102" y="1293"/>
                </a:lnTo>
                <a:lnTo>
                  <a:pt x="0" y="1293"/>
                </a:lnTo>
                <a:lnTo>
                  <a:pt x="0" y="455"/>
                </a:lnTo>
                <a:lnTo>
                  <a:pt x="3" y="408"/>
                </a:lnTo>
                <a:lnTo>
                  <a:pt x="12" y="365"/>
                </a:lnTo>
                <a:lnTo>
                  <a:pt x="24" y="326"/>
                </a:lnTo>
                <a:lnTo>
                  <a:pt x="43" y="291"/>
                </a:lnTo>
                <a:lnTo>
                  <a:pt x="65" y="259"/>
                </a:lnTo>
                <a:lnTo>
                  <a:pt x="91" y="232"/>
                </a:lnTo>
                <a:lnTo>
                  <a:pt x="121" y="208"/>
                </a:lnTo>
                <a:lnTo>
                  <a:pt x="155" y="187"/>
                </a:lnTo>
                <a:lnTo>
                  <a:pt x="191" y="170"/>
                </a:lnTo>
                <a:lnTo>
                  <a:pt x="193" y="132"/>
                </a:lnTo>
                <a:lnTo>
                  <a:pt x="203" y="96"/>
                </a:lnTo>
                <a:lnTo>
                  <a:pt x="221" y="65"/>
                </a:lnTo>
                <a:lnTo>
                  <a:pt x="246" y="38"/>
                </a:lnTo>
                <a:lnTo>
                  <a:pt x="274" y="18"/>
                </a:lnTo>
                <a:lnTo>
                  <a:pt x="309" y="5"/>
                </a:lnTo>
                <a:lnTo>
                  <a:pt x="347" y="0"/>
                </a:lnTo>
                <a:close/>
              </a:path>
            </a:pathLst>
          </a:custGeom>
          <a:solidFill>
            <a:srgbClr val="FF9800"/>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2" name="稻壳儿榴莲果果"/>
          <p:cNvSpPr/>
          <p:nvPr/>
        </p:nvSpPr>
        <p:spPr>
          <a:xfrm>
            <a:off x="7120255" y="2350135"/>
            <a:ext cx="490220" cy="49022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3" name="稻壳儿榴莲果果"/>
          <p:cNvSpPr/>
          <p:nvPr/>
        </p:nvSpPr>
        <p:spPr>
          <a:xfrm>
            <a:off x="4599940" y="2351405"/>
            <a:ext cx="490220" cy="49022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4" name="稻壳儿榴莲果果"/>
          <p:cNvSpPr/>
          <p:nvPr/>
        </p:nvSpPr>
        <p:spPr>
          <a:xfrm>
            <a:off x="3810000" y="3546475"/>
            <a:ext cx="495300" cy="49593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5" name="稻壳儿榴莲果果"/>
          <p:cNvSpPr/>
          <p:nvPr/>
        </p:nvSpPr>
        <p:spPr>
          <a:xfrm>
            <a:off x="7847330" y="3507740"/>
            <a:ext cx="521335" cy="5213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cs typeface="+mn-ea"/>
              <a:sym typeface="+mn-lt"/>
            </a:endParaRPr>
          </a:p>
        </p:txBody>
      </p:sp>
      <p:pic>
        <p:nvPicPr>
          <p:cNvPr id="73" name="图片 72" descr="51miz-E925969-95F557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660900"/>
            <a:ext cx="12192000" cy="2197100"/>
          </a:xfrm>
          <a:prstGeom prst="rect">
            <a:avLst/>
          </a:prstGeom>
        </p:spPr>
      </p:pic>
      <p:grpSp>
        <p:nvGrpSpPr>
          <p:cNvPr id="74" name="组合 73"/>
          <p:cNvGrpSpPr/>
          <p:nvPr/>
        </p:nvGrpSpPr>
        <p:grpSpPr>
          <a:xfrm>
            <a:off x="851535" y="1393830"/>
            <a:ext cx="2877185" cy="1577335"/>
            <a:chOff x="943" y="6763"/>
            <a:chExt cx="4531" cy="2484"/>
          </a:xfrm>
        </p:grpSpPr>
        <p:sp>
          <p:nvSpPr>
            <p:cNvPr id="151" name="文本框 150"/>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2" name="文本框 151"/>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7" name="文本框 156"/>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01</a:t>
              </a:r>
            </a:p>
          </p:txBody>
        </p:sp>
      </p:grpSp>
      <p:grpSp>
        <p:nvGrpSpPr>
          <p:cNvPr id="75" name="组合 74"/>
          <p:cNvGrpSpPr/>
          <p:nvPr/>
        </p:nvGrpSpPr>
        <p:grpSpPr>
          <a:xfrm>
            <a:off x="473710" y="3757300"/>
            <a:ext cx="2877185" cy="1577335"/>
            <a:chOff x="943" y="6763"/>
            <a:chExt cx="4531" cy="2484"/>
          </a:xfrm>
        </p:grpSpPr>
        <p:sp>
          <p:nvSpPr>
            <p:cNvPr id="76" name="文本框 75"/>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77" name="文本框 76"/>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78" name="文本框 77"/>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02</a:t>
              </a:r>
            </a:p>
          </p:txBody>
        </p:sp>
      </p:grpSp>
      <p:grpSp>
        <p:nvGrpSpPr>
          <p:cNvPr id="79" name="组合 78"/>
          <p:cNvGrpSpPr/>
          <p:nvPr/>
        </p:nvGrpSpPr>
        <p:grpSpPr>
          <a:xfrm>
            <a:off x="8793480" y="3775075"/>
            <a:ext cx="2781300" cy="1577340"/>
            <a:chOff x="13816" y="6466"/>
            <a:chExt cx="4380" cy="2484"/>
          </a:xfrm>
        </p:grpSpPr>
        <p:sp>
          <p:nvSpPr>
            <p:cNvPr id="147" name="文本框 146"/>
            <p:cNvSpPr txBox="1"/>
            <p:nvPr/>
          </p:nvSpPr>
          <p:spPr>
            <a:xfrm>
              <a:off x="13816" y="7674"/>
              <a:ext cx="43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8" name="文本框 147"/>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5" name="文本框 154"/>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grpSp>
        <p:nvGrpSpPr>
          <p:cNvPr id="80" name="组合 79"/>
          <p:cNvGrpSpPr/>
          <p:nvPr/>
        </p:nvGrpSpPr>
        <p:grpSpPr>
          <a:xfrm>
            <a:off x="8335645" y="1567180"/>
            <a:ext cx="3035300" cy="1577340"/>
            <a:chOff x="13816" y="6466"/>
            <a:chExt cx="4780" cy="2484"/>
          </a:xfrm>
        </p:grpSpPr>
        <p:sp>
          <p:nvSpPr>
            <p:cNvPr id="81" name="文本框 80"/>
            <p:cNvSpPr txBox="1"/>
            <p:nvPr/>
          </p:nvSpPr>
          <p:spPr>
            <a:xfrm>
              <a:off x="13816" y="7674"/>
              <a:ext cx="47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82" name="文本框 81"/>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83" name="文本框 82"/>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00"/>
                                        <p:tgtEl>
                                          <p:spTgt spid="6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par>
                                <p:cTn id="41" presetID="22" presetClass="entr" presetSubtype="4"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down)">
                                      <p:cBhvr>
                                        <p:cTn id="43" dur="500"/>
                                        <p:tgtEl>
                                          <p:spTgt spid="73"/>
                                        </p:tgtEl>
                                      </p:cBhvr>
                                    </p:animEffect>
                                  </p:childTnLst>
                                </p:cTn>
                              </p:par>
                            </p:childTnLst>
                          </p:cTn>
                        </p:par>
                        <p:par>
                          <p:cTn id="44" fill="hold">
                            <p:stCondLst>
                              <p:cond delay="500"/>
                            </p:stCondLst>
                            <p:childTnLst>
                              <p:par>
                                <p:cTn id="45" presetID="49" presetClass="entr" presetSubtype="0" decel="100000"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 calcmode="lin" valueType="num">
                                      <p:cBhvr>
                                        <p:cTn id="49" dur="500" fill="hold"/>
                                        <p:tgtEl>
                                          <p:spTgt spid="74"/>
                                        </p:tgtEl>
                                        <p:attrNameLst>
                                          <p:attrName>style.rotation</p:attrName>
                                        </p:attrNameLst>
                                      </p:cBhvr>
                                      <p:tavLst>
                                        <p:tav tm="0">
                                          <p:val>
                                            <p:fltVal val="360"/>
                                          </p:val>
                                        </p:tav>
                                        <p:tav tm="100000">
                                          <p:val>
                                            <p:fltVal val="0"/>
                                          </p:val>
                                        </p:tav>
                                      </p:tavLst>
                                    </p:anim>
                                    <p:animEffect transition="in" filter="fade">
                                      <p:cBhvr>
                                        <p:cTn id="50" dur="500"/>
                                        <p:tgtEl>
                                          <p:spTgt spid="74"/>
                                        </p:tgtEl>
                                      </p:cBhvr>
                                    </p:animEffect>
                                  </p:childTnLst>
                                </p:cTn>
                              </p:par>
                            </p:childTnLst>
                          </p:cTn>
                        </p:par>
                        <p:par>
                          <p:cTn id="51" fill="hold">
                            <p:stCondLst>
                              <p:cond delay="1000"/>
                            </p:stCondLst>
                            <p:childTnLst>
                              <p:par>
                                <p:cTn id="52" presetID="49" presetClass="entr" presetSubtype="0" decel="100000"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 calcmode="lin" valueType="num">
                                      <p:cBhvr>
                                        <p:cTn id="56" dur="500" fill="hold"/>
                                        <p:tgtEl>
                                          <p:spTgt spid="75"/>
                                        </p:tgtEl>
                                        <p:attrNameLst>
                                          <p:attrName>style.rotation</p:attrName>
                                        </p:attrNameLst>
                                      </p:cBhvr>
                                      <p:tavLst>
                                        <p:tav tm="0">
                                          <p:val>
                                            <p:fltVal val="360"/>
                                          </p:val>
                                        </p:tav>
                                        <p:tav tm="100000">
                                          <p:val>
                                            <p:fltVal val="0"/>
                                          </p:val>
                                        </p:tav>
                                      </p:tavLst>
                                    </p:anim>
                                    <p:animEffect transition="in" filter="fade">
                                      <p:cBhvr>
                                        <p:cTn id="57" dur="500"/>
                                        <p:tgtEl>
                                          <p:spTgt spid="75"/>
                                        </p:tgtEl>
                                      </p:cBhvr>
                                    </p:animEffect>
                                  </p:childTnLst>
                                </p:cTn>
                              </p:par>
                            </p:childTnLst>
                          </p:cTn>
                        </p:par>
                        <p:par>
                          <p:cTn id="58" fill="hold">
                            <p:stCondLst>
                              <p:cond delay="1500"/>
                            </p:stCondLst>
                            <p:childTnLst>
                              <p:par>
                                <p:cTn id="59" presetID="49" presetClass="entr" presetSubtype="0" decel="100000"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ppt_w</p:attrName>
                                        </p:attrNameLst>
                                      </p:cBhvr>
                                      <p:tavLst>
                                        <p:tav tm="0">
                                          <p:val>
                                            <p:fltVal val="0"/>
                                          </p:val>
                                        </p:tav>
                                        <p:tav tm="100000">
                                          <p:val>
                                            <p:strVal val="#ppt_w"/>
                                          </p:val>
                                        </p:tav>
                                      </p:tavLst>
                                    </p:anim>
                                    <p:anim calcmode="lin" valueType="num">
                                      <p:cBhvr>
                                        <p:cTn id="62" dur="500" fill="hold"/>
                                        <p:tgtEl>
                                          <p:spTgt spid="79"/>
                                        </p:tgtEl>
                                        <p:attrNameLst>
                                          <p:attrName>ppt_h</p:attrName>
                                        </p:attrNameLst>
                                      </p:cBhvr>
                                      <p:tavLst>
                                        <p:tav tm="0">
                                          <p:val>
                                            <p:fltVal val="0"/>
                                          </p:val>
                                        </p:tav>
                                        <p:tav tm="100000">
                                          <p:val>
                                            <p:strVal val="#ppt_h"/>
                                          </p:val>
                                        </p:tav>
                                      </p:tavLst>
                                    </p:anim>
                                    <p:anim calcmode="lin" valueType="num">
                                      <p:cBhvr>
                                        <p:cTn id="63" dur="500" fill="hold"/>
                                        <p:tgtEl>
                                          <p:spTgt spid="79"/>
                                        </p:tgtEl>
                                        <p:attrNameLst>
                                          <p:attrName>style.rotation</p:attrName>
                                        </p:attrNameLst>
                                      </p:cBhvr>
                                      <p:tavLst>
                                        <p:tav tm="0">
                                          <p:val>
                                            <p:fltVal val="360"/>
                                          </p:val>
                                        </p:tav>
                                        <p:tav tm="100000">
                                          <p:val>
                                            <p:fltVal val="0"/>
                                          </p:val>
                                        </p:tav>
                                      </p:tavLst>
                                    </p:anim>
                                    <p:animEffect transition="in" filter="fade">
                                      <p:cBhvr>
                                        <p:cTn id="64" dur="500"/>
                                        <p:tgtEl>
                                          <p:spTgt spid="79"/>
                                        </p:tgtEl>
                                      </p:cBhvr>
                                    </p:animEffect>
                                  </p:childTnLst>
                                </p:cTn>
                              </p:par>
                            </p:childTnLst>
                          </p:cTn>
                        </p:par>
                        <p:par>
                          <p:cTn id="65" fill="hold">
                            <p:stCondLst>
                              <p:cond delay="2000"/>
                            </p:stCondLst>
                            <p:childTnLst>
                              <p:par>
                                <p:cTn id="66" presetID="49" presetClass="entr" presetSubtype="0" decel="100000" fill="hold"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fltVal val="0"/>
                                          </p:val>
                                        </p:tav>
                                        <p:tav tm="100000">
                                          <p:val>
                                            <p:strVal val="#ppt_w"/>
                                          </p:val>
                                        </p:tav>
                                      </p:tavLst>
                                    </p:anim>
                                    <p:anim calcmode="lin" valueType="num">
                                      <p:cBhvr>
                                        <p:cTn id="69" dur="500" fill="hold"/>
                                        <p:tgtEl>
                                          <p:spTgt spid="80"/>
                                        </p:tgtEl>
                                        <p:attrNameLst>
                                          <p:attrName>ppt_h</p:attrName>
                                        </p:attrNameLst>
                                      </p:cBhvr>
                                      <p:tavLst>
                                        <p:tav tm="0">
                                          <p:val>
                                            <p:fltVal val="0"/>
                                          </p:val>
                                        </p:tav>
                                        <p:tav tm="100000">
                                          <p:val>
                                            <p:strVal val="#ppt_h"/>
                                          </p:val>
                                        </p:tav>
                                      </p:tavLst>
                                    </p:anim>
                                    <p:anim calcmode="lin" valueType="num">
                                      <p:cBhvr>
                                        <p:cTn id="70" dur="500" fill="hold"/>
                                        <p:tgtEl>
                                          <p:spTgt spid="80"/>
                                        </p:tgtEl>
                                        <p:attrNameLst>
                                          <p:attrName>style.rotation</p:attrName>
                                        </p:attrNameLst>
                                      </p:cBhvr>
                                      <p:tavLst>
                                        <p:tav tm="0">
                                          <p:val>
                                            <p:fltVal val="360"/>
                                          </p:val>
                                        </p:tav>
                                        <p:tav tm="100000">
                                          <p:val>
                                            <p:fltVal val="0"/>
                                          </p:val>
                                        </p:tav>
                                      </p:tavLst>
                                    </p:anim>
                                    <p:animEffect transition="in" filter="fade">
                                      <p:cBhvr>
                                        <p:cTn id="7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39" grpId="1" animBg="1"/>
      <p:bldP spid="40" grpId="0" bldLvl="0" animBg="1"/>
      <p:bldP spid="40" grpId="1" animBg="1"/>
      <p:bldP spid="51" grpId="0" bldLvl="0" animBg="1"/>
      <p:bldP spid="51" grpId="1" animBg="1"/>
      <p:bldP spid="52" grpId="0" bldLvl="0" animBg="1"/>
      <p:bldP spid="52" grpId="1" animBg="1"/>
      <p:bldP spid="53" grpId="0" bldLvl="0" animBg="1"/>
      <p:bldP spid="53" grpId="1" animBg="1"/>
      <p:bldP spid="54" grpId="0" bldLvl="0" animBg="1"/>
      <p:bldP spid="54" grpId="1" animBg="1"/>
      <p:bldP spid="55" grpId="0" bldLvl="0" animBg="1"/>
      <p:bldP spid="55" grpId="1" animBg="1"/>
      <p:bldP spid="56" grpId="0" bldLvl="0" animBg="1"/>
      <p:bldP spid="56" grpId="1" animBg="1"/>
      <p:bldP spid="62" grpId="0" bldLvl="0" animBg="1"/>
      <p:bldP spid="62" grpId="1" animBg="1"/>
      <p:bldP spid="63" grpId="0" bldLvl="0" animBg="1"/>
      <p:bldP spid="63" grpId="1" animBg="1"/>
      <p:bldP spid="64" grpId="0" bldLvl="0" animBg="1"/>
      <p:bldP spid="64" grpId="1" animBg="1"/>
      <p:bldP spid="65" grpId="0" bldLvl="0" animBg="1"/>
      <p:bldP spid="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138" name="矩形: 圆顶角 137"/>
          <p:cNvSpPr/>
          <p:nvPr/>
        </p:nvSpPr>
        <p:spPr>
          <a:xfrm>
            <a:off x="911496"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3" name="矩形: 圆顶角 142"/>
          <p:cNvSpPr/>
          <p:nvPr/>
        </p:nvSpPr>
        <p:spPr>
          <a:xfrm>
            <a:off x="3552453"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4" name="矩形: 圆顶角 143"/>
          <p:cNvSpPr/>
          <p:nvPr/>
        </p:nvSpPr>
        <p:spPr>
          <a:xfrm>
            <a:off x="6193411"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5" name="矩形: 圆顶角 144"/>
          <p:cNvSpPr/>
          <p:nvPr/>
        </p:nvSpPr>
        <p:spPr>
          <a:xfrm>
            <a:off x="8834369"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6"/>
          <p:cNvSpPr txBox="1"/>
          <p:nvPr/>
        </p:nvSpPr>
        <p:spPr bwMode="auto">
          <a:xfrm>
            <a:off x="1476679" y="5334877"/>
            <a:ext cx="9064653" cy="613694"/>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200" dirty="0">
                <a:solidFill>
                  <a:schemeClr val="tx1">
                    <a:lumMod val="50000"/>
                    <a:lumOff val="50000"/>
                  </a:schemeClr>
                </a:solidFill>
                <a:cs typeface="+mn-ea"/>
                <a:sym typeface="+mn-lt"/>
              </a:rPr>
              <a:t>点击添加标题文字点击添加标题文字点击添加标题文字点击添加标题文字点击添加标题文字</a:t>
            </a:r>
            <a:endParaRPr lang="en-US" altLang="zh-CN" sz="1200" dirty="0">
              <a:solidFill>
                <a:schemeClr val="tx1">
                  <a:lumMod val="50000"/>
                  <a:lumOff val="50000"/>
                </a:schemeClr>
              </a:solidFill>
              <a:cs typeface="+mn-ea"/>
              <a:sym typeface="+mn-lt"/>
            </a:endParaRPr>
          </a:p>
          <a:p>
            <a:pPr algn="ctr">
              <a:lnSpc>
                <a:spcPct val="150000"/>
              </a:lnSpc>
              <a:defRPr/>
            </a:pPr>
            <a:r>
              <a:rPr lang="zh-CN" altLang="en-US" sz="1200" dirty="0">
                <a:solidFill>
                  <a:schemeClr val="tx1">
                    <a:lumMod val="50000"/>
                    <a:lumOff val="50000"/>
                  </a:schemeClr>
                </a:solidFill>
                <a:cs typeface="+mn-ea"/>
                <a:sym typeface="+mn-lt"/>
              </a:rPr>
              <a:t>击添加标题文字点击添加标题文字点击添加标题文字</a:t>
            </a:r>
          </a:p>
        </p:txBody>
      </p:sp>
      <p:sp>
        <p:nvSpPr>
          <p:cNvPr id="31" name="文本框 30"/>
          <p:cNvSpPr txBox="1"/>
          <p:nvPr/>
        </p:nvSpPr>
        <p:spPr>
          <a:xfrm>
            <a:off x="4879340" y="4832985"/>
            <a:ext cx="2259330" cy="368300"/>
          </a:xfrm>
          <a:prstGeom prst="rect">
            <a:avLst/>
          </a:prstGeom>
          <a:noFill/>
        </p:spPr>
        <p:txBody>
          <a:bodyPr wrap="square" rtlCol="0">
            <a:spAutoFit/>
          </a:bodyPr>
          <a:lstStyle/>
          <a:p>
            <a:pPr algn="l"/>
            <a:r>
              <a:rPr lang="zh-CN" altLang="en-US" b="1">
                <a:solidFill>
                  <a:schemeClr val="tx1">
                    <a:lumMod val="65000"/>
                    <a:lumOff val="35000"/>
                  </a:schemeClr>
                </a:solidFill>
                <a:cs typeface="+mn-ea"/>
                <a:sym typeface="+mn-lt"/>
              </a:rPr>
              <a:t>输入你的标题</a:t>
            </a:r>
          </a:p>
        </p:txBody>
      </p:sp>
      <p:pic>
        <p:nvPicPr>
          <p:cNvPr id="32" name="图片 31" descr="C:\Users\Administrator\Desktop\51miz-E1258588-0D4BF1DB.png51miz-E1258588-0D4BF1DB"/>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85570" y="1343660"/>
            <a:ext cx="1209040" cy="1286510"/>
          </a:xfrm>
          <a:prstGeom prst="rect">
            <a:avLst/>
          </a:prstGeom>
        </p:spPr>
      </p:pic>
      <p:pic>
        <p:nvPicPr>
          <p:cNvPr id="33" name="图片 32" descr="C:\Users\Administrator\Desktop\51miz-E1258588-0D4BF1DB.png51miz-E1258588-0D4BF1DB"/>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951605" y="1311275"/>
            <a:ext cx="1209040" cy="1286510"/>
          </a:xfrm>
          <a:prstGeom prst="rect">
            <a:avLst/>
          </a:prstGeom>
        </p:spPr>
      </p:pic>
      <p:pic>
        <p:nvPicPr>
          <p:cNvPr id="34" name="图片 33" descr="C:\Users\Administrator\Desktop\51miz-E1258588-0D4BF1DB.png51miz-E1258588-0D4BF1DB"/>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908165" y="1424305"/>
            <a:ext cx="1209040" cy="1170940"/>
          </a:xfrm>
          <a:prstGeom prst="rect">
            <a:avLst/>
          </a:prstGeom>
        </p:spPr>
      </p:pic>
      <p:pic>
        <p:nvPicPr>
          <p:cNvPr id="35" name="图片 34" descr="C:\Users\Administrator\Desktop\51miz-E1258588-0D4BF1DB.png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31350" y="1330960"/>
            <a:ext cx="1511300" cy="1175385"/>
          </a:xfrm>
          <a:prstGeom prst="rect">
            <a:avLst/>
          </a:prstGeom>
        </p:spPr>
      </p:pic>
      <p:grpSp>
        <p:nvGrpSpPr>
          <p:cNvPr id="66" name="组合 65"/>
          <p:cNvGrpSpPr/>
          <p:nvPr/>
        </p:nvGrpSpPr>
        <p:grpSpPr>
          <a:xfrm>
            <a:off x="1238250" y="2944495"/>
            <a:ext cx="1734185" cy="986155"/>
            <a:chOff x="3776" y="7654"/>
            <a:chExt cx="2731" cy="1553"/>
          </a:xfrm>
        </p:grpSpPr>
        <p:sp>
          <p:nvSpPr>
            <p:cNvPr id="36"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37"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38" name="组合 37"/>
          <p:cNvGrpSpPr/>
          <p:nvPr/>
        </p:nvGrpSpPr>
        <p:grpSpPr>
          <a:xfrm>
            <a:off x="3879215" y="2944495"/>
            <a:ext cx="1734185" cy="986155"/>
            <a:chOff x="3776" y="7654"/>
            <a:chExt cx="2731" cy="1553"/>
          </a:xfrm>
        </p:grpSpPr>
        <p:sp>
          <p:nvSpPr>
            <p:cNvPr id="39"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40"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41" name="组合 40"/>
          <p:cNvGrpSpPr/>
          <p:nvPr/>
        </p:nvGrpSpPr>
        <p:grpSpPr>
          <a:xfrm>
            <a:off x="6520180" y="2944495"/>
            <a:ext cx="1734185" cy="986155"/>
            <a:chOff x="3776" y="7654"/>
            <a:chExt cx="2731" cy="1553"/>
          </a:xfrm>
        </p:grpSpPr>
        <p:sp>
          <p:nvSpPr>
            <p:cNvPr id="42"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46"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47" name="组合 46"/>
          <p:cNvGrpSpPr/>
          <p:nvPr/>
        </p:nvGrpSpPr>
        <p:grpSpPr>
          <a:xfrm>
            <a:off x="9161145" y="2944495"/>
            <a:ext cx="1734185" cy="986155"/>
            <a:chOff x="3776" y="7654"/>
            <a:chExt cx="2731" cy="1553"/>
          </a:xfrm>
        </p:grpSpPr>
        <p:sp>
          <p:nvSpPr>
            <p:cNvPr id="51"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52"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 calcmode="lin" valueType="num">
                                      <p:cBhvr>
                                        <p:cTn id="9" dur="1000" fill="hold"/>
                                        <p:tgtEl>
                                          <p:spTgt spid="138"/>
                                        </p:tgtEl>
                                        <p:attrNameLst>
                                          <p:attrName>style.rotation</p:attrName>
                                        </p:attrNameLst>
                                      </p:cBhvr>
                                      <p:tavLst>
                                        <p:tav tm="0">
                                          <p:val>
                                            <p:fltVal val="90"/>
                                          </p:val>
                                        </p:tav>
                                        <p:tav tm="100000">
                                          <p:val>
                                            <p:fltVal val="0"/>
                                          </p:val>
                                        </p:tav>
                                      </p:tavLst>
                                    </p:anim>
                                    <p:animEffect transition="in" filter="fade">
                                      <p:cBhvr>
                                        <p:cTn id="10" dur="1000"/>
                                        <p:tgtEl>
                                          <p:spTgt spid="13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p:cTn id="13" dur="1000" fill="hold"/>
                                        <p:tgtEl>
                                          <p:spTgt spid="143"/>
                                        </p:tgtEl>
                                        <p:attrNameLst>
                                          <p:attrName>ppt_w</p:attrName>
                                        </p:attrNameLst>
                                      </p:cBhvr>
                                      <p:tavLst>
                                        <p:tav tm="0">
                                          <p:val>
                                            <p:fltVal val="0"/>
                                          </p:val>
                                        </p:tav>
                                        <p:tav tm="100000">
                                          <p:val>
                                            <p:strVal val="#ppt_w"/>
                                          </p:val>
                                        </p:tav>
                                      </p:tavLst>
                                    </p:anim>
                                    <p:anim calcmode="lin" valueType="num">
                                      <p:cBhvr>
                                        <p:cTn id="14" dur="1000" fill="hold"/>
                                        <p:tgtEl>
                                          <p:spTgt spid="143"/>
                                        </p:tgtEl>
                                        <p:attrNameLst>
                                          <p:attrName>ppt_h</p:attrName>
                                        </p:attrNameLst>
                                      </p:cBhvr>
                                      <p:tavLst>
                                        <p:tav tm="0">
                                          <p:val>
                                            <p:fltVal val="0"/>
                                          </p:val>
                                        </p:tav>
                                        <p:tav tm="100000">
                                          <p:val>
                                            <p:strVal val="#ppt_h"/>
                                          </p:val>
                                        </p:tav>
                                      </p:tavLst>
                                    </p:anim>
                                    <p:anim calcmode="lin" valueType="num">
                                      <p:cBhvr>
                                        <p:cTn id="15" dur="1000" fill="hold"/>
                                        <p:tgtEl>
                                          <p:spTgt spid="143"/>
                                        </p:tgtEl>
                                        <p:attrNameLst>
                                          <p:attrName>style.rotation</p:attrName>
                                        </p:attrNameLst>
                                      </p:cBhvr>
                                      <p:tavLst>
                                        <p:tav tm="0">
                                          <p:val>
                                            <p:fltVal val="90"/>
                                          </p:val>
                                        </p:tav>
                                        <p:tav tm="100000">
                                          <p:val>
                                            <p:fltVal val="0"/>
                                          </p:val>
                                        </p:tav>
                                      </p:tavLst>
                                    </p:anim>
                                    <p:animEffect transition="in" filter="fade">
                                      <p:cBhvr>
                                        <p:cTn id="16" dur="1000"/>
                                        <p:tgtEl>
                                          <p:spTgt spid="14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p:cTn id="19" dur="1000" fill="hold"/>
                                        <p:tgtEl>
                                          <p:spTgt spid="144"/>
                                        </p:tgtEl>
                                        <p:attrNameLst>
                                          <p:attrName>ppt_w</p:attrName>
                                        </p:attrNameLst>
                                      </p:cBhvr>
                                      <p:tavLst>
                                        <p:tav tm="0">
                                          <p:val>
                                            <p:fltVal val="0"/>
                                          </p:val>
                                        </p:tav>
                                        <p:tav tm="100000">
                                          <p:val>
                                            <p:strVal val="#ppt_w"/>
                                          </p:val>
                                        </p:tav>
                                      </p:tavLst>
                                    </p:anim>
                                    <p:anim calcmode="lin" valueType="num">
                                      <p:cBhvr>
                                        <p:cTn id="20" dur="1000" fill="hold"/>
                                        <p:tgtEl>
                                          <p:spTgt spid="144"/>
                                        </p:tgtEl>
                                        <p:attrNameLst>
                                          <p:attrName>ppt_h</p:attrName>
                                        </p:attrNameLst>
                                      </p:cBhvr>
                                      <p:tavLst>
                                        <p:tav tm="0">
                                          <p:val>
                                            <p:fltVal val="0"/>
                                          </p:val>
                                        </p:tav>
                                        <p:tav tm="100000">
                                          <p:val>
                                            <p:strVal val="#ppt_h"/>
                                          </p:val>
                                        </p:tav>
                                      </p:tavLst>
                                    </p:anim>
                                    <p:anim calcmode="lin" valueType="num">
                                      <p:cBhvr>
                                        <p:cTn id="21" dur="1000" fill="hold"/>
                                        <p:tgtEl>
                                          <p:spTgt spid="144"/>
                                        </p:tgtEl>
                                        <p:attrNameLst>
                                          <p:attrName>style.rotation</p:attrName>
                                        </p:attrNameLst>
                                      </p:cBhvr>
                                      <p:tavLst>
                                        <p:tav tm="0">
                                          <p:val>
                                            <p:fltVal val="90"/>
                                          </p:val>
                                        </p:tav>
                                        <p:tav tm="100000">
                                          <p:val>
                                            <p:fltVal val="0"/>
                                          </p:val>
                                        </p:tav>
                                      </p:tavLst>
                                    </p:anim>
                                    <p:animEffect transition="in" filter="fade">
                                      <p:cBhvr>
                                        <p:cTn id="22" dur="1000"/>
                                        <p:tgtEl>
                                          <p:spTgt spid="14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1000" fill="hold"/>
                                        <p:tgtEl>
                                          <p:spTgt spid="145"/>
                                        </p:tgtEl>
                                        <p:attrNameLst>
                                          <p:attrName>ppt_w</p:attrName>
                                        </p:attrNameLst>
                                      </p:cBhvr>
                                      <p:tavLst>
                                        <p:tav tm="0">
                                          <p:val>
                                            <p:fltVal val="0"/>
                                          </p:val>
                                        </p:tav>
                                        <p:tav tm="100000">
                                          <p:val>
                                            <p:strVal val="#ppt_w"/>
                                          </p:val>
                                        </p:tav>
                                      </p:tavLst>
                                    </p:anim>
                                    <p:anim calcmode="lin" valueType="num">
                                      <p:cBhvr>
                                        <p:cTn id="26" dur="1000" fill="hold"/>
                                        <p:tgtEl>
                                          <p:spTgt spid="145"/>
                                        </p:tgtEl>
                                        <p:attrNameLst>
                                          <p:attrName>ppt_h</p:attrName>
                                        </p:attrNameLst>
                                      </p:cBhvr>
                                      <p:tavLst>
                                        <p:tav tm="0">
                                          <p:val>
                                            <p:fltVal val="0"/>
                                          </p:val>
                                        </p:tav>
                                        <p:tav tm="100000">
                                          <p:val>
                                            <p:strVal val="#ppt_h"/>
                                          </p:val>
                                        </p:tav>
                                      </p:tavLst>
                                    </p:anim>
                                    <p:anim calcmode="lin" valueType="num">
                                      <p:cBhvr>
                                        <p:cTn id="27" dur="1000" fill="hold"/>
                                        <p:tgtEl>
                                          <p:spTgt spid="145"/>
                                        </p:tgtEl>
                                        <p:attrNameLst>
                                          <p:attrName>style.rotation</p:attrName>
                                        </p:attrNameLst>
                                      </p:cBhvr>
                                      <p:tavLst>
                                        <p:tav tm="0">
                                          <p:val>
                                            <p:fltVal val="90"/>
                                          </p:val>
                                        </p:tav>
                                        <p:tav tm="100000">
                                          <p:val>
                                            <p:fltVal val="0"/>
                                          </p:val>
                                        </p:tav>
                                      </p:tavLst>
                                    </p:anim>
                                    <p:animEffect transition="in" filter="fade">
                                      <p:cBhvr>
                                        <p:cTn id="28" dur="1000"/>
                                        <p:tgtEl>
                                          <p:spTgt spid="145"/>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ppt_x"/>
                                          </p:val>
                                        </p:tav>
                                        <p:tav tm="100000">
                                          <p:val>
                                            <p:strVal val="#ppt_x"/>
                                          </p:val>
                                        </p:tav>
                                      </p:tavLst>
                                    </p:anim>
                                    <p:anim calcmode="lin" valueType="num">
                                      <p:cBhvr additive="base">
                                        <p:cTn id="33" dur="5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 presetClass="entr" presetSubtype="4"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2" presetClass="entr" presetSubtype="4"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ldLvl="0" animBg="1"/>
      <p:bldP spid="138" grpId="1" animBg="1"/>
      <p:bldP spid="143" grpId="0" bldLvl="0" animBg="1"/>
      <p:bldP spid="143" grpId="1" animBg="1"/>
      <p:bldP spid="144" grpId="0" bldLvl="0" animBg="1"/>
      <p:bldP spid="144" grpId="1" animBg="1"/>
      <p:bldP spid="145" grpId="0" bldLvl="0" animBg="1"/>
      <p:bldP spid="145" grpId="1" animBg="1"/>
      <p:bldP spid="30" grpId="0"/>
      <p:bldP spid="30" grpId="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grpSp>
        <p:nvGrpSpPr>
          <p:cNvPr id="6" name="组合 5"/>
          <p:cNvGrpSpPr/>
          <p:nvPr/>
        </p:nvGrpSpPr>
        <p:grpSpPr>
          <a:xfrm>
            <a:off x="548005" y="4396110"/>
            <a:ext cx="2877185" cy="1577335"/>
            <a:chOff x="943" y="6763"/>
            <a:chExt cx="4531" cy="2484"/>
          </a:xfrm>
        </p:grpSpPr>
        <p:sp>
          <p:nvSpPr>
            <p:cNvPr id="151" name="文本框 150"/>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2" name="文本框 151"/>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7" name="文本框 156"/>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01</a:t>
              </a:r>
            </a:p>
          </p:txBody>
        </p:sp>
      </p:grpSp>
      <p:grpSp>
        <p:nvGrpSpPr>
          <p:cNvPr id="5" name="组合 4"/>
          <p:cNvGrpSpPr/>
          <p:nvPr/>
        </p:nvGrpSpPr>
        <p:grpSpPr>
          <a:xfrm>
            <a:off x="904240" y="2454842"/>
            <a:ext cx="3352800" cy="1577408"/>
            <a:chOff x="1664" y="3196"/>
            <a:chExt cx="5280" cy="2484"/>
          </a:xfrm>
        </p:grpSpPr>
        <p:sp>
          <p:nvSpPr>
            <p:cNvPr id="149" name="文本框 148"/>
            <p:cNvSpPr txBox="1"/>
            <p:nvPr/>
          </p:nvSpPr>
          <p:spPr>
            <a:xfrm>
              <a:off x="1664" y="4404"/>
              <a:ext cx="5280"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0" name="文本框 149"/>
            <p:cNvSpPr txBox="1"/>
            <p:nvPr/>
          </p:nvSpPr>
          <p:spPr>
            <a:xfrm>
              <a:off x="3103" y="3705"/>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6" name="文本框 155"/>
            <p:cNvSpPr txBox="1"/>
            <p:nvPr/>
          </p:nvSpPr>
          <p:spPr>
            <a:xfrm>
              <a:off x="3103" y="3196"/>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02</a:t>
              </a:r>
            </a:p>
          </p:txBody>
        </p:sp>
      </p:grpSp>
      <p:grpSp>
        <p:nvGrpSpPr>
          <p:cNvPr id="7" name="组合 6"/>
          <p:cNvGrpSpPr/>
          <p:nvPr/>
        </p:nvGrpSpPr>
        <p:grpSpPr>
          <a:xfrm>
            <a:off x="4679950" y="1583055"/>
            <a:ext cx="2762885" cy="1577340"/>
            <a:chOff x="13816" y="2623"/>
            <a:chExt cx="4351" cy="2484"/>
          </a:xfrm>
        </p:grpSpPr>
        <p:sp>
          <p:nvSpPr>
            <p:cNvPr id="145" name="文本框 144"/>
            <p:cNvSpPr txBox="1"/>
            <p:nvPr/>
          </p:nvSpPr>
          <p:spPr>
            <a:xfrm>
              <a:off x="13816" y="3831"/>
              <a:ext cx="4351" cy="1276"/>
            </a:xfrm>
            <a:prstGeom prst="rect">
              <a:avLst/>
            </a:prstGeom>
            <a:noFill/>
          </p:spPr>
          <p:txBody>
            <a:bodyPr wrap="square">
              <a:spAutoFit/>
            </a:body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6" name="文本框 145"/>
            <p:cNvSpPr txBox="1"/>
            <p:nvPr/>
          </p:nvSpPr>
          <p:spPr>
            <a:xfrm>
              <a:off x="14071" y="3132"/>
              <a:ext cx="3841" cy="625"/>
            </a:xfrm>
            <a:prstGeom prst="rect">
              <a:avLst/>
            </a:prstGeom>
            <a:noFill/>
          </p:spPr>
          <p:txBody>
            <a:bodyPr wrap="square">
              <a:spAutoFit/>
            </a:bodyPr>
            <a:lstStyle/>
            <a:p>
              <a:pPr algn="ct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4" name="文本框 153"/>
            <p:cNvSpPr txBox="1"/>
            <p:nvPr/>
          </p:nvSpPr>
          <p:spPr>
            <a:xfrm>
              <a:off x="14071" y="2623"/>
              <a:ext cx="3841" cy="571"/>
            </a:xfrm>
            <a:prstGeom prst="rect">
              <a:avLst/>
            </a:prstGeom>
            <a:noFill/>
          </p:spPr>
          <p:txBody>
            <a:bodyPr wrap="square">
              <a:spAutoFit/>
            </a:bodyPr>
            <a:lstStyle/>
            <a:p>
              <a:pPr algn="ctr">
                <a:lnSpc>
                  <a:spcPct val="120000"/>
                </a:lnSpc>
              </a:pPr>
              <a:r>
                <a:rPr lang="en-US" altLang="zh-CN" sz="1600" dirty="0">
                  <a:solidFill>
                    <a:srgbClr val="FFB213"/>
                  </a:solidFill>
                  <a:cs typeface="+mn-ea"/>
                  <a:sym typeface="+mn-lt"/>
                </a:rPr>
                <a:t>PART 03</a:t>
              </a:r>
            </a:p>
          </p:txBody>
        </p:sp>
      </p:grpSp>
      <p:grpSp>
        <p:nvGrpSpPr>
          <p:cNvPr id="8" name="组合 7"/>
          <p:cNvGrpSpPr/>
          <p:nvPr/>
        </p:nvGrpSpPr>
        <p:grpSpPr>
          <a:xfrm>
            <a:off x="8938260" y="4467860"/>
            <a:ext cx="2781300" cy="1577340"/>
            <a:chOff x="13816" y="6466"/>
            <a:chExt cx="4380" cy="2484"/>
          </a:xfrm>
        </p:grpSpPr>
        <p:sp>
          <p:nvSpPr>
            <p:cNvPr id="147" name="文本框 146"/>
            <p:cNvSpPr txBox="1"/>
            <p:nvPr/>
          </p:nvSpPr>
          <p:spPr>
            <a:xfrm>
              <a:off x="13816" y="7674"/>
              <a:ext cx="43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8" name="文本框 147"/>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5" name="文本框 154"/>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grpSp>
        <p:nvGrpSpPr>
          <p:cNvPr id="9" name="组合 8"/>
          <p:cNvGrpSpPr/>
          <p:nvPr/>
        </p:nvGrpSpPr>
        <p:grpSpPr>
          <a:xfrm>
            <a:off x="8220710" y="2721610"/>
            <a:ext cx="3035300" cy="1577340"/>
            <a:chOff x="13816" y="6466"/>
            <a:chExt cx="4780" cy="2484"/>
          </a:xfrm>
        </p:grpSpPr>
        <p:sp>
          <p:nvSpPr>
            <p:cNvPr id="10" name="文本框 9"/>
            <p:cNvSpPr txBox="1"/>
            <p:nvPr/>
          </p:nvSpPr>
          <p:spPr>
            <a:xfrm>
              <a:off x="13816" y="7674"/>
              <a:ext cx="47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1" name="文本框 10"/>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2" name="文本框 11"/>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85" y="2341880"/>
            <a:ext cx="5218430" cy="52184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3" name="文本框"/>
          <p:cNvSpPr/>
          <p:nvPr>
            <p:custDataLst>
              <p:tags r:id="rId2"/>
            </p:custDataLst>
          </p:nvPr>
        </p:nvSpPr>
        <p:spPr>
          <a:xfrm>
            <a:off x="3914140" y="2208530"/>
            <a:ext cx="1468120" cy="1468120"/>
          </a:xfrm>
          <a:prstGeom prst="ellipse">
            <a:avLst/>
          </a:prstGeom>
          <a:solidFill>
            <a:schemeClr val="lt1">
              <a:lumMod val="95000"/>
            </a:schemeClr>
          </a:solidFill>
          <a:ln w="28575">
            <a:solidFill>
              <a:schemeClr val="l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dk1"/>
              </a:solidFill>
              <a:cs typeface="+mn-ea"/>
              <a:sym typeface="+mn-lt"/>
            </a:endParaRPr>
          </a:p>
        </p:txBody>
      </p:sp>
      <p:sp>
        <p:nvSpPr>
          <p:cNvPr id="24" name="文本框"/>
          <p:cNvSpPr/>
          <p:nvPr>
            <p:custDataLst>
              <p:tags r:id="rId3"/>
            </p:custDataLst>
          </p:nvPr>
        </p:nvSpPr>
        <p:spPr>
          <a:xfrm>
            <a:off x="4503420" y="2746375"/>
            <a:ext cx="290830" cy="392430"/>
          </a:xfrm>
          <a:prstGeom prst="chevron">
            <a:avLst>
              <a:gd name="adj" fmla="val 63071"/>
            </a:avLst>
          </a:prstGeom>
          <a:solidFill>
            <a:srgbClr val="FFB21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i="1">
              <a:solidFill>
                <a:schemeClr val="dk1"/>
              </a:solidFill>
              <a:cs typeface="+mn-ea"/>
              <a:sym typeface="+mn-lt"/>
            </a:endParaRPr>
          </a:p>
        </p:txBody>
      </p:sp>
      <p:sp>
        <p:nvSpPr>
          <p:cNvPr id="4" name="文本框"/>
          <p:cNvSpPr/>
          <p:nvPr>
            <p:custDataLst>
              <p:tags r:id="rId4"/>
            </p:custDataLst>
          </p:nvPr>
        </p:nvSpPr>
        <p:spPr>
          <a:xfrm>
            <a:off x="7192645" y="2208530"/>
            <a:ext cx="1468120" cy="1468120"/>
          </a:xfrm>
          <a:prstGeom prst="ellipse">
            <a:avLst/>
          </a:prstGeom>
          <a:solidFill>
            <a:schemeClr val="lt1">
              <a:lumMod val="95000"/>
            </a:schemeClr>
          </a:solidFill>
          <a:ln w="28575">
            <a:solidFill>
              <a:schemeClr val="l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dk1"/>
              </a:solidFill>
              <a:cs typeface="+mn-ea"/>
              <a:sym typeface="+mn-lt"/>
            </a:endParaRPr>
          </a:p>
        </p:txBody>
      </p:sp>
      <p:sp>
        <p:nvSpPr>
          <p:cNvPr id="25" name="文本框"/>
          <p:cNvSpPr/>
          <p:nvPr>
            <p:custDataLst>
              <p:tags r:id="rId5"/>
            </p:custDataLst>
          </p:nvPr>
        </p:nvSpPr>
        <p:spPr>
          <a:xfrm>
            <a:off x="7781290" y="2746375"/>
            <a:ext cx="290830" cy="392430"/>
          </a:xfrm>
          <a:prstGeom prst="chevron">
            <a:avLst>
              <a:gd name="adj" fmla="val 63071"/>
            </a:avLst>
          </a:prstGeom>
          <a:solidFill>
            <a:srgbClr val="FFB21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i="1">
              <a:solidFill>
                <a:schemeClr val="dk1"/>
              </a:solidFill>
              <a:cs typeface="+mn-ea"/>
              <a:sym typeface="+mn-lt"/>
            </a:endParaRPr>
          </a:p>
        </p:txBody>
      </p:sp>
      <p:sp>
        <p:nvSpPr>
          <p:cNvPr id="36" name="文本框"/>
          <p:cNvSpPr/>
          <p:nvPr>
            <p:custDataLst>
              <p:tags r:id="rId6"/>
            </p:custDataLst>
          </p:nvPr>
        </p:nvSpPr>
        <p:spPr bwMode="auto">
          <a:xfrm>
            <a:off x="4636135"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ClrTx/>
              <a:buSzTx/>
              <a:buFontTx/>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7" name="文本框"/>
          <p:cNvSpPr txBox="1"/>
          <p:nvPr>
            <p:custDataLst>
              <p:tags r:id="rId7"/>
            </p:custDataLst>
          </p:nvPr>
        </p:nvSpPr>
        <p:spPr bwMode="auto">
          <a:xfrm>
            <a:off x="4636135"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02.</a:t>
            </a:r>
            <a:r>
              <a:rPr lang="zh-CN" altLang="en-US" b="1" dirty="0">
                <a:solidFill>
                  <a:schemeClr val="tx1">
                    <a:lumMod val="65000"/>
                    <a:lumOff val="35000"/>
                  </a:schemeClr>
                </a:solidFill>
                <a:cs typeface="+mn-ea"/>
                <a:sym typeface="+mn-lt"/>
              </a:rPr>
              <a:t>添加标题</a:t>
            </a:r>
          </a:p>
        </p:txBody>
      </p:sp>
      <p:sp>
        <p:nvSpPr>
          <p:cNvPr id="34" name="文本框"/>
          <p:cNvSpPr/>
          <p:nvPr>
            <p:custDataLst>
              <p:tags r:id="rId8"/>
            </p:custDataLst>
          </p:nvPr>
        </p:nvSpPr>
        <p:spPr bwMode="auto">
          <a:xfrm>
            <a:off x="1151255"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5" name="文本框"/>
          <p:cNvSpPr txBox="1"/>
          <p:nvPr>
            <p:custDataLst>
              <p:tags r:id="rId9"/>
            </p:custDataLst>
          </p:nvPr>
        </p:nvSpPr>
        <p:spPr bwMode="auto">
          <a:xfrm>
            <a:off x="1151255"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01.</a:t>
            </a:r>
            <a:r>
              <a:rPr lang="zh-CN" altLang="en-US" b="1" dirty="0">
                <a:solidFill>
                  <a:schemeClr val="tx1">
                    <a:lumMod val="65000"/>
                    <a:lumOff val="35000"/>
                  </a:schemeClr>
                </a:solidFill>
                <a:cs typeface="+mn-ea"/>
                <a:sym typeface="+mn-lt"/>
              </a:rPr>
              <a:t>添加标题</a:t>
            </a:r>
          </a:p>
        </p:txBody>
      </p:sp>
      <p:sp>
        <p:nvSpPr>
          <p:cNvPr id="32" name="文本框"/>
          <p:cNvSpPr/>
          <p:nvPr>
            <p:custDataLst>
              <p:tags r:id="rId10"/>
            </p:custDataLst>
          </p:nvPr>
        </p:nvSpPr>
        <p:spPr bwMode="auto">
          <a:xfrm>
            <a:off x="8120380"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ClrTx/>
              <a:buSzTx/>
              <a:buFontTx/>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3" name="文本框"/>
          <p:cNvSpPr txBox="1"/>
          <p:nvPr>
            <p:custDataLst>
              <p:tags r:id="rId11"/>
            </p:custDataLst>
          </p:nvPr>
        </p:nvSpPr>
        <p:spPr bwMode="auto">
          <a:xfrm>
            <a:off x="8120380"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03.</a:t>
            </a:r>
            <a:r>
              <a:rPr lang="zh-CN" altLang="en-US" b="1" dirty="0">
                <a:solidFill>
                  <a:schemeClr val="tx1">
                    <a:lumMod val="65000"/>
                    <a:lumOff val="35000"/>
                  </a:schemeClr>
                </a:solidFill>
                <a:cs typeface="+mn-ea"/>
                <a:sym typeface="+mn-lt"/>
              </a:rPr>
              <a:t>添加标题</a:t>
            </a:r>
          </a:p>
        </p:txBody>
      </p:sp>
      <p:cxnSp>
        <p:nvCxnSpPr>
          <p:cNvPr id="29" name="直接连接符"/>
          <p:cNvCxnSpPr/>
          <p:nvPr>
            <p:custDataLst>
              <p:tags r:id="rId12"/>
            </p:custDataLst>
          </p:nvPr>
        </p:nvCxnSpPr>
        <p:spPr>
          <a:xfrm>
            <a:off x="4539813" y="4423355"/>
            <a:ext cx="0" cy="1185269"/>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p:cNvCxnSpPr/>
          <p:nvPr>
            <p:custDataLst>
              <p:tags r:id="rId13"/>
            </p:custDataLst>
          </p:nvPr>
        </p:nvCxnSpPr>
        <p:spPr>
          <a:xfrm>
            <a:off x="8024297" y="4423355"/>
            <a:ext cx="0" cy="1185269"/>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5" name="图片" descr="C:\Users\Administrator\Desktop\cfe7d44e_P1493286_b1eaf8b7.jpgcfe7d44e_P1493286_b1eaf8b7"/>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8684260" y="1822450"/>
            <a:ext cx="2298700" cy="2298700"/>
          </a:xfrm>
          <a:prstGeom prst="ellipse">
            <a:avLst/>
          </a:prstGeom>
        </p:spPr>
      </p:pic>
      <p:pic>
        <p:nvPicPr>
          <p:cNvPr id="6" name="图片" descr="C:\Users\Administrator\Desktop\51miz-P1501347-EB83FD95.jpg51miz-P1501347-EB83FD95"/>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1798320" y="1861185"/>
            <a:ext cx="2221230" cy="2221230"/>
          </a:xfrm>
          <a:prstGeom prst="ellipse">
            <a:avLst/>
          </a:prstGeom>
        </p:spPr>
      </p:pic>
      <p:pic>
        <p:nvPicPr>
          <p:cNvPr id="7" name="图片" descr="C:\Users\Administrator\Desktop\260c9d01_P1492522_7b867626.jpg260c9d01_P1492522_7b867626"/>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5236210" y="1856105"/>
            <a:ext cx="2231390" cy="223139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4" grpId="0" bldLvl="0" animBg="1"/>
      <p:bldP spid="24" grpId="1" animBg="1"/>
      <p:bldP spid="4" grpId="0" bldLvl="0" animBg="1"/>
      <p:bldP spid="4" grpId="1" animBg="1"/>
      <p:bldP spid="25" grpId="0" bldLvl="0" animBg="1"/>
      <p:bldP spid="25" grpId="1" animBg="1"/>
      <p:bldP spid="36" grpId="0"/>
      <p:bldP spid="36" grpId="1"/>
      <p:bldP spid="37" grpId="0"/>
      <p:bldP spid="37" grpId="1"/>
      <p:bldP spid="34" grpId="0"/>
      <p:bldP spid="34" grpId="1"/>
      <p:bldP spid="35" grpId="0"/>
      <p:bldP spid="35" grpId="1"/>
      <p:bldP spid="32" grpId="0"/>
      <p:bldP spid="32" grpId="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04</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sp>
        <p:nvSpPr>
          <p:cNvPr id="3" name="Shape 227"/>
          <p:cNvSpPr/>
          <p:nvPr>
            <p:custDataLst>
              <p:tags r:id="rId2"/>
            </p:custDataLst>
          </p:nvPr>
        </p:nvSpPr>
        <p:spPr>
          <a:xfrm>
            <a:off x="1878847" y="2442434"/>
            <a:ext cx="1341530" cy="1549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213"/>
          </a:solidFill>
          <a:ln w="25400">
            <a:solidFill>
              <a:srgbClr val="000000">
                <a:alpha val="0"/>
              </a:srgbClr>
            </a:solidFill>
            <a:round/>
          </a:ln>
        </p:spPr>
        <p:txBody>
          <a:bodyPr lIns="0" tIns="0" rIns="0" bIns="0"/>
          <a:lstStyle/>
          <a:p>
            <a:pPr algn="ctr" defTabSz="228600">
              <a:defRPr sz="1800"/>
            </a:pPr>
            <a:endParaRPr sz="900">
              <a:solidFill>
                <a:schemeClr val="dk1"/>
              </a:solidFill>
              <a:cs typeface="+mn-ea"/>
              <a:sym typeface="+mn-lt"/>
            </a:endParaRPr>
          </a:p>
        </p:txBody>
      </p:sp>
      <p:sp>
        <p:nvSpPr>
          <p:cNvPr id="4" name="Shape 233"/>
          <p:cNvSpPr/>
          <p:nvPr>
            <p:custDataLst>
              <p:tags r:id="rId3"/>
            </p:custDataLst>
          </p:nvPr>
        </p:nvSpPr>
        <p:spPr>
          <a:xfrm>
            <a:off x="2227360" y="2896130"/>
            <a:ext cx="636022" cy="530019"/>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w="12700">
            <a:miter lim="400000"/>
          </a:ln>
        </p:spPr>
        <p:txBody>
          <a:bodyPr lIns="0" tIns="0" rIns="0" bIns="0"/>
          <a:lstStyle/>
          <a:p>
            <a:pPr lvl="0"/>
            <a:endParaRPr sz="900">
              <a:solidFill>
                <a:schemeClr val="dk1"/>
              </a:solidFill>
              <a:cs typeface="+mn-ea"/>
              <a:sym typeface="+mn-lt"/>
            </a:endParaRPr>
          </a:p>
        </p:txBody>
      </p:sp>
      <p:sp>
        <p:nvSpPr>
          <p:cNvPr id="5" name="Shape 223"/>
          <p:cNvSpPr/>
          <p:nvPr>
            <p:custDataLst>
              <p:tags r:id="rId4"/>
            </p:custDataLst>
          </p:nvPr>
        </p:nvSpPr>
        <p:spPr>
          <a:xfrm>
            <a:off x="8701446" y="2381063"/>
            <a:ext cx="1341530" cy="1549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6C664"/>
          </a:solidFill>
          <a:ln w="25400">
            <a:solidFill>
              <a:srgbClr val="000000">
                <a:alpha val="0"/>
              </a:srgbClr>
            </a:solidFill>
            <a:round/>
          </a:ln>
        </p:spPr>
        <p:txBody>
          <a:bodyPr lIns="0" tIns="0" rIns="0" bIns="0"/>
          <a:lstStyle/>
          <a:p>
            <a:pPr algn="ctr" defTabSz="228600">
              <a:defRPr sz="1800"/>
            </a:pPr>
            <a:endParaRPr sz="900">
              <a:solidFill>
                <a:schemeClr val="dk1"/>
              </a:solidFill>
              <a:cs typeface="+mn-ea"/>
              <a:sym typeface="+mn-lt"/>
            </a:endParaRPr>
          </a:p>
        </p:txBody>
      </p:sp>
      <p:sp>
        <p:nvSpPr>
          <p:cNvPr id="6" name="Shape 235"/>
          <p:cNvSpPr/>
          <p:nvPr>
            <p:custDataLst>
              <p:tags r:id="rId5"/>
            </p:custDataLst>
          </p:nvPr>
        </p:nvSpPr>
        <p:spPr>
          <a:xfrm>
            <a:off x="9068334" y="2816384"/>
            <a:ext cx="633196" cy="633194"/>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path>
            </a:pathLst>
          </a:custGeom>
          <a:solidFill>
            <a:srgbClr val="FFFFFF"/>
          </a:solidFill>
          <a:ln w="12700">
            <a:miter lim="400000"/>
          </a:ln>
        </p:spPr>
        <p:txBody>
          <a:bodyPr lIns="0" tIns="0" rIns="0" bIns="0"/>
          <a:lstStyle/>
          <a:p>
            <a:pPr lvl="0"/>
            <a:endParaRPr sz="900">
              <a:solidFill>
                <a:schemeClr val="dk1"/>
              </a:solidFill>
              <a:cs typeface="+mn-ea"/>
              <a:sym typeface="+mn-lt"/>
            </a:endParaRPr>
          </a:p>
        </p:txBody>
      </p:sp>
      <p:sp>
        <p:nvSpPr>
          <p:cNvPr id="7" name="矩形 6"/>
          <p:cNvSpPr/>
          <p:nvPr>
            <p:custDataLst>
              <p:tags r:id="rId6"/>
            </p:custDataLst>
          </p:nvPr>
        </p:nvSpPr>
        <p:spPr>
          <a:xfrm>
            <a:off x="1524635" y="4564380"/>
            <a:ext cx="2162810" cy="922020"/>
          </a:xfrm>
          <a:prstGeom prst="rect">
            <a:avLst/>
          </a:prstGeom>
        </p:spPr>
        <p:txBody>
          <a:bodyPr wrap="square">
            <a:spAutoFit/>
          </a:bodyPr>
          <a:lstStyle/>
          <a:p>
            <a:pPr algn="ctr">
              <a:lnSpc>
                <a:spcPct val="150000"/>
              </a:lnSpc>
              <a:spcBef>
                <a:spcPct val="0"/>
              </a:spcBef>
            </a:pPr>
            <a:r>
              <a:rPr lang="zh-CN" altLang="en-US" sz="1200" dirty="0">
                <a:solidFill>
                  <a:schemeClr val="tx1">
                    <a:lumMod val="65000"/>
                    <a:lumOff val="35000"/>
                  </a:schemeClr>
                </a:solidFill>
                <a:cs typeface="+mn-ea"/>
                <a:sym typeface="+mn-lt"/>
              </a:rPr>
              <a:t>您的内容打在这里，或者通过复制您的文本后，在此框中选择粘贴或者</a:t>
            </a:r>
            <a:endParaRPr lang="en-US" altLang="zh-CN" sz="1200" dirty="0">
              <a:solidFill>
                <a:schemeClr val="dk1">
                  <a:lumMod val="65000"/>
                  <a:lumOff val="35000"/>
                </a:schemeClr>
              </a:solidFill>
              <a:cs typeface="+mn-ea"/>
              <a:sym typeface="+mn-lt"/>
            </a:endParaRPr>
          </a:p>
        </p:txBody>
      </p:sp>
      <p:sp>
        <p:nvSpPr>
          <p:cNvPr id="8" name="TextBox 20"/>
          <p:cNvSpPr txBox="1"/>
          <p:nvPr/>
        </p:nvSpPr>
        <p:spPr>
          <a:xfrm>
            <a:off x="1506508" y="4170772"/>
            <a:ext cx="2002682" cy="348601"/>
          </a:xfrm>
          <a:prstGeom prst="rect">
            <a:avLst/>
          </a:prstGeom>
          <a:noFill/>
        </p:spPr>
        <p:txBody>
          <a:bodyPr wrap="none" lIns="70907" tIns="35455" rIns="70907" bIns="35455" rtlCol="0">
            <a:spAutoFit/>
          </a:bodyPr>
          <a:lstStyle/>
          <a:p>
            <a:pPr algn="ctr">
              <a:buClrTx/>
              <a:buSzTx/>
              <a:buFontTx/>
            </a:pPr>
            <a:r>
              <a:rPr lang="zh-CN" altLang="en-US" b="1" dirty="0">
                <a:solidFill>
                  <a:schemeClr val="tx1">
                    <a:lumMod val="65000"/>
                    <a:lumOff val="35000"/>
                  </a:schemeClr>
                </a:solidFill>
                <a:cs typeface="+mn-ea"/>
                <a:sym typeface="+mn-lt"/>
              </a:rPr>
              <a:t>请在这里输入标题</a:t>
            </a:r>
          </a:p>
        </p:txBody>
      </p:sp>
      <p:sp>
        <p:nvSpPr>
          <p:cNvPr id="13" name="矩形 12"/>
          <p:cNvSpPr/>
          <p:nvPr>
            <p:custDataLst>
              <p:tags r:id="rId7"/>
            </p:custDataLst>
          </p:nvPr>
        </p:nvSpPr>
        <p:spPr>
          <a:xfrm>
            <a:off x="8529433" y="4564292"/>
            <a:ext cx="1966835" cy="922020"/>
          </a:xfrm>
          <a:prstGeom prst="rect">
            <a:avLst/>
          </a:prstGeom>
        </p:spPr>
        <p:txBody>
          <a:bodyPr wrap="square">
            <a:spAutoFit/>
          </a:bodyPr>
          <a:lstStyle/>
          <a:p>
            <a:pPr algn="ctr">
              <a:lnSpc>
                <a:spcPct val="150000"/>
              </a:lnSpc>
              <a:spcBef>
                <a:spcPct val="0"/>
              </a:spcBef>
            </a:pPr>
            <a:r>
              <a:rPr lang="zh-CN" altLang="en-US" sz="1200" dirty="0">
                <a:solidFill>
                  <a:schemeClr val="tx1">
                    <a:lumMod val="65000"/>
                    <a:lumOff val="35000"/>
                  </a:schemeClr>
                </a:solidFill>
                <a:cs typeface="+mn-ea"/>
                <a:sym typeface="+mn-lt"/>
              </a:rPr>
              <a:t>您的内容打在这里，或者通过复制您的文本后，在此框中选择粘贴或者</a:t>
            </a:r>
            <a:endParaRPr lang="en-US" altLang="zh-CN" sz="1200" dirty="0">
              <a:solidFill>
                <a:schemeClr val="dk1">
                  <a:lumMod val="65000"/>
                  <a:lumOff val="35000"/>
                </a:schemeClr>
              </a:solidFill>
              <a:cs typeface="+mn-ea"/>
              <a:sym typeface="+mn-lt"/>
            </a:endParaRPr>
          </a:p>
        </p:txBody>
      </p:sp>
      <p:sp>
        <p:nvSpPr>
          <p:cNvPr id="53" name="TextBox 20"/>
          <p:cNvSpPr txBox="1"/>
          <p:nvPr/>
        </p:nvSpPr>
        <p:spPr>
          <a:xfrm>
            <a:off x="8511510" y="4170772"/>
            <a:ext cx="2002682" cy="348601"/>
          </a:xfrm>
          <a:prstGeom prst="rect">
            <a:avLst/>
          </a:prstGeom>
          <a:noFill/>
        </p:spPr>
        <p:txBody>
          <a:bodyPr wrap="none" lIns="70907" tIns="35455" rIns="70907" bIns="35455" rtlCol="0">
            <a:spAutoFit/>
          </a:bodyPr>
          <a:lstStyle/>
          <a:p>
            <a:pPr algn="ctr">
              <a:buClrTx/>
              <a:buSzTx/>
              <a:buFontTx/>
            </a:pPr>
            <a:r>
              <a:rPr lang="zh-CN" altLang="en-US" b="1" dirty="0">
                <a:solidFill>
                  <a:schemeClr val="tx1">
                    <a:lumMod val="65000"/>
                    <a:lumOff val="35000"/>
                  </a:schemeClr>
                </a:solidFill>
                <a:cs typeface="+mn-ea"/>
                <a:sym typeface="+mn-lt"/>
              </a:rPr>
              <a:t>请在这里输入标题</a:t>
            </a:r>
          </a:p>
        </p:txBody>
      </p:sp>
      <p:pic>
        <p:nvPicPr>
          <p:cNvPr id="14" name="图片 13" descr="51miz-E1257929-27E456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33775" y="708025"/>
            <a:ext cx="5271135" cy="52711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ppt_y</p:attrName>
                                        </p:attrNameLst>
                                      </p:cBhvr>
                                      <p:tavLst>
                                        <p:tav tm="0">
                                          <p:val>
                                            <p:strVal val="#ppt_y+#ppt_h*1.125000"/>
                                          </p:val>
                                        </p:tav>
                                        <p:tav tm="100000">
                                          <p:val>
                                            <p:strVal val="#ppt_y"/>
                                          </p:val>
                                        </p:tav>
                                      </p:tavLst>
                                    </p:anim>
                                    <p:animEffect transition="in" filter="wipe(up)">
                                      <p:cBhvr>
                                        <p:cTn id="11" dur="500"/>
                                        <p:tgtEl>
                                          <p:spTgt spid="3"/>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p:tgtEl>
                                          <p:spTgt spid="53"/>
                                        </p:tgtEl>
                                        <p:attrNameLst>
                                          <p:attrName>ppt_y</p:attrName>
                                        </p:attrNameLst>
                                      </p:cBhvr>
                                      <p:tavLst>
                                        <p:tav tm="0">
                                          <p:val>
                                            <p:strVal val="#ppt_y+#ppt_h*1.125000"/>
                                          </p:val>
                                        </p:tav>
                                        <p:tav tm="100000">
                                          <p:val>
                                            <p:strVal val="#ppt_y"/>
                                          </p:val>
                                        </p:tav>
                                      </p:tavLst>
                                    </p:anim>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P spid="5" grpId="0" bldLvl="0" animBg="1"/>
      <p:bldP spid="5" grpId="1" animBg="1"/>
      <p:bldP spid="6" grpId="0" bldLvl="0" animBg="1"/>
      <p:bldP spid="6" grpId="1" animBg="1"/>
      <p:bldP spid="7" grpId="0"/>
      <p:bldP spid="7" grpId="1"/>
      <p:bldP spid="8" grpId="0"/>
      <p:bldP spid="8" grpId="1"/>
      <p:bldP spid="13" grpId="0"/>
      <p:bldP spid="13" grpId="1"/>
      <p:bldP spid="53" grpId="0"/>
      <p:bldP spid="5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214225" cy="6861175"/>
          </a:xfrm>
          <a:prstGeom prst="rect">
            <a:avLst/>
          </a:prstGeom>
        </p:spPr>
      </p:pic>
      <p:sp>
        <p:nvSpPr>
          <p:cNvPr id="33" name="矩形 32"/>
          <p:cNvSpPr/>
          <p:nvPr/>
        </p:nvSpPr>
        <p:spPr>
          <a:xfrm>
            <a:off x="4834454" y="566565"/>
            <a:ext cx="1215397" cy="1323439"/>
          </a:xfrm>
          <a:prstGeom prst="rect">
            <a:avLst/>
          </a:prstGeom>
        </p:spPr>
        <p:txBody>
          <a:bodyPr wrap="none">
            <a:spAutoFit/>
          </a:bodyPr>
          <a:lstStyle/>
          <a:p>
            <a:r>
              <a:rPr lang="zh-CN" altLang="en-US" sz="8000" b="1" dirty="0" smtClean="0">
                <a:solidFill>
                  <a:schemeClr val="tx1">
                    <a:lumMod val="65000"/>
                    <a:lumOff val="35000"/>
                  </a:schemeClr>
                </a:solidFill>
                <a:cs typeface="+mn-ea"/>
                <a:sym typeface="+mn-lt"/>
              </a:rPr>
              <a:t>目</a:t>
            </a:r>
          </a:p>
        </p:txBody>
      </p:sp>
      <p:sp>
        <p:nvSpPr>
          <p:cNvPr id="39" name="矩形 38"/>
          <p:cNvSpPr/>
          <p:nvPr/>
        </p:nvSpPr>
        <p:spPr>
          <a:xfrm>
            <a:off x="5318938" y="1642105"/>
            <a:ext cx="1148712" cy="307777"/>
          </a:xfrm>
          <a:prstGeom prst="rect">
            <a:avLst/>
          </a:prstGeom>
        </p:spPr>
        <p:txBody>
          <a:bodyPr wrap="none">
            <a:spAutoFit/>
          </a:bodyPr>
          <a:lstStyle/>
          <a:p>
            <a:pPr algn="r"/>
            <a:r>
              <a:rPr lang="en-US" altLang="zh-CN" sz="1400" dirty="0">
                <a:solidFill>
                  <a:schemeClr val="tx1">
                    <a:lumMod val="50000"/>
                    <a:lumOff val="50000"/>
                  </a:schemeClr>
                </a:solidFill>
                <a:cs typeface="+mn-ea"/>
                <a:sym typeface="+mn-lt"/>
              </a:rPr>
              <a:t>CONTENTS</a:t>
            </a:r>
          </a:p>
        </p:txBody>
      </p:sp>
      <p:grpSp>
        <p:nvGrpSpPr>
          <p:cNvPr id="2" name="组合 1"/>
          <p:cNvGrpSpPr/>
          <p:nvPr/>
        </p:nvGrpSpPr>
        <p:grpSpPr>
          <a:xfrm>
            <a:off x="1004570" y="1724025"/>
            <a:ext cx="4236720" cy="3177540"/>
            <a:chOff x="1582" y="2715"/>
            <a:chExt cx="6672" cy="5004"/>
          </a:xfrm>
        </p:grpSpPr>
        <p:pic>
          <p:nvPicPr>
            <p:cNvPr id="65"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01</a:t>
              </a:r>
            </a:p>
          </p:txBody>
        </p:sp>
        <p:sp>
          <p:nvSpPr>
            <p:cNvPr id="44" name="矩形 43"/>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45" name="矩形 44"/>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pic>
        <p:nvPicPr>
          <p:cNvPr id="68" name="Picture 5" descr="C:\Users\Administrator\Desktop\51miz-E1167900-D256D844.png51miz-E1167900-D256D84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6410960" y="337820"/>
            <a:ext cx="623570" cy="441325"/>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5869951" y="560646"/>
            <a:ext cx="1215397" cy="1323439"/>
          </a:xfrm>
          <a:prstGeom prst="rect">
            <a:avLst/>
          </a:prstGeom>
        </p:spPr>
        <p:txBody>
          <a:bodyPr wrap="none">
            <a:spAutoFit/>
          </a:bodyPr>
          <a:lstStyle/>
          <a:p>
            <a:r>
              <a:rPr lang="zh-CN" altLang="en-US" sz="8000" b="1" dirty="0" smtClean="0">
                <a:solidFill>
                  <a:schemeClr val="tx1">
                    <a:lumMod val="65000"/>
                    <a:lumOff val="35000"/>
                  </a:schemeClr>
                </a:solidFill>
                <a:cs typeface="+mn-ea"/>
                <a:sym typeface="+mn-lt"/>
              </a:rPr>
              <a:t>录</a:t>
            </a:r>
          </a:p>
        </p:txBody>
      </p:sp>
      <p:grpSp>
        <p:nvGrpSpPr>
          <p:cNvPr id="75" name="组合 74"/>
          <p:cNvGrpSpPr/>
          <p:nvPr/>
        </p:nvGrpSpPr>
        <p:grpSpPr>
          <a:xfrm>
            <a:off x="6005830" y="1724025"/>
            <a:ext cx="4236720" cy="3177540"/>
            <a:chOff x="1582" y="2715"/>
            <a:chExt cx="6672" cy="5004"/>
          </a:xfrm>
        </p:grpSpPr>
        <p:pic>
          <p:nvPicPr>
            <p:cNvPr id="76"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77" name="矩形 76"/>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02</a:t>
              </a:r>
            </a:p>
          </p:txBody>
        </p:sp>
        <p:sp>
          <p:nvSpPr>
            <p:cNvPr id="78" name="矩形 77"/>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79" name="矩形 78"/>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grpSp>
        <p:nvGrpSpPr>
          <p:cNvPr id="80" name="组合 79"/>
          <p:cNvGrpSpPr/>
          <p:nvPr/>
        </p:nvGrpSpPr>
        <p:grpSpPr>
          <a:xfrm>
            <a:off x="1769110" y="3375025"/>
            <a:ext cx="4236720" cy="3177540"/>
            <a:chOff x="1582" y="2715"/>
            <a:chExt cx="6672" cy="5004"/>
          </a:xfrm>
        </p:grpSpPr>
        <p:pic>
          <p:nvPicPr>
            <p:cNvPr id="81"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82" name="矩形 81"/>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03</a:t>
              </a:r>
            </a:p>
          </p:txBody>
        </p:sp>
        <p:sp>
          <p:nvSpPr>
            <p:cNvPr id="83" name="矩形 82"/>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84" name="矩形 83"/>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grpSp>
        <p:nvGrpSpPr>
          <p:cNvPr id="85" name="组合 84"/>
          <p:cNvGrpSpPr/>
          <p:nvPr/>
        </p:nvGrpSpPr>
        <p:grpSpPr>
          <a:xfrm>
            <a:off x="6456680" y="3375025"/>
            <a:ext cx="4236720" cy="3177540"/>
            <a:chOff x="1582" y="2715"/>
            <a:chExt cx="6672" cy="5004"/>
          </a:xfrm>
        </p:grpSpPr>
        <p:pic>
          <p:nvPicPr>
            <p:cNvPr id="86"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87" name="矩形 86"/>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04</a:t>
              </a:r>
            </a:p>
          </p:txBody>
        </p:sp>
        <p:sp>
          <p:nvSpPr>
            <p:cNvPr id="88" name="矩形 87"/>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89" name="矩形 88"/>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p:cTn id="28" dur="500" fill="hold"/>
                                        <p:tgtEl>
                                          <p:spTgt spid="68"/>
                                        </p:tgtEl>
                                        <p:attrNameLst>
                                          <p:attrName>ppt_w</p:attrName>
                                        </p:attrNameLst>
                                      </p:cBhvr>
                                      <p:tavLst>
                                        <p:tav tm="0">
                                          <p:val>
                                            <p:fltVal val="0"/>
                                          </p:val>
                                        </p:tav>
                                        <p:tav tm="100000">
                                          <p:val>
                                            <p:strVal val="#ppt_w"/>
                                          </p:val>
                                        </p:tav>
                                      </p:tavLst>
                                    </p:anim>
                                    <p:anim calcmode="lin" valueType="num">
                                      <p:cBhvr>
                                        <p:cTn id="29" dur="500" fill="hold"/>
                                        <p:tgtEl>
                                          <p:spTgt spid="68"/>
                                        </p:tgtEl>
                                        <p:attrNameLst>
                                          <p:attrName>ppt_h</p:attrName>
                                        </p:attrNameLst>
                                      </p:cBhvr>
                                      <p:tavLst>
                                        <p:tav tm="0">
                                          <p:val>
                                            <p:fltVal val="0"/>
                                          </p:val>
                                        </p:tav>
                                        <p:tav tm="100000">
                                          <p:val>
                                            <p:strVal val="#ppt_h"/>
                                          </p:val>
                                        </p:tav>
                                      </p:tavLst>
                                    </p:anim>
                                    <p:anim calcmode="lin" valueType="num">
                                      <p:cBhvr>
                                        <p:cTn id="30" dur="500" fill="hold"/>
                                        <p:tgtEl>
                                          <p:spTgt spid="68"/>
                                        </p:tgtEl>
                                        <p:attrNameLst>
                                          <p:attrName>style.rotation</p:attrName>
                                        </p:attrNameLst>
                                      </p:cBhvr>
                                      <p:tavLst>
                                        <p:tav tm="0">
                                          <p:val>
                                            <p:fltVal val="360"/>
                                          </p:val>
                                        </p:tav>
                                        <p:tav tm="100000">
                                          <p:val>
                                            <p:fltVal val="0"/>
                                          </p:val>
                                        </p:tav>
                                      </p:tavLst>
                                    </p:anim>
                                    <p:animEffect transition="in" filter="fade">
                                      <p:cBhvr>
                                        <p:cTn id="31" dur="500"/>
                                        <p:tgtEl>
                                          <p:spTgt spid="68"/>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360"/>
                                          </p:val>
                                        </p:tav>
                                        <p:tav tm="100000">
                                          <p:val>
                                            <p:fltVal val="0"/>
                                          </p:val>
                                        </p:tav>
                                      </p:tavLst>
                                    </p:anim>
                                    <p:animEffect transition="in" filter="fade">
                                      <p:cBhvr>
                                        <p:cTn id="38" dur="500"/>
                                        <p:tgtEl>
                                          <p:spTgt spid="37"/>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style.rotation</p:attrName>
                                        </p:attrNameLst>
                                      </p:cBhvr>
                                      <p:tavLst>
                                        <p:tav tm="0">
                                          <p:val>
                                            <p:fltVal val="360"/>
                                          </p:val>
                                        </p:tav>
                                        <p:tav tm="100000">
                                          <p:val>
                                            <p:fltVal val="0"/>
                                          </p:val>
                                        </p:tav>
                                      </p:tavLst>
                                    </p:anim>
                                    <p:animEffect transition="in" filter="fade">
                                      <p:cBhvr>
                                        <p:cTn id="45" dur="500"/>
                                        <p:tgtEl>
                                          <p:spTgt spid="75"/>
                                        </p:tgtEl>
                                      </p:cBhvr>
                                    </p:animEffect>
                                  </p:childTnLst>
                                </p:cTn>
                              </p:par>
                            </p:childTnLst>
                          </p:cTn>
                        </p:par>
                        <p:par>
                          <p:cTn id="46" fill="hold">
                            <p:stCondLst>
                              <p:cond delay="3000"/>
                            </p:stCondLst>
                            <p:childTnLst>
                              <p:par>
                                <p:cTn id="47" presetID="16" presetClass="entr" presetSubtype="21"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arn(inVertical)">
                                      <p:cBhvr>
                                        <p:cTn id="49" dur="500"/>
                                        <p:tgtEl>
                                          <p:spTgt spid="80"/>
                                        </p:tgtEl>
                                      </p:cBhvr>
                                    </p:animEffect>
                                  </p:childTnLst>
                                </p:cTn>
                              </p:par>
                            </p:childTnLst>
                          </p:cTn>
                        </p:par>
                        <p:par>
                          <p:cTn id="50" fill="hold">
                            <p:stCondLst>
                              <p:cond delay="3500"/>
                            </p:stCondLst>
                            <p:childTnLst>
                              <p:par>
                                <p:cTn id="51" presetID="16" presetClass="entr" presetSubtype="21"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arn(inVertical)">
                                      <p:cBhvr>
                                        <p:cTn id="5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9" grpId="0"/>
      <p:bldP spid="39" grpId="1"/>
      <p:bldP spid="37" grpId="0"/>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8" name="Group 103"/>
          <p:cNvGrpSpPr/>
          <p:nvPr/>
        </p:nvGrpSpPr>
        <p:grpSpPr>
          <a:xfrm>
            <a:off x="5803583" y="3259773"/>
            <a:ext cx="879476" cy="1541463"/>
            <a:chOff x="5386388" y="3490913"/>
            <a:chExt cx="879476" cy="1541463"/>
          </a:xfrm>
          <a:gradFill>
            <a:gsLst>
              <a:gs pos="50000">
                <a:srgbClr val="EBA874"/>
              </a:gs>
              <a:gs pos="0">
                <a:srgbClr val="F2C5A2"/>
              </a:gs>
              <a:gs pos="100000">
                <a:srgbClr val="E48B45"/>
              </a:gs>
            </a:gsLst>
            <a:lin scaled="1"/>
          </a:gradFill>
        </p:grpSpPr>
        <p:sp>
          <p:nvSpPr>
            <p:cNvPr id="9" name="Freeform 5"/>
            <p:cNvSpPr/>
            <p:nvPr/>
          </p:nvSpPr>
          <p:spPr bwMode="auto">
            <a:xfrm>
              <a:off x="5805488" y="3727451"/>
              <a:ext cx="44450" cy="965200"/>
            </a:xfrm>
            <a:custGeom>
              <a:avLst/>
              <a:gdLst>
                <a:gd name="T0" fmla="*/ 18 w 28"/>
                <a:gd name="T1" fmla="*/ 0 h 608"/>
                <a:gd name="T2" fmla="*/ 9 w 28"/>
                <a:gd name="T3" fmla="*/ 0 h 608"/>
                <a:gd name="T4" fmla="*/ 0 w 28"/>
                <a:gd name="T5" fmla="*/ 608 h 608"/>
                <a:gd name="T6" fmla="*/ 28 w 28"/>
                <a:gd name="T7" fmla="*/ 608 h 608"/>
                <a:gd name="T8" fmla="*/ 18 w 28"/>
                <a:gd name="T9" fmla="*/ 0 h 608"/>
              </a:gdLst>
              <a:ahLst/>
              <a:cxnLst>
                <a:cxn ang="0">
                  <a:pos x="T0" y="T1"/>
                </a:cxn>
                <a:cxn ang="0">
                  <a:pos x="T2" y="T3"/>
                </a:cxn>
                <a:cxn ang="0">
                  <a:pos x="T4" y="T5"/>
                </a:cxn>
                <a:cxn ang="0">
                  <a:pos x="T6" y="T7"/>
                </a:cxn>
                <a:cxn ang="0">
                  <a:pos x="T8" y="T9"/>
                </a:cxn>
              </a:cxnLst>
              <a:rect l="0" t="0" r="r" b="b"/>
              <a:pathLst>
                <a:path w="28" h="608">
                  <a:moveTo>
                    <a:pt x="18" y="0"/>
                  </a:moveTo>
                  <a:lnTo>
                    <a:pt x="9" y="0"/>
                  </a:lnTo>
                  <a:lnTo>
                    <a:pt x="0" y="608"/>
                  </a:lnTo>
                  <a:lnTo>
                    <a:pt x="28" y="608"/>
                  </a:lnTo>
                  <a:lnTo>
                    <a:pt x="18"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 name="Freeform 6"/>
            <p:cNvSpPr/>
            <p:nvPr/>
          </p:nvSpPr>
          <p:spPr bwMode="auto">
            <a:xfrm>
              <a:off x="5816601" y="4056063"/>
              <a:ext cx="214313" cy="131763"/>
            </a:xfrm>
            <a:custGeom>
              <a:avLst/>
              <a:gdLst>
                <a:gd name="T0" fmla="*/ 8 w 135"/>
                <a:gd name="T1" fmla="*/ 83 h 83"/>
                <a:gd name="T2" fmla="*/ 0 w 135"/>
                <a:gd name="T3" fmla="*/ 69 h 83"/>
                <a:gd name="T4" fmla="*/ 131 w 135"/>
                <a:gd name="T5" fmla="*/ 0 h 83"/>
                <a:gd name="T6" fmla="*/ 135 w 135"/>
                <a:gd name="T7" fmla="*/ 6 h 83"/>
                <a:gd name="T8" fmla="*/ 8 w 135"/>
                <a:gd name="T9" fmla="*/ 83 h 83"/>
              </a:gdLst>
              <a:ahLst/>
              <a:cxnLst>
                <a:cxn ang="0">
                  <a:pos x="T0" y="T1"/>
                </a:cxn>
                <a:cxn ang="0">
                  <a:pos x="T2" y="T3"/>
                </a:cxn>
                <a:cxn ang="0">
                  <a:pos x="T4" y="T5"/>
                </a:cxn>
                <a:cxn ang="0">
                  <a:pos x="T6" y="T7"/>
                </a:cxn>
                <a:cxn ang="0">
                  <a:pos x="T8" y="T9"/>
                </a:cxn>
              </a:cxnLst>
              <a:rect l="0" t="0" r="r" b="b"/>
              <a:pathLst>
                <a:path w="135" h="83">
                  <a:moveTo>
                    <a:pt x="8" y="83"/>
                  </a:moveTo>
                  <a:lnTo>
                    <a:pt x="0" y="69"/>
                  </a:lnTo>
                  <a:lnTo>
                    <a:pt x="131" y="0"/>
                  </a:lnTo>
                  <a:lnTo>
                    <a:pt x="135" y="6"/>
                  </a:lnTo>
                  <a:lnTo>
                    <a:pt x="8" y="83"/>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1" name="Freeform 7"/>
            <p:cNvSpPr/>
            <p:nvPr/>
          </p:nvSpPr>
          <p:spPr bwMode="auto">
            <a:xfrm>
              <a:off x="5942013" y="3881438"/>
              <a:ext cx="323850" cy="282575"/>
            </a:xfrm>
            <a:custGeom>
              <a:avLst/>
              <a:gdLst>
                <a:gd name="T0" fmla="*/ 102 w 168"/>
                <a:gd name="T1" fmla="*/ 115 h 146"/>
                <a:gd name="T2" fmla="*/ 1 w 168"/>
                <a:gd name="T3" fmla="*/ 117 h 146"/>
                <a:gd name="T4" fmla="*/ 53 w 168"/>
                <a:gd name="T5" fmla="*/ 31 h 146"/>
                <a:gd name="T6" fmla="*/ 168 w 168"/>
                <a:gd name="T7" fmla="*/ 20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7"/>
                    <a:pt x="1" y="117"/>
                  </a:cubicBezTo>
                  <a:cubicBezTo>
                    <a:pt x="1" y="117"/>
                    <a:pt x="0" y="62"/>
                    <a:pt x="53" y="31"/>
                  </a:cubicBezTo>
                  <a:cubicBezTo>
                    <a:pt x="107" y="0"/>
                    <a:pt x="168" y="20"/>
                    <a:pt x="168" y="20"/>
                  </a:cubicBezTo>
                  <a:cubicBezTo>
                    <a:pt x="168" y="20"/>
                    <a:pt x="155" y="84"/>
                    <a:pt x="102" y="11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2" name="Freeform 8"/>
            <p:cNvSpPr/>
            <p:nvPr/>
          </p:nvSpPr>
          <p:spPr bwMode="auto">
            <a:xfrm>
              <a:off x="5943601" y="3921126"/>
              <a:ext cx="322263" cy="242888"/>
            </a:xfrm>
            <a:custGeom>
              <a:avLst/>
              <a:gdLst>
                <a:gd name="T0" fmla="*/ 167 w 167"/>
                <a:gd name="T1" fmla="*/ 0 h 126"/>
                <a:gd name="T2" fmla="*/ 101 w 167"/>
                <a:gd name="T3" fmla="*/ 95 h 126"/>
                <a:gd name="T4" fmla="*/ 0 w 167"/>
                <a:gd name="T5" fmla="*/ 97 h 126"/>
                <a:gd name="T6" fmla="*/ 167 w 167"/>
                <a:gd name="T7" fmla="*/ 0 h 126"/>
              </a:gdLst>
              <a:ahLst/>
              <a:cxnLst>
                <a:cxn ang="0">
                  <a:pos x="T0" y="T1"/>
                </a:cxn>
                <a:cxn ang="0">
                  <a:pos x="T2" y="T3"/>
                </a:cxn>
                <a:cxn ang="0">
                  <a:pos x="T4" y="T5"/>
                </a:cxn>
                <a:cxn ang="0">
                  <a:pos x="T6" y="T7"/>
                </a:cxn>
              </a:cxnLst>
              <a:rect l="0" t="0" r="r" b="b"/>
              <a:pathLst>
                <a:path w="167" h="126">
                  <a:moveTo>
                    <a:pt x="167" y="0"/>
                  </a:moveTo>
                  <a:cubicBezTo>
                    <a:pt x="167" y="0"/>
                    <a:pt x="154" y="64"/>
                    <a:pt x="101" y="95"/>
                  </a:cubicBezTo>
                  <a:cubicBezTo>
                    <a:pt x="47" y="126"/>
                    <a:pt x="0" y="97"/>
                    <a:pt x="0" y="97"/>
                  </a:cubicBezTo>
                  <a:lnTo>
                    <a:pt x="167"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3" name="Freeform 9"/>
            <p:cNvSpPr/>
            <p:nvPr/>
          </p:nvSpPr>
          <p:spPr bwMode="auto">
            <a:xfrm>
              <a:off x="5624513" y="4300538"/>
              <a:ext cx="211138" cy="131763"/>
            </a:xfrm>
            <a:custGeom>
              <a:avLst/>
              <a:gdLst>
                <a:gd name="T0" fmla="*/ 125 w 133"/>
                <a:gd name="T1" fmla="*/ 83 h 83"/>
                <a:gd name="T2" fmla="*/ 133 w 133"/>
                <a:gd name="T3" fmla="*/ 69 h 83"/>
                <a:gd name="T4" fmla="*/ 2 w 133"/>
                <a:gd name="T5" fmla="*/ 0 h 83"/>
                <a:gd name="T6" fmla="*/ 0 w 133"/>
                <a:gd name="T7" fmla="*/ 6 h 83"/>
                <a:gd name="T8" fmla="*/ 125 w 133"/>
                <a:gd name="T9" fmla="*/ 83 h 83"/>
              </a:gdLst>
              <a:ahLst/>
              <a:cxnLst>
                <a:cxn ang="0">
                  <a:pos x="T0" y="T1"/>
                </a:cxn>
                <a:cxn ang="0">
                  <a:pos x="T2" y="T3"/>
                </a:cxn>
                <a:cxn ang="0">
                  <a:pos x="T4" y="T5"/>
                </a:cxn>
                <a:cxn ang="0">
                  <a:pos x="T6" y="T7"/>
                </a:cxn>
                <a:cxn ang="0">
                  <a:pos x="T8" y="T9"/>
                </a:cxn>
              </a:cxnLst>
              <a:rect l="0" t="0" r="r" b="b"/>
              <a:pathLst>
                <a:path w="133" h="83">
                  <a:moveTo>
                    <a:pt x="125" y="83"/>
                  </a:moveTo>
                  <a:lnTo>
                    <a:pt x="133" y="69"/>
                  </a:lnTo>
                  <a:lnTo>
                    <a:pt x="2" y="0"/>
                  </a:lnTo>
                  <a:lnTo>
                    <a:pt x="0" y="6"/>
                  </a:lnTo>
                  <a:lnTo>
                    <a:pt x="125" y="83"/>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4" name="Freeform 10"/>
            <p:cNvSpPr/>
            <p:nvPr/>
          </p:nvSpPr>
          <p:spPr bwMode="auto">
            <a:xfrm>
              <a:off x="5386388" y="4127501"/>
              <a:ext cx="325438" cy="280988"/>
            </a:xfrm>
            <a:custGeom>
              <a:avLst/>
              <a:gdLst>
                <a:gd name="T0" fmla="*/ 66 w 169"/>
                <a:gd name="T1" fmla="*/ 115 h 146"/>
                <a:gd name="T2" fmla="*/ 168 w 169"/>
                <a:gd name="T3" fmla="*/ 118 h 146"/>
                <a:gd name="T4" fmla="*/ 115 w 169"/>
                <a:gd name="T5" fmla="*/ 31 h 146"/>
                <a:gd name="T6" fmla="*/ 0 w 169"/>
                <a:gd name="T7" fmla="*/ 21 h 146"/>
                <a:gd name="T8" fmla="*/ 66 w 169"/>
                <a:gd name="T9" fmla="*/ 115 h 146"/>
              </a:gdLst>
              <a:ahLst/>
              <a:cxnLst>
                <a:cxn ang="0">
                  <a:pos x="T0" y="T1"/>
                </a:cxn>
                <a:cxn ang="0">
                  <a:pos x="T2" y="T3"/>
                </a:cxn>
                <a:cxn ang="0">
                  <a:pos x="T4" y="T5"/>
                </a:cxn>
                <a:cxn ang="0">
                  <a:pos x="T6" y="T7"/>
                </a:cxn>
                <a:cxn ang="0">
                  <a:pos x="T8" y="T9"/>
                </a:cxn>
              </a:cxnLst>
              <a:rect l="0" t="0" r="r" b="b"/>
              <a:pathLst>
                <a:path w="169" h="146">
                  <a:moveTo>
                    <a:pt x="66" y="115"/>
                  </a:moveTo>
                  <a:cubicBezTo>
                    <a:pt x="120" y="146"/>
                    <a:pt x="168" y="118"/>
                    <a:pt x="168" y="118"/>
                  </a:cubicBezTo>
                  <a:cubicBezTo>
                    <a:pt x="168" y="118"/>
                    <a:pt x="169" y="62"/>
                    <a:pt x="115" y="31"/>
                  </a:cubicBezTo>
                  <a:cubicBezTo>
                    <a:pt x="61" y="0"/>
                    <a:pt x="0" y="21"/>
                    <a:pt x="0" y="21"/>
                  </a:cubicBezTo>
                  <a:cubicBezTo>
                    <a:pt x="0" y="21"/>
                    <a:pt x="13" y="84"/>
                    <a:pt x="66" y="11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5" name="Freeform 11"/>
            <p:cNvSpPr/>
            <p:nvPr/>
          </p:nvSpPr>
          <p:spPr bwMode="auto">
            <a:xfrm>
              <a:off x="5386388" y="4167188"/>
              <a:ext cx="323850" cy="241300"/>
            </a:xfrm>
            <a:custGeom>
              <a:avLst/>
              <a:gdLst>
                <a:gd name="T0" fmla="*/ 0 w 168"/>
                <a:gd name="T1" fmla="*/ 0 h 125"/>
                <a:gd name="T2" fmla="*/ 66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3"/>
                    <a:pt x="66" y="94"/>
                  </a:cubicBezTo>
                  <a:cubicBezTo>
                    <a:pt x="120" y="125"/>
                    <a:pt x="168" y="97"/>
                    <a:pt x="168" y="97"/>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6" name="Oval 12"/>
            <p:cNvSpPr>
              <a:spLocks noChangeArrowheads="1"/>
            </p:cNvSpPr>
            <p:nvPr/>
          </p:nvSpPr>
          <p:spPr bwMode="auto">
            <a:xfrm>
              <a:off x="5734051" y="3490913"/>
              <a:ext cx="185738" cy="371475"/>
            </a:xfrm>
            <a:prstGeom prst="ellipse">
              <a:avLst/>
            </a:prstGeom>
            <a:grpFill/>
            <a:ln>
              <a:noFill/>
            </a:ln>
          </p:spPr>
          <p:txBody>
            <a:bodyPr vert="horz" wrap="square" lIns="91440" tIns="45720" rIns="91440" bIns="45720" numCol="1" anchor="t" anchorCtr="0" compatLnSpc="1"/>
            <a:lstStyle/>
            <a:p>
              <a:endParaRPr lang="en-US" dirty="0">
                <a:cs typeface="+mn-ea"/>
                <a:sym typeface="+mn-lt"/>
              </a:endParaRPr>
            </a:p>
          </p:txBody>
        </p:sp>
        <p:sp>
          <p:nvSpPr>
            <p:cNvPr id="17" name="Freeform 13"/>
            <p:cNvSpPr/>
            <p:nvPr/>
          </p:nvSpPr>
          <p:spPr bwMode="auto">
            <a:xfrm>
              <a:off x="5827713" y="3490913"/>
              <a:ext cx="92075" cy="371475"/>
            </a:xfrm>
            <a:custGeom>
              <a:avLst/>
              <a:gdLst>
                <a:gd name="T0" fmla="*/ 0 w 48"/>
                <a:gd name="T1" fmla="*/ 0 h 193"/>
                <a:gd name="T2" fmla="*/ 48 w 48"/>
                <a:gd name="T3" fmla="*/ 104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2"/>
                    <a:pt x="48" y="104"/>
                  </a:cubicBezTo>
                  <a:cubicBezTo>
                    <a:pt x="48" y="166"/>
                    <a:pt x="0" y="193"/>
                    <a:pt x="0" y="193"/>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3" name="Freeform 14"/>
            <p:cNvSpPr/>
            <p:nvPr/>
          </p:nvSpPr>
          <p:spPr bwMode="auto">
            <a:xfrm>
              <a:off x="5394326" y="4557713"/>
              <a:ext cx="863600" cy="474663"/>
            </a:xfrm>
            <a:custGeom>
              <a:avLst/>
              <a:gdLst>
                <a:gd name="T0" fmla="*/ 372 w 448"/>
                <a:gd name="T1" fmla="*/ 77 h 246"/>
                <a:gd name="T2" fmla="*/ 285 w 448"/>
                <a:gd name="T3" fmla="*/ 15 h 246"/>
                <a:gd name="T4" fmla="*/ 224 w 448"/>
                <a:gd name="T5" fmla="*/ 38 h 246"/>
                <a:gd name="T6" fmla="*/ 156 w 448"/>
                <a:gd name="T7" fmla="*/ 0 h 246"/>
                <a:gd name="T8" fmla="*/ 78 w 448"/>
                <a:gd name="T9" fmla="*/ 63 h 246"/>
                <a:gd name="T10" fmla="*/ 0 w 448"/>
                <a:gd name="T11" fmla="*/ 154 h 246"/>
                <a:gd name="T12" fmla="*/ 92 w 448"/>
                <a:gd name="T13" fmla="*/ 246 h 246"/>
                <a:gd name="T14" fmla="*/ 371 w 448"/>
                <a:gd name="T15" fmla="*/ 231 h 246"/>
                <a:gd name="T16" fmla="*/ 448 w 448"/>
                <a:gd name="T17" fmla="*/ 154 h 246"/>
                <a:gd name="T18" fmla="*/ 372 w 448"/>
                <a:gd name="T19" fmla="*/ 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6">
                  <a:moveTo>
                    <a:pt x="372" y="77"/>
                  </a:moveTo>
                  <a:cubicBezTo>
                    <a:pt x="359" y="41"/>
                    <a:pt x="325" y="15"/>
                    <a:pt x="285" y="15"/>
                  </a:cubicBezTo>
                  <a:cubicBezTo>
                    <a:pt x="262" y="15"/>
                    <a:pt x="240" y="24"/>
                    <a:pt x="224" y="38"/>
                  </a:cubicBezTo>
                  <a:cubicBezTo>
                    <a:pt x="210" y="15"/>
                    <a:pt x="185" y="0"/>
                    <a:pt x="156" y="0"/>
                  </a:cubicBezTo>
                  <a:cubicBezTo>
                    <a:pt x="118" y="0"/>
                    <a:pt x="86" y="27"/>
                    <a:pt x="78" y="63"/>
                  </a:cubicBezTo>
                  <a:cubicBezTo>
                    <a:pt x="34" y="70"/>
                    <a:pt x="0" y="108"/>
                    <a:pt x="0" y="154"/>
                  </a:cubicBezTo>
                  <a:cubicBezTo>
                    <a:pt x="0" y="205"/>
                    <a:pt x="41" y="246"/>
                    <a:pt x="92" y="246"/>
                  </a:cubicBezTo>
                  <a:cubicBezTo>
                    <a:pt x="143" y="246"/>
                    <a:pt x="344" y="231"/>
                    <a:pt x="371" y="231"/>
                  </a:cubicBezTo>
                  <a:cubicBezTo>
                    <a:pt x="413" y="231"/>
                    <a:pt x="448" y="196"/>
                    <a:pt x="448" y="154"/>
                  </a:cubicBezTo>
                  <a:cubicBezTo>
                    <a:pt x="448" y="112"/>
                    <a:pt x="414" y="78"/>
                    <a:pt x="372" y="77"/>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4" name="Group 104"/>
          <p:cNvGrpSpPr/>
          <p:nvPr/>
        </p:nvGrpSpPr>
        <p:grpSpPr>
          <a:xfrm>
            <a:off x="7835635" y="1008698"/>
            <a:ext cx="2554288" cy="3822700"/>
            <a:chOff x="7289801" y="1239838"/>
            <a:chExt cx="2554288" cy="3822700"/>
          </a:xfrm>
        </p:grpSpPr>
        <p:sp>
          <p:nvSpPr>
            <p:cNvPr id="5" name="Freeform 15"/>
            <p:cNvSpPr/>
            <p:nvPr/>
          </p:nvSpPr>
          <p:spPr bwMode="auto">
            <a:xfrm>
              <a:off x="8553451" y="2511426"/>
              <a:ext cx="850900" cy="506413"/>
            </a:xfrm>
            <a:custGeom>
              <a:avLst/>
              <a:gdLst>
                <a:gd name="T0" fmla="*/ 532 w 536"/>
                <a:gd name="T1" fmla="*/ 0 h 319"/>
                <a:gd name="T2" fmla="*/ 536 w 536"/>
                <a:gd name="T3" fmla="*/ 7 h 319"/>
                <a:gd name="T4" fmla="*/ 14 w 536"/>
                <a:gd name="T5" fmla="*/ 319 h 319"/>
                <a:gd name="T6" fmla="*/ 0 w 536"/>
                <a:gd name="T7" fmla="*/ 296 h 319"/>
                <a:gd name="T8" fmla="*/ 532 w 536"/>
                <a:gd name="T9" fmla="*/ 0 h 319"/>
              </a:gdLst>
              <a:ahLst/>
              <a:cxnLst>
                <a:cxn ang="0">
                  <a:pos x="T0" y="T1"/>
                </a:cxn>
                <a:cxn ang="0">
                  <a:pos x="T2" y="T3"/>
                </a:cxn>
                <a:cxn ang="0">
                  <a:pos x="T4" y="T5"/>
                </a:cxn>
                <a:cxn ang="0">
                  <a:pos x="T6" y="T7"/>
                </a:cxn>
                <a:cxn ang="0">
                  <a:pos x="T8" y="T9"/>
                </a:cxn>
              </a:cxnLst>
              <a:rect l="0" t="0" r="r" b="b"/>
              <a:pathLst>
                <a:path w="536" h="319">
                  <a:moveTo>
                    <a:pt x="532" y="0"/>
                  </a:moveTo>
                  <a:lnTo>
                    <a:pt x="536" y="7"/>
                  </a:lnTo>
                  <a:lnTo>
                    <a:pt x="14" y="319"/>
                  </a:lnTo>
                  <a:lnTo>
                    <a:pt x="0" y="296"/>
                  </a:lnTo>
                  <a:lnTo>
                    <a:pt x="532"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 name="Freeform 16"/>
            <p:cNvSpPr/>
            <p:nvPr/>
          </p:nvSpPr>
          <p:spPr bwMode="auto">
            <a:xfrm>
              <a:off x="9001126" y="2508251"/>
              <a:ext cx="25400" cy="234950"/>
            </a:xfrm>
            <a:custGeom>
              <a:avLst/>
              <a:gdLst>
                <a:gd name="T0" fmla="*/ 0 w 16"/>
                <a:gd name="T1" fmla="*/ 148 h 148"/>
                <a:gd name="T2" fmla="*/ 16 w 16"/>
                <a:gd name="T3" fmla="*/ 148 h 148"/>
                <a:gd name="T4" fmla="*/ 11 w 16"/>
                <a:gd name="T5" fmla="*/ 0 h 148"/>
                <a:gd name="T6" fmla="*/ 5 w 16"/>
                <a:gd name="T7" fmla="*/ 0 h 148"/>
                <a:gd name="T8" fmla="*/ 0 w 16"/>
                <a:gd name="T9" fmla="*/ 148 h 148"/>
              </a:gdLst>
              <a:ahLst/>
              <a:cxnLst>
                <a:cxn ang="0">
                  <a:pos x="T0" y="T1"/>
                </a:cxn>
                <a:cxn ang="0">
                  <a:pos x="T2" y="T3"/>
                </a:cxn>
                <a:cxn ang="0">
                  <a:pos x="T4" y="T5"/>
                </a:cxn>
                <a:cxn ang="0">
                  <a:pos x="T6" y="T7"/>
                </a:cxn>
                <a:cxn ang="0">
                  <a:pos x="T8" y="T9"/>
                </a:cxn>
              </a:cxnLst>
              <a:rect l="0" t="0" r="r" b="b"/>
              <a:pathLst>
                <a:path w="16" h="148">
                  <a:moveTo>
                    <a:pt x="0" y="148"/>
                  </a:moveTo>
                  <a:lnTo>
                    <a:pt x="16" y="148"/>
                  </a:lnTo>
                  <a:lnTo>
                    <a:pt x="11" y="0"/>
                  </a:lnTo>
                  <a:lnTo>
                    <a:pt x="5" y="0"/>
                  </a:lnTo>
                  <a:lnTo>
                    <a:pt x="0" y="148"/>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22" name="Oval 17"/>
            <p:cNvSpPr>
              <a:spLocks noChangeArrowheads="1"/>
            </p:cNvSpPr>
            <p:nvPr/>
          </p:nvSpPr>
          <p:spPr bwMode="auto">
            <a:xfrm>
              <a:off x="8920163" y="2233613"/>
              <a:ext cx="187325"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23" name="Freeform 18"/>
            <p:cNvSpPr/>
            <p:nvPr/>
          </p:nvSpPr>
          <p:spPr bwMode="auto">
            <a:xfrm>
              <a:off x="8920163" y="2233613"/>
              <a:ext cx="92075" cy="373063"/>
            </a:xfrm>
            <a:custGeom>
              <a:avLst/>
              <a:gdLst>
                <a:gd name="T0" fmla="*/ 48 w 48"/>
                <a:gd name="T1" fmla="*/ 0 h 194"/>
                <a:gd name="T2" fmla="*/ 0 w 48"/>
                <a:gd name="T3" fmla="*/ 105 h 194"/>
                <a:gd name="T4" fmla="*/ 48 w 48"/>
                <a:gd name="T5" fmla="*/ 194 h 194"/>
                <a:gd name="T6" fmla="*/ 48 w 48"/>
                <a:gd name="T7" fmla="*/ 0 h 194"/>
              </a:gdLst>
              <a:ahLst/>
              <a:cxnLst>
                <a:cxn ang="0">
                  <a:pos x="T0" y="T1"/>
                </a:cxn>
                <a:cxn ang="0">
                  <a:pos x="T2" y="T3"/>
                </a:cxn>
                <a:cxn ang="0">
                  <a:pos x="T4" y="T5"/>
                </a:cxn>
                <a:cxn ang="0">
                  <a:pos x="T6" y="T7"/>
                </a:cxn>
              </a:cxnLst>
              <a:rect l="0" t="0" r="r" b="b"/>
              <a:pathLst>
                <a:path w="48" h="194">
                  <a:moveTo>
                    <a:pt x="48" y="0"/>
                  </a:moveTo>
                  <a:cubicBezTo>
                    <a:pt x="48" y="0"/>
                    <a:pt x="0" y="43"/>
                    <a:pt x="0" y="105"/>
                  </a:cubicBezTo>
                  <a:cubicBezTo>
                    <a:pt x="0" y="167"/>
                    <a:pt x="48" y="194"/>
                    <a:pt x="48" y="194"/>
                  </a:cubicBezTo>
                  <a:lnTo>
                    <a:pt x="48"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4" name="Freeform 19"/>
            <p:cNvSpPr/>
            <p:nvPr/>
          </p:nvSpPr>
          <p:spPr bwMode="auto">
            <a:xfrm>
              <a:off x="9280526" y="2359026"/>
              <a:ext cx="325438" cy="280988"/>
            </a:xfrm>
            <a:custGeom>
              <a:avLst/>
              <a:gdLst>
                <a:gd name="T0" fmla="*/ 54 w 169"/>
                <a:gd name="T1" fmla="*/ 31 h 146"/>
                <a:gd name="T2" fmla="*/ 1 w 169"/>
                <a:gd name="T3" fmla="*/ 117 h 146"/>
                <a:gd name="T4" fmla="*/ 103 w 169"/>
                <a:gd name="T5" fmla="*/ 115 h 146"/>
                <a:gd name="T6" fmla="*/ 169 w 169"/>
                <a:gd name="T7" fmla="*/ 20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3" y="115"/>
                  </a:cubicBezTo>
                  <a:cubicBezTo>
                    <a:pt x="156" y="84"/>
                    <a:pt x="169" y="20"/>
                    <a:pt x="169" y="20"/>
                  </a:cubicBezTo>
                  <a:cubicBezTo>
                    <a:pt x="169" y="20"/>
                    <a:pt x="108" y="0"/>
                    <a:pt x="54" y="31"/>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5" name="Freeform 20"/>
            <p:cNvSpPr/>
            <p:nvPr/>
          </p:nvSpPr>
          <p:spPr bwMode="auto">
            <a:xfrm>
              <a:off x="9280526" y="2359026"/>
              <a:ext cx="325438" cy="225425"/>
            </a:xfrm>
            <a:custGeom>
              <a:avLst/>
              <a:gdLst>
                <a:gd name="T0" fmla="*/ 169 w 169"/>
                <a:gd name="T1" fmla="*/ 20 h 117"/>
                <a:gd name="T2" fmla="*/ 54 w 169"/>
                <a:gd name="T3" fmla="*/ 31 h 117"/>
                <a:gd name="T4" fmla="*/ 1 w 169"/>
                <a:gd name="T5" fmla="*/ 117 h 117"/>
                <a:gd name="T6" fmla="*/ 169 w 169"/>
                <a:gd name="T7" fmla="*/ 20 h 117"/>
              </a:gdLst>
              <a:ahLst/>
              <a:cxnLst>
                <a:cxn ang="0">
                  <a:pos x="T0" y="T1"/>
                </a:cxn>
                <a:cxn ang="0">
                  <a:pos x="T2" y="T3"/>
                </a:cxn>
                <a:cxn ang="0">
                  <a:pos x="T4" y="T5"/>
                </a:cxn>
                <a:cxn ang="0">
                  <a:pos x="T6" y="T7"/>
                </a:cxn>
              </a:cxnLst>
              <a:rect l="0" t="0" r="r" b="b"/>
              <a:pathLst>
                <a:path w="169" h="117">
                  <a:moveTo>
                    <a:pt x="169" y="20"/>
                  </a:moveTo>
                  <a:cubicBezTo>
                    <a:pt x="169" y="20"/>
                    <a:pt x="108" y="0"/>
                    <a:pt x="54" y="31"/>
                  </a:cubicBezTo>
                  <a:cubicBezTo>
                    <a:pt x="0" y="62"/>
                    <a:pt x="1" y="117"/>
                    <a:pt x="1" y="117"/>
                  </a:cubicBezTo>
                  <a:lnTo>
                    <a:pt x="169" y="2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32" name="Freeform 21"/>
            <p:cNvSpPr/>
            <p:nvPr/>
          </p:nvSpPr>
          <p:spPr bwMode="auto">
            <a:xfrm>
              <a:off x="8547101" y="3446463"/>
              <a:ext cx="1095375" cy="655638"/>
            </a:xfrm>
            <a:custGeom>
              <a:avLst/>
              <a:gdLst>
                <a:gd name="T0" fmla="*/ 685 w 690"/>
                <a:gd name="T1" fmla="*/ 0 h 413"/>
                <a:gd name="T2" fmla="*/ 690 w 690"/>
                <a:gd name="T3" fmla="*/ 8 h 413"/>
                <a:gd name="T4" fmla="*/ 24 w 690"/>
                <a:gd name="T5" fmla="*/ 413 h 413"/>
                <a:gd name="T6" fmla="*/ 0 w 690"/>
                <a:gd name="T7" fmla="*/ 379 h 413"/>
                <a:gd name="T8" fmla="*/ 685 w 690"/>
                <a:gd name="T9" fmla="*/ 0 h 413"/>
              </a:gdLst>
              <a:ahLst/>
              <a:cxnLst>
                <a:cxn ang="0">
                  <a:pos x="T0" y="T1"/>
                </a:cxn>
                <a:cxn ang="0">
                  <a:pos x="T2" y="T3"/>
                </a:cxn>
                <a:cxn ang="0">
                  <a:pos x="T4" y="T5"/>
                </a:cxn>
                <a:cxn ang="0">
                  <a:pos x="T6" y="T7"/>
                </a:cxn>
                <a:cxn ang="0">
                  <a:pos x="T8" y="T9"/>
                </a:cxn>
              </a:cxnLst>
              <a:rect l="0" t="0" r="r" b="b"/>
              <a:pathLst>
                <a:path w="690" h="413">
                  <a:moveTo>
                    <a:pt x="685" y="0"/>
                  </a:moveTo>
                  <a:lnTo>
                    <a:pt x="690" y="8"/>
                  </a:lnTo>
                  <a:lnTo>
                    <a:pt x="24" y="413"/>
                  </a:lnTo>
                  <a:lnTo>
                    <a:pt x="0" y="379"/>
                  </a:lnTo>
                  <a:lnTo>
                    <a:pt x="68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33" name="Freeform 22"/>
            <p:cNvSpPr/>
            <p:nvPr/>
          </p:nvSpPr>
          <p:spPr bwMode="auto">
            <a:xfrm>
              <a:off x="9128126" y="3562351"/>
              <a:ext cx="25400" cy="180975"/>
            </a:xfrm>
            <a:custGeom>
              <a:avLst/>
              <a:gdLst>
                <a:gd name="T0" fmla="*/ 0 w 16"/>
                <a:gd name="T1" fmla="*/ 114 h 114"/>
                <a:gd name="T2" fmla="*/ 16 w 16"/>
                <a:gd name="T3" fmla="*/ 114 h 114"/>
                <a:gd name="T4" fmla="*/ 11 w 16"/>
                <a:gd name="T5" fmla="*/ 0 h 114"/>
                <a:gd name="T6" fmla="*/ 5 w 16"/>
                <a:gd name="T7" fmla="*/ 0 h 114"/>
                <a:gd name="T8" fmla="*/ 0 w 16"/>
                <a:gd name="T9" fmla="*/ 114 h 114"/>
              </a:gdLst>
              <a:ahLst/>
              <a:cxnLst>
                <a:cxn ang="0">
                  <a:pos x="T0" y="T1"/>
                </a:cxn>
                <a:cxn ang="0">
                  <a:pos x="T2" y="T3"/>
                </a:cxn>
                <a:cxn ang="0">
                  <a:pos x="T4" y="T5"/>
                </a:cxn>
                <a:cxn ang="0">
                  <a:pos x="T6" y="T7"/>
                </a:cxn>
                <a:cxn ang="0">
                  <a:pos x="T8" y="T9"/>
                </a:cxn>
              </a:cxnLst>
              <a:rect l="0" t="0" r="r" b="b"/>
              <a:pathLst>
                <a:path w="16" h="114">
                  <a:moveTo>
                    <a:pt x="0" y="114"/>
                  </a:moveTo>
                  <a:lnTo>
                    <a:pt x="16" y="114"/>
                  </a:lnTo>
                  <a:lnTo>
                    <a:pt x="11" y="0"/>
                  </a:lnTo>
                  <a:lnTo>
                    <a:pt x="5" y="0"/>
                  </a:lnTo>
                  <a:lnTo>
                    <a:pt x="0" y="1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34" name="Oval 23"/>
            <p:cNvSpPr>
              <a:spLocks noChangeArrowheads="1"/>
            </p:cNvSpPr>
            <p:nvPr/>
          </p:nvSpPr>
          <p:spPr bwMode="auto">
            <a:xfrm>
              <a:off x="9047163" y="3287713"/>
              <a:ext cx="187325"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35" name="Freeform 24"/>
            <p:cNvSpPr/>
            <p:nvPr/>
          </p:nvSpPr>
          <p:spPr bwMode="auto">
            <a:xfrm>
              <a:off x="9047163" y="3287713"/>
              <a:ext cx="95250" cy="373063"/>
            </a:xfrm>
            <a:custGeom>
              <a:avLst/>
              <a:gdLst>
                <a:gd name="T0" fmla="*/ 49 w 49"/>
                <a:gd name="T1" fmla="*/ 0 h 194"/>
                <a:gd name="T2" fmla="*/ 0 w 49"/>
                <a:gd name="T3" fmla="*/ 105 h 194"/>
                <a:gd name="T4" fmla="*/ 49 w 49"/>
                <a:gd name="T5" fmla="*/ 194 h 194"/>
                <a:gd name="T6" fmla="*/ 49 w 49"/>
                <a:gd name="T7" fmla="*/ 0 h 194"/>
              </a:gdLst>
              <a:ahLst/>
              <a:cxnLst>
                <a:cxn ang="0">
                  <a:pos x="T0" y="T1"/>
                </a:cxn>
                <a:cxn ang="0">
                  <a:pos x="T2" y="T3"/>
                </a:cxn>
                <a:cxn ang="0">
                  <a:pos x="T4" y="T5"/>
                </a:cxn>
                <a:cxn ang="0">
                  <a:pos x="T6" y="T7"/>
                </a:cxn>
              </a:cxnLst>
              <a:rect l="0" t="0" r="r" b="b"/>
              <a:pathLst>
                <a:path w="49" h="194">
                  <a:moveTo>
                    <a:pt x="49" y="0"/>
                  </a:moveTo>
                  <a:cubicBezTo>
                    <a:pt x="49" y="0"/>
                    <a:pt x="0" y="43"/>
                    <a:pt x="0" y="105"/>
                  </a:cubicBezTo>
                  <a:cubicBezTo>
                    <a:pt x="0" y="167"/>
                    <a:pt x="49" y="194"/>
                    <a:pt x="49" y="194"/>
                  </a:cubicBezTo>
                  <a:lnTo>
                    <a:pt x="49"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Freeform 25"/>
            <p:cNvSpPr/>
            <p:nvPr/>
          </p:nvSpPr>
          <p:spPr bwMode="auto">
            <a:xfrm>
              <a:off x="8793163" y="3671888"/>
              <a:ext cx="79375" cy="231775"/>
            </a:xfrm>
            <a:custGeom>
              <a:avLst/>
              <a:gdLst>
                <a:gd name="T0" fmla="*/ 34 w 50"/>
                <a:gd name="T1" fmla="*/ 146 h 146"/>
                <a:gd name="T2" fmla="*/ 50 w 50"/>
                <a:gd name="T3" fmla="*/ 142 h 146"/>
                <a:gd name="T4" fmla="*/ 7 w 50"/>
                <a:gd name="T5" fmla="*/ 0 h 146"/>
                <a:gd name="T6" fmla="*/ 0 w 50"/>
                <a:gd name="T7" fmla="*/ 3 h 146"/>
                <a:gd name="T8" fmla="*/ 34 w 50"/>
                <a:gd name="T9" fmla="*/ 146 h 146"/>
              </a:gdLst>
              <a:ahLst/>
              <a:cxnLst>
                <a:cxn ang="0">
                  <a:pos x="T0" y="T1"/>
                </a:cxn>
                <a:cxn ang="0">
                  <a:pos x="T2" y="T3"/>
                </a:cxn>
                <a:cxn ang="0">
                  <a:pos x="T4" y="T5"/>
                </a:cxn>
                <a:cxn ang="0">
                  <a:pos x="T6" y="T7"/>
                </a:cxn>
                <a:cxn ang="0">
                  <a:pos x="T8" y="T9"/>
                </a:cxn>
              </a:cxnLst>
              <a:rect l="0" t="0" r="r" b="b"/>
              <a:pathLst>
                <a:path w="50" h="146">
                  <a:moveTo>
                    <a:pt x="34" y="146"/>
                  </a:moveTo>
                  <a:lnTo>
                    <a:pt x="50" y="142"/>
                  </a:lnTo>
                  <a:lnTo>
                    <a:pt x="7" y="0"/>
                  </a:lnTo>
                  <a:lnTo>
                    <a:pt x="0" y="3"/>
                  </a:lnTo>
                  <a:lnTo>
                    <a:pt x="34" y="146"/>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43" name="Freeform 26"/>
            <p:cNvSpPr/>
            <p:nvPr/>
          </p:nvSpPr>
          <p:spPr bwMode="auto">
            <a:xfrm>
              <a:off x="8658226" y="3406776"/>
              <a:ext cx="242888" cy="360363"/>
            </a:xfrm>
            <a:custGeom>
              <a:avLst/>
              <a:gdLst>
                <a:gd name="T0" fmla="*/ 16 w 126"/>
                <a:gd name="T1" fmla="*/ 114 h 187"/>
                <a:gd name="T2" fmla="*/ 86 w 126"/>
                <a:gd name="T3" fmla="*/ 187 h 187"/>
                <a:gd name="T4" fmla="*/ 110 w 126"/>
                <a:gd name="T5" fmla="*/ 89 h 187"/>
                <a:gd name="T6" fmla="*/ 36 w 126"/>
                <a:gd name="T7" fmla="*/ 0 h 187"/>
                <a:gd name="T8" fmla="*/ 16 w 126"/>
                <a:gd name="T9" fmla="*/ 114 h 187"/>
              </a:gdLst>
              <a:ahLst/>
              <a:cxnLst>
                <a:cxn ang="0">
                  <a:pos x="T0" y="T1"/>
                </a:cxn>
                <a:cxn ang="0">
                  <a:pos x="T2" y="T3"/>
                </a:cxn>
                <a:cxn ang="0">
                  <a:pos x="T4" y="T5"/>
                </a:cxn>
                <a:cxn ang="0">
                  <a:pos x="T6" y="T7"/>
                </a:cxn>
                <a:cxn ang="0">
                  <a:pos x="T8" y="T9"/>
                </a:cxn>
              </a:cxnLst>
              <a:rect l="0" t="0" r="r" b="b"/>
              <a:pathLst>
                <a:path w="126" h="187">
                  <a:moveTo>
                    <a:pt x="16" y="114"/>
                  </a:moveTo>
                  <a:cubicBezTo>
                    <a:pt x="32" y="174"/>
                    <a:pt x="86" y="187"/>
                    <a:pt x="86" y="187"/>
                  </a:cubicBezTo>
                  <a:cubicBezTo>
                    <a:pt x="86" y="187"/>
                    <a:pt x="126" y="149"/>
                    <a:pt x="110" y="89"/>
                  </a:cubicBezTo>
                  <a:cubicBezTo>
                    <a:pt x="94" y="29"/>
                    <a:pt x="36" y="0"/>
                    <a:pt x="36" y="0"/>
                  </a:cubicBezTo>
                  <a:cubicBezTo>
                    <a:pt x="36" y="0"/>
                    <a:pt x="0" y="54"/>
                    <a:pt x="16" y="114"/>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 name="Freeform 27"/>
            <p:cNvSpPr/>
            <p:nvPr/>
          </p:nvSpPr>
          <p:spPr bwMode="auto">
            <a:xfrm>
              <a:off x="8658226" y="3406776"/>
              <a:ext cx="166688" cy="360363"/>
            </a:xfrm>
            <a:custGeom>
              <a:avLst/>
              <a:gdLst>
                <a:gd name="T0" fmla="*/ 36 w 86"/>
                <a:gd name="T1" fmla="*/ 0 h 187"/>
                <a:gd name="T2" fmla="*/ 16 w 86"/>
                <a:gd name="T3" fmla="*/ 114 h 187"/>
                <a:gd name="T4" fmla="*/ 86 w 86"/>
                <a:gd name="T5" fmla="*/ 187 h 187"/>
                <a:gd name="T6" fmla="*/ 36 w 86"/>
                <a:gd name="T7" fmla="*/ 0 h 187"/>
              </a:gdLst>
              <a:ahLst/>
              <a:cxnLst>
                <a:cxn ang="0">
                  <a:pos x="T0" y="T1"/>
                </a:cxn>
                <a:cxn ang="0">
                  <a:pos x="T2" y="T3"/>
                </a:cxn>
                <a:cxn ang="0">
                  <a:pos x="T4" y="T5"/>
                </a:cxn>
                <a:cxn ang="0">
                  <a:pos x="T6" y="T7"/>
                </a:cxn>
              </a:cxnLst>
              <a:rect l="0" t="0" r="r" b="b"/>
              <a:pathLst>
                <a:path w="86" h="187">
                  <a:moveTo>
                    <a:pt x="36" y="0"/>
                  </a:moveTo>
                  <a:cubicBezTo>
                    <a:pt x="36" y="0"/>
                    <a:pt x="0" y="54"/>
                    <a:pt x="16" y="114"/>
                  </a:cubicBezTo>
                  <a:cubicBezTo>
                    <a:pt x="32" y="174"/>
                    <a:pt x="86" y="187"/>
                    <a:pt x="86" y="187"/>
                  </a:cubicBezTo>
                  <a:lnTo>
                    <a:pt x="36"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6" name="Freeform 28"/>
            <p:cNvSpPr/>
            <p:nvPr/>
          </p:nvSpPr>
          <p:spPr bwMode="auto">
            <a:xfrm>
              <a:off x="8969376" y="3824288"/>
              <a:ext cx="177800" cy="179388"/>
            </a:xfrm>
            <a:custGeom>
              <a:avLst/>
              <a:gdLst>
                <a:gd name="T0" fmla="*/ 0 w 112"/>
                <a:gd name="T1" fmla="*/ 12 h 113"/>
                <a:gd name="T2" fmla="*/ 12 w 112"/>
                <a:gd name="T3" fmla="*/ 0 h 113"/>
                <a:gd name="T4" fmla="*/ 112 w 112"/>
                <a:gd name="T5" fmla="*/ 108 h 113"/>
                <a:gd name="T6" fmla="*/ 107 w 112"/>
                <a:gd name="T7" fmla="*/ 113 h 113"/>
                <a:gd name="T8" fmla="*/ 0 w 112"/>
                <a:gd name="T9" fmla="*/ 12 h 113"/>
              </a:gdLst>
              <a:ahLst/>
              <a:cxnLst>
                <a:cxn ang="0">
                  <a:pos x="T0" y="T1"/>
                </a:cxn>
                <a:cxn ang="0">
                  <a:pos x="T2" y="T3"/>
                </a:cxn>
                <a:cxn ang="0">
                  <a:pos x="T4" y="T5"/>
                </a:cxn>
                <a:cxn ang="0">
                  <a:pos x="T6" y="T7"/>
                </a:cxn>
                <a:cxn ang="0">
                  <a:pos x="T8" y="T9"/>
                </a:cxn>
              </a:cxnLst>
              <a:rect l="0" t="0" r="r" b="b"/>
              <a:pathLst>
                <a:path w="112" h="113">
                  <a:moveTo>
                    <a:pt x="0" y="12"/>
                  </a:moveTo>
                  <a:lnTo>
                    <a:pt x="12" y="0"/>
                  </a:lnTo>
                  <a:lnTo>
                    <a:pt x="112" y="108"/>
                  </a:lnTo>
                  <a:lnTo>
                    <a:pt x="107" y="113"/>
                  </a:lnTo>
                  <a:lnTo>
                    <a:pt x="0" y="12"/>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46" name="Freeform 29"/>
            <p:cNvSpPr/>
            <p:nvPr/>
          </p:nvSpPr>
          <p:spPr bwMode="auto">
            <a:xfrm>
              <a:off x="9045576" y="3902076"/>
              <a:ext cx="301625" cy="300038"/>
            </a:xfrm>
            <a:custGeom>
              <a:avLst/>
              <a:gdLst>
                <a:gd name="T0" fmla="*/ 44 w 157"/>
                <a:gd name="T1" fmla="*/ 113 h 156"/>
                <a:gd name="T2" fmla="*/ 16 w 157"/>
                <a:gd name="T3" fmla="*/ 15 h 156"/>
                <a:gd name="T4" fmla="*/ 113 w 157"/>
                <a:gd name="T5" fmla="*/ 44 h 156"/>
                <a:gd name="T6" fmla="*/ 153 w 157"/>
                <a:gd name="T7" fmla="*/ 152 h 156"/>
                <a:gd name="T8" fmla="*/ 44 w 157"/>
                <a:gd name="T9" fmla="*/ 113 h 156"/>
              </a:gdLst>
              <a:ahLst/>
              <a:cxnLst>
                <a:cxn ang="0">
                  <a:pos x="T0" y="T1"/>
                </a:cxn>
                <a:cxn ang="0">
                  <a:pos x="T2" y="T3"/>
                </a:cxn>
                <a:cxn ang="0">
                  <a:pos x="T4" y="T5"/>
                </a:cxn>
                <a:cxn ang="0">
                  <a:pos x="T6" y="T7"/>
                </a:cxn>
                <a:cxn ang="0">
                  <a:pos x="T8" y="T9"/>
                </a:cxn>
              </a:cxnLst>
              <a:rect l="0" t="0" r="r" b="b"/>
              <a:pathLst>
                <a:path w="157" h="156">
                  <a:moveTo>
                    <a:pt x="44" y="113"/>
                  </a:moveTo>
                  <a:cubicBezTo>
                    <a:pt x="0" y="69"/>
                    <a:pt x="16" y="15"/>
                    <a:pt x="16" y="15"/>
                  </a:cubicBezTo>
                  <a:cubicBezTo>
                    <a:pt x="16" y="15"/>
                    <a:pt x="69" y="0"/>
                    <a:pt x="113" y="44"/>
                  </a:cubicBezTo>
                  <a:cubicBezTo>
                    <a:pt x="157" y="88"/>
                    <a:pt x="153" y="152"/>
                    <a:pt x="153" y="152"/>
                  </a:cubicBezTo>
                  <a:cubicBezTo>
                    <a:pt x="153" y="152"/>
                    <a:pt x="88" y="156"/>
                    <a:pt x="44" y="113"/>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47" name="Freeform 30"/>
            <p:cNvSpPr/>
            <p:nvPr/>
          </p:nvSpPr>
          <p:spPr bwMode="auto">
            <a:xfrm>
              <a:off x="9045576" y="3930651"/>
              <a:ext cx="295275" cy="271463"/>
            </a:xfrm>
            <a:custGeom>
              <a:avLst/>
              <a:gdLst>
                <a:gd name="T0" fmla="*/ 153 w 153"/>
                <a:gd name="T1" fmla="*/ 137 h 141"/>
                <a:gd name="T2" fmla="*/ 44 w 153"/>
                <a:gd name="T3" fmla="*/ 98 h 141"/>
                <a:gd name="T4" fmla="*/ 16 w 153"/>
                <a:gd name="T5" fmla="*/ 0 h 141"/>
                <a:gd name="T6" fmla="*/ 153 w 153"/>
                <a:gd name="T7" fmla="*/ 137 h 141"/>
              </a:gdLst>
              <a:ahLst/>
              <a:cxnLst>
                <a:cxn ang="0">
                  <a:pos x="T0" y="T1"/>
                </a:cxn>
                <a:cxn ang="0">
                  <a:pos x="T2" y="T3"/>
                </a:cxn>
                <a:cxn ang="0">
                  <a:pos x="T4" y="T5"/>
                </a:cxn>
                <a:cxn ang="0">
                  <a:pos x="T6" y="T7"/>
                </a:cxn>
              </a:cxnLst>
              <a:rect l="0" t="0" r="r" b="b"/>
              <a:pathLst>
                <a:path w="153" h="141">
                  <a:moveTo>
                    <a:pt x="153" y="137"/>
                  </a:moveTo>
                  <a:cubicBezTo>
                    <a:pt x="153" y="137"/>
                    <a:pt x="88" y="141"/>
                    <a:pt x="44" y="98"/>
                  </a:cubicBezTo>
                  <a:cubicBezTo>
                    <a:pt x="0" y="54"/>
                    <a:pt x="16" y="0"/>
                    <a:pt x="16" y="0"/>
                  </a:cubicBezTo>
                  <a:lnTo>
                    <a:pt x="153" y="137"/>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48" name="Freeform 31"/>
            <p:cNvSpPr/>
            <p:nvPr/>
          </p:nvSpPr>
          <p:spPr bwMode="auto">
            <a:xfrm>
              <a:off x="9518651" y="3294063"/>
              <a:ext cx="325438" cy="282575"/>
            </a:xfrm>
            <a:custGeom>
              <a:avLst/>
              <a:gdLst>
                <a:gd name="T0" fmla="*/ 54 w 169"/>
                <a:gd name="T1" fmla="*/ 31 h 146"/>
                <a:gd name="T2" fmla="*/ 1 w 169"/>
                <a:gd name="T3" fmla="*/ 117 h 146"/>
                <a:gd name="T4" fmla="*/ 102 w 169"/>
                <a:gd name="T5" fmla="*/ 115 h 146"/>
                <a:gd name="T6" fmla="*/ 169 w 169"/>
                <a:gd name="T7" fmla="*/ 21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2" y="115"/>
                  </a:cubicBezTo>
                  <a:cubicBezTo>
                    <a:pt x="156" y="84"/>
                    <a:pt x="169" y="21"/>
                    <a:pt x="169" y="21"/>
                  </a:cubicBezTo>
                  <a:cubicBezTo>
                    <a:pt x="169" y="21"/>
                    <a:pt x="108" y="0"/>
                    <a:pt x="54" y="31"/>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49" name="Freeform 32"/>
            <p:cNvSpPr/>
            <p:nvPr/>
          </p:nvSpPr>
          <p:spPr bwMode="auto">
            <a:xfrm>
              <a:off x="9518651" y="3294063"/>
              <a:ext cx="325438" cy="225425"/>
            </a:xfrm>
            <a:custGeom>
              <a:avLst/>
              <a:gdLst>
                <a:gd name="T0" fmla="*/ 169 w 169"/>
                <a:gd name="T1" fmla="*/ 21 h 117"/>
                <a:gd name="T2" fmla="*/ 54 w 169"/>
                <a:gd name="T3" fmla="*/ 31 h 117"/>
                <a:gd name="T4" fmla="*/ 1 w 169"/>
                <a:gd name="T5" fmla="*/ 117 h 117"/>
                <a:gd name="T6" fmla="*/ 169 w 169"/>
                <a:gd name="T7" fmla="*/ 21 h 117"/>
              </a:gdLst>
              <a:ahLst/>
              <a:cxnLst>
                <a:cxn ang="0">
                  <a:pos x="T0" y="T1"/>
                </a:cxn>
                <a:cxn ang="0">
                  <a:pos x="T2" y="T3"/>
                </a:cxn>
                <a:cxn ang="0">
                  <a:pos x="T4" y="T5"/>
                </a:cxn>
                <a:cxn ang="0">
                  <a:pos x="T6" y="T7"/>
                </a:cxn>
              </a:cxnLst>
              <a:rect l="0" t="0" r="r" b="b"/>
              <a:pathLst>
                <a:path w="169" h="117">
                  <a:moveTo>
                    <a:pt x="169" y="21"/>
                  </a:moveTo>
                  <a:cubicBezTo>
                    <a:pt x="169" y="21"/>
                    <a:pt x="108" y="0"/>
                    <a:pt x="54" y="31"/>
                  </a:cubicBezTo>
                  <a:cubicBezTo>
                    <a:pt x="0" y="62"/>
                    <a:pt x="1" y="117"/>
                    <a:pt x="1" y="117"/>
                  </a:cubicBezTo>
                  <a:lnTo>
                    <a:pt x="169" y="21"/>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0" name="Freeform 33"/>
            <p:cNvSpPr/>
            <p:nvPr/>
          </p:nvSpPr>
          <p:spPr bwMode="auto">
            <a:xfrm>
              <a:off x="7491413" y="3082926"/>
              <a:ext cx="1093788" cy="652463"/>
            </a:xfrm>
            <a:custGeom>
              <a:avLst/>
              <a:gdLst>
                <a:gd name="T0" fmla="*/ 4 w 689"/>
                <a:gd name="T1" fmla="*/ 0 h 411"/>
                <a:gd name="T2" fmla="*/ 0 w 689"/>
                <a:gd name="T3" fmla="*/ 7 h 411"/>
                <a:gd name="T4" fmla="*/ 665 w 689"/>
                <a:gd name="T5" fmla="*/ 411 h 411"/>
                <a:gd name="T6" fmla="*/ 689 w 689"/>
                <a:gd name="T7" fmla="*/ 377 h 411"/>
                <a:gd name="T8" fmla="*/ 4 w 689"/>
                <a:gd name="T9" fmla="*/ 0 h 411"/>
              </a:gdLst>
              <a:ahLst/>
              <a:cxnLst>
                <a:cxn ang="0">
                  <a:pos x="T0" y="T1"/>
                </a:cxn>
                <a:cxn ang="0">
                  <a:pos x="T2" y="T3"/>
                </a:cxn>
                <a:cxn ang="0">
                  <a:pos x="T4" y="T5"/>
                </a:cxn>
                <a:cxn ang="0">
                  <a:pos x="T6" y="T7"/>
                </a:cxn>
                <a:cxn ang="0">
                  <a:pos x="T8" y="T9"/>
                </a:cxn>
              </a:cxnLst>
              <a:rect l="0" t="0" r="r" b="b"/>
              <a:pathLst>
                <a:path w="689" h="411">
                  <a:moveTo>
                    <a:pt x="4" y="0"/>
                  </a:moveTo>
                  <a:lnTo>
                    <a:pt x="0" y="7"/>
                  </a:lnTo>
                  <a:lnTo>
                    <a:pt x="665" y="411"/>
                  </a:lnTo>
                  <a:lnTo>
                    <a:pt x="689" y="377"/>
                  </a:lnTo>
                  <a:lnTo>
                    <a:pt x="4"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3" name="Freeform 34"/>
            <p:cNvSpPr/>
            <p:nvPr/>
          </p:nvSpPr>
          <p:spPr bwMode="auto">
            <a:xfrm>
              <a:off x="7978776" y="3198813"/>
              <a:ext cx="26988" cy="180975"/>
            </a:xfrm>
            <a:custGeom>
              <a:avLst/>
              <a:gdLst>
                <a:gd name="T0" fmla="*/ 17 w 17"/>
                <a:gd name="T1" fmla="*/ 114 h 114"/>
                <a:gd name="T2" fmla="*/ 0 w 17"/>
                <a:gd name="T3" fmla="*/ 114 h 114"/>
                <a:gd name="T4" fmla="*/ 5 w 17"/>
                <a:gd name="T5" fmla="*/ 0 h 114"/>
                <a:gd name="T6" fmla="*/ 12 w 17"/>
                <a:gd name="T7" fmla="*/ 0 h 114"/>
                <a:gd name="T8" fmla="*/ 17 w 17"/>
                <a:gd name="T9" fmla="*/ 114 h 114"/>
              </a:gdLst>
              <a:ahLst/>
              <a:cxnLst>
                <a:cxn ang="0">
                  <a:pos x="T0" y="T1"/>
                </a:cxn>
                <a:cxn ang="0">
                  <a:pos x="T2" y="T3"/>
                </a:cxn>
                <a:cxn ang="0">
                  <a:pos x="T4" y="T5"/>
                </a:cxn>
                <a:cxn ang="0">
                  <a:pos x="T6" y="T7"/>
                </a:cxn>
                <a:cxn ang="0">
                  <a:pos x="T8" y="T9"/>
                </a:cxn>
              </a:cxnLst>
              <a:rect l="0" t="0" r="r" b="b"/>
              <a:pathLst>
                <a:path w="17" h="114">
                  <a:moveTo>
                    <a:pt x="17" y="114"/>
                  </a:moveTo>
                  <a:lnTo>
                    <a:pt x="0" y="114"/>
                  </a:lnTo>
                  <a:lnTo>
                    <a:pt x="5" y="0"/>
                  </a:lnTo>
                  <a:lnTo>
                    <a:pt x="12" y="0"/>
                  </a:lnTo>
                  <a:lnTo>
                    <a:pt x="17" y="1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4" name="Oval 35"/>
            <p:cNvSpPr>
              <a:spLocks noChangeArrowheads="1"/>
            </p:cNvSpPr>
            <p:nvPr/>
          </p:nvSpPr>
          <p:spPr bwMode="auto">
            <a:xfrm>
              <a:off x="7897813" y="2922588"/>
              <a:ext cx="188913" cy="371475"/>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55" name="Freeform 36"/>
            <p:cNvSpPr/>
            <p:nvPr/>
          </p:nvSpPr>
          <p:spPr bwMode="auto">
            <a:xfrm>
              <a:off x="7993063" y="2922588"/>
              <a:ext cx="93663" cy="371475"/>
            </a:xfrm>
            <a:custGeom>
              <a:avLst/>
              <a:gdLst>
                <a:gd name="T0" fmla="*/ 0 w 49"/>
                <a:gd name="T1" fmla="*/ 0 h 193"/>
                <a:gd name="T2" fmla="*/ 49 w 49"/>
                <a:gd name="T3" fmla="*/ 105 h 193"/>
                <a:gd name="T4" fmla="*/ 0 w 49"/>
                <a:gd name="T5" fmla="*/ 193 h 193"/>
                <a:gd name="T6" fmla="*/ 0 w 49"/>
                <a:gd name="T7" fmla="*/ 0 h 193"/>
              </a:gdLst>
              <a:ahLst/>
              <a:cxnLst>
                <a:cxn ang="0">
                  <a:pos x="T0" y="T1"/>
                </a:cxn>
                <a:cxn ang="0">
                  <a:pos x="T2" y="T3"/>
                </a:cxn>
                <a:cxn ang="0">
                  <a:pos x="T4" y="T5"/>
                </a:cxn>
                <a:cxn ang="0">
                  <a:pos x="T6" y="T7"/>
                </a:cxn>
              </a:cxnLst>
              <a:rect l="0" t="0" r="r" b="b"/>
              <a:pathLst>
                <a:path w="49" h="193">
                  <a:moveTo>
                    <a:pt x="0" y="0"/>
                  </a:moveTo>
                  <a:cubicBezTo>
                    <a:pt x="0" y="0"/>
                    <a:pt x="49" y="43"/>
                    <a:pt x="49" y="105"/>
                  </a:cubicBezTo>
                  <a:cubicBezTo>
                    <a:pt x="49" y="166"/>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6" name="Freeform 37"/>
            <p:cNvSpPr/>
            <p:nvPr/>
          </p:nvSpPr>
          <p:spPr bwMode="auto">
            <a:xfrm>
              <a:off x="8261351" y="3308351"/>
              <a:ext cx="77788" cy="231775"/>
            </a:xfrm>
            <a:custGeom>
              <a:avLst/>
              <a:gdLst>
                <a:gd name="T0" fmla="*/ 16 w 49"/>
                <a:gd name="T1" fmla="*/ 146 h 146"/>
                <a:gd name="T2" fmla="*/ 0 w 49"/>
                <a:gd name="T3" fmla="*/ 141 h 146"/>
                <a:gd name="T4" fmla="*/ 43 w 49"/>
                <a:gd name="T5" fmla="*/ 0 h 146"/>
                <a:gd name="T6" fmla="*/ 49 w 49"/>
                <a:gd name="T7" fmla="*/ 1 h 146"/>
                <a:gd name="T8" fmla="*/ 16 w 49"/>
                <a:gd name="T9" fmla="*/ 146 h 146"/>
              </a:gdLst>
              <a:ahLst/>
              <a:cxnLst>
                <a:cxn ang="0">
                  <a:pos x="T0" y="T1"/>
                </a:cxn>
                <a:cxn ang="0">
                  <a:pos x="T2" y="T3"/>
                </a:cxn>
                <a:cxn ang="0">
                  <a:pos x="T4" y="T5"/>
                </a:cxn>
                <a:cxn ang="0">
                  <a:pos x="T6" y="T7"/>
                </a:cxn>
                <a:cxn ang="0">
                  <a:pos x="T8" y="T9"/>
                </a:cxn>
              </a:cxnLst>
              <a:rect l="0" t="0" r="r" b="b"/>
              <a:pathLst>
                <a:path w="49" h="146">
                  <a:moveTo>
                    <a:pt x="16" y="146"/>
                  </a:moveTo>
                  <a:lnTo>
                    <a:pt x="0" y="141"/>
                  </a:lnTo>
                  <a:lnTo>
                    <a:pt x="43" y="0"/>
                  </a:lnTo>
                  <a:lnTo>
                    <a:pt x="49" y="1"/>
                  </a:lnTo>
                  <a:lnTo>
                    <a:pt x="16" y="146"/>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7" name="Freeform 38"/>
            <p:cNvSpPr/>
            <p:nvPr/>
          </p:nvSpPr>
          <p:spPr bwMode="auto">
            <a:xfrm>
              <a:off x="8232776" y="3041651"/>
              <a:ext cx="242888" cy="360363"/>
            </a:xfrm>
            <a:custGeom>
              <a:avLst/>
              <a:gdLst>
                <a:gd name="T0" fmla="*/ 110 w 126"/>
                <a:gd name="T1" fmla="*/ 114 h 187"/>
                <a:gd name="T2" fmla="*/ 40 w 126"/>
                <a:gd name="T3" fmla="*/ 187 h 187"/>
                <a:gd name="T4" fmla="*/ 16 w 126"/>
                <a:gd name="T5" fmla="*/ 89 h 187"/>
                <a:gd name="T6" fmla="*/ 90 w 126"/>
                <a:gd name="T7" fmla="*/ 0 h 187"/>
                <a:gd name="T8" fmla="*/ 110 w 126"/>
                <a:gd name="T9" fmla="*/ 114 h 187"/>
              </a:gdLst>
              <a:ahLst/>
              <a:cxnLst>
                <a:cxn ang="0">
                  <a:pos x="T0" y="T1"/>
                </a:cxn>
                <a:cxn ang="0">
                  <a:pos x="T2" y="T3"/>
                </a:cxn>
                <a:cxn ang="0">
                  <a:pos x="T4" y="T5"/>
                </a:cxn>
                <a:cxn ang="0">
                  <a:pos x="T6" y="T7"/>
                </a:cxn>
                <a:cxn ang="0">
                  <a:pos x="T8" y="T9"/>
                </a:cxn>
              </a:cxnLst>
              <a:rect l="0" t="0" r="r" b="b"/>
              <a:pathLst>
                <a:path w="126" h="187">
                  <a:moveTo>
                    <a:pt x="110" y="114"/>
                  </a:moveTo>
                  <a:cubicBezTo>
                    <a:pt x="94" y="174"/>
                    <a:pt x="40" y="187"/>
                    <a:pt x="40" y="187"/>
                  </a:cubicBezTo>
                  <a:cubicBezTo>
                    <a:pt x="40" y="187"/>
                    <a:pt x="0" y="148"/>
                    <a:pt x="16" y="89"/>
                  </a:cubicBezTo>
                  <a:cubicBezTo>
                    <a:pt x="32" y="29"/>
                    <a:pt x="90" y="0"/>
                    <a:pt x="90" y="0"/>
                  </a:cubicBezTo>
                  <a:cubicBezTo>
                    <a:pt x="90" y="0"/>
                    <a:pt x="126" y="54"/>
                    <a:pt x="110" y="114"/>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8" name="Freeform 39"/>
            <p:cNvSpPr/>
            <p:nvPr/>
          </p:nvSpPr>
          <p:spPr bwMode="auto">
            <a:xfrm>
              <a:off x="8310563" y="3041651"/>
              <a:ext cx="165100" cy="360363"/>
            </a:xfrm>
            <a:custGeom>
              <a:avLst/>
              <a:gdLst>
                <a:gd name="T0" fmla="*/ 50 w 86"/>
                <a:gd name="T1" fmla="*/ 0 h 187"/>
                <a:gd name="T2" fmla="*/ 70 w 86"/>
                <a:gd name="T3" fmla="*/ 114 h 187"/>
                <a:gd name="T4" fmla="*/ 0 w 86"/>
                <a:gd name="T5" fmla="*/ 187 h 187"/>
                <a:gd name="T6" fmla="*/ 50 w 86"/>
                <a:gd name="T7" fmla="*/ 0 h 187"/>
              </a:gdLst>
              <a:ahLst/>
              <a:cxnLst>
                <a:cxn ang="0">
                  <a:pos x="T0" y="T1"/>
                </a:cxn>
                <a:cxn ang="0">
                  <a:pos x="T2" y="T3"/>
                </a:cxn>
                <a:cxn ang="0">
                  <a:pos x="T4" y="T5"/>
                </a:cxn>
                <a:cxn ang="0">
                  <a:pos x="T6" y="T7"/>
                </a:cxn>
              </a:cxnLst>
              <a:rect l="0" t="0" r="r" b="b"/>
              <a:pathLst>
                <a:path w="86" h="187">
                  <a:moveTo>
                    <a:pt x="50" y="0"/>
                  </a:moveTo>
                  <a:cubicBezTo>
                    <a:pt x="50" y="0"/>
                    <a:pt x="86" y="54"/>
                    <a:pt x="70" y="114"/>
                  </a:cubicBezTo>
                  <a:cubicBezTo>
                    <a:pt x="54" y="174"/>
                    <a:pt x="0" y="187"/>
                    <a:pt x="0" y="187"/>
                  </a:cubicBezTo>
                  <a:lnTo>
                    <a:pt x="50" y="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59" name="Freeform 40"/>
            <p:cNvSpPr/>
            <p:nvPr/>
          </p:nvSpPr>
          <p:spPr bwMode="auto">
            <a:xfrm>
              <a:off x="7670801" y="3275013"/>
              <a:ext cx="165100" cy="109538"/>
            </a:xfrm>
            <a:custGeom>
              <a:avLst/>
              <a:gdLst>
                <a:gd name="T0" fmla="*/ 104 w 104"/>
                <a:gd name="T1" fmla="*/ 15 h 69"/>
                <a:gd name="T2" fmla="*/ 97 w 104"/>
                <a:gd name="T3" fmla="*/ 0 h 69"/>
                <a:gd name="T4" fmla="*/ 0 w 104"/>
                <a:gd name="T5" fmla="*/ 63 h 69"/>
                <a:gd name="T6" fmla="*/ 4 w 104"/>
                <a:gd name="T7" fmla="*/ 69 h 69"/>
                <a:gd name="T8" fmla="*/ 104 w 104"/>
                <a:gd name="T9" fmla="*/ 15 h 69"/>
              </a:gdLst>
              <a:ahLst/>
              <a:cxnLst>
                <a:cxn ang="0">
                  <a:pos x="T0" y="T1"/>
                </a:cxn>
                <a:cxn ang="0">
                  <a:pos x="T2" y="T3"/>
                </a:cxn>
                <a:cxn ang="0">
                  <a:pos x="T4" y="T5"/>
                </a:cxn>
                <a:cxn ang="0">
                  <a:pos x="T6" y="T7"/>
                </a:cxn>
                <a:cxn ang="0">
                  <a:pos x="T8" y="T9"/>
                </a:cxn>
              </a:cxnLst>
              <a:rect l="0" t="0" r="r" b="b"/>
              <a:pathLst>
                <a:path w="104" h="69">
                  <a:moveTo>
                    <a:pt x="104" y="15"/>
                  </a:moveTo>
                  <a:lnTo>
                    <a:pt x="97" y="0"/>
                  </a:lnTo>
                  <a:lnTo>
                    <a:pt x="0" y="63"/>
                  </a:lnTo>
                  <a:lnTo>
                    <a:pt x="4" y="69"/>
                  </a:lnTo>
                  <a:lnTo>
                    <a:pt x="104" y="15"/>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0" name="Freeform 41"/>
            <p:cNvSpPr/>
            <p:nvPr/>
          </p:nvSpPr>
          <p:spPr bwMode="auto">
            <a:xfrm>
              <a:off x="7435851" y="3278188"/>
              <a:ext cx="323850" cy="280988"/>
            </a:xfrm>
            <a:custGeom>
              <a:avLst/>
              <a:gdLst>
                <a:gd name="T0" fmla="*/ 115 w 168"/>
                <a:gd name="T1" fmla="*/ 115 h 146"/>
                <a:gd name="T2" fmla="*/ 167 w 168"/>
                <a:gd name="T3" fmla="*/ 29 h 146"/>
                <a:gd name="T4" fmla="*/ 66 w 168"/>
                <a:gd name="T5" fmla="*/ 31 h 146"/>
                <a:gd name="T6" fmla="*/ 0 w 168"/>
                <a:gd name="T7" fmla="*/ 126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9"/>
                    <a:pt x="167" y="29"/>
                  </a:cubicBezTo>
                  <a:cubicBezTo>
                    <a:pt x="167" y="29"/>
                    <a:pt x="120" y="0"/>
                    <a:pt x="66" y="31"/>
                  </a:cubicBezTo>
                  <a:cubicBezTo>
                    <a:pt x="12" y="62"/>
                    <a:pt x="0" y="126"/>
                    <a:pt x="0" y="126"/>
                  </a:cubicBezTo>
                  <a:cubicBezTo>
                    <a:pt x="0" y="126"/>
                    <a:pt x="61" y="146"/>
                    <a:pt x="115"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1" name="Freeform 42"/>
            <p:cNvSpPr/>
            <p:nvPr/>
          </p:nvSpPr>
          <p:spPr bwMode="auto">
            <a:xfrm>
              <a:off x="7435851" y="3333751"/>
              <a:ext cx="323850" cy="225425"/>
            </a:xfrm>
            <a:custGeom>
              <a:avLst/>
              <a:gdLst>
                <a:gd name="T0" fmla="*/ 0 w 168"/>
                <a:gd name="T1" fmla="*/ 97 h 117"/>
                <a:gd name="T2" fmla="*/ 115 w 168"/>
                <a:gd name="T3" fmla="*/ 86 h 117"/>
                <a:gd name="T4" fmla="*/ 167 w 168"/>
                <a:gd name="T5" fmla="*/ 0 h 117"/>
                <a:gd name="T6" fmla="*/ 0 w 168"/>
                <a:gd name="T7" fmla="*/ 97 h 117"/>
              </a:gdLst>
              <a:ahLst/>
              <a:cxnLst>
                <a:cxn ang="0">
                  <a:pos x="T0" y="T1"/>
                </a:cxn>
                <a:cxn ang="0">
                  <a:pos x="T2" y="T3"/>
                </a:cxn>
                <a:cxn ang="0">
                  <a:pos x="T4" y="T5"/>
                </a:cxn>
                <a:cxn ang="0">
                  <a:pos x="T6" y="T7"/>
                </a:cxn>
              </a:cxnLst>
              <a:rect l="0" t="0" r="r" b="b"/>
              <a:pathLst>
                <a:path w="168" h="117">
                  <a:moveTo>
                    <a:pt x="0" y="97"/>
                  </a:moveTo>
                  <a:cubicBezTo>
                    <a:pt x="0" y="97"/>
                    <a:pt x="61" y="117"/>
                    <a:pt x="115" y="86"/>
                  </a:cubicBezTo>
                  <a:cubicBezTo>
                    <a:pt x="168" y="55"/>
                    <a:pt x="167" y="0"/>
                    <a:pt x="167" y="0"/>
                  </a:cubicBezTo>
                  <a:lnTo>
                    <a:pt x="0" y="97"/>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2" name="Freeform 43"/>
            <p:cNvSpPr/>
            <p:nvPr/>
          </p:nvSpPr>
          <p:spPr bwMode="auto">
            <a:xfrm>
              <a:off x="7289801" y="2930526"/>
              <a:ext cx="323850" cy="280988"/>
            </a:xfrm>
            <a:custGeom>
              <a:avLst/>
              <a:gdLst>
                <a:gd name="T0" fmla="*/ 115 w 168"/>
                <a:gd name="T1" fmla="*/ 31 h 146"/>
                <a:gd name="T2" fmla="*/ 167 w 168"/>
                <a:gd name="T3" fmla="*/ 117 h 146"/>
                <a:gd name="T4" fmla="*/ 66 w 168"/>
                <a:gd name="T5" fmla="*/ 115 h 146"/>
                <a:gd name="T6" fmla="*/ 0 w 168"/>
                <a:gd name="T7" fmla="*/ 20 h 146"/>
                <a:gd name="T8" fmla="*/ 115 w 168"/>
                <a:gd name="T9" fmla="*/ 31 h 146"/>
              </a:gdLst>
              <a:ahLst/>
              <a:cxnLst>
                <a:cxn ang="0">
                  <a:pos x="T0" y="T1"/>
                </a:cxn>
                <a:cxn ang="0">
                  <a:pos x="T2" y="T3"/>
                </a:cxn>
                <a:cxn ang="0">
                  <a:pos x="T4" y="T5"/>
                </a:cxn>
                <a:cxn ang="0">
                  <a:pos x="T6" y="T7"/>
                </a:cxn>
                <a:cxn ang="0">
                  <a:pos x="T8" y="T9"/>
                </a:cxn>
              </a:cxnLst>
              <a:rect l="0" t="0" r="r" b="b"/>
              <a:pathLst>
                <a:path w="168" h="146">
                  <a:moveTo>
                    <a:pt x="115" y="31"/>
                  </a:moveTo>
                  <a:cubicBezTo>
                    <a:pt x="168" y="62"/>
                    <a:pt x="167" y="117"/>
                    <a:pt x="167" y="117"/>
                  </a:cubicBezTo>
                  <a:cubicBezTo>
                    <a:pt x="167" y="117"/>
                    <a:pt x="120" y="146"/>
                    <a:pt x="66" y="115"/>
                  </a:cubicBezTo>
                  <a:cubicBezTo>
                    <a:pt x="13" y="84"/>
                    <a:pt x="0" y="20"/>
                    <a:pt x="0" y="20"/>
                  </a:cubicBezTo>
                  <a:cubicBezTo>
                    <a:pt x="0" y="20"/>
                    <a:pt x="61" y="0"/>
                    <a:pt x="115" y="31"/>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3" name="Freeform 44"/>
            <p:cNvSpPr/>
            <p:nvPr/>
          </p:nvSpPr>
          <p:spPr bwMode="auto">
            <a:xfrm>
              <a:off x="7289801" y="2930526"/>
              <a:ext cx="323850" cy="225425"/>
            </a:xfrm>
            <a:custGeom>
              <a:avLst/>
              <a:gdLst>
                <a:gd name="T0" fmla="*/ 0 w 168"/>
                <a:gd name="T1" fmla="*/ 20 h 117"/>
                <a:gd name="T2" fmla="*/ 115 w 168"/>
                <a:gd name="T3" fmla="*/ 31 h 117"/>
                <a:gd name="T4" fmla="*/ 167 w 168"/>
                <a:gd name="T5" fmla="*/ 117 h 117"/>
                <a:gd name="T6" fmla="*/ 0 w 168"/>
                <a:gd name="T7" fmla="*/ 20 h 117"/>
              </a:gdLst>
              <a:ahLst/>
              <a:cxnLst>
                <a:cxn ang="0">
                  <a:pos x="T0" y="T1"/>
                </a:cxn>
                <a:cxn ang="0">
                  <a:pos x="T2" y="T3"/>
                </a:cxn>
                <a:cxn ang="0">
                  <a:pos x="T4" y="T5"/>
                </a:cxn>
                <a:cxn ang="0">
                  <a:pos x="T6" y="T7"/>
                </a:cxn>
              </a:cxnLst>
              <a:rect l="0" t="0" r="r" b="b"/>
              <a:pathLst>
                <a:path w="168" h="117">
                  <a:moveTo>
                    <a:pt x="0" y="20"/>
                  </a:moveTo>
                  <a:cubicBezTo>
                    <a:pt x="0" y="20"/>
                    <a:pt x="61" y="0"/>
                    <a:pt x="115" y="31"/>
                  </a:cubicBezTo>
                  <a:cubicBezTo>
                    <a:pt x="168" y="62"/>
                    <a:pt x="167" y="117"/>
                    <a:pt x="167" y="117"/>
                  </a:cubicBezTo>
                  <a:lnTo>
                    <a:pt x="0" y="2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4" name="Freeform 45"/>
            <p:cNvSpPr/>
            <p:nvPr/>
          </p:nvSpPr>
          <p:spPr bwMode="auto">
            <a:xfrm>
              <a:off x="7731126" y="2168526"/>
              <a:ext cx="849313" cy="506413"/>
            </a:xfrm>
            <a:custGeom>
              <a:avLst/>
              <a:gdLst>
                <a:gd name="T0" fmla="*/ 0 w 535"/>
                <a:gd name="T1" fmla="*/ 7 h 319"/>
                <a:gd name="T2" fmla="*/ 3 w 535"/>
                <a:gd name="T3" fmla="*/ 0 h 319"/>
                <a:gd name="T4" fmla="*/ 535 w 535"/>
                <a:gd name="T5" fmla="*/ 296 h 319"/>
                <a:gd name="T6" fmla="*/ 521 w 535"/>
                <a:gd name="T7" fmla="*/ 319 h 319"/>
                <a:gd name="T8" fmla="*/ 0 w 535"/>
                <a:gd name="T9" fmla="*/ 7 h 319"/>
              </a:gdLst>
              <a:ahLst/>
              <a:cxnLst>
                <a:cxn ang="0">
                  <a:pos x="T0" y="T1"/>
                </a:cxn>
                <a:cxn ang="0">
                  <a:pos x="T2" y="T3"/>
                </a:cxn>
                <a:cxn ang="0">
                  <a:pos x="T4" y="T5"/>
                </a:cxn>
                <a:cxn ang="0">
                  <a:pos x="T6" y="T7"/>
                </a:cxn>
                <a:cxn ang="0">
                  <a:pos x="T8" y="T9"/>
                </a:cxn>
              </a:cxnLst>
              <a:rect l="0" t="0" r="r" b="b"/>
              <a:pathLst>
                <a:path w="535" h="319">
                  <a:moveTo>
                    <a:pt x="0" y="7"/>
                  </a:moveTo>
                  <a:lnTo>
                    <a:pt x="3" y="0"/>
                  </a:lnTo>
                  <a:lnTo>
                    <a:pt x="535" y="296"/>
                  </a:lnTo>
                  <a:lnTo>
                    <a:pt x="521" y="319"/>
                  </a:lnTo>
                  <a:lnTo>
                    <a:pt x="0" y="7"/>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5" name="Freeform 46"/>
            <p:cNvSpPr/>
            <p:nvPr/>
          </p:nvSpPr>
          <p:spPr bwMode="auto">
            <a:xfrm>
              <a:off x="7916863" y="2384426"/>
              <a:ext cx="212725" cy="131763"/>
            </a:xfrm>
            <a:custGeom>
              <a:avLst/>
              <a:gdLst>
                <a:gd name="T0" fmla="*/ 134 w 134"/>
                <a:gd name="T1" fmla="*/ 14 h 83"/>
                <a:gd name="T2" fmla="*/ 126 w 134"/>
                <a:gd name="T3" fmla="*/ 0 h 83"/>
                <a:gd name="T4" fmla="*/ 0 w 134"/>
                <a:gd name="T5" fmla="*/ 77 h 83"/>
                <a:gd name="T6" fmla="*/ 4 w 134"/>
                <a:gd name="T7" fmla="*/ 83 h 83"/>
                <a:gd name="T8" fmla="*/ 134 w 134"/>
                <a:gd name="T9" fmla="*/ 14 h 83"/>
              </a:gdLst>
              <a:ahLst/>
              <a:cxnLst>
                <a:cxn ang="0">
                  <a:pos x="T0" y="T1"/>
                </a:cxn>
                <a:cxn ang="0">
                  <a:pos x="T2" y="T3"/>
                </a:cxn>
                <a:cxn ang="0">
                  <a:pos x="T4" y="T5"/>
                </a:cxn>
                <a:cxn ang="0">
                  <a:pos x="T6" y="T7"/>
                </a:cxn>
                <a:cxn ang="0">
                  <a:pos x="T8" y="T9"/>
                </a:cxn>
              </a:cxnLst>
              <a:rect l="0" t="0" r="r" b="b"/>
              <a:pathLst>
                <a:path w="134" h="83">
                  <a:moveTo>
                    <a:pt x="134" y="14"/>
                  </a:moveTo>
                  <a:lnTo>
                    <a:pt x="126" y="0"/>
                  </a:lnTo>
                  <a:lnTo>
                    <a:pt x="0" y="77"/>
                  </a:lnTo>
                  <a:lnTo>
                    <a:pt x="4" y="83"/>
                  </a:lnTo>
                  <a:lnTo>
                    <a:pt x="134" y="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6" name="Freeform 47"/>
            <p:cNvSpPr/>
            <p:nvPr/>
          </p:nvSpPr>
          <p:spPr bwMode="auto">
            <a:xfrm>
              <a:off x="7681913" y="2408238"/>
              <a:ext cx="323850" cy="280988"/>
            </a:xfrm>
            <a:custGeom>
              <a:avLst/>
              <a:gdLst>
                <a:gd name="T0" fmla="*/ 115 w 168"/>
                <a:gd name="T1" fmla="*/ 115 h 146"/>
                <a:gd name="T2" fmla="*/ 167 w 168"/>
                <a:gd name="T3" fmla="*/ 28 h 146"/>
                <a:gd name="T4" fmla="*/ 66 w 168"/>
                <a:gd name="T5" fmla="*/ 31 h 146"/>
                <a:gd name="T6" fmla="*/ 0 w 168"/>
                <a:gd name="T7" fmla="*/ 125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8"/>
                    <a:pt x="167" y="28"/>
                  </a:cubicBezTo>
                  <a:cubicBezTo>
                    <a:pt x="167" y="28"/>
                    <a:pt x="120" y="0"/>
                    <a:pt x="66" y="31"/>
                  </a:cubicBezTo>
                  <a:cubicBezTo>
                    <a:pt x="12" y="62"/>
                    <a:pt x="0" y="125"/>
                    <a:pt x="0" y="125"/>
                  </a:cubicBezTo>
                  <a:cubicBezTo>
                    <a:pt x="0" y="125"/>
                    <a:pt x="61" y="146"/>
                    <a:pt x="115"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7" name="Freeform 48"/>
            <p:cNvSpPr/>
            <p:nvPr/>
          </p:nvSpPr>
          <p:spPr bwMode="auto">
            <a:xfrm>
              <a:off x="7681913" y="2462213"/>
              <a:ext cx="323850" cy="227013"/>
            </a:xfrm>
            <a:custGeom>
              <a:avLst/>
              <a:gdLst>
                <a:gd name="T0" fmla="*/ 0 w 168"/>
                <a:gd name="T1" fmla="*/ 97 h 118"/>
                <a:gd name="T2" fmla="*/ 115 w 168"/>
                <a:gd name="T3" fmla="*/ 87 h 118"/>
                <a:gd name="T4" fmla="*/ 167 w 168"/>
                <a:gd name="T5" fmla="*/ 0 h 118"/>
                <a:gd name="T6" fmla="*/ 0 w 168"/>
                <a:gd name="T7" fmla="*/ 97 h 118"/>
              </a:gdLst>
              <a:ahLst/>
              <a:cxnLst>
                <a:cxn ang="0">
                  <a:pos x="T0" y="T1"/>
                </a:cxn>
                <a:cxn ang="0">
                  <a:pos x="T2" y="T3"/>
                </a:cxn>
                <a:cxn ang="0">
                  <a:pos x="T4" y="T5"/>
                </a:cxn>
                <a:cxn ang="0">
                  <a:pos x="T6" y="T7"/>
                </a:cxn>
              </a:cxnLst>
              <a:rect l="0" t="0" r="r" b="b"/>
              <a:pathLst>
                <a:path w="168" h="118">
                  <a:moveTo>
                    <a:pt x="0" y="97"/>
                  </a:moveTo>
                  <a:cubicBezTo>
                    <a:pt x="0" y="97"/>
                    <a:pt x="61" y="118"/>
                    <a:pt x="115" y="87"/>
                  </a:cubicBezTo>
                  <a:cubicBezTo>
                    <a:pt x="168" y="56"/>
                    <a:pt x="167" y="0"/>
                    <a:pt x="167" y="0"/>
                  </a:cubicBezTo>
                  <a:lnTo>
                    <a:pt x="0" y="97"/>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8" name="Freeform 49"/>
            <p:cNvSpPr/>
            <p:nvPr/>
          </p:nvSpPr>
          <p:spPr bwMode="auto">
            <a:xfrm>
              <a:off x="8320088" y="2287588"/>
              <a:ext cx="26988" cy="234950"/>
            </a:xfrm>
            <a:custGeom>
              <a:avLst/>
              <a:gdLst>
                <a:gd name="T0" fmla="*/ 17 w 17"/>
                <a:gd name="T1" fmla="*/ 148 h 148"/>
                <a:gd name="T2" fmla="*/ 0 w 17"/>
                <a:gd name="T3" fmla="*/ 148 h 148"/>
                <a:gd name="T4" fmla="*/ 5 w 17"/>
                <a:gd name="T5" fmla="*/ 0 h 148"/>
                <a:gd name="T6" fmla="*/ 12 w 17"/>
                <a:gd name="T7" fmla="*/ 0 h 148"/>
                <a:gd name="T8" fmla="*/ 17 w 17"/>
                <a:gd name="T9" fmla="*/ 148 h 148"/>
              </a:gdLst>
              <a:ahLst/>
              <a:cxnLst>
                <a:cxn ang="0">
                  <a:pos x="T0" y="T1"/>
                </a:cxn>
                <a:cxn ang="0">
                  <a:pos x="T2" y="T3"/>
                </a:cxn>
                <a:cxn ang="0">
                  <a:pos x="T4" y="T5"/>
                </a:cxn>
                <a:cxn ang="0">
                  <a:pos x="T6" y="T7"/>
                </a:cxn>
                <a:cxn ang="0">
                  <a:pos x="T8" y="T9"/>
                </a:cxn>
              </a:cxnLst>
              <a:rect l="0" t="0" r="r" b="b"/>
              <a:pathLst>
                <a:path w="17" h="148">
                  <a:moveTo>
                    <a:pt x="17" y="148"/>
                  </a:moveTo>
                  <a:lnTo>
                    <a:pt x="0" y="148"/>
                  </a:lnTo>
                  <a:lnTo>
                    <a:pt x="5" y="0"/>
                  </a:lnTo>
                  <a:lnTo>
                    <a:pt x="12" y="0"/>
                  </a:lnTo>
                  <a:lnTo>
                    <a:pt x="17" y="148"/>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9" name="Oval 50"/>
            <p:cNvSpPr>
              <a:spLocks noChangeArrowheads="1"/>
            </p:cNvSpPr>
            <p:nvPr/>
          </p:nvSpPr>
          <p:spPr bwMode="auto">
            <a:xfrm>
              <a:off x="8239126" y="2011363"/>
              <a:ext cx="185738"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0" name="Freeform 51"/>
            <p:cNvSpPr/>
            <p:nvPr/>
          </p:nvSpPr>
          <p:spPr bwMode="auto">
            <a:xfrm>
              <a:off x="8332788" y="2011363"/>
              <a:ext cx="92075" cy="373063"/>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6"/>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1" name="Freeform 52"/>
            <p:cNvSpPr/>
            <p:nvPr/>
          </p:nvSpPr>
          <p:spPr bwMode="auto">
            <a:xfrm>
              <a:off x="7527926" y="2016126"/>
              <a:ext cx="323850" cy="280988"/>
            </a:xfrm>
            <a:custGeom>
              <a:avLst/>
              <a:gdLst>
                <a:gd name="T0" fmla="*/ 66 w 168"/>
                <a:gd name="T1" fmla="*/ 115 h 146"/>
                <a:gd name="T2" fmla="*/ 167 w 168"/>
                <a:gd name="T3" fmla="*/ 117 h 146"/>
                <a:gd name="T4" fmla="*/ 115 w 168"/>
                <a:gd name="T5" fmla="*/ 31 h 146"/>
                <a:gd name="T6" fmla="*/ 0 w 168"/>
                <a:gd name="T7" fmla="*/ 20 h 146"/>
                <a:gd name="T8" fmla="*/ 66 w 168"/>
                <a:gd name="T9" fmla="*/ 115 h 146"/>
              </a:gdLst>
              <a:ahLst/>
              <a:cxnLst>
                <a:cxn ang="0">
                  <a:pos x="T0" y="T1"/>
                </a:cxn>
                <a:cxn ang="0">
                  <a:pos x="T2" y="T3"/>
                </a:cxn>
                <a:cxn ang="0">
                  <a:pos x="T4" y="T5"/>
                </a:cxn>
                <a:cxn ang="0">
                  <a:pos x="T6" y="T7"/>
                </a:cxn>
                <a:cxn ang="0">
                  <a:pos x="T8" y="T9"/>
                </a:cxn>
              </a:cxnLst>
              <a:rect l="0" t="0" r="r" b="b"/>
              <a:pathLst>
                <a:path w="168" h="146">
                  <a:moveTo>
                    <a:pt x="66" y="115"/>
                  </a:moveTo>
                  <a:cubicBezTo>
                    <a:pt x="120" y="146"/>
                    <a:pt x="167" y="117"/>
                    <a:pt x="167" y="117"/>
                  </a:cubicBezTo>
                  <a:cubicBezTo>
                    <a:pt x="167" y="117"/>
                    <a:pt x="168" y="62"/>
                    <a:pt x="115" y="31"/>
                  </a:cubicBezTo>
                  <a:cubicBezTo>
                    <a:pt x="61" y="0"/>
                    <a:pt x="0" y="20"/>
                    <a:pt x="0" y="20"/>
                  </a:cubicBezTo>
                  <a:cubicBezTo>
                    <a:pt x="0" y="20"/>
                    <a:pt x="12" y="84"/>
                    <a:pt x="66" y="115"/>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2" name="Freeform 53"/>
            <p:cNvSpPr/>
            <p:nvPr/>
          </p:nvSpPr>
          <p:spPr bwMode="auto">
            <a:xfrm>
              <a:off x="7527926" y="2054226"/>
              <a:ext cx="322263" cy="242888"/>
            </a:xfrm>
            <a:custGeom>
              <a:avLst/>
              <a:gdLst>
                <a:gd name="T0" fmla="*/ 0 w 167"/>
                <a:gd name="T1" fmla="*/ 0 h 126"/>
                <a:gd name="T2" fmla="*/ 66 w 167"/>
                <a:gd name="T3" fmla="*/ 95 h 126"/>
                <a:gd name="T4" fmla="*/ 167 w 167"/>
                <a:gd name="T5" fmla="*/ 97 h 126"/>
                <a:gd name="T6" fmla="*/ 0 w 167"/>
                <a:gd name="T7" fmla="*/ 0 h 126"/>
              </a:gdLst>
              <a:ahLst/>
              <a:cxnLst>
                <a:cxn ang="0">
                  <a:pos x="T0" y="T1"/>
                </a:cxn>
                <a:cxn ang="0">
                  <a:pos x="T2" y="T3"/>
                </a:cxn>
                <a:cxn ang="0">
                  <a:pos x="T4" y="T5"/>
                </a:cxn>
                <a:cxn ang="0">
                  <a:pos x="T6" y="T7"/>
                </a:cxn>
              </a:cxnLst>
              <a:rect l="0" t="0" r="r" b="b"/>
              <a:pathLst>
                <a:path w="167" h="126">
                  <a:moveTo>
                    <a:pt x="0" y="0"/>
                  </a:moveTo>
                  <a:cubicBezTo>
                    <a:pt x="0" y="0"/>
                    <a:pt x="12" y="64"/>
                    <a:pt x="66" y="95"/>
                  </a:cubicBezTo>
                  <a:cubicBezTo>
                    <a:pt x="120" y="126"/>
                    <a:pt x="167" y="97"/>
                    <a:pt x="167" y="97"/>
                  </a:cubicBezTo>
                  <a:lnTo>
                    <a:pt x="0" y="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3" name="Freeform 54"/>
            <p:cNvSpPr/>
            <p:nvPr/>
          </p:nvSpPr>
          <p:spPr bwMode="auto">
            <a:xfrm>
              <a:off x="8518526" y="1476376"/>
              <a:ext cx="90488" cy="3378200"/>
            </a:xfrm>
            <a:custGeom>
              <a:avLst/>
              <a:gdLst>
                <a:gd name="T0" fmla="*/ 37 w 57"/>
                <a:gd name="T1" fmla="*/ 0 h 2128"/>
                <a:gd name="T2" fmla="*/ 19 w 57"/>
                <a:gd name="T3" fmla="*/ 0 h 2128"/>
                <a:gd name="T4" fmla="*/ 0 w 57"/>
                <a:gd name="T5" fmla="*/ 2128 h 2128"/>
                <a:gd name="T6" fmla="*/ 57 w 57"/>
                <a:gd name="T7" fmla="*/ 2128 h 2128"/>
                <a:gd name="T8" fmla="*/ 37 w 57"/>
                <a:gd name="T9" fmla="*/ 0 h 2128"/>
              </a:gdLst>
              <a:ahLst/>
              <a:cxnLst>
                <a:cxn ang="0">
                  <a:pos x="T0" y="T1"/>
                </a:cxn>
                <a:cxn ang="0">
                  <a:pos x="T2" y="T3"/>
                </a:cxn>
                <a:cxn ang="0">
                  <a:pos x="T4" y="T5"/>
                </a:cxn>
                <a:cxn ang="0">
                  <a:pos x="T6" y="T7"/>
                </a:cxn>
                <a:cxn ang="0">
                  <a:pos x="T8" y="T9"/>
                </a:cxn>
              </a:cxnLst>
              <a:rect l="0" t="0" r="r" b="b"/>
              <a:pathLst>
                <a:path w="57" h="2128">
                  <a:moveTo>
                    <a:pt x="37" y="0"/>
                  </a:moveTo>
                  <a:lnTo>
                    <a:pt x="19" y="0"/>
                  </a:lnTo>
                  <a:lnTo>
                    <a:pt x="0" y="2128"/>
                  </a:lnTo>
                  <a:lnTo>
                    <a:pt x="57" y="2128"/>
                  </a:lnTo>
                  <a:lnTo>
                    <a:pt x="37"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74" name="Freeform 55"/>
            <p:cNvSpPr/>
            <p:nvPr/>
          </p:nvSpPr>
          <p:spPr bwMode="auto">
            <a:xfrm>
              <a:off x="8553451" y="1649413"/>
              <a:ext cx="212725" cy="133350"/>
            </a:xfrm>
            <a:custGeom>
              <a:avLst/>
              <a:gdLst>
                <a:gd name="T0" fmla="*/ 8 w 134"/>
                <a:gd name="T1" fmla="*/ 84 h 84"/>
                <a:gd name="T2" fmla="*/ 0 w 134"/>
                <a:gd name="T3" fmla="*/ 69 h 84"/>
                <a:gd name="T4" fmla="*/ 131 w 134"/>
                <a:gd name="T5" fmla="*/ 0 h 84"/>
                <a:gd name="T6" fmla="*/ 134 w 134"/>
                <a:gd name="T7" fmla="*/ 6 h 84"/>
                <a:gd name="T8" fmla="*/ 8 w 134"/>
                <a:gd name="T9" fmla="*/ 84 h 84"/>
              </a:gdLst>
              <a:ahLst/>
              <a:cxnLst>
                <a:cxn ang="0">
                  <a:pos x="T0" y="T1"/>
                </a:cxn>
                <a:cxn ang="0">
                  <a:pos x="T2" y="T3"/>
                </a:cxn>
                <a:cxn ang="0">
                  <a:pos x="T4" y="T5"/>
                </a:cxn>
                <a:cxn ang="0">
                  <a:pos x="T6" y="T7"/>
                </a:cxn>
                <a:cxn ang="0">
                  <a:pos x="T8" y="T9"/>
                </a:cxn>
              </a:cxnLst>
              <a:rect l="0" t="0" r="r" b="b"/>
              <a:pathLst>
                <a:path w="134" h="84">
                  <a:moveTo>
                    <a:pt x="8" y="84"/>
                  </a:moveTo>
                  <a:lnTo>
                    <a:pt x="0" y="69"/>
                  </a:lnTo>
                  <a:lnTo>
                    <a:pt x="131" y="0"/>
                  </a:lnTo>
                  <a:lnTo>
                    <a:pt x="134" y="6"/>
                  </a:lnTo>
                  <a:lnTo>
                    <a:pt x="8" y="8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75" name="Freeform 56"/>
            <p:cNvSpPr/>
            <p:nvPr/>
          </p:nvSpPr>
          <p:spPr bwMode="auto">
            <a:xfrm>
              <a:off x="8677276" y="1476376"/>
              <a:ext cx="323850" cy="280988"/>
            </a:xfrm>
            <a:custGeom>
              <a:avLst/>
              <a:gdLst>
                <a:gd name="T0" fmla="*/ 102 w 168"/>
                <a:gd name="T1" fmla="*/ 115 h 146"/>
                <a:gd name="T2" fmla="*/ 1 w 168"/>
                <a:gd name="T3" fmla="*/ 118 h 146"/>
                <a:gd name="T4" fmla="*/ 53 w 168"/>
                <a:gd name="T5" fmla="*/ 31 h 146"/>
                <a:gd name="T6" fmla="*/ 168 w 168"/>
                <a:gd name="T7" fmla="*/ 21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8"/>
                    <a:pt x="1" y="118"/>
                  </a:cubicBezTo>
                  <a:cubicBezTo>
                    <a:pt x="1" y="118"/>
                    <a:pt x="0" y="62"/>
                    <a:pt x="53" y="31"/>
                  </a:cubicBezTo>
                  <a:cubicBezTo>
                    <a:pt x="107" y="0"/>
                    <a:pt x="168" y="21"/>
                    <a:pt x="168" y="21"/>
                  </a:cubicBezTo>
                  <a:cubicBezTo>
                    <a:pt x="168" y="21"/>
                    <a:pt x="156" y="84"/>
                    <a:pt x="102"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6" name="Freeform 57"/>
            <p:cNvSpPr/>
            <p:nvPr/>
          </p:nvSpPr>
          <p:spPr bwMode="auto">
            <a:xfrm>
              <a:off x="8680451" y="1517651"/>
              <a:ext cx="320675" cy="239713"/>
            </a:xfrm>
            <a:custGeom>
              <a:avLst/>
              <a:gdLst>
                <a:gd name="T0" fmla="*/ 167 w 167"/>
                <a:gd name="T1" fmla="*/ 0 h 125"/>
                <a:gd name="T2" fmla="*/ 101 w 167"/>
                <a:gd name="T3" fmla="*/ 94 h 125"/>
                <a:gd name="T4" fmla="*/ 0 w 167"/>
                <a:gd name="T5" fmla="*/ 97 h 125"/>
                <a:gd name="T6" fmla="*/ 167 w 167"/>
                <a:gd name="T7" fmla="*/ 0 h 125"/>
              </a:gdLst>
              <a:ahLst/>
              <a:cxnLst>
                <a:cxn ang="0">
                  <a:pos x="T0" y="T1"/>
                </a:cxn>
                <a:cxn ang="0">
                  <a:pos x="T2" y="T3"/>
                </a:cxn>
                <a:cxn ang="0">
                  <a:pos x="T4" y="T5"/>
                </a:cxn>
                <a:cxn ang="0">
                  <a:pos x="T6" y="T7"/>
                </a:cxn>
              </a:cxnLst>
              <a:rect l="0" t="0" r="r" b="b"/>
              <a:pathLst>
                <a:path w="167" h="125">
                  <a:moveTo>
                    <a:pt x="167" y="0"/>
                  </a:moveTo>
                  <a:cubicBezTo>
                    <a:pt x="167" y="0"/>
                    <a:pt x="155" y="63"/>
                    <a:pt x="101" y="94"/>
                  </a:cubicBezTo>
                  <a:cubicBezTo>
                    <a:pt x="47" y="125"/>
                    <a:pt x="0" y="97"/>
                    <a:pt x="0" y="97"/>
                  </a:cubicBezTo>
                  <a:lnTo>
                    <a:pt x="167"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7" name="Freeform 58"/>
            <p:cNvSpPr/>
            <p:nvPr/>
          </p:nvSpPr>
          <p:spPr bwMode="auto">
            <a:xfrm>
              <a:off x="8359776" y="1817688"/>
              <a:ext cx="212725" cy="133350"/>
            </a:xfrm>
            <a:custGeom>
              <a:avLst/>
              <a:gdLst>
                <a:gd name="T0" fmla="*/ 125 w 134"/>
                <a:gd name="T1" fmla="*/ 84 h 84"/>
                <a:gd name="T2" fmla="*/ 134 w 134"/>
                <a:gd name="T3" fmla="*/ 70 h 84"/>
                <a:gd name="T4" fmla="*/ 4 w 134"/>
                <a:gd name="T5" fmla="*/ 0 h 84"/>
                <a:gd name="T6" fmla="*/ 0 w 134"/>
                <a:gd name="T7" fmla="*/ 6 h 84"/>
                <a:gd name="T8" fmla="*/ 125 w 134"/>
                <a:gd name="T9" fmla="*/ 84 h 84"/>
              </a:gdLst>
              <a:ahLst/>
              <a:cxnLst>
                <a:cxn ang="0">
                  <a:pos x="T0" y="T1"/>
                </a:cxn>
                <a:cxn ang="0">
                  <a:pos x="T2" y="T3"/>
                </a:cxn>
                <a:cxn ang="0">
                  <a:pos x="T4" y="T5"/>
                </a:cxn>
                <a:cxn ang="0">
                  <a:pos x="T6" y="T7"/>
                </a:cxn>
                <a:cxn ang="0">
                  <a:pos x="T8" y="T9"/>
                </a:cxn>
              </a:cxnLst>
              <a:rect l="0" t="0" r="r" b="b"/>
              <a:pathLst>
                <a:path w="134" h="84">
                  <a:moveTo>
                    <a:pt x="125" y="84"/>
                  </a:moveTo>
                  <a:lnTo>
                    <a:pt x="134" y="70"/>
                  </a:lnTo>
                  <a:lnTo>
                    <a:pt x="4" y="0"/>
                  </a:lnTo>
                  <a:lnTo>
                    <a:pt x="0" y="6"/>
                  </a:lnTo>
                  <a:lnTo>
                    <a:pt x="125" y="8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3" name="Freeform 59"/>
            <p:cNvSpPr/>
            <p:nvPr/>
          </p:nvSpPr>
          <p:spPr bwMode="auto">
            <a:xfrm>
              <a:off x="8123238" y="1644651"/>
              <a:ext cx="325438" cy="280988"/>
            </a:xfrm>
            <a:custGeom>
              <a:avLst/>
              <a:gdLst>
                <a:gd name="T0" fmla="*/ 67 w 169"/>
                <a:gd name="T1" fmla="*/ 115 h 146"/>
                <a:gd name="T2" fmla="*/ 168 w 169"/>
                <a:gd name="T3" fmla="*/ 118 h 146"/>
                <a:gd name="T4" fmla="*/ 115 w 169"/>
                <a:gd name="T5" fmla="*/ 31 h 146"/>
                <a:gd name="T6" fmla="*/ 0 w 169"/>
                <a:gd name="T7" fmla="*/ 21 h 146"/>
                <a:gd name="T8" fmla="*/ 67 w 169"/>
                <a:gd name="T9" fmla="*/ 115 h 146"/>
              </a:gdLst>
              <a:ahLst/>
              <a:cxnLst>
                <a:cxn ang="0">
                  <a:pos x="T0" y="T1"/>
                </a:cxn>
                <a:cxn ang="0">
                  <a:pos x="T2" y="T3"/>
                </a:cxn>
                <a:cxn ang="0">
                  <a:pos x="T4" y="T5"/>
                </a:cxn>
                <a:cxn ang="0">
                  <a:pos x="T6" y="T7"/>
                </a:cxn>
                <a:cxn ang="0">
                  <a:pos x="T8" y="T9"/>
                </a:cxn>
              </a:cxnLst>
              <a:rect l="0" t="0" r="r" b="b"/>
              <a:pathLst>
                <a:path w="169" h="146">
                  <a:moveTo>
                    <a:pt x="67" y="115"/>
                  </a:moveTo>
                  <a:cubicBezTo>
                    <a:pt x="120" y="146"/>
                    <a:pt x="168" y="118"/>
                    <a:pt x="168" y="118"/>
                  </a:cubicBezTo>
                  <a:cubicBezTo>
                    <a:pt x="168" y="118"/>
                    <a:pt x="169" y="62"/>
                    <a:pt x="115" y="31"/>
                  </a:cubicBezTo>
                  <a:cubicBezTo>
                    <a:pt x="62" y="0"/>
                    <a:pt x="0" y="21"/>
                    <a:pt x="0" y="21"/>
                  </a:cubicBezTo>
                  <a:cubicBezTo>
                    <a:pt x="0" y="21"/>
                    <a:pt x="13" y="85"/>
                    <a:pt x="67"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84" name="Freeform 60"/>
            <p:cNvSpPr/>
            <p:nvPr/>
          </p:nvSpPr>
          <p:spPr bwMode="auto">
            <a:xfrm>
              <a:off x="8123238" y="1684338"/>
              <a:ext cx="323850" cy="241300"/>
            </a:xfrm>
            <a:custGeom>
              <a:avLst/>
              <a:gdLst>
                <a:gd name="T0" fmla="*/ 0 w 168"/>
                <a:gd name="T1" fmla="*/ 0 h 125"/>
                <a:gd name="T2" fmla="*/ 67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4"/>
                    <a:pt x="67" y="94"/>
                  </a:cubicBezTo>
                  <a:cubicBezTo>
                    <a:pt x="120" y="125"/>
                    <a:pt x="168" y="97"/>
                    <a:pt x="168" y="97"/>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85" name="Oval 61"/>
            <p:cNvSpPr>
              <a:spLocks noChangeArrowheads="1"/>
            </p:cNvSpPr>
            <p:nvPr/>
          </p:nvSpPr>
          <p:spPr bwMode="auto">
            <a:xfrm>
              <a:off x="8469313" y="1239838"/>
              <a:ext cx="187325" cy="371475"/>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86" name="Freeform 62"/>
            <p:cNvSpPr/>
            <p:nvPr/>
          </p:nvSpPr>
          <p:spPr bwMode="auto">
            <a:xfrm>
              <a:off x="8564563" y="1239838"/>
              <a:ext cx="92075" cy="371475"/>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7"/>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87" name="Freeform 63"/>
            <p:cNvSpPr/>
            <p:nvPr/>
          </p:nvSpPr>
          <p:spPr bwMode="auto">
            <a:xfrm>
              <a:off x="8763001" y="28749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8" name="Freeform 64"/>
            <p:cNvSpPr/>
            <p:nvPr/>
          </p:nvSpPr>
          <p:spPr bwMode="auto">
            <a:xfrm>
              <a:off x="8921751" y="2778126"/>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9" name="Freeform 65"/>
            <p:cNvSpPr/>
            <p:nvPr/>
          </p:nvSpPr>
          <p:spPr bwMode="auto">
            <a:xfrm>
              <a:off x="7877176" y="3506788"/>
              <a:ext cx="344488" cy="328613"/>
            </a:xfrm>
            <a:custGeom>
              <a:avLst/>
              <a:gdLst>
                <a:gd name="T0" fmla="*/ 89 w 179"/>
                <a:gd name="T1" fmla="*/ 171 h 171"/>
                <a:gd name="T2" fmla="*/ 0 w 179"/>
                <a:gd name="T3" fmla="*/ 82 h 171"/>
                <a:gd name="T4" fmla="*/ 89 w 179"/>
                <a:gd name="T5" fmla="*/ 18 h 171"/>
                <a:gd name="T6" fmla="*/ 179 w 179"/>
                <a:gd name="T7" fmla="*/ 82 h 171"/>
                <a:gd name="T8" fmla="*/ 89 w 179"/>
                <a:gd name="T9" fmla="*/ 171 h 171"/>
              </a:gdLst>
              <a:ahLst/>
              <a:cxnLst>
                <a:cxn ang="0">
                  <a:pos x="T0" y="T1"/>
                </a:cxn>
                <a:cxn ang="0">
                  <a:pos x="T2" y="T3"/>
                </a:cxn>
                <a:cxn ang="0">
                  <a:pos x="T4" y="T5"/>
                </a:cxn>
                <a:cxn ang="0">
                  <a:pos x="T6" y="T7"/>
                </a:cxn>
                <a:cxn ang="0">
                  <a:pos x="T8" y="T9"/>
                </a:cxn>
              </a:cxnLst>
              <a:rect l="0" t="0" r="r" b="b"/>
              <a:pathLst>
                <a:path w="179" h="171">
                  <a:moveTo>
                    <a:pt x="89" y="171"/>
                  </a:moveTo>
                  <a:cubicBezTo>
                    <a:pt x="40" y="171"/>
                    <a:pt x="0" y="143"/>
                    <a:pt x="0" y="82"/>
                  </a:cubicBezTo>
                  <a:cubicBezTo>
                    <a:pt x="0" y="35"/>
                    <a:pt x="33" y="0"/>
                    <a:pt x="89" y="18"/>
                  </a:cubicBezTo>
                  <a:cubicBezTo>
                    <a:pt x="145" y="0"/>
                    <a:pt x="179" y="35"/>
                    <a:pt x="179" y="82"/>
                  </a:cubicBezTo>
                  <a:cubicBezTo>
                    <a:pt x="179" y="143"/>
                    <a:pt x="138" y="171"/>
                    <a:pt x="89" y="171"/>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0" name="Freeform 66"/>
            <p:cNvSpPr/>
            <p:nvPr/>
          </p:nvSpPr>
          <p:spPr bwMode="auto">
            <a:xfrm>
              <a:off x="8035926" y="3409951"/>
              <a:ext cx="23813" cy="152400"/>
            </a:xfrm>
            <a:custGeom>
              <a:avLst/>
              <a:gdLst>
                <a:gd name="T0" fmla="*/ 15 w 15"/>
                <a:gd name="T1" fmla="*/ 0 h 96"/>
                <a:gd name="T2" fmla="*/ 0 w 15"/>
                <a:gd name="T3" fmla="*/ 0 h 96"/>
                <a:gd name="T4" fmla="*/ 2 w 15"/>
                <a:gd name="T5" fmla="*/ 96 h 96"/>
                <a:gd name="T6" fmla="*/ 14 w 15"/>
                <a:gd name="T7" fmla="*/ 96 h 96"/>
                <a:gd name="T8" fmla="*/ 15 w 15"/>
                <a:gd name="T9" fmla="*/ 0 h 96"/>
              </a:gdLst>
              <a:ahLst/>
              <a:cxnLst>
                <a:cxn ang="0">
                  <a:pos x="T0" y="T1"/>
                </a:cxn>
                <a:cxn ang="0">
                  <a:pos x="T2" y="T3"/>
                </a:cxn>
                <a:cxn ang="0">
                  <a:pos x="T4" y="T5"/>
                </a:cxn>
                <a:cxn ang="0">
                  <a:pos x="T6" y="T7"/>
                </a:cxn>
                <a:cxn ang="0">
                  <a:pos x="T8" y="T9"/>
                </a:cxn>
              </a:cxnLst>
              <a:rect l="0" t="0" r="r" b="b"/>
              <a:pathLst>
                <a:path w="15" h="96">
                  <a:moveTo>
                    <a:pt x="15" y="0"/>
                  </a:moveTo>
                  <a:lnTo>
                    <a:pt x="0" y="0"/>
                  </a:lnTo>
                  <a:lnTo>
                    <a:pt x="2" y="96"/>
                  </a:lnTo>
                  <a:lnTo>
                    <a:pt x="14" y="96"/>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1" name="Freeform 67"/>
            <p:cNvSpPr/>
            <p:nvPr/>
          </p:nvSpPr>
          <p:spPr bwMode="auto">
            <a:xfrm>
              <a:off x="8039101" y="25447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2" name="Freeform 68"/>
            <p:cNvSpPr/>
            <p:nvPr/>
          </p:nvSpPr>
          <p:spPr bwMode="auto">
            <a:xfrm>
              <a:off x="8197851" y="2449513"/>
              <a:ext cx="25400" cy="153988"/>
            </a:xfrm>
            <a:custGeom>
              <a:avLst/>
              <a:gdLst>
                <a:gd name="T0" fmla="*/ 16 w 16"/>
                <a:gd name="T1" fmla="*/ 0 h 97"/>
                <a:gd name="T2" fmla="*/ 0 w 16"/>
                <a:gd name="T3" fmla="*/ 0 h 97"/>
                <a:gd name="T4" fmla="*/ 2 w 16"/>
                <a:gd name="T5" fmla="*/ 97 h 97"/>
                <a:gd name="T6" fmla="*/ 14 w 16"/>
                <a:gd name="T7" fmla="*/ 97 h 97"/>
                <a:gd name="T8" fmla="*/ 16 w 16"/>
                <a:gd name="T9" fmla="*/ 0 h 97"/>
              </a:gdLst>
              <a:ahLst/>
              <a:cxnLst>
                <a:cxn ang="0">
                  <a:pos x="T0" y="T1"/>
                </a:cxn>
                <a:cxn ang="0">
                  <a:pos x="T2" y="T3"/>
                </a:cxn>
                <a:cxn ang="0">
                  <a:pos x="T4" y="T5"/>
                </a:cxn>
                <a:cxn ang="0">
                  <a:pos x="T6" y="T7"/>
                </a:cxn>
                <a:cxn ang="0">
                  <a:pos x="T8" y="T9"/>
                </a:cxn>
              </a:cxnLst>
              <a:rect l="0" t="0" r="r" b="b"/>
              <a:pathLst>
                <a:path w="16" h="97">
                  <a:moveTo>
                    <a:pt x="16" y="0"/>
                  </a:moveTo>
                  <a:lnTo>
                    <a:pt x="0" y="0"/>
                  </a:lnTo>
                  <a:lnTo>
                    <a:pt x="2" y="97"/>
                  </a:lnTo>
                  <a:lnTo>
                    <a:pt x="14" y="97"/>
                  </a:lnTo>
                  <a:lnTo>
                    <a:pt x="16"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3" name="Freeform 69"/>
            <p:cNvSpPr/>
            <p:nvPr/>
          </p:nvSpPr>
          <p:spPr bwMode="auto">
            <a:xfrm>
              <a:off x="9261476" y="3670301"/>
              <a:ext cx="344488" cy="331788"/>
            </a:xfrm>
            <a:custGeom>
              <a:avLst/>
              <a:gdLst>
                <a:gd name="T0" fmla="*/ 90 w 179"/>
                <a:gd name="T1" fmla="*/ 172 h 172"/>
                <a:gd name="T2" fmla="*/ 0 w 179"/>
                <a:gd name="T3" fmla="*/ 82 h 172"/>
                <a:gd name="T4" fmla="*/ 90 w 179"/>
                <a:gd name="T5" fmla="*/ 18 h 172"/>
                <a:gd name="T6" fmla="*/ 179 w 179"/>
                <a:gd name="T7" fmla="*/ 82 h 172"/>
                <a:gd name="T8" fmla="*/ 90 w 179"/>
                <a:gd name="T9" fmla="*/ 172 h 172"/>
              </a:gdLst>
              <a:ahLst/>
              <a:cxnLst>
                <a:cxn ang="0">
                  <a:pos x="T0" y="T1"/>
                </a:cxn>
                <a:cxn ang="0">
                  <a:pos x="T2" y="T3"/>
                </a:cxn>
                <a:cxn ang="0">
                  <a:pos x="T4" y="T5"/>
                </a:cxn>
                <a:cxn ang="0">
                  <a:pos x="T6" y="T7"/>
                </a:cxn>
                <a:cxn ang="0">
                  <a:pos x="T8" y="T9"/>
                </a:cxn>
              </a:cxnLst>
              <a:rect l="0" t="0" r="r" b="b"/>
              <a:pathLst>
                <a:path w="179" h="172">
                  <a:moveTo>
                    <a:pt x="90" y="172"/>
                  </a:moveTo>
                  <a:cubicBezTo>
                    <a:pt x="40" y="172"/>
                    <a:pt x="0" y="144"/>
                    <a:pt x="0" y="82"/>
                  </a:cubicBezTo>
                  <a:cubicBezTo>
                    <a:pt x="0" y="35"/>
                    <a:pt x="33" y="0"/>
                    <a:pt x="90" y="18"/>
                  </a:cubicBezTo>
                  <a:cubicBezTo>
                    <a:pt x="146" y="0"/>
                    <a:pt x="179" y="35"/>
                    <a:pt x="179" y="82"/>
                  </a:cubicBezTo>
                  <a:cubicBezTo>
                    <a:pt x="179" y="144"/>
                    <a:pt x="139" y="172"/>
                    <a:pt x="90"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4" name="Freeform 70"/>
            <p:cNvSpPr/>
            <p:nvPr/>
          </p:nvSpPr>
          <p:spPr bwMode="auto">
            <a:xfrm>
              <a:off x="9421813" y="3573463"/>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5" name="Freeform 71"/>
            <p:cNvSpPr/>
            <p:nvPr/>
          </p:nvSpPr>
          <p:spPr bwMode="auto">
            <a:xfrm>
              <a:off x="8123238" y="4611688"/>
              <a:ext cx="862013" cy="450850"/>
            </a:xfrm>
            <a:custGeom>
              <a:avLst/>
              <a:gdLst>
                <a:gd name="T0" fmla="*/ 371 w 448"/>
                <a:gd name="T1" fmla="*/ 65 h 234"/>
                <a:gd name="T2" fmla="*/ 371 w 448"/>
                <a:gd name="T3" fmla="*/ 65 h 234"/>
                <a:gd name="T4" fmla="*/ 289 w 448"/>
                <a:gd name="T5" fmla="*/ 15 h 234"/>
                <a:gd name="T6" fmla="*/ 228 w 448"/>
                <a:gd name="T7" fmla="*/ 38 h 234"/>
                <a:gd name="T8" fmla="*/ 161 w 448"/>
                <a:gd name="T9" fmla="*/ 0 h 234"/>
                <a:gd name="T10" fmla="*/ 86 w 448"/>
                <a:gd name="T11" fmla="*/ 50 h 234"/>
                <a:gd name="T12" fmla="*/ 0 w 448"/>
                <a:gd name="T13" fmla="*/ 142 h 234"/>
                <a:gd name="T14" fmla="*/ 92 w 448"/>
                <a:gd name="T15" fmla="*/ 234 h 234"/>
                <a:gd name="T16" fmla="*/ 371 w 448"/>
                <a:gd name="T17" fmla="*/ 219 h 234"/>
                <a:gd name="T18" fmla="*/ 448 w 448"/>
                <a:gd name="T19" fmla="*/ 142 h 234"/>
                <a:gd name="T20" fmla="*/ 371 w 448"/>
                <a:gd name="T21" fmla="*/ 6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234">
                  <a:moveTo>
                    <a:pt x="371" y="65"/>
                  </a:moveTo>
                  <a:cubicBezTo>
                    <a:pt x="371" y="65"/>
                    <a:pt x="371" y="65"/>
                    <a:pt x="371" y="65"/>
                  </a:cubicBezTo>
                  <a:cubicBezTo>
                    <a:pt x="355" y="36"/>
                    <a:pt x="325" y="15"/>
                    <a:pt x="289" y="15"/>
                  </a:cubicBezTo>
                  <a:cubicBezTo>
                    <a:pt x="266" y="15"/>
                    <a:pt x="245" y="24"/>
                    <a:pt x="228" y="38"/>
                  </a:cubicBezTo>
                  <a:cubicBezTo>
                    <a:pt x="214" y="15"/>
                    <a:pt x="189" y="0"/>
                    <a:pt x="161" y="0"/>
                  </a:cubicBezTo>
                  <a:cubicBezTo>
                    <a:pt x="127" y="0"/>
                    <a:pt x="98" y="21"/>
                    <a:pt x="86" y="50"/>
                  </a:cubicBezTo>
                  <a:cubicBezTo>
                    <a:pt x="38" y="53"/>
                    <a:pt x="0" y="93"/>
                    <a:pt x="0" y="142"/>
                  </a:cubicBezTo>
                  <a:cubicBezTo>
                    <a:pt x="0" y="193"/>
                    <a:pt x="41" y="234"/>
                    <a:pt x="92" y="234"/>
                  </a:cubicBezTo>
                  <a:cubicBezTo>
                    <a:pt x="138" y="234"/>
                    <a:pt x="349" y="219"/>
                    <a:pt x="371" y="219"/>
                  </a:cubicBezTo>
                  <a:cubicBezTo>
                    <a:pt x="413" y="219"/>
                    <a:pt x="448" y="184"/>
                    <a:pt x="448" y="142"/>
                  </a:cubicBezTo>
                  <a:cubicBezTo>
                    <a:pt x="448" y="100"/>
                    <a:pt x="413" y="65"/>
                    <a:pt x="371" y="65"/>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97" name="Group 100"/>
          <p:cNvGrpSpPr/>
          <p:nvPr/>
        </p:nvGrpSpPr>
        <p:grpSpPr>
          <a:xfrm>
            <a:off x="2957196" y="3710623"/>
            <a:ext cx="220663" cy="1169988"/>
            <a:chOff x="2971801" y="3941763"/>
            <a:chExt cx="220663" cy="1169988"/>
          </a:xfrm>
          <a:solidFill>
            <a:srgbClr val="F2BFAC"/>
          </a:solidFill>
        </p:grpSpPr>
        <p:sp>
          <p:nvSpPr>
            <p:cNvPr id="98" name="Freeform 73"/>
            <p:cNvSpPr/>
            <p:nvPr/>
          </p:nvSpPr>
          <p:spPr bwMode="auto">
            <a:xfrm>
              <a:off x="3030538" y="4546601"/>
              <a:ext cx="127000" cy="153988"/>
            </a:xfrm>
            <a:custGeom>
              <a:avLst/>
              <a:gdLst>
                <a:gd name="T0" fmla="*/ 55 w 66"/>
                <a:gd name="T1" fmla="*/ 52 h 80"/>
                <a:gd name="T2" fmla="*/ 13 w 66"/>
                <a:gd name="T3" fmla="*/ 79 h 80"/>
                <a:gd name="T4" fmla="*/ 11 w 66"/>
                <a:gd name="T5" fmla="*/ 29 h 80"/>
                <a:gd name="T6" fmla="*/ 53 w 66"/>
                <a:gd name="T7" fmla="*/ 1 h 80"/>
                <a:gd name="T8" fmla="*/ 55 w 66"/>
                <a:gd name="T9" fmla="*/ 52 h 80"/>
              </a:gdLst>
              <a:ahLst/>
              <a:cxnLst>
                <a:cxn ang="0">
                  <a:pos x="T0" y="T1"/>
                </a:cxn>
                <a:cxn ang="0">
                  <a:pos x="T2" y="T3"/>
                </a:cxn>
                <a:cxn ang="0">
                  <a:pos x="T4" y="T5"/>
                </a:cxn>
                <a:cxn ang="0">
                  <a:pos x="T6" y="T7"/>
                </a:cxn>
                <a:cxn ang="0">
                  <a:pos x="T8" y="T9"/>
                </a:cxn>
              </a:cxnLst>
              <a:rect l="0" t="0" r="r" b="b"/>
              <a:pathLst>
                <a:path w="66" h="80">
                  <a:moveTo>
                    <a:pt x="55" y="52"/>
                  </a:moveTo>
                  <a:cubicBezTo>
                    <a:pt x="44" y="73"/>
                    <a:pt x="15" y="80"/>
                    <a:pt x="13" y="79"/>
                  </a:cubicBezTo>
                  <a:cubicBezTo>
                    <a:pt x="10" y="78"/>
                    <a:pt x="0" y="50"/>
                    <a:pt x="11" y="29"/>
                  </a:cubicBezTo>
                  <a:cubicBezTo>
                    <a:pt x="22" y="7"/>
                    <a:pt x="51" y="0"/>
                    <a:pt x="53" y="1"/>
                  </a:cubicBezTo>
                  <a:cubicBezTo>
                    <a:pt x="56" y="3"/>
                    <a:pt x="66" y="30"/>
                    <a:pt x="55" y="52"/>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99" name="Freeform 74"/>
            <p:cNvSpPr/>
            <p:nvPr/>
          </p:nvSpPr>
          <p:spPr bwMode="auto">
            <a:xfrm>
              <a:off x="3055938" y="4548188"/>
              <a:ext cx="101600" cy="152400"/>
            </a:xfrm>
            <a:custGeom>
              <a:avLst/>
              <a:gdLst>
                <a:gd name="T0" fmla="*/ 40 w 53"/>
                <a:gd name="T1" fmla="*/ 0 h 79"/>
                <a:gd name="T2" fmla="*/ 42 w 53"/>
                <a:gd name="T3" fmla="*/ 51 h 79"/>
                <a:gd name="T4" fmla="*/ 0 w 53"/>
                <a:gd name="T5" fmla="*/ 78 h 79"/>
                <a:gd name="T6" fmla="*/ 40 w 53"/>
                <a:gd name="T7" fmla="*/ 0 h 79"/>
              </a:gdLst>
              <a:ahLst/>
              <a:cxnLst>
                <a:cxn ang="0">
                  <a:pos x="T0" y="T1"/>
                </a:cxn>
                <a:cxn ang="0">
                  <a:pos x="T2" y="T3"/>
                </a:cxn>
                <a:cxn ang="0">
                  <a:pos x="T4" y="T5"/>
                </a:cxn>
                <a:cxn ang="0">
                  <a:pos x="T6" y="T7"/>
                </a:cxn>
              </a:cxnLst>
              <a:rect l="0" t="0" r="r" b="b"/>
              <a:pathLst>
                <a:path w="53" h="79">
                  <a:moveTo>
                    <a:pt x="40" y="0"/>
                  </a:moveTo>
                  <a:cubicBezTo>
                    <a:pt x="43" y="2"/>
                    <a:pt x="53" y="29"/>
                    <a:pt x="42" y="51"/>
                  </a:cubicBezTo>
                  <a:cubicBezTo>
                    <a:pt x="31" y="72"/>
                    <a:pt x="2" y="79"/>
                    <a:pt x="0" y="78"/>
                  </a:cubicBezTo>
                  <a:lnTo>
                    <a:pt x="4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0" name="Oval 75"/>
            <p:cNvSpPr>
              <a:spLocks noChangeArrowheads="1"/>
            </p:cNvSpPr>
            <p:nvPr/>
          </p:nvSpPr>
          <p:spPr bwMode="auto">
            <a:xfrm>
              <a:off x="3043238" y="3941763"/>
              <a:ext cx="95250" cy="169863"/>
            </a:xfrm>
            <a:prstGeom prst="ellipse">
              <a:avLst/>
            </a:pr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1" name="Freeform 76"/>
            <p:cNvSpPr/>
            <p:nvPr/>
          </p:nvSpPr>
          <p:spPr bwMode="auto">
            <a:xfrm>
              <a:off x="3089276" y="3941763"/>
              <a:ext cx="49213" cy="169863"/>
            </a:xfrm>
            <a:custGeom>
              <a:avLst/>
              <a:gdLst>
                <a:gd name="T0" fmla="*/ 0 w 25"/>
                <a:gd name="T1" fmla="*/ 0 h 88"/>
                <a:gd name="T2" fmla="*/ 25 w 25"/>
                <a:gd name="T3" fmla="*/ 44 h 88"/>
                <a:gd name="T4" fmla="*/ 0 w 25"/>
                <a:gd name="T5" fmla="*/ 88 h 88"/>
                <a:gd name="T6" fmla="*/ 0 w 25"/>
                <a:gd name="T7" fmla="*/ 0 h 88"/>
              </a:gdLst>
              <a:ahLst/>
              <a:cxnLst>
                <a:cxn ang="0">
                  <a:pos x="T0" y="T1"/>
                </a:cxn>
                <a:cxn ang="0">
                  <a:pos x="T2" y="T3"/>
                </a:cxn>
                <a:cxn ang="0">
                  <a:pos x="T4" y="T5"/>
                </a:cxn>
                <a:cxn ang="0">
                  <a:pos x="T6" y="T7"/>
                </a:cxn>
              </a:cxnLst>
              <a:rect l="0" t="0" r="r" b="b"/>
              <a:pathLst>
                <a:path w="25" h="88">
                  <a:moveTo>
                    <a:pt x="0" y="0"/>
                  </a:moveTo>
                  <a:cubicBezTo>
                    <a:pt x="3" y="0"/>
                    <a:pt x="25" y="20"/>
                    <a:pt x="25" y="44"/>
                  </a:cubicBezTo>
                  <a:cubicBezTo>
                    <a:pt x="25" y="68"/>
                    <a:pt x="3" y="88"/>
                    <a:pt x="0" y="88"/>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2" name="Freeform 77"/>
            <p:cNvSpPr/>
            <p:nvPr/>
          </p:nvSpPr>
          <p:spPr bwMode="auto">
            <a:xfrm>
              <a:off x="3078163" y="4976813"/>
              <a:ext cx="114300" cy="120650"/>
            </a:xfrm>
            <a:custGeom>
              <a:avLst/>
              <a:gdLst>
                <a:gd name="T0" fmla="*/ 46 w 59"/>
                <a:gd name="T1" fmla="*/ 45 h 63"/>
                <a:gd name="T2" fmla="*/ 6 w 59"/>
                <a:gd name="T3" fmla="*/ 61 h 63"/>
                <a:gd name="T4" fmla="*/ 13 w 59"/>
                <a:gd name="T5" fmla="*/ 19 h 63"/>
                <a:gd name="T6" fmla="*/ 53 w 59"/>
                <a:gd name="T7" fmla="*/ 2 h 63"/>
                <a:gd name="T8" fmla="*/ 46 w 59"/>
                <a:gd name="T9" fmla="*/ 45 h 63"/>
              </a:gdLst>
              <a:ahLst/>
              <a:cxnLst>
                <a:cxn ang="0">
                  <a:pos x="T0" y="T1"/>
                </a:cxn>
                <a:cxn ang="0">
                  <a:pos x="T2" y="T3"/>
                </a:cxn>
                <a:cxn ang="0">
                  <a:pos x="T4" y="T5"/>
                </a:cxn>
                <a:cxn ang="0">
                  <a:pos x="T6" y="T7"/>
                </a:cxn>
                <a:cxn ang="0">
                  <a:pos x="T8" y="T9"/>
                </a:cxn>
              </a:cxnLst>
              <a:rect l="0" t="0" r="r" b="b"/>
              <a:pathLst>
                <a:path w="59" h="63">
                  <a:moveTo>
                    <a:pt x="46" y="45"/>
                  </a:moveTo>
                  <a:cubicBezTo>
                    <a:pt x="33" y="61"/>
                    <a:pt x="8" y="63"/>
                    <a:pt x="6" y="61"/>
                  </a:cubicBezTo>
                  <a:cubicBezTo>
                    <a:pt x="4" y="60"/>
                    <a:pt x="0" y="35"/>
                    <a:pt x="13" y="19"/>
                  </a:cubicBezTo>
                  <a:cubicBezTo>
                    <a:pt x="26" y="2"/>
                    <a:pt x="51" y="0"/>
                    <a:pt x="53" y="2"/>
                  </a:cubicBezTo>
                  <a:cubicBezTo>
                    <a:pt x="55" y="4"/>
                    <a:pt x="59" y="28"/>
                    <a:pt x="46" y="4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3" name="Freeform 78"/>
            <p:cNvSpPr/>
            <p:nvPr/>
          </p:nvSpPr>
          <p:spPr bwMode="auto">
            <a:xfrm>
              <a:off x="3089276" y="4979988"/>
              <a:ext cx="103188" cy="117475"/>
            </a:xfrm>
            <a:custGeom>
              <a:avLst/>
              <a:gdLst>
                <a:gd name="T0" fmla="*/ 47 w 53"/>
                <a:gd name="T1" fmla="*/ 0 h 61"/>
                <a:gd name="T2" fmla="*/ 40 w 53"/>
                <a:gd name="T3" fmla="*/ 43 h 61"/>
                <a:gd name="T4" fmla="*/ 0 w 53"/>
                <a:gd name="T5" fmla="*/ 59 h 61"/>
                <a:gd name="T6" fmla="*/ 47 w 53"/>
                <a:gd name="T7" fmla="*/ 0 h 61"/>
              </a:gdLst>
              <a:ahLst/>
              <a:cxnLst>
                <a:cxn ang="0">
                  <a:pos x="T0" y="T1"/>
                </a:cxn>
                <a:cxn ang="0">
                  <a:pos x="T2" y="T3"/>
                </a:cxn>
                <a:cxn ang="0">
                  <a:pos x="T4" y="T5"/>
                </a:cxn>
                <a:cxn ang="0">
                  <a:pos x="T6" y="T7"/>
                </a:cxn>
              </a:cxnLst>
              <a:rect l="0" t="0" r="r" b="b"/>
              <a:pathLst>
                <a:path w="53" h="61">
                  <a:moveTo>
                    <a:pt x="47" y="0"/>
                  </a:moveTo>
                  <a:cubicBezTo>
                    <a:pt x="49" y="2"/>
                    <a:pt x="53" y="26"/>
                    <a:pt x="40" y="43"/>
                  </a:cubicBezTo>
                  <a:cubicBezTo>
                    <a:pt x="27" y="59"/>
                    <a:pt x="2" y="61"/>
                    <a:pt x="0" y="59"/>
                  </a:cubicBezTo>
                  <a:lnTo>
                    <a:pt x="47"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4" name="Freeform 79"/>
            <p:cNvSpPr/>
            <p:nvPr/>
          </p:nvSpPr>
          <p:spPr bwMode="auto">
            <a:xfrm>
              <a:off x="2971801" y="4991101"/>
              <a:ext cx="114300" cy="120650"/>
            </a:xfrm>
            <a:custGeom>
              <a:avLst/>
              <a:gdLst>
                <a:gd name="T0" fmla="*/ 13 w 59"/>
                <a:gd name="T1" fmla="*/ 44 h 62"/>
                <a:gd name="T2" fmla="*/ 6 w 59"/>
                <a:gd name="T3" fmla="*/ 2 h 62"/>
                <a:gd name="T4" fmla="*/ 46 w 59"/>
                <a:gd name="T5" fmla="*/ 18 h 62"/>
                <a:gd name="T6" fmla="*/ 54 w 59"/>
                <a:gd name="T7" fmla="*/ 60 h 62"/>
                <a:gd name="T8" fmla="*/ 13 w 59"/>
                <a:gd name="T9" fmla="*/ 44 h 62"/>
              </a:gdLst>
              <a:ahLst/>
              <a:cxnLst>
                <a:cxn ang="0">
                  <a:pos x="T0" y="T1"/>
                </a:cxn>
                <a:cxn ang="0">
                  <a:pos x="T2" y="T3"/>
                </a:cxn>
                <a:cxn ang="0">
                  <a:pos x="T4" y="T5"/>
                </a:cxn>
                <a:cxn ang="0">
                  <a:pos x="T6" y="T7"/>
                </a:cxn>
                <a:cxn ang="0">
                  <a:pos x="T8" y="T9"/>
                </a:cxn>
              </a:cxnLst>
              <a:rect l="0" t="0" r="r" b="b"/>
              <a:pathLst>
                <a:path w="59" h="62">
                  <a:moveTo>
                    <a:pt x="13" y="44"/>
                  </a:moveTo>
                  <a:cubicBezTo>
                    <a:pt x="0" y="28"/>
                    <a:pt x="4" y="4"/>
                    <a:pt x="6" y="2"/>
                  </a:cubicBezTo>
                  <a:cubicBezTo>
                    <a:pt x="8" y="0"/>
                    <a:pt x="33" y="2"/>
                    <a:pt x="46" y="18"/>
                  </a:cubicBezTo>
                  <a:cubicBezTo>
                    <a:pt x="59" y="34"/>
                    <a:pt x="56" y="59"/>
                    <a:pt x="54" y="60"/>
                  </a:cubicBezTo>
                  <a:cubicBezTo>
                    <a:pt x="52" y="62"/>
                    <a:pt x="27" y="60"/>
                    <a:pt x="13" y="44"/>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5" name="Freeform 80"/>
            <p:cNvSpPr/>
            <p:nvPr/>
          </p:nvSpPr>
          <p:spPr bwMode="auto">
            <a:xfrm>
              <a:off x="2971801" y="4995863"/>
              <a:ext cx="104775" cy="115888"/>
            </a:xfrm>
            <a:custGeom>
              <a:avLst/>
              <a:gdLst>
                <a:gd name="T0" fmla="*/ 54 w 54"/>
                <a:gd name="T1" fmla="*/ 58 h 60"/>
                <a:gd name="T2" fmla="*/ 13 w 54"/>
                <a:gd name="T3" fmla="*/ 42 h 60"/>
                <a:gd name="T4" fmla="*/ 6 w 54"/>
                <a:gd name="T5" fmla="*/ 0 h 60"/>
                <a:gd name="T6" fmla="*/ 54 w 54"/>
                <a:gd name="T7" fmla="*/ 58 h 60"/>
              </a:gdLst>
              <a:ahLst/>
              <a:cxnLst>
                <a:cxn ang="0">
                  <a:pos x="T0" y="T1"/>
                </a:cxn>
                <a:cxn ang="0">
                  <a:pos x="T2" y="T3"/>
                </a:cxn>
                <a:cxn ang="0">
                  <a:pos x="T4" y="T5"/>
                </a:cxn>
                <a:cxn ang="0">
                  <a:pos x="T6" y="T7"/>
                </a:cxn>
              </a:cxnLst>
              <a:rect l="0" t="0" r="r" b="b"/>
              <a:pathLst>
                <a:path w="54" h="60">
                  <a:moveTo>
                    <a:pt x="54" y="58"/>
                  </a:moveTo>
                  <a:cubicBezTo>
                    <a:pt x="52" y="60"/>
                    <a:pt x="27" y="58"/>
                    <a:pt x="13" y="42"/>
                  </a:cubicBezTo>
                  <a:cubicBezTo>
                    <a:pt x="0" y="26"/>
                    <a:pt x="4" y="2"/>
                    <a:pt x="6" y="0"/>
                  </a:cubicBezTo>
                  <a:lnTo>
                    <a:pt x="54" y="58"/>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106" name="Group 101"/>
          <p:cNvGrpSpPr/>
          <p:nvPr/>
        </p:nvGrpSpPr>
        <p:grpSpPr>
          <a:xfrm>
            <a:off x="-20132" y="3209926"/>
            <a:ext cx="3244028" cy="457835"/>
            <a:chOff x="-5527" y="3441066"/>
            <a:chExt cx="3244028" cy="457835"/>
          </a:xfrm>
        </p:grpSpPr>
        <p:sp>
          <p:nvSpPr>
            <p:cNvPr id="107" name="Rectangle 81"/>
            <p:cNvSpPr>
              <a:spLocks noChangeArrowheads="1"/>
            </p:cNvSpPr>
            <p:nvPr/>
          </p:nvSpPr>
          <p:spPr bwMode="auto">
            <a:xfrm>
              <a:off x="2811463" y="3587751"/>
              <a:ext cx="349250" cy="171450"/>
            </a:xfrm>
            <a:prstGeom prst="rect">
              <a:avLst/>
            </a:pr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08" name="Freeform 82"/>
            <p:cNvSpPr/>
            <p:nvPr/>
          </p:nvSpPr>
          <p:spPr bwMode="auto">
            <a:xfrm>
              <a:off x="3046413" y="3614738"/>
              <a:ext cx="155575" cy="284163"/>
            </a:xfrm>
            <a:custGeom>
              <a:avLst/>
              <a:gdLst>
                <a:gd name="T0" fmla="*/ 81 w 81"/>
                <a:gd name="T1" fmla="*/ 11 h 148"/>
                <a:gd name="T2" fmla="*/ 56 w 81"/>
                <a:gd name="T3" fmla="*/ 144 h 148"/>
                <a:gd name="T4" fmla="*/ 30 w 81"/>
                <a:gd name="T5" fmla="*/ 147 h 148"/>
                <a:gd name="T6" fmla="*/ 5 w 81"/>
                <a:gd name="T7" fmla="*/ 99 h 148"/>
                <a:gd name="T8" fmla="*/ 24 w 81"/>
                <a:gd name="T9" fmla="*/ 0 h 148"/>
                <a:gd name="T10" fmla="*/ 81 w 81"/>
                <a:gd name="T11" fmla="*/ 11 h 148"/>
              </a:gdLst>
              <a:ahLst/>
              <a:cxnLst>
                <a:cxn ang="0">
                  <a:pos x="T0" y="T1"/>
                </a:cxn>
                <a:cxn ang="0">
                  <a:pos x="T2" y="T3"/>
                </a:cxn>
                <a:cxn ang="0">
                  <a:pos x="T4" y="T5"/>
                </a:cxn>
                <a:cxn ang="0">
                  <a:pos x="T6" y="T7"/>
                </a:cxn>
                <a:cxn ang="0">
                  <a:pos x="T8" y="T9"/>
                </a:cxn>
                <a:cxn ang="0">
                  <a:pos x="T10" y="T11"/>
                </a:cxn>
              </a:cxnLst>
              <a:rect l="0" t="0" r="r" b="b"/>
              <a:pathLst>
                <a:path w="81" h="148">
                  <a:moveTo>
                    <a:pt x="81" y="11"/>
                  </a:moveTo>
                  <a:cubicBezTo>
                    <a:pt x="56" y="144"/>
                    <a:pt x="56" y="144"/>
                    <a:pt x="56" y="144"/>
                  </a:cubicBezTo>
                  <a:cubicBezTo>
                    <a:pt x="48" y="147"/>
                    <a:pt x="39" y="148"/>
                    <a:pt x="30" y="147"/>
                  </a:cubicBezTo>
                  <a:cubicBezTo>
                    <a:pt x="8" y="142"/>
                    <a:pt x="0" y="122"/>
                    <a:pt x="5" y="99"/>
                  </a:cubicBezTo>
                  <a:cubicBezTo>
                    <a:pt x="24" y="0"/>
                    <a:pt x="24" y="0"/>
                    <a:pt x="24" y="0"/>
                  </a:cubicBezTo>
                  <a:lnTo>
                    <a:pt x="81" y="11"/>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09" name="Freeform 83"/>
            <p:cNvSpPr/>
            <p:nvPr/>
          </p:nvSpPr>
          <p:spPr bwMode="auto">
            <a:xfrm>
              <a:off x="2962276" y="3590926"/>
              <a:ext cx="174625" cy="287338"/>
            </a:xfrm>
            <a:custGeom>
              <a:avLst/>
              <a:gdLst>
                <a:gd name="T0" fmla="*/ 90 w 90"/>
                <a:gd name="T1" fmla="*/ 16 h 149"/>
                <a:gd name="T2" fmla="*/ 54 w 90"/>
                <a:gd name="T3" fmla="*/ 146 h 149"/>
                <a:gd name="T4" fmla="*/ 28 w 90"/>
                <a:gd name="T5" fmla="*/ 147 h 149"/>
                <a:gd name="T6" fmla="*/ 6 w 90"/>
                <a:gd name="T7" fmla="*/ 97 h 149"/>
                <a:gd name="T8" fmla="*/ 33 w 90"/>
                <a:gd name="T9" fmla="*/ 0 h 149"/>
                <a:gd name="T10" fmla="*/ 90 w 90"/>
                <a:gd name="T11" fmla="*/ 16 h 149"/>
              </a:gdLst>
              <a:ahLst/>
              <a:cxnLst>
                <a:cxn ang="0">
                  <a:pos x="T0" y="T1"/>
                </a:cxn>
                <a:cxn ang="0">
                  <a:pos x="T2" y="T3"/>
                </a:cxn>
                <a:cxn ang="0">
                  <a:pos x="T4" y="T5"/>
                </a:cxn>
                <a:cxn ang="0">
                  <a:pos x="T6" y="T7"/>
                </a:cxn>
                <a:cxn ang="0">
                  <a:pos x="T8" y="T9"/>
                </a:cxn>
                <a:cxn ang="0">
                  <a:pos x="T10" y="T11"/>
                </a:cxn>
              </a:cxnLst>
              <a:rect l="0" t="0" r="r" b="b"/>
              <a:pathLst>
                <a:path w="90" h="149">
                  <a:moveTo>
                    <a:pt x="90" y="16"/>
                  </a:moveTo>
                  <a:cubicBezTo>
                    <a:pt x="54" y="146"/>
                    <a:pt x="54" y="146"/>
                    <a:pt x="54" y="146"/>
                  </a:cubicBezTo>
                  <a:cubicBezTo>
                    <a:pt x="46" y="149"/>
                    <a:pt x="37" y="149"/>
                    <a:pt x="28" y="147"/>
                  </a:cubicBezTo>
                  <a:cubicBezTo>
                    <a:pt x="6" y="140"/>
                    <a:pt x="0" y="119"/>
                    <a:pt x="6" y="97"/>
                  </a:cubicBezTo>
                  <a:cubicBezTo>
                    <a:pt x="33" y="0"/>
                    <a:pt x="33" y="0"/>
                    <a:pt x="33" y="0"/>
                  </a:cubicBezTo>
                  <a:lnTo>
                    <a:pt x="90" y="16"/>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1" name="Rectangle 85"/>
            <p:cNvSpPr>
              <a:spLocks noChangeArrowheads="1"/>
            </p:cNvSpPr>
            <p:nvPr/>
          </p:nvSpPr>
          <p:spPr bwMode="auto">
            <a:xfrm>
              <a:off x="188" y="3441066"/>
              <a:ext cx="2566166" cy="349250"/>
            </a:xfrm>
            <a:prstGeom prst="rect">
              <a:avLst/>
            </a:prstGeom>
            <a:solidFill>
              <a:srgbClr val="F3A731"/>
            </a:solidFill>
            <a:ln>
              <a:noFill/>
            </a:ln>
          </p:spPr>
          <p:txBody>
            <a:bodyPr vert="horz" wrap="square" lIns="91440" tIns="45720" rIns="91440" bIns="45720" numCol="1" anchor="t" anchorCtr="0" compatLnSpc="1"/>
            <a:lstStyle/>
            <a:p>
              <a:endParaRPr lang="en-US" dirty="0">
                <a:cs typeface="+mn-ea"/>
                <a:sym typeface="+mn-lt"/>
              </a:endParaRPr>
            </a:p>
          </p:txBody>
        </p:sp>
        <p:sp>
          <p:nvSpPr>
            <p:cNvPr id="112" name="Rectangle 86"/>
            <p:cNvSpPr>
              <a:spLocks noChangeArrowheads="1"/>
            </p:cNvSpPr>
            <p:nvPr/>
          </p:nvSpPr>
          <p:spPr bwMode="auto">
            <a:xfrm>
              <a:off x="-5527" y="3714129"/>
              <a:ext cx="2566166" cy="90488"/>
            </a:xfrm>
            <a:prstGeom prst="rect">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113" name="Freeform 87"/>
            <p:cNvSpPr/>
            <p:nvPr/>
          </p:nvSpPr>
          <p:spPr bwMode="auto">
            <a:xfrm>
              <a:off x="2955926" y="3797301"/>
              <a:ext cx="93663" cy="41275"/>
            </a:xfrm>
            <a:custGeom>
              <a:avLst/>
              <a:gdLst>
                <a:gd name="T0" fmla="*/ 49 w 49"/>
                <a:gd name="T1" fmla="*/ 21 h 21"/>
                <a:gd name="T2" fmla="*/ 14 w 49"/>
                <a:gd name="T3" fmla="*/ 0 h 21"/>
                <a:gd name="T4" fmla="*/ 0 w 49"/>
                <a:gd name="T5" fmla="*/ 21 h 21"/>
                <a:gd name="T6" fmla="*/ 49 w 49"/>
                <a:gd name="T7" fmla="*/ 21 h 21"/>
              </a:gdLst>
              <a:ahLst/>
              <a:cxnLst>
                <a:cxn ang="0">
                  <a:pos x="T0" y="T1"/>
                </a:cxn>
                <a:cxn ang="0">
                  <a:pos x="T2" y="T3"/>
                </a:cxn>
                <a:cxn ang="0">
                  <a:pos x="T4" y="T5"/>
                </a:cxn>
                <a:cxn ang="0">
                  <a:pos x="T6" y="T7"/>
                </a:cxn>
              </a:cxnLst>
              <a:rect l="0" t="0" r="r" b="b"/>
              <a:pathLst>
                <a:path w="49" h="21">
                  <a:moveTo>
                    <a:pt x="49" y="21"/>
                  </a:moveTo>
                  <a:cubicBezTo>
                    <a:pt x="49" y="7"/>
                    <a:pt x="31" y="0"/>
                    <a:pt x="14" y="0"/>
                  </a:cubicBezTo>
                  <a:cubicBezTo>
                    <a:pt x="3" y="0"/>
                    <a:pt x="0" y="11"/>
                    <a:pt x="0" y="21"/>
                  </a:cubicBezTo>
                  <a:lnTo>
                    <a:pt x="49" y="21"/>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0" name="Freeform 84"/>
            <p:cNvSpPr/>
            <p:nvPr/>
          </p:nvSpPr>
          <p:spPr bwMode="auto">
            <a:xfrm>
              <a:off x="2522538" y="3487738"/>
              <a:ext cx="715963" cy="382588"/>
            </a:xfrm>
            <a:custGeom>
              <a:avLst/>
              <a:gdLst>
                <a:gd name="T0" fmla="*/ 106 w 372"/>
                <a:gd name="T1" fmla="*/ 182 h 199"/>
                <a:gd name="T2" fmla="*/ 31 w 372"/>
                <a:gd name="T3" fmla="*/ 149 h 199"/>
                <a:gd name="T4" fmla="*/ 0 w 372"/>
                <a:gd name="T5" fmla="*/ 149 h 199"/>
                <a:gd name="T6" fmla="*/ 0 w 372"/>
                <a:gd name="T7" fmla="*/ 0 h 199"/>
                <a:gd name="T8" fmla="*/ 307 w 372"/>
                <a:gd name="T9" fmla="*/ 0 h 199"/>
                <a:gd name="T10" fmla="*/ 372 w 372"/>
                <a:gd name="T11" fmla="*/ 61 h 199"/>
                <a:gd name="T12" fmla="*/ 372 w 372"/>
                <a:gd name="T13" fmla="*/ 192 h 199"/>
                <a:gd name="T14" fmla="*/ 348 w 372"/>
                <a:gd name="T15" fmla="*/ 199 h 199"/>
                <a:gd name="T16" fmla="*/ 313 w 372"/>
                <a:gd name="T17" fmla="*/ 158 h 199"/>
                <a:gd name="T18" fmla="*/ 313 w 372"/>
                <a:gd name="T19" fmla="*/ 98 h 199"/>
                <a:gd name="T20" fmla="*/ 288 w 372"/>
                <a:gd name="T21" fmla="*/ 76 h 199"/>
                <a:gd name="T22" fmla="*/ 238 w 372"/>
                <a:gd name="T23" fmla="*/ 75 h 199"/>
                <a:gd name="T24" fmla="*/ 203 w 372"/>
                <a:gd name="T25" fmla="*/ 75 h 199"/>
                <a:gd name="T26" fmla="*/ 172 w 372"/>
                <a:gd name="T27" fmla="*/ 105 h 199"/>
                <a:gd name="T28" fmla="*/ 178 w 372"/>
                <a:gd name="T29" fmla="*/ 123 h 199"/>
                <a:gd name="T30" fmla="*/ 252 w 372"/>
                <a:gd name="T31" fmla="*/ 123 h 199"/>
                <a:gd name="T32" fmla="*/ 294 w 372"/>
                <a:gd name="T33" fmla="*/ 157 h 199"/>
                <a:gd name="T34" fmla="*/ 286 w 372"/>
                <a:gd name="T35" fmla="*/ 182 h 199"/>
                <a:gd name="T36" fmla="*/ 106 w 372"/>
                <a:gd name="T37"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9">
                  <a:moveTo>
                    <a:pt x="106" y="182"/>
                  </a:moveTo>
                  <a:cubicBezTo>
                    <a:pt x="77" y="182"/>
                    <a:pt x="55" y="149"/>
                    <a:pt x="31" y="149"/>
                  </a:cubicBezTo>
                  <a:cubicBezTo>
                    <a:pt x="6" y="149"/>
                    <a:pt x="0" y="149"/>
                    <a:pt x="0" y="149"/>
                  </a:cubicBezTo>
                  <a:cubicBezTo>
                    <a:pt x="0" y="0"/>
                    <a:pt x="0" y="0"/>
                    <a:pt x="0" y="0"/>
                  </a:cubicBezTo>
                  <a:cubicBezTo>
                    <a:pt x="307" y="0"/>
                    <a:pt x="307" y="0"/>
                    <a:pt x="307" y="0"/>
                  </a:cubicBezTo>
                  <a:cubicBezTo>
                    <a:pt x="348" y="0"/>
                    <a:pt x="372" y="21"/>
                    <a:pt x="372" y="61"/>
                  </a:cubicBezTo>
                  <a:cubicBezTo>
                    <a:pt x="372" y="192"/>
                    <a:pt x="372" y="192"/>
                    <a:pt x="372" y="192"/>
                  </a:cubicBezTo>
                  <a:cubicBezTo>
                    <a:pt x="365" y="197"/>
                    <a:pt x="357" y="199"/>
                    <a:pt x="348" y="199"/>
                  </a:cubicBezTo>
                  <a:cubicBezTo>
                    <a:pt x="325" y="199"/>
                    <a:pt x="313" y="181"/>
                    <a:pt x="313" y="158"/>
                  </a:cubicBezTo>
                  <a:cubicBezTo>
                    <a:pt x="313" y="98"/>
                    <a:pt x="313" y="98"/>
                    <a:pt x="313" y="98"/>
                  </a:cubicBezTo>
                  <a:cubicBezTo>
                    <a:pt x="313" y="82"/>
                    <a:pt x="304" y="76"/>
                    <a:pt x="288" y="76"/>
                  </a:cubicBezTo>
                  <a:cubicBezTo>
                    <a:pt x="277" y="76"/>
                    <a:pt x="238" y="75"/>
                    <a:pt x="238" y="75"/>
                  </a:cubicBezTo>
                  <a:cubicBezTo>
                    <a:pt x="203" y="75"/>
                    <a:pt x="203" y="75"/>
                    <a:pt x="203" y="75"/>
                  </a:cubicBezTo>
                  <a:cubicBezTo>
                    <a:pt x="186" y="75"/>
                    <a:pt x="172" y="89"/>
                    <a:pt x="172" y="105"/>
                  </a:cubicBezTo>
                  <a:cubicBezTo>
                    <a:pt x="172" y="112"/>
                    <a:pt x="175" y="118"/>
                    <a:pt x="178" y="123"/>
                  </a:cubicBezTo>
                  <a:cubicBezTo>
                    <a:pt x="252" y="123"/>
                    <a:pt x="252" y="123"/>
                    <a:pt x="252" y="123"/>
                  </a:cubicBezTo>
                  <a:cubicBezTo>
                    <a:pt x="275" y="123"/>
                    <a:pt x="294" y="134"/>
                    <a:pt x="294" y="157"/>
                  </a:cubicBezTo>
                  <a:cubicBezTo>
                    <a:pt x="294" y="166"/>
                    <a:pt x="291" y="175"/>
                    <a:pt x="286" y="182"/>
                  </a:cubicBezTo>
                  <a:lnTo>
                    <a:pt x="106" y="182"/>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114" name="Group 102"/>
          <p:cNvGrpSpPr/>
          <p:nvPr/>
        </p:nvGrpSpPr>
        <p:grpSpPr>
          <a:xfrm>
            <a:off x="4462146" y="2127886"/>
            <a:ext cx="1592262" cy="1355725"/>
            <a:chOff x="4044951" y="2359026"/>
            <a:chExt cx="1592262" cy="1355725"/>
          </a:xfrm>
        </p:grpSpPr>
        <p:sp>
          <p:nvSpPr>
            <p:cNvPr id="115" name="Freeform 88"/>
            <p:cNvSpPr/>
            <p:nvPr/>
          </p:nvSpPr>
          <p:spPr bwMode="auto">
            <a:xfrm>
              <a:off x="5280026" y="3173413"/>
              <a:ext cx="146050" cy="409575"/>
            </a:xfrm>
            <a:custGeom>
              <a:avLst/>
              <a:gdLst>
                <a:gd name="T0" fmla="*/ 71 w 76"/>
                <a:gd name="T1" fmla="*/ 101 h 213"/>
                <a:gd name="T2" fmla="*/ 33 w 76"/>
                <a:gd name="T3" fmla="*/ 1 h 213"/>
                <a:gd name="T4" fmla="*/ 0 w 76"/>
                <a:gd name="T5" fmla="*/ 86 h 213"/>
                <a:gd name="T6" fmla="*/ 6 w 76"/>
                <a:gd name="T7" fmla="*/ 139 h 213"/>
                <a:gd name="T8" fmla="*/ 54 w 76"/>
                <a:gd name="T9" fmla="*/ 213 h 213"/>
                <a:gd name="T10" fmla="*/ 71 w 76"/>
                <a:gd name="T11" fmla="*/ 101 h 213"/>
              </a:gdLst>
              <a:ahLst/>
              <a:cxnLst>
                <a:cxn ang="0">
                  <a:pos x="T0" y="T1"/>
                </a:cxn>
                <a:cxn ang="0">
                  <a:pos x="T2" y="T3"/>
                </a:cxn>
                <a:cxn ang="0">
                  <a:pos x="T4" y="T5"/>
                </a:cxn>
                <a:cxn ang="0">
                  <a:pos x="T6" y="T7"/>
                </a:cxn>
                <a:cxn ang="0">
                  <a:pos x="T8" y="T9"/>
                </a:cxn>
                <a:cxn ang="0">
                  <a:pos x="T10" y="T11"/>
                </a:cxn>
              </a:cxnLst>
              <a:rect l="0" t="0" r="r" b="b"/>
              <a:pathLst>
                <a:path w="76" h="213">
                  <a:moveTo>
                    <a:pt x="71" y="101"/>
                  </a:moveTo>
                  <a:cubicBezTo>
                    <a:pt x="65" y="40"/>
                    <a:pt x="39" y="0"/>
                    <a:pt x="33" y="1"/>
                  </a:cubicBezTo>
                  <a:cubicBezTo>
                    <a:pt x="31" y="1"/>
                    <a:pt x="0" y="86"/>
                    <a:pt x="0" y="86"/>
                  </a:cubicBezTo>
                  <a:cubicBezTo>
                    <a:pt x="6" y="139"/>
                    <a:pt x="6" y="139"/>
                    <a:pt x="6" y="139"/>
                  </a:cubicBezTo>
                  <a:cubicBezTo>
                    <a:pt x="6" y="139"/>
                    <a:pt x="52" y="213"/>
                    <a:pt x="54" y="213"/>
                  </a:cubicBezTo>
                  <a:cubicBezTo>
                    <a:pt x="60" y="212"/>
                    <a:pt x="76" y="169"/>
                    <a:pt x="71" y="101"/>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16" name="Freeform 89"/>
            <p:cNvSpPr>
              <a:spLocks noEditPoints="1"/>
            </p:cNvSpPr>
            <p:nvPr/>
          </p:nvSpPr>
          <p:spPr bwMode="auto">
            <a:xfrm>
              <a:off x="4044951" y="2359026"/>
              <a:ext cx="1246188" cy="1355725"/>
            </a:xfrm>
            <a:custGeom>
              <a:avLst/>
              <a:gdLst>
                <a:gd name="T0" fmla="*/ 4 w 647"/>
                <a:gd name="T1" fmla="*/ 246 h 704"/>
                <a:gd name="T2" fmla="*/ 26 w 647"/>
                <a:gd name="T3" fmla="*/ 425 h 704"/>
                <a:gd name="T4" fmla="*/ 127 w 647"/>
                <a:gd name="T5" fmla="*/ 607 h 704"/>
                <a:gd name="T6" fmla="*/ 347 w 647"/>
                <a:gd name="T7" fmla="*/ 635 h 704"/>
                <a:gd name="T8" fmla="*/ 348 w 647"/>
                <a:gd name="T9" fmla="*/ 635 h 704"/>
                <a:gd name="T10" fmla="*/ 350 w 647"/>
                <a:gd name="T11" fmla="*/ 631 h 704"/>
                <a:gd name="T12" fmla="*/ 647 w 647"/>
                <a:gd name="T13" fmla="*/ 562 h 704"/>
                <a:gd name="T14" fmla="*/ 641 w 647"/>
                <a:gd name="T15" fmla="*/ 509 h 704"/>
                <a:gd name="T16" fmla="*/ 414 w 647"/>
                <a:gd name="T17" fmla="*/ 536 h 704"/>
                <a:gd name="T18" fmla="*/ 519 w 647"/>
                <a:gd name="T19" fmla="*/ 355 h 704"/>
                <a:gd name="T20" fmla="*/ 269 w 647"/>
                <a:gd name="T21" fmla="*/ 167 h 704"/>
                <a:gd name="T22" fmla="*/ 188 w 647"/>
                <a:gd name="T23" fmla="*/ 26 h 704"/>
                <a:gd name="T24" fmla="*/ 44 w 647"/>
                <a:gd name="T25" fmla="*/ 57 h 704"/>
                <a:gd name="T26" fmla="*/ 4 w 647"/>
                <a:gd name="T27" fmla="*/ 246 h 704"/>
                <a:gd name="T28" fmla="*/ 60 w 647"/>
                <a:gd name="T29" fmla="*/ 123 h 704"/>
                <a:gd name="T30" fmla="*/ 121 w 647"/>
                <a:gd name="T31" fmla="*/ 64 h 704"/>
                <a:gd name="T32" fmla="*/ 223 w 647"/>
                <a:gd name="T33" fmla="*/ 166 h 704"/>
                <a:gd name="T34" fmla="*/ 233 w 647"/>
                <a:gd name="T35" fmla="*/ 183 h 704"/>
                <a:gd name="T36" fmla="*/ 233 w 647"/>
                <a:gd name="T37" fmla="*/ 184 h 704"/>
                <a:gd name="T38" fmla="*/ 75 w 647"/>
                <a:gd name="T39" fmla="*/ 353 h 704"/>
                <a:gd name="T40" fmla="*/ 60 w 647"/>
                <a:gd name="T41" fmla="*/ 12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704">
                  <a:moveTo>
                    <a:pt x="4" y="246"/>
                  </a:moveTo>
                  <a:cubicBezTo>
                    <a:pt x="7" y="305"/>
                    <a:pt x="7" y="372"/>
                    <a:pt x="26" y="425"/>
                  </a:cubicBezTo>
                  <a:cubicBezTo>
                    <a:pt x="0" y="489"/>
                    <a:pt x="51" y="550"/>
                    <a:pt x="127" y="607"/>
                  </a:cubicBezTo>
                  <a:cubicBezTo>
                    <a:pt x="211" y="670"/>
                    <a:pt x="293" y="704"/>
                    <a:pt x="347" y="635"/>
                  </a:cubicBezTo>
                  <a:cubicBezTo>
                    <a:pt x="348" y="635"/>
                    <a:pt x="348" y="635"/>
                    <a:pt x="348" y="635"/>
                  </a:cubicBezTo>
                  <a:cubicBezTo>
                    <a:pt x="350" y="631"/>
                    <a:pt x="350" y="631"/>
                    <a:pt x="350" y="631"/>
                  </a:cubicBezTo>
                  <a:cubicBezTo>
                    <a:pt x="647" y="562"/>
                    <a:pt x="647" y="562"/>
                    <a:pt x="647" y="562"/>
                  </a:cubicBezTo>
                  <a:cubicBezTo>
                    <a:pt x="641" y="509"/>
                    <a:pt x="641" y="509"/>
                    <a:pt x="641" y="509"/>
                  </a:cubicBezTo>
                  <a:cubicBezTo>
                    <a:pt x="414" y="536"/>
                    <a:pt x="414" y="536"/>
                    <a:pt x="414" y="536"/>
                  </a:cubicBezTo>
                  <a:cubicBezTo>
                    <a:pt x="519" y="355"/>
                    <a:pt x="519" y="355"/>
                    <a:pt x="519" y="355"/>
                  </a:cubicBezTo>
                  <a:cubicBezTo>
                    <a:pt x="269" y="167"/>
                    <a:pt x="269" y="167"/>
                    <a:pt x="269" y="167"/>
                  </a:cubicBezTo>
                  <a:cubicBezTo>
                    <a:pt x="264" y="108"/>
                    <a:pt x="243" y="55"/>
                    <a:pt x="188" y="26"/>
                  </a:cubicBezTo>
                  <a:cubicBezTo>
                    <a:pt x="138" y="0"/>
                    <a:pt x="76" y="9"/>
                    <a:pt x="44" y="57"/>
                  </a:cubicBezTo>
                  <a:cubicBezTo>
                    <a:pt x="8" y="110"/>
                    <a:pt x="0" y="184"/>
                    <a:pt x="4" y="246"/>
                  </a:cubicBezTo>
                  <a:close/>
                  <a:moveTo>
                    <a:pt x="60" y="123"/>
                  </a:moveTo>
                  <a:cubicBezTo>
                    <a:pt x="71" y="95"/>
                    <a:pt x="92" y="69"/>
                    <a:pt x="121" y="64"/>
                  </a:cubicBezTo>
                  <a:cubicBezTo>
                    <a:pt x="174" y="53"/>
                    <a:pt x="227" y="116"/>
                    <a:pt x="223" y="166"/>
                  </a:cubicBezTo>
                  <a:cubicBezTo>
                    <a:pt x="223" y="174"/>
                    <a:pt x="227" y="180"/>
                    <a:pt x="233" y="183"/>
                  </a:cubicBezTo>
                  <a:cubicBezTo>
                    <a:pt x="233" y="184"/>
                    <a:pt x="233" y="184"/>
                    <a:pt x="233" y="184"/>
                  </a:cubicBezTo>
                  <a:cubicBezTo>
                    <a:pt x="75" y="353"/>
                    <a:pt x="75" y="353"/>
                    <a:pt x="75" y="353"/>
                  </a:cubicBezTo>
                  <a:cubicBezTo>
                    <a:pt x="51" y="313"/>
                    <a:pt x="40" y="173"/>
                    <a:pt x="60" y="123"/>
                  </a:cubicBezTo>
                  <a:close/>
                </a:path>
              </a:pathLst>
            </a:custGeom>
            <a:solidFill>
              <a:srgbClr val="FFAE36"/>
            </a:solidFill>
            <a:ln>
              <a:noFill/>
            </a:ln>
          </p:spPr>
          <p:txBody>
            <a:bodyPr vert="horz" wrap="square" lIns="91440" tIns="45720" rIns="91440" bIns="45720" numCol="1" anchor="t" anchorCtr="0" compatLnSpc="1"/>
            <a:lstStyle/>
            <a:p>
              <a:endParaRPr lang="en-US" dirty="0">
                <a:cs typeface="+mn-ea"/>
                <a:sym typeface="+mn-lt"/>
              </a:endParaRPr>
            </a:p>
          </p:txBody>
        </p:sp>
        <p:sp>
          <p:nvSpPr>
            <p:cNvPr id="117" name="Freeform 90"/>
            <p:cNvSpPr/>
            <p:nvPr/>
          </p:nvSpPr>
          <p:spPr bwMode="auto">
            <a:xfrm>
              <a:off x="5045076" y="3362326"/>
              <a:ext cx="53975" cy="133350"/>
            </a:xfrm>
            <a:custGeom>
              <a:avLst/>
              <a:gdLst>
                <a:gd name="T0" fmla="*/ 9 w 34"/>
                <a:gd name="T1" fmla="*/ 84 h 84"/>
                <a:gd name="T2" fmla="*/ 0 w 34"/>
                <a:gd name="T3" fmla="*/ 2 h 84"/>
                <a:gd name="T4" fmla="*/ 24 w 34"/>
                <a:gd name="T5" fmla="*/ 0 h 84"/>
                <a:gd name="T6" fmla="*/ 34 w 34"/>
                <a:gd name="T7" fmla="*/ 79 h 84"/>
                <a:gd name="T8" fmla="*/ 9 w 34"/>
                <a:gd name="T9" fmla="*/ 84 h 84"/>
              </a:gdLst>
              <a:ahLst/>
              <a:cxnLst>
                <a:cxn ang="0">
                  <a:pos x="T0" y="T1"/>
                </a:cxn>
                <a:cxn ang="0">
                  <a:pos x="T2" y="T3"/>
                </a:cxn>
                <a:cxn ang="0">
                  <a:pos x="T4" y="T5"/>
                </a:cxn>
                <a:cxn ang="0">
                  <a:pos x="T6" y="T7"/>
                </a:cxn>
                <a:cxn ang="0">
                  <a:pos x="T8" y="T9"/>
                </a:cxn>
              </a:cxnLst>
              <a:rect l="0" t="0" r="r" b="b"/>
              <a:pathLst>
                <a:path w="34" h="84">
                  <a:moveTo>
                    <a:pt x="9" y="84"/>
                  </a:moveTo>
                  <a:lnTo>
                    <a:pt x="0" y="2"/>
                  </a:lnTo>
                  <a:lnTo>
                    <a:pt x="24" y="0"/>
                  </a:lnTo>
                  <a:lnTo>
                    <a:pt x="34" y="79"/>
                  </a:lnTo>
                  <a:lnTo>
                    <a:pt x="9" y="84"/>
                  </a:ln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18" name="Freeform 91"/>
            <p:cNvSpPr>
              <a:spLocks noEditPoints="1"/>
            </p:cNvSpPr>
            <p:nvPr/>
          </p:nvSpPr>
          <p:spPr bwMode="auto">
            <a:xfrm>
              <a:off x="4044951" y="2359026"/>
              <a:ext cx="747713" cy="1163638"/>
            </a:xfrm>
            <a:custGeom>
              <a:avLst/>
              <a:gdLst>
                <a:gd name="T0" fmla="*/ 123 w 388"/>
                <a:gd name="T1" fmla="*/ 604 h 604"/>
                <a:gd name="T2" fmla="*/ 388 w 388"/>
                <a:gd name="T3" fmla="*/ 256 h 604"/>
                <a:gd name="T4" fmla="*/ 269 w 388"/>
                <a:gd name="T5" fmla="*/ 167 h 604"/>
                <a:gd name="T6" fmla="*/ 188 w 388"/>
                <a:gd name="T7" fmla="*/ 26 h 604"/>
                <a:gd name="T8" fmla="*/ 44 w 388"/>
                <a:gd name="T9" fmla="*/ 57 h 604"/>
                <a:gd name="T10" fmla="*/ 4 w 388"/>
                <a:gd name="T11" fmla="*/ 246 h 604"/>
                <a:gd name="T12" fmla="*/ 26 w 388"/>
                <a:gd name="T13" fmla="*/ 425 h 604"/>
                <a:gd name="T14" fmla="*/ 123 w 388"/>
                <a:gd name="T15" fmla="*/ 604 h 604"/>
                <a:gd name="T16" fmla="*/ 233 w 388"/>
                <a:gd name="T17" fmla="*/ 184 h 604"/>
                <a:gd name="T18" fmla="*/ 75 w 388"/>
                <a:gd name="T19" fmla="*/ 353 h 604"/>
                <a:gd name="T20" fmla="*/ 60 w 388"/>
                <a:gd name="T21" fmla="*/ 123 h 604"/>
                <a:gd name="T22" fmla="*/ 121 w 388"/>
                <a:gd name="T23" fmla="*/ 64 h 604"/>
                <a:gd name="T24" fmla="*/ 223 w 388"/>
                <a:gd name="T25" fmla="*/ 166 h 604"/>
                <a:gd name="T26" fmla="*/ 233 w 388"/>
                <a:gd name="T27" fmla="*/ 183 h 604"/>
                <a:gd name="T28" fmla="*/ 233 w 388"/>
                <a:gd name="T29" fmla="*/ 18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604">
                  <a:moveTo>
                    <a:pt x="123" y="604"/>
                  </a:moveTo>
                  <a:cubicBezTo>
                    <a:pt x="388" y="256"/>
                    <a:pt x="388" y="256"/>
                    <a:pt x="388" y="256"/>
                  </a:cubicBezTo>
                  <a:cubicBezTo>
                    <a:pt x="269" y="167"/>
                    <a:pt x="269" y="167"/>
                    <a:pt x="269" y="167"/>
                  </a:cubicBezTo>
                  <a:cubicBezTo>
                    <a:pt x="264" y="108"/>
                    <a:pt x="243" y="55"/>
                    <a:pt x="188" y="26"/>
                  </a:cubicBezTo>
                  <a:cubicBezTo>
                    <a:pt x="138" y="0"/>
                    <a:pt x="76" y="9"/>
                    <a:pt x="44" y="57"/>
                  </a:cubicBezTo>
                  <a:cubicBezTo>
                    <a:pt x="8" y="110"/>
                    <a:pt x="0" y="184"/>
                    <a:pt x="4" y="246"/>
                  </a:cubicBezTo>
                  <a:cubicBezTo>
                    <a:pt x="7" y="305"/>
                    <a:pt x="7" y="372"/>
                    <a:pt x="26" y="425"/>
                  </a:cubicBezTo>
                  <a:cubicBezTo>
                    <a:pt x="0" y="488"/>
                    <a:pt x="50" y="548"/>
                    <a:pt x="123" y="604"/>
                  </a:cubicBezTo>
                  <a:close/>
                  <a:moveTo>
                    <a:pt x="233" y="184"/>
                  </a:moveTo>
                  <a:cubicBezTo>
                    <a:pt x="75" y="353"/>
                    <a:pt x="75" y="353"/>
                    <a:pt x="75" y="353"/>
                  </a:cubicBezTo>
                  <a:cubicBezTo>
                    <a:pt x="51" y="313"/>
                    <a:pt x="40" y="173"/>
                    <a:pt x="60" y="123"/>
                  </a:cubicBezTo>
                  <a:cubicBezTo>
                    <a:pt x="71" y="95"/>
                    <a:pt x="92" y="69"/>
                    <a:pt x="121" y="64"/>
                  </a:cubicBezTo>
                  <a:cubicBezTo>
                    <a:pt x="174" y="53"/>
                    <a:pt x="227" y="116"/>
                    <a:pt x="223" y="166"/>
                  </a:cubicBezTo>
                  <a:cubicBezTo>
                    <a:pt x="223" y="174"/>
                    <a:pt x="227" y="180"/>
                    <a:pt x="233" y="183"/>
                  </a:cubicBezTo>
                  <a:cubicBezTo>
                    <a:pt x="233" y="184"/>
                    <a:pt x="233" y="184"/>
                    <a:pt x="233" y="184"/>
                  </a:cubicBez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9" name="Freeform 92"/>
            <p:cNvSpPr/>
            <p:nvPr/>
          </p:nvSpPr>
          <p:spPr bwMode="auto">
            <a:xfrm>
              <a:off x="5456238" y="3341688"/>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0" name="Freeform 93"/>
            <p:cNvSpPr/>
            <p:nvPr/>
          </p:nvSpPr>
          <p:spPr bwMode="auto">
            <a:xfrm>
              <a:off x="5446713" y="3227388"/>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1" name="Freeform 94"/>
            <p:cNvSpPr/>
            <p:nvPr/>
          </p:nvSpPr>
          <p:spPr bwMode="auto">
            <a:xfrm>
              <a:off x="5446713" y="3435351"/>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2" name="Freeform 95"/>
            <p:cNvSpPr/>
            <p:nvPr/>
          </p:nvSpPr>
          <p:spPr bwMode="auto">
            <a:xfrm>
              <a:off x="5551488" y="3417888"/>
              <a:ext cx="85725" cy="65088"/>
            </a:xfrm>
            <a:custGeom>
              <a:avLst/>
              <a:gdLst>
                <a:gd name="T0" fmla="*/ 31 w 45"/>
                <a:gd name="T1" fmla="*/ 5 h 34"/>
                <a:gd name="T2" fmla="*/ 42 w 45"/>
                <a:gd name="T3" fmla="*/ 23 h 34"/>
                <a:gd name="T4" fmla="*/ 23 w 45"/>
                <a:gd name="T5" fmla="*/ 32 h 34"/>
                <a:gd name="T6" fmla="*/ 0 w 45"/>
                <a:gd name="T7" fmla="*/ 10 h 34"/>
                <a:gd name="T8" fmla="*/ 31 w 45"/>
                <a:gd name="T9" fmla="*/ 5 h 34"/>
              </a:gdLst>
              <a:ahLst/>
              <a:cxnLst>
                <a:cxn ang="0">
                  <a:pos x="T0" y="T1"/>
                </a:cxn>
                <a:cxn ang="0">
                  <a:pos x="T2" y="T3"/>
                </a:cxn>
                <a:cxn ang="0">
                  <a:pos x="T4" y="T5"/>
                </a:cxn>
                <a:cxn ang="0">
                  <a:pos x="T6" y="T7"/>
                </a:cxn>
                <a:cxn ang="0">
                  <a:pos x="T8" y="T9"/>
                </a:cxn>
              </a:cxnLst>
              <a:rect l="0" t="0" r="r" b="b"/>
              <a:pathLst>
                <a:path w="45" h="34">
                  <a:moveTo>
                    <a:pt x="31" y="5"/>
                  </a:moveTo>
                  <a:cubicBezTo>
                    <a:pt x="40" y="7"/>
                    <a:pt x="45" y="14"/>
                    <a:pt x="42" y="23"/>
                  </a:cubicBezTo>
                  <a:cubicBezTo>
                    <a:pt x="39" y="31"/>
                    <a:pt x="32" y="34"/>
                    <a:pt x="23" y="32"/>
                  </a:cubicBezTo>
                  <a:cubicBezTo>
                    <a:pt x="8" y="27"/>
                    <a:pt x="0" y="10"/>
                    <a:pt x="0" y="10"/>
                  </a:cubicBezTo>
                  <a:cubicBezTo>
                    <a:pt x="0" y="10"/>
                    <a:pt x="16" y="0"/>
                    <a:pt x="31" y="5"/>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23" name="Freeform 96"/>
            <p:cNvSpPr/>
            <p:nvPr/>
          </p:nvSpPr>
          <p:spPr bwMode="auto">
            <a:xfrm>
              <a:off x="5551488" y="3255963"/>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28" name="Freeform 92"/>
            <p:cNvSpPr/>
            <p:nvPr/>
          </p:nvSpPr>
          <p:spPr bwMode="auto">
            <a:xfrm>
              <a:off x="5456238" y="3344863"/>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29" name="Freeform 93"/>
            <p:cNvSpPr/>
            <p:nvPr/>
          </p:nvSpPr>
          <p:spPr bwMode="auto">
            <a:xfrm>
              <a:off x="5446713" y="3230563"/>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30" name="Freeform 94"/>
            <p:cNvSpPr/>
            <p:nvPr/>
          </p:nvSpPr>
          <p:spPr bwMode="auto">
            <a:xfrm>
              <a:off x="5446713" y="3438526"/>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31" name="Freeform 96"/>
            <p:cNvSpPr/>
            <p:nvPr/>
          </p:nvSpPr>
          <p:spPr bwMode="auto">
            <a:xfrm>
              <a:off x="5551488" y="3259138"/>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7" name="组合 26"/>
          <p:cNvGrpSpPr/>
          <p:nvPr/>
        </p:nvGrpSpPr>
        <p:grpSpPr>
          <a:xfrm>
            <a:off x="210185" y="4533265"/>
            <a:ext cx="11729085" cy="2094230"/>
            <a:chOff x="354" y="7503"/>
            <a:chExt cx="18471" cy="3298"/>
          </a:xfrm>
        </p:grpSpPr>
        <p:sp>
          <p:nvSpPr>
            <p:cNvPr id="96" name="Freeform 72"/>
            <p:cNvSpPr/>
            <p:nvPr/>
          </p:nvSpPr>
          <p:spPr bwMode="auto">
            <a:xfrm>
              <a:off x="2528" y="7503"/>
              <a:ext cx="13295" cy="3298"/>
            </a:xfrm>
            <a:custGeom>
              <a:avLst/>
              <a:gdLst>
                <a:gd name="T0" fmla="*/ 970 w 4384"/>
                <a:gd name="T1" fmla="*/ 47 h 1087"/>
                <a:gd name="T2" fmla="*/ 934 w 4384"/>
                <a:gd name="T3" fmla="*/ 11 h 1087"/>
                <a:gd name="T4" fmla="*/ 920 w 4384"/>
                <a:gd name="T5" fmla="*/ 14 h 1087"/>
                <a:gd name="T6" fmla="*/ 887 w 4384"/>
                <a:gd name="T7" fmla="*/ 0 h 1087"/>
                <a:gd name="T8" fmla="*/ 839 w 4384"/>
                <a:gd name="T9" fmla="*/ 47 h 1087"/>
                <a:gd name="T10" fmla="*/ 839 w 4384"/>
                <a:gd name="T11" fmla="*/ 104 h 1087"/>
                <a:gd name="T12" fmla="*/ 760 w 4384"/>
                <a:gd name="T13" fmla="*/ 183 h 1087"/>
                <a:gd name="T14" fmla="*/ 681 w 4384"/>
                <a:gd name="T15" fmla="*/ 104 h 1087"/>
                <a:gd name="T16" fmla="*/ 681 w 4384"/>
                <a:gd name="T17" fmla="*/ 47 h 1087"/>
                <a:gd name="T18" fmla="*/ 634 w 4384"/>
                <a:gd name="T19" fmla="*/ 0 h 1087"/>
                <a:gd name="T20" fmla="*/ 600 w 4384"/>
                <a:gd name="T21" fmla="*/ 14 h 1087"/>
                <a:gd name="T22" fmla="*/ 586 w 4384"/>
                <a:gd name="T23" fmla="*/ 11 h 1087"/>
                <a:gd name="T24" fmla="*/ 550 w 4384"/>
                <a:gd name="T25" fmla="*/ 47 h 1087"/>
                <a:gd name="T26" fmla="*/ 0 w 4384"/>
                <a:gd name="T27" fmla="*/ 47 h 1087"/>
                <a:gd name="T28" fmla="*/ 0 w 4384"/>
                <a:gd name="T29" fmla="*/ 1087 h 1087"/>
                <a:gd name="T30" fmla="*/ 4384 w 4384"/>
                <a:gd name="T31" fmla="*/ 1087 h 1087"/>
                <a:gd name="T32" fmla="*/ 4384 w 4384"/>
                <a:gd name="T33" fmla="*/ 47 h 1087"/>
                <a:gd name="T34" fmla="*/ 970 w 4384"/>
                <a:gd name="T35" fmla="*/ 4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1087">
                  <a:moveTo>
                    <a:pt x="970" y="47"/>
                  </a:moveTo>
                  <a:cubicBezTo>
                    <a:pt x="970" y="27"/>
                    <a:pt x="954" y="11"/>
                    <a:pt x="934" y="11"/>
                  </a:cubicBezTo>
                  <a:cubicBezTo>
                    <a:pt x="929" y="11"/>
                    <a:pt x="924" y="12"/>
                    <a:pt x="920" y="14"/>
                  </a:cubicBezTo>
                  <a:cubicBezTo>
                    <a:pt x="912" y="5"/>
                    <a:pt x="900" y="0"/>
                    <a:pt x="887" y="0"/>
                  </a:cubicBezTo>
                  <a:cubicBezTo>
                    <a:pt x="860" y="0"/>
                    <a:pt x="839" y="21"/>
                    <a:pt x="839" y="47"/>
                  </a:cubicBezTo>
                  <a:cubicBezTo>
                    <a:pt x="839" y="104"/>
                    <a:pt x="839" y="104"/>
                    <a:pt x="839" y="104"/>
                  </a:cubicBezTo>
                  <a:cubicBezTo>
                    <a:pt x="839" y="148"/>
                    <a:pt x="804" y="183"/>
                    <a:pt x="760" y="183"/>
                  </a:cubicBezTo>
                  <a:cubicBezTo>
                    <a:pt x="716" y="183"/>
                    <a:pt x="681" y="148"/>
                    <a:pt x="681" y="104"/>
                  </a:cubicBezTo>
                  <a:cubicBezTo>
                    <a:pt x="681" y="47"/>
                    <a:pt x="681" y="47"/>
                    <a:pt x="681" y="47"/>
                  </a:cubicBezTo>
                  <a:cubicBezTo>
                    <a:pt x="681" y="21"/>
                    <a:pt x="660" y="0"/>
                    <a:pt x="634" y="0"/>
                  </a:cubicBezTo>
                  <a:cubicBezTo>
                    <a:pt x="620" y="0"/>
                    <a:pt x="608" y="5"/>
                    <a:pt x="600" y="14"/>
                  </a:cubicBezTo>
                  <a:cubicBezTo>
                    <a:pt x="596" y="12"/>
                    <a:pt x="591" y="11"/>
                    <a:pt x="586" y="11"/>
                  </a:cubicBezTo>
                  <a:cubicBezTo>
                    <a:pt x="566" y="11"/>
                    <a:pt x="550" y="27"/>
                    <a:pt x="550" y="47"/>
                  </a:cubicBezTo>
                  <a:cubicBezTo>
                    <a:pt x="0" y="47"/>
                    <a:pt x="0" y="47"/>
                    <a:pt x="0" y="47"/>
                  </a:cubicBezTo>
                  <a:cubicBezTo>
                    <a:pt x="0" y="1087"/>
                    <a:pt x="0" y="1087"/>
                    <a:pt x="0" y="1087"/>
                  </a:cubicBezTo>
                  <a:cubicBezTo>
                    <a:pt x="4384" y="1087"/>
                    <a:pt x="4384" y="1087"/>
                    <a:pt x="4384" y="1087"/>
                  </a:cubicBezTo>
                  <a:cubicBezTo>
                    <a:pt x="4384" y="47"/>
                    <a:pt x="4384" y="47"/>
                    <a:pt x="4384" y="47"/>
                  </a:cubicBezTo>
                  <a:lnTo>
                    <a:pt x="970" y="47"/>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124" name="Freeform 72"/>
            <p:cNvSpPr/>
            <p:nvPr/>
          </p:nvSpPr>
          <p:spPr bwMode="auto">
            <a:xfrm>
              <a:off x="15823" y="7650"/>
              <a:ext cx="3002" cy="3150"/>
            </a:xfrm>
            <a:prstGeom prst="rect">
              <a:avLst/>
            </a:prstGeom>
            <a:solidFill>
              <a:srgbClr val="F7D6AB"/>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5" name="Freeform 72"/>
            <p:cNvSpPr/>
            <p:nvPr/>
          </p:nvSpPr>
          <p:spPr bwMode="auto">
            <a:xfrm>
              <a:off x="354" y="7650"/>
              <a:ext cx="2195" cy="3150"/>
            </a:xfrm>
            <a:prstGeom prst="rect">
              <a:avLst/>
            </a:prstGeom>
            <a:solidFill>
              <a:srgbClr val="F7D6AB"/>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6" name="文本框 125"/>
            <p:cNvSpPr txBox="1"/>
            <p:nvPr/>
          </p:nvSpPr>
          <p:spPr>
            <a:xfrm>
              <a:off x="3485"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27" name="文本框 126"/>
            <p:cNvSpPr txBox="1"/>
            <p:nvPr/>
          </p:nvSpPr>
          <p:spPr>
            <a:xfrm>
              <a:off x="3485"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28" name="直接连接符 127"/>
            <p:cNvCxnSpPr/>
            <p:nvPr/>
          </p:nvCxnSpPr>
          <p:spPr>
            <a:xfrm>
              <a:off x="3645"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3485"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30" name="文本框 129"/>
            <p:cNvSpPr txBox="1"/>
            <p:nvPr/>
          </p:nvSpPr>
          <p:spPr>
            <a:xfrm>
              <a:off x="2447"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01</a:t>
              </a:r>
            </a:p>
          </p:txBody>
        </p:sp>
        <p:sp>
          <p:nvSpPr>
            <p:cNvPr id="131" name="文本框 130"/>
            <p:cNvSpPr txBox="1"/>
            <p:nvPr/>
          </p:nvSpPr>
          <p:spPr>
            <a:xfrm>
              <a:off x="8635"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32" name="文本框 131"/>
            <p:cNvSpPr txBox="1"/>
            <p:nvPr/>
          </p:nvSpPr>
          <p:spPr>
            <a:xfrm>
              <a:off x="8635"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33" name="直接连接符 132"/>
            <p:cNvCxnSpPr/>
            <p:nvPr/>
          </p:nvCxnSpPr>
          <p:spPr>
            <a:xfrm>
              <a:off x="8795"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8635"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35" name="文本框 134"/>
            <p:cNvSpPr txBox="1"/>
            <p:nvPr/>
          </p:nvSpPr>
          <p:spPr>
            <a:xfrm>
              <a:off x="7597"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02</a:t>
              </a:r>
            </a:p>
          </p:txBody>
        </p:sp>
        <p:sp>
          <p:nvSpPr>
            <p:cNvPr id="136" name="文本框 135"/>
            <p:cNvSpPr txBox="1"/>
            <p:nvPr/>
          </p:nvSpPr>
          <p:spPr>
            <a:xfrm>
              <a:off x="13308"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37" name="文本框 136"/>
            <p:cNvSpPr txBox="1"/>
            <p:nvPr/>
          </p:nvSpPr>
          <p:spPr>
            <a:xfrm>
              <a:off x="13308"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38" name="直接连接符 137"/>
            <p:cNvCxnSpPr/>
            <p:nvPr/>
          </p:nvCxnSpPr>
          <p:spPr>
            <a:xfrm>
              <a:off x="13468"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13308"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40" name="文本框 139"/>
            <p:cNvSpPr txBox="1"/>
            <p:nvPr/>
          </p:nvSpPr>
          <p:spPr>
            <a:xfrm>
              <a:off x="12269"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0-#ppt_w/2"/>
                                          </p:val>
                                        </p:tav>
                                        <p:tav tm="100000">
                                          <p:val>
                                            <p:strVal val="#ppt_x"/>
                                          </p:val>
                                        </p:tav>
                                      </p:tavLst>
                                    </p:anim>
                                    <p:anim calcmode="lin" valueType="num">
                                      <p:cBhvr additive="base">
                                        <p:cTn id="15" dur="1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75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1500" fill="hold"/>
                                        <p:tgtEl>
                                          <p:spTgt spid="114"/>
                                        </p:tgtEl>
                                        <p:attrNameLst>
                                          <p:attrName>ppt_x</p:attrName>
                                        </p:attrNameLst>
                                      </p:cBhvr>
                                      <p:tavLst>
                                        <p:tav tm="0">
                                          <p:val>
                                            <p:strVal val="0-#ppt_w/2"/>
                                          </p:val>
                                        </p:tav>
                                        <p:tav tm="100000">
                                          <p:val>
                                            <p:strVal val="#ppt_x"/>
                                          </p:val>
                                        </p:tav>
                                      </p:tavLst>
                                    </p:anim>
                                    <p:anim calcmode="lin" valueType="num">
                                      <p:cBhvr additive="base">
                                        <p:cTn id="19" dur="1500" fill="hold"/>
                                        <p:tgtEl>
                                          <p:spTgt spid="114"/>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1250"/>
                                  </p:stCondLst>
                                  <p:childTnLst>
                                    <p:set>
                                      <p:cBhvr>
                                        <p:cTn id="21" dur="1" fill="hold">
                                          <p:stCondLst>
                                            <p:cond delay="0"/>
                                          </p:stCondLst>
                                        </p:cTn>
                                        <p:tgtEl>
                                          <p:spTgt spid="106"/>
                                        </p:tgtEl>
                                        <p:attrNameLst>
                                          <p:attrName>style.visibility</p:attrName>
                                        </p:attrNameLst>
                                      </p:cBhvr>
                                      <p:to>
                                        <p:strVal val="visible"/>
                                      </p:to>
                                    </p:set>
                                    <p:anim calcmode="lin" valueType="num">
                                      <p:cBhvr additive="base">
                                        <p:cTn id="22" dur="1500" fill="hold"/>
                                        <p:tgtEl>
                                          <p:spTgt spid="106"/>
                                        </p:tgtEl>
                                        <p:attrNameLst>
                                          <p:attrName>ppt_x</p:attrName>
                                        </p:attrNameLst>
                                      </p:cBhvr>
                                      <p:tavLst>
                                        <p:tav tm="0">
                                          <p:val>
                                            <p:strVal val="0-#ppt_w/2"/>
                                          </p:val>
                                        </p:tav>
                                        <p:tav tm="100000">
                                          <p:val>
                                            <p:strVal val="#ppt_x"/>
                                          </p:val>
                                        </p:tav>
                                      </p:tavLst>
                                    </p:anim>
                                    <p:anim calcmode="lin" valueType="num">
                                      <p:cBhvr additive="base">
                                        <p:cTn id="23" dur="1500" fill="hold"/>
                                        <p:tgtEl>
                                          <p:spTgt spid="106"/>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2250"/>
                                  </p:stCondLst>
                                  <p:childTnLst>
                                    <p:set>
                                      <p:cBhvr>
                                        <p:cTn id="25" dur="1" fill="hold">
                                          <p:stCondLst>
                                            <p:cond delay="0"/>
                                          </p:stCondLst>
                                        </p:cTn>
                                        <p:tgtEl>
                                          <p:spTgt spid="97"/>
                                        </p:tgtEl>
                                        <p:attrNameLst>
                                          <p:attrName>style.visibility</p:attrName>
                                        </p:attrNameLst>
                                      </p:cBhvr>
                                      <p:to>
                                        <p:strVal val="visible"/>
                                      </p:to>
                                    </p:set>
                                    <p:animEffect transition="in" filter="wipe(up)">
                                      <p:cBhvr>
                                        <p:cTn id="26"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1miz-E1031127-1B46F42E"/>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53565" y="2320925"/>
            <a:ext cx="7620000" cy="8382000"/>
          </a:xfrm>
          <a:prstGeom prst="rect">
            <a:avLst/>
          </a:prstGeom>
        </p:spPr>
      </p:pic>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7" name="组合 6"/>
          <p:cNvGrpSpPr/>
          <p:nvPr/>
        </p:nvGrpSpPr>
        <p:grpSpPr>
          <a:xfrm>
            <a:off x="785495" y="2495550"/>
            <a:ext cx="2021205" cy="1603375"/>
            <a:chOff x="1237" y="3930"/>
            <a:chExt cx="3183" cy="2525"/>
          </a:xfrm>
        </p:grpSpPr>
        <p:sp>
          <p:nvSpPr>
            <p:cNvPr id="5" name="文本框 4"/>
            <p:cNvSpPr txBox="1"/>
            <p:nvPr/>
          </p:nvSpPr>
          <p:spPr>
            <a:xfrm>
              <a:off x="2331" y="3930"/>
              <a:ext cx="889" cy="1357"/>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01</a:t>
              </a:r>
            </a:p>
          </p:txBody>
        </p:sp>
        <p:sp>
          <p:nvSpPr>
            <p:cNvPr id="59" name="矩形 58"/>
            <p:cNvSpPr/>
            <p:nvPr/>
          </p:nvSpPr>
          <p:spPr>
            <a:xfrm>
              <a:off x="1677" y="5198"/>
              <a:ext cx="2743" cy="1257"/>
            </a:xfrm>
            <a:prstGeom prst="rect">
              <a:avLst/>
            </a:prstGeom>
            <a:noFill/>
          </p:spPr>
          <p:txBody>
            <a:bodyPr wrap="square" lIns="0" tIns="0" rIns="0" bIns="0" rtlCol="0">
              <a:spAutoFit/>
            </a:bodyPr>
            <a:lstStyle/>
            <a:p>
              <a:pPr marL="0" marR="0" lvl="0" indent="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0" name="矩形: 圆角 59"/>
            <p:cNvSpPr/>
            <p:nvPr>
              <p:custDataLst>
                <p:tags r:id="rId8"/>
              </p:custDataLst>
            </p:nvPr>
          </p:nvSpPr>
          <p:spPr>
            <a:xfrm>
              <a:off x="1723" y="4644"/>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4" name="图片 3"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237" y="3948"/>
              <a:ext cx="1044" cy="1044"/>
            </a:xfrm>
            <a:prstGeom prst="rect">
              <a:avLst/>
            </a:prstGeom>
          </p:spPr>
        </p:pic>
      </p:grpSp>
      <p:grpSp>
        <p:nvGrpSpPr>
          <p:cNvPr id="8" name="组合 7"/>
          <p:cNvGrpSpPr/>
          <p:nvPr/>
        </p:nvGrpSpPr>
        <p:grpSpPr>
          <a:xfrm>
            <a:off x="3360420" y="1465580"/>
            <a:ext cx="2296160" cy="2324735"/>
            <a:chOff x="5292" y="2308"/>
            <a:chExt cx="3616" cy="3661"/>
          </a:xfrm>
        </p:grpSpPr>
        <p:sp>
          <p:nvSpPr>
            <p:cNvPr id="27" name="文本框 26"/>
            <p:cNvSpPr txBox="1"/>
            <p:nvPr/>
          </p:nvSpPr>
          <p:spPr>
            <a:xfrm>
              <a:off x="6871" y="2350"/>
              <a:ext cx="118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02</a:t>
              </a:r>
            </a:p>
          </p:txBody>
        </p:sp>
        <p:sp>
          <p:nvSpPr>
            <p:cNvPr id="62" name="矩形 61"/>
            <p:cNvSpPr/>
            <p:nvPr/>
          </p:nvSpPr>
          <p:spPr>
            <a:xfrm>
              <a:off x="6165" y="3552"/>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3" name="矩形: 圆角 62"/>
            <p:cNvSpPr/>
            <p:nvPr>
              <p:custDataLst>
                <p:tags r:id="rId6"/>
              </p:custDataLst>
            </p:nvPr>
          </p:nvSpPr>
          <p:spPr>
            <a:xfrm>
              <a:off x="6210" y="2998"/>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3" name="直接连接符 2"/>
            <p:cNvCxnSpPr/>
            <p:nvPr>
              <p:custDataLst>
                <p:tags r:id="rId7"/>
              </p:custDataLst>
            </p:nvPr>
          </p:nvCxnSpPr>
          <p:spPr>
            <a:xfrm>
              <a:off x="5292"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26" name="图片 25"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5857" y="2308"/>
              <a:ext cx="1044" cy="1044"/>
            </a:xfrm>
            <a:prstGeom prst="rect">
              <a:avLst/>
            </a:prstGeom>
          </p:spPr>
        </p:pic>
      </p:grpSp>
      <p:grpSp>
        <p:nvGrpSpPr>
          <p:cNvPr id="9" name="组合 8"/>
          <p:cNvGrpSpPr/>
          <p:nvPr/>
        </p:nvGrpSpPr>
        <p:grpSpPr>
          <a:xfrm>
            <a:off x="6210300" y="1414780"/>
            <a:ext cx="2295525" cy="2375535"/>
            <a:chOff x="9780" y="2228"/>
            <a:chExt cx="3615" cy="3741"/>
          </a:xfrm>
        </p:grpSpPr>
        <p:sp>
          <p:nvSpPr>
            <p:cNvPr id="30" name="文本框 29"/>
            <p:cNvSpPr txBox="1"/>
            <p:nvPr/>
          </p:nvSpPr>
          <p:spPr>
            <a:xfrm>
              <a:off x="11251" y="2350"/>
              <a:ext cx="118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03</a:t>
              </a:r>
            </a:p>
          </p:txBody>
        </p:sp>
        <p:sp>
          <p:nvSpPr>
            <p:cNvPr id="65" name="矩形 64"/>
            <p:cNvSpPr/>
            <p:nvPr/>
          </p:nvSpPr>
          <p:spPr>
            <a:xfrm>
              <a:off x="10652" y="3552"/>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6" name="矩形: 圆角 65"/>
            <p:cNvSpPr/>
            <p:nvPr>
              <p:custDataLst>
                <p:tags r:id="rId4"/>
              </p:custDataLst>
            </p:nvPr>
          </p:nvSpPr>
          <p:spPr>
            <a:xfrm>
              <a:off x="10698" y="2998"/>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70" name="直接连接符 69"/>
            <p:cNvCxnSpPr/>
            <p:nvPr>
              <p:custDataLst>
                <p:tags r:id="rId5"/>
              </p:custDataLst>
            </p:nvPr>
          </p:nvCxnSpPr>
          <p:spPr>
            <a:xfrm>
              <a:off x="9780"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29" name="图片 28"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277" y="2228"/>
              <a:ext cx="1044" cy="1044"/>
            </a:xfrm>
            <a:prstGeom prst="rect">
              <a:avLst/>
            </a:prstGeom>
          </p:spPr>
        </p:pic>
      </p:grpSp>
      <p:grpSp>
        <p:nvGrpSpPr>
          <p:cNvPr id="10" name="组合 9"/>
          <p:cNvGrpSpPr/>
          <p:nvPr/>
        </p:nvGrpSpPr>
        <p:grpSpPr>
          <a:xfrm>
            <a:off x="9060180" y="2193925"/>
            <a:ext cx="2295525" cy="1905000"/>
            <a:chOff x="14268" y="3455"/>
            <a:chExt cx="3615" cy="3000"/>
          </a:xfrm>
        </p:grpSpPr>
        <p:sp>
          <p:nvSpPr>
            <p:cNvPr id="33" name="文本框 32"/>
            <p:cNvSpPr txBox="1"/>
            <p:nvPr/>
          </p:nvSpPr>
          <p:spPr>
            <a:xfrm>
              <a:off x="15591" y="4021"/>
              <a:ext cx="152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04</a:t>
              </a:r>
            </a:p>
          </p:txBody>
        </p:sp>
        <p:sp>
          <p:nvSpPr>
            <p:cNvPr id="68" name="矩形 67"/>
            <p:cNvSpPr/>
            <p:nvPr/>
          </p:nvSpPr>
          <p:spPr>
            <a:xfrm>
              <a:off x="15140" y="5198"/>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9" name="矩形: 圆角 68"/>
            <p:cNvSpPr/>
            <p:nvPr>
              <p:custDataLst>
                <p:tags r:id="rId2"/>
              </p:custDataLst>
            </p:nvPr>
          </p:nvSpPr>
          <p:spPr>
            <a:xfrm>
              <a:off x="15186" y="4644"/>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71" name="直接连接符 70"/>
            <p:cNvCxnSpPr/>
            <p:nvPr>
              <p:custDataLst>
                <p:tags r:id="rId3"/>
              </p:custDataLst>
            </p:nvPr>
          </p:nvCxnSpPr>
          <p:spPr>
            <a:xfrm>
              <a:off x="14268"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32" name="图片 31"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4617" y="3899"/>
              <a:ext cx="1044" cy="10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65" name="组合 64"/>
          <p:cNvGrpSpPr/>
          <p:nvPr/>
        </p:nvGrpSpPr>
        <p:grpSpPr>
          <a:xfrm>
            <a:off x="1375467" y="1805989"/>
            <a:ext cx="2677103" cy="2404745"/>
            <a:chOff x="246975" y="1579189"/>
            <a:chExt cx="2677201" cy="2404855"/>
          </a:xfrm>
        </p:grpSpPr>
        <p:pic>
          <p:nvPicPr>
            <p:cNvPr id="68" name="图片 67" descr="C:\Users\Administrator\Desktop\51miz-P1501547-EB00AAEF.jpg51miz-P1501547-EB00AAEF"/>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246975" y="1579189"/>
              <a:ext cx="2404833" cy="2404855"/>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69" name="椭圆 68"/>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0" name="图形 230"/>
            <p:cNvGrpSpPr/>
            <p:nvPr/>
          </p:nvGrpSpPr>
          <p:grpSpPr>
            <a:xfrm>
              <a:off x="2322368" y="3147357"/>
              <a:ext cx="465221" cy="459882"/>
              <a:chOff x="6960154" y="4573988"/>
              <a:chExt cx="936790" cy="926038"/>
            </a:xfrm>
            <a:solidFill>
              <a:srgbClr val="EF3E2F"/>
            </a:solidFill>
          </p:grpSpPr>
          <p:sp>
            <p:nvSpPr>
              <p:cNvPr id="71"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2"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3"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4"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5"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6"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7"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3" name="组合 2"/>
          <p:cNvGrpSpPr/>
          <p:nvPr/>
        </p:nvGrpSpPr>
        <p:grpSpPr>
          <a:xfrm>
            <a:off x="4783455" y="1766618"/>
            <a:ext cx="2823845" cy="2483485"/>
            <a:chOff x="99040" y="1503938"/>
            <a:chExt cx="2825136" cy="2483599"/>
          </a:xfrm>
        </p:grpSpPr>
        <p:pic>
          <p:nvPicPr>
            <p:cNvPr id="4" name="图片 3" descr="C:\Users\Administrator\Desktop\51miz-P1501899-456490F3.jpg51miz-P1501899-456490F3"/>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9040" y="1503938"/>
              <a:ext cx="2484112" cy="2483599"/>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5" name="椭圆 4"/>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图形 230"/>
            <p:cNvGrpSpPr/>
            <p:nvPr/>
          </p:nvGrpSpPr>
          <p:grpSpPr>
            <a:xfrm>
              <a:off x="2322368" y="3147357"/>
              <a:ext cx="465221" cy="459882"/>
              <a:chOff x="6960154" y="4573988"/>
              <a:chExt cx="936790" cy="926038"/>
            </a:xfrm>
            <a:solidFill>
              <a:srgbClr val="EF3E2F"/>
            </a:solidFill>
          </p:grpSpPr>
          <p:sp>
            <p:nvSpPr>
              <p:cNvPr id="7"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8"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9"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0"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1"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2"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3"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14" name="组合 13"/>
          <p:cNvGrpSpPr/>
          <p:nvPr/>
        </p:nvGrpSpPr>
        <p:grpSpPr>
          <a:xfrm>
            <a:off x="8338185" y="1781541"/>
            <a:ext cx="2520315" cy="2453640"/>
            <a:chOff x="402647" y="1489333"/>
            <a:chExt cx="2521529" cy="2453752"/>
          </a:xfrm>
        </p:grpSpPr>
        <p:pic>
          <p:nvPicPr>
            <p:cNvPr id="15" name="图片 14" descr="C:\Users\Administrator\Desktop\668aee6e_P1493924_e0379abb.jpg668aee6e_P1493924_e0379abb"/>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02647" y="1489333"/>
              <a:ext cx="2454260" cy="2453752"/>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16" name="椭圆 15"/>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图形 230"/>
            <p:cNvGrpSpPr/>
            <p:nvPr/>
          </p:nvGrpSpPr>
          <p:grpSpPr>
            <a:xfrm>
              <a:off x="2322368" y="3147357"/>
              <a:ext cx="465221" cy="459882"/>
              <a:chOff x="6960154" y="4573988"/>
              <a:chExt cx="936790" cy="926038"/>
            </a:xfrm>
            <a:solidFill>
              <a:srgbClr val="EF3E2F"/>
            </a:solidFill>
          </p:grpSpPr>
          <p:sp>
            <p:nvSpPr>
              <p:cNvPr id="22"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3"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4"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5"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6"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7"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8"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53" name="组合 113"/>
          <p:cNvGrpSpPr/>
          <p:nvPr/>
        </p:nvGrpSpPr>
        <p:grpSpPr bwMode="auto">
          <a:xfrm>
            <a:off x="1365913" y="4562187"/>
            <a:ext cx="2332990" cy="1249045"/>
            <a:chOff x="6150031" y="1274555"/>
            <a:chExt cx="1840576" cy="909471"/>
          </a:xfrm>
        </p:grpSpPr>
        <p:sp>
          <p:nvSpPr>
            <p:cNvPr id="55"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56"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grpSp>
        <p:nvGrpSpPr>
          <p:cNvPr id="29" name="组合 113"/>
          <p:cNvGrpSpPr/>
          <p:nvPr/>
        </p:nvGrpSpPr>
        <p:grpSpPr bwMode="auto">
          <a:xfrm>
            <a:off x="5036849" y="4562187"/>
            <a:ext cx="2332990" cy="1249045"/>
            <a:chOff x="6150031" y="1274555"/>
            <a:chExt cx="1840576" cy="909471"/>
          </a:xfrm>
        </p:grpSpPr>
        <p:sp>
          <p:nvSpPr>
            <p:cNvPr id="30"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31"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grpSp>
        <p:nvGrpSpPr>
          <p:cNvPr id="32" name="组合 113"/>
          <p:cNvGrpSpPr/>
          <p:nvPr/>
        </p:nvGrpSpPr>
        <p:grpSpPr bwMode="auto">
          <a:xfrm>
            <a:off x="8707784" y="4562187"/>
            <a:ext cx="2332990" cy="1249045"/>
            <a:chOff x="6150031" y="1274555"/>
            <a:chExt cx="1840576" cy="909471"/>
          </a:xfrm>
        </p:grpSpPr>
        <p:sp>
          <p:nvSpPr>
            <p:cNvPr id="33"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34"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downLeft)">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Left)">
                                      <p:cBhvr>
                                        <p:cTn id="11" dur="500"/>
                                        <p:tgtEl>
                                          <p:spTgt spid="2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 calcmode="lin" valueType="num">
                                      <p:cBhvr>
                                        <p:cTn id="21" dur="500" fill="hold"/>
                                        <p:tgtEl>
                                          <p:spTgt spid="65"/>
                                        </p:tgtEl>
                                        <p:attrNameLst>
                                          <p:attrName>style.rotation</p:attrName>
                                        </p:attrNameLst>
                                      </p:cBhvr>
                                      <p:tavLst>
                                        <p:tav tm="0">
                                          <p:val>
                                            <p:fltVal val="360"/>
                                          </p:val>
                                        </p:tav>
                                        <p:tav tm="100000">
                                          <p:val>
                                            <p:fltVal val="0"/>
                                          </p:val>
                                        </p:tav>
                                      </p:tavLst>
                                    </p:anim>
                                    <p:animEffect transition="in" filter="fade">
                                      <p:cBhvr>
                                        <p:cTn id="22" dur="500"/>
                                        <p:tgtEl>
                                          <p:spTgt spid="65"/>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style.rotation</p:attrName>
                                        </p:attrNameLst>
                                      </p:cBhvr>
                                      <p:tavLst>
                                        <p:tav tm="0">
                                          <p:val>
                                            <p:fltVal val="360"/>
                                          </p:val>
                                        </p:tav>
                                        <p:tav tm="100000">
                                          <p:val>
                                            <p:fltVal val="0"/>
                                          </p:val>
                                        </p:tav>
                                      </p:tavLst>
                                    </p:anim>
                                    <p:animEffect transition="in" filter="fade">
                                      <p:cBhvr>
                                        <p:cTn id="29" dur="500"/>
                                        <p:tgtEl>
                                          <p:spTgt spid="3"/>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
            <a:ext cx="12174220" cy="683785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07" y="2343150"/>
            <a:ext cx="6013706" cy="45148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97065" y="894715"/>
            <a:ext cx="5963285" cy="5963285"/>
          </a:xfrm>
          <a:prstGeom prst="rect">
            <a:avLst/>
          </a:prstGeom>
        </p:spPr>
      </p:pic>
      <p:sp>
        <p:nvSpPr>
          <p:cNvPr id="44" name="矩形 43"/>
          <p:cNvSpPr/>
          <p:nvPr/>
        </p:nvSpPr>
        <p:spPr>
          <a:xfrm>
            <a:off x="270828" y="1534795"/>
            <a:ext cx="7510145" cy="1783715"/>
          </a:xfrm>
          <a:prstGeom prst="rect">
            <a:avLst/>
          </a:prstGeom>
          <a:effectLst>
            <a:outerShdw blurRad="152400" dist="38100" algn="l" rotWithShape="0">
              <a:schemeClr val="tx1">
                <a:lumMod val="75000"/>
                <a:lumOff val="25000"/>
                <a:alpha val="18000"/>
              </a:schemeClr>
            </a:outerShdw>
          </a:effectLst>
        </p:spPr>
        <p:txBody>
          <a:bodyPr wrap="square">
            <a:spAutoFit/>
          </a:bodyPr>
          <a:lstStyle/>
          <a:p>
            <a:pPr algn="ctr"/>
            <a:r>
              <a:rPr lang="zh-CN" altLang="en-US" sz="11000" b="1" kern="0" spc="10" dirty="0">
                <a:solidFill>
                  <a:schemeClr val="tx1">
                    <a:lumMod val="75000"/>
                    <a:lumOff val="25000"/>
                  </a:schemeClr>
                </a:solidFill>
                <a:effectLst/>
                <a:uFillTx/>
                <a:cs typeface="+mn-ea"/>
                <a:sym typeface="+mn-lt"/>
              </a:rPr>
              <a:t>夏季美食节</a:t>
            </a:r>
          </a:p>
        </p:txBody>
      </p:sp>
      <p:sp>
        <p:nvSpPr>
          <p:cNvPr id="7" name="文本框 6"/>
          <p:cNvSpPr txBox="1"/>
          <p:nvPr/>
        </p:nvSpPr>
        <p:spPr>
          <a:xfrm>
            <a:off x="1181418" y="3155950"/>
            <a:ext cx="5688965" cy="275590"/>
          </a:xfrm>
          <a:prstGeom prst="rect">
            <a:avLst/>
          </a:prstGeom>
          <a:noFill/>
        </p:spPr>
        <p:txBody>
          <a:bodyPr wrap="square" rtlCol="0" anchor="t">
            <a:spAutoFit/>
          </a:bodyPr>
          <a:lstStyle/>
          <a:p>
            <a:pPr algn="ctr"/>
            <a:r>
              <a:rPr lang="zh-CN" altLang="en-US" sz="1200" cap="all">
                <a:solidFill>
                  <a:schemeClr val="bg1">
                    <a:lumMod val="65000"/>
                  </a:schemeClr>
                </a:solidFill>
                <a:uFillTx/>
                <a:cs typeface="+mn-ea"/>
                <a:sym typeface="+mn-lt"/>
              </a:rPr>
              <a:t>Planning of Cool Summer Food Festival Act</a:t>
            </a:r>
            <a:r>
              <a:rPr lang="en-US" altLang="zh-CN" sz="1200" cap="all">
                <a:solidFill>
                  <a:schemeClr val="bg1">
                    <a:lumMod val="65000"/>
                  </a:schemeClr>
                </a:solidFill>
                <a:uFillTx/>
                <a:cs typeface="+mn-ea"/>
                <a:sym typeface="+mn-lt"/>
              </a:rPr>
              <a:t> </a:t>
            </a:r>
            <a:r>
              <a:rPr lang="zh-CN" altLang="en-US" sz="1200" cap="all">
                <a:solidFill>
                  <a:schemeClr val="bg1">
                    <a:lumMod val="65000"/>
                  </a:schemeClr>
                </a:solidFill>
                <a:uFillTx/>
                <a:cs typeface="+mn-ea"/>
                <a:sym typeface="+mn-lt"/>
              </a:rPr>
              <a:t>Food Festival </a:t>
            </a:r>
          </a:p>
        </p:txBody>
      </p:sp>
      <p:grpSp>
        <p:nvGrpSpPr>
          <p:cNvPr id="10" name="组合 9"/>
          <p:cNvGrpSpPr/>
          <p:nvPr/>
        </p:nvGrpSpPr>
        <p:grpSpPr>
          <a:xfrm>
            <a:off x="2133918" y="3597275"/>
            <a:ext cx="3783965" cy="419100"/>
            <a:chOff x="2371" y="5376"/>
            <a:chExt cx="5959" cy="660"/>
          </a:xfrm>
        </p:grpSpPr>
        <p:sp>
          <p:nvSpPr>
            <p:cNvPr id="8" name="圆角矩形 7"/>
            <p:cNvSpPr/>
            <p:nvPr/>
          </p:nvSpPr>
          <p:spPr>
            <a:xfrm>
              <a:off x="2371" y="5376"/>
              <a:ext cx="5959" cy="660"/>
            </a:xfrm>
            <a:prstGeom prst="roundRect">
              <a:avLst>
                <a:gd name="adj" fmla="val 50000"/>
              </a:avLst>
            </a:prstGeom>
            <a:solidFill>
              <a:srgbClr val="FFBB13"/>
            </a:solidFill>
            <a:ln>
              <a:noFill/>
            </a:ln>
            <a:effectLst>
              <a:outerShdw blurRad="50800" dist="381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458" y="5440"/>
              <a:ext cx="5784" cy="533"/>
            </a:xfrm>
            <a:prstGeom prst="rect">
              <a:avLst/>
            </a:prstGeom>
            <a:noFill/>
          </p:spPr>
          <p:txBody>
            <a:bodyPr wrap="none" rtlCol="0" anchor="t">
              <a:spAutoFit/>
            </a:bodyPr>
            <a:lstStyle/>
            <a:p>
              <a:pPr algn="ctr"/>
              <a:r>
                <a:rPr lang="zh-CN" altLang="en-US" sz="1600" cap="all">
                  <a:solidFill>
                    <a:schemeClr val="bg1"/>
                  </a:solidFill>
                  <a:uFillTx/>
                  <a:cs typeface="+mn-ea"/>
                  <a:sym typeface="+mn-lt"/>
                </a:rPr>
                <a:t>【吃货来袭】主题夏季美食节活动策划</a:t>
              </a:r>
            </a:p>
          </p:txBody>
        </p:sp>
      </p:grpSp>
      <p:sp>
        <p:nvSpPr>
          <p:cNvPr id="11" name="文本框 10"/>
          <p:cNvSpPr txBox="1"/>
          <p:nvPr/>
        </p:nvSpPr>
        <p:spPr>
          <a:xfrm>
            <a:off x="1918970" y="4223385"/>
            <a:ext cx="4213860" cy="510540"/>
          </a:xfrm>
          <a:prstGeom prst="rect">
            <a:avLst/>
          </a:prstGeom>
          <a:noFill/>
        </p:spPr>
        <p:txBody>
          <a:bodyPr wrap="square" rtlCol="0" anchor="t">
            <a:spAutoFit/>
          </a:bodyPr>
          <a:lstStyle/>
          <a:p>
            <a:pPr algn="ctr">
              <a:lnSpc>
                <a:spcPct val="130000"/>
              </a:lnSpc>
              <a:spcBef>
                <a:spcPts val="0"/>
              </a:spcBef>
              <a:spcAft>
                <a:spcPts val="0"/>
              </a:spcAft>
            </a:pP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endParaRPr lang="zh-CN" altLang="en-US" sz="700" dirty="0" smtClean="0">
              <a:solidFill>
                <a:schemeClr val="tx1">
                  <a:lumMod val="50000"/>
                  <a:lumOff val="50000"/>
                </a:schemeClr>
              </a:solidFill>
              <a:cs typeface="+mn-ea"/>
              <a:sym typeface="+mn-lt"/>
            </a:endParaRPr>
          </a:p>
          <a:p>
            <a:pPr algn="ctr">
              <a:lnSpc>
                <a:spcPct val="130000"/>
              </a:lnSpc>
              <a:spcBef>
                <a:spcPts val="0"/>
              </a:spcBef>
              <a:spcAft>
                <a:spcPts val="0"/>
              </a:spcAft>
            </a:pPr>
            <a:endParaRPr lang="zh-CN" altLang="en-US" sz="700" dirty="0" smtClean="0">
              <a:solidFill>
                <a:schemeClr val="tx1">
                  <a:lumMod val="50000"/>
                  <a:lumOff val="50000"/>
                </a:schemeClr>
              </a:solidFill>
              <a:cs typeface="+mn-ea"/>
              <a:sym typeface="+mn-lt"/>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375" y="1008380"/>
            <a:ext cx="2058670" cy="2058670"/>
          </a:xfrm>
          <a:prstGeom prst="rect">
            <a:avLst/>
          </a:prstGeom>
        </p:spPr>
      </p:pic>
      <p:grpSp>
        <p:nvGrpSpPr>
          <p:cNvPr id="19" name="组合 18"/>
          <p:cNvGrpSpPr/>
          <p:nvPr/>
        </p:nvGrpSpPr>
        <p:grpSpPr>
          <a:xfrm>
            <a:off x="3102293" y="4926330"/>
            <a:ext cx="1925320" cy="322580"/>
            <a:chOff x="4794" y="7378"/>
            <a:chExt cx="3032" cy="508"/>
          </a:xfrm>
        </p:grpSpPr>
        <p:sp>
          <p:nvSpPr>
            <p:cNvPr id="16" name="文本框 15"/>
            <p:cNvSpPr txBox="1"/>
            <p:nvPr/>
          </p:nvSpPr>
          <p:spPr>
            <a:xfrm>
              <a:off x="5329" y="7391"/>
              <a:ext cx="2497" cy="485"/>
            </a:xfrm>
            <a:prstGeom prst="rect">
              <a:avLst/>
            </a:prstGeom>
            <a:noFill/>
          </p:spPr>
          <p:txBody>
            <a:bodyPr wrap="none" rtlCol="0" anchor="t">
              <a:spAutoFit/>
            </a:bodyPr>
            <a:lstStyle/>
            <a:p>
              <a:pPr algn="ctr"/>
              <a:r>
                <a:rPr lang="zh-CN" altLang="en-US" sz="1400" dirty="0">
                  <a:solidFill>
                    <a:schemeClr val="tx1">
                      <a:lumMod val="65000"/>
                      <a:lumOff val="35000"/>
                    </a:schemeClr>
                  </a:solidFill>
                  <a:cs typeface="+mn-ea"/>
                  <a:sym typeface="+mn-lt"/>
                </a:rPr>
                <a:t>汇报人</a:t>
              </a:r>
              <a:r>
                <a:rPr lang="zh-CN" altLang="en-US" sz="1400" dirty="0" smtClean="0">
                  <a:solidFill>
                    <a:schemeClr val="tx1">
                      <a:lumMod val="65000"/>
                      <a:lumOff val="35000"/>
                    </a:schemeClr>
                  </a:solidFill>
                  <a:cs typeface="+mn-ea"/>
                  <a:sym typeface="+mn-lt"/>
                </a:rPr>
                <a:t>丨</a:t>
              </a:r>
              <a:r>
                <a:rPr lang="zh-CN" altLang="en-US" sz="1400" dirty="0">
                  <a:solidFill>
                    <a:schemeClr val="tx1">
                      <a:lumMod val="65000"/>
                      <a:lumOff val="35000"/>
                    </a:schemeClr>
                  </a:solidFill>
                  <a:cs typeface="+mn-ea"/>
                  <a:sym typeface="+mn-lt"/>
                </a:rPr>
                <a:t>优品</a:t>
              </a:r>
              <a:r>
                <a:rPr lang="en-US" altLang="zh-CN" sz="1400" dirty="0" smtClean="0">
                  <a:solidFill>
                    <a:schemeClr val="tx1">
                      <a:lumMod val="65000"/>
                      <a:lumOff val="35000"/>
                    </a:schemeClr>
                  </a:solidFill>
                  <a:cs typeface="+mn-ea"/>
                  <a:sym typeface="+mn-lt"/>
                </a:rPr>
                <a:t>PPT</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94" y="7378"/>
              <a:ext cx="520" cy="508"/>
              <a:chOff x="4693" y="7378"/>
              <a:chExt cx="621" cy="606"/>
            </a:xfrm>
          </p:grpSpPr>
          <p:pic>
            <p:nvPicPr>
              <p:cNvPr id="15" name="图片 14" descr="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4693" y="7436"/>
                <a:ext cx="560" cy="468"/>
              </a:xfrm>
              <a:prstGeom prst="rect">
                <a:avLst/>
              </a:prstGeom>
            </p:spPr>
          </p:pic>
          <p:sp>
            <p:nvSpPr>
              <p:cNvPr id="17" name="椭圆 16"/>
              <p:cNvSpPr/>
              <p:nvPr/>
            </p:nvSpPr>
            <p:spPr>
              <a:xfrm>
                <a:off x="4708" y="7378"/>
                <a:ext cx="607" cy="607"/>
              </a:xfrm>
              <a:prstGeom prst="ellipse">
                <a:avLst/>
              </a:prstGeom>
              <a:noFill/>
              <a:ln>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0" name="文本框 19"/>
          <p:cNvSpPr txBox="1"/>
          <p:nvPr/>
        </p:nvSpPr>
        <p:spPr>
          <a:xfrm>
            <a:off x="3031878" y="1009650"/>
            <a:ext cx="1988045" cy="523220"/>
          </a:xfrm>
          <a:prstGeom prst="rect">
            <a:avLst/>
          </a:prstGeom>
          <a:noFill/>
        </p:spPr>
        <p:txBody>
          <a:bodyPr wrap="none" rtlCol="0" anchor="t">
            <a:spAutoFit/>
          </a:bodyPr>
          <a:lstStyle/>
          <a:p>
            <a:pPr algn="ctr"/>
            <a:r>
              <a:rPr lang="zh-CN" altLang="en-US" sz="2800" cap="all" dirty="0">
                <a:solidFill>
                  <a:srgbClr val="FFAE36"/>
                </a:solidFill>
                <a:uFillTx/>
                <a:cs typeface="+mn-ea"/>
                <a:sym typeface="+mn-lt"/>
              </a:rPr>
              <a:t>简约卡通风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7" grpId="0"/>
      <p:bldP spid="7" grpId="1"/>
      <p:bldP spid="11" grpId="0"/>
      <p:bldP spid="11" grpId="1"/>
      <p:bldP spid="20" grpId="0"/>
      <p:bldP spid="2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049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01</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grpSp>
        <p:nvGrpSpPr>
          <p:cNvPr id="3" name="组合 2"/>
          <p:cNvGrpSpPr/>
          <p:nvPr/>
        </p:nvGrpSpPr>
        <p:grpSpPr>
          <a:xfrm>
            <a:off x="4739640" y="2115820"/>
            <a:ext cx="1584960" cy="2643505"/>
            <a:chOff x="2186" y="4365"/>
            <a:chExt cx="2496" cy="4163"/>
          </a:xfrm>
        </p:grpSpPr>
        <p:sp>
          <p:nvSpPr>
            <p:cNvPr id="55" name="椭圆 54"/>
            <p:cNvSpPr/>
            <p:nvPr/>
          </p:nvSpPr>
          <p:spPr>
            <a:xfrm>
              <a:off x="2708" y="4365"/>
              <a:ext cx="1452" cy="1452"/>
            </a:xfrm>
            <a:prstGeom prst="ellipse">
              <a:avLst/>
            </a:prstGeom>
            <a:solidFill>
              <a:srgbClr val="F6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AutoShape 112"/>
            <p:cNvSpPr/>
            <p:nvPr/>
          </p:nvSpPr>
          <p:spPr bwMode="auto">
            <a:xfrm>
              <a:off x="3080" y="4738"/>
              <a:ext cx="708" cy="7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8" name="组合 7"/>
            <p:cNvGrpSpPr/>
            <p:nvPr/>
          </p:nvGrpSpPr>
          <p:grpSpPr>
            <a:xfrm>
              <a:off x="2186" y="6148"/>
              <a:ext cx="2496" cy="2380"/>
              <a:chOff x="2366" y="6148"/>
              <a:chExt cx="2496" cy="2380"/>
            </a:xfrm>
          </p:grpSpPr>
          <p:sp>
            <p:nvSpPr>
              <p:cNvPr id="23"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4"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5" name="直接连接符 4"/>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7019290" y="2115820"/>
            <a:ext cx="1584960" cy="2694305"/>
            <a:chOff x="5776" y="4365"/>
            <a:chExt cx="2496" cy="4243"/>
          </a:xfrm>
        </p:grpSpPr>
        <p:sp>
          <p:nvSpPr>
            <p:cNvPr id="56" name="椭圆 55"/>
            <p:cNvSpPr/>
            <p:nvPr/>
          </p:nvSpPr>
          <p:spPr>
            <a:xfrm>
              <a:off x="6298" y="4365"/>
              <a:ext cx="1452" cy="145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6782" y="4738"/>
              <a:ext cx="485" cy="707"/>
              <a:chOff x="2528974" y="2863357"/>
              <a:chExt cx="246811" cy="359779"/>
            </a:xfrm>
            <a:solidFill>
              <a:schemeClr val="bg1"/>
            </a:solidFill>
          </p:grpSpPr>
          <p:sp>
            <p:nvSpPr>
              <p:cNvPr id="9"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0"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11" name="组合 10"/>
            <p:cNvGrpSpPr/>
            <p:nvPr/>
          </p:nvGrpSpPr>
          <p:grpSpPr>
            <a:xfrm>
              <a:off x="5776" y="6228"/>
              <a:ext cx="2496" cy="2380"/>
              <a:chOff x="2366" y="6148"/>
              <a:chExt cx="2496" cy="2380"/>
            </a:xfrm>
          </p:grpSpPr>
          <p:sp>
            <p:nvSpPr>
              <p:cNvPr id="12"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13"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14" name="直接连接符 13"/>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a:off x="9298940" y="2101850"/>
            <a:ext cx="1584960" cy="2784475"/>
            <a:chOff x="9366" y="4343"/>
            <a:chExt cx="2496" cy="4385"/>
          </a:xfrm>
        </p:grpSpPr>
        <p:sp>
          <p:nvSpPr>
            <p:cNvPr id="15" name="椭圆 14"/>
            <p:cNvSpPr/>
            <p:nvPr/>
          </p:nvSpPr>
          <p:spPr>
            <a:xfrm>
              <a:off x="9888" y="4343"/>
              <a:ext cx="1452" cy="1452"/>
            </a:xfrm>
            <a:prstGeom prst="ellipse">
              <a:avLst/>
            </a:prstGeom>
            <a:solidFill>
              <a:srgbClr val="A6C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flipH="1">
              <a:off x="10261" y="4716"/>
              <a:ext cx="706" cy="706"/>
              <a:chOff x="2473104" y="2145028"/>
              <a:chExt cx="359165" cy="359165"/>
            </a:xfrm>
            <a:solidFill>
              <a:schemeClr val="bg1"/>
            </a:solidFill>
          </p:grpSpPr>
          <p:sp>
            <p:nvSpPr>
              <p:cNvPr id="6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22" name="组合 21"/>
            <p:cNvGrpSpPr/>
            <p:nvPr/>
          </p:nvGrpSpPr>
          <p:grpSpPr>
            <a:xfrm>
              <a:off x="9366" y="6348"/>
              <a:ext cx="2496" cy="2380"/>
              <a:chOff x="2366" y="6148"/>
              <a:chExt cx="2496" cy="2380"/>
            </a:xfrm>
          </p:grpSpPr>
          <p:sp>
            <p:nvSpPr>
              <p:cNvPr id="27"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8"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29" name="直接连接符 28"/>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pic>
        <p:nvPicPr>
          <p:cNvPr id="31" name="图片 30" descr="51miz-E1259148-A46B00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380" y="1408430"/>
            <a:ext cx="4041775" cy="4041775"/>
          </a:xfrm>
          <a:prstGeom prst="rect">
            <a:avLst/>
          </a:prstGeom>
        </p:spPr>
      </p:pic>
      <p:sp>
        <p:nvSpPr>
          <p:cNvPr id="25" name="文本框 24"/>
          <p:cNvSpPr txBox="1"/>
          <p:nvPr/>
        </p:nvSpPr>
        <p:spPr>
          <a:xfrm>
            <a:off x="5433134" y="701336"/>
            <a:ext cx="1692836" cy="246221"/>
          </a:xfrm>
          <a:prstGeom prst="rect">
            <a:avLst/>
          </a:prstGeom>
          <a:noFill/>
        </p:spPr>
        <p:txBody>
          <a:bodyPr wrap="square" rtlCol="0">
            <a:spAutoFit/>
          </a:bodyPr>
          <a:lstStyle/>
          <a:p>
            <a:r>
              <a:rPr lang="en-US" altLang="zh-CN" sz="1000" dirty="0">
                <a:solidFill>
                  <a:srgbClr val="FCFCFC"/>
                </a:solidFill>
              </a:rPr>
              <a:t>https://www.ypppt.com/</a:t>
            </a:r>
            <a:endParaRPr lang="zh-CN" altLang="en-US" sz="1000" dirty="0">
              <a:solidFill>
                <a:srgbClr val="FCFCFC"/>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sp>
        <p:nvSpPr>
          <p:cNvPr id="22" name="稻壳儿设计师小笼包原创文档"/>
          <p:cNvSpPr/>
          <p:nvPr>
            <p:custDataLst>
              <p:tags r:id="rId2"/>
            </p:custDataLst>
          </p:nvPr>
        </p:nvSpPr>
        <p:spPr>
          <a:xfrm>
            <a:off x="5042535" y="1388745"/>
            <a:ext cx="6351270" cy="25361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lt1"/>
              </a:solidFill>
              <a:cs typeface="+mn-ea"/>
              <a:sym typeface="+mn-lt"/>
            </a:endParaRPr>
          </a:p>
        </p:txBody>
      </p:sp>
      <p:sp>
        <p:nvSpPr>
          <p:cNvPr id="28" name="稻壳儿设计师小笼包原创文档"/>
          <p:cNvSpPr txBox="1"/>
          <p:nvPr/>
        </p:nvSpPr>
        <p:spPr>
          <a:xfrm>
            <a:off x="6436661" y="2360489"/>
            <a:ext cx="1579279" cy="369332"/>
          </a:xfrm>
          <a:prstGeom prst="rect">
            <a:avLst/>
          </a:prstGeom>
          <a:noFill/>
        </p:spPr>
        <p:txBody>
          <a:bodyPr wrap="none" rtlCol="0">
            <a:spAutoFit/>
            <a:scene3d>
              <a:camera prst="orthographicFront"/>
              <a:lightRig rig="threePt" dir="t"/>
            </a:scene3d>
            <a:sp3d contourW="12700"/>
          </a:bodyPr>
          <a:lstStyle/>
          <a:p>
            <a:pPr algn="ctr"/>
            <a:r>
              <a:rPr lang="zh-CN" altLang="en-US" b="1" dirty="0">
                <a:solidFill>
                  <a:schemeClr val="tx1">
                    <a:lumMod val="65000"/>
                    <a:lumOff val="35000"/>
                  </a:schemeClr>
                </a:solidFill>
                <a:cs typeface="+mn-ea"/>
                <a:sym typeface="+mn-lt"/>
              </a:rPr>
              <a:t>输入您的标题</a:t>
            </a:r>
          </a:p>
        </p:txBody>
      </p:sp>
      <p:sp>
        <p:nvSpPr>
          <p:cNvPr id="29" name="稻壳儿设计师小笼包原创文档"/>
          <p:cNvSpPr txBox="1"/>
          <p:nvPr>
            <p:custDataLst>
              <p:tags r:id="rId3"/>
            </p:custDataLst>
          </p:nvPr>
        </p:nvSpPr>
        <p:spPr bwMode="auto">
          <a:xfrm>
            <a:off x="5426075" y="2767965"/>
            <a:ext cx="3761105" cy="9715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ClrTx/>
              <a:buSzTx/>
              <a:buFontTx/>
              <a:buNone/>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endParaRPr lang="zh-CN" altLang="en-US" sz="1200" spc="300" dirty="0">
              <a:solidFill>
                <a:schemeClr val="tx1">
                  <a:lumMod val="65000"/>
                  <a:lumOff val="35000"/>
                </a:schemeClr>
              </a:solidFill>
              <a:cs typeface="+mn-ea"/>
              <a:sym typeface="+mn-lt"/>
            </a:endParaRPr>
          </a:p>
        </p:txBody>
      </p:sp>
      <p:sp>
        <p:nvSpPr>
          <p:cNvPr id="31" name="稻壳儿设计师小笼包原创文档"/>
          <p:cNvSpPr txBox="1"/>
          <p:nvPr>
            <p:custDataLst>
              <p:tags r:id="rId4"/>
            </p:custDataLst>
          </p:nvPr>
        </p:nvSpPr>
        <p:spPr>
          <a:xfrm>
            <a:off x="2052509" y="4271163"/>
            <a:ext cx="1579278"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输入您的标题</a:t>
            </a:r>
          </a:p>
        </p:txBody>
      </p:sp>
      <p:sp>
        <p:nvSpPr>
          <p:cNvPr id="32" name="稻壳儿设计师小笼包原创文档"/>
          <p:cNvSpPr txBox="1"/>
          <p:nvPr>
            <p:custDataLst>
              <p:tags r:id="rId5"/>
            </p:custDataLst>
          </p:nvPr>
        </p:nvSpPr>
        <p:spPr bwMode="auto">
          <a:xfrm>
            <a:off x="2052508" y="4685244"/>
            <a:ext cx="9201645" cy="97157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spcBef>
                <a:spcPct val="0"/>
              </a:spcBef>
              <a:buNone/>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您的内容打在这里，或者通过复制您的文本后，在此框中选择粘贴，并选择只保留文字。在这里，或者通过复制您的文本后，在此框中选择粘贴，并选择只保留文字。</a:t>
            </a:r>
            <a:endParaRPr lang="zh-CN" altLang="en-US" sz="1200" spc="300" dirty="0">
              <a:solidFill>
                <a:schemeClr val="dk1">
                  <a:lumMod val="85000"/>
                  <a:lumOff val="15000"/>
                </a:schemeClr>
              </a:solidFill>
              <a:cs typeface="+mn-ea"/>
              <a:sym typeface="+mn-lt"/>
            </a:endParaRPr>
          </a:p>
          <a:p>
            <a:pPr marL="0" indent="0" algn="l">
              <a:lnSpc>
                <a:spcPct val="150000"/>
              </a:lnSpc>
              <a:spcBef>
                <a:spcPct val="0"/>
              </a:spcBef>
              <a:buNone/>
            </a:pPr>
            <a:r>
              <a:rPr lang="zh-CN" altLang="en-US" sz="1200" dirty="0">
                <a:solidFill>
                  <a:schemeClr val="tx1">
                    <a:lumMod val="65000"/>
                    <a:lumOff val="35000"/>
                  </a:schemeClr>
                </a:solidFill>
                <a:cs typeface="+mn-ea"/>
                <a:sym typeface="+mn-lt"/>
              </a:rPr>
              <a:t>在这里，或者通过复制您的文本后，在此框中选择粘贴，并选择只保留文字。</a:t>
            </a:r>
            <a:endParaRPr lang="zh-CN" altLang="en-US" sz="1200" spc="300" dirty="0">
              <a:solidFill>
                <a:schemeClr val="dk1">
                  <a:lumMod val="85000"/>
                  <a:lumOff val="15000"/>
                </a:schemeClr>
              </a:solidFill>
              <a:cs typeface="+mn-ea"/>
              <a:sym typeface="+mn-lt"/>
            </a:endParaRPr>
          </a:p>
          <a:p>
            <a:pPr marL="0" indent="0" algn="l">
              <a:lnSpc>
                <a:spcPct val="150000"/>
              </a:lnSpc>
              <a:spcBef>
                <a:spcPct val="0"/>
              </a:spcBef>
              <a:buNone/>
            </a:pPr>
            <a:endParaRPr lang="zh-CN" altLang="en-US" sz="1200" spc="300" dirty="0">
              <a:solidFill>
                <a:schemeClr val="dk1">
                  <a:lumMod val="85000"/>
                  <a:lumOff val="15000"/>
                </a:schemeClr>
              </a:solidFill>
              <a:cs typeface="+mn-ea"/>
              <a:sym typeface="+mn-lt"/>
            </a:endParaRPr>
          </a:p>
        </p:txBody>
      </p:sp>
      <p:sp>
        <p:nvSpPr>
          <p:cNvPr id="36" name="稻壳儿设计师小笼包原创文档"/>
          <p:cNvSpPr/>
          <p:nvPr>
            <p:custDataLst>
              <p:tags r:id="rId6"/>
            </p:custDataLst>
          </p:nvPr>
        </p:nvSpPr>
        <p:spPr>
          <a:xfrm>
            <a:off x="1264920" y="4849495"/>
            <a:ext cx="590550" cy="590550"/>
          </a:xfrm>
          <a:prstGeom prst="ellipse">
            <a:avLst/>
          </a:prstGeom>
          <a:solidFill>
            <a:srgbClr val="FFB2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7" name="稻壳儿设计师小笼包原创文档"/>
          <p:cNvSpPr>
            <a:spLocks noEditPoints="1"/>
          </p:cNvSpPr>
          <p:nvPr>
            <p:custDataLst>
              <p:tags r:id="rId7"/>
            </p:custDataLst>
          </p:nvPr>
        </p:nvSpPr>
        <p:spPr bwMode="auto">
          <a:xfrm>
            <a:off x="1445260" y="5030470"/>
            <a:ext cx="229235" cy="229235"/>
          </a:xfrm>
          <a:custGeom>
            <a:avLst/>
            <a:gdLst>
              <a:gd name="T0" fmla="*/ 497 w 766"/>
              <a:gd name="T1" fmla="*/ 250 h 766"/>
              <a:gd name="T2" fmla="*/ 710 w 766"/>
              <a:gd name="T3" fmla="*/ 444 h 766"/>
              <a:gd name="T4" fmla="*/ 761 w 766"/>
              <a:gd name="T5" fmla="*/ 539 h 766"/>
              <a:gd name="T6" fmla="*/ 750 w 766"/>
              <a:gd name="T7" fmla="*/ 648 h 766"/>
              <a:gd name="T8" fmla="*/ 681 w 766"/>
              <a:gd name="T9" fmla="*/ 735 h 766"/>
              <a:gd name="T10" fmla="*/ 576 w 766"/>
              <a:gd name="T11" fmla="*/ 766 h 766"/>
              <a:gd name="T12" fmla="*/ 473 w 766"/>
              <a:gd name="T13" fmla="*/ 735 h 766"/>
              <a:gd name="T14" fmla="*/ 433 w 766"/>
              <a:gd name="T15" fmla="*/ 701 h 766"/>
              <a:gd name="T16" fmla="*/ 392 w 766"/>
              <a:gd name="T17" fmla="*/ 660 h 766"/>
              <a:gd name="T18" fmla="*/ 341 w 766"/>
              <a:gd name="T19" fmla="*/ 609 h 766"/>
              <a:gd name="T20" fmla="*/ 300 w 766"/>
              <a:gd name="T21" fmla="*/ 568 h 766"/>
              <a:gd name="T22" fmla="*/ 314 w 766"/>
              <a:gd name="T23" fmla="*/ 562 h 766"/>
              <a:gd name="T24" fmla="*/ 420 w 766"/>
              <a:gd name="T25" fmla="*/ 548 h 766"/>
              <a:gd name="T26" fmla="*/ 545 w 766"/>
              <a:gd name="T27" fmla="*/ 655 h 766"/>
              <a:gd name="T28" fmla="*/ 613 w 766"/>
              <a:gd name="T29" fmla="*/ 647 h 766"/>
              <a:gd name="T30" fmla="*/ 654 w 766"/>
              <a:gd name="T31" fmla="*/ 592 h 766"/>
              <a:gd name="T32" fmla="*/ 645 w 766"/>
              <a:gd name="T33" fmla="*/ 524 h 766"/>
              <a:gd name="T34" fmla="*/ 492 w 766"/>
              <a:gd name="T35" fmla="*/ 367 h 766"/>
              <a:gd name="T36" fmla="*/ 453 w 766"/>
              <a:gd name="T37" fmla="*/ 347 h 766"/>
              <a:gd name="T38" fmla="*/ 398 w 766"/>
              <a:gd name="T39" fmla="*/ 352 h 766"/>
              <a:gd name="T40" fmla="*/ 368 w 766"/>
              <a:gd name="T41" fmla="*/ 374 h 766"/>
              <a:gd name="T42" fmla="*/ 317 w 766"/>
              <a:gd name="T43" fmla="*/ 386 h 766"/>
              <a:gd name="T44" fmla="*/ 259 w 766"/>
              <a:gd name="T45" fmla="*/ 338 h 766"/>
              <a:gd name="T46" fmla="*/ 321 w 766"/>
              <a:gd name="T47" fmla="*/ 267 h 766"/>
              <a:gd name="T48" fmla="*/ 424 w 766"/>
              <a:gd name="T49" fmla="*/ 236 h 766"/>
              <a:gd name="T50" fmla="*/ 259 w 766"/>
              <a:gd name="T51" fmla="*/ 14 h 766"/>
              <a:gd name="T52" fmla="*/ 324 w 766"/>
              <a:gd name="T53" fmla="*/ 58 h 766"/>
              <a:gd name="T54" fmla="*/ 357 w 766"/>
              <a:gd name="T55" fmla="*/ 90 h 766"/>
              <a:gd name="T56" fmla="*/ 408 w 766"/>
              <a:gd name="T57" fmla="*/ 141 h 766"/>
              <a:gd name="T58" fmla="*/ 454 w 766"/>
              <a:gd name="T59" fmla="*/ 188 h 766"/>
              <a:gd name="T60" fmla="*/ 475 w 766"/>
              <a:gd name="T61" fmla="*/ 209 h 766"/>
              <a:gd name="T62" fmla="*/ 385 w 766"/>
              <a:gd name="T63" fmla="*/ 207 h 766"/>
              <a:gd name="T64" fmla="*/ 241 w 766"/>
              <a:gd name="T65" fmla="*/ 120 h 766"/>
              <a:gd name="T66" fmla="*/ 174 w 766"/>
              <a:gd name="T67" fmla="*/ 112 h 766"/>
              <a:gd name="T68" fmla="*/ 119 w 766"/>
              <a:gd name="T69" fmla="*/ 153 h 766"/>
              <a:gd name="T70" fmla="*/ 110 w 766"/>
              <a:gd name="T71" fmla="*/ 221 h 766"/>
              <a:gd name="T72" fmla="*/ 136 w 766"/>
              <a:gd name="T73" fmla="*/ 263 h 766"/>
              <a:gd name="T74" fmla="*/ 167 w 766"/>
              <a:gd name="T75" fmla="*/ 293 h 766"/>
              <a:gd name="T76" fmla="*/ 214 w 766"/>
              <a:gd name="T77" fmla="*/ 341 h 766"/>
              <a:gd name="T78" fmla="*/ 255 w 766"/>
              <a:gd name="T79" fmla="*/ 382 h 766"/>
              <a:gd name="T80" fmla="*/ 289 w 766"/>
              <a:gd name="T81" fmla="*/ 410 h 766"/>
              <a:gd name="T82" fmla="*/ 354 w 766"/>
              <a:gd name="T83" fmla="*/ 419 h 766"/>
              <a:gd name="T84" fmla="*/ 389 w 766"/>
              <a:gd name="T85" fmla="*/ 401 h 766"/>
              <a:gd name="T86" fmla="*/ 408 w 766"/>
              <a:gd name="T87" fmla="*/ 385 h 766"/>
              <a:gd name="T88" fmla="*/ 447 w 766"/>
              <a:gd name="T89" fmla="*/ 381 h 766"/>
              <a:gd name="T90" fmla="*/ 507 w 766"/>
              <a:gd name="T91" fmla="*/ 429 h 766"/>
              <a:gd name="T92" fmla="*/ 444 w 766"/>
              <a:gd name="T93" fmla="*/ 498 h 766"/>
              <a:gd name="T94" fmla="*/ 340 w 766"/>
              <a:gd name="T95" fmla="*/ 529 h 766"/>
              <a:gd name="T96" fmla="*/ 236 w 766"/>
              <a:gd name="T97" fmla="*/ 498 h 766"/>
              <a:gd name="T98" fmla="*/ 31 w 766"/>
              <a:gd name="T99" fmla="*/ 293 h 766"/>
              <a:gd name="T100" fmla="*/ 0 w 766"/>
              <a:gd name="T101" fmla="*/ 190 h 766"/>
              <a:gd name="T102" fmla="*/ 31 w 766"/>
              <a:gd name="T103" fmla="*/ 85 h 766"/>
              <a:gd name="T104" fmla="*/ 117 w 766"/>
              <a:gd name="T105" fmla="*/ 1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766">
                <a:moveTo>
                  <a:pt x="424" y="236"/>
                </a:moveTo>
                <a:lnTo>
                  <a:pt x="461" y="241"/>
                </a:lnTo>
                <a:lnTo>
                  <a:pt x="497" y="250"/>
                </a:lnTo>
                <a:lnTo>
                  <a:pt x="529" y="267"/>
                </a:lnTo>
                <a:lnTo>
                  <a:pt x="559" y="292"/>
                </a:lnTo>
                <a:lnTo>
                  <a:pt x="710" y="444"/>
                </a:lnTo>
                <a:lnTo>
                  <a:pt x="733" y="473"/>
                </a:lnTo>
                <a:lnTo>
                  <a:pt x="751" y="504"/>
                </a:lnTo>
                <a:lnTo>
                  <a:pt x="761" y="539"/>
                </a:lnTo>
                <a:lnTo>
                  <a:pt x="766" y="576"/>
                </a:lnTo>
                <a:lnTo>
                  <a:pt x="761" y="613"/>
                </a:lnTo>
                <a:lnTo>
                  <a:pt x="750" y="648"/>
                </a:lnTo>
                <a:lnTo>
                  <a:pt x="733" y="682"/>
                </a:lnTo>
                <a:lnTo>
                  <a:pt x="710" y="711"/>
                </a:lnTo>
                <a:lnTo>
                  <a:pt x="681" y="735"/>
                </a:lnTo>
                <a:lnTo>
                  <a:pt x="648" y="752"/>
                </a:lnTo>
                <a:lnTo>
                  <a:pt x="613" y="762"/>
                </a:lnTo>
                <a:lnTo>
                  <a:pt x="576" y="766"/>
                </a:lnTo>
                <a:lnTo>
                  <a:pt x="541" y="762"/>
                </a:lnTo>
                <a:lnTo>
                  <a:pt x="505" y="752"/>
                </a:lnTo>
                <a:lnTo>
                  <a:pt x="473" y="735"/>
                </a:lnTo>
                <a:lnTo>
                  <a:pt x="443" y="711"/>
                </a:lnTo>
                <a:lnTo>
                  <a:pt x="440" y="708"/>
                </a:lnTo>
                <a:lnTo>
                  <a:pt x="433" y="701"/>
                </a:lnTo>
                <a:lnTo>
                  <a:pt x="422" y="689"/>
                </a:lnTo>
                <a:lnTo>
                  <a:pt x="409" y="677"/>
                </a:lnTo>
                <a:lnTo>
                  <a:pt x="392" y="660"/>
                </a:lnTo>
                <a:lnTo>
                  <a:pt x="375" y="643"/>
                </a:lnTo>
                <a:lnTo>
                  <a:pt x="358" y="626"/>
                </a:lnTo>
                <a:lnTo>
                  <a:pt x="341" y="609"/>
                </a:lnTo>
                <a:lnTo>
                  <a:pt x="324" y="592"/>
                </a:lnTo>
                <a:lnTo>
                  <a:pt x="311" y="578"/>
                </a:lnTo>
                <a:lnTo>
                  <a:pt x="300" y="568"/>
                </a:lnTo>
                <a:lnTo>
                  <a:pt x="293" y="559"/>
                </a:lnTo>
                <a:lnTo>
                  <a:pt x="290" y="558"/>
                </a:lnTo>
                <a:lnTo>
                  <a:pt x="314" y="562"/>
                </a:lnTo>
                <a:lnTo>
                  <a:pt x="340" y="563"/>
                </a:lnTo>
                <a:lnTo>
                  <a:pt x="381" y="559"/>
                </a:lnTo>
                <a:lnTo>
                  <a:pt x="420" y="548"/>
                </a:lnTo>
                <a:lnTo>
                  <a:pt x="505" y="631"/>
                </a:lnTo>
                <a:lnTo>
                  <a:pt x="524" y="647"/>
                </a:lnTo>
                <a:lnTo>
                  <a:pt x="545" y="655"/>
                </a:lnTo>
                <a:lnTo>
                  <a:pt x="567" y="658"/>
                </a:lnTo>
                <a:lnTo>
                  <a:pt x="590" y="655"/>
                </a:lnTo>
                <a:lnTo>
                  <a:pt x="613" y="647"/>
                </a:lnTo>
                <a:lnTo>
                  <a:pt x="631" y="631"/>
                </a:lnTo>
                <a:lnTo>
                  <a:pt x="645" y="613"/>
                </a:lnTo>
                <a:lnTo>
                  <a:pt x="654" y="592"/>
                </a:lnTo>
                <a:lnTo>
                  <a:pt x="658" y="569"/>
                </a:lnTo>
                <a:lnTo>
                  <a:pt x="654" y="545"/>
                </a:lnTo>
                <a:lnTo>
                  <a:pt x="645" y="524"/>
                </a:lnTo>
                <a:lnTo>
                  <a:pt x="631" y="505"/>
                </a:lnTo>
                <a:lnTo>
                  <a:pt x="497" y="371"/>
                </a:lnTo>
                <a:lnTo>
                  <a:pt x="492" y="367"/>
                </a:lnTo>
                <a:lnTo>
                  <a:pt x="483" y="359"/>
                </a:lnTo>
                <a:lnTo>
                  <a:pt x="470" y="352"/>
                </a:lnTo>
                <a:lnTo>
                  <a:pt x="453" y="347"/>
                </a:lnTo>
                <a:lnTo>
                  <a:pt x="433" y="345"/>
                </a:lnTo>
                <a:lnTo>
                  <a:pt x="413" y="347"/>
                </a:lnTo>
                <a:lnTo>
                  <a:pt x="398" y="352"/>
                </a:lnTo>
                <a:lnTo>
                  <a:pt x="385" y="359"/>
                </a:lnTo>
                <a:lnTo>
                  <a:pt x="375" y="367"/>
                </a:lnTo>
                <a:lnTo>
                  <a:pt x="368" y="374"/>
                </a:lnTo>
                <a:lnTo>
                  <a:pt x="349" y="385"/>
                </a:lnTo>
                <a:lnTo>
                  <a:pt x="331" y="388"/>
                </a:lnTo>
                <a:lnTo>
                  <a:pt x="317" y="386"/>
                </a:lnTo>
                <a:lnTo>
                  <a:pt x="304" y="381"/>
                </a:lnTo>
                <a:lnTo>
                  <a:pt x="291" y="371"/>
                </a:lnTo>
                <a:lnTo>
                  <a:pt x="259" y="338"/>
                </a:lnTo>
                <a:lnTo>
                  <a:pt x="273" y="314"/>
                </a:lnTo>
                <a:lnTo>
                  <a:pt x="291" y="292"/>
                </a:lnTo>
                <a:lnTo>
                  <a:pt x="321" y="267"/>
                </a:lnTo>
                <a:lnTo>
                  <a:pt x="354" y="250"/>
                </a:lnTo>
                <a:lnTo>
                  <a:pt x="389" y="241"/>
                </a:lnTo>
                <a:lnTo>
                  <a:pt x="424" y="236"/>
                </a:lnTo>
                <a:close/>
                <a:moveTo>
                  <a:pt x="188" y="0"/>
                </a:moveTo>
                <a:lnTo>
                  <a:pt x="225" y="4"/>
                </a:lnTo>
                <a:lnTo>
                  <a:pt x="259" y="14"/>
                </a:lnTo>
                <a:lnTo>
                  <a:pt x="293" y="31"/>
                </a:lnTo>
                <a:lnTo>
                  <a:pt x="321" y="55"/>
                </a:lnTo>
                <a:lnTo>
                  <a:pt x="324" y="58"/>
                </a:lnTo>
                <a:lnTo>
                  <a:pt x="331" y="65"/>
                </a:lnTo>
                <a:lnTo>
                  <a:pt x="342" y="76"/>
                </a:lnTo>
                <a:lnTo>
                  <a:pt x="357" y="90"/>
                </a:lnTo>
                <a:lnTo>
                  <a:pt x="372" y="106"/>
                </a:lnTo>
                <a:lnTo>
                  <a:pt x="389" y="123"/>
                </a:lnTo>
                <a:lnTo>
                  <a:pt x="408" y="141"/>
                </a:lnTo>
                <a:lnTo>
                  <a:pt x="424" y="158"/>
                </a:lnTo>
                <a:lnTo>
                  <a:pt x="440" y="174"/>
                </a:lnTo>
                <a:lnTo>
                  <a:pt x="454" y="188"/>
                </a:lnTo>
                <a:lnTo>
                  <a:pt x="466" y="199"/>
                </a:lnTo>
                <a:lnTo>
                  <a:pt x="473" y="207"/>
                </a:lnTo>
                <a:lnTo>
                  <a:pt x="475" y="209"/>
                </a:lnTo>
                <a:lnTo>
                  <a:pt x="450" y="205"/>
                </a:lnTo>
                <a:lnTo>
                  <a:pt x="424" y="204"/>
                </a:lnTo>
                <a:lnTo>
                  <a:pt x="385" y="207"/>
                </a:lnTo>
                <a:lnTo>
                  <a:pt x="344" y="218"/>
                </a:lnTo>
                <a:lnTo>
                  <a:pt x="260" y="134"/>
                </a:lnTo>
                <a:lnTo>
                  <a:pt x="241" y="120"/>
                </a:lnTo>
                <a:lnTo>
                  <a:pt x="219" y="112"/>
                </a:lnTo>
                <a:lnTo>
                  <a:pt x="197" y="107"/>
                </a:lnTo>
                <a:lnTo>
                  <a:pt x="174" y="112"/>
                </a:lnTo>
                <a:lnTo>
                  <a:pt x="153" y="120"/>
                </a:lnTo>
                <a:lnTo>
                  <a:pt x="134" y="134"/>
                </a:lnTo>
                <a:lnTo>
                  <a:pt x="119" y="153"/>
                </a:lnTo>
                <a:lnTo>
                  <a:pt x="110" y="175"/>
                </a:lnTo>
                <a:lnTo>
                  <a:pt x="108" y="198"/>
                </a:lnTo>
                <a:lnTo>
                  <a:pt x="110" y="221"/>
                </a:lnTo>
                <a:lnTo>
                  <a:pt x="119" y="242"/>
                </a:lnTo>
                <a:lnTo>
                  <a:pt x="134" y="260"/>
                </a:lnTo>
                <a:lnTo>
                  <a:pt x="136" y="263"/>
                </a:lnTo>
                <a:lnTo>
                  <a:pt x="143" y="270"/>
                </a:lnTo>
                <a:lnTo>
                  <a:pt x="154" y="280"/>
                </a:lnTo>
                <a:lnTo>
                  <a:pt x="167" y="293"/>
                </a:lnTo>
                <a:lnTo>
                  <a:pt x="181" y="309"/>
                </a:lnTo>
                <a:lnTo>
                  <a:pt x="198" y="324"/>
                </a:lnTo>
                <a:lnTo>
                  <a:pt x="214" y="341"/>
                </a:lnTo>
                <a:lnTo>
                  <a:pt x="229" y="357"/>
                </a:lnTo>
                <a:lnTo>
                  <a:pt x="243" y="371"/>
                </a:lnTo>
                <a:lnTo>
                  <a:pt x="255" y="382"/>
                </a:lnTo>
                <a:lnTo>
                  <a:pt x="263" y="391"/>
                </a:lnTo>
                <a:lnTo>
                  <a:pt x="269" y="395"/>
                </a:lnTo>
                <a:lnTo>
                  <a:pt x="289" y="410"/>
                </a:lnTo>
                <a:lnTo>
                  <a:pt x="313" y="419"/>
                </a:lnTo>
                <a:lnTo>
                  <a:pt x="337" y="422"/>
                </a:lnTo>
                <a:lnTo>
                  <a:pt x="354" y="419"/>
                </a:lnTo>
                <a:lnTo>
                  <a:pt x="368" y="413"/>
                </a:lnTo>
                <a:lnTo>
                  <a:pt x="381" y="406"/>
                </a:lnTo>
                <a:lnTo>
                  <a:pt x="389" y="401"/>
                </a:lnTo>
                <a:lnTo>
                  <a:pt x="395" y="395"/>
                </a:lnTo>
                <a:lnTo>
                  <a:pt x="396" y="392"/>
                </a:lnTo>
                <a:lnTo>
                  <a:pt x="408" y="385"/>
                </a:lnTo>
                <a:lnTo>
                  <a:pt x="420" y="381"/>
                </a:lnTo>
                <a:lnTo>
                  <a:pt x="434" y="378"/>
                </a:lnTo>
                <a:lnTo>
                  <a:pt x="447" y="381"/>
                </a:lnTo>
                <a:lnTo>
                  <a:pt x="461" y="386"/>
                </a:lnTo>
                <a:lnTo>
                  <a:pt x="473" y="395"/>
                </a:lnTo>
                <a:lnTo>
                  <a:pt x="507" y="429"/>
                </a:lnTo>
                <a:lnTo>
                  <a:pt x="492" y="453"/>
                </a:lnTo>
                <a:lnTo>
                  <a:pt x="473" y="474"/>
                </a:lnTo>
                <a:lnTo>
                  <a:pt x="444" y="498"/>
                </a:lnTo>
                <a:lnTo>
                  <a:pt x="410" y="515"/>
                </a:lnTo>
                <a:lnTo>
                  <a:pt x="376" y="525"/>
                </a:lnTo>
                <a:lnTo>
                  <a:pt x="340" y="529"/>
                </a:lnTo>
                <a:lnTo>
                  <a:pt x="304" y="525"/>
                </a:lnTo>
                <a:lnTo>
                  <a:pt x="269" y="515"/>
                </a:lnTo>
                <a:lnTo>
                  <a:pt x="236" y="498"/>
                </a:lnTo>
                <a:lnTo>
                  <a:pt x="207" y="474"/>
                </a:lnTo>
                <a:lnTo>
                  <a:pt x="55" y="323"/>
                </a:lnTo>
                <a:lnTo>
                  <a:pt x="31" y="293"/>
                </a:lnTo>
                <a:lnTo>
                  <a:pt x="14" y="260"/>
                </a:lnTo>
                <a:lnTo>
                  <a:pt x="3" y="225"/>
                </a:lnTo>
                <a:lnTo>
                  <a:pt x="0" y="190"/>
                </a:lnTo>
                <a:lnTo>
                  <a:pt x="3" y="153"/>
                </a:lnTo>
                <a:lnTo>
                  <a:pt x="14" y="117"/>
                </a:lnTo>
                <a:lnTo>
                  <a:pt x="31" y="85"/>
                </a:lnTo>
                <a:lnTo>
                  <a:pt x="55" y="55"/>
                </a:lnTo>
                <a:lnTo>
                  <a:pt x="85" y="31"/>
                </a:lnTo>
                <a:lnTo>
                  <a:pt x="117" y="14"/>
                </a:lnTo>
                <a:lnTo>
                  <a:pt x="153" y="4"/>
                </a:lnTo>
                <a:lnTo>
                  <a:pt x="188" y="0"/>
                </a:lnTo>
                <a:close/>
              </a:path>
            </a:pathLst>
          </a:custGeom>
          <a:solidFill>
            <a:schemeClr val="lt1"/>
          </a:solidFill>
          <a:ln w="0">
            <a:noFill/>
            <a:prstDash val="solid"/>
            <a:round/>
          </a:ln>
        </p:spPr>
        <p:txBody>
          <a:bodyPr vert="horz" wrap="square" lIns="91440" tIns="45720" rIns="91440" bIns="45720" numCol="1" anchor="t" anchorCtr="0" compatLnSpc="1"/>
          <a:lstStyle/>
          <a:p>
            <a:endParaRPr lang="en-US">
              <a:solidFill>
                <a:schemeClr val="dk1"/>
              </a:solidFill>
              <a:cs typeface="+mn-ea"/>
              <a:sym typeface="+mn-lt"/>
            </a:endParaRPr>
          </a:p>
        </p:txBody>
      </p:sp>
      <p:sp>
        <p:nvSpPr>
          <p:cNvPr id="34" name="稻壳儿设计师小笼包原创文档"/>
          <p:cNvSpPr/>
          <p:nvPr>
            <p:custDataLst>
              <p:tags r:id="rId8"/>
            </p:custDataLst>
          </p:nvPr>
        </p:nvSpPr>
        <p:spPr>
          <a:xfrm>
            <a:off x="6931025" y="1653540"/>
            <a:ext cx="590550" cy="590550"/>
          </a:xfrm>
          <a:prstGeom prst="ellipse">
            <a:avLst/>
          </a:prstGeom>
          <a:solidFill>
            <a:srgbClr val="FFB2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8" name="稻壳儿设计师小笼包原创文档"/>
          <p:cNvSpPr/>
          <p:nvPr>
            <p:custDataLst>
              <p:tags r:id="rId9"/>
            </p:custDataLst>
          </p:nvPr>
        </p:nvSpPr>
        <p:spPr bwMode="auto">
          <a:xfrm>
            <a:off x="7092315" y="1831340"/>
            <a:ext cx="267970" cy="235585"/>
          </a:xfrm>
          <a:custGeom>
            <a:avLst/>
            <a:gdLst>
              <a:gd name="T0" fmla="*/ 465 w 901"/>
              <a:gd name="T1" fmla="*/ 4 h 793"/>
              <a:gd name="T2" fmla="*/ 481 w 901"/>
              <a:gd name="T3" fmla="*/ 14 h 793"/>
              <a:gd name="T4" fmla="*/ 482 w 901"/>
              <a:gd name="T5" fmla="*/ 16 h 793"/>
              <a:gd name="T6" fmla="*/ 485 w 901"/>
              <a:gd name="T7" fmla="*/ 19 h 793"/>
              <a:gd name="T8" fmla="*/ 503 w 901"/>
              <a:gd name="T9" fmla="*/ 36 h 793"/>
              <a:gd name="T10" fmla="*/ 580 w 901"/>
              <a:gd name="T11" fmla="*/ 106 h 793"/>
              <a:gd name="T12" fmla="*/ 615 w 901"/>
              <a:gd name="T13" fmla="*/ 40 h 793"/>
              <a:gd name="T14" fmla="*/ 734 w 901"/>
              <a:gd name="T15" fmla="*/ 251 h 793"/>
              <a:gd name="T16" fmla="*/ 891 w 901"/>
              <a:gd name="T17" fmla="*/ 398 h 793"/>
              <a:gd name="T18" fmla="*/ 901 w 901"/>
              <a:gd name="T19" fmla="*/ 428 h 793"/>
              <a:gd name="T20" fmla="*/ 888 w 901"/>
              <a:gd name="T21" fmla="*/ 463 h 793"/>
              <a:gd name="T22" fmla="*/ 857 w 901"/>
              <a:gd name="T23" fmla="*/ 477 h 793"/>
              <a:gd name="T24" fmla="*/ 833 w 901"/>
              <a:gd name="T25" fmla="*/ 470 h 793"/>
              <a:gd name="T26" fmla="*/ 791 w 901"/>
              <a:gd name="T27" fmla="*/ 429 h 793"/>
              <a:gd name="T28" fmla="*/ 794 w 901"/>
              <a:gd name="T29" fmla="*/ 453 h 793"/>
              <a:gd name="T30" fmla="*/ 791 w 901"/>
              <a:gd name="T31" fmla="*/ 768 h 793"/>
              <a:gd name="T32" fmla="*/ 771 w 901"/>
              <a:gd name="T33" fmla="*/ 790 h 793"/>
              <a:gd name="T34" fmla="*/ 556 w 901"/>
              <a:gd name="T35" fmla="*/ 793 h 793"/>
              <a:gd name="T36" fmla="*/ 344 w 901"/>
              <a:gd name="T37" fmla="*/ 458 h 793"/>
              <a:gd name="T38" fmla="*/ 144 w 901"/>
              <a:gd name="T39" fmla="*/ 793 h 793"/>
              <a:gd name="T40" fmla="*/ 119 w 901"/>
              <a:gd name="T41" fmla="*/ 780 h 793"/>
              <a:gd name="T42" fmla="*/ 107 w 901"/>
              <a:gd name="T43" fmla="*/ 751 h 793"/>
              <a:gd name="T44" fmla="*/ 107 w 901"/>
              <a:gd name="T45" fmla="*/ 442 h 793"/>
              <a:gd name="T46" fmla="*/ 78 w 901"/>
              <a:gd name="T47" fmla="*/ 460 h 793"/>
              <a:gd name="T48" fmla="*/ 56 w 901"/>
              <a:gd name="T49" fmla="*/ 476 h 793"/>
              <a:gd name="T50" fmla="*/ 27 w 901"/>
              <a:gd name="T51" fmla="*/ 473 h 793"/>
              <a:gd name="T52" fmla="*/ 3 w 901"/>
              <a:gd name="T53" fmla="*/ 448 h 793"/>
              <a:gd name="T54" fmla="*/ 0 w 901"/>
              <a:gd name="T55" fmla="*/ 421 h 793"/>
              <a:gd name="T56" fmla="*/ 4 w 901"/>
              <a:gd name="T57" fmla="*/ 407 h 793"/>
              <a:gd name="T58" fmla="*/ 10 w 901"/>
              <a:gd name="T59" fmla="*/ 398 h 793"/>
              <a:gd name="T60" fmla="*/ 20 w 901"/>
              <a:gd name="T61" fmla="*/ 387 h 793"/>
              <a:gd name="T62" fmla="*/ 427 w 901"/>
              <a:gd name="T63" fmla="*/ 9 h 793"/>
              <a:gd name="T64" fmla="*/ 450 w 901"/>
              <a:gd name="T65"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1" h="793">
                <a:moveTo>
                  <a:pt x="450" y="0"/>
                </a:moveTo>
                <a:lnTo>
                  <a:pt x="465" y="4"/>
                </a:lnTo>
                <a:lnTo>
                  <a:pt x="479" y="13"/>
                </a:lnTo>
                <a:lnTo>
                  <a:pt x="481" y="14"/>
                </a:lnTo>
                <a:lnTo>
                  <a:pt x="481" y="14"/>
                </a:lnTo>
                <a:lnTo>
                  <a:pt x="482" y="16"/>
                </a:lnTo>
                <a:lnTo>
                  <a:pt x="482" y="17"/>
                </a:lnTo>
                <a:lnTo>
                  <a:pt x="485" y="19"/>
                </a:lnTo>
                <a:lnTo>
                  <a:pt x="491" y="24"/>
                </a:lnTo>
                <a:lnTo>
                  <a:pt x="503" y="36"/>
                </a:lnTo>
                <a:lnTo>
                  <a:pt x="529" y="60"/>
                </a:lnTo>
                <a:lnTo>
                  <a:pt x="580" y="106"/>
                </a:lnTo>
                <a:lnTo>
                  <a:pt x="615" y="140"/>
                </a:lnTo>
                <a:lnTo>
                  <a:pt x="615" y="40"/>
                </a:lnTo>
                <a:lnTo>
                  <a:pt x="734" y="40"/>
                </a:lnTo>
                <a:lnTo>
                  <a:pt x="734" y="251"/>
                </a:lnTo>
                <a:lnTo>
                  <a:pt x="881" y="387"/>
                </a:lnTo>
                <a:lnTo>
                  <a:pt x="891" y="398"/>
                </a:lnTo>
                <a:lnTo>
                  <a:pt x="898" y="412"/>
                </a:lnTo>
                <a:lnTo>
                  <a:pt x="901" y="428"/>
                </a:lnTo>
                <a:lnTo>
                  <a:pt x="898" y="448"/>
                </a:lnTo>
                <a:lnTo>
                  <a:pt x="888" y="463"/>
                </a:lnTo>
                <a:lnTo>
                  <a:pt x="874" y="473"/>
                </a:lnTo>
                <a:lnTo>
                  <a:pt x="857" y="477"/>
                </a:lnTo>
                <a:lnTo>
                  <a:pt x="844" y="476"/>
                </a:lnTo>
                <a:lnTo>
                  <a:pt x="833" y="470"/>
                </a:lnTo>
                <a:lnTo>
                  <a:pt x="825" y="462"/>
                </a:lnTo>
                <a:lnTo>
                  <a:pt x="791" y="429"/>
                </a:lnTo>
                <a:lnTo>
                  <a:pt x="792" y="442"/>
                </a:lnTo>
                <a:lnTo>
                  <a:pt x="794" y="453"/>
                </a:lnTo>
                <a:lnTo>
                  <a:pt x="794" y="751"/>
                </a:lnTo>
                <a:lnTo>
                  <a:pt x="791" y="768"/>
                </a:lnTo>
                <a:lnTo>
                  <a:pt x="782" y="780"/>
                </a:lnTo>
                <a:lnTo>
                  <a:pt x="771" y="790"/>
                </a:lnTo>
                <a:lnTo>
                  <a:pt x="755" y="793"/>
                </a:lnTo>
                <a:lnTo>
                  <a:pt x="556" y="793"/>
                </a:lnTo>
                <a:lnTo>
                  <a:pt x="556" y="458"/>
                </a:lnTo>
                <a:lnTo>
                  <a:pt x="344" y="458"/>
                </a:lnTo>
                <a:lnTo>
                  <a:pt x="344" y="793"/>
                </a:lnTo>
                <a:lnTo>
                  <a:pt x="144" y="793"/>
                </a:lnTo>
                <a:lnTo>
                  <a:pt x="130" y="790"/>
                </a:lnTo>
                <a:lnTo>
                  <a:pt x="119" y="780"/>
                </a:lnTo>
                <a:lnTo>
                  <a:pt x="110" y="768"/>
                </a:lnTo>
                <a:lnTo>
                  <a:pt x="107" y="751"/>
                </a:lnTo>
                <a:lnTo>
                  <a:pt x="107" y="453"/>
                </a:lnTo>
                <a:lnTo>
                  <a:pt x="107" y="442"/>
                </a:lnTo>
                <a:lnTo>
                  <a:pt x="110" y="429"/>
                </a:lnTo>
                <a:lnTo>
                  <a:pt x="78" y="460"/>
                </a:lnTo>
                <a:lnTo>
                  <a:pt x="68" y="469"/>
                </a:lnTo>
                <a:lnTo>
                  <a:pt x="56" y="476"/>
                </a:lnTo>
                <a:lnTo>
                  <a:pt x="44" y="477"/>
                </a:lnTo>
                <a:lnTo>
                  <a:pt x="27" y="473"/>
                </a:lnTo>
                <a:lnTo>
                  <a:pt x="12" y="463"/>
                </a:lnTo>
                <a:lnTo>
                  <a:pt x="3" y="448"/>
                </a:lnTo>
                <a:lnTo>
                  <a:pt x="0" y="428"/>
                </a:lnTo>
                <a:lnTo>
                  <a:pt x="0" y="421"/>
                </a:lnTo>
                <a:lnTo>
                  <a:pt x="3" y="414"/>
                </a:lnTo>
                <a:lnTo>
                  <a:pt x="4" y="407"/>
                </a:lnTo>
                <a:lnTo>
                  <a:pt x="7" y="402"/>
                </a:lnTo>
                <a:lnTo>
                  <a:pt x="10" y="398"/>
                </a:lnTo>
                <a:lnTo>
                  <a:pt x="14" y="392"/>
                </a:lnTo>
                <a:lnTo>
                  <a:pt x="20" y="387"/>
                </a:lnTo>
                <a:lnTo>
                  <a:pt x="417" y="17"/>
                </a:lnTo>
                <a:lnTo>
                  <a:pt x="427" y="9"/>
                </a:lnTo>
                <a:lnTo>
                  <a:pt x="438" y="3"/>
                </a:lnTo>
                <a:lnTo>
                  <a:pt x="45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dk1"/>
              </a:solidFill>
              <a:cs typeface="+mn-ea"/>
              <a:sym typeface="+mn-lt"/>
            </a:endParaRPr>
          </a:p>
        </p:txBody>
      </p:sp>
      <p:pic>
        <p:nvPicPr>
          <p:cNvPr id="3" name="图片 2" descr="C:\Users\Administrator\Desktop\25d735ff_P1497531_0f596a03.jpg25d735ff_P1497531_0f596a0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965835" y="1388745"/>
            <a:ext cx="3830320" cy="2553970"/>
          </a:xfrm>
          <a:prstGeom prst="rect">
            <a:avLst/>
          </a:prstGeom>
        </p:spPr>
      </p:pic>
      <p:pic>
        <p:nvPicPr>
          <p:cNvPr id="4" name="图片 3" descr="C:\Users\Administrator\Desktop\51miz-E1123665-B4478F00.png51miz-E1123665-B4478F00"/>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8549640" y="822960"/>
            <a:ext cx="3195320" cy="31953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ppt_y</p:attrName>
                                        </p:attrNameLst>
                                      </p:cBhvr>
                                      <p:tavLst>
                                        <p:tav tm="0">
                                          <p:val>
                                            <p:strVal val="#ppt_y+#ppt_h*1.125000"/>
                                          </p:val>
                                        </p:tav>
                                        <p:tav tm="100000">
                                          <p:val>
                                            <p:strVal val="#ppt_y"/>
                                          </p:val>
                                        </p:tav>
                                      </p:tavLst>
                                    </p:anim>
                                    <p:animEffect transition="in" filter="wipe(up)">
                                      <p:cBhvr>
                                        <p:cTn id="12" dur="500"/>
                                        <p:tgtEl>
                                          <p:spTgt spid="2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ppt_y</p:attrName>
                                        </p:attrNameLst>
                                      </p:cBhvr>
                                      <p:tavLst>
                                        <p:tav tm="0">
                                          <p:val>
                                            <p:strVal val="#ppt_y+#ppt_h*1.125000"/>
                                          </p:val>
                                        </p:tav>
                                        <p:tav tm="100000">
                                          <p:val>
                                            <p:strVal val="#ppt_y"/>
                                          </p:val>
                                        </p:tav>
                                      </p:tavLst>
                                    </p:anim>
                                    <p:animEffect transition="in" filter="wipe(up)">
                                      <p:cBhvr>
                                        <p:cTn id="16" dur="500"/>
                                        <p:tgtEl>
                                          <p:spTgt spid="2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ppt_y</p:attrName>
                                        </p:attrNameLst>
                                      </p:cBhvr>
                                      <p:tavLst>
                                        <p:tav tm="0">
                                          <p:val>
                                            <p:strVal val="#ppt_y+#ppt_h*1.125000"/>
                                          </p:val>
                                        </p:tav>
                                        <p:tav tm="100000">
                                          <p:val>
                                            <p:strVal val="#ppt_y"/>
                                          </p:val>
                                        </p:tav>
                                      </p:tavLst>
                                    </p:anim>
                                    <p:animEffect transition="in" filter="wipe(up)">
                                      <p:cBhvr>
                                        <p:cTn id="28" dur="500"/>
                                        <p:tgtEl>
                                          <p:spTgt spid="3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p:tgtEl>
                                          <p:spTgt spid="37"/>
                                        </p:tgtEl>
                                        <p:attrNameLst>
                                          <p:attrName>ppt_y</p:attrName>
                                        </p:attrNameLst>
                                      </p:cBhvr>
                                      <p:tavLst>
                                        <p:tav tm="0">
                                          <p:val>
                                            <p:strVal val="#ppt_y+#ppt_h*1.125000"/>
                                          </p:val>
                                        </p:tav>
                                        <p:tav tm="100000">
                                          <p:val>
                                            <p:strVal val="#ppt_y"/>
                                          </p:val>
                                        </p:tav>
                                      </p:tavLst>
                                    </p:anim>
                                    <p:animEffect transition="in" filter="wipe(up)">
                                      <p:cBhvr>
                                        <p:cTn id="32" dur="500"/>
                                        <p:tgtEl>
                                          <p:spTgt spid="3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ppt_y</p:attrName>
                                        </p:attrNameLst>
                                      </p:cBhvr>
                                      <p:tavLst>
                                        <p:tav tm="0">
                                          <p:val>
                                            <p:strVal val="#ppt_y+#ppt_h*1.125000"/>
                                          </p:val>
                                        </p:tav>
                                        <p:tav tm="100000">
                                          <p:val>
                                            <p:strVal val="#ppt_y"/>
                                          </p:val>
                                        </p:tav>
                                      </p:tavLst>
                                    </p:anim>
                                    <p:animEffect transition="in" filter="wipe(up)">
                                      <p:cBhvr>
                                        <p:cTn id="40" dur="500"/>
                                        <p:tgtEl>
                                          <p:spTgt spid="38"/>
                                        </p:tgtEl>
                                      </p:cBhvr>
                                    </p:animEffect>
                                  </p:childTnLst>
                                </p:cTn>
                              </p:par>
                              <p:par>
                                <p:cTn id="41" presetID="1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par>
                                <p:cTn id="45" presetID="1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p:tgtEl>
                                          <p:spTgt spid="4"/>
                                        </p:tgtEl>
                                        <p:attrNameLst>
                                          <p:attrName>ppt_y</p:attrName>
                                        </p:attrNameLst>
                                      </p:cBhvr>
                                      <p:tavLst>
                                        <p:tav tm="0">
                                          <p:val>
                                            <p:strVal val="#ppt_y+#ppt_h*1.125000"/>
                                          </p:val>
                                        </p:tav>
                                        <p:tav tm="100000">
                                          <p:val>
                                            <p:strVal val="#ppt_y"/>
                                          </p:val>
                                        </p:tav>
                                      </p:tavLst>
                                    </p:anim>
                                    <p:animEffect transition="in" filter="wipe(up)">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8" grpId="0"/>
      <p:bldP spid="28" grpId="1"/>
      <p:bldP spid="29" grpId="0"/>
      <p:bldP spid="29" grpId="1"/>
      <p:bldP spid="31" grpId="0"/>
      <p:bldP spid="31" grpId="1"/>
      <p:bldP spid="32" grpId="0"/>
      <p:bldP spid="32" grpId="1"/>
      <p:bldP spid="36" grpId="0" bldLvl="0" animBg="1"/>
      <p:bldP spid="36" grpId="1" animBg="1"/>
      <p:bldP spid="37" grpId="0" bldLvl="0" animBg="1"/>
      <p:bldP spid="37" grpId="1" animBg="1"/>
      <p:bldP spid="34" grpId="0" bldLvl="0" animBg="1"/>
      <p:bldP spid="34" grpId="1" animBg="1"/>
      <p:bldP spid="38" grpId="0" bldLvl="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grpSp>
        <p:nvGrpSpPr>
          <p:cNvPr id="4" name="组合 3"/>
          <p:cNvGrpSpPr/>
          <p:nvPr/>
        </p:nvGrpSpPr>
        <p:grpSpPr>
          <a:xfrm>
            <a:off x="776699" y="1417727"/>
            <a:ext cx="10926570" cy="4024248"/>
            <a:chOff x="1706865" y="1785928"/>
            <a:chExt cx="5212778" cy="1919862"/>
          </a:xfrm>
        </p:grpSpPr>
        <p:sp>
          <p:nvSpPr>
            <p:cNvPr id="13" name="Shape 1694"/>
            <p:cNvSpPr/>
            <p:nvPr/>
          </p:nvSpPr>
          <p:spPr>
            <a:xfrm>
              <a:off x="3861596" y="2772820"/>
              <a:ext cx="1948589" cy="1"/>
            </a:xfrm>
            <a:prstGeom prst="line">
              <a:avLst/>
            </a:prstGeom>
            <a:ln w="12700">
              <a:solidFill>
                <a:srgbClr val="A6AAA9"/>
              </a:solidFill>
              <a:miter lim="400000"/>
            </a:ln>
          </p:spPr>
          <p:txBody>
            <a:bodyPr lIns="16545" tIns="16545" rIns="16545" bIns="16545" anchor="ctr"/>
            <a:lstStyle/>
            <a:p>
              <a:endParaRPr>
                <a:solidFill>
                  <a:srgbClr val="53585F"/>
                </a:solidFill>
                <a:cs typeface="+mn-ea"/>
                <a:sym typeface="+mn-lt"/>
              </a:endParaRPr>
            </a:p>
          </p:txBody>
        </p:sp>
        <p:sp>
          <p:nvSpPr>
            <p:cNvPr id="14" name="Shape 1695"/>
            <p:cNvSpPr/>
            <p:nvPr/>
          </p:nvSpPr>
          <p:spPr>
            <a:xfrm>
              <a:off x="4756732" y="1785928"/>
              <a:ext cx="1948589" cy="19198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B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cs typeface="+mn-ea"/>
                <a:sym typeface="+mn-lt"/>
              </a:endParaRPr>
            </a:p>
          </p:txBody>
        </p:sp>
        <p:sp>
          <p:nvSpPr>
            <p:cNvPr id="15" name="Shape 1701"/>
            <p:cNvSpPr/>
            <p:nvPr/>
          </p:nvSpPr>
          <p:spPr>
            <a:xfrm>
              <a:off x="1706865" y="2178042"/>
              <a:ext cx="1207354" cy="11895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cs typeface="+mn-ea"/>
                <a:sym typeface="+mn-lt"/>
              </a:endParaRPr>
            </a:p>
          </p:txBody>
        </p:sp>
        <p:sp>
          <p:nvSpPr>
            <p:cNvPr id="16" name="Shape 1704"/>
            <p:cNvSpPr/>
            <p:nvPr/>
          </p:nvSpPr>
          <p:spPr>
            <a:xfrm>
              <a:off x="3220665" y="2178042"/>
              <a:ext cx="1207354" cy="11895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5" cstate="screen">
                <a:extLst>
                  <a:ext uri="{28A0092B-C50C-407E-A947-70E740481C1C}">
                    <a14:useLocalDpi xmlns:a14="http://schemas.microsoft.com/office/drawing/2010/main"/>
                  </a:ext>
                </a:extLst>
              </a:blip>
              <a:stretch>
                <a:fillRect/>
              </a:stretch>
            </a:blipFill>
            <a:ln w="12700">
              <a:miter lim="400000"/>
            </a:ln>
          </p:spPr>
          <p:txBody>
            <a:bodyPr lIns="0" tIns="0" rIns="0" bIns="0"/>
            <a:lstStyle/>
            <a:p>
              <a:pPr>
                <a:lnSpc>
                  <a:spcPct val="120000"/>
                </a:lnSpc>
              </a:pPr>
              <a:endParaRPr>
                <a:solidFill>
                  <a:srgbClr val="53585F"/>
                </a:solidFill>
                <a:cs typeface="+mn-ea"/>
                <a:sym typeface="+mn-lt"/>
              </a:endParaRPr>
            </a:p>
          </p:txBody>
        </p:sp>
        <p:grpSp>
          <p:nvGrpSpPr>
            <p:cNvPr id="17" name="Group 32"/>
            <p:cNvGrpSpPr/>
            <p:nvPr/>
          </p:nvGrpSpPr>
          <p:grpSpPr>
            <a:xfrm>
              <a:off x="1764823" y="2217241"/>
              <a:ext cx="362614" cy="362683"/>
              <a:chOff x="1785343" y="2477041"/>
              <a:chExt cx="556668" cy="556668"/>
            </a:xfrm>
          </p:grpSpPr>
          <p:sp>
            <p:nvSpPr>
              <p:cNvPr id="22" name="Shape 1705"/>
              <p:cNvSpPr/>
              <p:nvPr/>
            </p:nvSpPr>
            <p:spPr>
              <a:xfrm>
                <a:off x="1785343" y="2477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CD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cs typeface="+mn-ea"/>
                  <a:sym typeface="+mn-lt"/>
                </a:endParaRPr>
              </a:p>
            </p:txBody>
          </p:sp>
          <p:sp>
            <p:nvSpPr>
              <p:cNvPr id="23" name="Shape 1707"/>
              <p:cNvSpPr/>
              <p:nvPr/>
            </p:nvSpPr>
            <p:spPr>
              <a:xfrm>
                <a:off x="1932937" y="2624635"/>
                <a:ext cx="261480" cy="26148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sz="1100" dirty="0">
                  <a:solidFill>
                    <a:srgbClr val="53585F"/>
                  </a:solidFill>
                  <a:cs typeface="+mn-ea"/>
                  <a:sym typeface="+mn-lt"/>
                </a:endParaRPr>
              </a:p>
            </p:txBody>
          </p:sp>
        </p:grpSp>
        <p:grpSp>
          <p:nvGrpSpPr>
            <p:cNvPr id="24" name="Group 1710"/>
            <p:cNvGrpSpPr/>
            <p:nvPr/>
          </p:nvGrpSpPr>
          <p:grpSpPr>
            <a:xfrm>
              <a:off x="3112926" y="2996857"/>
              <a:ext cx="362614" cy="362683"/>
              <a:chOff x="0" y="0"/>
              <a:chExt cx="1113335" cy="1113335"/>
            </a:xfrm>
          </p:grpSpPr>
          <p:sp>
            <p:nvSpPr>
              <p:cNvPr id="27" name="Shape 1708"/>
              <p:cNvSpPr/>
              <p:nvPr/>
            </p:nvSpPr>
            <p:spPr>
              <a:xfrm>
                <a:off x="0" y="0"/>
                <a:ext cx="1113336" cy="11133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9800"/>
              </a:solidFill>
              <a:ln w="12700" cap="flat">
                <a:noFill/>
                <a:miter lim="400000"/>
              </a:ln>
              <a:effectLst/>
            </p:spPr>
            <p:txBody>
              <a:bodyPr wrap="square" lIns="17447" tIns="17447" rIns="17447" bIns="17447" numCol="1" anchor="ctr">
                <a:noAutofit/>
              </a:bodyPr>
              <a:lstStyle/>
              <a:p>
                <a:pPr>
                  <a:lnSpc>
                    <a:spcPct val="120000"/>
                  </a:lnSpc>
                </a:pPr>
                <a:endParaRPr>
                  <a:solidFill>
                    <a:srgbClr val="53585F"/>
                  </a:solidFill>
                  <a:cs typeface="+mn-ea"/>
                  <a:sym typeface="+mn-lt"/>
                </a:endParaRPr>
              </a:p>
            </p:txBody>
          </p:sp>
          <p:sp>
            <p:nvSpPr>
              <p:cNvPr id="28" name="Shape 1709"/>
              <p:cNvSpPr/>
              <p:nvPr/>
            </p:nvSpPr>
            <p:spPr>
              <a:xfrm>
                <a:off x="293512" y="300601"/>
                <a:ext cx="526312" cy="522960"/>
              </a:xfrm>
              <a:custGeom>
                <a:avLst/>
                <a:gdLst/>
                <a:ahLst/>
                <a:cxnLst>
                  <a:cxn ang="0">
                    <a:pos x="wd2" y="hd2"/>
                  </a:cxn>
                  <a:cxn ang="5400000">
                    <a:pos x="wd2" y="hd2"/>
                  </a:cxn>
                  <a:cxn ang="10800000">
                    <a:pos x="wd2" y="hd2"/>
                  </a:cxn>
                  <a:cxn ang="16200000">
                    <a:pos x="wd2" y="hd2"/>
                  </a:cxn>
                </a:cxnLst>
                <a:rect l="0" t="0" r="r" b="b"/>
                <a:pathLst>
                  <a:path w="21600" h="21600" extrusionOk="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path>
                </a:pathLst>
              </a:custGeom>
              <a:solidFill>
                <a:srgbClr val="FFFFFF"/>
              </a:solidFill>
              <a:ln w="12700" cap="flat">
                <a:noFill/>
                <a:miter lim="400000"/>
              </a:ln>
              <a:effectLst/>
            </p:spPr>
            <p:txBody>
              <a:bodyPr wrap="square" lIns="0" tIns="0" rIns="0" bIns="0" numCol="1" anchor="t">
                <a:noAutofit/>
              </a:bodyPr>
              <a:lstStyle/>
              <a:p>
                <a:pPr>
                  <a:lnSpc>
                    <a:spcPct val="120000"/>
                  </a:lnSpc>
                </a:pPr>
                <a:endParaRPr>
                  <a:solidFill>
                    <a:srgbClr val="53585F"/>
                  </a:solidFill>
                  <a:cs typeface="+mn-ea"/>
                  <a:sym typeface="+mn-lt"/>
                </a:endParaRPr>
              </a:p>
            </p:txBody>
          </p:sp>
        </p:grpSp>
        <p:sp>
          <p:nvSpPr>
            <p:cNvPr id="29" name="Shape 1712"/>
            <p:cNvSpPr/>
            <p:nvPr/>
          </p:nvSpPr>
          <p:spPr>
            <a:xfrm rot="19135618">
              <a:off x="6178506" y="1908548"/>
              <a:ext cx="532555" cy="5326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w="12700">
              <a:noFill/>
              <a:miter lim="400000"/>
            </a:ln>
          </p:spPr>
          <p:txBody>
            <a:bodyPr lIns="17447" tIns="17447" rIns="17447" bIns="17447" anchor="ctr"/>
            <a:lstStyle/>
            <a:p>
              <a:pPr>
                <a:lnSpc>
                  <a:spcPct val="120000"/>
                </a:lnSpc>
              </a:pPr>
              <a:endParaRPr>
                <a:solidFill>
                  <a:srgbClr val="53585F"/>
                </a:solidFill>
                <a:cs typeface="+mn-ea"/>
                <a:sym typeface="+mn-lt"/>
              </a:endParaRPr>
            </a:p>
          </p:txBody>
        </p:sp>
        <p:grpSp>
          <p:nvGrpSpPr>
            <p:cNvPr id="30" name="Group 36"/>
            <p:cNvGrpSpPr/>
            <p:nvPr/>
          </p:nvGrpSpPr>
          <p:grpSpPr>
            <a:xfrm>
              <a:off x="6387088" y="2506492"/>
              <a:ext cx="532555" cy="532656"/>
              <a:chOff x="8881213" y="2921000"/>
              <a:chExt cx="817551" cy="817551"/>
            </a:xfrm>
          </p:grpSpPr>
          <p:sp>
            <p:nvSpPr>
              <p:cNvPr id="31" name="Shape 1711"/>
              <p:cNvSpPr/>
              <p:nvPr/>
            </p:nvSpPr>
            <p:spPr>
              <a:xfrm>
                <a:off x="8881213" y="2921000"/>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cs typeface="+mn-ea"/>
                  <a:sym typeface="+mn-lt"/>
                </a:endParaRPr>
              </a:p>
            </p:txBody>
          </p:sp>
          <p:sp>
            <p:nvSpPr>
              <p:cNvPr id="32" name="Shape 1718"/>
              <p:cNvSpPr/>
              <p:nvPr/>
            </p:nvSpPr>
            <p:spPr>
              <a:xfrm>
                <a:off x="9124190" y="3171029"/>
                <a:ext cx="331596" cy="298435"/>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bg1"/>
              </a:solidFill>
              <a:ln w="12700">
                <a:miter lim="400000"/>
              </a:ln>
            </p:spPr>
            <p:txBody>
              <a:bodyPr lIns="0" tIns="0" rIns="0" bIns="0" anchor="ctr"/>
              <a:lstStyle/>
              <a:p>
                <a:pPr>
                  <a:lnSpc>
                    <a:spcPct val="120000"/>
                  </a:lnSpc>
                </a:pPr>
                <a:endParaRPr>
                  <a:solidFill>
                    <a:srgbClr val="53585F"/>
                  </a:solidFill>
                  <a:cs typeface="+mn-ea"/>
                  <a:sym typeface="+mn-lt"/>
                </a:endParaRPr>
              </a:p>
            </p:txBody>
          </p:sp>
        </p:grpSp>
        <p:grpSp>
          <p:nvGrpSpPr>
            <p:cNvPr id="33" name="Group 35"/>
            <p:cNvGrpSpPr/>
            <p:nvPr/>
          </p:nvGrpSpPr>
          <p:grpSpPr>
            <a:xfrm>
              <a:off x="6182642" y="3092024"/>
              <a:ext cx="532555" cy="532656"/>
              <a:chOff x="8567357" y="3819709"/>
              <a:chExt cx="817551" cy="817551"/>
            </a:xfrm>
          </p:grpSpPr>
          <p:sp>
            <p:nvSpPr>
              <p:cNvPr id="34" name="Shape 1713"/>
              <p:cNvSpPr/>
              <p:nvPr/>
            </p:nvSpPr>
            <p:spPr>
              <a:xfrm rot="18610256" flipH="1">
                <a:off x="8567357" y="3819709"/>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w="12700">
                <a:noFill/>
                <a:miter lim="400000"/>
              </a:ln>
            </p:spPr>
            <p:txBody>
              <a:bodyPr lIns="17447" tIns="17447" rIns="17447" bIns="17447" anchor="ctr"/>
              <a:lstStyle/>
              <a:p>
                <a:pPr>
                  <a:lnSpc>
                    <a:spcPct val="120000"/>
                  </a:lnSpc>
                </a:pPr>
                <a:endParaRPr>
                  <a:solidFill>
                    <a:srgbClr val="53585F"/>
                  </a:solidFill>
                  <a:cs typeface="+mn-ea"/>
                  <a:sym typeface="+mn-lt"/>
                </a:endParaRPr>
              </a:p>
            </p:txBody>
          </p:sp>
          <p:sp>
            <p:nvSpPr>
              <p:cNvPr id="36" name="Shape 1719"/>
              <p:cNvSpPr/>
              <p:nvPr/>
            </p:nvSpPr>
            <p:spPr>
              <a:xfrm>
                <a:off x="8839580" y="4053860"/>
                <a:ext cx="273105" cy="349251"/>
              </a:xfrm>
              <a:custGeom>
                <a:avLst/>
                <a:gdLst/>
                <a:ahLst/>
                <a:cxnLst>
                  <a:cxn ang="0">
                    <a:pos x="wd2" y="hd2"/>
                  </a:cxn>
                  <a:cxn ang="5400000">
                    <a:pos x="wd2" y="hd2"/>
                  </a:cxn>
                  <a:cxn ang="10800000">
                    <a:pos x="wd2" y="hd2"/>
                  </a:cxn>
                  <a:cxn ang="16200000">
                    <a:pos x="wd2" y="hd2"/>
                  </a:cxn>
                </a:cxnLst>
                <a:rect l="0" t="0" r="r" b="b"/>
                <a:pathLst>
                  <a:path w="21600" h="21218" extrusionOk="0">
                    <a:moveTo>
                      <a:pt x="6595" y="39"/>
                    </a:moveTo>
                    <a:cubicBezTo>
                      <a:pt x="4807" y="400"/>
                      <a:pt x="1724" y="3046"/>
                      <a:pt x="2203" y="4243"/>
                    </a:cubicBezTo>
                    <a:cubicBezTo>
                      <a:pt x="2751" y="5505"/>
                      <a:pt x="6720" y="6978"/>
                      <a:pt x="6720" y="6978"/>
                    </a:cubicBezTo>
                    <a:cubicBezTo>
                      <a:pt x="10143" y="6768"/>
                      <a:pt x="10142" y="6765"/>
                      <a:pt x="10142" y="6765"/>
                    </a:cubicBezTo>
                    <a:cubicBezTo>
                      <a:pt x="10142" y="6765"/>
                      <a:pt x="8780" y="460"/>
                      <a:pt x="7274" y="39"/>
                    </a:cubicBezTo>
                    <a:cubicBezTo>
                      <a:pt x="7086" y="-14"/>
                      <a:pt x="6850" y="-13"/>
                      <a:pt x="6595" y="39"/>
                    </a:cubicBezTo>
                    <a:close/>
                    <a:moveTo>
                      <a:pt x="14631" y="39"/>
                    </a:moveTo>
                    <a:cubicBezTo>
                      <a:pt x="13128" y="460"/>
                      <a:pt x="11763" y="6765"/>
                      <a:pt x="11763" y="6765"/>
                    </a:cubicBezTo>
                    <a:cubicBezTo>
                      <a:pt x="15178" y="6975"/>
                      <a:pt x="15185" y="6978"/>
                      <a:pt x="15185" y="6978"/>
                    </a:cubicBezTo>
                    <a:cubicBezTo>
                      <a:pt x="15185" y="6978"/>
                      <a:pt x="19144" y="5505"/>
                      <a:pt x="19827" y="4243"/>
                    </a:cubicBezTo>
                    <a:cubicBezTo>
                      <a:pt x="20373" y="2875"/>
                      <a:pt x="16133" y="-382"/>
                      <a:pt x="14631" y="39"/>
                    </a:cubicBezTo>
                    <a:close/>
                    <a:moveTo>
                      <a:pt x="7135" y="2668"/>
                    </a:moveTo>
                    <a:cubicBezTo>
                      <a:pt x="7957" y="2878"/>
                      <a:pt x="8646" y="5924"/>
                      <a:pt x="8646" y="5924"/>
                    </a:cubicBezTo>
                    <a:cubicBezTo>
                      <a:pt x="6865" y="6029"/>
                      <a:pt x="6858" y="6031"/>
                      <a:pt x="6858" y="6031"/>
                    </a:cubicBezTo>
                    <a:cubicBezTo>
                      <a:pt x="6858" y="6031"/>
                      <a:pt x="4943" y="5300"/>
                      <a:pt x="4669" y="4668"/>
                    </a:cubicBezTo>
                    <a:cubicBezTo>
                      <a:pt x="4395" y="4037"/>
                      <a:pt x="6451" y="2352"/>
                      <a:pt x="7135" y="2668"/>
                    </a:cubicBezTo>
                    <a:close/>
                    <a:moveTo>
                      <a:pt x="14769" y="2668"/>
                    </a:moveTo>
                    <a:cubicBezTo>
                      <a:pt x="15452" y="2352"/>
                      <a:pt x="17509" y="4037"/>
                      <a:pt x="17236" y="4668"/>
                    </a:cubicBezTo>
                    <a:cubicBezTo>
                      <a:pt x="16962" y="5300"/>
                      <a:pt x="15046" y="6031"/>
                      <a:pt x="15047" y="6031"/>
                    </a:cubicBezTo>
                    <a:cubicBezTo>
                      <a:pt x="13407" y="5926"/>
                      <a:pt x="13412" y="5924"/>
                      <a:pt x="13412" y="5924"/>
                    </a:cubicBezTo>
                    <a:cubicBezTo>
                      <a:pt x="13412" y="5924"/>
                      <a:pt x="13950" y="2878"/>
                      <a:pt x="14769" y="2668"/>
                    </a:cubicBezTo>
                    <a:close/>
                    <a:moveTo>
                      <a:pt x="8355" y="7595"/>
                    </a:moveTo>
                    <a:lnTo>
                      <a:pt x="8355" y="21112"/>
                    </a:lnTo>
                    <a:cubicBezTo>
                      <a:pt x="9036" y="21216"/>
                      <a:pt x="9992" y="21218"/>
                      <a:pt x="10945" y="21218"/>
                    </a:cubicBezTo>
                    <a:cubicBezTo>
                      <a:pt x="11899" y="21218"/>
                      <a:pt x="12857" y="21216"/>
                      <a:pt x="13675" y="21112"/>
                    </a:cubicBezTo>
                    <a:cubicBezTo>
                      <a:pt x="13675" y="7594"/>
                      <a:pt x="13675" y="7595"/>
                      <a:pt x="13675" y="7595"/>
                    </a:cubicBezTo>
                    <a:cubicBezTo>
                      <a:pt x="12857" y="7595"/>
                      <a:pt x="11899" y="7595"/>
                      <a:pt x="10945" y="7595"/>
                    </a:cubicBezTo>
                    <a:cubicBezTo>
                      <a:pt x="9992" y="7595"/>
                      <a:pt x="9036" y="7595"/>
                      <a:pt x="8355" y="7595"/>
                    </a:cubicBezTo>
                    <a:close/>
                    <a:moveTo>
                      <a:pt x="6969" y="7691"/>
                    </a:moveTo>
                    <a:cubicBezTo>
                      <a:pt x="3825" y="7796"/>
                      <a:pt x="2189" y="8106"/>
                      <a:pt x="2189" y="8106"/>
                    </a:cubicBezTo>
                    <a:cubicBezTo>
                      <a:pt x="1095" y="8106"/>
                      <a:pt x="0" y="8842"/>
                      <a:pt x="0" y="9788"/>
                    </a:cubicBezTo>
                    <a:cubicBezTo>
                      <a:pt x="0" y="18924"/>
                      <a:pt x="0" y="18930"/>
                      <a:pt x="0" y="18930"/>
                    </a:cubicBezTo>
                    <a:cubicBezTo>
                      <a:pt x="0" y="19875"/>
                      <a:pt x="1095" y="20601"/>
                      <a:pt x="2189" y="20601"/>
                    </a:cubicBezTo>
                    <a:cubicBezTo>
                      <a:pt x="2189" y="20601"/>
                      <a:pt x="3825" y="20923"/>
                      <a:pt x="6969" y="21133"/>
                    </a:cubicBezTo>
                    <a:cubicBezTo>
                      <a:pt x="6969" y="7690"/>
                      <a:pt x="6969" y="7691"/>
                      <a:pt x="6969" y="7691"/>
                    </a:cubicBezTo>
                    <a:close/>
                    <a:moveTo>
                      <a:pt x="14631" y="7691"/>
                    </a:moveTo>
                    <a:cubicBezTo>
                      <a:pt x="14631" y="21134"/>
                      <a:pt x="14631" y="21133"/>
                      <a:pt x="14631" y="21133"/>
                    </a:cubicBezTo>
                    <a:cubicBezTo>
                      <a:pt x="17775" y="20923"/>
                      <a:pt x="19411" y="20601"/>
                      <a:pt x="19411" y="20601"/>
                    </a:cubicBezTo>
                    <a:cubicBezTo>
                      <a:pt x="20641" y="20601"/>
                      <a:pt x="21600" y="19875"/>
                      <a:pt x="21600" y="18930"/>
                    </a:cubicBezTo>
                    <a:cubicBezTo>
                      <a:pt x="21600" y="9793"/>
                      <a:pt x="21600" y="9788"/>
                      <a:pt x="21600" y="9788"/>
                    </a:cubicBezTo>
                    <a:cubicBezTo>
                      <a:pt x="21600" y="8842"/>
                      <a:pt x="20641" y="8106"/>
                      <a:pt x="19411" y="8106"/>
                    </a:cubicBezTo>
                    <a:cubicBezTo>
                      <a:pt x="19411" y="8106"/>
                      <a:pt x="17775" y="7796"/>
                      <a:pt x="14631" y="7691"/>
                    </a:cubicBezTo>
                    <a:close/>
                  </a:path>
                </a:pathLst>
              </a:custGeom>
              <a:solidFill>
                <a:schemeClr val="bg1"/>
              </a:solidFill>
              <a:ln w="12700">
                <a:miter lim="400000"/>
              </a:ln>
            </p:spPr>
            <p:txBody>
              <a:bodyPr lIns="0" tIns="0" rIns="0" bIns="0"/>
              <a:lstStyle/>
              <a:p>
                <a:pPr>
                  <a:lnSpc>
                    <a:spcPct val="120000"/>
                  </a:lnSpc>
                </a:pPr>
                <a:endParaRPr>
                  <a:solidFill>
                    <a:srgbClr val="53585F"/>
                  </a:solidFill>
                  <a:cs typeface="+mn-ea"/>
                  <a:sym typeface="+mn-lt"/>
                </a:endParaRPr>
              </a:p>
            </p:txBody>
          </p:sp>
        </p:grpSp>
      </p:grpSp>
      <p:pic>
        <p:nvPicPr>
          <p:cNvPr id="37" name="图片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83478" y="1857170"/>
            <a:ext cx="666202" cy="666202"/>
          </a:xfrm>
          <a:prstGeom prst="rect">
            <a:avLst/>
          </a:prstGeom>
        </p:spPr>
      </p:pic>
      <p:sp>
        <p:nvSpPr>
          <p:cNvPr id="39" name="TextBox 15"/>
          <p:cNvSpPr txBox="1">
            <a:spLocks noChangeArrowheads="1"/>
          </p:cNvSpPr>
          <p:nvPr/>
        </p:nvSpPr>
        <p:spPr bwMode="auto">
          <a:xfrm>
            <a:off x="776699" y="4900817"/>
            <a:ext cx="2408983"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00000"/>
              </a:lnSpc>
              <a:buClrTx/>
              <a:buSzTx/>
              <a:buFontTx/>
            </a:pPr>
            <a:r>
              <a:rPr lang="zh-CN" altLang="en-US" b="1">
                <a:solidFill>
                  <a:schemeClr val="tx1">
                    <a:lumMod val="65000"/>
                    <a:lumOff val="35000"/>
                  </a:schemeClr>
                </a:solidFill>
                <a:latin typeface="+mn-lt"/>
                <a:ea typeface="+mn-ea"/>
                <a:cs typeface="+mn-ea"/>
                <a:sym typeface="+mn-lt"/>
              </a:rPr>
              <a:t>输入标题</a:t>
            </a:r>
          </a:p>
          <a:p>
            <a:pPr algn="ctr">
              <a:lnSpc>
                <a:spcPct val="150000"/>
              </a:lnSpc>
            </a:pPr>
            <a:r>
              <a:rPr lang="zh-CN" altLang="en-US" sz="1100" dirty="0" smtClean="0">
                <a:solidFill>
                  <a:schemeClr val="tx1">
                    <a:lumMod val="50000"/>
                    <a:lumOff val="50000"/>
                  </a:schemeClr>
                </a:solidFill>
                <a:latin typeface="+mn-lt"/>
                <a:ea typeface="+mn-ea"/>
                <a:cs typeface="+mn-ea"/>
                <a:sym typeface="+mn-lt"/>
              </a:rPr>
              <a:t>点击</a:t>
            </a:r>
            <a:r>
              <a:rPr lang="zh-CN" altLang="en-US" sz="1100" dirty="0">
                <a:solidFill>
                  <a:schemeClr val="tx1">
                    <a:lumMod val="50000"/>
                    <a:lumOff val="50000"/>
                  </a:schemeClr>
                </a:solidFill>
                <a:latin typeface="+mn-lt"/>
                <a:ea typeface="+mn-ea"/>
                <a:cs typeface="+mn-ea"/>
                <a:sym typeface="+mn-lt"/>
              </a:rPr>
              <a:t>此处输入文字点击此处</a:t>
            </a:r>
            <a:r>
              <a:rPr lang="zh-CN" altLang="en-US" sz="1100" dirty="0" smtClean="0">
                <a:solidFill>
                  <a:schemeClr val="tx1">
                    <a:lumMod val="50000"/>
                    <a:lumOff val="50000"/>
                  </a:schemeClr>
                </a:solidFill>
                <a:latin typeface="+mn-lt"/>
                <a:ea typeface="+mn-ea"/>
                <a:cs typeface="+mn-ea"/>
                <a:sym typeface="+mn-lt"/>
              </a:rPr>
              <a:t>输入文字</a:t>
            </a:r>
            <a:r>
              <a:rPr lang="zh-CN" altLang="en-US" sz="1100" dirty="0">
                <a:solidFill>
                  <a:schemeClr val="tx1">
                    <a:lumMod val="50000"/>
                    <a:lumOff val="50000"/>
                  </a:schemeClr>
                </a:solidFill>
                <a:latin typeface="+mn-lt"/>
                <a:ea typeface="+mn-ea"/>
                <a:cs typeface="+mn-ea"/>
                <a:sym typeface="+mn-lt"/>
              </a:rPr>
              <a:t>点击此处输入文字点击此处</a:t>
            </a:r>
            <a:r>
              <a:rPr lang="zh-CN" altLang="en-US" sz="1100" dirty="0" smtClean="0">
                <a:solidFill>
                  <a:schemeClr val="tx1">
                    <a:lumMod val="50000"/>
                    <a:lumOff val="50000"/>
                  </a:schemeClr>
                </a:solidFill>
                <a:latin typeface="+mn-lt"/>
                <a:ea typeface="+mn-ea"/>
                <a:cs typeface="+mn-ea"/>
                <a:sym typeface="+mn-lt"/>
              </a:rPr>
              <a:t>输入</a:t>
            </a:r>
          </a:p>
        </p:txBody>
      </p:sp>
      <p:grpSp>
        <p:nvGrpSpPr>
          <p:cNvPr id="40" name="组合 39"/>
          <p:cNvGrpSpPr/>
          <p:nvPr/>
        </p:nvGrpSpPr>
        <p:grpSpPr>
          <a:xfrm>
            <a:off x="7708265" y="2738120"/>
            <a:ext cx="2600325" cy="1337310"/>
            <a:chOff x="7553" y="6982"/>
            <a:chExt cx="4095" cy="2106"/>
          </a:xfrm>
        </p:grpSpPr>
        <p:sp>
          <p:nvSpPr>
            <p:cNvPr id="41" name="文本框 40"/>
            <p:cNvSpPr txBox="1"/>
            <p:nvPr/>
          </p:nvSpPr>
          <p:spPr>
            <a:xfrm>
              <a:off x="7553" y="7562"/>
              <a:ext cx="4095" cy="1526"/>
            </a:xfrm>
            <a:prstGeom prst="rect">
              <a:avLst/>
            </a:prstGeom>
            <a:noFill/>
          </p:spPr>
          <p:txBody>
            <a:bodyPr wrap="square" rtlCol="0">
              <a:spAutoFit/>
            </a:bodyPr>
            <a:lstStyle/>
            <a:p>
              <a:pPr algn="ctr">
                <a:lnSpc>
                  <a:spcPct val="200000"/>
                </a:lnSpc>
              </a:pPr>
              <a:r>
                <a:rPr lang="zh-CN" altLang="en-US" sz="1000">
                  <a:solidFill>
                    <a:schemeClr val="bg1"/>
                  </a:solidFill>
                  <a:cs typeface="+mn-ea"/>
                  <a:sym typeface="+mn-lt"/>
                </a:rPr>
                <a:t>在这里输入你需要的文本内容在这里输入你需要的文本内容在这里输入你需要的文本内容在这里输入你需要的文本内容</a:t>
              </a:r>
            </a:p>
          </p:txBody>
        </p:sp>
        <p:sp>
          <p:nvSpPr>
            <p:cNvPr id="42" name="文本框 41"/>
            <p:cNvSpPr txBox="1"/>
            <p:nvPr/>
          </p:nvSpPr>
          <p:spPr>
            <a:xfrm>
              <a:off x="7688" y="6982"/>
              <a:ext cx="3825" cy="580"/>
            </a:xfrm>
            <a:prstGeom prst="rect">
              <a:avLst/>
            </a:prstGeom>
            <a:noFill/>
          </p:spPr>
          <p:txBody>
            <a:bodyPr wrap="square" rtlCol="0">
              <a:spAutoFit/>
            </a:bodyPr>
            <a:lstStyle/>
            <a:p>
              <a:pPr algn="ctr">
                <a:buClrTx/>
                <a:buSzTx/>
                <a:buFontTx/>
              </a:pPr>
              <a:r>
                <a:rPr lang="zh-CN" altLang="en-US" b="1">
                  <a:solidFill>
                    <a:schemeClr val="bg1"/>
                  </a:solidFill>
                  <a:cs typeface="+mn-ea"/>
                  <a:sym typeface="+mn-lt"/>
                </a:rPr>
                <a:t>输入你的标题</a:t>
              </a:r>
            </a:p>
          </p:txBody>
        </p:sp>
      </p:grpSp>
      <p:sp>
        <p:nvSpPr>
          <p:cNvPr id="43" name="TextBox 15"/>
          <p:cNvSpPr txBox="1">
            <a:spLocks noChangeArrowheads="1"/>
          </p:cNvSpPr>
          <p:nvPr/>
        </p:nvSpPr>
        <p:spPr bwMode="auto">
          <a:xfrm>
            <a:off x="4107274" y="4970032"/>
            <a:ext cx="2408983"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00000"/>
              </a:lnSpc>
              <a:buClrTx/>
              <a:buSzTx/>
              <a:buFontTx/>
            </a:pPr>
            <a:r>
              <a:rPr lang="zh-CN" altLang="en-US" b="1">
                <a:solidFill>
                  <a:schemeClr val="tx1">
                    <a:lumMod val="65000"/>
                    <a:lumOff val="35000"/>
                  </a:schemeClr>
                </a:solidFill>
                <a:latin typeface="+mn-lt"/>
                <a:ea typeface="+mn-ea"/>
                <a:cs typeface="+mn-ea"/>
                <a:sym typeface="+mn-lt"/>
              </a:rPr>
              <a:t>输入标题</a:t>
            </a:r>
          </a:p>
          <a:p>
            <a:pPr algn="ctr">
              <a:lnSpc>
                <a:spcPct val="150000"/>
              </a:lnSpc>
            </a:pPr>
            <a:r>
              <a:rPr lang="zh-CN" altLang="en-US" sz="1100" dirty="0" smtClean="0">
                <a:solidFill>
                  <a:schemeClr val="tx1">
                    <a:lumMod val="50000"/>
                    <a:lumOff val="50000"/>
                  </a:schemeClr>
                </a:solidFill>
                <a:latin typeface="+mn-lt"/>
                <a:ea typeface="+mn-ea"/>
                <a:cs typeface="+mn-ea"/>
                <a:sym typeface="+mn-lt"/>
              </a:rPr>
              <a:t>点击</a:t>
            </a:r>
            <a:r>
              <a:rPr lang="zh-CN" altLang="en-US" sz="1100" dirty="0">
                <a:solidFill>
                  <a:schemeClr val="tx1">
                    <a:lumMod val="50000"/>
                    <a:lumOff val="50000"/>
                  </a:schemeClr>
                </a:solidFill>
                <a:latin typeface="+mn-lt"/>
                <a:ea typeface="+mn-ea"/>
                <a:cs typeface="+mn-ea"/>
                <a:sym typeface="+mn-lt"/>
              </a:rPr>
              <a:t>此处输入文字点击此处</a:t>
            </a:r>
            <a:r>
              <a:rPr lang="zh-CN" altLang="en-US" sz="1100" dirty="0" smtClean="0">
                <a:solidFill>
                  <a:schemeClr val="tx1">
                    <a:lumMod val="50000"/>
                    <a:lumOff val="50000"/>
                  </a:schemeClr>
                </a:solidFill>
                <a:latin typeface="+mn-lt"/>
                <a:ea typeface="+mn-ea"/>
                <a:cs typeface="+mn-ea"/>
                <a:sym typeface="+mn-lt"/>
              </a:rPr>
              <a:t>输入文字</a:t>
            </a:r>
            <a:r>
              <a:rPr lang="zh-CN" altLang="en-US" sz="1100" dirty="0">
                <a:solidFill>
                  <a:schemeClr val="tx1">
                    <a:lumMod val="50000"/>
                    <a:lumOff val="50000"/>
                  </a:schemeClr>
                </a:solidFill>
                <a:latin typeface="+mn-lt"/>
                <a:ea typeface="+mn-ea"/>
                <a:cs typeface="+mn-ea"/>
                <a:sym typeface="+mn-lt"/>
              </a:rPr>
              <a:t>点击此处输入文字点击此处</a:t>
            </a:r>
            <a:r>
              <a:rPr lang="zh-CN" altLang="en-US" sz="1100" dirty="0" smtClean="0">
                <a:solidFill>
                  <a:schemeClr val="tx1">
                    <a:lumMod val="50000"/>
                    <a:lumOff val="50000"/>
                  </a:schemeClr>
                </a:solidFill>
                <a:latin typeface="+mn-lt"/>
                <a:ea typeface="+mn-ea"/>
                <a:cs typeface="+mn-ea"/>
                <a:sym typeface="+mn-lt"/>
              </a:rPr>
              <a:t>输入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par>
                                <p:cTn id="19" presetID="3"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pic>
        <p:nvPicPr>
          <p:cNvPr id="22" name="图片 21" descr="C:\Users\Administrator\Desktop\51miz-E893649-DC6E9B79.png51miz-E893649-DC6E9B7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65140" y="1351915"/>
            <a:ext cx="5506085" cy="4590415"/>
          </a:xfrm>
          <a:prstGeom prst="rect">
            <a:avLst/>
          </a:prstGeom>
          <a:effectLst>
            <a:outerShdw blurRad="50800" dist="38100" algn="l" rotWithShape="0">
              <a:prstClr val="black">
                <a:alpha val="24000"/>
              </a:prstClr>
            </a:outerShdw>
          </a:effectLst>
        </p:spPr>
      </p:pic>
      <p:sp>
        <p:nvSpPr>
          <p:cNvPr id="116" name="文本框 115"/>
          <p:cNvSpPr txBox="1"/>
          <p:nvPr/>
        </p:nvSpPr>
        <p:spPr>
          <a:xfrm>
            <a:off x="1529103" y="3122514"/>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17" name="文本框 116"/>
          <p:cNvSpPr txBox="1"/>
          <p:nvPr/>
        </p:nvSpPr>
        <p:spPr>
          <a:xfrm>
            <a:off x="1529103" y="2050996"/>
            <a:ext cx="3348876" cy="830997"/>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单击此处</a:t>
            </a:r>
            <a:endParaRPr lang="en-US" altLang="zh-CN" sz="2000" b="1" dirty="0">
              <a:solidFill>
                <a:schemeClr val="tx1">
                  <a:lumMod val="65000"/>
                  <a:lumOff val="35000"/>
                </a:schemeClr>
              </a:solidFill>
              <a:cs typeface="+mn-ea"/>
              <a:sym typeface="+mn-lt"/>
            </a:endParaRPr>
          </a:p>
          <a:p>
            <a:pPr algn="just">
              <a:lnSpc>
                <a:spcPct val="120000"/>
              </a:lnSpc>
            </a:pPr>
            <a:r>
              <a:rPr lang="zh-CN" altLang="en-US" sz="2000" b="1" dirty="0">
                <a:solidFill>
                  <a:schemeClr val="tx1">
                    <a:lumMod val="65000"/>
                    <a:lumOff val="35000"/>
                  </a:schemeClr>
                </a:solidFill>
                <a:cs typeface="+mn-ea"/>
                <a:sym typeface="+mn-lt"/>
              </a:rPr>
              <a:t>输入您的主要标题</a:t>
            </a:r>
          </a:p>
        </p:txBody>
      </p:sp>
      <p:sp>
        <p:nvSpPr>
          <p:cNvPr id="118" name="文本框 117"/>
          <p:cNvSpPr txBox="1"/>
          <p:nvPr/>
        </p:nvSpPr>
        <p:spPr>
          <a:xfrm>
            <a:off x="1529103" y="1807097"/>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19" name="文本框 118"/>
          <p:cNvSpPr txBox="1"/>
          <p:nvPr/>
        </p:nvSpPr>
        <p:spPr>
          <a:xfrm>
            <a:off x="1529103" y="4225599"/>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0" name="椭圆 119"/>
          <p:cNvSpPr/>
          <p:nvPr/>
        </p:nvSpPr>
        <p:spPr>
          <a:xfrm>
            <a:off x="1604398" y="532874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dollar-bag_17794"/>
          <p:cNvSpPr/>
          <p:nvPr/>
        </p:nvSpPr>
        <p:spPr>
          <a:xfrm>
            <a:off x="1709262"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2" name="椭圆 121"/>
          <p:cNvSpPr/>
          <p:nvPr/>
        </p:nvSpPr>
        <p:spPr>
          <a:xfrm>
            <a:off x="2108857" y="5328746"/>
            <a:ext cx="321020" cy="321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dollar-bag_17794"/>
          <p:cNvSpPr/>
          <p:nvPr/>
        </p:nvSpPr>
        <p:spPr>
          <a:xfrm>
            <a:off x="2213721"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4" name="椭圆 123"/>
          <p:cNvSpPr/>
          <p:nvPr/>
        </p:nvSpPr>
        <p:spPr>
          <a:xfrm>
            <a:off x="2613316" y="532874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dollar-bag_17794"/>
          <p:cNvSpPr/>
          <p:nvPr/>
        </p:nvSpPr>
        <p:spPr>
          <a:xfrm>
            <a:off x="2718180"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26" name="直接连接符 125"/>
          <p:cNvCxnSpPr/>
          <p:nvPr/>
        </p:nvCxnSpPr>
        <p:spPr>
          <a:xfrm>
            <a:off x="1629798" y="3023008"/>
            <a:ext cx="476581" cy="0"/>
          </a:xfrm>
          <a:prstGeom prst="line">
            <a:avLst/>
          </a:prstGeom>
          <a:ln w="25400">
            <a:solidFill>
              <a:srgbClr val="FE8B5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barn(inVertical)">
                                      <p:cBhvr>
                                        <p:cTn id="11" dur="500"/>
                                        <p:tgtEl>
                                          <p:spTgt spid="1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barn(inVertical)">
                                      <p:cBhvr>
                                        <p:cTn id="15" dur="500"/>
                                        <p:tgtEl>
                                          <p:spTgt spid="1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barn(inVertical)">
                                      <p:cBhvr>
                                        <p:cTn id="19" dur="500"/>
                                        <p:tgtEl>
                                          <p:spTgt spid="1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barn(inVertical)">
                                      <p:cBhvr>
                                        <p:cTn id="23" dur="500"/>
                                        <p:tgtEl>
                                          <p:spTgt spid="1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barn(inVertical)">
                                      <p:cBhvr>
                                        <p:cTn id="31" dur="500"/>
                                        <p:tgtEl>
                                          <p:spTgt spid="12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arn(inVertical)">
                                      <p:cBhvr>
                                        <p:cTn id="35" dur="500"/>
                                        <p:tgtEl>
                                          <p:spTgt spid="123"/>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arn(inVertical)">
                                      <p:cBhvr>
                                        <p:cTn id="39" dur="500"/>
                                        <p:tgtEl>
                                          <p:spTgt spid="124"/>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arn(inVertical)">
                                      <p:cBhvr>
                                        <p:cTn id="43" dur="500"/>
                                        <p:tgtEl>
                                          <p:spTgt spid="125"/>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barn(inVertical)">
                                      <p:cBhvr>
                                        <p:cTn id="4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p:bldP spid="117" grpId="1"/>
      <p:bldP spid="118" grpId="0"/>
      <p:bldP spid="118" grpId="1"/>
      <p:bldP spid="119" grpId="0"/>
      <p:bldP spid="119" grpId="1"/>
      <p:bldP spid="120" grpId="0" bldLvl="0" animBg="1"/>
      <p:bldP spid="120" grpId="1" animBg="1"/>
      <p:bldP spid="121" grpId="0" bldLvl="0" animBg="1"/>
      <p:bldP spid="121" grpId="1" animBg="1"/>
      <p:bldP spid="122" grpId="0" bldLvl="0" animBg="1"/>
      <p:bldP spid="122" grpId="1" animBg="1"/>
      <p:bldP spid="123" grpId="0" bldLvl="0" animBg="1"/>
      <p:bldP spid="123" grpId="1" animBg="1"/>
      <p:bldP spid="124" grpId="0" bldLvl="0" animBg="1"/>
      <p:bldP spid="124" grpId="1" animBg="1"/>
      <p:bldP spid="125" grpId="0" bldLvl="0" animBg="1"/>
      <p:bldP spid="1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02</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sp>
        <p:nvSpPr>
          <p:cNvPr id="31" name="空心弧 30"/>
          <p:cNvSpPr/>
          <p:nvPr/>
        </p:nvSpPr>
        <p:spPr>
          <a:xfrm>
            <a:off x="2367280" y="197548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iconfont-11803-5638791"/>
          <p:cNvSpPr>
            <a:spLocks noChangeAspect="1"/>
          </p:cNvSpPr>
          <p:nvPr/>
        </p:nvSpPr>
        <p:spPr bwMode="auto">
          <a:xfrm>
            <a:off x="3252470" y="1395730"/>
            <a:ext cx="338455" cy="296545"/>
          </a:xfrm>
          <a:custGeom>
            <a:avLst/>
            <a:gdLst>
              <a:gd name="T0" fmla="*/ 4267 w 12800"/>
              <a:gd name="T1" fmla="*/ 3200 h 11200"/>
              <a:gd name="T2" fmla="*/ 9067 w 12800"/>
              <a:gd name="T3" fmla="*/ 534 h 11200"/>
              <a:gd name="T4" fmla="*/ 4267 w 12800"/>
              <a:gd name="T5" fmla="*/ 0 h 11200"/>
              <a:gd name="T6" fmla="*/ 9600 w 12800"/>
              <a:gd name="T7" fmla="*/ 534 h 11200"/>
              <a:gd name="T8" fmla="*/ 9067 w 12800"/>
              <a:gd name="T9" fmla="*/ 3734 h 11200"/>
              <a:gd name="T10" fmla="*/ 3733 w 12800"/>
              <a:gd name="T11" fmla="*/ 3200 h 11200"/>
              <a:gd name="T12" fmla="*/ 4267 w 12800"/>
              <a:gd name="T13" fmla="*/ 0 h 11200"/>
              <a:gd name="T14" fmla="*/ 533 w 12800"/>
              <a:gd name="T15" fmla="*/ 10667 h 11200"/>
              <a:gd name="T16" fmla="*/ 4800 w 12800"/>
              <a:gd name="T17" fmla="*/ 8000 h 11200"/>
              <a:gd name="T18" fmla="*/ 533 w 12800"/>
              <a:gd name="T19" fmla="*/ 7467 h 11200"/>
              <a:gd name="T20" fmla="*/ 5333 w 12800"/>
              <a:gd name="T21" fmla="*/ 8000 h 11200"/>
              <a:gd name="T22" fmla="*/ 4800 w 12800"/>
              <a:gd name="T23" fmla="*/ 11200 h 11200"/>
              <a:gd name="T24" fmla="*/ 0 w 12800"/>
              <a:gd name="T25" fmla="*/ 10667 h 11200"/>
              <a:gd name="T26" fmla="*/ 533 w 12800"/>
              <a:gd name="T27" fmla="*/ 7467 h 11200"/>
              <a:gd name="T28" fmla="*/ 8000 w 12800"/>
              <a:gd name="T29" fmla="*/ 10667 h 11200"/>
              <a:gd name="T30" fmla="*/ 12267 w 12800"/>
              <a:gd name="T31" fmla="*/ 8000 h 11200"/>
              <a:gd name="T32" fmla="*/ 8000 w 12800"/>
              <a:gd name="T33" fmla="*/ 7467 h 11200"/>
              <a:gd name="T34" fmla="*/ 12800 w 12800"/>
              <a:gd name="T35" fmla="*/ 8000 h 11200"/>
              <a:gd name="T36" fmla="*/ 12267 w 12800"/>
              <a:gd name="T37" fmla="*/ 11200 h 11200"/>
              <a:gd name="T38" fmla="*/ 7467 w 12800"/>
              <a:gd name="T39" fmla="*/ 10667 h 11200"/>
              <a:gd name="T40" fmla="*/ 8000 w 12800"/>
              <a:gd name="T41" fmla="*/ 7467 h 11200"/>
              <a:gd name="T42" fmla="*/ 2400 w 12800"/>
              <a:gd name="T43" fmla="*/ 5334 h 11200"/>
              <a:gd name="T44" fmla="*/ 10667 w 12800"/>
              <a:gd name="T45" fmla="*/ 5600 h 11200"/>
              <a:gd name="T46" fmla="*/ 10400 w 12800"/>
              <a:gd name="T47" fmla="*/ 5867 h 11200"/>
              <a:gd name="T48" fmla="*/ 2133 w 12800"/>
              <a:gd name="T49" fmla="*/ 5600 h 11200"/>
              <a:gd name="T50" fmla="*/ 2400 w 12800"/>
              <a:gd name="T51" fmla="*/ 5334 h 11200"/>
              <a:gd name="T52" fmla="*/ 2400 w 12800"/>
              <a:gd name="T53" fmla="*/ 5334 h 11200"/>
              <a:gd name="T54" fmla="*/ 2667 w 12800"/>
              <a:gd name="T55" fmla="*/ 5600 h 11200"/>
              <a:gd name="T56" fmla="*/ 2400 w 12800"/>
              <a:gd name="T57" fmla="*/ 8000 h 11200"/>
              <a:gd name="T58" fmla="*/ 2133 w 12800"/>
              <a:gd name="T59" fmla="*/ 7734 h 11200"/>
              <a:gd name="T60" fmla="*/ 2400 w 12800"/>
              <a:gd name="T61" fmla="*/ 5334 h 11200"/>
              <a:gd name="T62" fmla="*/ 10400 w 12800"/>
              <a:gd name="T63" fmla="*/ 5334 h 11200"/>
              <a:gd name="T64" fmla="*/ 10667 w 12800"/>
              <a:gd name="T65" fmla="*/ 5600 h 11200"/>
              <a:gd name="T66" fmla="*/ 10400 w 12800"/>
              <a:gd name="T67" fmla="*/ 8000 h 11200"/>
              <a:gd name="T68" fmla="*/ 10133 w 12800"/>
              <a:gd name="T69" fmla="*/ 7734 h 11200"/>
              <a:gd name="T70" fmla="*/ 10400 w 12800"/>
              <a:gd name="T71" fmla="*/ 5334 h 11200"/>
              <a:gd name="T72" fmla="*/ 6667 w 12800"/>
              <a:gd name="T73" fmla="*/ 3200 h 11200"/>
              <a:gd name="T74" fmla="*/ 6933 w 12800"/>
              <a:gd name="T75" fmla="*/ 3467 h 11200"/>
              <a:gd name="T76" fmla="*/ 6667 w 12800"/>
              <a:gd name="T77" fmla="*/ 5867 h 11200"/>
              <a:gd name="T78" fmla="*/ 6400 w 12800"/>
              <a:gd name="T79" fmla="*/ 5600 h 11200"/>
              <a:gd name="T80" fmla="*/ 6667 w 12800"/>
              <a:gd name="T81" fmla="*/ 3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0" h="11200">
                <a:moveTo>
                  <a:pt x="4267" y="534"/>
                </a:moveTo>
                <a:lnTo>
                  <a:pt x="4267" y="3200"/>
                </a:lnTo>
                <a:lnTo>
                  <a:pt x="9067" y="3200"/>
                </a:lnTo>
                <a:lnTo>
                  <a:pt x="9067" y="534"/>
                </a:lnTo>
                <a:lnTo>
                  <a:pt x="4267" y="534"/>
                </a:lnTo>
                <a:close/>
                <a:moveTo>
                  <a:pt x="4267" y="0"/>
                </a:moveTo>
                <a:lnTo>
                  <a:pt x="9067" y="0"/>
                </a:lnTo>
                <a:cubicBezTo>
                  <a:pt x="9361" y="0"/>
                  <a:pt x="9600" y="239"/>
                  <a:pt x="9600" y="534"/>
                </a:cubicBezTo>
                <a:lnTo>
                  <a:pt x="9600" y="3200"/>
                </a:lnTo>
                <a:cubicBezTo>
                  <a:pt x="9600" y="3495"/>
                  <a:pt x="9361" y="3734"/>
                  <a:pt x="9067" y="3734"/>
                </a:cubicBezTo>
                <a:lnTo>
                  <a:pt x="4267" y="3734"/>
                </a:lnTo>
                <a:cubicBezTo>
                  <a:pt x="3972" y="3734"/>
                  <a:pt x="3733" y="3495"/>
                  <a:pt x="3733" y="3200"/>
                </a:cubicBezTo>
                <a:lnTo>
                  <a:pt x="3733" y="534"/>
                </a:lnTo>
                <a:cubicBezTo>
                  <a:pt x="3733" y="239"/>
                  <a:pt x="3972" y="0"/>
                  <a:pt x="4267" y="0"/>
                </a:cubicBezTo>
                <a:close/>
                <a:moveTo>
                  <a:pt x="533" y="8000"/>
                </a:moveTo>
                <a:lnTo>
                  <a:pt x="533" y="10667"/>
                </a:lnTo>
                <a:lnTo>
                  <a:pt x="4800" y="10667"/>
                </a:lnTo>
                <a:lnTo>
                  <a:pt x="4800" y="8000"/>
                </a:lnTo>
                <a:lnTo>
                  <a:pt x="533" y="8000"/>
                </a:lnTo>
                <a:close/>
                <a:moveTo>
                  <a:pt x="533" y="7467"/>
                </a:moveTo>
                <a:lnTo>
                  <a:pt x="4800" y="7467"/>
                </a:lnTo>
                <a:cubicBezTo>
                  <a:pt x="5095" y="7467"/>
                  <a:pt x="5333" y="7706"/>
                  <a:pt x="5333" y="8000"/>
                </a:cubicBezTo>
                <a:lnTo>
                  <a:pt x="5333" y="10667"/>
                </a:lnTo>
                <a:cubicBezTo>
                  <a:pt x="5333" y="10962"/>
                  <a:pt x="5095" y="11200"/>
                  <a:pt x="4800" y="11200"/>
                </a:cubicBezTo>
                <a:lnTo>
                  <a:pt x="533" y="11200"/>
                </a:lnTo>
                <a:cubicBezTo>
                  <a:pt x="239" y="11200"/>
                  <a:pt x="0" y="10962"/>
                  <a:pt x="0" y="10667"/>
                </a:cubicBezTo>
                <a:lnTo>
                  <a:pt x="0" y="8000"/>
                </a:lnTo>
                <a:cubicBezTo>
                  <a:pt x="0" y="7706"/>
                  <a:pt x="239" y="7467"/>
                  <a:pt x="533" y="7467"/>
                </a:cubicBezTo>
                <a:close/>
                <a:moveTo>
                  <a:pt x="8000" y="8000"/>
                </a:moveTo>
                <a:lnTo>
                  <a:pt x="8000" y="10667"/>
                </a:lnTo>
                <a:lnTo>
                  <a:pt x="12267" y="10667"/>
                </a:lnTo>
                <a:lnTo>
                  <a:pt x="12267" y="8000"/>
                </a:lnTo>
                <a:lnTo>
                  <a:pt x="8000" y="8000"/>
                </a:lnTo>
                <a:close/>
                <a:moveTo>
                  <a:pt x="8000" y="7467"/>
                </a:moveTo>
                <a:lnTo>
                  <a:pt x="12267" y="7467"/>
                </a:lnTo>
                <a:cubicBezTo>
                  <a:pt x="12561" y="7467"/>
                  <a:pt x="12800" y="7706"/>
                  <a:pt x="12800" y="8000"/>
                </a:cubicBezTo>
                <a:lnTo>
                  <a:pt x="12800" y="10667"/>
                </a:lnTo>
                <a:cubicBezTo>
                  <a:pt x="12800" y="10962"/>
                  <a:pt x="12561" y="11200"/>
                  <a:pt x="12267" y="11200"/>
                </a:cubicBezTo>
                <a:lnTo>
                  <a:pt x="8000" y="11200"/>
                </a:lnTo>
                <a:cubicBezTo>
                  <a:pt x="7705" y="11200"/>
                  <a:pt x="7467" y="10962"/>
                  <a:pt x="7467" y="10667"/>
                </a:cubicBezTo>
                <a:lnTo>
                  <a:pt x="7467" y="8000"/>
                </a:lnTo>
                <a:cubicBezTo>
                  <a:pt x="7467" y="7706"/>
                  <a:pt x="7705" y="7467"/>
                  <a:pt x="8000" y="7467"/>
                </a:cubicBezTo>
                <a:close/>
                <a:moveTo>
                  <a:pt x="2133" y="5334"/>
                </a:moveTo>
                <a:close/>
                <a:moveTo>
                  <a:pt x="2400" y="5334"/>
                </a:moveTo>
                <a:lnTo>
                  <a:pt x="10400" y="5334"/>
                </a:lnTo>
                <a:cubicBezTo>
                  <a:pt x="10578" y="5334"/>
                  <a:pt x="10667" y="5423"/>
                  <a:pt x="10667" y="5600"/>
                </a:cubicBezTo>
                <a:lnTo>
                  <a:pt x="10667" y="5600"/>
                </a:lnTo>
                <a:cubicBezTo>
                  <a:pt x="10667" y="5778"/>
                  <a:pt x="10578" y="5867"/>
                  <a:pt x="10400" y="5867"/>
                </a:cubicBezTo>
                <a:lnTo>
                  <a:pt x="2400" y="5867"/>
                </a:lnTo>
                <a:cubicBezTo>
                  <a:pt x="2222" y="5867"/>
                  <a:pt x="2133" y="5778"/>
                  <a:pt x="2133" y="5600"/>
                </a:cubicBezTo>
                <a:lnTo>
                  <a:pt x="2133" y="5600"/>
                </a:lnTo>
                <a:cubicBezTo>
                  <a:pt x="2133" y="5423"/>
                  <a:pt x="2222" y="5334"/>
                  <a:pt x="2400" y="5334"/>
                </a:cubicBezTo>
                <a:close/>
                <a:moveTo>
                  <a:pt x="2133" y="5334"/>
                </a:moveTo>
                <a:close/>
                <a:moveTo>
                  <a:pt x="2400" y="5334"/>
                </a:moveTo>
                <a:lnTo>
                  <a:pt x="2400" y="5334"/>
                </a:lnTo>
                <a:cubicBezTo>
                  <a:pt x="2578" y="5334"/>
                  <a:pt x="2667" y="5423"/>
                  <a:pt x="2667" y="5600"/>
                </a:cubicBezTo>
                <a:lnTo>
                  <a:pt x="2667" y="7734"/>
                </a:lnTo>
                <a:cubicBezTo>
                  <a:pt x="2667" y="7911"/>
                  <a:pt x="2578" y="8000"/>
                  <a:pt x="2400" y="8000"/>
                </a:cubicBezTo>
                <a:lnTo>
                  <a:pt x="2400" y="8000"/>
                </a:lnTo>
                <a:cubicBezTo>
                  <a:pt x="2222" y="8000"/>
                  <a:pt x="2133" y="7911"/>
                  <a:pt x="2133" y="7734"/>
                </a:cubicBezTo>
                <a:lnTo>
                  <a:pt x="2133" y="5600"/>
                </a:lnTo>
                <a:cubicBezTo>
                  <a:pt x="2133" y="5423"/>
                  <a:pt x="2222" y="5334"/>
                  <a:pt x="2400" y="5334"/>
                </a:cubicBezTo>
                <a:close/>
                <a:moveTo>
                  <a:pt x="10133" y="5334"/>
                </a:moveTo>
                <a:close/>
                <a:moveTo>
                  <a:pt x="10400" y="5334"/>
                </a:moveTo>
                <a:lnTo>
                  <a:pt x="10400" y="5334"/>
                </a:lnTo>
                <a:cubicBezTo>
                  <a:pt x="10578" y="5334"/>
                  <a:pt x="10667" y="5423"/>
                  <a:pt x="10667" y="5600"/>
                </a:cubicBezTo>
                <a:lnTo>
                  <a:pt x="10667" y="7734"/>
                </a:lnTo>
                <a:cubicBezTo>
                  <a:pt x="10667" y="7911"/>
                  <a:pt x="10578" y="8000"/>
                  <a:pt x="10400" y="8000"/>
                </a:cubicBezTo>
                <a:lnTo>
                  <a:pt x="10400" y="8000"/>
                </a:lnTo>
                <a:cubicBezTo>
                  <a:pt x="10222" y="8000"/>
                  <a:pt x="10133" y="7911"/>
                  <a:pt x="10133" y="7734"/>
                </a:cubicBezTo>
                <a:lnTo>
                  <a:pt x="10133" y="5600"/>
                </a:lnTo>
                <a:cubicBezTo>
                  <a:pt x="10133" y="5423"/>
                  <a:pt x="10222" y="5334"/>
                  <a:pt x="10400" y="5334"/>
                </a:cubicBezTo>
                <a:close/>
                <a:moveTo>
                  <a:pt x="6400" y="3200"/>
                </a:moveTo>
                <a:close/>
                <a:moveTo>
                  <a:pt x="6667" y="3200"/>
                </a:moveTo>
                <a:lnTo>
                  <a:pt x="6667" y="3200"/>
                </a:lnTo>
                <a:cubicBezTo>
                  <a:pt x="6844" y="3200"/>
                  <a:pt x="6933" y="3289"/>
                  <a:pt x="6933" y="3467"/>
                </a:cubicBezTo>
                <a:lnTo>
                  <a:pt x="6933" y="5600"/>
                </a:lnTo>
                <a:cubicBezTo>
                  <a:pt x="6933" y="5778"/>
                  <a:pt x="6844" y="5867"/>
                  <a:pt x="6667" y="5867"/>
                </a:cubicBezTo>
                <a:lnTo>
                  <a:pt x="6667" y="5867"/>
                </a:lnTo>
                <a:cubicBezTo>
                  <a:pt x="6489" y="5867"/>
                  <a:pt x="6400" y="5778"/>
                  <a:pt x="6400" y="5600"/>
                </a:cubicBezTo>
                <a:lnTo>
                  <a:pt x="6400" y="3467"/>
                </a:lnTo>
                <a:cubicBezTo>
                  <a:pt x="6400" y="3289"/>
                  <a:pt x="6489" y="3200"/>
                  <a:pt x="6667" y="3200"/>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3" name="空心弧 32"/>
          <p:cNvSpPr/>
          <p:nvPr/>
        </p:nvSpPr>
        <p:spPr>
          <a:xfrm rot="13500000" flipH="1">
            <a:off x="3372485" y="3196590"/>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iconfont-11803-5638791"/>
          <p:cNvSpPr>
            <a:spLocks noChangeAspect="1"/>
          </p:cNvSpPr>
          <p:nvPr/>
        </p:nvSpPr>
        <p:spPr bwMode="auto">
          <a:xfrm>
            <a:off x="1226820" y="3778885"/>
            <a:ext cx="339090" cy="282575"/>
          </a:xfrm>
          <a:custGeom>
            <a:avLst/>
            <a:gdLst>
              <a:gd name="T0" fmla="*/ 9457 w 12800"/>
              <a:gd name="T1" fmla="*/ 10133 h 10666"/>
              <a:gd name="T2" fmla="*/ 8533 w 12800"/>
              <a:gd name="T3" fmla="*/ 10666 h 10666"/>
              <a:gd name="T4" fmla="*/ 1067 w 12800"/>
              <a:gd name="T5" fmla="*/ 10666 h 10666"/>
              <a:gd name="T6" fmla="*/ 0 w 12800"/>
              <a:gd name="T7" fmla="*/ 9600 h 10666"/>
              <a:gd name="T8" fmla="*/ 3332 w 12800"/>
              <a:gd name="T9" fmla="*/ 6044 h 10666"/>
              <a:gd name="T10" fmla="*/ 1690 w 12800"/>
              <a:gd name="T11" fmla="*/ 2445 h 10666"/>
              <a:gd name="T12" fmla="*/ 4800 w 12800"/>
              <a:gd name="T13" fmla="*/ 1 h 10666"/>
              <a:gd name="T14" fmla="*/ 7909 w 12800"/>
              <a:gd name="T15" fmla="*/ 2445 h 10666"/>
              <a:gd name="T16" fmla="*/ 6267 w 12800"/>
              <a:gd name="T17" fmla="*/ 6044 h 10666"/>
              <a:gd name="T18" fmla="*/ 9600 w 12800"/>
              <a:gd name="T19" fmla="*/ 9600 h 10666"/>
              <a:gd name="T20" fmla="*/ 9457 w 12800"/>
              <a:gd name="T21" fmla="*/ 10133 h 10666"/>
              <a:gd name="T22" fmla="*/ 10455 w 12800"/>
              <a:gd name="T23" fmla="*/ 10133 h 10666"/>
              <a:gd name="T24" fmla="*/ 9458 w 12800"/>
              <a:gd name="T25" fmla="*/ 10133 h 10666"/>
              <a:gd name="T26" fmla="*/ 9457 w 12800"/>
              <a:gd name="T27" fmla="*/ 10133 h 10666"/>
              <a:gd name="T28" fmla="*/ 1067 w 12800"/>
              <a:gd name="T29" fmla="*/ 10133 h 10666"/>
              <a:gd name="T30" fmla="*/ 8533 w 12800"/>
              <a:gd name="T31" fmla="*/ 10133 h 10666"/>
              <a:gd name="T32" fmla="*/ 9067 w 12800"/>
              <a:gd name="T33" fmla="*/ 9600 h 10666"/>
              <a:gd name="T34" fmla="*/ 4800 w 12800"/>
              <a:gd name="T35" fmla="*/ 6400 h 10666"/>
              <a:gd name="T36" fmla="*/ 533 w 12800"/>
              <a:gd name="T37" fmla="*/ 9600 h 10666"/>
              <a:gd name="T38" fmla="*/ 1067 w 12800"/>
              <a:gd name="T39" fmla="*/ 10133 h 10666"/>
              <a:gd name="T40" fmla="*/ 4800 w 12800"/>
              <a:gd name="T41" fmla="*/ 5866 h 10666"/>
              <a:gd name="T42" fmla="*/ 7467 w 12800"/>
              <a:gd name="T43" fmla="*/ 3200 h 10666"/>
              <a:gd name="T44" fmla="*/ 4800 w 12800"/>
              <a:gd name="T45" fmla="*/ 533 h 10666"/>
              <a:gd name="T46" fmla="*/ 2133 w 12800"/>
              <a:gd name="T47" fmla="*/ 3200 h 10666"/>
              <a:gd name="T48" fmla="*/ 4800 w 12800"/>
              <a:gd name="T49" fmla="*/ 5866 h 10666"/>
              <a:gd name="T50" fmla="*/ 10452 w 12800"/>
              <a:gd name="T51" fmla="*/ 10124 h 10666"/>
              <a:gd name="T52" fmla="*/ 10387 w 12800"/>
              <a:gd name="T53" fmla="*/ 10133 h 10666"/>
              <a:gd name="T54" fmla="*/ 10133 w 12800"/>
              <a:gd name="T55" fmla="*/ 9866 h 10666"/>
              <a:gd name="T56" fmla="*/ 10401 w 12800"/>
              <a:gd name="T57" fmla="*/ 9600 h 10666"/>
              <a:gd name="T58" fmla="*/ 11784 w 12800"/>
              <a:gd name="T59" fmla="*/ 9600 h 10666"/>
              <a:gd name="T60" fmla="*/ 12292 w 12800"/>
              <a:gd name="T61" fmla="*/ 9066 h 10666"/>
              <a:gd name="T62" fmla="*/ 8282 w 12800"/>
              <a:gd name="T63" fmla="*/ 5866 h 10666"/>
              <a:gd name="T64" fmla="*/ 8282 w 12800"/>
              <a:gd name="T65" fmla="*/ 5865 h 10666"/>
              <a:gd name="T66" fmla="*/ 8000 w 12800"/>
              <a:gd name="T67" fmla="*/ 5600 h 10666"/>
              <a:gd name="T68" fmla="*/ 8269 w 12800"/>
              <a:gd name="T69" fmla="*/ 5333 h 10666"/>
              <a:gd name="T70" fmla="*/ 10669 w 12800"/>
              <a:gd name="T71" fmla="*/ 2933 h 10666"/>
              <a:gd name="T72" fmla="*/ 8269 w 12800"/>
              <a:gd name="T73" fmla="*/ 533 h 10666"/>
              <a:gd name="T74" fmla="*/ 8267 w 12800"/>
              <a:gd name="T75" fmla="*/ 533 h 10666"/>
              <a:gd name="T76" fmla="*/ 8000 w 12800"/>
              <a:gd name="T77" fmla="*/ 266 h 10666"/>
              <a:gd name="T78" fmla="*/ 8267 w 12800"/>
              <a:gd name="T79" fmla="*/ 0 h 10666"/>
              <a:gd name="T80" fmla="*/ 8269 w 12800"/>
              <a:gd name="T81" fmla="*/ 0 h 10666"/>
              <a:gd name="T82" fmla="*/ 11112 w 12800"/>
              <a:gd name="T83" fmla="*/ 2219 h 10666"/>
              <a:gd name="T84" fmla="*/ 9653 w 12800"/>
              <a:gd name="T85" fmla="*/ 5518 h 10666"/>
              <a:gd name="T86" fmla="*/ 12800 w 12800"/>
              <a:gd name="T87" fmla="*/ 9066 h 10666"/>
              <a:gd name="T88" fmla="*/ 11784 w 12800"/>
              <a:gd name="T89" fmla="*/ 10133 h 10666"/>
              <a:gd name="T90" fmla="*/ 10455 w 12800"/>
              <a:gd name="T91" fmla="*/ 10133 h 10666"/>
              <a:gd name="T92" fmla="*/ 10452 w 12800"/>
              <a:gd name="T93" fmla="*/ 10124 h 10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00" h="10666">
                <a:moveTo>
                  <a:pt x="9457" y="10133"/>
                </a:moveTo>
                <a:cubicBezTo>
                  <a:pt x="9267" y="10463"/>
                  <a:pt x="8914" y="10666"/>
                  <a:pt x="8533" y="10666"/>
                </a:cubicBezTo>
                <a:lnTo>
                  <a:pt x="1067" y="10666"/>
                </a:lnTo>
                <a:cubicBezTo>
                  <a:pt x="478" y="10666"/>
                  <a:pt x="0" y="10189"/>
                  <a:pt x="0" y="9600"/>
                </a:cubicBezTo>
                <a:cubicBezTo>
                  <a:pt x="0" y="7936"/>
                  <a:pt x="1399" y="6527"/>
                  <a:pt x="3332" y="6044"/>
                </a:cubicBezTo>
                <a:cubicBezTo>
                  <a:pt x="2020" y="5367"/>
                  <a:pt x="1342" y="3880"/>
                  <a:pt x="1690" y="2445"/>
                </a:cubicBezTo>
                <a:cubicBezTo>
                  <a:pt x="2038" y="1011"/>
                  <a:pt x="3323" y="1"/>
                  <a:pt x="4800" y="1"/>
                </a:cubicBezTo>
                <a:cubicBezTo>
                  <a:pt x="6276" y="1"/>
                  <a:pt x="7561" y="1011"/>
                  <a:pt x="7909" y="2445"/>
                </a:cubicBezTo>
                <a:cubicBezTo>
                  <a:pt x="8258" y="3880"/>
                  <a:pt x="7579" y="5367"/>
                  <a:pt x="6267" y="6044"/>
                </a:cubicBezTo>
                <a:cubicBezTo>
                  <a:pt x="8201" y="6527"/>
                  <a:pt x="9600" y="7936"/>
                  <a:pt x="9600" y="9600"/>
                </a:cubicBezTo>
                <a:cubicBezTo>
                  <a:pt x="9600" y="9794"/>
                  <a:pt x="9548" y="9976"/>
                  <a:pt x="9457" y="10133"/>
                </a:cubicBezTo>
                <a:lnTo>
                  <a:pt x="10455" y="10133"/>
                </a:lnTo>
                <a:lnTo>
                  <a:pt x="9458" y="10133"/>
                </a:lnTo>
                <a:lnTo>
                  <a:pt x="9457" y="10133"/>
                </a:lnTo>
                <a:close/>
                <a:moveTo>
                  <a:pt x="1067" y="10133"/>
                </a:moveTo>
                <a:lnTo>
                  <a:pt x="8533" y="10133"/>
                </a:lnTo>
                <a:cubicBezTo>
                  <a:pt x="8828" y="10133"/>
                  <a:pt x="9067" y="9894"/>
                  <a:pt x="9067" y="9600"/>
                </a:cubicBezTo>
                <a:cubicBezTo>
                  <a:pt x="9067" y="7832"/>
                  <a:pt x="7156" y="6400"/>
                  <a:pt x="4800" y="6400"/>
                </a:cubicBezTo>
                <a:cubicBezTo>
                  <a:pt x="2444" y="6400"/>
                  <a:pt x="533" y="7832"/>
                  <a:pt x="533" y="9600"/>
                </a:cubicBezTo>
                <a:cubicBezTo>
                  <a:pt x="533" y="9894"/>
                  <a:pt x="772" y="10133"/>
                  <a:pt x="1067" y="10133"/>
                </a:cubicBezTo>
                <a:close/>
                <a:moveTo>
                  <a:pt x="4800" y="5866"/>
                </a:moveTo>
                <a:cubicBezTo>
                  <a:pt x="6273" y="5866"/>
                  <a:pt x="7467" y="4672"/>
                  <a:pt x="7467" y="3200"/>
                </a:cubicBezTo>
                <a:cubicBezTo>
                  <a:pt x="7467" y="1727"/>
                  <a:pt x="6273" y="533"/>
                  <a:pt x="4800" y="533"/>
                </a:cubicBezTo>
                <a:cubicBezTo>
                  <a:pt x="3327" y="533"/>
                  <a:pt x="2133" y="1727"/>
                  <a:pt x="2133" y="3200"/>
                </a:cubicBezTo>
                <a:cubicBezTo>
                  <a:pt x="2133" y="4672"/>
                  <a:pt x="3327" y="5866"/>
                  <a:pt x="4800" y="5866"/>
                </a:cubicBezTo>
                <a:close/>
                <a:moveTo>
                  <a:pt x="10452" y="10124"/>
                </a:moveTo>
                <a:cubicBezTo>
                  <a:pt x="10431" y="10130"/>
                  <a:pt x="10409" y="10133"/>
                  <a:pt x="10387" y="10133"/>
                </a:cubicBezTo>
                <a:cubicBezTo>
                  <a:pt x="10244" y="10129"/>
                  <a:pt x="10130" y="10010"/>
                  <a:pt x="10133" y="9866"/>
                </a:cubicBezTo>
                <a:cubicBezTo>
                  <a:pt x="10130" y="9717"/>
                  <a:pt x="10252" y="9596"/>
                  <a:pt x="10401" y="9600"/>
                </a:cubicBezTo>
                <a:lnTo>
                  <a:pt x="11784" y="9600"/>
                </a:lnTo>
                <a:cubicBezTo>
                  <a:pt x="12065" y="9600"/>
                  <a:pt x="12292" y="9361"/>
                  <a:pt x="12292" y="9066"/>
                </a:cubicBezTo>
                <a:cubicBezTo>
                  <a:pt x="12292" y="7313"/>
                  <a:pt x="10502" y="5889"/>
                  <a:pt x="8282" y="5866"/>
                </a:cubicBezTo>
                <a:lnTo>
                  <a:pt x="8282" y="5865"/>
                </a:lnTo>
                <a:cubicBezTo>
                  <a:pt x="8128" y="5877"/>
                  <a:pt x="7997" y="5754"/>
                  <a:pt x="8000" y="5600"/>
                </a:cubicBezTo>
                <a:cubicBezTo>
                  <a:pt x="7997" y="5450"/>
                  <a:pt x="8119" y="5328"/>
                  <a:pt x="8269" y="5333"/>
                </a:cubicBezTo>
                <a:cubicBezTo>
                  <a:pt x="9594" y="5333"/>
                  <a:pt x="10669" y="4258"/>
                  <a:pt x="10669" y="2933"/>
                </a:cubicBezTo>
                <a:cubicBezTo>
                  <a:pt x="10669" y="1608"/>
                  <a:pt x="9594" y="533"/>
                  <a:pt x="8269" y="533"/>
                </a:cubicBezTo>
                <a:lnTo>
                  <a:pt x="8267" y="533"/>
                </a:lnTo>
                <a:cubicBezTo>
                  <a:pt x="8119" y="533"/>
                  <a:pt x="8000" y="414"/>
                  <a:pt x="8000" y="266"/>
                </a:cubicBezTo>
                <a:cubicBezTo>
                  <a:pt x="8000" y="119"/>
                  <a:pt x="8119" y="0"/>
                  <a:pt x="8267" y="0"/>
                </a:cubicBezTo>
                <a:lnTo>
                  <a:pt x="8269" y="0"/>
                </a:lnTo>
                <a:cubicBezTo>
                  <a:pt x="9613" y="0"/>
                  <a:pt x="10785" y="915"/>
                  <a:pt x="11112" y="2219"/>
                </a:cubicBezTo>
                <a:cubicBezTo>
                  <a:pt x="11439" y="3523"/>
                  <a:pt x="10838" y="4883"/>
                  <a:pt x="9653" y="5518"/>
                </a:cubicBezTo>
                <a:cubicBezTo>
                  <a:pt x="11481" y="6007"/>
                  <a:pt x="12800" y="7411"/>
                  <a:pt x="12800" y="9066"/>
                </a:cubicBezTo>
                <a:cubicBezTo>
                  <a:pt x="12800" y="9656"/>
                  <a:pt x="12345" y="10133"/>
                  <a:pt x="11784" y="10133"/>
                </a:cubicBezTo>
                <a:lnTo>
                  <a:pt x="10455" y="10133"/>
                </a:lnTo>
                <a:cubicBezTo>
                  <a:pt x="10454" y="10130"/>
                  <a:pt x="10453" y="10127"/>
                  <a:pt x="10452" y="10124"/>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6" name="空心弧 35"/>
          <p:cNvSpPr/>
          <p:nvPr/>
        </p:nvSpPr>
        <p:spPr>
          <a:xfrm rot="21300000">
            <a:off x="4941570" y="298132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iconfont-11803-5638791"/>
          <p:cNvSpPr>
            <a:spLocks noChangeAspect="1"/>
          </p:cNvSpPr>
          <p:nvPr/>
        </p:nvSpPr>
        <p:spPr bwMode="auto">
          <a:xfrm>
            <a:off x="3503295" y="5339715"/>
            <a:ext cx="338455" cy="338455"/>
          </a:xfrm>
          <a:custGeom>
            <a:avLst/>
            <a:gdLst>
              <a:gd name="T0" fmla="*/ 534 w 11734"/>
              <a:gd name="T1" fmla="*/ 0 h 11734"/>
              <a:gd name="T2" fmla="*/ 11200 w 11734"/>
              <a:gd name="T3" fmla="*/ 0 h 11734"/>
              <a:gd name="T4" fmla="*/ 11734 w 11734"/>
              <a:gd name="T5" fmla="*/ 534 h 11734"/>
              <a:gd name="T6" fmla="*/ 11734 w 11734"/>
              <a:gd name="T7" fmla="*/ 2667 h 11734"/>
              <a:gd name="T8" fmla="*/ 11200 w 11734"/>
              <a:gd name="T9" fmla="*/ 3200 h 11734"/>
              <a:gd name="T10" fmla="*/ 534 w 11734"/>
              <a:gd name="T11" fmla="*/ 3200 h 11734"/>
              <a:gd name="T12" fmla="*/ 0 w 11734"/>
              <a:gd name="T13" fmla="*/ 2667 h 11734"/>
              <a:gd name="T14" fmla="*/ 0 w 11734"/>
              <a:gd name="T15" fmla="*/ 534 h 11734"/>
              <a:gd name="T16" fmla="*/ 534 w 11734"/>
              <a:gd name="T17" fmla="*/ 0 h 11734"/>
              <a:gd name="T18" fmla="*/ 534 w 11734"/>
              <a:gd name="T19" fmla="*/ 4267 h 11734"/>
              <a:gd name="T20" fmla="*/ 11200 w 11734"/>
              <a:gd name="T21" fmla="*/ 4267 h 11734"/>
              <a:gd name="T22" fmla="*/ 11734 w 11734"/>
              <a:gd name="T23" fmla="*/ 4800 h 11734"/>
              <a:gd name="T24" fmla="*/ 11734 w 11734"/>
              <a:gd name="T25" fmla="*/ 6934 h 11734"/>
              <a:gd name="T26" fmla="*/ 11200 w 11734"/>
              <a:gd name="T27" fmla="*/ 7467 h 11734"/>
              <a:gd name="T28" fmla="*/ 534 w 11734"/>
              <a:gd name="T29" fmla="*/ 7467 h 11734"/>
              <a:gd name="T30" fmla="*/ 0 w 11734"/>
              <a:gd name="T31" fmla="*/ 6934 h 11734"/>
              <a:gd name="T32" fmla="*/ 0 w 11734"/>
              <a:gd name="T33" fmla="*/ 4800 h 11734"/>
              <a:gd name="T34" fmla="*/ 534 w 11734"/>
              <a:gd name="T35" fmla="*/ 4267 h 11734"/>
              <a:gd name="T36" fmla="*/ 534 w 11734"/>
              <a:gd name="T37" fmla="*/ 8534 h 11734"/>
              <a:gd name="T38" fmla="*/ 11200 w 11734"/>
              <a:gd name="T39" fmla="*/ 8534 h 11734"/>
              <a:gd name="T40" fmla="*/ 11734 w 11734"/>
              <a:gd name="T41" fmla="*/ 9067 h 11734"/>
              <a:gd name="T42" fmla="*/ 11734 w 11734"/>
              <a:gd name="T43" fmla="*/ 11200 h 11734"/>
              <a:gd name="T44" fmla="*/ 11200 w 11734"/>
              <a:gd name="T45" fmla="*/ 11734 h 11734"/>
              <a:gd name="T46" fmla="*/ 534 w 11734"/>
              <a:gd name="T47" fmla="*/ 11734 h 11734"/>
              <a:gd name="T48" fmla="*/ 0 w 11734"/>
              <a:gd name="T49" fmla="*/ 11200 h 11734"/>
              <a:gd name="T50" fmla="*/ 0 w 11734"/>
              <a:gd name="T51" fmla="*/ 9067 h 11734"/>
              <a:gd name="T52" fmla="*/ 534 w 11734"/>
              <a:gd name="T53" fmla="*/ 8534 h 11734"/>
              <a:gd name="T54" fmla="*/ 534 w 11734"/>
              <a:gd name="T55" fmla="*/ 534 h 11734"/>
              <a:gd name="T56" fmla="*/ 534 w 11734"/>
              <a:gd name="T57" fmla="*/ 2667 h 11734"/>
              <a:gd name="T58" fmla="*/ 11200 w 11734"/>
              <a:gd name="T59" fmla="*/ 2667 h 11734"/>
              <a:gd name="T60" fmla="*/ 11200 w 11734"/>
              <a:gd name="T61" fmla="*/ 534 h 11734"/>
              <a:gd name="T62" fmla="*/ 534 w 11734"/>
              <a:gd name="T63" fmla="*/ 534 h 11734"/>
              <a:gd name="T64" fmla="*/ 534 w 11734"/>
              <a:gd name="T65" fmla="*/ 4800 h 11734"/>
              <a:gd name="T66" fmla="*/ 534 w 11734"/>
              <a:gd name="T67" fmla="*/ 6934 h 11734"/>
              <a:gd name="T68" fmla="*/ 11200 w 11734"/>
              <a:gd name="T69" fmla="*/ 6934 h 11734"/>
              <a:gd name="T70" fmla="*/ 11200 w 11734"/>
              <a:gd name="T71" fmla="*/ 4800 h 11734"/>
              <a:gd name="T72" fmla="*/ 534 w 11734"/>
              <a:gd name="T73" fmla="*/ 4800 h 11734"/>
              <a:gd name="T74" fmla="*/ 534 w 11734"/>
              <a:gd name="T75" fmla="*/ 9067 h 11734"/>
              <a:gd name="T76" fmla="*/ 534 w 11734"/>
              <a:gd name="T77" fmla="*/ 11200 h 11734"/>
              <a:gd name="T78" fmla="*/ 11200 w 11734"/>
              <a:gd name="T79" fmla="*/ 11200 h 11734"/>
              <a:gd name="T80" fmla="*/ 11200 w 11734"/>
              <a:gd name="T81" fmla="*/ 9067 h 11734"/>
              <a:gd name="T82" fmla="*/ 534 w 11734"/>
              <a:gd name="T83" fmla="*/ 9067 h 11734"/>
              <a:gd name="T84" fmla="*/ 2134 w 11734"/>
              <a:gd name="T85" fmla="*/ 6400 h 11734"/>
              <a:gd name="T86" fmla="*/ 1600 w 11734"/>
              <a:gd name="T87" fmla="*/ 5867 h 11734"/>
              <a:gd name="T88" fmla="*/ 2134 w 11734"/>
              <a:gd name="T89" fmla="*/ 5334 h 11734"/>
              <a:gd name="T90" fmla="*/ 2667 w 11734"/>
              <a:gd name="T91" fmla="*/ 5867 h 11734"/>
              <a:gd name="T92" fmla="*/ 2134 w 11734"/>
              <a:gd name="T93" fmla="*/ 6400 h 11734"/>
              <a:gd name="T94" fmla="*/ 2134 w 11734"/>
              <a:gd name="T95" fmla="*/ 2134 h 11734"/>
              <a:gd name="T96" fmla="*/ 1600 w 11734"/>
              <a:gd name="T97" fmla="*/ 1600 h 11734"/>
              <a:gd name="T98" fmla="*/ 2134 w 11734"/>
              <a:gd name="T99" fmla="*/ 1067 h 11734"/>
              <a:gd name="T100" fmla="*/ 2667 w 11734"/>
              <a:gd name="T101" fmla="*/ 1600 h 11734"/>
              <a:gd name="T102" fmla="*/ 2134 w 11734"/>
              <a:gd name="T103" fmla="*/ 2134 h 1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34" h="11734">
                <a:moveTo>
                  <a:pt x="534" y="0"/>
                </a:moveTo>
                <a:lnTo>
                  <a:pt x="11200" y="0"/>
                </a:lnTo>
                <a:cubicBezTo>
                  <a:pt x="11495" y="0"/>
                  <a:pt x="11734" y="239"/>
                  <a:pt x="11734" y="534"/>
                </a:cubicBezTo>
                <a:lnTo>
                  <a:pt x="11734" y="2667"/>
                </a:lnTo>
                <a:cubicBezTo>
                  <a:pt x="11734" y="2962"/>
                  <a:pt x="11495" y="3200"/>
                  <a:pt x="11200" y="3200"/>
                </a:cubicBezTo>
                <a:lnTo>
                  <a:pt x="534" y="3200"/>
                </a:lnTo>
                <a:cubicBezTo>
                  <a:pt x="239" y="3200"/>
                  <a:pt x="0" y="2962"/>
                  <a:pt x="0" y="2667"/>
                </a:cubicBezTo>
                <a:lnTo>
                  <a:pt x="0" y="534"/>
                </a:lnTo>
                <a:cubicBezTo>
                  <a:pt x="0" y="239"/>
                  <a:pt x="239" y="0"/>
                  <a:pt x="534" y="0"/>
                </a:cubicBezTo>
                <a:close/>
                <a:moveTo>
                  <a:pt x="534" y="4267"/>
                </a:moveTo>
                <a:lnTo>
                  <a:pt x="11200" y="4267"/>
                </a:lnTo>
                <a:cubicBezTo>
                  <a:pt x="11495" y="4267"/>
                  <a:pt x="11734" y="4506"/>
                  <a:pt x="11734" y="4800"/>
                </a:cubicBezTo>
                <a:lnTo>
                  <a:pt x="11734" y="6934"/>
                </a:lnTo>
                <a:cubicBezTo>
                  <a:pt x="11734" y="7228"/>
                  <a:pt x="11495" y="7467"/>
                  <a:pt x="11200" y="7467"/>
                </a:cubicBezTo>
                <a:lnTo>
                  <a:pt x="534" y="7467"/>
                </a:lnTo>
                <a:cubicBezTo>
                  <a:pt x="239" y="7467"/>
                  <a:pt x="0" y="7228"/>
                  <a:pt x="0" y="6934"/>
                </a:cubicBezTo>
                <a:lnTo>
                  <a:pt x="0" y="4800"/>
                </a:lnTo>
                <a:cubicBezTo>
                  <a:pt x="0" y="4506"/>
                  <a:pt x="239" y="4267"/>
                  <a:pt x="534" y="4267"/>
                </a:cubicBezTo>
                <a:close/>
                <a:moveTo>
                  <a:pt x="534" y="8534"/>
                </a:moveTo>
                <a:lnTo>
                  <a:pt x="11200" y="8534"/>
                </a:lnTo>
                <a:cubicBezTo>
                  <a:pt x="11495" y="8534"/>
                  <a:pt x="11734" y="8772"/>
                  <a:pt x="11734" y="9067"/>
                </a:cubicBezTo>
                <a:lnTo>
                  <a:pt x="11734" y="11200"/>
                </a:lnTo>
                <a:cubicBezTo>
                  <a:pt x="11734" y="11495"/>
                  <a:pt x="11495" y="11734"/>
                  <a:pt x="11200" y="11734"/>
                </a:cubicBezTo>
                <a:lnTo>
                  <a:pt x="534" y="11734"/>
                </a:lnTo>
                <a:cubicBezTo>
                  <a:pt x="239" y="11734"/>
                  <a:pt x="0" y="11495"/>
                  <a:pt x="0" y="11200"/>
                </a:cubicBezTo>
                <a:lnTo>
                  <a:pt x="0" y="9067"/>
                </a:lnTo>
                <a:cubicBezTo>
                  <a:pt x="0" y="8772"/>
                  <a:pt x="239" y="8534"/>
                  <a:pt x="534" y="8534"/>
                </a:cubicBezTo>
                <a:close/>
                <a:moveTo>
                  <a:pt x="534" y="534"/>
                </a:moveTo>
                <a:lnTo>
                  <a:pt x="534" y="2667"/>
                </a:lnTo>
                <a:lnTo>
                  <a:pt x="11200" y="2667"/>
                </a:lnTo>
                <a:lnTo>
                  <a:pt x="11200" y="534"/>
                </a:lnTo>
                <a:lnTo>
                  <a:pt x="534" y="534"/>
                </a:lnTo>
                <a:close/>
                <a:moveTo>
                  <a:pt x="534" y="4800"/>
                </a:moveTo>
                <a:lnTo>
                  <a:pt x="534" y="6934"/>
                </a:lnTo>
                <a:lnTo>
                  <a:pt x="11200" y="6934"/>
                </a:lnTo>
                <a:lnTo>
                  <a:pt x="11200" y="4800"/>
                </a:lnTo>
                <a:lnTo>
                  <a:pt x="534" y="4800"/>
                </a:lnTo>
                <a:close/>
                <a:moveTo>
                  <a:pt x="534" y="9067"/>
                </a:moveTo>
                <a:lnTo>
                  <a:pt x="534" y="11200"/>
                </a:lnTo>
                <a:lnTo>
                  <a:pt x="11200" y="11200"/>
                </a:lnTo>
                <a:lnTo>
                  <a:pt x="11200" y="9067"/>
                </a:lnTo>
                <a:lnTo>
                  <a:pt x="534" y="9067"/>
                </a:lnTo>
                <a:close/>
                <a:moveTo>
                  <a:pt x="2134" y="6400"/>
                </a:moveTo>
                <a:cubicBezTo>
                  <a:pt x="1839" y="6400"/>
                  <a:pt x="1600" y="6162"/>
                  <a:pt x="1600" y="5867"/>
                </a:cubicBezTo>
                <a:cubicBezTo>
                  <a:pt x="1600" y="5572"/>
                  <a:pt x="1839" y="5334"/>
                  <a:pt x="2134" y="5334"/>
                </a:cubicBezTo>
                <a:cubicBezTo>
                  <a:pt x="2428" y="5334"/>
                  <a:pt x="2667" y="5572"/>
                  <a:pt x="2667" y="5867"/>
                </a:cubicBezTo>
                <a:cubicBezTo>
                  <a:pt x="2667" y="6162"/>
                  <a:pt x="2428" y="6400"/>
                  <a:pt x="2134" y="6400"/>
                </a:cubicBezTo>
                <a:close/>
                <a:moveTo>
                  <a:pt x="2134" y="2134"/>
                </a:moveTo>
                <a:cubicBezTo>
                  <a:pt x="1839" y="2134"/>
                  <a:pt x="1600" y="1895"/>
                  <a:pt x="1600" y="1600"/>
                </a:cubicBezTo>
                <a:cubicBezTo>
                  <a:pt x="1600" y="1306"/>
                  <a:pt x="1839" y="1067"/>
                  <a:pt x="2134" y="1067"/>
                </a:cubicBezTo>
                <a:cubicBezTo>
                  <a:pt x="2428" y="1067"/>
                  <a:pt x="2667" y="1306"/>
                  <a:pt x="2667" y="1600"/>
                </a:cubicBezTo>
                <a:cubicBezTo>
                  <a:pt x="2667" y="1895"/>
                  <a:pt x="2428" y="2134"/>
                  <a:pt x="2134" y="2134"/>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8" name="空心弧 37"/>
          <p:cNvSpPr/>
          <p:nvPr/>
        </p:nvSpPr>
        <p:spPr>
          <a:xfrm rot="13680000" flipH="1">
            <a:off x="5956935" y="416750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iconfont-11803-5638791"/>
          <p:cNvSpPr>
            <a:spLocks noChangeAspect="1"/>
          </p:cNvSpPr>
          <p:nvPr/>
        </p:nvSpPr>
        <p:spPr bwMode="auto">
          <a:xfrm>
            <a:off x="6370320" y="2072640"/>
            <a:ext cx="338455" cy="241300"/>
          </a:xfrm>
          <a:custGeom>
            <a:avLst/>
            <a:gdLst>
              <a:gd name="T0" fmla="*/ 10313 w 11201"/>
              <a:gd name="T1" fmla="*/ 0 h 7983"/>
              <a:gd name="T2" fmla="*/ 888 w 11201"/>
              <a:gd name="T3" fmla="*/ 0 h 7983"/>
              <a:gd name="T4" fmla="*/ 0 w 11201"/>
              <a:gd name="T5" fmla="*/ 887 h 7983"/>
              <a:gd name="T6" fmla="*/ 0 w 11201"/>
              <a:gd name="T7" fmla="*/ 7096 h 7983"/>
              <a:gd name="T8" fmla="*/ 888 w 11201"/>
              <a:gd name="T9" fmla="*/ 7983 h 7983"/>
              <a:gd name="T10" fmla="*/ 10312 w 11201"/>
              <a:gd name="T11" fmla="*/ 7983 h 7983"/>
              <a:gd name="T12" fmla="*/ 11199 w 11201"/>
              <a:gd name="T13" fmla="*/ 7096 h 7983"/>
              <a:gd name="T14" fmla="*/ 11199 w 11201"/>
              <a:gd name="T15" fmla="*/ 887 h 7983"/>
              <a:gd name="T16" fmla="*/ 10313 w 11201"/>
              <a:gd name="T17" fmla="*/ 0 h 7983"/>
              <a:gd name="T18" fmla="*/ 10313 w 11201"/>
              <a:gd name="T19" fmla="*/ 800 h 7983"/>
              <a:gd name="T20" fmla="*/ 10360 w 11201"/>
              <a:gd name="T21" fmla="*/ 813 h 7983"/>
              <a:gd name="T22" fmla="*/ 5832 w 11201"/>
              <a:gd name="T23" fmla="*/ 4023 h 7983"/>
              <a:gd name="T24" fmla="*/ 5367 w 11201"/>
              <a:gd name="T25" fmla="*/ 4023 h 7983"/>
              <a:gd name="T26" fmla="*/ 837 w 11201"/>
              <a:gd name="T27" fmla="*/ 817 h 7983"/>
              <a:gd name="T28" fmla="*/ 889 w 11201"/>
              <a:gd name="T29" fmla="*/ 800 h 7983"/>
              <a:gd name="T30" fmla="*/ 10313 w 11201"/>
              <a:gd name="T31" fmla="*/ 800 h 7983"/>
              <a:gd name="T32" fmla="*/ 10313 w 11201"/>
              <a:gd name="T33" fmla="*/ 7185 h 7983"/>
              <a:gd name="T34" fmla="*/ 888 w 11201"/>
              <a:gd name="T35" fmla="*/ 7185 h 7983"/>
              <a:gd name="T36" fmla="*/ 800 w 11201"/>
              <a:gd name="T37" fmla="*/ 7097 h 7983"/>
              <a:gd name="T38" fmla="*/ 800 w 11201"/>
              <a:gd name="T39" fmla="*/ 1772 h 7983"/>
              <a:gd name="T40" fmla="*/ 4905 w 11201"/>
              <a:gd name="T41" fmla="*/ 4677 h 7983"/>
              <a:gd name="T42" fmla="*/ 5599 w 11201"/>
              <a:gd name="T43" fmla="*/ 4897 h 7983"/>
              <a:gd name="T44" fmla="*/ 6294 w 11201"/>
              <a:gd name="T45" fmla="*/ 4676 h 7983"/>
              <a:gd name="T46" fmla="*/ 10399 w 11201"/>
              <a:gd name="T47" fmla="*/ 1764 h 7983"/>
              <a:gd name="T48" fmla="*/ 10399 w 11201"/>
              <a:gd name="T49" fmla="*/ 7096 h 7983"/>
              <a:gd name="T50" fmla="*/ 10313 w 11201"/>
              <a:gd name="T51" fmla="*/ 7185 h 7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01" h="7983">
                <a:moveTo>
                  <a:pt x="10313" y="0"/>
                </a:moveTo>
                <a:lnTo>
                  <a:pt x="888" y="0"/>
                </a:lnTo>
                <a:cubicBezTo>
                  <a:pt x="398" y="0"/>
                  <a:pt x="0" y="398"/>
                  <a:pt x="0" y="887"/>
                </a:cubicBezTo>
                <a:lnTo>
                  <a:pt x="0" y="7096"/>
                </a:lnTo>
                <a:cubicBezTo>
                  <a:pt x="0" y="7586"/>
                  <a:pt x="399" y="7983"/>
                  <a:pt x="888" y="7983"/>
                </a:cubicBezTo>
                <a:lnTo>
                  <a:pt x="10312" y="7983"/>
                </a:lnTo>
                <a:cubicBezTo>
                  <a:pt x="10802" y="7983"/>
                  <a:pt x="11199" y="7585"/>
                  <a:pt x="11199" y="7096"/>
                </a:cubicBezTo>
                <a:lnTo>
                  <a:pt x="11199" y="887"/>
                </a:lnTo>
                <a:cubicBezTo>
                  <a:pt x="11201" y="398"/>
                  <a:pt x="10802" y="0"/>
                  <a:pt x="10313" y="0"/>
                </a:cubicBezTo>
                <a:close/>
                <a:moveTo>
                  <a:pt x="10313" y="800"/>
                </a:moveTo>
                <a:cubicBezTo>
                  <a:pt x="10331" y="800"/>
                  <a:pt x="10347" y="804"/>
                  <a:pt x="10360" y="813"/>
                </a:cubicBezTo>
                <a:lnTo>
                  <a:pt x="5832" y="4023"/>
                </a:lnTo>
                <a:cubicBezTo>
                  <a:pt x="5693" y="4122"/>
                  <a:pt x="5507" y="4122"/>
                  <a:pt x="5367" y="4023"/>
                </a:cubicBezTo>
                <a:lnTo>
                  <a:pt x="837" y="817"/>
                </a:lnTo>
                <a:cubicBezTo>
                  <a:pt x="852" y="806"/>
                  <a:pt x="869" y="800"/>
                  <a:pt x="889" y="800"/>
                </a:cubicBezTo>
                <a:lnTo>
                  <a:pt x="10313" y="800"/>
                </a:lnTo>
                <a:close/>
                <a:moveTo>
                  <a:pt x="10313" y="7185"/>
                </a:moveTo>
                <a:lnTo>
                  <a:pt x="888" y="7185"/>
                </a:lnTo>
                <a:cubicBezTo>
                  <a:pt x="840" y="7185"/>
                  <a:pt x="800" y="7144"/>
                  <a:pt x="800" y="7097"/>
                </a:cubicBezTo>
                <a:lnTo>
                  <a:pt x="800" y="1772"/>
                </a:lnTo>
                <a:lnTo>
                  <a:pt x="4905" y="4677"/>
                </a:lnTo>
                <a:cubicBezTo>
                  <a:pt x="5113" y="4824"/>
                  <a:pt x="5357" y="4897"/>
                  <a:pt x="5599" y="4897"/>
                </a:cubicBezTo>
                <a:cubicBezTo>
                  <a:pt x="5843" y="4897"/>
                  <a:pt x="6087" y="4823"/>
                  <a:pt x="6294" y="4676"/>
                </a:cubicBezTo>
                <a:lnTo>
                  <a:pt x="10399" y="1764"/>
                </a:lnTo>
                <a:lnTo>
                  <a:pt x="10399" y="7096"/>
                </a:lnTo>
                <a:cubicBezTo>
                  <a:pt x="10401" y="7144"/>
                  <a:pt x="10360" y="7185"/>
                  <a:pt x="10313" y="7185"/>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40" name="空心弧 39"/>
          <p:cNvSpPr/>
          <p:nvPr/>
        </p:nvSpPr>
        <p:spPr>
          <a:xfrm rot="21300000">
            <a:off x="7545705" y="399732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iconfont-11803-5638791"/>
          <p:cNvSpPr>
            <a:spLocks noChangeAspect="1"/>
          </p:cNvSpPr>
          <p:nvPr/>
        </p:nvSpPr>
        <p:spPr bwMode="auto">
          <a:xfrm>
            <a:off x="9395460" y="3834765"/>
            <a:ext cx="319405" cy="338455"/>
          </a:xfrm>
          <a:custGeom>
            <a:avLst/>
            <a:gdLst>
              <a:gd name="T0" fmla="*/ 0 w 9777"/>
              <a:gd name="T1" fmla="*/ 9254 h 10344"/>
              <a:gd name="T2" fmla="*/ 2570 w 9777"/>
              <a:gd name="T3" fmla="*/ 5452 h 10344"/>
              <a:gd name="T4" fmla="*/ 7081 w 9777"/>
              <a:gd name="T5" fmla="*/ 6262 h 10344"/>
              <a:gd name="T6" fmla="*/ 6635 w 9777"/>
              <a:gd name="T7" fmla="*/ 6720 h 10344"/>
              <a:gd name="T8" fmla="*/ 2819 w 9777"/>
              <a:gd name="T9" fmla="*/ 6041 h 10344"/>
              <a:gd name="T10" fmla="*/ 639 w 9777"/>
              <a:gd name="T11" fmla="*/ 9254 h 10344"/>
              <a:gd name="T12" fmla="*/ 3826 w 9777"/>
              <a:gd name="T13" fmla="*/ 6370 h 10344"/>
              <a:gd name="T14" fmla="*/ 4694 w 9777"/>
              <a:gd name="T15" fmla="*/ 6674 h 10344"/>
              <a:gd name="T16" fmla="*/ 4719 w 9777"/>
              <a:gd name="T17" fmla="*/ 8887 h 10344"/>
              <a:gd name="T18" fmla="*/ 3602 w 9777"/>
              <a:gd name="T19" fmla="*/ 9069 h 10344"/>
              <a:gd name="T20" fmla="*/ 3779 w 9777"/>
              <a:gd name="T21" fmla="*/ 7187 h 10344"/>
              <a:gd name="T22" fmla="*/ 3826 w 9777"/>
              <a:gd name="T23" fmla="*/ 6370 h 10344"/>
              <a:gd name="T24" fmla="*/ 6081 w 9777"/>
              <a:gd name="T25" fmla="*/ 9704 h 10344"/>
              <a:gd name="T26" fmla="*/ 6080 w 9777"/>
              <a:gd name="T27" fmla="*/ 6648 h 10344"/>
              <a:gd name="T28" fmla="*/ 9137 w 9777"/>
              <a:gd name="T29" fmla="*/ 6648 h 10344"/>
              <a:gd name="T30" fmla="*/ 9137 w 9777"/>
              <a:gd name="T31" fmla="*/ 9704 h 10344"/>
              <a:gd name="T32" fmla="*/ 7609 w 9777"/>
              <a:gd name="T33" fmla="*/ 6647 h 10344"/>
              <a:gd name="T34" fmla="*/ 7609 w 9777"/>
              <a:gd name="T35" fmla="*/ 9705 h 10344"/>
              <a:gd name="T36" fmla="*/ 7609 w 9777"/>
              <a:gd name="T37" fmla="*/ 6647 h 10344"/>
              <a:gd name="T38" fmla="*/ 7613 w 9777"/>
              <a:gd name="T39" fmla="*/ 7935 h 10344"/>
              <a:gd name="T40" fmla="*/ 8025 w 9777"/>
              <a:gd name="T41" fmla="*/ 7121 h 10344"/>
              <a:gd name="T42" fmla="*/ 7877 w 9777"/>
              <a:gd name="T43" fmla="*/ 8255 h 10344"/>
              <a:gd name="T44" fmla="*/ 8425 w 9777"/>
              <a:gd name="T45" fmla="*/ 8633 h 10344"/>
              <a:gd name="T46" fmla="*/ 7827 w 9777"/>
              <a:gd name="T47" fmla="*/ 9275 h 10344"/>
              <a:gd name="T48" fmla="*/ 7402 w 9777"/>
              <a:gd name="T49" fmla="*/ 8633 h 10344"/>
              <a:gd name="T50" fmla="*/ 6780 w 9777"/>
              <a:gd name="T51" fmla="*/ 8255 h 10344"/>
              <a:gd name="T52" fmla="*/ 6696 w 9777"/>
              <a:gd name="T53" fmla="*/ 7121 h 10344"/>
              <a:gd name="T54" fmla="*/ 4173 w 9777"/>
              <a:gd name="T55" fmla="*/ 4413 h 10344"/>
              <a:gd name="T56" fmla="*/ 2662 w 9777"/>
              <a:gd name="T57" fmla="*/ 3411 h 10344"/>
              <a:gd name="T58" fmla="*/ 3256 w 9777"/>
              <a:gd name="T59" fmla="*/ 3172 h 10344"/>
              <a:gd name="T60" fmla="*/ 5090 w 9777"/>
              <a:gd name="T61" fmla="*/ 3172 h 10344"/>
              <a:gd name="T62" fmla="*/ 5683 w 9777"/>
              <a:gd name="T63" fmla="*/ 3411 h 10344"/>
              <a:gd name="T64" fmla="*/ 4173 w 9777"/>
              <a:gd name="T65" fmla="*/ 4413 h 10344"/>
              <a:gd name="T66" fmla="*/ 3059 w 9777"/>
              <a:gd name="T67" fmla="*/ 5523 h 10344"/>
              <a:gd name="T68" fmla="*/ 1526 w 9777"/>
              <a:gd name="T69" fmla="*/ 3989 h 10344"/>
              <a:gd name="T70" fmla="*/ 1526 w 9777"/>
              <a:gd name="T71" fmla="*/ 1763 h 10344"/>
              <a:gd name="T72" fmla="*/ 3059 w 9777"/>
              <a:gd name="T73" fmla="*/ 229 h 10344"/>
              <a:gd name="T74" fmla="*/ 5286 w 9777"/>
              <a:gd name="T75" fmla="*/ 229 h 10344"/>
              <a:gd name="T76" fmla="*/ 6820 w 9777"/>
              <a:gd name="T77" fmla="*/ 1763 h 10344"/>
              <a:gd name="T78" fmla="*/ 6820 w 9777"/>
              <a:gd name="T79" fmla="*/ 3989 h 10344"/>
              <a:gd name="T80" fmla="*/ 5286 w 9777"/>
              <a:gd name="T81" fmla="*/ 5523 h 10344"/>
              <a:gd name="T82" fmla="*/ 4173 w 9777"/>
              <a:gd name="T83" fmla="*/ 639 h 10344"/>
              <a:gd name="T84" fmla="*/ 1936 w 9777"/>
              <a:gd name="T85" fmla="*/ 2876 h 10344"/>
              <a:gd name="T86" fmla="*/ 4173 w 9777"/>
              <a:gd name="T87" fmla="*/ 5113 h 10344"/>
              <a:gd name="T88" fmla="*/ 6409 w 9777"/>
              <a:gd name="T89" fmla="*/ 2876 h 10344"/>
              <a:gd name="T90" fmla="*/ 4173 w 9777"/>
              <a:gd name="T91" fmla="*/ 639 h 10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77" h="10344">
                <a:moveTo>
                  <a:pt x="320" y="9574"/>
                </a:moveTo>
                <a:cubicBezTo>
                  <a:pt x="143" y="9574"/>
                  <a:pt x="0" y="9431"/>
                  <a:pt x="0" y="9254"/>
                </a:cubicBezTo>
                <a:cubicBezTo>
                  <a:pt x="0" y="8399"/>
                  <a:pt x="258" y="7585"/>
                  <a:pt x="745" y="6901"/>
                </a:cubicBezTo>
                <a:cubicBezTo>
                  <a:pt x="1198" y="6266"/>
                  <a:pt x="1830" y="5765"/>
                  <a:pt x="2570" y="5452"/>
                </a:cubicBezTo>
                <a:cubicBezTo>
                  <a:pt x="3309" y="5139"/>
                  <a:pt x="4106" y="5037"/>
                  <a:pt x="4875" y="5154"/>
                </a:cubicBezTo>
                <a:cubicBezTo>
                  <a:pt x="5703" y="5281"/>
                  <a:pt x="6466" y="5664"/>
                  <a:pt x="7081" y="6262"/>
                </a:cubicBezTo>
                <a:cubicBezTo>
                  <a:pt x="7207" y="6385"/>
                  <a:pt x="7210" y="6587"/>
                  <a:pt x="7087" y="6714"/>
                </a:cubicBezTo>
                <a:cubicBezTo>
                  <a:pt x="6964" y="6840"/>
                  <a:pt x="6762" y="6843"/>
                  <a:pt x="6635" y="6720"/>
                </a:cubicBezTo>
                <a:cubicBezTo>
                  <a:pt x="6116" y="6216"/>
                  <a:pt x="5474" y="5893"/>
                  <a:pt x="4778" y="5786"/>
                </a:cubicBezTo>
                <a:cubicBezTo>
                  <a:pt x="4126" y="5687"/>
                  <a:pt x="3449" y="5775"/>
                  <a:pt x="2819" y="6041"/>
                </a:cubicBezTo>
                <a:cubicBezTo>
                  <a:pt x="2187" y="6308"/>
                  <a:pt x="1650" y="6734"/>
                  <a:pt x="1266" y="7273"/>
                </a:cubicBezTo>
                <a:cubicBezTo>
                  <a:pt x="856" y="7847"/>
                  <a:pt x="639" y="8533"/>
                  <a:pt x="639" y="9254"/>
                </a:cubicBezTo>
                <a:cubicBezTo>
                  <a:pt x="639" y="9431"/>
                  <a:pt x="496" y="9574"/>
                  <a:pt x="320" y="9574"/>
                </a:cubicBezTo>
                <a:close/>
                <a:moveTo>
                  <a:pt x="3826" y="6370"/>
                </a:moveTo>
                <a:lnTo>
                  <a:pt x="4347" y="6370"/>
                </a:lnTo>
                <a:cubicBezTo>
                  <a:pt x="4558" y="6370"/>
                  <a:pt x="4577" y="6498"/>
                  <a:pt x="4694" y="6674"/>
                </a:cubicBezTo>
                <a:cubicBezTo>
                  <a:pt x="4916" y="7006"/>
                  <a:pt x="4339" y="7174"/>
                  <a:pt x="4412" y="7485"/>
                </a:cubicBezTo>
                <a:cubicBezTo>
                  <a:pt x="4521" y="7950"/>
                  <a:pt x="4632" y="8417"/>
                  <a:pt x="4719" y="8887"/>
                </a:cubicBezTo>
                <a:cubicBezTo>
                  <a:pt x="4783" y="9232"/>
                  <a:pt x="4391" y="9458"/>
                  <a:pt x="4158" y="9695"/>
                </a:cubicBezTo>
                <a:cubicBezTo>
                  <a:pt x="4055" y="9586"/>
                  <a:pt x="3576" y="9207"/>
                  <a:pt x="3602" y="9069"/>
                </a:cubicBezTo>
                <a:cubicBezTo>
                  <a:pt x="3675" y="8690"/>
                  <a:pt x="3747" y="8310"/>
                  <a:pt x="3819" y="7930"/>
                </a:cubicBezTo>
                <a:cubicBezTo>
                  <a:pt x="3885" y="7589"/>
                  <a:pt x="3937" y="7486"/>
                  <a:pt x="3779" y="7187"/>
                </a:cubicBezTo>
                <a:cubicBezTo>
                  <a:pt x="3731" y="7096"/>
                  <a:pt x="3551" y="6870"/>
                  <a:pt x="3557" y="6766"/>
                </a:cubicBezTo>
                <a:cubicBezTo>
                  <a:pt x="3562" y="6660"/>
                  <a:pt x="3764" y="6461"/>
                  <a:pt x="3826" y="6370"/>
                </a:cubicBezTo>
                <a:close/>
                <a:moveTo>
                  <a:pt x="7609" y="10344"/>
                </a:moveTo>
                <a:cubicBezTo>
                  <a:pt x="7036" y="10344"/>
                  <a:pt x="6493" y="10117"/>
                  <a:pt x="6081" y="9704"/>
                </a:cubicBezTo>
                <a:cubicBezTo>
                  <a:pt x="5668" y="9291"/>
                  <a:pt x="5440" y="8749"/>
                  <a:pt x="5440" y="8176"/>
                </a:cubicBezTo>
                <a:cubicBezTo>
                  <a:pt x="5440" y="7603"/>
                  <a:pt x="5668" y="7061"/>
                  <a:pt x="6080" y="6648"/>
                </a:cubicBezTo>
                <a:cubicBezTo>
                  <a:pt x="6493" y="6235"/>
                  <a:pt x="7036" y="6008"/>
                  <a:pt x="7609" y="6008"/>
                </a:cubicBezTo>
                <a:cubicBezTo>
                  <a:pt x="8181" y="6008"/>
                  <a:pt x="8724" y="6235"/>
                  <a:pt x="9137" y="6648"/>
                </a:cubicBezTo>
                <a:cubicBezTo>
                  <a:pt x="9550" y="7061"/>
                  <a:pt x="9777" y="7603"/>
                  <a:pt x="9777" y="8176"/>
                </a:cubicBezTo>
                <a:cubicBezTo>
                  <a:pt x="9777" y="8749"/>
                  <a:pt x="9550" y="9291"/>
                  <a:pt x="9137" y="9704"/>
                </a:cubicBezTo>
                <a:cubicBezTo>
                  <a:pt x="8724" y="10117"/>
                  <a:pt x="8181" y="10344"/>
                  <a:pt x="7609" y="10344"/>
                </a:cubicBezTo>
                <a:close/>
                <a:moveTo>
                  <a:pt x="7609" y="6647"/>
                </a:moveTo>
                <a:cubicBezTo>
                  <a:pt x="6780" y="6647"/>
                  <a:pt x="6080" y="7347"/>
                  <a:pt x="6080" y="8176"/>
                </a:cubicBezTo>
                <a:cubicBezTo>
                  <a:pt x="6080" y="9005"/>
                  <a:pt x="6780" y="9705"/>
                  <a:pt x="7609" y="9705"/>
                </a:cubicBezTo>
                <a:cubicBezTo>
                  <a:pt x="8437" y="9705"/>
                  <a:pt x="9138" y="9005"/>
                  <a:pt x="9138" y="8176"/>
                </a:cubicBezTo>
                <a:cubicBezTo>
                  <a:pt x="9138" y="7347"/>
                  <a:pt x="8437" y="6647"/>
                  <a:pt x="7609" y="6647"/>
                </a:cubicBezTo>
                <a:close/>
                <a:moveTo>
                  <a:pt x="7183" y="7121"/>
                </a:moveTo>
                <a:lnTo>
                  <a:pt x="7613" y="7935"/>
                </a:lnTo>
                <a:lnTo>
                  <a:pt x="7619" y="7935"/>
                </a:lnTo>
                <a:lnTo>
                  <a:pt x="8025" y="7121"/>
                </a:lnTo>
                <a:lnTo>
                  <a:pt x="8511" y="7121"/>
                </a:lnTo>
                <a:lnTo>
                  <a:pt x="7877" y="8255"/>
                </a:lnTo>
                <a:lnTo>
                  <a:pt x="8425" y="8255"/>
                </a:lnTo>
                <a:lnTo>
                  <a:pt x="8425" y="8633"/>
                </a:lnTo>
                <a:lnTo>
                  <a:pt x="7827" y="8633"/>
                </a:lnTo>
                <a:lnTo>
                  <a:pt x="7827" y="9275"/>
                </a:lnTo>
                <a:lnTo>
                  <a:pt x="7402" y="9275"/>
                </a:lnTo>
                <a:lnTo>
                  <a:pt x="7402" y="8633"/>
                </a:lnTo>
                <a:lnTo>
                  <a:pt x="6780" y="8633"/>
                </a:lnTo>
                <a:lnTo>
                  <a:pt x="6780" y="8255"/>
                </a:lnTo>
                <a:lnTo>
                  <a:pt x="7349" y="8255"/>
                </a:lnTo>
                <a:lnTo>
                  <a:pt x="6696" y="7121"/>
                </a:lnTo>
                <a:lnTo>
                  <a:pt x="7183" y="7121"/>
                </a:lnTo>
                <a:close/>
                <a:moveTo>
                  <a:pt x="4173" y="4413"/>
                </a:moveTo>
                <a:cubicBezTo>
                  <a:pt x="3856" y="4413"/>
                  <a:pt x="3551" y="4327"/>
                  <a:pt x="3290" y="4164"/>
                </a:cubicBezTo>
                <a:cubicBezTo>
                  <a:pt x="3007" y="3987"/>
                  <a:pt x="2790" y="3727"/>
                  <a:pt x="2662" y="3411"/>
                </a:cubicBezTo>
                <a:cubicBezTo>
                  <a:pt x="2596" y="3247"/>
                  <a:pt x="2676" y="3061"/>
                  <a:pt x="2840" y="2995"/>
                </a:cubicBezTo>
                <a:cubicBezTo>
                  <a:pt x="3003" y="2929"/>
                  <a:pt x="3190" y="3008"/>
                  <a:pt x="3256" y="3172"/>
                </a:cubicBezTo>
                <a:cubicBezTo>
                  <a:pt x="3435" y="3615"/>
                  <a:pt x="3847" y="3774"/>
                  <a:pt x="4173" y="3774"/>
                </a:cubicBezTo>
                <a:cubicBezTo>
                  <a:pt x="4499" y="3774"/>
                  <a:pt x="4911" y="3615"/>
                  <a:pt x="5090" y="3172"/>
                </a:cubicBezTo>
                <a:cubicBezTo>
                  <a:pt x="5156" y="3008"/>
                  <a:pt x="5342" y="2929"/>
                  <a:pt x="5506" y="2995"/>
                </a:cubicBezTo>
                <a:cubicBezTo>
                  <a:pt x="5670" y="3061"/>
                  <a:pt x="5749" y="3247"/>
                  <a:pt x="5683" y="3411"/>
                </a:cubicBezTo>
                <a:cubicBezTo>
                  <a:pt x="5556" y="3727"/>
                  <a:pt x="5338" y="3987"/>
                  <a:pt x="5055" y="4164"/>
                </a:cubicBezTo>
                <a:cubicBezTo>
                  <a:pt x="4794" y="4327"/>
                  <a:pt x="4489" y="4413"/>
                  <a:pt x="4173" y="4413"/>
                </a:cubicBezTo>
                <a:close/>
                <a:moveTo>
                  <a:pt x="4173" y="5752"/>
                </a:moveTo>
                <a:cubicBezTo>
                  <a:pt x="3789" y="5752"/>
                  <a:pt x="3414" y="5675"/>
                  <a:pt x="3059" y="5523"/>
                </a:cubicBezTo>
                <a:cubicBezTo>
                  <a:pt x="2718" y="5376"/>
                  <a:pt x="2411" y="5168"/>
                  <a:pt x="2146" y="4903"/>
                </a:cubicBezTo>
                <a:cubicBezTo>
                  <a:pt x="1881" y="4638"/>
                  <a:pt x="1672" y="4330"/>
                  <a:pt x="1526" y="3989"/>
                </a:cubicBezTo>
                <a:cubicBezTo>
                  <a:pt x="1374" y="3634"/>
                  <a:pt x="1296" y="3260"/>
                  <a:pt x="1296" y="2876"/>
                </a:cubicBezTo>
                <a:cubicBezTo>
                  <a:pt x="1296" y="2492"/>
                  <a:pt x="1374" y="2117"/>
                  <a:pt x="1526" y="1763"/>
                </a:cubicBezTo>
                <a:cubicBezTo>
                  <a:pt x="1672" y="1421"/>
                  <a:pt x="1881" y="1114"/>
                  <a:pt x="2146" y="849"/>
                </a:cubicBezTo>
                <a:cubicBezTo>
                  <a:pt x="2411" y="584"/>
                  <a:pt x="2718" y="375"/>
                  <a:pt x="3059" y="229"/>
                </a:cubicBezTo>
                <a:cubicBezTo>
                  <a:pt x="3414" y="77"/>
                  <a:pt x="3789" y="0"/>
                  <a:pt x="4173" y="0"/>
                </a:cubicBezTo>
                <a:cubicBezTo>
                  <a:pt x="4556" y="0"/>
                  <a:pt x="4931" y="77"/>
                  <a:pt x="5286" y="229"/>
                </a:cubicBezTo>
                <a:cubicBezTo>
                  <a:pt x="5627" y="375"/>
                  <a:pt x="5934" y="584"/>
                  <a:pt x="6200" y="849"/>
                </a:cubicBezTo>
                <a:cubicBezTo>
                  <a:pt x="6465" y="1114"/>
                  <a:pt x="6673" y="1421"/>
                  <a:pt x="6820" y="1763"/>
                </a:cubicBezTo>
                <a:cubicBezTo>
                  <a:pt x="6972" y="2117"/>
                  <a:pt x="7049" y="2492"/>
                  <a:pt x="7049" y="2876"/>
                </a:cubicBezTo>
                <a:cubicBezTo>
                  <a:pt x="7049" y="3260"/>
                  <a:pt x="6972" y="3634"/>
                  <a:pt x="6820" y="3989"/>
                </a:cubicBezTo>
                <a:cubicBezTo>
                  <a:pt x="6673" y="4330"/>
                  <a:pt x="6465" y="4638"/>
                  <a:pt x="6200" y="4903"/>
                </a:cubicBezTo>
                <a:cubicBezTo>
                  <a:pt x="5934" y="5168"/>
                  <a:pt x="5627" y="5376"/>
                  <a:pt x="5286" y="5523"/>
                </a:cubicBezTo>
                <a:cubicBezTo>
                  <a:pt x="4931" y="5675"/>
                  <a:pt x="4556" y="5752"/>
                  <a:pt x="4173" y="5752"/>
                </a:cubicBezTo>
                <a:close/>
                <a:moveTo>
                  <a:pt x="4173" y="639"/>
                </a:moveTo>
                <a:cubicBezTo>
                  <a:pt x="3584" y="639"/>
                  <a:pt x="3025" y="874"/>
                  <a:pt x="2598" y="1301"/>
                </a:cubicBezTo>
                <a:cubicBezTo>
                  <a:pt x="2171" y="1728"/>
                  <a:pt x="1936" y="2287"/>
                  <a:pt x="1936" y="2876"/>
                </a:cubicBezTo>
                <a:cubicBezTo>
                  <a:pt x="1936" y="3464"/>
                  <a:pt x="2171" y="4023"/>
                  <a:pt x="2598" y="4450"/>
                </a:cubicBezTo>
                <a:cubicBezTo>
                  <a:pt x="3025" y="4877"/>
                  <a:pt x="3584" y="5113"/>
                  <a:pt x="4173" y="5113"/>
                </a:cubicBezTo>
                <a:cubicBezTo>
                  <a:pt x="4761" y="5113"/>
                  <a:pt x="5320" y="4877"/>
                  <a:pt x="5747" y="4451"/>
                </a:cubicBezTo>
                <a:cubicBezTo>
                  <a:pt x="6174" y="4024"/>
                  <a:pt x="6409" y="3464"/>
                  <a:pt x="6409" y="2876"/>
                </a:cubicBezTo>
                <a:cubicBezTo>
                  <a:pt x="6409" y="2287"/>
                  <a:pt x="6174" y="1728"/>
                  <a:pt x="5747" y="1301"/>
                </a:cubicBezTo>
                <a:cubicBezTo>
                  <a:pt x="5320" y="874"/>
                  <a:pt x="4761" y="639"/>
                  <a:pt x="4173" y="639"/>
                </a:cubicBezTo>
                <a:close/>
              </a:path>
            </a:pathLst>
          </a:custGeom>
          <a:solidFill>
            <a:schemeClr val="accent4">
              <a:lumMod val="75000"/>
            </a:schemeClr>
          </a:solidFill>
          <a:ln>
            <a:noFill/>
          </a:ln>
        </p:spPr>
        <p:txBody>
          <a:bodyPr/>
          <a:lstStyle/>
          <a:p>
            <a:endParaRPr lang="zh-CN" altLang="en-US">
              <a:cs typeface="+mn-ea"/>
              <a:sym typeface="+mn-lt"/>
            </a:endParaRPr>
          </a:p>
        </p:txBody>
      </p:sp>
      <p:grpSp>
        <p:nvGrpSpPr>
          <p:cNvPr id="47" name="组合 46"/>
          <p:cNvGrpSpPr/>
          <p:nvPr/>
        </p:nvGrpSpPr>
        <p:grpSpPr>
          <a:xfrm>
            <a:off x="2205355" y="5222240"/>
            <a:ext cx="3059430" cy="1203325"/>
            <a:chOff x="1621" y="7026"/>
            <a:chExt cx="3668" cy="1895"/>
          </a:xfrm>
        </p:grpSpPr>
        <p:sp>
          <p:nvSpPr>
            <p:cNvPr id="48" name="PPT世界-12"/>
            <p:cNvSpPr txBox="1"/>
            <p:nvPr>
              <p:custDataLst>
                <p:tags r:id="rId10"/>
              </p:custDataLst>
            </p:nvPr>
          </p:nvSpPr>
          <p:spPr bwMode="auto">
            <a:xfrm flipH="1">
              <a:off x="1966" y="7026"/>
              <a:ext cx="3323" cy="83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49" name="PPT世界-13"/>
            <p:cNvSpPr txBox="1"/>
            <p:nvPr>
              <p:custDataLst>
                <p:tags r:id="rId11"/>
              </p:custDataLst>
            </p:nvPr>
          </p:nvSpPr>
          <p:spPr bwMode="auto">
            <a:xfrm flipH="1">
              <a:off x="1621" y="7658"/>
              <a:ext cx="3668" cy="1263"/>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r">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r">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a:t>
              </a:r>
            </a:p>
          </p:txBody>
        </p:sp>
      </p:grpSp>
      <p:sp>
        <p:nvSpPr>
          <p:cNvPr id="50" name="PPT世界-12"/>
          <p:cNvSpPr txBox="1"/>
          <p:nvPr>
            <p:custDataLst>
              <p:tags r:id="rId2"/>
            </p:custDataLst>
          </p:nvPr>
        </p:nvSpPr>
        <p:spPr bwMode="auto">
          <a:xfrm flipH="1">
            <a:off x="6792595" y="1927225"/>
            <a:ext cx="211010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1" name="PPT世界-13"/>
          <p:cNvSpPr txBox="1"/>
          <p:nvPr>
            <p:custDataLst>
              <p:tags r:id="rId3"/>
            </p:custDataLst>
          </p:nvPr>
        </p:nvSpPr>
        <p:spPr bwMode="auto">
          <a:xfrm flipH="1">
            <a:off x="6792595" y="2454275"/>
            <a:ext cx="2329180" cy="802005"/>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l">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文本单击此处键入文本单击此处键入文本单击此处键入文本</a:t>
            </a:r>
          </a:p>
        </p:txBody>
      </p:sp>
      <p:sp>
        <p:nvSpPr>
          <p:cNvPr id="52" name="PPT世界-12"/>
          <p:cNvSpPr txBox="1"/>
          <p:nvPr>
            <p:custDataLst>
              <p:tags r:id="rId4"/>
            </p:custDataLst>
          </p:nvPr>
        </p:nvSpPr>
        <p:spPr bwMode="auto">
          <a:xfrm flipH="1">
            <a:off x="9817735" y="3736975"/>
            <a:ext cx="174307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3" name="PPT世界-13"/>
          <p:cNvSpPr txBox="1"/>
          <p:nvPr>
            <p:custDataLst>
              <p:tags r:id="rId5"/>
            </p:custDataLst>
          </p:nvPr>
        </p:nvSpPr>
        <p:spPr bwMode="auto">
          <a:xfrm flipH="1">
            <a:off x="9817735" y="4206875"/>
            <a:ext cx="1924050" cy="1266190"/>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lgn="l">
              <a:lnSpc>
                <a:spcPct val="150000"/>
              </a:lnSpc>
              <a:buClrTx/>
              <a:buSzTx/>
              <a:buNone/>
            </a:pPr>
            <a:r>
              <a:rPr lang="zh-CN" altLang="en-US" dirty="0">
                <a:solidFill>
                  <a:schemeClr val="tx1">
                    <a:lumMod val="50000"/>
                    <a:lumOff val="50000"/>
                  </a:schemeClr>
                </a:solidFill>
                <a:latin typeface="+mn-lt"/>
                <a:cs typeface="+mn-ea"/>
                <a:sym typeface="+mn-lt"/>
              </a:rPr>
              <a:t>单击此处键入文本单击此处键入本单击此处键入文本单击此处键入文本单击此处键入文本</a:t>
            </a:r>
          </a:p>
        </p:txBody>
      </p:sp>
      <p:sp>
        <p:nvSpPr>
          <p:cNvPr id="54" name="PPT世界-12"/>
          <p:cNvSpPr txBox="1"/>
          <p:nvPr>
            <p:custDataLst>
              <p:tags r:id="rId6"/>
            </p:custDataLst>
          </p:nvPr>
        </p:nvSpPr>
        <p:spPr bwMode="auto">
          <a:xfrm flipH="1">
            <a:off x="3789680" y="1250950"/>
            <a:ext cx="211010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5" name="PPT世界-13"/>
          <p:cNvSpPr txBox="1"/>
          <p:nvPr>
            <p:custDataLst>
              <p:tags r:id="rId7"/>
            </p:custDataLst>
          </p:nvPr>
        </p:nvSpPr>
        <p:spPr bwMode="auto">
          <a:xfrm flipH="1">
            <a:off x="3789680" y="1572260"/>
            <a:ext cx="2329180" cy="802005"/>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l">
              <a:lnSpc>
                <a:spcPct val="150000"/>
              </a:lnSpc>
              <a:buNone/>
            </a:pPr>
            <a:r>
              <a:rPr lang="zh-CN" altLang="en-US" dirty="0">
                <a:solidFill>
                  <a:schemeClr val="tx1">
                    <a:lumMod val="50000"/>
                    <a:lumOff val="50000"/>
                  </a:schemeClr>
                </a:solidFill>
                <a:latin typeface="+mn-lt"/>
                <a:cs typeface="+mn-ea"/>
                <a:sym typeface="+mn-lt"/>
              </a:rPr>
              <a:t>文本单击此处键入文本单击此处键</a:t>
            </a:r>
          </a:p>
        </p:txBody>
      </p:sp>
      <p:grpSp>
        <p:nvGrpSpPr>
          <p:cNvPr id="134" name="组合 133"/>
          <p:cNvGrpSpPr/>
          <p:nvPr/>
        </p:nvGrpSpPr>
        <p:grpSpPr>
          <a:xfrm>
            <a:off x="244580" y="3736975"/>
            <a:ext cx="2771670" cy="1203325"/>
            <a:chOff x="1966" y="7026"/>
            <a:chExt cx="3323" cy="1895"/>
          </a:xfrm>
        </p:grpSpPr>
        <p:sp>
          <p:nvSpPr>
            <p:cNvPr id="135" name="PPT世界-12"/>
            <p:cNvSpPr txBox="1"/>
            <p:nvPr>
              <p:custDataLst>
                <p:tags r:id="rId8"/>
              </p:custDataLst>
            </p:nvPr>
          </p:nvSpPr>
          <p:spPr bwMode="auto">
            <a:xfrm flipH="1">
              <a:off x="1966" y="7026"/>
              <a:ext cx="3323" cy="83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136" name="PPT世界-13"/>
            <p:cNvSpPr txBox="1"/>
            <p:nvPr>
              <p:custDataLst>
                <p:tags r:id="rId9"/>
              </p:custDataLst>
            </p:nvPr>
          </p:nvSpPr>
          <p:spPr bwMode="auto">
            <a:xfrm flipH="1">
              <a:off x="2641" y="7658"/>
              <a:ext cx="2648" cy="1263"/>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r">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r">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a:t>
              </a:r>
            </a:p>
          </p:txBody>
        </p:sp>
      </p:grpSp>
      <p:pic>
        <p:nvPicPr>
          <p:cNvPr id="137" name="图片 136" descr="51miz-E1161643-2FF087DA"/>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2844800" y="2425065"/>
            <a:ext cx="896620" cy="1010920"/>
          </a:xfrm>
          <a:prstGeom prst="rect">
            <a:avLst/>
          </a:prstGeom>
        </p:spPr>
      </p:pic>
      <p:pic>
        <p:nvPicPr>
          <p:cNvPr id="138" name="图片 137" descr="51miz-E1161643-2FF087DA"/>
          <p:cNvPicPr>
            <a:picLocks noChangeAspect="1"/>
          </p:cNvPicPr>
          <p:nvPr/>
        </p:nvPicPr>
        <p:blipFill>
          <a:blip r:embed="rId15" cstate="screen">
            <a:extLst>
              <a:ext uri="{28A0092B-C50C-407E-A947-70E740481C1C}">
                <a14:useLocalDpi xmlns:a14="http://schemas.microsoft.com/office/drawing/2010/main"/>
              </a:ext>
            </a:extLst>
          </a:blip>
          <a:srcRect r="-1595" b="-18292"/>
          <a:stretch>
            <a:fillRect/>
          </a:stretch>
        </p:blipFill>
        <p:spPr>
          <a:xfrm>
            <a:off x="3765550" y="3653155"/>
            <a:ext cx="896620" cy="1010920"/>
          </a:xfrm>
          <a:prstGeom prst="rect">
            <a:avLst/>
          </a:prstGeom>
        </p:spPr>
      </p:pic>
      <p:pic>
        <p:nvPicPr>
          <p:cNvPr id="139" name="图片 138" descr="51miz-E1161643-2FF087DA"/>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5393055" y="3390265"/>
            <a:ext cx="838835" cy="852170"/>
          </a:xfrm>
          <a:prstGeom prst="rect">
            <a:avLst/>
          </a:prstGeom>
        </p:spPr>
      </p:pic>
      <p:pic>
        <p:nvPicPr>
          <p:cNvPr id="140" name="图片 139" descr="51miz-E1161643-2FF087DA"/>
          <p:cNvPicPr>
            <a:picLocks noChangeAspect="1"/>
          </p:cNvPicPr>
          <p:nvPr/>
        </p:nvPicPr>
        <p:blipFill>
          <a:blip r:embed="rId17" cstate="screen">
            <a:extLst>
              <a:ext uri="{28A0092B-C50C-407E-A947-70E740481C1C}">
                <a14:useLocalDpi xmlns:a14="http://schemas.microsoft.com/office/drawing/2010/main"/>
              </a:ext>
            </a:extLst>
          </a:blip>
          <a:srcRect l="-1728"/>
          <a:stretch>
            <a:fillRect/>
          </a:stretch>
        </p:blipFill>
        <p:spPr>
          <a:xfrm>
            <a:off x="6344285" y="4585335"/>
            <a:ext cx="896620" cy="1010920"/>
          </a:xfrm>
          <a:prstGeom prst="rect">
            <a:avLst/>
          </a:prstGeom>
        </p:spPr>
      </p:pic>
      <p:pic>
        <p:nvPicPr>
          <p:cNvPr id="141" name="图片 140" descr="51miz-E1161643-2FF087DA"/>
          <p:cNvPicPr>
            <a:picLocks noChangeAspect="1"/>
          </p:cNvPicPr>
          <p:nvPr/>
        </p:nvPicPr>
        <p:blipFill>
          <a:blip r:embed="rId18" cstate="screen">
            <a:extLst>
              <a:ext uri="{28A0092B-C50C-407E-A947-70E740481C1C}">
                <a14:useLocalDpi xmlns:a14="http://schemas.microsoft.com/office/drawing/2010/main"/>
              </a:ext>
            </a:extLst>
          </a:blip>
          <a:srcRect t="-1466"/>
          <a:stretch>
            <a:fillRect/>
          </a:stretch>
        </p:blipFill>
        <p:spPr>
          <a:xfrm>
            <a:off x="7986395" y="4394835"/>
            <a:ext cx="896620" cy="10109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1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ppt_y</p:attrName>
                                        </p:attrNameLst>
                                      </p:cBhvr>
                                      <p:tavLst>
                                        <p:tav tm="0">
                                          <p:val>
                                            <p:strVal val="#ppt_y+#ppt_h*1.125000"/>
                                          </p:val>
                                        </p:tav>
                                        <p:tav tm="100000">
                                          <p:val>
                                            <p:strVal val="#ppt_y"/>
                                          </p:val>
                                        </p:tav>
                                      </p:tavLst>
                                    </p:anim>
                                    <p:animEffect transition="in" filter="wipe(up)">
                                      <p:cBhvr>
                                        <p:cTn id="16" dur="500"/>
                                        <p:tgtEl>
                                          <p:spTgt spid="33"/>
                                        </p:tgtEl>
                                      </p:cBhvr>
                                    </p:animEffect>
                                  </p:childTnLst>
                                </p:cTn>
                              </p:par>
                              <p:par>
                                <p:cTn id="17" presetID="1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ppt_y</p:attrName>
                                        </p:attrNameLst>
                                      </p:cBhvr>
                                      <p:tavLst>
                                        <p:tav tm="0">
                                          <p:val>
                                            <p:strVal val="#ppt_y+#ppt_h*1.125000"/>
                                          </p:val>
                                        </p:tav>
                                        <p:tav tm="100000">
                                          <p:val>
                                            <p:strVal val="#ppt_y"/>
                                          </p:val>
                                        </p:tav>
                                      </p:tavLst>
                                    </p:anim>
                                    <p:animEffect transition="in" filter="wipe(up)">
                                      <p:cBhvr>
                                        <p:cTn id="20" dur="500"/>
                                        <p:tgtEl>
                                          <p:spTgt spid="3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ppt_h*1.125000"/>
                                          </p:val>
                                        </p:tav>
                                        <p:tav tm="100000">
                                          <p:val>
                                            <p:strVal val="#ppt_y"/>
                                          </p:val>
                                        </p:tav>
                                      </p:tavLst>
                                    </p:anim>
                                    <p:animEffect transition="in" filter="wipe(up)">
                                      <p:cBhvr>
                                        <p:cTn id="24" dur="500"/>
                                        <p:tgtEl>
                                          <p:spTgt spid="36"/>
                                        </p:tgtEl>
                                      </p:cBhvr>
                                    </p:animEffect>
                                  </p:childTnLst>
                                </p:cTn>
                              </p:par>
                              <p:par>
                                <p:cTn id="25" presetID="1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up)">
                                      <p:cBhvr>
                                        <p:cTn id="28" dur="500"/>
                                        <p:tgtEl>
                                          <p:spTgt spid="3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up)">
                                      <p:cBhvr>
                                        <p:cTn id="32" dur="500"/>
                                        <p:tgtEl>
                                          <p:spTgt spid="38"/>
                                        </p:tgtEl>
                                      </p:cBhvr>
                                    </p:animEffect>
                                  </p:childTnLst>
                                </p:cTn>
                              </p:par>
                              <p:par>
                                <p:cTn id="33" presetID="1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ppt_y</p:attrName>
                                        </p:attrNameLst>
                                      </p:cBhvr>
                                      <p:tavLst>
                                        <p:tav tm="0">
                                          <p:val>
                                            <p:strVal val="#ppt_y+#ppt_h*1.125000"/>
                                          </p:val>
                                        </p:tav>
                                        <p:tav tm="100000">
                                          <p:val>
                                            <p:strVal val="#ppt_y"/>
                                          </p:val>
                                        </p:tav>
                                      </p:tavLst>
                                    </p:anim>
                                    <p:animEffect transition="in" filter="wipe(up)">
                                      <p:cBhvr>
                                        <p:cTn id="36" dur="500"/>
                                        <p:tgtEl>
                                          <p:spTgt spid="3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up)">
                                      <p:cBhvr>
                                        <p:cTn id="40" dur="500"/>
                                        <p:tgtEl>
                                          <p:spTgt spid="40"/>
                                        </p:tgtEl>
                                      </p:cBhvr>
                                    </p:animEffect>
                                  </p:childTnLst>
                                </p:cTn>
                              </p:par>
                              <p:par>
                                <p:cTn id="41" presetID="1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p:tgtEl>
                                          <p:spTgt spid="41"/>
                                        </p:tgtEl>
                                        <p:attrNameLst>
                                          <p:attrName>ppt_y</p:attrName>
                                        </p:attrNameLst>
                                      </p:cBhvr>
                                      <p:tavLst>
                                        <p:tav tm="0">
                                          <p:val>
                                            <p:strVal val="#ppt_y+#ppt_h*1.125000"/>
                                          </p:val>
                                        </p:tav>
                                        <p:tav tm="100000">
                                          <p:val>
                                            <p:strVal val="#ppt_y"/>
                                          </p:val>
                                        </p:tav>
                                      </p:tavLst>
                                    </p:anim>
                                    <p:animEffect transition="in" filter="wipe(up)">
                                      <p:cBhvr>
                                        <p:cTn id="44" dur="500"/>
                                        <p:tgtEl>
                                          <p:spTgt spid="41"/>
                                        </p:tgtEl>
                                      </p:cBhvr>
                                    </p:animEffect>
                                  </p:childTnLst>
                                </p:cTn>
                              </p:par>
                              <p:par>
                                <p:cTn id="45" presetID="12" presetClass="entr" presetSubtype="4"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p:tgtEl>
                                          <p:spTgt spid="47"/>
                                        </p:tgtEl>
                                        <p:attrNameLst>
                                          <p:attrName>ppt_y</p:attrName>
                                        </p:attrNameLst>
                                      </p:cBhvr>
                                      <p:tavLst>
                                        <p:tav tm="0">
                                          <p:val>
                                            <p:strVal val="#ppt_y+#ppt_h*1.125000"/>
                                          </p:val>
                                        </p:tav>
                                        <p:tav tm="100000">
                                          <p:val>
                                            <p:strVal val="#ppt_y"/>
                                          </p:val>
                                        </p:tav>
                                      </p:tavLst>
                                    </p:anim>
                                    <p:animEffect transition="in" filter="wipe(up)">
                                      <p:cBhvr>
                                        <p:cTn id="48" dur="500"/>
                                        <p:tgtEl>
                                          <p:spTgt spid="47"/>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p:tgtEl>
                                          <p:spTgt spid="50"/>
                                        </p:tgtEl>
                                        <p:attrNameLst>
                                          <p:attrName>ppt_y</p:attrName>
                                        </p:attrNameLst>
                                      </p:cBhvr>
                                      <p:tavLst>
                                        <p:tav tm="0">
                                          <p:val>
                                            <p:strVal val="#ppt_y+#ppt_h*1.125000"/>
                                          </p:val>
                                        </p:tav>
                                        <p:tav tm="100000">
                                          <p:val>
                                            <p:strVal val="#ppt_y"/>
                                          </p:val>
                                        </p:tav>
                                      </p:tavLst>
                                    </p:anim>
                                    <p:animEffect transition="in" filter="wipe(up)">
                                      <p:cBhvr>
                                        <p:cTn id="52" dur="500"/>
                                        <p:tgtEl>
                                          <p:spTgt spid="5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p:tgtEl>
                                          <p:spTgt spid="51"/>
                                        </p:tgtEl>
                                        <p:attrNameLst>
                                          <p:attrName>ppt_y</p:attrName>
                                        </p:attrNameLst>
                                      </p:cBhvr>
                                      <p:tavLst>
                                        <p:tav tm="0">
                                          <p:val>
                                            <p:strVal val="#ppt_y+#ppt_h*1.125000"/>
                                          </p:val>
                                        </p:tav>
                                        <p:tav tm="100000">
                                          <p:val>
                                            <p:strVal val="#ppt_y"/>
                                          </p:val>
                                        </p:tav>
                                      </p:tavLst>
                                    </p:anim>
                                    <p:animEffect transition="in" filter="wipe(up)">
                                      <p:cBhvr>
                                        <p:cTn id="56" dur="500"/>
                                        <p:tgtEl>
                                          <p:spTgt spid="5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p:tgtEl>
                                          <p:spTgt spid="52"/>
                                        </p:tgtEl>
                                        <p:attrNameLst>
                                          <p:attrName>ppt_y</p:attrName>
                                        </p:attrNameLst>
                                      </p:cBhvr>
                                      <p:tavLst>
                                        <p:tav tm="0">
                                          <p:val>
                                            <p:strVal val="#ppt_y+#ppt_h*1.125000"/>
                                          </p:val>
                                        </p:tav>
                                        <p:tav tm="100000">
                                          <p:val>
                                            <p:strVal val="#ppt_y"/>
                                          </p:val>
                                        </p:tav>
                                      </p:tavLst>
                                    </p:anim>
                                    <p:animEffect transition="in" filter="wipe(up)">
                                      <p:cBhvr>
                                        <p:cTn id="60" dur="500"/>
                                        <p:tgtEl>
                                          <p:spTgt spid="5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p:tgtEl>
                                          <p:spTgt spid="53"/>
                                        </p:tgtEl>
                                        <p:attrNameLst>
                                          <p:attrName>ppt_y</p:attrName>
                                        </p:attrNameLst>
                                      </p:cBhvr>
                                      <p:tavLst>
                                        <p:tav tm="0">
                                          <p:val>
                                            <p:strVal val="#ppt_y+#ppt_h*1.125000"/>
                                          </p:val>
                                        </p:tav>
                                        <p:tav tm="100000">
                                          <p:val>
                                            <p:strVal val="#ppt_y"/>
                                          </p:val>
                                        </p:tav>
                                      </p:tavLst>
                                    </p:anim>
                                    <p:animEffect transition="in" filter="wipe(up)">
                                      <p:cBhvr>
                                        <p:cTn id="64" dur="500"/>
                                        <p:tgtEl>
                                          <p:spTgt spid="53"/>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p:tgtEl>
                                          <p:spTgt spid="54"/>
                                        </p:tgtEl>
                                        <p:attrNameLst>
                                          <p:attrName>ppt_y</p:attrName>
                                        </p:attrNameLst>
                                      </p:cBhvr>
                                      <p:tavLst>
                                        <p:tav tm="0">
                                          <p:val>
                                            <p:strVal val="#ppt_y+#ppt_h*1.125000"/>
                                          </p:val>
                                        </p:tav>
                                        <p:tav tm="100000">
                                          <p:val>
                                            <p:strVal val="#ppt_y"/>
                                          </p:val>
                                        </p:tav>
                                      </p:tavLst>
                                    </p:anim>
                                    <p:animEffect transition="in" filter="wipe(up)">
                                      <p:cBhvr>
                                        <p:cTn id="68" dur="500"/>
                                        <p:tgtEl>
                                          <p:spTgt spid="5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p:tgtEl>
                                          <p:spTgt spid="55"/>
                                        </p:tgtEl>
                                        <p:attrNameLst>
                                          <p:attrName>ppt_y</p:attrName>
                                        </p:attrNameLst>
                                      </p:cBhvr>
                                      <p:tavLst>
                                        <p:tav tm="0">
                                          <p:val>
                                            <p:strVal val="#ppt_y+#ppt_h*1.125000"/>
                                          </p:val>
                                        </p:tav>
                                        <p:tav tm="100000">
                                          <p:val>
                                            <p:strVal val="#ppt_y"/>
                                          </p:val>
                                        </p:tav>
                                      </p:tavLst>
                                    </p:anim>
                                    <p:animEffect transition="in" filter="wipe(up)">
                                      <p:cBhvr>
                                        <p:cTn id="72" dur="500"/>
                                        <p:tgtEl>
                                          <p:spTgt spid="55"/>
                                        </p:tgtEl>
                                      </p:cBhvr>
                                    </p:animEffect>
                                  </p:childTnLst>
                                </p:cTn>
                              </p:par>
                              <p:par>
                                <p:cTn id="73" presetID="12" presetClass="entr" presetSubtype="4" fill="hold" nodeType="withEffect">
                                  <p:stCondLst>
                                    <p:cond delay="0"/>
                                  </p:stCondLst>
                                  <p:childTnLst>
                                    <p:set>
                                      <p:cBhvr>
                                        <p:cTn id="74" dur="1" fill="hold">
                                          <p:stCondLst>
                                            <p:cond delay="0"/>
                                          </p:stCondLst>
                                        </p:cTn>
                                        <p:tgtEl>
                                          <p:spTgt spid="134"/>
                                        </p:tgtEl>
                                        <p:attrNameLst>
                                          <p:attrName>style.visibility</p:attrName>
                                        </p:attrNameLst>
                                      </p:cBhvr>
                                      <p:to>
                                        <p:strVal val="visible"/>
                                      </p:to>
                                    </p:set>
                                    <p:anim calcmode="lin" valueType="num">
                                      <p:cBhvr additive="base">
                                        <p:cTn id="75" dur="500"/>
                                        <p:tgtEl>
                                          <p:spTgt spid="134"/>
                                        </p:tgtEl>
                                        <p:attrNameLst>
                                          <p:attrName>ppt_y</p:attrName>
                                        </p:attrNameLst>
                                      </p:cBhvr>
                                      <p:tavLst>
                                        <p:tav tm="0">
                                          <p:val>
                                            <p:strVal val="#ppt_y+#ppt_h*1.125000"/>
                                          </p:val>
                                        </p:tav>
                                        <p:tav tm="100000">
                                          <p:val>
                                            <p:strVal val="#ppt_y"/>
                                          </p:val>
                                        </p:tav>
                                      </p:tavLst>
                                    </p:anim>
                                    <p:animEffect transition="in" filter="wipe(up)">
                                      <p:cBhvr>
                                        <p:cTn id="7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animBg="1"/>
      <p:bldP spid="33" grpId="0" bldLvl="0" animBg="1"/>
      <p:bldP spid="33" grpId="1" animBg="1"/>
      <p:bldP spid="36" grpId="0" bldLvl="0" animBg="1"/>
      <p:bldP spid="36" grpId="1" animBg="1"/>
      <p:bldP spid="38" grpId="0" bldLvl="0" animBg="1"/>
      <p:bldP spid="38" grpId="1" animBg="1"/>
      <p:bldP spid="40" grpId="0" bldLvl="0" animBg="1"/>
      <p:bldP spid="40" grpId="1" animBg="1"/>
      <p:bldP spid="50" grpId="0"/>
      <p:bldP spid="50" grpId="1"/>
      <p:bldP spid="51" grpId="0"/>
      <p:bldP spid="51" grpId="1"/>
      <p:bldP spid="52" grpId="0"/>
      <p:bldP spid="52" grpId="1"/>
      <p:bldP spid="53" grpId="0"/>
      <p:bldP spid="53" grpId="1"/>
      <p:bldP spid="54" grpId="0"/>
      <p:bldP spid="54" grpId="1"/>
      <p:bldP spid="55" grpId="0"/>
      <p:bldP spid="55"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EwNDk1ZTA2YmRkN2I3MTJkODVkNDY3ZDNjM2QzYWIifQ=="/>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YPE" val="q_h_a"/>
  <p:tag name="KSO_WM_UNIT_INDEX" val="1_5_1"/>
  <p:tag name="KSO_WM_UNIT_TEXT_FILL_FORE_SCHEMECOLOR_INDEX" val="9"/>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5_1"/>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YPE" val="q_h_a"/>
  <p:tag name="KSO_WM_UNIT_INDEX" val="1_5_1"/>
  <p:tag name="KSO_WM_UNIT_TEXT_FILL_FORE_SCHEMECOLOR_INDEX" val="9"/>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5_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xml><?xml version="1.0" encoding="utf-8"?>
<p:tagLst xmlns:a="http://schemas.openxmlformats.org/drawingml/2006/main" xmlns:r="http://schemas.openxmlformats.org/officeDocument/2006/relationships" xmlns:p="http://schemas.openxmlformats.org/presentationml/2006/main">
  <p:tag name="PA" val="v5.2.9"/>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PA" val="v5.2.9"/>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 name="KSO_WM_UNIT_LINE_FORE_SCHEMECOLOR_INDEX_BRIGHTNESS" val="-0.25"/>
  <p:tag name="KSO_WM_UNIT_LINE_FORE_SCHEMECOLOR_INDEX" val="14"/>
  <p:tag name="KSO_WM_UNIT_LINE_FILL_TYPE" val="2"/>
</p:tagLst>
</file>

<file path=ppt/tags/tag49.xml><?xml version="1.0" encoding="utf-8"?>
<p:tagLst xmlns:a="http://schemas.openxmlformats.org/drawingml/2006/main" xmlns:r="http://schemas.openxmlformats.org/officeDocument/2006/relationships" xmlns:p="http://schemas.openxmlformats.org/presentationml/2006/main">
  <p:tag name="PA" val="v5.2.9"/>
  <p:tag name="KSO_WM_UNIT_LINE_FORE_SCHEMECOLOR_INDEX_BRIGHTNESS" val="-0.25"/>
  <p:tag name="KSO_WM_UNIT_LINE_FORE_SCHEMECOLOR_INDEX" val="14"/>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5kumaju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2158</Words>
  <Application>Microsoft Office PowerPoint</Application>
  <PresentationFormat>宽屏</PresentationFormat>
  <Paragraphs>248</Paragraphs>
  <Slides>24</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24</vt:i4>
      </vt:variant>
    </vt:vector>
  </HeadingPairs>
  <TitlesOfParts>
    <vt:vector size="36" baseType="lpstr">
      <vt:lpstr>Gill Sans</vt:lpstr>
      <vt:lpstr>Meiryo</vt:lpstr>
      <vt:lpstr>汉仪大宋简</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170</cp:revision>
  <dcterms:created xsi:type="dcterms:W3CDTF">2019-06-19T02:08:00Z</dcterms:created>
  <dcterms:modified xsi:type="dcterms:W3CDTF">2023-01-02T01:57:13Z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198338C36F594B64844264A124E51025</vt:lpwstr>
  </property>
</Properties>
</file>