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9"/>
  </p:notesMasterIdLst>
  <p:sldIdLst>
    <p:sldId id="256" r:id="rId4"/>
    <p:sldId id="297" r:id="rId5"/>
    <p:sldId id="352" r:id="rId6"/>
    <p:sldId id="353" r:id="rId7"/>
    <p:sldId id="354" r:id="rId8"/>
    <p:sldId id="355" r:id="rId9"/>
    <p:sldId id="356" r:id="rId10"/>
    <p:sldId id="373" r:id="rId11"/>
    <p:sldId id="357" r:id="rId12"/>
    <p:sldId id="358" r:id="rId13"/>
    <p:sldId id="359" r:id="rId14"/>
    <p:sldId id="360" r:id="rId15"/>
    <p:sldId id="374" r:id="rId16"/>
    <p:sldId id="361" r:id="rId17"/>
    <p:sldId id="362" r:id="rId18"/>
    <p:sldId id="363" r:id="rId19"/>
    <p:sldId id="364" r:id="rId20"/>
    <p:sldId id="375" r:id="rId21"/>
    <p:sldId id="365" r:id="rId22"/>
    <p:sldId id="369" r:id="rId23"/>
    <p:sldId id="370" r:id="rId24"/>
    <p:sldId id="371" r:id="rId25"/>
    <p:sldId id="372" r:id="rId26"/>
    <p:sldId id="376" r:id="rId27"/>
    <p:sldId id="377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B0D4E4"/>
    <a:srgbClr val="5CA9C5"/>
    <a:srgbClr val="6799AF"/>
    <a:srgbClr val="C78E3A"/>
    <a:srgbClr val="73A1BD"/>
    <a:srgbClr val="FF5050"/>
    <a:srgbClr val="FFFFFF"/>
    <a:srgbClr val="F6D7B3"/>
    <a:srgbClr val="E5B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9664D-E46D-45EF-BD34-9D294392FDF4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C9496-226D-403D-8850-B1BEBA6CE4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42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556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387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200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842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000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319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426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123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73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929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0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29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1922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41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0117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144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08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49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62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8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411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792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667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C9496-226D-403D-8850-B1BEBA6CE4C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39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A9589AD-CB7A-4C90-87DC-81E81A1BA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A02C25C2-BC10-43DF-95A0-3D3D46853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F8DF420-9D5D-48D7-83F2-5E9E65872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291AB00-6F27-4EC8-830D-A1DD6579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4557BBF7-3275-4C1A-A744-CAB80445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1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613D400-7EA0-4E7C-ADE6-6005214F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CD61ED9-1F1F-43B6-98C5-E7CE0C5C8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0A0CECF3-AB75-4E62-ADE6-C9C2D8DA7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A3241A8D-4948-473D-9A81-1C854EB9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A08AB15-47F5-431E-849E-487D433B7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E798F07-37C7-4551-9361-33CB3607F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7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6C0C552-3469-4C20-BAEF-3BAB4CBA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8ADEB30-ADF5-41CA-99E3-152DAED79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C10EFA5-131A-49BA-BEE3-4CC078D27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1FD33F7-83F1-4573-9D47-35680AA6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5FDF3EA-CC82-44B4-BE05-8AD7E3E3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6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AC99DF42-A56D-434E-9051-8A2A6A4F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CA8CDF5-CFB8-4E8A-9B6B-E74D1E652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A1D8B10-4589-4BEE-B35D-8346841E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BB713F6-D514-4300-97CB-4FD4B8D2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DE7DB2C-51AB-4D53-A299-7F81BB1B6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40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5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6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17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37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33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8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44E064A-195E-4BC0-9575-45EFB507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37B342-60B8-48CC-8AAF-0A586639B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243B417-CDDE-4B11-A6FD-C49FC87F4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1DD0258-CE10-46D7-83BD-BA9983FA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E970161-D7F0-4442-86EC-B24A6B2C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50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40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73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41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43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48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04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1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3EEB1C3-91A0-444E-9B13-FDDCA92C6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A41F8CC-CD9C-42E7-B27A-8DE6E597B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5C9E42A-9D83-4559-91AB-4BD5FDB1E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603393A-F8BC-423A-A232-74B09605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6F8766A-EDC0-446D-A1B3-6556C43B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7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27D007C-0811-44E0-A35A-BE3EB9548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365EB1C-9208-4CB4-B32A-9D80E15B8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092232B-BBF5-44C6-B5E4-59F965F4D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411B2335-F616-4E1E-8B59-B554606F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637A75B-E724-4F77-BD87-DB9A6610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F3F9830-60AE-424A-A862-F1434187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2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D6B8251-B527-4943-B006-50C22F7A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0E840A3-1E91-4AC3-8C15-7F7F47EAA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89FF53B-1C77-4731-B24D-E6276435D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DB8F278-762D-49A6-B949-1BE6723BD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EF33686-F743-4C01-BE72-A4F47A8BB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1C00727-90A6-4F03-9327-16745FBD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70631BB-D9EF-48B6-B6EC-79989273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668A617-0B49-42AD-AA12-38D18E95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0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D6B8251-B527-4943-B006-50C22F7A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0E840A3-1E91-4AC3-8C15-7F7F47EAA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B89FF53B-1C77-4731-B24D-E6276435D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DB8F278-762D-49A6-B949-1BE6723BD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DEF33686-F743-4C01-BE72-A4F47A8BB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1C00727-90A6-4F03-9327-16745FBD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170631BB-D9EF-48B6-B6EC-79989273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668A617-0B49-42AD-AA12-38D18E95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55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57762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7715E1A-C663-4D57-9729-91EE05D3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D880EA86-25EF-46C2-9370-536E85CA5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2760B336-3C3D-417A-A5EF-294F18406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3DDEA939-A37C-48C8-B764-70396489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8491B5C4-0882-4F5B-A770-DBD47793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55082A4-D8B0-4F95-B1D5-6D33D594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3C86CB04-962F-4482-A851-E0F93CC0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3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CC7CF35-7236-4730-9CBA-AB87F9DF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2067E05-2132-4026-A6FB-3622B0C75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65BEA9EC-26F0-4D99-80E2-136C147E4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545EE68-06E0-479D-AC4C-E76F15A1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3056-CF4F-46BC-923E-B8EB4E74948B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A81A2C1-D372-4C39-BB56-E8F387F6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DFF1A90-81AB-4CCF-A66B-E3ABB8F1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8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6BA1EAD9-7791-4F4B-A187-3196CBEE8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F72B400-0D37-4253-AAA6-1DAA503CB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27885D77-2637-4315-8545-7FA05675F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3056-CF4F-46BC-923E-B8EB4E74948B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CD684A61-7F71-43F3-9676-4988E96E3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B6892E9-B149-4D2D-9FD1-09DD6B04E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DC76C-7F97-4EE0-8F59-D8ADE67028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75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9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tags" Target="../tags/tag4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39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8.jpeg"/><Relationship Id="rId5" Type="http://schemas.openxmlformats.org/officeDocument/2006/relationships/tags" Target="../tags/tag6.xml"/><Relationship Id="rId10" Type="http://schemas.openxmlformats.org/officeDocument/2006/relationships/image" Target="../media/image37.jpeg"/><Relationship Id="rId4" Type="http://schemas.openxmlformats.org/officeDocument/2006/relationships/tags" Target="../tags/tag5.xml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tags" Target="../tags/tag9.xml"/><Relationship Id="rId7" Type="http://schemas.openxmlformats.org/officeDocument/2006/relationships/image" Target="../media/image41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0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A400310-E879-4FB1-BD8B-9C671ED23D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98C7E41-BBCD-46D7-A598-C0D60E047121}"/>
              </a:ext>
            </a:extLst>
          </p:cNvPr>
          <p:cNvSpPr/>
          <p:nvPr/>
        </p:nvSpPr>
        <p:spPr>
          <a:xfrm>
            <a:off x="3162300" y="951902"/>
            <a:ext cx="9029700" cy="4932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048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BE151DA-1E8D-47C2-AD88-33845BF1F9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1266"/>
            <a:ext cx="6350000" cy="42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B428D05E-27D1-4DE7-B26B-5CDC2B588679}"/>
              </a:ext>
            </a:extLst>
          </p:cNvPr>
          <p:cNvSpPr/>
          <p:nvPr/>
        </p:nvSpPr>
        <p:spPr>
          <a:xfrm>
            <a:off x="7049247" y="1613918"/>
            <a:ext cx="3008957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63657">
              <a:lnSpc>
                <a:spcPts val="6500"/>
              </a:lnSpc>
            </a:pPr>
            <a:r>
              <a:rPr lang="zh-CN" altLang="en-US" sz="4400" noProof="1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旅行相册</a:t>
            </a:r>
            <a:endParaRPr lang="en-US" altLang="zh-CN" sz="4400" noProof="1">
              <a:solidFill>
                <a:schemeClr val="tx1">
                  <a:lumMod val="85000"/>
                  <a:lumOff val="1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  <a:p>
            <a:pPr algn="dist" defTabSz="963657">
              <a:lnSpc>
                <a:spcPts val="6500"/>
              </a:lnSpc>
            </a:pPr>
            <a:r>
              <a:rPr lang="zh-CN" altLang="en-US" sz="4400" noProof="1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纪实游记</a:t>
            </a:r>
            <a:endParaRPr lang="en-US" altLang="zh-CN" sz="4400" noProof="1">
              <a:solidFill>
                <a:schemeClr val="tx1">
                  <a:lumMod val="85000"/>
                  <a:lumOff val="1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C89C2CB1-77AB-435D-8386-607E265381EB}"/>
              </a:ext>
            </a:extLst>
          </p:cNvPr>
          <p:cNvSpPr/>
          <p:nvPr/>
        </p:nvSpPr>
        <p:spPr>
          <a:xfrm>
            <a:off x="8980265" y="3299251"/>
            <a:ext cx="2379819" cy="968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3657"/>
            <a:r>
              <a:rPr lang="en-US" altLang="zh-CN" sz="5695" i="1" noProof="1">
                <a:solidFill>
                  <a:srgbClr val="B0D4E4"/>
                </a:solidFill>
                <a:cs typeface="+mn-ea"/>
                <a:sym typeface="+mn-lt"/>
              </a:rPr>
              <a:t>Travel</a:t>
            </a:r>
            <a:r>
              <a:rPr lang="en-US" altLang="zh-CN" sz="4640" i="1" noProof="1">
                <a:solidFill>
                  <a:srgbClr val="B0D4E4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="" xmlns:a16="http://schemas.microsoft.com/office/drawing/2014/main" id="{55DFDF0F-2329-4B3B-B65C-BAC2180382B0}"/>
              </a:ext>
            </a:extLst>
          </p:cNvPr>
          <p:cNvSpPr/>
          <p:nvPr/>
        </p:nvSpPr>
        <p:spPr>
          <a:xfrm>
            <a:off x="6854627" y="1301266"/>
            <a:ext cx="3398198" cy="3202085"/>
          </a:xfrm>
          <a:custGeom>
            <a:avLst/>
            <a:gdLst>
              <a:gd name="connsiteX0" fmla="*/ 0 w 3222172"/>
              <a:gd name="connsiteY0" fmla="*/ 0 h 3036218"/>
              <a:gd name="connsiteX1" fmla="*/ 3222172 w 3222172"/>
              <a:gd name="connsiteY1" fmla="*/ 0 h 3036218"/>
              <a:gd name="connsiteX2" fmla="*/ 3222172 w 3222172"/>
              <a:gd name="connsiteY2" fmla="*/ 1905018 h 3036218"/>
              <a:gd name="connsiteX3" fmla="*/ 3187960 w 3222172"/>
              <a:gd name="connsiteY3" fmla="*/ 1905018 h 3036218"/>
              <a:gd name="connsiteX4" fmla="*/ 3187960 w 3222172"/>
              <a:gd name="connsiteY4" fmla="*/ 32238 h 3036218"/>
              <a:gd name="connsiteX5" fmla="*/ 34213 w 3222172"/>
              <a:gd name="connsiteY5" fmla="*/ 32238 h 3036218"/>
              <a:gd name="connsiteX6" fmla="*/ 34213 w 3222172"/>
              <a:gd name="connsiteY6" fmla="*/ 3003980 h 3036218"/>
              <a:gd name="connsiteX7" fmla="*/ 3187960 w 3222172"/>
              <a:gd name="connsiteY7" fmla="*/ 3003980 h 3036218"/>
              <a:gd name="connsiteX8" fmla="*/ 3187960 w 3222172"/>
              <a:gd name="connsiteY8" fmla="*/ 2828348 h 3036218"/>
              <a:gd name="connsiteX9" fmla="*/ 3222172 w 3222172"/>
              <a:gd name="connsiteY9" fmla="*/ 2828348 h 3036218"/>
              <a:gd name="connsiteX10" fmla="*/ 3222172 w 3222172"/>
              <a:gd name="connsiteY10" fmla="*/ 3036218 h 3036218"/>
              <a:gd name="connsiteX11" fmla="*/ 0 w 3222172"/>
              <a:gd name="connsiteY11" fmla="*/ 3036218 h 3036218"/>
              <a:gd name="connsiteX12" fmla="*/ 0 w 3222172"/>
              <a:gd name="connsiteY12" fmla="*/ 0 h 303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2172" h="3036218">
                <a:moveTo>
                  <a:pt x="0" y="0"/>
                </a:moveTo>
                <a:lnTo>
                  <a:pt x="3222172" y="0"/>
                </a:lnTo>
                <a:lnTo>
                  <a:pt x="3222172" y="1905018"/>
                </a:lnTo>
                <a:lnTo>
                  <a:pt x="3187960" y="1905018"/>
                </a:lnTo>
                <a:lnTo>
                  <a:pt x="3187960" y="32238"/>
                </a:lnTo>
                <a:lnTo>
                  <a:pt x="34213" y="32238"/>
                </a:lnTo>
                <a:lnTo>
                  <a:pt x="34213" y="3003980"/>
                </a:lnTo>
                <a:lnTo>
                  <a:pt x="3187960" y="3003980"/>
                </a:lnTo>
                <a:lnTo>
                  <a:pt x="3187960" y="2828348"/>
                </a:lnTo>
                <a:lnTo>
                  <a:pt x="3222172" y="2828348"/>
                </a:lnTo>
                <a:lnTo>
                  <a:pt x="3222172" y="3036218"/>
                </a:lnTo>
                <a:lnTo>
                  <a:pt x="0" y="3036218"/>
                </a:lnTo>
                <a:lnTo>
                  <a:pt x="0" y="0"/>
                </a:lnTo>
                <a:close/>
              </a:path>
            </a:pathLst>
          </a:custGeom>
          <a:solidFill>
            <a:srgbClr val="B0D4E4"/>
          </a:solidFill>
          <a:ln>
            <a:solidFill>
              <a:srgbClr val="B0D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A1166A1F-EC8D-413B-A4FD-CBBB642BD0E2}"/>
              </a:ext>
            </a:extLst>
          </p:cNvPr>
          <p:cNvSpPr/>
          <p:nvPr/>
        </p:nvSpPr>
        <p:spPr>
          <a:xfrm>
            <a:off x="6734951" y="4757650"/>
            <a:ext cx="4212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  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20XX.XX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57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3BC9C899-344D-452D-B3D7-20FC6E908B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4A16088-084D-49AF-8DEB-DEC5BF2CD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39" y="542502"/>
            <a:ext cx="4914272" cy="328234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BEABF53-4536-4813-A57E-2E3FBA6DD834}"/>
              </a:ext>
            </a:extLst>
          </p:cNvPr>
          <p:cNvSpPr/>
          <p:nvPr/>
        </p:nvSpPr>
        <p:spPr>
          <a:xfrm>
            <a:off x="6307931" y="4695735"/>
            <a:ext cx="5401468" cy="1319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91CC10DD-47F9-4F7F-B2A0-44932C6346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0885" y="562180"/>
            <a:ext cx="4896469" cy="3262668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238930BA-2BD7-441D-8F29-AE85D08D3BF6}"/>
              </a:ext>
            </a:extLst>
          </p:cNvPr>
          <p:cNvCxnSpPr>
            <a:cxnSpLocks/>
          </p:cNvCxnSpPr>
          <p:nvPr/>
        </p:nvCxnSpPr>
        <p:spPr>
          <a:xfrm>
            <a:off x="6096000" y="4496138"/>
            <a:ext cx="0" cy="14909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EB944202-71E2-49EC-B42B-C98D13C976B7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3CCFDFB5-3EA0-47E2-BD46-B3C8D24087AA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第二章标题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7371D2C7-6B58-4705-BA44-0328296BD318}"/>
              </a:ext>
            </a:extLst>
          </p:cNvPr>
          <p:cNvGrpSpPr/>
          <p:nvPr/>
        </p:nvGrpSpPr>
        <p:grpSpPr>
          <a:xfrm>
            <a:off x="1477676" y="4934182"/>
            <a:ext cx="3406556" cy="814484"/>
            <a:chOff x="1477676" y="4934182"/>
            <a:chExt cx="3406556" cy="814484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C2CBF543-DE3E-4507-8517-EC4FE9A33F61}"/>
                </a:ext>
              </a:extLst>
            </p:cNvPr>
            <p:cNvGrpSpPr/>
            <p:nvPr/>
          </p:nvGrpSpPr>
          <p:grpSpPr>
            <a:xfrm>
              <a:off x="1477676" y="4934182"/>
              <a:ext cx="3406556" cy="814484"/>
              <a:chOff x="7524209" y="1101688"/>
              <a:chExt cx="3406556" cy="814484"/>
            </a:xfrm>
          </p:grpSpPr>
          <p:sp>
            <p:nvSpPr>
              <p:cNvPr id="8" name="流程图: 决策 7">
                <a:extLst>
                  <a:ext uri="{FF2B5EF4-FFF2-40B4-BE49-F238E27FC236}">
                    <a16:creationId xmlns="" xmlns:a16="http://schemas.microsoft.com/office/drawing/2014/main" id="{99459C6F-8A9F-4028-BC61-EC0CC4EA70EA}"/>
                  </a:ext>
                </a:extLst>
              </p:cNvPr>
              <p:cNvSpPr/>
              <p:nvPr/>
            </p:nvSpPr>
            <p:spPr>
              <a:xfrm>
                <a:off x="7524209" y="1101688"/>
                <a:ext cx="822480" cy="814484"/>
              </a:xfrm>
              <a:prstGeom prst="flowChartDecis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遇</a:t>
                </a:r>
              </a:p>
            </p:txBody>
          </p:sp>
          <p:sp>
            <p:nvSpPr>
              <p:cNvPr id="9" name="流程图: 决策 8">
                <a:extLst>
                  <a:ext uri="{FF2B5EF4-FFF2-40B4-BE49-F238E27FC236}">
                    <a16:creationId xmlns="" xmlns:a16="http://schemas.microsoft.com/office/drawing/2014/main" id="{EE21BB01-CDA5-446D-A27D-E789E9B60FD9}"/>
                  </a:ext>
                </a:extLst>
              </p:cNvPr>
              <p:cNvSpPr/>
              <p:nvPr/>
            </p:nvSpPr>
            <p:spPr>
              <a:xfrm>
                <a:off x="8197841" y="1101688"/>
                <a:ext cx="822480" cy="814484"/>
              </a:xfrm>
              <a:prstGeom prst="flowChartDecis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见</a:t>
                </a:r>
              </a:p>
            </p:txBody>
          </p:sp>
          <p:sp>
            <p:nvSpPr>
              <p:cNvPr id="10" name="流程图: 决策 9">
                <a:extLst>
                  <a:ext uri="{FF2B5EF4-FFF2-40B4-BE49-F238E27FC236}">
                    <a16:creationId xmlns="" xmlns:a16="http://schemas.microsoft.com/office/drawing/2014/main" id="{77D15D83-7674-4C9C-8E43-62A0174271DA}"/>
                  </a:ext>
                </a:extLst>
              </p:cNvPr>
              <p:cNvSpPr/>
              <p:nvPr/>
            </p:nvSpPr>
            <p:spPr>
              <a:xfrm>
                <a:off x="9434653" y="1101688"/>
                <a:ext cx="822480" cy="814484"/>
              </a:xfrm>
              <a:prstGeom prst="flowChartDecis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自</a:t>
                </a:r>
              </a:p>
            </p:txBody>
          </p:sp>
          <p:sp>
            <p:nvSpPr>
              <p:cNvPr id="11" name="流程图: 决策 10">
                <a:extLst>
                  <a:ext uri="{FF2B5EF4-FFF2-40B4-BE49-F238E27FC236}">
                    <a16:creationId xmlns="" xmlns:a16="http://schemas.microsoft.com/office/drawing/2014/main" id="{B5B30456-B0D7-43EA-9BB4-07417A3BDF4B}"/>
                  </a:ext>
                </a:extLst>
              </p:cNvPr>
              <p:cNvSpPr/>
              <p:nvPr/>
            </p:nvSpPr>
            <p:spPr>
              <a:xfrm>
                <a:off x="10108285" y="1101688"/>
                <a:ext cx="822480" cy="814484"/>
              </a:xfrm>
              <a:prstGeom prst="flowChartDecisio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tx1"/>
                    </a:solidFill>
                    <a:cs typeface="+mn-ea"/>
                    <a:sym typeface="+mn-lt"/>
                  </a:rPr>
                  <a:t>己</a:t>
                </a:r>
              </a:p>
            </p:txBody>
          </p:sp>
        </p:grpSp>
        <p:sp>
          <p:nvSpPr>
            <p:cNvPr id="16" name="sunny_322580">
              <a:extLst>
                <a:ext uri="{FF2B5EF4-FFF2-40B4-BE49-F238E27FC236}">
                  <a16:creationId xmlns="" xmlns:a16="http://schemas.microsoft.com/office/drawing/2014/main" id="{C59BFA95-2D3B-41CD-A47C-89BC32BC3E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14210" y="5050732"/>
              <a:ext cx="609685" cy="60876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607639" h="606722">
                  <a:moveTo>
                    <a:pt x="303775" y="498545"/>
                  </a:moveTo>
                  <a:cubicBezTo>
                    <a:pt x="317735" y="498545"/>
                    <a:pt x="329117" y="509923"/>
                    <a:pt x="329117" y="523878"/>
                  </a:cubicBezTo>
                  <a:lnTo>
                    <a:pt x="329117" y="581389"/>
                  </a:lnTo>
                  <a:cubicBezTo>
                    <a:pt x="329117" y="595344"/>
                    <a:pt x="317735" y="606722"/>
                    <a:pt x="303775" y="606722"/>
                  </a:cubicBezTo>
                  <a:cubicBezTo>
                    <a:pt x="289815" y="606722"/>
                    <a:pt x="278522" y="595344"/>
                    <a:pt x="278522" y="581389"/>
                  </a:cubicBezTo>
                  <a:lnTo>
                    <a:pt x="278522" y="523878"/>
                  </a:lnTo>
                  <a:cubicBezTo>
                    <a:pt x="278522" y="509923"/>
                    <a:pt x="289815" y="498545"/>
                    <a:pt x="303775" y="498545"/>
                  </a:cubicBezTo>
                  <a:close/>
                  <a:moveTo>
                    <a:pt x="230509" y="484364"/>
                  </a:moveTo>
                  <a:cubicBezTo>
                    <a:pt x="243502" y="489607"/>
                    <a:pt x="249731" y="504357"/>
                    <a:pt x="244481" y="517331"/>
                  </a:cubicBezTo>
                  <a:lnTo>
                    <a:pt x="233713" y="543989"/>
                  </a:lnTo>
                  <a:cubicBezTo>
                    <a:pt x="228462" y="556874"/>
                    <a:pt x="213779" y="563183"/>
                    <a:pt x="200787" y="557940"/>
                  </a:cubicBezTo>
                  <a:cubicBezTo>
                    <a:pt x="187794" y="552698"/>
                    <a:pt x="181565" y="537947"/>
                    <a:pt x="186815" y="525062"/>
                  </a:cubicBezTo>
                  <a:lnTo>
                    <a:pt x="197583" y="498404"/>
                  </a:lnTo>
                  <a:cubicBezTo>
                    <a:pt x="202834" y="485430"/>
                    <a:pt x="217606" y="479210"/>
                    <a:pt x="230509" y="484364"/>
                  </a:cubicBezTo>
                  <a:close/>
                  <a:moveTo>
                    <a:pt x="399572" y="482896"/>
                  </a:moveTo>
                  <a:cubicBezTo>
                    <a:pt x="405579" y="485318"/>
                    <a:pt x="410675" y="490027"/>
                    <a:pt x="413434" y="496425"/>
                  </a:cubicBezTo>
                  <a:lnTo>
                    <a:pt x="424649" y="522906"/>
                  </a:lnTo>
                  <a:cubicBezTo>
                    <a:pt x="430167" y="535791"/>
                    <a:pt x="424115" y="550630"/>
                    <a:pt x="411298" y="556051"/>
                  </a:cubicBezTo>
                  <a:cubicBezTo>
                    <a:pt x="398392" y="561560"/>
                    <a:pt x="383528" y="555518"/>
                    <a:pt x="378099" y="542722"/>
                  </a:cubicBezTo>
                  <a:lnTo>
                    <a:pt x="366795" y="516241"/>
                  </a:lnTo>
                  <a:cubicBezTo>
                    <a:pt x="361366" y="503357"/>
                    <a:pt x="367329" y="488517"/>
                    <a:pt x="380235" y="483096"/>
                  </a:cubicBezTo>
                  <a:cubicBezTo>
                    <a:pt x="386643" y="480342"/>
                    <a:pt x="393564" y="480475"/>
                    <a:pt x="399572" y="482896"/>
                  </a:cubicBezTo>
                  <a:close/>
                  <a:moveTo>
                    <a:pt x="459986" y="434043"/>
                  </a:moveTo>
                  <a:cubicBezTo>
                    <a:pt x="466462" y="434043"/>
                    <a:pt x="472938" y="436509"/>
                    <a:pt x="477878" y="441440"/>
                  </a:cubicBezTo>
                  <a:lnTo>
                    <a:pt x="532979" y="496435"/>
                  </a:lnTo>
                  <a:cubicBezTo>
                    <a:pt x="542860" y="506297"/>
                    <a:pt x="542860" y="522289"/>
                    <a:pt x="532979" y="532151"/>
                  </a:cubicBezTo>
                  <a:cubicBezTo>
                    <a:pt x="523098" y="542013"/>
                    <a:pt x="507076" y="542013"/>
                    <a:pt x="497195" y="532151"/>
                  </a:cubicBezTo>
                  <a:lnTo>
                    <a:pt x="442094" y="477156"/>
                  </a:lnTo>
                  <a:cubicBezTo>
                    <a:pt x="432213" y="467294"/>
                    <a:pt x="432213" y="451302"/>
                    <a:pt x="442094" y="441440"/>
                  </a:cubicBezTo>
                  <a:cubicBezTo>
                    <a:pt x="447034" y="436509"/>
                    <a:pt x="453510" y="434043"/>
                    <a:pt x="459986" y="434043"/>
                  </a:cubicBezTo>
                  <a:close/>
                  <a:moveTo>
                    <a:pt x="147653" y="434043"/>
                  </a:moveTo>
                  <a:cubicBezTo>
                    <a:pt x="154129" y="434043"/>
                    <a:pt x="160605" y="436509"/>
                    <a:pt x="165545" y="441440"/>
                  </a:cubicBezTo>
                  <a:cubicBezTo>
                    <a:pt x="175426" y="451302"/>
                    <a:pt x="175426" y="467294"/>
                    <a:pt x="165545" y="477156"/>
                  </a:cubicBezTo>
                  <a:lnTo>
                    <a:pt x="110444" y="532151"/>
                  </a:lnTo>
                  <a:cubicBezTo>
                    <a:pt x="100563" y="542013"/>
                    <a:pt x="84541" y="542013"/>
                    <a:pt x="74660" y="532151"/>
                  </a:cubicBezTo>
                  <a:cubicBezTo>
                    <a:pt x="64779" y="522289"/>
                    <a:pt x="64779" y="506297"/>
                    <a:pt x="74660" y="496435"/>
                  </a:cubicBezTo>
                  <a:lnTo>
                    <a:pt x="129761" y="441440"/>
                  </a:lnTo>
                  <a:cubicBezTo>
                    <a:pt x="134702" y="436509"/>
                    <a:pt x="141177" y="434043"/>
                    <a:pt x="147653" y="434043"/>
                  </a:cubicBezTo>
                  <a:close/>
                  <a:moveTo>
                    <a:pt x="109924" y="366069"/>
                  </a:moveTo>
                  <a:cubicBezTo>
                    <a:pt x="115929" y="368492"/>
                    <a:pt x="121022" y="373205"/>
                    <a:pt x="123779" y="379651"/>
                  </a:cubicBezTo>
                  <a:cubicBezTo>
                    <a:pt x="129205" y="392455"/>
                    <a:pt x="123245" y="407303"/>
                    <a:pt x="110347" y="412816"/>
                  </a:cubicBezTo>
                  <a:lnTo>
                    <a:pt x="83927" y="424019"/>
                  </a:lnTo>
                  <a:cubicBezTo>
                    <a:pt x="71029" y="429532"/>
                    <a:pt x="56173" y="423486"/>
                    <a:pt x="50747" y="410682"/>
                  </a:cubicBezTo>
                  <a:cubicBezTo>
                    <a:pt x="45232" y="397789"/>
                    <a:pt x="51192" y="382941"/>
                    <a:pt x="64090" y="377517"/>
                  </a:cubicBezTo>
                  <a:lnTo>
                    <a:pt x="90599" y="366225"/>
                  </a:lnTo>
                  <a:cubicBezTo>
                    <a:pt x="97004" y="363513"/>
                    <a:pt x="103920" y="363646"/>
                    <a:pt x="109924" y="366069"/>
                  </a:cubicBezTo>
                  <a:close/>
                  <a:moveTo>
                    <a:pt x="518101" y="362517"/>
                  </a:moveTo>
                  <a:lnTo>
                    <a:pt x="544804" y="373270"/>
                  </a:lnTo>
                  <a:cubicBezTo>
                    <a:pt x="557799" y="378514"/>
                    <a:pt x="564030" y="393267"/>
                    <a:pt x="558778" y="406242"/>
                  </a:cubicBezTo>
                  <a:cubicBezTo>
                    <a:pt x="553527" y="419129"/>
                    <a:pt x="538840" y="425439"/>
                    <a:pt x="525845" y="420195"/>
                  </a:cubicBezTo>
                  <a:lnTo>
                    <a:pt x="499142" y="409442"/>
                  </a:lnTo>
                  <a:cubicBezTo>
                    <a:pt x="486147" y="404198"/>
                    <a:pt x="479916" y="389445"/>
                    <a:pt x="485079" y="376559"/>
                  </a:cubicBezTo>
                  <a:cubicBezTo>
                    <a:pt x="490330" y="363583"/>
                    <a:pt x="505106" y="357273"/>
                    <a:pt x="518101" y="362517"/>
                  </a:cubicBezTo>
                  <a:close/>
                  <a:moveTo>
                    <a:pt x="524687" y="278099"/>
                  </a:moveTo>
                  <a:lnTo>
                    <a:pt x="582273" y="278099"/>
                  </a:lnTo>
                  <a:cubicBezTo>
                    <a:pt x="596246" y="278099"/>
                    <a:pt x="607639" y="289376"/>
                    <a:pt x="607639" y="303317"/>
                  </a:cubicBezTo>
                  <a:cubicBezTo>
                    <a:pt x="607639" y="317258"/>
                    <a:pt x="596246" y="328624"/>
                    <a:pt x="582273" y="328624"/>
                  </a:cubicBezTo>
                  <a:lnTo>
                    <a:pt x="524687" y="328624"/>
                  </a:lnTo>
                  <a:cubicBezTo>
                    <a:pt x="510714" y="328624"/>
                    <a:pt x="499321" y="317258"/>
                    <a:pt x="499321" y="303317"/>
                  </a:cubicBezTo>
                  <a:cubicBezTo>
                    <a:pt x="499321" y="289376"/>
                    <a:pt x="510714" y="278099"/>
                    <a:pt x="524687" y="278099"/>
                  </a:cubicBezTo>
                  <a:close/>
                  <a:moveTo>
                    <a:pt x="25272" y="278099"/>
                  </a:moveTo>
                  <a:lnTo>
                    <a:pt x="83469" y="278099"/>
                  </a:lnTo>
                  <a:cubicBezTo>
                    <a:pt x="97440" y="278099"/>
                    <a:pt x="108741" y="289376"/>
                    <a:pt x="108741" y="303317"/>
                  </a:cubicBezTo>
                  <a:cubicBezTo>
                    <a:pt x="108741" y="317258"/>
                    <a:pt x="97440" y="328624"/>
                    <a:pt x="83469" y="328624"/>
                  </a:cubicBezTo>
                  <a:lnTo>
                    <a:pt x="25272" y="328624"/>
                  </a:lnTo>
                  <a:cubicBezTo>
                    <a:pt x="11301" y="328624"/>
                    <a:pt x="0" y="317258"/>
                    <a:pt x="0" y="303317"/>
                  </a:cubicBezTo>
                  <a:cubicBezTo>
                    <a:pt x="0" y="289376"/>
                    <a:pt x="11301" y="278099"/>
                    <a:pt x="25272" y="278099"/>
                  </a:cubicBezTo>
                  <a:close/>
                  <a:moveTo>
                    <a:pt x="303775" y="252735"/>
                  </a:moveTo>
                  <a:cubicBezTo>
                    <a:pt x="275832" y="252735"/>
                    <a:pt x="253139" y="275403"/>
                    <a:pt x="253139" y="303317"/>
                  </a:cubicBezTo>
                  <a:cubicBezTo>
                    <a:pt x="253139" y="331320"/>
                    <a:pt x="275832" y="353900"/>
                    <a:pt x="303775" y="353900"/>
                  </a:cubicBezTo>
                  <a:cubicBezTo>
                    <a:pt x="331806" y="353900"/>
                    <a:pt x="354410" y="331320"/>
                    <a:pt x="354410" y="303317"/>
                  </a:cubicBezTo>
                  <a:cubicBezTo>
                    <a:pt x="354410" y="275403"/>
                    <a:pt x="331806" y="252735"/>
                    <a:pt x="303775" y="252735"/>
                  </a:cubicBezTo>
                  <a:close/>
                  <a:moveTo>
                    <a:pt x="303775" y="202241"/>
                  </a:moveTo>
                  <a:cubicBezTo>
                    <a:pt x="359749" y="202241"/>
                    <a:pt x="405045" y="247490"/>
                    <a:pt x="405045" y="303317"/>
                  </a:cubicBezTo>
                  <a:cubicBezTo>
                    <a:pt x="405045" y="359233"/>
                    <a:pt x="359749" y="404482"/>
                    <a:pt x="303775" y="404482"/>
                  </a:cubicBezTo>
                  <a:cubicBezTo>
                    <a:pt x="247889" y="404482"/>
                    <a:pt x="202593" y="359233"/>
                    <a:pt x="202593" y="303317"/>
                  </a:cubicBezTo>
                  <a:cubicBezTo>
                    <a:pt x="202593" y="247490"/>
                    <a:pt x="247889" y="202241"/>
                    <a:pt x="303775" y="202241"/>
                  </a:cubicBezTo>
                  <a:close/>
                  <a:moveTo>
                    <a:pt x="81794" y="186528"/>
                  </a:moveTo>
                  <a:lnTo>
                    <a:pt x="108497" y="197285"/>
                  </a:lnTo>
                  <a:cubicBezTo>
                    <a:pt x="121492" y="202530"/>
                    <a:pt x="127723" y="217287"/>
                    <a:pt x="122471" y="230177"/>
                  </a:cubicBezTo>
                  <a:cubicBezTo>
                    <a:pt x="117220" y="243156"/>
                    <a:pt x="102533" y="249379"/>
                    <a:pt x="89538" y="244134"/>
                  </a:cubicBezTo>
                  <a:lnTo>
                    <a:pt x="62835" y="233377"/>
                  </a:lnTo>
                  <a:cubicBezTo>
                    <a:pt x="49840" y="228221"/>
                    <a:pt x="43609" y="213464"/>
                    <a:pt x="48861" y="200485"/>
                  </a:cubicBezTo>
                  <a:cubicBezTo>
                    <a:pt x="54112" y="187506"/>
                    <a:pt x="68799" y="181283"/>
                    <a:pt x="81794" y="186528"/>
                  </a:cubicBezTo>
                  <a:close/>
                  <a:moveTo>
                    <a:pt x="543087" y="182458"/>
                  </a:moveTo>
                  <a:cubicBezTo>
                    <a:pt x="549096" y="184881"/>
                    <a:pt x="554171" y="189594"/>
                    <a:pt x="556886" y="196040"/>
                  </a:cubicBezTo>
                  <a:cubicBezTo>
                    <a:pt x="562406" y="208933"/>
                    <a:pt x="556352" y="223781"/>
                    <a:pt x="543532" y="229205"/>
                  </a:cubicBezTo>
                  <a:lnTo>
                    <a:pt x="517001" y="240497"/>
                  </a:lnTo>
                  <a:cubicBezTo>
                    <a:pt x="504092" y="245921"/>
                    <a:pt x="489224" y="239964"/>
                    <a:pt x="483794" y="227071"/>
                  </a:cubicBezTo>
                  <a:cubicBezTo>
                    <a:pt x="478363" y="214267"/>
                    <a:pt x="484328" y="199419"/>
                    <a:pt x="497237" y="193906"/>
                  </a:cubicBezTo>
                  <a:lnTo>
                    <a:pt x="523679" y="182614"/>
                  </a:lnTo>
                  <a:cubicBezTo>
                    <a:pt x="530134" y="179902"/>
                    <a:pt x="537078" y="180035"/>
                    <a:pt x="543087" y="182458"/>
                  </a:cubicBezTo>
                  <a:close/>
                  <a:moveTo>
                    <a:pt x="303784" y="176951"/>
                  </a:moveTo>
                  <a:cubicBezTo>
                    <a:pt x="233923" y="176951"/>
                    <a:pt x="177232" y="233562"/>
                    <a:pt x="177232" y="303326"/>
                  </a:cubicBezTo>
                  <a:cubicBezTo>
                    <a:pt x="177232" y="373179"/>
                    <a:pt x="233923" y="429790"/>
                    <a:pt x="303784" y="429790"/>
                  </a:cubicBezTo>
                  <a:cubicBezTo>
                    <a:pt x="373734" y="429790"/>
                    <a:pt x="430425" y="373179"/>
                    <a:pt x="430425" y="303326"/>
                  </a:cubicBezTo>
                  <a:cubicBezTo>
                    <a:pt x="430425" y="233562"/>
                    <a:pt x="373734" y="176951"/>
                    <a:pt x="303784" y="176951"/>
                  </a:cubicBezTo>
                  <a:close/>
                  <a:moveTo>
                    <a:pt x="303784" y="126383"/>
                  </a:moveTo>
                  <a:cubicBezTo>
                    <a:pt x="401679" y="126383"/>
                    <a:pt x="480974" y="205656"/>
                    <a:pt x="480974" y="303326"/>
                  </a:cubicBezTo>
                  <a:cubicBezTo>
                    <a:pt x="480974" y="401085"/>
                    <a:pt x="401679" y="480269"/>
                    <a:pt x="303784" y="480269"/>
                  </a:cubicBezTo>
                  <a:cubicBezTo>
                    <a:pt x="205978" y="480269"/>
                    <a:pt x="126594" y="401085"/>
                    <a:pt x="126594" y="303326"/>
                  </a:cubicBezTo>
                  <a:cubicBezTo>
                    <a:pt x="126594" y="205656"/>
                    <a:pt x="205978" y="126383"/>
                    <a:pt x="303784" y="126383"/>
                  </a:cubicBezTo>
                  <a:close/>
                  <a:moveTo>
                    <a:pt x="92552" y="67125"/>
                  </a:moveTo>
                  <a:cubicBezTo>
                    <a:pt x="99028" y="67125"/>
                    <a:pt x="105504" y="69613"/>
                    <a:pt x="110444" y="74587"/>
                  </a:cubicBezTo>
                  <a:lnTo>
                    <a:pt x="165545" y="129485"/>
                  </a:lnTo>
                  <a:cubicBezTo>
                    <a:pt x="175426" y="139434"/>
                    <a:pt x="175426" y="155424"/>
                    <a:pt x="165545" y="165284"/>
                  </a:cubicBezTo>
                  <a:cubicBezTo>
                    <a:pt x="155664" y="175144"/>
                    <a:pt x="139642" y="175144"/>
                    <a:pt x="129761" y="165284"/>
                  </a:cubicBezTo>
                  <a:lnTo>
                    <a:pt x="74660" y="110297"/>
                  </a:lnTo>
                  <a:cubicBezTo>
                    <a:pt x="64779" y="100437"/>
                    <a:pt x="64779" y="84447"/>
                    <a:pt x="74660" y="74587"/>
                  </a:cubicBezTo>
                  <a:cubicBezTo>
                    <a:pt x="79601" y="69613"/>
                    <a:pt x="86076" y="67125"/>
                    <a:pt x="92552" y="67125"/>
                  </a:cubicBezTo>
                  <a:close/>
                  <a:moveTo>
                    <a:pt x="515087" y="67125"/>
                  </a:moveTo>
                  <a:cubicBezTo>
                    <a:pt x="521563" y="67125"/>
                    <a:pt x="528039" y="69613"/>
                    <a:pt x="532979" y="74587"/>
                  </a:cubicBezTo>
                  <a:cubicBezTo>
                    <a:pt x="542860" y="84447"/>
                    <a:pt x="542860" y="100437"/>
                    <a:pt x="532979" y="110297"/>
                  </a:cubicBezTo>
                  <a:lnTo>
                    <a:pt x="477878" y="165284"/>
                  </a:lnTo>
                  <a:cubicBezTo>
                    <a:pt x="467997" y="175144"/>
                    <a:pt x="451975" y="175144"/>
                    <a:pt x="442094" y="165284"/>
                  </a:cubicBezTo>
                  <a:cubicBezTo>
                    <a:pt x="432213" y="155424"/>
                    <a:pt x="432213" y="139434"/>
                    <a:pt x="442094" y="129574"/>
                  </a:cubicBezTo>
                  <a:lnTo>
                    <a:pt x="497195" y="74587"/>
                  </a:lnTo>
                  <a:cubicBezTo>
                    <a:pt x="502136" y="69613"/>
                    <a:pt x="508611" y="67125"/>
                    <a:pt x="515087" y="67125"/>
                  </a:cubicBezTo>
                  <a:close/>
                  <a:moveTo>
                    <a:pt x="215711" y="50428"/>
                  </a:moveTo>
                  <a:cubicBezTo>
                    <a:pt x="221730" y="52850"/>
                    <a:pt x="226826" y="57561"/>
                    <a:pt x="229540" y="64005"/>
                  </a:cubicBezTo>
                  <a:lnTo>
                    <a:pt x="240844" y="90491"/>
                  </a:lnTo>
                  <a:cubicBezTo>
                    <a:pt x="246273" y="103289"/>
                    <a:pt x="240310" y="118132"/>
                    <a:pt x="227404" y="123643"/>
                  </a:cubicBezTo>
                  <a:cubicBezTo>
                    <a:pt x="214498" y="129064"/>
                    <a:pt x="199634" y="123109"/>
                    <a:pt x="194205" y="110222"/>
                  </a:cubicBezTo>
                  <a:lnTo>
                    <a:pt x="182901" y="83825"/>
                  </a:lnTo>
                  <a:cubicBezTo>
                    <a:pt x="177472" y="70937"/>
                    <a:pt x="183435" y="56094"/>
                    <a:pt x="196341" y="50584"/>
                  </a:cubicBezTo>
                  <a:cubicBezTo>
                    <a:pt x="202750" y="47873"/>
                    <a:pt x="209692" y="48006"/>
                    <a:pt x="215711" y="50428"/>
                  </a:cubicBezTo>
                  <a:close/>
                  <a:moveTo>
                    <a:pt x="406838" y="48782"/>
                  </a:moveTo>
                  <a:cubicBezTo>
                    <a:pt x="419751" y="53936"/>
                    <a:pt x="426074" y="68687"/>
                    <a:pt x="420820" y="81660"/>
                  </a:cubicBezTo>
                  <a:lnTo>
                    <a:pt x="410044" y="108318"/>
                  </a:lnTo>
                  <a:cubicBezTo>
                    <a:pt x="404789" y="121292"/>
                    <a:pt x="390006" y="127512"/>
                    <a:pt x="377003" y="122269"/>
                  </a:cubicBezTo>
                  <a:cubicBezTo>
                    <a:pt x="364090" y="117027"/>
                    <a:pt x="357767" y="102365"/>
                    <a:pt x="363021" y="89391"/>
                  </a:cubicBezTo>
                  <a:lnTo>
                    <a:pt x="373797" y="62733"/>
                  </a:lnTo>
                  <a:cubicBezTo>
                    <a:pt x="379052" y="49759"/>
                    <a:pt x="393835" y="43539"/>
                    <a:pt x="406838" y="48782"/>
                  </a:cubicBezTo>
                  <a:close/>
                  <a:moveTo>
                    <a:pt x="303775" y="0"/>
                  </a:moveTo>
                  <a:cubicBezTo>
                    <a:pt x="317735" y="0"/>
                    <a:pt x="329117" y="11283"/>
                    <a:pt x="329117" y="25232"/>
                  </a:cubicBezTo>
                  <a:lnTo>
                    <a:pt x="329117" y="82804"/>
                  </a:lnTo>
                  <a:cubicBezTo>
                    <a:pt x="329117" y="96753"/>
                    <a:pt x="317735" y="108036"/>
                    <a:pt x="303775" y="108036"/>
                  </a:cubicBezTo>
                  <a:cubicBezTo>
                    <a:pt x="289815" y="108036"/>
                    <a:pt x="278522" y="96753"/>
                    <a:pt x="278522" y="82804"/>
                  </a:cubicBezTo>
                  <a:lnTo>
                    <a:pt x="278522" y="25232"/>
                  </a:lnTo>
                  <a:cubicBezTo>
                    <a:pt x="278522" y="11283"/>
                    <a:pt x="289815" y="0"/>
                    <a:pt x="303775" y="0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968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E8A5D6B-E00C-4D4D-8A1B-BCEA7D3C1F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CE60F69F-2651-4130-9D0F-208D506C62F8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4492190D-DAD4-4F9C-BB04-549D32EBECE2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第二章标题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3A7B89C-7E92-4AD2-9031-3A4D884178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85" y="335427"/>
            <a:ext cx="1938067" cy="1938067"/>
          </a:xfrm>
          <a:prstGeom prst="ellipse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B6F830F-61C2-4221-BE92-ADA4FD9E2F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618" y="2462212"/>
            <a:ext cx="1938067" cy="1869799"/>
          </a:xfrm>
          <a:prstGeom prst="ellipse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52DDF40-8343-4C24-A809-3524EA81B8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472" y="1659040"/>
            <a:ext cx="7053944" cy="394651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BBE362D-9BC5-4CBF-9E6D-F231B077F7AF}"/>
              </a:ext>
            </a:extLst>
          </p:cNvPr>
          <p:cNvSpPr/>
          <p:nvPr/>
        </p:nvSpPr>
        <p:spPr>
          <a:xfrm>
            <a:off x="6736444" y="5414814"/>
            <a:ext cx="2540000" cy="431705"/>
          </a:xfrm>
          <a:prstGeom prst="rect">
            <a:avLst/>
          </a:prstGeom>
          <a:solidFill>
            <a:srgbClr val="5CA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96D96873-764C-41CE-A7DF-7AD2F7B88A82}"/>
              </a:ext>
            </a:extLst>
          </p:cNvPr>
          <p:cNvSpPr/>
          <p:nvPr/>
        </p:nvSpPr>
        <p:spPr>
          <a:xfrm>
            <a:off x="6736444" y="1443186"/>
            <a:ext cx="2540000" cy="431705"/>
          </a:xfrm>
          <a:prstGeom prst="rect">
            <a:avLst/>
          </a:prstGeom>
          <a:solidFill>
            <a:srgbClr val="5CA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0DE4DF2-E0EE-47E0-9DC2-F10326137E0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89" y="4426297"/>
            <a:ext cx="1938067" cy="1806857"/>
          </a:xfrm>
          <a:prstGeom prst="ellipse">
            <a:avLst/>
          </a:prstGeom>
        </p:spPr>
      </p:pic>
      <p:sp>
        <p:nvSpPr>
          <p:cNvPr id="14" name="sunny_322580">
            <a:extLst>
              <a:ext uri="{FF2B5EF4-FFF2-40B4-BE49-F238E27FC236}">
                <a16:creationId xmlns="" xmlns:a16="http://schemas.microsoft.com/office/drawing/2014/main" id="{EFA7DEC0-5276-48C4-8342-3FB03DF2F97D}"/>
              </a:ext>
            </a:extLst>
          </p:cNvPr>
          <p:cNvSpPr>
            <a:spLocks noChangeAspect="1"/>
          </p:cNvSpPr>
          <p:nvPr/>
        </p:nvSpPr>
        <p:spPr bwMode="auto">
          <a:xfrm>
            <a:off x="379243" y="3871387"/>
            <a:ext cx="609685" cy="6087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7639" h="606722">
                <a:moveTo>
                  <a:pt x="303775" y="498545"/>
                </a:moveTo>
                <a:cubicBezTo>
                  <a:pt x="317735" y="498545"/>
                  <a:pt x="329117" y="509923"/>
                  <a:pt x="329117" y="523878"/>
                </a:cubicBezTo>
                <a:lnTo>
                  <a:pt x="329117" y="581389"/>
                </a:lnTo>
                <a:cubicBezTo>
                  <a:pt x="329117" y="595344"/>
                  <a:pt x="317735" y="606722"/>
                  <a:pt x="303775" y="606722"/>
                </a:cubicBezTo>
                <a:cubicBezTo>
                  <a:pt x="289815" y="606722"/>
                  <a:pt x="278522" y="595344"/>
                  <a:pt x="278522" y="581389"/>
                </a:cubicBezTo>
                <a:lnTo>
                  <a:pt x="278522" y="523878"/>
                </a:lnTo>
                <a:cubicBezTo>
                  <a:pt x="278522" y="509923"/>
                  <a:pt x="289815" y="498545"/>
                  <a:pt x="303775" y="498545"/>
                </a:cubicBezTo>
                <a:close/>
                <a:moveTo>
                  <a:pt x="230509" y="484364"/>
                </a:moveTo>
                <a:cubicBezTo>
                  <a:pt x="243502" y="489607"/>
                  <a:pt x="249731" y="504357"/>
                  <a:pt x="244481" y="517331"/>
                </a:cubicBezTo>
                <a:lnTo>
                  <a:pt x="233713" y="543989"/>
                </a:lnTo>
                <a:cubicBezTo>
                  <a:pt x="228462" y="556874"/>
                  <a:pt x="213779" y="563183"/>
                  <a:pt x="200787" y="557940"/>
                </a:cubicBezTo>
                <a:cubicBezTo>
                  <a:pt x="187794" y="552698"/>
                  <a:pt x="181565" y="537947"/>
                  <a:pt x="186815" y="525062"/>
                </a:cubicBezTo>
                <a:lnTo>
                  <a:pt x="197583" y="498404"/>
                </a:lnTo>
                <a:cubicBezTo>
                  <a:pt x="202834" y="485430"/>
                  <a:pt x="217606" y="479210"/>
                  <a:pt x="230509" y="484364"/>
                </a:cubicBezTo>
                <a:close/>
                <a:moveTo>
                  <a:pt x="399572" y="482896"/>
                </a:moveTo>
                <a:cubicBezTo>
                  <a:pt x="405579" y="485318"/>
                  <a:pt x="410675" y="490027"/>
                  <a:pt x="413434" y="496425"/>
                </a:cubicBezTo>
                <a:lnTo>
                  <a:pt x="424649" y="522906"/>
                </a:lnTo>
                <a:cubicBezTo>
                  <a:pt x="430167" y="535791"/>
                  <a:pt x="424115" y="550630"/>
                  <a:pt x="411298" y="556051"/>
                </a:cubicBezTo>
                <a:cubicBezTo>
                  <a:pt x="398392" y="561560"/>
                  <a:pt x="383528" y="555518"/>
                  <a:pt x="378099" y="542722"/>
                </a:cubicBezTo>
                <a:lnTo>
                  <a:pt x="366795" y="516241"/>
                </a:lnTo>
                <a:cubicBezTo>
                  <a:pt x="361366" y="503357"/>
                  <a:pt x="367329" y="488517"/>
                  <a:pt x="380235" y="483096"/>
                </a:cubicBezTo>
                <a:cubicBezTo>
                  <a:pt x="386643" y="480342"/>
                  <a:pt x="393564" y="480475"/>
                  <a:pt x="399572" y="482896"/>
                </a:cubicBezTo>
                <a:close/>
                <a:moveTo>
                  <a:pt x="459986" y="434043"/>
                </a:moveTo>
                <a:cubicBezTo>
                  <a:pt x="466462" y="434043"/>
                  <a:pt x="472938" y="436509"/>
                  <a:pt x="477878" y="441440"/>
                </a:cubicBezTo>
                <a:lnTo>
                  <a:pt x="532979" y="496435"/>
                </a:lnTo>
                <a:cubicBezTo>
                  <a:pt x="542860" y="506297"/>
                  <a:pt x="542860" y="522289"/>
                  <a:pt x="532979" y="532151"/>
                </a:cubicBezTo>
                <a:cubicBezTo>
                  <a:pt x="523098" y="542013"/>
                  <a:pt x="507076" y="542013"/>
                  <a:pt x="497195" y="532151"/>
                </a:cubicBezTo>
                <a:lnTo>
                  <a:pt x="442094" y="477156"/>
                </a:lnTo>
                <a:cubicBezTo>
                  <a:pt x="432213" y="467294"/>
                  <a:pt x="432213" y="451302"/>
                  <a:pt x="442094" y="441440"/>
                </a:cubicBezTo>
                <a:cubicBezTo>
                  <a:pt x="447034" y="436509"/>
                  <a:pt x="453510" y="434043"/>
                  <a:pt x="459986" y="434043"/>
                </a:cubicBezTo>
                <a:close/>
                <a:moveTo>
                  <a:pt x="147653" y="434043"/>
                </a:moveTo>
                <a:cubicBezTo>
                  <a:pt x="154129" y="434043"/>
                  <a:pt x="160605" y="436509"/>
                  <a:pt x="165545" y="441440"/>
                </a:cubicBezTo>
                <a:cubicBezTo>
                  <a:pt x="175426" y="451302"/>
                  <a:pt x="175426" y="467294"/>
                  <a:pt x="165545" y="477156"/>
                </a:cubicBezTo>
                <a:lnTo>
                  <a:pt x="110444" y="532151"/>
                </a:lnTo>
                <a:cubicBezTo>
                  <a:pt x="100563" y="542013"/>
                  <a:pt x="84541" y="542013"/>
                  <a:pt x="74660" y="532151"/>
                </a:cubicBezTo>
                <a:cubicBezTo>
                  <a:pt x="64779" y="522289"/>
                  <a:pt x="64779" y="506297"/>
                  <a:pt x="74660" y="496435"/>
                </a:cubicBezTo>
                <a:lnTo>
                  <a:pt x="129761" y="441440"/>
                </a:lnTo>
                <a:cubicBezTo>
                  <a:pt x="134702" y="436509"/>
                  <a:pt x="141177" y="434043"/>
                  <a:pt x="147653" y="434043"/>
                </a:cubicBezTo>
                <a:close/>
                <a:moveTo>
                  <a:pt x="109924" y="366069"/>
                </a:moveTo>
                <a:cubicBezTo>
                  <a:pt x="115929" y="368492"/>
                  <a:pt x="121022" y="373205"/>
                  <a:pt x="123779" y="379651"/>
                </a:cubicBezTo>
                <a:cubicBezTo>
                  <a:pt x="129205" y="392455"/>
                  <a:pt x="123245" y="407303"/>
                  <a:pt x="110347" y="412816"/>
                </a:cubicBezTo>
                <a:lnTo>
                  <a:pt x="83927" y="424019"/>
                </a:lnTo>
                <a:cubicBezTo>
                  <a:pt x="71029" y="429532"/>
                  <a:pt x="56173" y="423486"/>
                  <a:pt x="50747" y="410682"/>
                </a:cubicBezTo>
                <a:cubicBezTo>
                  <a:pt x="45232" y="397789"/>
                  <a:pt x="51192" y="382941"/>
                  <a:pt x="64090" y="377517"/>
                </a:cubicBezTo>
                <a:lnTo>
                  <a:pt x="90599" y="366225"/>
                </a:lnTo>
                <a:cubicBezTo>
                  <a:pt x="97004" y="363513"/>
                  <a:pt x="103920" y="363646"/>
                  <a:pt x="109924" y="366069"/>
                </a:cubicBezTo>
                <a:close/>
                <a:moveTo>
                  <a:pt x="518101" y="362517"/>
                </a:moveTo>
                <a:lnTo>
                  <a:pt x="544804" y="373270"/>
                </a:lnTo>
                <a:cubicBezTo>
                  <a:pt x="557799" y="378514"/>
                  <a:pt x="564030" y="393267"/>
                  <a:pt x="558778" y="406242"/>
                </a:cubicBezTo>
                <a:cubicBezTo>
                  <a:pt x="553527" y="419129"/>
                  <a:pt x="538840" y="425439"/>
                  <a:pt x="525845" y="420195"/>
                </a:cubicBezTo>
                <a:lnTo>
                  <a:pt x="499142" y="409442"/>
                </a:lnTo>
                <a:cubicBezTo>
                  <a:pt x="486147" y="404198"/>
                  <a:pt x="479916" y="389445"/>
                  <a:pt x="485079" y="376559"/>
                </a:cubicBezTo>
                <a:cubicBezTo>
                  <a:pt x="490330" y="363583"/>
                  <a:pt x="505106" y="357273"/>
                  <a:pt x="518101" y="362517"/>
                </a:cubicBezTo>
                <a:close/>
                <a:moveTo>
                  <a:pt x="524687" y="278099"/>
                </a:moveTo>
                <a:lnTo>
                  <a:pt x="582273" y="278099"/>
                </a:lnTo>
                <a:cubicBezTo>
                  <a:pt x="596246" y="278099"/>
                  <a:pt x="607639" y="289376"/>
                  <a:pt x="607639" y="303317"/>
                </a:cubicBezTo>
                <a:cubicBezTo>
                  <a:pt x="607639" y="317258"/>
                  <a:pt x="596246" y="328624"/>
                  <a:pt x="582273" y="328624"/>
                </a:cubicBezTo>
                <a:lnTo>
                  <a:pt x="524687" y="328624"/>
                </a:lnTo>
                <a:cubicBezTo>
                  <a:pt x="510714" y="328624"/>
                  <a:pt x="499321" y="317258"/>
                  <a:pt x="499321" y="303317"/>
                </a:cubicBezTo>
                <a:cubicBezTo>
                  <a:pt x="499321" y="289376"/>
                  <a:pt x="510714" y="278099"/>
                  <a:pt x="524687" y="278099"/>
                </a:cubicBezTo>
                <a:close/>
                <a:moveTo>
                  <a:pt x="25272" y="278099"/>
                </a:moveTo>
                <a:lnTo>
                  <a:pt x="83469" y="278099"/>
                </a:lnTo>
                <a:cubicBezTo>
                  <a:pt x="97440" y="278099"/>
                  <a:pt x="108741" y="289376"/>
                  <a:pt x="108741" y="303317"/>
                </a:cubicBezTo>
                <a:cubicBezTo>
                  <a:pt x="108741" y="317258"/>
                  <a:pt x="97440" y="328624"/>
                  <a:pt x="83469" y="328624"/>
                </a:cubicBezTo>
                <a:lnTo>
                  <a:pt x="25272" y="328624"/>
                </a:lnTo>
                <a:cubicBezTo>
                  <a:pt x="11301" y="328624"/>
                  <a:pt x="0" y="317258"/>
                  <a:pt x="0" y="303317"/>
                </a:cubicBezTo>
                <a:cubicBezTo>
                  <a:pt x="0" y="289376"/>
                  <a:pt x="11301" y="278099"/>
                  <a:pt x="25272" y="278099"/>
                </a:cubicBezTo>
                <a:close/>
                <a:moveTo>
                  <a:pt x="303775" y="252735"/>
                </a:moveTo>
                <a:cubicBezTo>
                  <a:pt x="275832" y="252735"/>
                  <a:pt x="253139" y="275403"/>
                  <a:pt x="253139" y="303317"/>
                </a:cubicBezTo>
                <a:cubicBezTo>
                  <a:pt x="253139" y="331320"/>
                  <a:pt x="275832" y="353900"/>
                  <a:pt x="303775" y="353900"/>
                </a:cubicBezTo>
                <a:cubicBezTo>
                  <a:pt x="331806" y="353900"/>
                  <a:pt x="354410" y="331320"/>
                  <a:pt x="354410" y="303317"/>
                </a:cubicBezTo>
                <a:cubicBezTo>
                  <a:pt x="354410" y="275403"/>
                  <a:pt x="331806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749" y="202241"/>
                  <a:pt x="405045" y="247490"/>
                  <a:pt x="405045" y="303317"/>
                </a:cubicBezTo>
                <a:cubicBezTo>
                  <a:pt x="405045" y="359233"/>
                  <a:pt x="359749" y="404482"/>
                  <a:pt x="303775" y="404482"/>
                </a:cubicBezTo>
                <a:cubicBezTo>
                  <a:pt x="247889" y="404482"/>
                  <a:pt x="202593" y="359233"/>
                  <a:pt x="202593" y="303317"/>
                </a:cubicBezTo>
                <a:cubicBezTo>
                  <a:pt x="202593" y="247490"/>
                  <a:pt x="247889" y="202241"/>
                  <a:pt x="303775" y="202241"/>
                </a:cubicBezTo>
                <a:close/>
                <a:moveTo>
                  <a:pt x="81794" y="186528"/>
                </a:moveTo>
                <a:lnTo>
                  <a:pt x="108497" y="197285"/>
                </a:lnTo>
                <a:cubicBezTo>
                  <a:pt x="121492" y="202530"/>
                  <a:pt x="127723" y="217287"/>
                  <a:pt x="122471" y="230177"/>
                </a:cubicBezTo>
                <a:cubicBezTo>
                  <a:pt x="117220" y="243156"/>
                  <a:pt x="102533" y="249379"/>
                  <a:pt x="89538" y="244134"/>
                </a:cubicBezTo>
                <a:lnTo>
                  <a:pt x="62835" y="233377"/>
                </a:lnTo>
                <a:cubicBezTo>
                  <a:pt x="49840" y="228221"/>
                  <a:pt x="43609" y="213464"/>
                  <a:pt x="48861" y="200485"/>
                </a:cubicBezTo>
                <a:cubicBezTo>
                  <a:pt x="54112" y="187506"/>
                  <a:pt x="68799" y="181283"/>
                  <a:pt x="81794" y="186528"/>
                </a:cubicBezTo>
                <a:close/>
                <a:moveTo>
                  <a:pt x="543087" y="182458"/>
                </a:moveTo>
                <a:cubicBezTo>
                  <a:pt x="549096" y="184881"/>
                  <a:pt x="554171" y="189594"/>
                  <a:pt x="556886" y="196040"/>
                </a:cubicBezTo>
                <a:cubicBezTo>
                  <a:pt x="562406" y="208933"/>
                  <a:pt x="556352" y="223781"/>
                  <a:pt x="543532" y="229205"/>
                </a:cubicBezTo>
                <a:lnTo>
                  <a:pt x="517001" y="240497"/>
                </a:lnTo>
                <a:cubicBezTo>
                  <a:pt x="504092" y="245921"/>
                  <a:pt x="489224" y="239964"/>
                  <a:pt x="483794" y="227071"/>
                </a:cubicBezTo>
                <a:cubicBezTo>
                  <a:pt x="478363" y="214267"/>
                  <a:pt x="484328" y="199419"/>
                  <a:pt x="497237" y="193906"/>
                </a:cubicBezTo>
                <a:lnTo>
                  <a:pt x="523679" y="182614"/>
                </a:lnTo>
                <a:cubicBezTo>
                  <a:pt x="530134" y="179902"/>
                  <a:pt x="537078" y="180035"/>
                  <a:pt x="543087" y="182458"/>
                </a:cubicBezTo>
                <a:close/>
                <a:moveTo>
                  <a:pt x="303784" y="176951"/>
                </a:moveTo>
                <a:cubicBezTo>
                  <a:pt x="233923" y="176951"/>
                  <a:pt x="177232" y="233562"/>
                  <a:pt x="177232" y="303326"/>
                </a:cubicBezTo>
                <a:cubicBezTo>
                  <a:pt x="177232" y="373179"/>
                  <a:pt x="233923" y="429790"/>
                  <a:pt x="303784" y="429790"/>
                </a:cubicBezTo>
                <a:cubicBezTo>
                  <a:pt x="373734" y="429790"/>
                  <a:pt x="430425" y="373179"/>
                  <a:pt x="430425" y="303326"/>
                </a:cubicBezTo>
                <a:cubicBezTo>
                  <a:pt x="430425" y="233562"/>
                  <a:pt x="373734" y="176951"/>
                  <a:pt x="303784" y="176951"/>
                </a:cubicBezTo>
                <a:close/>
                <a:moveTo>
                  <a:pt x="303784" y="126383"/>
                </a:moveTo>
                <a:cubicBezTo>
                  <a:pt x="401679" y="126383"/>
                  <a:pt x="480974" y="205656"/>
                  <a:pt x="480974" y="303326"/>
                </a:cubicBezTo>
                <a:cubicBezTo>
                  <a:pt x="480974" y="401085"/>
                  <a:pt x="401679" y="480269"/>
                  <a:pt x="303784" y="480269"/>
                </a:cubicBezTo>
                <a:cubicBezTo>
                  <a:pt x="205978" y="480269"/>
                  <a:pt x="126594" y="401085"/>
                  <a:pt x="126594" y="303326"/>
                </a:cubicBezTo>
                <a:cubicBezTo>
                  <a:pt x="126594" y="205656"/>
                  <a:pt x="205978" y="126383"/>
                  <a:pt x="303784" y="126383"/>
                </a:cubicBezTo>
                <a:close/>
                <a:moveTo>
                  <a:pt x="92552" y="67125"/>
                </a:moveTo>
                <a:cubicBezTo>
                  <a:pt x="99028" y="67125"/>
                  <a:pt x="105504" y="69613"/>
                  <a:pt x="110444" y="74587"/>
                </a:cubicBezTo>
                <a:lnTo>
                  <a:pt x="165545" y="129485"/>
                </a:lnTo>
                <a:cubicBezTo>
                  <a:pt x="175426" y="139434"/>
                  <a:pt x="175426" y="155424"/>
                  <a:pt x="165545" y="165284"/>
                </a:cubicBezTo>
                <a:cubicBezTo>
                  <a:pt x="155664" y="175144"/>
                  <a:pt x="139642" y="175144"/>
                  <a:pt x="129761" y="165284"/>
                </a:cubicBezTo>
                <a:lnTo>
                  <a:pt x="74660" y="110297"/>
                </a:lnTo>
                <a:cubicBezTo>
                  <a:pt x="64779" y="100437"/>
                  <a:pt x="64779" y="84447"/>
                  <a:pt x="74660" y="74587"/>
                </a:cubicBezTo>
                <a:cubicBezTo>
                  <a:pt x="79601" y="69613"/>
                  <a:pt x="86076" y="67125"/>
                  <a:pt x="92552" y="67125"/>
                </a:cubicBezTo>
                <a:close/>
                <a:moveTo>
                  <a:pt x="515087" y="67125"/>
                </a:moveTo>
                <a:cubicBezTo>
                  <a:pt x="521563" y="67125"/>
                  <a:pt x="528039" y="69613"/>
                  <a:pt x="532979" y="74587"/>
                </a:cubicBezTo>
                <a:cubicBezTo>
                  <a:pt x="542860" y="84447"/>
                  <a:pt x="542860" y="100437"/>
                  <a:pt x="532979" y="110297"/>
                </a:cubicBezTo>
                <a:lnTo>
                  <a:pt x="477878" y="165284"/>
                </a:lnTo>
                <a:cubicBezTo>
                  <a:pt x="467997" y="175144"/>
                  <a:pt x="451975" y="175144"/>
                  <a:pt x="442094" y="165284"/>
                </a:cubicBezTo>
                <a:cubicBezTo>
                  <a:pt x="432213" y="155424"/>
                  <a:pt x="432213" y="139434"/>
                  <a:pt x="442094" y="129574"/>
                </a:cubicBezTo>
                <a:lnTo>
                  <a:pt x="497195" y="74587"/>
                </a:lnTo>
                <a:cubicBezTo>
                  <a:pt x="502136" y="69613"/>
                  <a:pt x="508611" y="67125"/>
                  <a:pt x="515087" y="67125"/>
                </a:cubicBezTo>
                <a:close/>
                <a:moveTo>
                  <a:pt x="215711" y="50428"/>
                </a:moveTo>
                <a:cubicBezTo>
                  <a:pt x="221730" y="52850"/>
                  <a:pt x="226826" y="57561"/>
                  <a:pt x="229540" y="64005"/>
                </a:cubicBezTo>
                <a:lnTo>
                  <a:pt x="240844" y="90491"/>
                </a:lnTo>
                <a:cubicBezTo>
                  <a:pt x="246273" y="103289"/>
                  <a:pt x="240310" y="118132"/>
                  <a:pt x="227404" y="123643"/>
                </a:cubicBezTo>
                <a:cubicBezTo>
                  <a:pt x="214498" y="129064"/>
                  <a:pt x="199634" y="123109"/>
                  <a:pt x="194205" y="110222"/>
                </a:cubicBezTo>
                <a:lnTo>
                  <a:pt x="182901" y="83825"/>
                </a:lnTo>
                <a:cubicBezTo>
                  <a:pt x="177472" y="70937"/>
                  <a:pt x="183435" y="56094"/>
                  <a:pt x="196341" y="50584"/>
                </a:cubicBezTo>
                <a:cubicBezTo>
                  <a:pt x="202750" y="47873"/>
                  <a:pt x="209692" y="48006"/>
                  <a:pt x="215711" y="50428"/>
                </a:cubicBezTo>
                <a:close/>
                <a:moveTo>
                  <a:pt x="406838" y="48782"/>
                </a:moveTo>
                <a:cubicBezTo>
                  <a:pt x="419751" y="53936"/>
                  <a:pt x="426074" y="68687"/>
                  <a:pt x="420820" y="81660"/>
                </a:cubicBezTo>
                <a:lnTo>
                  <a:pt x="410044" y="108318"/>
                </a:lnTo>
                <a:cubicBezTo>
                  <a:pt x="404789" y="121292"/>
                  <a:pt x="390006" y="127512"/>
                  <a:pt x="377003" y="122269"/>
                </a:cubicBezTo>
                <a:cubicBezTo>
                  <a:pt x="364090" y="117027"/>
                  <a:pt x="357767" y="102365"/>
                  <a:pt x="363021" y="89391"/>
                </a:cubicBezTo>
                <a:lnTo>
                  <a:pt x="373797" y="62733"/>
                </a:lnTo>
                <a:cubicBezTo>
                  <a:pt x="379052" y="49759"/>
                  <a:pt x="393835" y="43539"/>
                  <a:pt x="406838" y="48782"/>
                </a:cubicBezTo>
                <a:close/>
                <a:moveTo>
                  <a:pt x="303775" y="0"/>
                </a:moveTo>
                <a:cubicBezTo>
                  <a:pt x="317735" y="0"/>
                  <a:pt x="329117" y="11283"/>
                  <a:pt x="329117" y="25232"/>
                </a:cubicBezTo>
                <a:lnTo>
                  <a:pt x="329117" y="82804"/>
                </a:lnTo>
                <a:cubicBezTo>
                  <a:pt x="329117" y="96753"/>
                  <a:pt x="317735" y="108036"/>
                  <a:pt x="303775" y="108036"/>
                </a:cubicBezTo>
                <a:cubicBezTo>
                  <a:pt x="289815" y="108036"/>
                  <a:pt x="278522" y="96753"/>
                  <a:pt x="278522" y="82804"/>
                </a:cubicBezTo>
                <a:lnTo>
                  <a:pt x="278522" y="25232"/>
                </a:lnTo>
                <a:cubicBezTo>
                  <a:pt x="278522" y="11283"/>
                  <a:pt x="289815" y="0"/>
                  <a:pt x="303775" y="0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4768705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57AC31A3-52A4-4532-B429-4459CDA857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09DFB3D-D015-438B-81B0-736480824D27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950C296-7B33-4047-B4F5-4268C0B4AC9B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第二章标题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9DDCCCE-5ED0-49E8-8FA5-5354E39CE4FA}"/>
              </a:ext>
            </a:extLst>
          </p:cNvPr>
          <p:cNvSpPr/>
          <p:nvPr/>
        </p:nvSpPr>
        <p:spPr>
          <a:xfrm>
            <a:off x="1275302" y="524919"/>
            <a:ext cx="6635088" cy="43510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AA6C5DDB-4C29-487A-A453-99361DE73153}"/>
              </a:ext>
            </a:extLst>
          </p:cNvPr>
          <p:cNvSpPr/>
          <p:nvPr/>
        </p:nvSpPr>
        <p:spPr>
          <a:xfrm>
            <a:off x="7991659" y="538692"/>
            <a:ext cx="3300174" cy="215379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4E9C1AC-3F63-4F65-86DD-CEABB3BFCA39}"/>
              </a:ext>
            </a:extLst>
          </p:cNvPr>
          <p:cNvSpPr/>
          <p:nvPr/>
        </p:nvSpPr>
        <p:spPr>
          <a:xfrm>
            <a:off x="8006068" y="2778856"/>
            <a:ext cx="3300175" cy="2084321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7">
            <a:extLst>
              <a:ext uri="{FF2B5EF4-FFF2-40B4-BE49-F238E27FC236}">
                <a16:creationId xmlns="" xmlns:a16="http://schemas.microsoft.com/office/drawing/2014/main" id="{7CD8B177-1E17-474A-9E40-E8B21D47D640}"/>
              </a:ext>
            </a:extLst>
          </p:cNvPr>
          <p:cNvSpPr>
            <a:spLocks noChangeAspect="1"/>
          </p:cNvSpPr>
          <p:nvPr/>
        </p:nvSpPr>
        <p:spPr bwMode="auto">
          <a:xfrm rot="20141590" flipH="1">
            <a:off x="10113419" y="5574160"/>
            <a:ext cx="508856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4">
            <a:extLst>
              <a:ext uri="{FF2B5EF4-FFF2-40B4-BE49-F238E27FC236}">
                <a16:creationId xmlns="" xmlns:a16="http://schemas.microsoft.com/office/drawing/2014/main" id="{99160FE9-8A20-4AA0-9CCD-5081095A3446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11153758" y="5988769"/>
            <a:ext cx="609685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2">
            <a:extLst>
              <a:ext uri="{FF2B5EF4-FFF2-40B4-BE49-F238E27FC236}">
                <a16:creationId xmlns="" xmlns:a16="http://schemas.microsoft.com/office/drawing/2014/main" id="{31DB9A35-6C6C-4D02-88FF-5910B84E9492}"/>
              </a:ext>
            </a:extLst>
          </p:cNvPr>
          <p:cNvSpPr>
            <a:spLocks noChangeAspect="1"/>
          </p:cNvSpPr>
          <p:nvPr/>
        </p:nvSpPr>
        <p:spPr bwMode="auto">
          <a:xfrm>
            <a:off x="9032061" y="5315002"/>
            <a:ext cx="609685" cy="564000"/>
          </a:xfrm>
          <a:custGeom>
            <a:avLst/>
            <a:gdLst>
              <a:gd name="T0" fmla="*/ 3575 w 3688"/>
              <a:gd name="T1" fmla="*/ 620 h 3417"/>
              <a:gd name="T2" fmla="*/ 2087 w 3688"/>
              <a:gd name="T3" fmla="*/ 201 h 3417"/>
              <a:gd name="T4" fmla="*/ 1167 w 3688"/>
              <a:gd name="T5" fmla="*/ 88 h 3417"/>
              <a:gd name="T6" fmla="*/ 170 w 3688"/>
              <a:gd name="T7" fmla="*/ 0 h 3417"/>
              <a:gd name="T8" fmla="*/ 48 w 3688"/>
              <a:gd name="T9" fmla="*/ 82 h 3417"/>
              <a:gd name="T10" fmla="*/ 13 w 3688"/>
              <a:gd name="T11" fmla="*/ 130 h 3417"/>
              <a:gd name="T12" fmla="*/ 8 w 3688"/>
              <a:gd name="T13" fmla="*/ 143 h 3417"/>
              <a:gd name="T14" fmla="*/ 4 w 3688"/>
              <a:gd name="T15" fmla="*/ 154 h 3417"/>
              <a:gd name="T16" fmla="*/ 2 w 3688"/>
              <a:gd name="T17" fmla="*/ 166 h 3417"/>
              <a:gd name="T18" fmla="*/ 0 w 3688"/>
              <a:gd name="T19" fmla="*/ 183 h 3417"/>
              <a:gd name="T20" fmla="*/ 0 w 3688"/>
              <a:gd name="T21" fmla="*/ 193 h 3417"/>
              <a:gd name="T22" fmla="*/ 2 w 3688"/>
              <a:gd name="T23" fmla="*/ 208 h 3417"/>
              <a:gd name="T24" fmla="*/ 3 w 3688"/>
              <a:gd name="T25" fmla="*/ 218 h 3417"/>
              <a:gd name="T26" fmla="*/ 554 w 3688"/>
              <a:gd name="T27" fmla="*/ 1922 h 3417"/>
              <a:gd name="T28" fmla="*/ 1056 w 3688"/>
              <a:gd name="T29" fmla="*/ 3320 h 3417"/>
              <a:gd name="T30" fmla="*/ 1305 w 3688"/>
              <a:gd name="T31" fmla="*/ 3288 h 3417"/>
              <a:gd name="T32" fmla="*/ 1718 w 3688"/>
              <a:gd name="T33" fmla="*/ 2217 h 3417"/>
              <a:gd name="T34" fmla="*/ 2201 w 3688"/>
              <a:gd name="T35" fmla="*/ 2780 h 3417"/>
              <a:gd name="T36" fmla="*/ 2429 w 3688"/>
              <a:gd name="T37" fmla="*/ 2720 h 3417"/>
              <a:gd name="T38" fmla="*/ 2542 w 3688"/>
              <a:gd name="T39" fmla="*/ 1221 h 3417"/>
              <a:gd name="T40" fmla="*/ 2542 w 3688"/>
              <a:gd name="T41" fmla="*/ 1217 h 3417"/>
              <a:gd name="T42" fmla="*/ 3542 w 3688"/>
              <a:gd name="T43" fmla="*/ 869 h 3417"/>
              <a:gd name="T44" fmla="*/ 3575 w 3688"/>
              <a:gd name="T45" fmla="*/ 620 h 3417"/>
              <a:gd name="T46" fmla="*/ 1132 w 3688"/>
              <a:gd name="T47" fmla="*/ 2847 h 3417"/>
              <a:gd name="T48" fmla="*/ 774 w 3688"/>
              <a:gd name="T49" fmla="*/ 1732 h 3417"/>
              <a:gd name="T50" fmla="*/ 414 w 3688"/>
              <a:gd name="T51" fmla="*/ 713 h 3417"/>
              <a:gd name="T52" fmla="*/ 1526 w 3688"/>
              <a:gd name="T53" fmla="*/ 2016 h 3417"/>
              <a:gd name="T54" fmla="*/ 1132 w 3688"/>
              <a:gd name="T55" fmla="*/ 2847 h 3417"/>
              <a:gd name="T56" fmla="*/ 2215 w 3688"/>
              <a:gd name="T57" fmla="*/ 2373 h 3417"/>
              <a:gd name="T58" fmla="*/ 1818 w 3688"/>
              <a:gd name="T59" fmla="*/ 1918 h 3417"/>
              <a:gd name="T60" fmla="*/ 1801 w 3688"/>
              <a:gd name="T61" fmla="*/ 1898 h 3417"/>
              <a:gd name="T62" fmla="*/ 1774 w 3688"/>
              <a:gd name="T63" fmla="*/ 1874 h 3417"/>
              <a:gd name="T64" fmla="*/ 482 w 3688"/>
              <a:gd name="T65" fmla="*/ 369 h 3417"/>
              <a:gd name="T66" fmla="*/ 1241 w 3688"/>
              <a:gd name="T67" fmla="*/ 718 h 3417"/>
              <a:gd name="T68" fmla="*/ 2267 w 3688"/>
              <a:gd name="T69" fmla="*/ 1281 h 3417"/>
              <a:gd name="T70" fmla="*/ 2215 w 3688"/>
              <a:gd name="T71" fmla="*/ 2373 h 3417"/>
              <a:gd name="T72" fmla="*/ 2351 w 3688"/>
              <a:gd name="T73" fmla="*/ 1016 h 3417"/>
              <a:gd name="T74" fmla="*/ 1378 w 3688"/>
              <a:gd name="T75" fmla="*/ 483 h 3417"/>
              <a:gd name="T76" fmla="*/ 1060 w 3688"/>
              <a:gd name="T77" fmla="*/ 316 h 3417"/>
              <a:gd name="T78" fmla="*/ 1901 w 3688"/>
              <a:gd name="T79" fmla="*/ 436 h 3417"/>
              <a:gd name="T80" fmla="*/ 3007 w 3688"/>
              <a:gd name="T81" fmla="*/ 700 h 3417"/>
              <a:gd name="T82" fmla="*/ 2351 w 3688"/>
              <a:gd name="T83" fmla="*/ 1016 h 3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688" h="3417">
                <a:moveTo>
                  <a:pt x="3575" y="620"/>
                </a:moveTo>
                <a:cubicBezTo>
                  <a:pt x="3100" y="417"/>
                  <a:pt x="2585" y="325"/>
                  <a:pt x="2087" y="201"/>
                </a:cubicBezTo>
                <a:cubicBezTo>
                  <a:pt x="1779" y="125"/>
                  <a:pt x="1480" y="121"/>
                  <a:pt x="1167" y="88"/>
                </a:cubicBezTo>
                <a:cubicBezTo>
                  <a:pt x="833" y="52"/>
                  <a:pt x="507" y="5"/>
                  <a:pt x="170" y="0"/>
                </a:cubicBezTo>
                <a:cubicBezTo>
                  <a:pt x="106" y="0"/>
                  <a:pt x="65" y="36"/>
                  <a:pt x="48" y="82"/>
                </a:cubicBezTo>
                <a:cubicBezTo>
                  <a:pt x="33" y="96"/>
                  <a:pt x="21" y="112"/>
                  <a:pt x="13" y="130"/>
                </a:cubicBezTo>
                <a:cubicBezTo>
                  <a:pt x="11" y="134"/>
                  <a:pt x="9" y="139"/>
                  <a:pt x="8" y="143"/>
                </a:cubicBezTo>
                <a:cubicBezTo>
                  <a:pt x="6" y="147"/>
                  <a:pt x="5" y="151"/>
                  <a:pt x="4" y="154"/>
                </a:cubicBezTo>
                <a:cubicBezTo>
                  <a:pt x="3" y="158"/>
                  <a:pt x="2" y="162"/>
                  <a:pt x="2" y="166"/>
                </a:cubicBezTo>
                <a:cubicBezTo>
                  <a:pt x="1" y="172"/>
                  <a:pt x="0" y="177"/>
                  <a:pt x="0" y="183"/>
                </a:cubicBezTo>
                <a:cubicBezTo>
                  <a:pt x="0" y="186"/>
                  <a:pt x="0" y="189"/>
                  <a:pt x="0" y="193"/>
                </a:cubicBezTo>
                <a:cubicBezTo>
                  <a:pt x="1" y="198"/>
                  <a:pt x="1" y="203"/>
                  <a:pt x="2" y="208"/>
                </a:cubicBezTo>
                <a:cubicBezTo>
                  <a:pt x="2" y="211"/>
                  <a:pt x="2" y="214"/>
                  <a:pt x="3" y="218"/>
                </a:cubicBezTo>
                <a:cubicBezTo>
                  <a:pt x="122" y="806"/>
                  <a:pt x="352" y="1359"/>
                  <a:pt x="554" y="1922"/>
                </a:cubicBezTo>
                <a:cubicBezTo>
                  <a:pt x="720" y="2388"/>
                  <a:pt x="810" y="2886"/>
                  <a:pt x="1056" y="3320"/>
                </a:cubicBezTo>
                <a:cubicBezTo>
                  <a:pt x="1111" y="3417"/>
                  <a:pt x="1282" y="3406"/>
                  <a:pt x="1305" y="3288"/>
                </a:cubicBezTo>
                <a:cubicBezTo>
                  <a:pt x="1377" y="2904"/>
                  <a:pt x="1509" y="2543"/>
                  <a:pt x="1718" y="2217"/>
                </a:cubicBezTo>
                <a:cubicBezTo>
                  <a:pt x="1880" y="2403"/>
                  <a:pt x="2048" y="2585"/>
                  <a:pt x="2201" y="2780"/>
                </a:cubicBezTo>
                <a:cubicBezTo>
                  <a:pt x="2266" y="2861"/>
                  <a:pt x="2406" y="2812"/>
                  <a:pt x="2429" y="2720"/>
                </a:cubicBezTo>
                <a:cubicBezTo>
                  <a:pt x="2548" y="2228"/>
                  <a:pt x="2509" y="1722"/>
                  <a:pt x="2542" y="1221"/>
                </a:cubicBezTo>
                <a:cubicBezTo>
                  <a:pt x="2542" y="1220"/>
                  <a:pt x="2542" y="1218"/>
                  <a:pt x="2542" y="1217"/>
                </a:cubicBezTo>
                <a:cubicBezTo>
                  <a:pt x="2736" y="945"/>
                  <a:pt x="3249" y="949"/>
                  <a:pt x="3542" y="869"/>
                </a:cubicBezTo>
                <a:cubicBezTo>
                  <a:pt x="3646" y="840"/>
                  <a:pt x="3688" y="669"/>
                  <a:pt x="3575" y="620"/>
                </a:cubicBezTo>
                <a:close/>
                <a:moveTo>
                  <a:pt x="1132" y="2847"/>
                </a:moveTo>
                <a:cubicBezTo>
                  <a:pt x="989" y="2485"/>
                  <a:pt x="904" y="2095"/>
                  <a:pt x="774" y="1732"/>
                </a:cubicBezTo>
                <a:cubicBezTo>
                  <a:pt x="652" y="1392"/>
                  <a:pt x="522" y="1057"/>
                  <a:pt x="414" y="713"/>
                </a:cubicBezTo>
                <a:cubicBezTo>
                  <a:pt x="774" y="1158"/>
                  <a:pt x="1104" y="1628"/>
                  <a:pt x="1526" y="2016"/>
                </a:cubicBezTo>
                <a:cubicBezTo>
                  <a:pt x="1351" y="2272"/>
                  <a:pt x="1221" y="2552"/>
                  <a:pt x="1132" y="2847"/>
                </a:cubicBezTo>
                <a:close/>
                <a:moveTo>
                  <a:pt x="2215" y="2373"/>
                </a:moveTo>
                <a:cubicBezTo>
                  <a:pt x="2084" y="2220"/>
                  <a:pt x="1948" y="2072"/>
                  <a:pt x="1818" y="1918"/>
                </a:cubicBezTo>
                <a:cubicBezTo>
                  <a:pt x="1813" y="1911"/>
                  <a:pt x="1808" y="1904"/>
                  <a:pt x="1801" y="1898"/>
                </a:cubicBezTo>
                <a:cubicBezTo>
                  <a:pt x="1793" y="1888"/>
                  <a:pt x="1783" y="1880"/>
                  <a:pt x="1774" y="1874"/>
                </a:cubicBezTo>
                <a:cubicBezTo>
                  <a:pt x="1276" y="1433"/>
                  <a:pt x="908" y="876"/>
                  <a:pt x="482" y="369"/>
                </a:cubicBezTo>
                <a:cubicBezTo>
                  <a:pt x="746" y="465"/>
                  <a:pt x="1012" y="597"/>
                  <a:pt x="1241" y="718"/>
                </a:cubicBezTo>
                <a:cubicBezTo>
                  <a:pt x="1582" y="898"/>
                  <a:pt x="1934" y="1084"/>
                  <a:pt x="2267" y="1281"/>
                </a:cubicBezTo>
                <a:cubicBezTo>
                  <a:pt x="2247" y="1644"/>
                  <a:pt x="2262" y="2012"/>
                  <a:pt x="2215" y="2373"/>
                </a:cubicBezTo>
                <a:close/>
                <a:moveTo>
                  <a:pt x="2351" y="1016"/>
                </a:moveTo>
                <a:cubicBezTo>
                  <a:pt x="2032" y="831"/>
                  <a:pt x="1699" y="664"/>
                  <a:pt x="1378" y="483"/>
                </a:cubicBezTo>
                <a:cubicBezTo>
                  <a:pt x="1277" y="426"/>
                  <a:pt x="1170" y="370"/>
                  <a:pt x="1060" y="316"/>
                </a:cubicBezTo>
                <a:cubicBezTo>
                  <a:pt x="1348" y="342"/>
                  <a:pt x="1635" y="380"/>
                  <a:pt x="1901" y="436"/>
                </a:cubicBezTo>
                <a:cubicBezTo>
                  <a:pt x="2261" y="513"/>
                  <a:pt x="2644" y="589"/>
                  <a:pt x="3007" y="700"/>
                </a:cubicBezTo>
                <a:cubicBezTo>
                  <a:pt x="2754" y="751"/>
                  <a:pt x="2507" y="824"/>
                  <a:pt x="2351" y="1016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135BEE35-AFFA-4EDC-BB6A-3E54FBE95C0E}"/>
              </a:ext>
            </a:extLst>
          </p:cNvPr>
          <p:cNvSpPr txBox="1"/>
          <p:nvPr/>
        </p:nvSpPr>
        <p:spPr>
          <a:xfrm>
            <a:off x="1273652" y="5032424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8384ED8D-0690-4AE6-8FEF-5C9C3AD0F22E}"/>
              </a:ext>
            </a:extLst>
          </p:cNvPr>
          <p:cNvSpPr txBox="1"/>
          <p:nvPr/>
        </p:nvSpPr>
        <p:spPr>
          <a:xfrm>
            <a:off x="1275301" y="5409110"/>
            <a:ext cx="7509507" cy="114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  <a:p>
            <a:pPr algn="l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10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  <p:bldP spid="16" grpId="0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ED5A1E3-BF6B-4106-A514-4CA84657DB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4B4DB49-98A7-4C96-BBF4-F546554C8CFD}"/>
              </a:ext>
            </a:extLst>
          </p:cNvPr>
          <p:cNvSpPr/>
          <p:nvPr/>
        </p:nvSpPr>
        <p:spPr>
          <a:xfrm>
            <a:off x="495300" y="2433320"/>
            <a:ext cx="11220450" cy="40132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3E72CAB6-7433-4F37-A70E-660098FD07B8}"/>
              </a:ext>
            </a:extLst>
          </p:cNvPr>
          <p:cNvSpPr/>
          <p:nvPr/>
        </p:nvSpPr>
        <p:spPr>
          <a:xfrm>
            <a:off x="6807200" y="-4445"/>
            <a:ext cx="3642360" cy="6873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048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C7C800D-FDC5-4370-9A3A-2487CAEA8BC6}"/>
              </a:ext>
            </a:extLst>
          </p:cNvPr>
          <p:cNvSpPr/>
          <p:nvPr/>
        </p:nvSpPr>
        <p:spPr>
          <a:xfrm>
            <a:off x="7143114" y="411480"/>
            <a:ext cx="2969895" cy="6035040"/>
          </a:xfrm>
          <a:prstGeom prst="rect">
            <a:avLst/>
          </a:prstGeom>
          <a:noFill/>
          <a:ln w="25400">
            <a:solidFill>
              <a:srgbClr val="B0D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B587C6A-59E9-4AA1-8D8A-7043C2889E11}"/>
              </a:ext>
            </a:extLst>
          </p:cNvPr>
          <p:cNvSpPr txBox="1"/>
          <p:nvPr/>
        </p:nvSpPr>
        <p:spPr>
          <a:xfrm>
            <a:off x="7213831" y="1604010"/>
            <a:ext cx="231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PART.03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DBD2EFC-752B-4BCB-82D4-7EF34792F139}"/>
              </a:ext>
            </a:extLst>
          </p:cNvPr>
          <p:cNvSpPr txBox="1"/>
          <p:nvPr/>
        </p:nvSpPr>
        <p:spPr>
          <a:xfrm>
            <a:off x="7213831" y="2418080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9A03F7B-99C2-4BFF-BA5E-B4DAB0FF7F47}"/>
              </a:ext>
            </a:extLst>
          </p:cNvPr>
          <p:cNvSpPr txBox="1"/>
          <p:nvPr/>
        </p:nvSpPr>
        <p:spPr>
          <a:xfrm>
            <a:off x="7215481" y="2794766"/>
            <a:ext cx="2781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  <a:p>
            <a:pPr algn="l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566416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97B8C7AD-785F-4D7A-9A08-BBCF491499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B65B764-C2C9-482D-ACB8-25EED6BB7DDC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C40826CD-F676-48E8-9071-D35CD183B26E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第三章标题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37846FB6-F1F3-47B9-A203-0B76A0553A80}"/>
              </a:ext>
            </a:extLst>
          </p:cNvPr>
          <p:cNvSpPr/>
          <p:nvPr/>
        </p:nvSpPr>
        <p:spPr>
          <a:xfrm>
            <a:off x="5711205" y="1889276"/>
            <a:ext cx="5856359" cy="420091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BF7C3903-0728-4F66-A774-25E42AFB30CC}"/>
              </a:ext>
            </a:extLst>
          </p:cNvPr>
          <p:cNvSpPr/>
          <p:nvPr/>
        </p:nvSpPr>
        <p:spPr>
          <a:xfrm>
            <a:off x="1241893" y="1052290"/>
            <a:ext cx="4014009" cy="220726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AF1B238-B7B1-4CCE-9EB6-0347B74A960A}"/>
              </a:ext>
            </a:extLst>
          </p:cNvPr>
          <p:cNvSpPr/>
          <p:nvPr/>
        </p:nvSpPr>
        <p:spPr>
          <a:xfrm>
            <a:off x="1095382" y="3360725"/>
            <a:ext cx="416052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</p:txBody>
      </p:sp>
      <p:sp>
        <p:nvSpPr>
          <p:cNvPr id="14" name="sunny_322580">
            <a:extLst>
              <a:ext uri="{FF2B5EF4-FFF2-40B4-BE49-F238E27FC236}">
                <a16:creationId xmlns="" xmlns:a16="http://schemas.microsoft.com/office/drawing/2014/main" id="{E71B1088-A7AD-4DFB-9F18-CD4F3FED170A}"/>
              </a:ext>
            </a:extLst>
          </p:cNvPr>
          <p:cNvSpPr>
            <a:spLocks noChangeAspect="1"/>
          </p:cNvSpPr>
          <p:nvPr/>
        </p:nvSpPr>
        <p:spPr bwMode="auto">
          <a:xfrm>
            <a:off x="5711205" y="1121466"/>
            <a:ext cx="609685" cy="6087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7639" h="606722">
                <a:moveTo>
                  <a:pt x="303775" y="498545"/>
                </a:moveTo>
                <a:cubicBezTo>
                  <a:pt x="317735" y="498545"/>
                  <a:pt x="329117" y="509923"/>
                  <a:pt x="329117" y="523878"/>
                </a:cubicBezTo>
                <a:lnTo>
                  <a:pt x="329117" y="581389"/>
                </a:lnTo>
                <a:cubicBezTo>
                  <a:pt x="329117" y="595344"/>
                  <a:pt x="317735" y="606722"/>
                  <a:pt x="303775" y="606722"/>
                </a:cubicBezTo>
                <a:cubicBezTo>
                  <a:pt x="289815" y="606722"/>
                  <a:pt x="278522" y="595344"/>
                  <a:pt x="278522" y="581389"/>
                </a:cubicBezTo>
                <a:lnTo>
                  <a:pt x="278522" y="523878"/>
                </a:lnTo>
                <a:cubicBezTo>
                  <a:pt x="278522" y="509923"/>
                  <a:pt x="289815" y="498545"/>
                  <a:pt x="303775" y="498545"/>
                </a:cubicBezTo>
                <a:close/>
                <a:moveTo>
                  <a:pt x="230509" y="484364"/>
                </a:moveTo>
                <a:cubicBezTo>
                  <a:pt x="243502" y="489607"/>
                  <a:pt x="249731" y="504357"/>
                  <a:pt x="244481" y="517331"/>
                </a:cubicBezTo>
                <a:lnTo>
                  <a:pt x="233713" y="543989"/>
                </a:lnTo>
                <a:cubicBezTo>
                  <a:pt x="228462" y="556874"/>
                  <a:pt x="213779" y="563183"/>
                  <a:pt x="200787" y="557940"/>
                </a:cubicBezTo>
                <a:cubicBezTo>
                  <a:pt x="187794" y="552698"/>
                  <a:pt x="181565" y="537947"/>
                  <a:pt x="186815" y="525062"/>
                </a:cubicBezTo>
                <a:lnTo>
                  <a:pt x="197583" y="498404"/>
                </a:lnTo>
                <a:cubicBezTo>
                  <a:pt x="202834" y="485430"/>
                  <a:pt x="217606" y="479210"/>
                  <a:pt x="230509" y="484364"/>
                </a:cubicBezTo>
                <a:close/>
                <a:moveTo>
                  <a:pt x="399572" y="482896"/>
                </a:moveTo>
                <a:cubicBezTo>
                  <a:pt x="405579" y="485318"/>
                  <a:pt x="410675" y="490027"/>
                  <a:pt x="413434" y="496425"/>
                </a:cubicBezTo>
                <a:lnTo>
                  <a:pt x="424649" y="522906"/>
                </a:lnTo>
                <a:cubicBezTo>
                  <a:pt x="430167" y="535791"/>
                  <a:pt x="424115" y="550630"/>
                  <a:pt x="411298" y="556051"/>
                </a:cubicBezTo>
                <a:cubicBezTo>
                  <a:pt x="398392" y="561560"/>
                  <a:pt x="383528" y="555518"/>
                  <a:pt x="378099" y="542722"/>
                </a:cubicBezTo>
                <a:lnTo>
                  <a:pt x="366795" y="516241"/>
                </a:lnTo>
                <a:cubicBezTo>
                  <a:pt x="361366" y="503357"/>
                  <a:pt x="367329" y="488517"/>
                  <a:pt x="380235" y="483096"/>
                </a:cubicBezTo>
                <a:cubicBezTo>
                  <a:pt x="386643" y="480342"/>
                  <a:pt x="393564" y="480475"/>
                  <a:pt x="399572" y="482896"/>
                </a:cubicBezTo>
                <a:close/>
                <a:moveTo>
                  <a:pt x="459986" y="434043"/>
                </a:moveTo>
                <a:cubicBezTo>
                  <a:pt x="466462" y="434043"/>
                  <a:pt x="472938" y="436509"/>
                  <a:pt x="477878" y="441440"/>
                </a:cubicBezTo>
                <a:lnTo>
                  <a:pt x="532979" y="496435"/>
                </a:lnTo>
                <a:cubicBezTo>
                  <a:pt x="542860" y="506297"/>
                  <a:pt x="542860" y="522289"/>
                  <a:pt x="532979" y="532151"/>
                </a:cubicBezTo>
                <a:cubicBezTo>
                  <a:pt x="523098" y="542013"/>
                  <a:pt x="507076" y="542013"/>
                  <a:pt x="497195" y="532151"/>
                </a:cubicBezTo>
                <a:lnTo>
                  <a:pt x="442094" y="477156"/>
                </a:lnTo>
                <a:cubicBezTo>
                  <a:pt x="432213" y="467294"/>
                  <a:pt x="432213" y="451302"/>
                  <a:pt x="442094" y="441440"/>
                </a:cubicBezTo>
                <a:cubicBezTo>
                  <a:pt x="447034" y="436509"/>
                  <a:pt x="453510" y="434043"/>
                  <a:pt x="459986" y="434043"/>
                </a:cubicBezTo>
                <a:close/>
                <a:moveTo>
                  <a:pt x="147653" y="434043"/>
                </a:moveTo>
                <a:cubicBezTo>
                  <a:pt x="154129" y="434043"/>
                  <a:pt x="160605" y="436509"/>
                  <a:pt x="165545" y="441440"/>
                </a:cubicBezTo>
                <a:cubicBezTo>
                  <a:pt x="175426" y="451302"/>
                  <a:pt x="175426" y="467294"/>
                  <a:pt x="165545" y="477156"/>
                </a:cubicBezTo>
                <a:lnTo>
                  <a:pt x="110444" y="532151"/>
                </a:lnTo>
                <a:cubicBezTo>
                  <a:pt x="100563" y="542013"/>
                  <a:pt x="84541" y="542013"/>
                  <a:pt x="74660" y="532151"/>
                </a:cubicBezTo>
                <a:cubicBezTo>
                  <a:pt x="64779" y="522289"/>
                  <a:pt x="64779" y="506297"/>
                  <a:pt x="74660" y="496435"/>
                </a:cubicBezTo>
                <a:lnTo>
                  <a:pt x="129761" y="441440"/>
                </a:lnTo>
                <a:cubicBezTo>
                  <a:pt x="134702" y="436509"/>
                  <a:pt x="141177" y="434043"/>
                  <a:pt x="147653" y="434043"/>
                </a:cubicBezTo>
                <a:close/>
                <a:moveTo>
                  <a:pt x="109924" y="366069"/>
                </a:moveTo>
                <a:cubicBezTo>
                  <a:pt x="115929" y="368492"/>
                  <a:pt x="121022" y="373205"/>
                  <a:pt x="123779" y="379651"/>
                </a:cubicBezTo>
                <a:cubicBezTo>
                  <a:pt x="129205" y="392455"/>
                  <a:pt x="123245" y="407303"/>
                  <a:pt x="110347" y="412816"/>
                </a:cubicBezTo>
                <a:lnTo>
                  <a:pt x="83927" y="424019"/>
                </a:lnTo>
                <a:cubicBezTo>
                  <a:pt x="71029" y="429532"/>
                  <a:pt x="56173" y="423486"/>
                  <a:pt x="50747" y="410682"/>
                </a:cubicBezTo>
                <a:cubicBezTo>
                  <a:pt x="45232" y="397789"/>
                  <a:pt x="51192" y="382941"/>
                  <a:pt x="64090" y="377517"/>
                </a:cubicBezTo>
                <a:lnTo>
                  <a:pt x="90599" y="366225"/>
                </a:lnTo>
                <a:cubicBezTo>
                  <a:pt x="97004" y="363513"/>
                  <a:pt x="103920" y="363646"/>
                  <a:pt x="109924" y="366069"/>
                </a:cubicBezTo>
                <a:close/>
                <a:moveTo>
                  <a:pt x="518101" y="362517"/>
                </a:moveTo>
                <a:lnTo>
                  <a:pt x="544804" y="373270"/>
                </a:lnTo>
                <a:cubicBezTo>
                  <a:pt x="557799" y="378514"/>
                  <a:pt x="564030" y="393267"/>
                  <a:pt x="558778" y="406242"/>
                </a:cubicBezTo>
                <a:cubicBezTo>
                  <a:pt x="553527" y="419129"/>
                  <a:pt x="538840" y="425439"/>
                  <a:pt x="525845" y="420195"/>
                </a:cubicBezTo>
                <a:lnTo>
                  <a:pt x="499142" y="409442"/>
                </a:lnTo>
                <a:cubicBezTo>
                  <a:pt x="486147" y="404198"/>
                  <a:pt x="479916" y="389445"/>
                  <a:pt x="485079" y="376559"/>
                </a:cubicBezTo>
                <a:cubicBezTo>
                  <a:pt x="490330" y="363583"/>
                  <a:pt x="505106" y="357273"/>
                  <a:pt x="518101" y="362517"/>
                </a:cubicBezTo>
                <a:close/>
                <a:moveTo>
                  <a:pt x="524687" y="278099"/>
                </a:moveTo>
                <a:lnTo>
                  <a:pt x="582273" y="278099"/>
                </a:lnTo>
                <a:cubicBezTo>
                  <a:pt x="596246" y="278099"/>
                  <a:pt x="607639" y="289376"/>
                  <a:pt x="607639" y="303317"/>
                </a:cubicBezTo>
                <a:cubicBezTo>
                  <a:pt x="607639" y="317258"/>
                  <a:pt x="596246" y="328624"/>
                  <a:pt x="582273" y="328624"/>
                </a:cubicBezTo>
                <a:lnTo>
                  <a:pt x="524687" y="328624"/>
                </a:lnTo>
                <a:cubicBezTo>
                  <a:pt x="510714" y="328624"/>
                  <a:pt x="499321" y="317258"/>
                  <a:pt x="499321" y="303317"/>
                </a:cubicBezTo>
                <a:cubicBezTo>
                  <a:pt x="499321" y="289376"/>
                  <a:pt x="510714" y="278099"/>
                  <a:pt x="524687" y="278099"/>
                </a:cubicBezTo>
                <a:close/>
                <a:moveTo>
                  <a:pt x="25272" y="278099"/>
                </a:moveTo>
                <a:lnTo>
                  <a:pt x="83469" y="278099"/>
                </a:lnTo>
                <a:cubicBezTo>
                  <a:pt x="97440" y="278099"/>
                  <a:pt x="108741" y="289376"/>
                  <a:pt x="108741" y="303317"/>
                </a:cubicBezTo>
                <a:cubicBezTo>
                  <a:pt x="108741" y="317258"/>
                  <a:pt x="97440" y="328624"/>
                  <a:pt x="83469" y="328624"/>
                </a:cubicBezTo>
                <a:lnTo>
                  <a:pt x="25272" y="328624"/>
                </a:lnTo>
                <a:cubicBezTo>
                  <a:pt x="11301" y="328624"/>
                  <a:pt x="0" y="317258"/>
                  <a:pt x="0" y="303317"/>
                </a:cubicBezTo>
                <a:cubicBezTo>
                  <a:pt x="0" y="289376"/>
                  <a:pt x="11301" y="278099"/>
                  <a:pt x="25272" y="278099"/>
                </a:cubicBezTo>
                <a:close/>
                <a:moveTo>
                  <a:pt x="303775" y="252735"/>
                </a:moveTo>
                <a:cubicBezTo>
                  <a:pt x="275832" y="252735"/>
                  <a:pt x="253139" y="275403"/>
                  <a:pt x="253139" y="303317"/>
                </a:cubicBezTo>
                <a:cubicBezTo>
                  <a:pt x="253139" y="331320"/>
                  <a:pt x="275832" y="353900"/>
                  <a:pt x="303775" y="353900"/>
                </a:cubicBezTo>
                <a:cubicBezTo>
                  <a:pt x="331806" y="353900"/>
                  <a:pt x="354410" y="331320"/>
                  <a:pt x="354410" y="303317"/>
                </a:cubicBezTo>
                <a:cubicBezTo>
                  <a:pt x="354410" y="275403"/>
                  <a:pt x="331806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749" y="202241"/>
                  <a:pt x="405045" y="247490"/>
                  <a:pt x="405045" y="303317"/>
                </a:cubicBezTo>
                <a:cubicBezTo>
                  <a:pt x="405045" y="359233"/>
                  <a:pt x="359749" y="404482"/>
                  <a:pt x="303775" y="404482"/>
                </a:cubicBezTo>
                <a:cubicBezTo>
                  <a:pt x="247889" y="404482"/>
                  <a:pt x="202593" y="359233"/>
                  <a:pt x="202593" y="303317"/>
                </a:cubicBezTo>
                <a:cubicBezTo>
                  <a:pt x="202593" y="247490"/>
                  <a:pt x="247889" y="202241"/>
                  <a:pt x="303775" y="202241"/>
                </a:cubicBezTo>
                <a:close/>
                <a:moveTo>
                  <a:pt x="81794" y="186528"/>
                </a:moveTo>
                <a:lnTo>
                  <a:pt x="108497" y="197285"/>
                </a:lnTo>
                <a:cubicBezTo>
                  <a:pt x="121492" y="202530"/>
                  <a:pt x="127723" y="217287"/>
                  <a:pt x="122471" y="230177"/>
                </a:cubicBezTo>
                <a:cubicBezTo>
                  <a:pt x="117220" y="243156"/>
                  <a:pt x="102533" y="249379"/>
                  <a:pt x="89538" y="244134"/>
                </a:cubicBezTo>
                <a:lnTo>
                  <a:pt x="62835" y="233377"/>
                </a:lnTo>
                <a:cubicBezTo>
                  <a:pt x="49840" y="228221"/>
                  <a:pt x="43609" y="213464"/>
                  <a:pt x="48861" y="200485"/>
                </a:cubicBezTo>
                <a:cubicBezTo>
                  <a:pt x="54112" y="187506"/>
                  <a:pt x="68799" y="181283"/>
                  <a:pt x="81794" y="186528"/>
                </a:cubicBezTo>
                <a:close/>
                <a:moveTo>
                  <a:pt x="543087" y="182458"/>
                </a:moveTo>
                <a:cubicBezTo>
                  <a:pt x="549096" y="184881"/>
                  <a:pt x="554171" y="189594"/>
                  <a:pt x="556886" y="196040"/>
                </a:cubicBezTo>
                <a:cubicBezTo>
                  <a:pt x="562406" y="208933"/>
                  <a:pt x="556352" y="223781"/>
                  <a:pt x="543532" y="229205"/>
                </a:cubicBezTo>
                <a:lnTo>
                  <a:pt x="517001" y="240497"/>
                </a:lnTo>
                <a:cubicBezTo>
                  <a:pt x="504092" y="245921"/>
                  <a:pt x="489224" y="239964"/>
                  <a:pt x="483794" y="227071"/>
                </a:cubicBezTo>
                <a:cubicBezTo>
                  <a:pt x="478363" y="214267"/>
                  <a:pt x="484328" y="199419"/>
                  <a:pt x="497237" y="193906"/>
                </a:cubicBezTo>
                <a:lnTo>
                  <a:pt x="523679" y="182614"/>
                </a:lnTo>
                <a:cubicBezTo>
                  <a:pt x="530134" y="179902"/>
                  <a:pt x="537078" y="180035"/>
                  <a:pt x="543087" y="182458"/>
                </a:cubicBezTo>
                <a:close/>
                <a:moveTo>
                  <a:pt x="303784" y="176951"/>
                </a:moveTo>
                <a:cubicBezTo>
                  <a:pt x="233923" y="176951"/>
                  <a:pt x="177232" y="233562"/>
                  <a:pt x="177232" y="303326"/>
                </a:cubicBezTo>
                <a:cubicBezTo>
                  <a:pt x="177232" y="373179"/>
                  <a:pt x="233923" y="429790"/>
                  <a:pt x="303784" y="429790"/>
                </a:cubicBezTo>
                <a:cubicBezTo>
                  <a:pt x="373734" y="429790"/>
                  <a:pt x="430425" y="373179"/>
                  <a:pt x="430425" y="303326"/>
                </a:cubicBezTo>
                <a:cubicBezTo>
                  <a:pt x="430425" y="233562"/>
                  <a:pt x="373734" y="176951"/>
                  <a:pt x="303784" y="176951"/>
                </a:cubicBezTo>
                <a:close/>
                <a:moveTo>
                  <a:pt x="303784" y="126383"/>
                </a:moveTo>
                <a:cubicBezTo>
                  <a:pt x="401679" y="126383"/>
                  <a:pt x="480974" y="205656"/>
                  <a:pt x="480974" y="303326"/>
                </a:cubicBezTo>
                <a:cubicBezTo>
                  <a:pt x="480974" y="401085"/>
                  <a:pt x="401679" y="480269"/>
                  <a:pt x="303784" y="480269"/>
                </a:cubicBezTo>
                <a:cubicBezTo>
                  <a:pt x="205978" y="480269"/>
                  <a:pt x="126594" y="401085"/>
                  <a:pt x="126594" y="303326"/>
                </a:cubicBezTo>
                <a:cubicBezTo>
                  <a:pt x="126594" y="205656"/>
                  <a:pt x="205978" y="126383"/>
                  <a:pt x="303784" y="126383"/>
                </a:cubicBezTo>
                <a:close/>
                <a:moveTo>
                  <a:pt x="92552" y="67125"/>
                </a:moveTo>
                <a:cubicBezTo>
                  <a:pt x="99028" y="67125"/>
                  <a:pt x="105504" y="69613"/>
                  <a:pt x="110444" y="74587"/>
                </a:cubicBezTo>
                <a:lnTo>
                  <a:pt x="165545" y="129485"/>
                </a:lnTo>
                <a:cubicBezTo>
                  <a:pt x="175426" y="139434"/>
                  <a:pt x="175426" y="155424"/>
                  <a:pt x="165545" y="165284"/>
                </a:cubicBezTo>
                <a:cubicBezTo>
                  <a:pt x="155664" y="175144"/>
                  <a:pt x="139642" y="175144"/>
                  <a:pt x="129761" y="165284"/>
                </a:cubicBezTo>
                <a:lnTo>
                  <a:pt x="74660" y="110297"/>
                </a:lnTo>
                <a:cubicBezTo>
                  <a:pt x="64779" y="100437"/>
                  <a:pt x="64779" y="84447"/>
                  <a:pt x="74660" y="74587"/>
                </a:cubicBezTo>
                <a:cubicBezTo>
                  <a:pt x="79601" y="69613"/>
                  <a:pt x="86076" y="67125"/>
                  <a:pt x="92552" y="67125"/>
                </a:cubicBezTo>
                <a:close/>
                <a:moveTo>
                  <a:pt x="515087" y="67125"/>
                </a:moveTo>
                <a:cubicBezTo>
                  <a:pt x="521563" y="67125"/>
                  <a:pt x="528039" y="69613"/>
                  <a:pt x="532979" y="74587"/>
                </a:cubicBezTo>
                <a:cubicBezTo>
                  <a:pt x="542860" y="84447"/>
                  <a:pt x="542860" y="100437"/>
                  <a:pt x="532979" y="110297"/>
                </a:cubicBezTo>
                <a:lnTo>
                  <a:pt x="477878" y="165284"/>
                </a:lnTo>
                <a:cubicBezTo>
                  <a:pt x="467997" y="175144"/>
                  <a:pt x="451975" y="175144"/>
                  <a:pt x="442094" y="165284"/>
                </a:cubicBezTo>
                <a:cubicBezTo>
                  <a:pt x="432213" y="155424"/>
                  <a:pt x="432213" y="139434"/>
                  <a:pt x="442094" y="129574"/>
                </a:cubicBezTo>
                <a:lnTo>
                  <a:pt x="497195" y="74587"/>
                </a:lnTo>
                <a:cubicBezTo>
                  <a:pt x="502136" y="69613"/>
                  <a:pt x="508611" y="67125"/>
                  <a:pt x="515087" y="67125"/>
                </a:cubicBezTo>
                <a:close/>
                <a:moveTo>
                  <a:pt x="215711" y="50428"/>
                </a:moveTo>
                <a:cubicBezTo>
                  <a:pt x="221730" y="52850"/>
                  <a:pt x="226826" y="57561"/>
                  <a:pt x="229540" y="64005"/>
                </a:cubicBezTo>
                <a:lnTo>
                  <a:pt x="240844" y="90491"/>
                </a:lnTo>
                <a:cubicBezTo>
                  <a:pt x="246273" y="103289"/>
                  <a:pt x="240310" y="118132"/>
                  <a:pt x="227404" y="123643"/>
                </a:cubicBezTo>
                <a:cubicBezTo>
                  <a:pt x="214498" y="129064"/>
                  <a:pt x="199634" y="123109"/>
                  <a:pt x="194205" y="110222"/>
                </a:cubicBezTo>
                <a:lnTo>
                  <a:pt x="182901" y="83825"/>
                </a:lnTo>
                <a:cubicBezTo>
                  <a:pt x="177472" y="70937"/>
                  <a:pt x="183435" y="56094"/>
                  <a:pt x="196341" y="50584"/>
                </a:cubicBezTo>
                <a:cubicBezTo>
                  <a:pt x="202750" y="47873"/>
                  <a:pt x="209692" y="48006"/>
                  <a:pt x="215711" y="50428"/>
                </a:cubicBezTo>
                <a:close/>
                <a:moveTo>
                  <a:pt x="406838" y="48782"/>
                </a:moveTo>
                <a:cubicBezTo>
                  <a:pt x="419751" y="53936"/>
                  <a:pt x="426074" y="68687"/>
                  <a:pt x="420820" y="81660"/>
                </a:cubicBezTo>
                <a:lnTo>
                  <a:pt x="410044" y="108318"/>
                </a:lnTo>
                <a:cubicBezTo>
                  <a:pt x="404789" y="121292"/>
                  <a:pt x="390006" y="127512"/>
                  <a:pt x="377003" y="122269"/>
                </a:cubicBezTo>
                <a:cubicBezTo>
                  <a:pt x="364090" y="117027"/>
                  <a:pt x="357767" y="102365"/>
                  <a:pt x="363021" y="89391"/>
                </a:cubicBezTo>
                <a:lnTo>
                  <a:pt x="373797" y="62733"/>
                </a:lnTo>
                <a:cubicBezTo>
                  <a:pt x="379052" y="49759"/>
                  <a:pt x="393835" y="43539"/>
                  <a:pt x="406838" y="48782"/>
                </a:cubicBezTo>
                <a:close/>
                <a:moveTo>
                  <a:pt x="303775" y="0"/>
                </a:moveTo>
                <a:cubicBezTo>
                  <a:pt x="317735" y="0"/>
                  <a:pt x="329117" y="11283"/>
                  <a:pt x="329117" y="25232"/>
                </a:cubicBezTo>
                <a:lnTo>
                  <a:pt x="329117" y="82804"/>
                </a:lnTo>
                <a:cubicBezTo>
                  <a:pt x="329117" y="96753"/>
                  <a:pt x="317735" y="108036"/>
                  <a:pt x="303775" y="108036"/>
                </a:cubicBezTo>
                <a:cubicBezTo>
                  <a:pt x="289815" y="108036"/>
                  <a:pt x="278522" y="96753"/>
                  <a:pt x="278522" y="82804"/>
                </a:cubicBezTo>
                <a:lnTo>
                  <a:pt x="278522" y="25232"/>
                </a:lnTo>
                <a:cubicBezTo>
                  <a:pt x="278522" y="11283"/>
                  <a:pt x="289815" y="0"/>
                  <a:pt x="303775" y="0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7">
            <a:extLst>
              <a:ext uri="{FF2B5EF4-FFF2-40B4-BE49-F238E27FC236}">
                <a16:creationId xmlns="" xmlns:a16="http://schemas.microsoft.com/office/drawing/2014/main" id="{2078E0D1-B5DF-4C59-A560-A91B00E33F19}"/>
              </a:ext>
            </a:extLst>
          </p:cNvPr>
          <p:cNvSpPr>
            <a:spLocks noChangeAspect="1"/>
          </p:cNvSpPr>
          <p:nvPr/>
        </p:nvSpPr>
        <p:spPr bwMode="auto">
          <a:xfrm rot="12567877" flipH="1" flipV="1">
            <a:off x="3399214" y="5235474"/>
            <a:ext cx="508856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8">
            <a:extLst>
              <a:ext uri="{FF2B5EF4-FFF2-40B4-BE49-F238E27FC236}">
                <a16:creationId xmlns="" xmlns:a16="http://schemas.microsoft.com/office/drawing/2014/main" id="{CB137AE9-CCEA-40D1-9305-6F436467EEE7}"/>
              </a:ext>
            </a:extLst>
          </p:cNvPr>
          <p:cNvSpPr>
            <a:spLocks noChangeAspect="1"/>
          </p:cNvSpPr>
          <p:nvPr/>
        </p:nvSpPr>
        <p:spPr bwMode="auto">
          <a:xfrm rot="11109467" flipH="1" flipV="1">
            <a:off x="4366660" y="4904462"/>
            <a:ext cx="609685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5">
            <a:extLst>
              <a:ext uri="{FF2B5EF4-FFF2-40B4-BE49-F238E27FC236}">
                <a16:creationId xmlns="" xmlns:a16="http://schemas.microsoft.com/office/drawing/2014/main" id="{06BAE695-43D4-444E-BC1C-3377B67B7F5C}"/>
              </a:ext>
            </a:extLst>
          </p:cNvPr>
          <p:cNvSpPr>
            <a:spLocks noChangeAspect="1"/>
          </p:cNvSpPr>
          <p:nvPr/>
        </p:nvSpPr>
        <p:spPr bwMode="auto">
          <a:xfrm rot="13372757" flipH="1" flipV="1">
            <a:off x="2184699" y="5772030"/>
            <a:ext cx="508856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5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C0AE9C12-B466-46C3-907C-4A849B1D14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B2ADFD6B-E969-4DD0-9321-596F4BF8A662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4528A704-40FA-4699-B040-09E00005162E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第三章标题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06C1792-055A-4BA6-A7E0-43B7275E573A}"/>
              </a:ext>
            </a:extLst>
          </p:cNvPr>
          <p:cNvSpPr/>
          <p:nvPr/>
        </p:nvSpPr>
        <p:spPr>
          <a:xfrm>
            <a:off x="8010436" y="3605471"/>
            <a:ext cx="3672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70FF687A-1745-4011-A395-277682D88BA0}"/>
              </a:ext>
            </a:extLst>
          </p:cNvPr>
          <p:cNvGrpSpPr/>
          <p:nvPr/>
        </p:nvGrpSpPr>
        <p:grpSpPr>
          <a:xfrm>
            <a:off x="936173" y="1069975"/>
            <a:ext cx="6487885" cy="5076825"/>
            <a:chOff x="936173" y="1069975"/>
            <a:chExt cx="6487885" cy="5076825"/>
          </a:xfrm>
        </p:grpSpPr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D8673C51-5A04-4E89-A0D5-FB2E1D0EE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2115" y="1528081"/>
              <a:ext cx="6096000" cy="4037238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03C46FFB-BDE5-4B75-9215-2451C5315BE4}"/>
                </a:ext>
              </a:extLst>
            </p:cNvPr>
            <p:cNvSpPr/>
            <p:nvPr/>
          </p:nvSpPr>
          <p:spPr>
            <a:xfrm>
              <a:off x="936173" y="1069975"/>
              <a:ext cx="6487885" cy="5076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E553D9B6-7910-4A45-9394-67A921A2E65E}"/>
              </a:ext>
            </a:extLst>
          </p:cNvPr>
          <p:cNvGrpSpPr/>
          <p:nvPr/>
        </p:nvGrpSpPr>
        <p:grpSpPr>
          <a:xfrm>
            <a:off x="8010436" y="2231789"/>
            <a:ext cx="3406556" cy="1094083"/>
            <a:chOff x="8010436" y="2231789"/>
            <a:chExt cx="3406556" cy="1094083"/>
          </a:xfrm>
        </p:grpSpPr>
        <p:sp>
          <p:nvSpPr>
            <p:cNvPr id="11" name="流程图: 决策 10">
              <a:extLst>
                <a:ext uri="{FF2B5EF4-FFF2-40B4-BE49-F238E27FC236}">
                  <a16:creationId xmlns="" xmlns:a16="http://schemas.microsoft.com/office/drawing/2014/main" id="{800A39B1-F1C5-43CE-93A7-1232DB1B8B98}"/>
                </a:ext>
              </a:extLst>
            </p:cNvPr>
            <p:cNvSpPr/>
            <p:nvPr/>
          </p:nvSpPr>
          <p:spPr>
            <a:xfrm>
              <a:off x="8010436" y="2511388"/>
              <a:ext cx="822480" cy="814484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cs typeface="+mn-ea"/>
                  <a:sym typeface="+mn-lt"/>
                </a:rPr>
                <a:t>遇</a:t>
              </a:r>
            </a:p>
          </p:txBody>
        </p:sp>
        <p:sp>
          <p:nvSpPr>
            <p:cNvPr id="12" name="流程图: 决策 11">
              <a:extLst>
                <a:ext uri="{FF2B5EF4-FFF2-40B4-BE49-F238E27FC236}">
                  <a16:creationId xmlns="" xmlns:a16="http://schemas.microsoft.com/office/drawing/2014/main" id="{60C0CF8E-7C1F-432A-A87A-E1B678A7C451}"/>
                </a:ext>
              </a:extLst>
            </p:cNvPr>
            <p:cNvSpPr/>
            <p:nvPr/>
          </p:nvSpPr>
          <p:spPr>
            <a:xfrm>
              <a:off x="8684068" y="2511388"/>
              <a:ext cx="822480" cy="814484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cs typeface="+mn-ea"/>
                  <a:sym typeface="+mn-lt"/>
                </a:rPr>
                <a:t>见</a:t>
              </a:r>
            </a:p>
          </p:txBody>
        </p:sp>
        <p:sp>
          <p:nvSpPr>
            <p:cNvPr id="13" name="流程图: 决策 12">
              <a:extLst>
                <a:ext uri="{FF2B5EF4-FFF2-40B4-BE49-F238E27FC236}">
                  <a16:creationId xmlns="" xmlns:a16="http://schemas.microsoft.com/office/drawing/2014/main" id="{FCBC0A38-3DD4-4183-8E7E-BC6870FD1436}"/>
                </a:ext>
              </a:extLst>
            </p:cNvPr>
            <p:cNvSpPr/>
            <p:nvPr/>
          </p:nvSpPr>
          <p:spPr>
            <a:xfrm>
              <a:off x="9920880" y="2511388"/>
              <a:ext cx="822480" cy="814484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cs typeface="+mn-ea"/>
                  <a:sym typeface="+mn-lt"/>
                </a:rPr>
                <a:t>自</a:t>
              </a:r>
            </a:p>
          </p:txBody>
        </p:sp>
        <p:sp>
          <p:nvSpPr>
            <p:cNvPr id="14" name="流程图: 决策 13">
              <a:extLst>
                <a:ext uri="{FF2B5EF4-FFF2-40B4-BE49-F238E27FC236}">
                  <a16:creationId xmlns="" xmlns:a16="http://schemas.microsoft.com/office/drawing/2014/main" id="{51E78953-F906-4D30-A366-98111B416D09}"/>
                </a:ext>
              </a:extLst>
            </p:cNvPr>
            <p:cNvSpPr/>
            <p:nvPr/>
          </p:nvSpPr>
          <p:spPr>
            <a:xfrm>
              <a:off x="10594512" y="2511388"/>
              <a:ext cx="822480" cy="814484"/>
            </a:xfrm>
            <a:prstGeom prst="flowChartDecisi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cs typeface="+mn-ea"/>
                  <a:sym typeface="+mn-lt"/>
                </a:rPr>
                <a:t>己</a:t>
              </a:r>
            </a:p>
          </p:txBody>
        </p:sp>
        <p:sp>
          <p:nvSpPr>
            <p:cNvPr id="16" name="sunny_322580">
              <a:extLst>
                <a:ext uri="{FF2B5EF4-FFF2-40B4-BE49-F238E27FC236}">
                  <a16:creationId xmlns="" xmlns:a16="http://schemas.microsoft.com/office/drawing/2014/main" id="{E0C6A640-C273-4A03-9465-7E8A387189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08872" y="2231789"/>
              <a:ext cx="609685" cy="60876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  <a:gd name="connsiteX130" fmla="*/ 373273 h 605239"/>
                <a:gd name="connsiteY130" fmla="*/ 373273 h 605239"/>
                <a:gd name="connsiteX131" fmla="*/ 373273 h 605239"/>
                <a:gd name="connsiteY131" fmla="*/ 373273 h 605239"/>
                <a:gd name="connsiteX132" fmla="*/ 373273 h 605239"/>
                <a:gd name="connsiteY132" fmla="*/ 373273 h 605239"/>
                <a:gd name="connsiteX133" fmla="*/ 373273 h 605239"/>
                <a:gd name="connsiteY133" fmla="*/ 373273 h 605239"/>
                <a:gd name="connsiteX134" fmla="*/ 373273 h 605239"/>
                <a:gd name="connsiteY134" fmla="*/ 373273 h 605239"/>
                <a:gd name="connsiteX135" fmla="*/ 373273 h 605239"/>
                <a:gd name="connsiteY135" fmla="*/ 373273 h 605239"/>
                <a:gd name="connsiteX136" fmla="*/ 373273 h 605239"/>
                <a:gd name="connsiteY136" fmla="*/ 373273 h 605239"/>
                <a:gd name="connsiteX137" fmla="*/ 373273 h 605239"/>
                <a:gd name="connsiteY137" fmla="*/ 373273 h 605239"/>
                <a:gd name="connsiteX138" fmla="*/ 373273 h 605239"/>
                <a:gd name="connsiteY138" fmla="*/ 373273 h 605239"/>
                <a:gd name="connsiteX139" fmla="*/ 373273 h 605239"/>
                <a:gd name="connsiteY13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607639" h="606722">
                  <a:moveTo>
                    <a:pt x="303775" y="498545"/>
                  </a:moveTo>
                  <a:cubicBezTo>
                    <a:pt x="317735" y="498545"/>
                    <a:pt x="329117" y="509923"/>
                    <a:pt x="329117" y="523878"/>
                  </a:cubicBezTo>
                  <a:lnTo>
                    <a:pt x="329117" y="581389"/>
                  </a:lnTo>
                  <a:cubicBezTo>
                    <a:pt x="329117" y="595344"/>
                    <a:pt x="317735" y="606722"/>
                    <a:pt x="303775" y="606722"/>
                  </a:cubicBezTo>
                  <a:cubicBezTo>
                    <a:pt x="289815" y="606722"/>
                    <a:pt x="278522" y="595344"/>
                    <a:pt x="278522" y="581389"/>
                  </a:cubicBezTo>
                  <a:lnTo>
                    <a:pt x="278522" y="523878"/>
                  </a:lnTo>
                  <a:cubicBezTo>
                    <a:pt x="278522" y="509923"/>
                    <a:pt x="289815" y="498545"/>
                    <a:pt x="303775" y="498545"/>
                  </a:cubicBezTo>
                  <a:close/>
                  <a:moveTo>
                    <a:pt x="230509" y="484364"/>
                  </a:moveTo>
                  <a:cubicBezTo>
                    <a:pt x="243502" y="489607"/>
                    <a:pt x="249731" y="504357"/>
                    <a:pt x="244481" y="517331"/>
                  </a:cubicBezTo>
                  <a:lnTo>
                    <a:pt x="233713" y="543989"/>
                  </a:lnTo>
                  <a:cubicBezTo>
                    <a:pt x="228462" y="556874"/>
                    <a:pt x="213779" y="563183"/>
                    <a:pt x="200787" y="557940"/>
                  </a:cubicBezTo>
                  <a:cubicBezTo>
                    <a:pt x="187794" y="552698"/>
                    <a:pt x="181565" y="537947"/>
                    <a:pt x="186815" y="525062"/>
                  </a:cubicBezTo>
                  <a:lnTo>
                    <a:pt x="197583" y="498404"/>
                  </a:lnTo>
                  <a:cubicBezTo>
                    <a:pt x="202834" y="485430"/>
                    <a:pt x="217606" y="479210"/>
                    <a:pt x="230509" y="484364"/>
                  </a:cubicBezTo>
                  <a:close/>
                  <a:moveTo>
                    <a:pt x="399572" y="482896"/>
                  </a:moveTo>
                  <a:cubicBezTo>
                    <a:pt x="405579" y="485318"/>
                    <a:pt x="410675" y="490027"/>
                    <a:pt x="413434" y="496425"/>
                  </a:cubicBezTo>
                  <a:lnTo>
                    <a:pt x="424649" y="522906"/>
                  </a:lnTo>
                  <a:cubicBezTo>
                    <a:pt x="430167" y="535791"/>
                    <a:pt x="424115" y="550630"/>
                    <a:pt x="411298" y="556051"/>
                  </a:cubicBezTo>
                  <a:cubicBezTo>
                    <a:pt x="398392" y="561560"/>
                    <a:pt x="383528" y="555518"/>
                    <a:pt x="378099" y="542722"/>
                  </a:cubicBezTo>
                  <a:lnTo>
                    <a:pt x="366795" y="516241"/>
                  </a:lnTo>
                  <a:cubicBezTo>
                    <a:pt x="361366" y="503357"/>
                    <a:pt x="367329" y="488517"/>
                    <a:pt x="380235" y="483096"/>
                  </a:cubicBezTo>
                  <a:cubicBezTo>
                    <a:pt x="386643" y="480342"/>
                    <a:pt x="393564" y="480475"/>
                    <a:pt x="399572" y="482896"/>
                  </a:cubicBezTo>
                  <a:close/>
                  <a:moveTo>
                    <a:pt x="459986" y="434043"/>
                  </a:moveTo>
                  <a:cubicBezTo>
                    <a:pt x="466462" y="434043"/>
                    <a:pt x="472938" y="436509"/>
                    <a:pt x="477878" y="441440"/>
                  </a:cubicBezTo>
                  <a:lnTo>
                    <a:pt x="532979" y="496435"/>
                  </a:lnTo>
                  <a:cubicBezTo>
                    <a:pt x="542860" y="506297"/>
                    <a:pt x="542860" y="522289"/>
                    <a:pt x="532979" y="532151"/>
                  </a:cubicBezTo>
                  <a:cubicBezTo>
                    <a:pt x="523098" y="542013"/>
                    <a:pt x="507076" y="542013"/>
                    <a:pt x="497195" y="532151"/>
                  </a:cubicBezTo>
                  <a:lnTo>
                    <a:pt x="442094" y="477156"/>
                  </a:lnTo>
                  <a:cubicBezTo>
                    <a:pt x="432213" y="467294"/>
                    <a:pt x="432213" y="451302"/>
                    <a:pt x="442094" y="441440"/>
                  </a:cubicBezTo>
                  <a:cubicBezTo>
                    <a:pt x="447034" y="436509"/>
                    <a:pt x="453510" y="434043"/>
                    <a:pt x="459986" y="434043"/>
                  </a:cubicBezTo>
                  <a:close/>
                  <a:moveTo>
                    <a:pt x="147653" y="434043"/>
                  </a:moveTo>
                  <a:cubicBezTo>
                    <a:pt x="154129" y="434043"/>
                    <a:pt x="160605" y="436509"/>
                    <a:pt x="165545" y="441440"/>
                  </a:cubicBezTo>
                  <a:cubicBezTo>
                    <a:pt x="175426" y="451302"/>
                    <a:pt x="175426" y="467294"/>
                    <a:pt x="165545" y="477156"/>
                  </a:cubicBezTo>
                  <a:lnTo>
                    <a:pt x="110444" y="532151"/>
                  </a:lnTo>
                  <a:cubicBezTo>
                    <a:pt x="100563" y="542013"/>
                    <a:pt x="84541" y="542013"/>
                    <a:pt x="74660" y="532151"/>
                  </a:cubicBezTo>
                  <a:cubicBezTo>
                    <a:pt x="64779" y="522289"/>
                    <a:pt x="64779" y="506297"/>
                    <a:pt x="74660" y="496435"/>
                  </a:cubicBezTo>
                  <a:lnTo>
                    <a:pt x="129761" y="441440"/>
                  </a:lnTo>
                  <a:cubicBezTo>
                    <a:pt x="134702" y="436509"/>
                    <a:pt x="141177" y="434043"/>
                    <a:pt x="147653" y="434043"/>
                  </a:cubicBezTo>
                  <a:close/>
                  <a:moveTo>
                    <a:pt x="109924" y="366069"/>
                  </a:moveTo>
                  <a:cubicBezTo>
                    <a:pt x="115929" y="368492"/>
                    <a:pt x="121022" y="373205"/>
                    <a:pt x="123779" y="379651"/>
                  </a:cubicBezTo>
                  <a:cubicBezTo>
                    <a:pt x="129205" y="392455"/>
                    <a:pt x="123245" y="407303"/>
                    <a:pt x="110347" y="412816"/>
                  </a:cubicBezTo>
                  <a:lnTo>
                    <a:pt x="83927" y="424019"/>
                  </a:lnTo>
                  <a:cubicBezTo>
                    <a:pt x="71029" y="429532"/>
                    <a:pt x="56173" y="423486"/>
                    <a:pt x="50747" y="410682"/>
                  </a:cubicBezTo>
                  <a:cubicBezTo>
                    <a:pt x="45232" y="397789"/>
                    <a:pt x="51192" y="382941"/>
                    <a:pt x="64090" y="377517"/>
                  </a:cubicBezTo>
                  <a:lnTo>
                    <a:pt x="90599" y="366225"/>
                  </a:lnTo>
                  <a:cubicBezTo>
                    <a:pt x="97004" y="363513"/>
                    <a:pt x="103920" y="363646"/>
                    <a:pt x="109924" y="366069"/>
                  </a:cubicBezTo>
                  <a:close/>
                  <a:moveTo>
                    <a:pt x="518101" y="362517"/>
                  </a:moveTo>
                  <a:lnTo>
                    <a:pt x="544804" y="373270"/>
                  </a:lnTo>
                  <a:cubicBezTo>
                    <a:pt x="557799" y="378514"/>
                    <a:pt x="564030" y="393267"/>
                    <a:pt x="558778" y="406242"/>
                  </a:cubicBezTo>
                  <a:cubicBezTo>
                    <a:pt x="553527" y="419129"/>
                    <a:pt x="538840" y="425439"/>
                    <a:pt x="525845" y="420195"/>
                  </a:cubicBezTo>
                  <a:lnTo>
                    <a:pt x="499142" y="409442"/>
                  </a:lnTo>
                  <a:cubicBezTo>
                    <a:pt x="486147" y="404198"/>
                    <a:pt x="479916" y="389445"/>
                    <a:pt x="485079" y="376559"/>
                  </a:cubicBezTo>
                  <a:cubicBezTo>
                    <a:pt x="490330" y="363583"/>
                    <a:pt x="505106" y="357273"/>
                    <a:pt x="518101" y="362517"/>
                  </a:cubicBezTo>
                  <a:close/>
                  <a:moveTo>
                    <a:pt x="524687" y="278099"/>
                  </a:moveTo>
                  <a:lnTo>
                    <a:pt x="582273" y="278099"/>
                  </a:lnTo>
                  <a:cubicBezTo>
                    <a:pt x="596246" y="278099"/>
                    <a:pt x="607639" y="289376"/>
                    <a:pt x="607639" y="303317"/>
                  </a:cubicBezTo>
                  <a:cubicBezTo>
                    <a:pt x="607639" y="317258"/>
                    <a:pt x="596246" y="328624"/>
                    <a:pt x="582273" y="328624"/>
                  </a:cubicBezTo>
                  <a:lnTo>
                    <a:pt x="524687" y="328624"/>
                  </a:lnTo>
                  <a:cubicBezTo>
                    <a:pt x="510714" y="328624"/>
                    <a:pt x="499321" y="317258"/>
                    <a:pt x="499321" y="303317"/>
                  </a:cubicBezTo>
                  <a:cubicBezTo>
                    <a:pt x="499321" y="289376"/>
                    <a:pt x="510714" y="278099"/>
                    <a:pt x="524687" y="278099"/>
                  </a:cubicBezTo>
                  <a:close/>
                  <a:moveTo>
                    <a:pt x="25272" y="278099"/>
                  </a:moveTo>
                  <a:lnTo>
                    <a:pt x="83469" y="278099"/>
                  </a:lnTo>
                  <a:cubicBezTo>
                    <a:pt x="97440" y="278099"/>
                    <a:pt x="108741" y="289376"/>
                    <a:pt x="108741" y="303317"/>
                  </a:cubicBezTo>
                  <a:cubicBezTo>
                    <a:pt x="108741" y="317258"/>
                    <a:pt x="97440" y="328624"/>
                    <a:pt x="83469" y="328624"/>
                  </a:cubicBezTo>
                  <a:lnTo>
                    <a:pt x="25272" y="328624"/>
                  </a:lnTo>
                  <a:cubicBezTo>
                    <a:pt x="11301" y="328624"/>
                    <a:pt x="0" y="317258"/>
                    <a:pt x="0" y="303317"/>
                  </a:cubicBezTo>
                  <a:cubicBezTo>
                    <a:pt x="0" y="289376"/>
                    <a:pt x="11301" y="278099"/>
                    <a:pt x="25272" y="278099"/>
                  </a:cubicBezTo>
                  <a:close/>
                  <a:moveTo>
                    <a:pt x="303775" y="252735"/>
                  </a:moveTo>
                  <a:cubicBezTo>
                    <a:pt x="275832" y="252735"/>
                    <a:pt x="253139" y="275403"/>
                    <a:pt x="253139" y="303317"/>
                  </a:cubicBezTo>
                  <a:cubicBezTo>
                    <a:pt x="253139" y="331320"/>
                    <a:pt x="275832" y="353900"/>
                    <a:pt x="303775" y="353900"/>
                  </a:cubicBezTo>
                  <a:cubicBezTo>
                    <a:pt x="331806" y="353900"/>
                    <a:pt x="354410" y="331320"/>
                    <a:pt x="354410" y="303317"/>
                  </a:cubicBezTo>
                  <a:cubicBezTo>
                    <a:pt x="354410" y="275403"/>
                    <a:pt x="331806" y="252735"/>
                    <a:pt x="303775" y="252735"/>
                  </a:cubicBezTo>
                  <a:close/>
                  <a:moveTo>
                    <a:pt x="303775" y="202241"/>
                  </a:moveTo>
                  <a:cubicBezTo>
                    <a:pt x="359749" y="202241"/>
                    <a:pt x="405045" y="247490"/>
                    <a:pt x="405045" y="303317"/>
                  </a:cubicBezTo>
                  <a:cubicBezTo>
                    <a:pt x="405045" y="359233"/>
                    <a:pt x="359749" y="404482"/>
                    <a:pt x="303775" y="404482"/>
                  </a:cubicBezTo>
                  <a:cubicBezTo>
                    <a:pt x="247889" y="404482"/>
                    <a:pt x="202593" y="359233"/>
                    <a:pt x="202593" y="303317"/>
                  </a:cubicBezTo>
                  <a:cubicBezTo>
                    <a:pt x="202593" y="247490"/>
                    <a:pt x="247889" y="202241"/>
                    <a:pt x="303775" y="202241"/>
                  </a:cubicBezTo>
                  <a:close/>
                  <a:moveTo>
                    <a:pt x="81794" y="186528"/>
                  </a:moveTo>
                  <a:lnTo>
                    <a:pt x="108497" y="197285"/>
                  </a:lnTo>
                  <a:cubicBezTo>
                    <a:pt x="121492" y="202530"/>
                    <a:pt x="127723" y="217287"/>
                    <a:pt x="122471" y="230177"/>
                  </a:cubicBezTo>
                  <a:cubicBezTo>
                    <a:pt x="117220" y="243156"/>
                    <a:pt x="102533" y="249379"/>
                    <a:pt x="89538" y="244134"/>
                  </a:cubicBezTo>
                  <a:lnTo>
                    <a:pt x="62835" y="233377"/>
                  </a:lnTo>
                  <a:cubicBezTo>
                    <a:pt x="49840" y="228221"/>
                    <a:pt x="43609" y="213464"/>
                    <a:pt x="48861" y="200485"/>
                  </a:cubicBezTo>
                  <a:cubicBezTo>
                    <a:pt x="54112" y="187506"/>
                    <a:pt x="68799" y="181283"/>
                    <a:pt x="81794" y="186528"/>
                  </a:cubicBezTo>
                  <a:close/>
                  <a:moveTo>
                    <a:pt x="543087" y="182458"/>
                  </a:moveTo>
                  <a:cubicBezTo>
                    <a:pt x="549096" y="184881"/>
                    <a:pt x="554171" y="189594"/>
                    <a:pt x="556886" y="196040"/>
                  </a:cubicBezTo>
                  <a:cubicBezTo>
                    <a:pt x="562406" y="208933"/>
                    <a:pt x="556352" y="223781"/>
                    <a:pt x="543532" y="229205"/>
                  </a:cubicBezTo>
                  <a:lnTo>
                    <a:pt x="517001" y="240497"/>
                  </a:lnTo>
                  <a:cubicBezTo>
                    <a:pt x="504092" y="245921"/>
                    <a:pt x="489224" y="239964"/>
                    <a:pt x="483794" y="227071"/>
                  </a:cubicBezTo>
                  <a:cubicBezTo>
                    <a:pt x="478363" y="214267"/>
                    <a:pt x="484328" y="199419"/>
                    <a:pt x="497237" y="193906"/>
                  </a:cubicBezTo>
                  <a:lnTo>
                    <a:pt x="523679" y="182614"/>
                  </a:lnTo>
                  <a:cubicBezTo>
                    <a:pt x="530134" y="179902"/>
                    <a:pt x="537078" y="180035"/>
                    <a:pt x="543087" y="182458"/>
                  </a:cubicBezTo>
                  <a:close/>
                  <a:moveTo>
                    <a:pt x="303784" y="176951"/>
                  </a:moveTo>
                  <a:cubicBezTo>
                    <a:pt x="233923" y="176951"/>
                    <a:pt x="177232" y="233562"/>
                    <a:pt x="177232" y="303326"/>
                  </a:cubicBezTo>
                  <a:cubicBezTo>
                    <a:pt x="177232" y="373179"/>
                    <a:pt x="233923" y="429790"/>
                    <a:pt x="303784" y="429790"/>
                  </a:cubicBezTo>
                  <a:cubicBezTo>
                    <a:pt x="373734" y="429790"/>
                    <a:pt x="430425" y="373179"/>
                    <a:pt x="430425" y="303326"/>
                  </a:cubicBezTo>
                  <a:cubicBezTo>
                    <a:pt x="430425" y="233562"/>
                    <a:pt x="373734" y="176951"/>
                    <a:pt x="303784" y="176951"/>
                  </a:cubicBezTo>
                  <a:close/>
                  <a:moveTo>
                    <a:pt x="303784" y="126383"/>
                  </a:moveTo>
                  <a:cubicBezTo>
                    <a:pt x="401679" y="126383"/>
                    <a:pt x="480974" y="205656"/>
                    <a:pt x="480974" y="303326"/>
                  </a:cubicBezTo>
                  <a:cubicBezTo>
                    <a:pt x="480974" y="401085"/>
                    <a:pt x="401679" y="480269"/>
                    <a:pt x="303784" y="480269"/>
                  </a:cubicBezTo>
                  <a:cubicBezTo>
                    <a:pt x="205978" y="480269"/>
                    <a:pt x="126594" y="401085"/>
                    <a:pt x="126594" y="303326"/>
                  </a:cubicBezTo>
                  <a:cubicBezTo>
                    <a:pt x="126594" y="205656"/>
                    <a:pt x="205978" y="126383"/>
                    <a:pt x="303784" y="126383"/>
                  </a:cubicBezTo>
                  <a:close/>
                  <a:moveTo>
                    <a:pt x="92552" y="67125"/>
                  </a:moveTo>
                  <a:cubicBezTo>
                    <a:pt x="99028" y="67125"/>
                    <a:pt x="105504" y="69613"/>
                    <a:pt x="110444" y="74587"/>
                  </a:cubicBezTo>
                  <a:lnTo>
                    <a:pt x="165545" y="129485"/>
                  </a:lnTo>
                  <a:cubicBezTo>
                    <a:pt x="175426" y="139434"/>
                    <a:pt x="175426" y="155424"/>
                    <a:pt x="165545" y="165284"/>
                  </a:cubicBezTo>
                  <a:cubicBezTo>
                    <a:pt x="155664" y="175144"/>
                    <a:pt x="139642" y="175144"/>
                    <a:pt x="129761" y="165284"/>
                  </a:cubicBezTo>
                  <a:lnTo>
                    <a:pt x="74660" y="110297"/>
                  </a:lnTo>
                  <a:cubicBezTo>
                    <a:pt x="64779" y="100437"/>
                    <a:pt x="64779" y="84447"/>
                    <a:pt x="74660" y="74587"/>
                  </a:cubicBezTo>
                  <a:cubicBezTo>
                    <a:pt x="79601" y="69613"/>
                    <a:pt x="86076" y="67125"/>
                    <a:pt x="92552" y="67125"/>
                  </a:cubicBezTo>
                  <a:close/>
                  <a:moveTo>
                    <a:pt x="515087" y="67125"/>
                  </a:moveTo>
                  <a:cubicBezTo>
                    <a:pt x="521563" y="67125"/>
                    <a:pt x="528039" y="69613"/>
                    <a:pt x="532979" y="74587"/>
                  </a:cubicBezTo>
                  <a:cubicBezTo>
                    <a:pt x="542860" y="84447"/>
                    <a:pt x="542860" y="100437"/>
                    <a:pt x="532979" y="110297"/>
                  </a:cubicBezTo>
                  <a:lnTo>
                    <a:pt x="477878" y="165284"/>
                  </a:lnTo>
                  <a:cubicBezTo>
                    <a:pt x="467997" y="175144"/>
                    <a:pt x="451975" y="175144"/>
                    <a:pt x="442094" y="165284"/>
                  </a:cubicBezTo>
                  <a:cubicBezTo>
                    <a:pt x="432213" y="155424"/>
                    <a:pt x="432213" y="139434"/>
                    <a:pt x="442094" y="129574"/>
                  </a:cubicBezTo>
                  <a:lnTo>
                    <a:pt x="497195" y="74587"/>
                  </a:lnTo>
                  <a:cubicBezTo>
                    <a:pt x="502136" y="69613"/>
                    <a:pt x="508611" y="67125"/>
                    <a:pt x="515087" y="67125"/>
                  </a:cubicBezTo>
                  <a:close/>
                  <a:moveTo>
                    <a:pt x="215711" y="50428"/>
                  </a:moveTo>
                  <a:cubicBezTo>
                    <a:pt x="221730" y="52850"/>
                    <a:pt x="226826" y="57561"/>
                    <a:pt x="229540" y="64005"/>
                  </a:cubicBezTo>
                  <a:lnTo>
                    <a:pt x="240844" y="90491"/>
                  </a:lnTo>
                  <a:cubicBezTo>
                    <a:pt x="246273" y="103289"/>
                    <a:pt x="240310" y="118132"/>
                    <a:pt x="227404" y="123643"/>
                  </a:cubicBezTo>
                  <a:cubicBezTo>
                    <a:pt x="214498" y="129064"/>
                    <a:pt x="199634" y="123109"/>
                    <a:pt x="194205" y="110222"/>
                  </a:cubicBezTo>
                  <a:lnTo>
                    <a:pt x="182901" y="83825"/>
                  </a:lnTo>
                  <a:cubicBezTo>
                    <a:pt x="177472" y="70937"/>
                    <a:pt x="183435" y="56094"/>
                    <a:pt x="196341" y="50584"/>
                  </a:cubicBezTo>
                  <a:cubicBezTo>
                    <a:pt x="202750" y="47873"/>
                    <a:pt x="209692" y="48006"/>
                    <a:pt x="215711" y="50428"/>
                  </a:cubicBezTo>
                  <a:close/>
                  <a:moveTo>
                    <a:pt x="406838" y="48782"/>
                  </a:moveTo>
                  <a:cubicBezTo>
                    <a:pt x="419751" y="53936"/>
                    <a:pt x="426074" y="68687"/>
                    <a:pt x="420820" y="81660"/>
                  </a:cubicBezTo>
                  <a:lnTo>
                    <a:pt x="410044" y="108318"/>
                  </a:lnTo>
                  <a:cubicBezTo>
                    <a:pt x="404789" y="121292"/>
                    <a:pt x="390006" y="127512"/>
                    <a:pt x="377003" y="122269"/>
                  </a:cubicBezTo>
                  <a:cubicBezTo>
                    <a:pt x="364090" y="117027"/>
                    <a:pt x="357767" y="102365"/>
                    <a:pt x="363021" y="89391"/>
                  </a:cubicBezTo>
                  <a:lnTo>
                    <a:pt x="373797" y="62733"/>
                  </a:lnTo>
                  <a:cubicBezTo>
                    <a:pt x="379052" y="49759"/>
                    <a:pt x="393835" y="43539"/>
                    <a:pt x="406838" y="48782"/>
                  </a:cubicBezTo>
                  <a:close/>
                  <a:moveTo>
                    <a:pt x="303775" y="0"/>
                  </a:moveTo>
                  <a:cubicBezTo>
                    <a:pt x="317735" y="0"/>
                    <a:pt x="329117" y="11283"/>
                    <a:pt x="329117" y="25232"/>
                  </a:cubicBezTo>
                  <a:lnTo>
                    <a:pt x="329117" y="82804"/>
                  </a:lnTo>
                  <a:cubicBezTo>
                    <a:pt x="329117" y="96753"/>
                    <a:pt x="317735" y="108036"/>
                    <a:pt x="303775" y="108036"/>
                  </a:cubicBezTo>
                  <a:cubicBezTo>
                    <a:pt x="289815" y="108036"/>
                    <a:pt x="278522" y="96753"/>
                    <a:pt x="278522" y="82804"/>
                  </a:cubicBezTo>
                  <a:lnTo>
                    <a:pt x="278522" y="25232"/>
                  </a:lnTo>
                  <a:cubicBezTo>
                    <a:pt x="278522" y="11283"/>
                    <a:pt x="289815" y="0"/>
                    <a:pt x="303775" y="0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64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0369E2D-C724-4018-BE3F-D403E8CF9D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800645F-C03A-44AD-8A87-0020EC792D5A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908361A-7677-4A0A-9743-256C40805F29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第三章标题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B9CDF42-001E-4512-8AEB-C0E1329772D0}"/>
              </a:ext>
            </a:extLst>
          </p:cNvPr>
          <p:cNvSpPr/>
          <p:nvPr/>
        </p:nvSpPr>
        <p:spPr>
          <a:xfrm>
            <a:off x="7620000" y="1453405"/>
            <a:ext cx="35814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2B242B96-8C68-4AE6-9117-E1497F377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0" y="1993872"/>
            <a:ext cx="5791200" cy="34766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00207575-3F7B-49B0-BEB4-F4B5DA0EBB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3275615"/>
            <a:ext cx="3581400" cy="238639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F4B6E03-D301-4D6E-A89A-247BA166DA42}"/>
              </a:ext>
            </a:extLst>
          </p:cNvPr>
          <p:cNvGrpSpPr/>
          <p:nvPr/>
        </p:nvGrpSpPr>
        <p:grpSpPr>
          <a:xfrm>
            <a:off x="812800" y="1173162"/>
            <a:ext cx="10388600" cy="4788694"/>
            <a:chOff x="812800" y="1173162"/>
            <a:chExt cx="10388600" cy="4788694"/>
          </a:xfrm>
        </p:grpSpPr>
        <p:sp>
          <p:nvSpPr>
            <p:cNvPr id="9" name="半闭框 8">
              <a:extLst>
                <a:ext uri="{FF2B5EF4-FFF2-40B4-BE49-F238E27FC236}">
                  <a16:creationId xmlns="" xmlns:a16="http://schemas.microsoft.com/office/drawing/2014/main" id="{CDD0C9CE-99DD-449E-A3DE-0999613151BD}"/>
                </a:ext>
              </a:extLst>
            </p:cNvPr>
            <p:cNvSpPr/>
            <p:nvPr/>
          </p:nvSpPr>
          <p:spPr>
            <a:xfrm rot="5400000">
              <a:off x="10795000" y="1173162"/>
              <a:ext cx="406400" cy="406400"/>
            </a:xfrm>
            <a:prstGeom prst="halfFram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半闭框 10">
              <a:extLst>
                <a:ext uri="{FF2B5EF4-FFF2-40B4-BE49-F238E27FC236}">
                  <a16:creationId xmlns="" xmlns:a16="http://schemas.microsoft.com/office/drawing/2014/main" id="{C668C8E8-4382-4D6B-A1BC-7C0E50CC4BF4}"/>
                </a:ext>
              </a:extLst>
            </p:cNvPr>
            <p:cNvSpPr/>
            <p:nvPr/>
          </p:nvSpPr>
          <p:spPr>
            <a:xfrm rot="16200000">
              <a:off x="812800" y="5555456"/>
              <a:ext cx="406400" cy="406400"/>
            </a:xfrm>
            <a:prstGeom prst="halfFram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1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AD7F718E-C5C5-4F97-9F8F-9C832F6563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A3D5F27A-1C5F-4862-8948-BEB51D12B9E7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0C01E15-22B7-4ECF-9016-9D7EA9FB23FE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第三章标题</a:t>
            </a:r>
          </a:p>
        </p:txBody>
      </p:sp>
      <p:sp>
        <p:nvSpPr>
          <p:cNvPr id="6" name="KSO_Img3">
            <a:extLst>
              <a:ext uri="{FF2B5EF4-FFF2-40B4-BE49-F238E27FC236}">
                <a16:creationId xmlns="" xmlns:a16="http://schemas.microsoft.com/office/drawing/2014/main" id="{A7F0CAE9-C3EA-481C-B8DC-E3C59DD7E0A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60800" y="3613151"/>
            <a:ext cx="2235200" cy="1333500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KSO_Img1">
            <a:extLst>
              <a:ext uri="{FF2B5EF4-FFF2-40B4-BE49-F238E27FC236}">
                <a16:creationId xmlns="" xmlns:a16="http://schemas.microsoft.com/office/drawing/2014/main" id="{ADC1A397-485D-4037-B46A-870DCC3327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52633" y="952500"/>
            <a:ext cx="4699000" cy="2565400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KSO_Img2">
            <a:extLst>
              <a:ext uri="{FF2B5EF4-FFF2-40B4-BE49-F238E27FC236}">
                <a16:creationId xmlns="" xmlns:a16="http://schemas.microsoft.com/office/drawing/2014/main" id="{BF4DF39B-FDF2-4417-9CA2-384B597EFD2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52634" y="3606801"/>
            <a:ext cx="2857500" cy="2679700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KSO_Img4">
            <a:extLst>
              <a:ext uri="{FF2B5EF4-FFF2-40B4-BE49-F238E27FC236}">
                <a16:creationId xmlns="" xmlns:a16="http://schemas.microsoft.com/office/drawing/2014/main" id="{F27C1185-8278-4320-B556-6C076DE15A3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237134" y="3606800"/>
            <a:ext cx="1714500" cy="1244600"/>
          </a:xfrm>
          <a:prstGeom prst="rect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9EF69423-8560-4A2C-BE9D-103647D06A27}"/>
              </a:ext>
            </a:extLst>
          </p:cNvPr>
          <p:cNvSpPr txBox="1"/>
          <p:nvPr/>
        </p:nvSpPr>
        <p:spPr>
          <a:xfrm>
            <a:off x="1784816" y="1539201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297DEEA5-10A1-4DB2-A31C-26EEFFC79416}"/>
              </a:ext>
            </a:extLst>
          </p:cNvPr>
          <p:cNvSpPr txBox="1"/>
          <p:nvPr/>
        </p:nvSpPr>
        <p:spPr>
          <a:xfrm>
            <a:off x="1786466" y="1915887"/>
            <a:ext cx="4169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  <a:p>
            <a:pPr algn="l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KSO_Img3">
            <a:extLst>
              <a:ext uri="{FF2B5EF4-FFF2-40B4-BE49-F238E27FC236}">
                <a16:creationId xmlns="" xmlns:a16="http://schemas.microsoft.com/office/drawing/2014/main" id="{C97781EF-9A96-46B8-AD57-771F7C1CBDD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84816" y="3606800"/>
            <a:ext cx="1919350" cy="1333500"/>
          </a:xfrm>
          <a:prstGeom prst="rect">
            <a:avLst/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96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5" grpId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ED5A1E3-BF6B-4106-A514-4CA84657DB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4B4DB49-98A7-4C96-BBF4-F546554C8CFD}"/>
              </a:ext>
            </a:extLst>
          </p:cNvPr>
          <p:cNvSpPr/>
          <p:nvPr/>
        </p:nvSpPr>
        <p:spPr>
          <a:xfrm>
            <a:off x="495300" y="2433320"/>
            <a:ext cx="11220450" cy="40132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3E72CAB6-7433-4F37-A70E-660098FD07B8}"/>
              </a:ext>
            </a:extLst>
          </p:cNvPr>
          <p:cNvSpPr/>
          <p:nvPr/>
        </p:nvSpPr>
        <p:spPr>
          <a:xfrm>
            <a:off x="6807200" y="-4445"/>
            <a:ext cx="3642360" cy="6873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048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C7C800D-FDC5-4370-9A3A-2487CAEA8BC6}"/>
              </a:ext>
            </a:extLst>
          </p:cNvPr>
          <p:cNvSpPr/>
          <p:nvPr/>
        </p:nvSpPr>
        <p:spPr>
          <a:xfrm>
            <a:off x="7143114" y="411480"/>
            <a:ext cx="2969895" cy="6035040"/>
          </a:xfrm>
          <a:prstGeom prst="rect">
            <a:avLst/>
          </a:prstGeom>
          <a:noFill/>
          <a:ln w="25400">
            <a:solidFill>
              <a:srgbClr val="B0D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B587C6A-59E9-4AA1-8D8A-7043C2889E11}"/>
              </a:ext>
            </a:extLst>
          </p:cNvPr>
          <p:cNvSpPr txBox="1"/>
          <p:nvPr/>
        </p:nvSpPr>
        <p:spPr>
          <a:xfrm>
            <a:off x="7213831" y="1604010"/>
            <a:ext cx="231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PART.04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DBD2EFC-752B-4BCB-82D4-7EF34792F139}"/>
              </a:ext>
            </a:extLst>
          </p:cNvPr>
          <p:cNvSpPr txBox="1"/>
          <p:nvPr/>
        </p:nvSpPr>
        <p:spPr>
          <a:xfrm>
            <a:off x="7213831" y="2418080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9A03F7B-99C2-4BFF-BA5E-B4DAB0FF7F47}"/>
              </a:ext>
            </a:extLst>
          </p:cNvPr>
          <p:cNvSpPr txBox="1"/>
          <p:nvPr/>
        </p:nvSpPr>
        <p:spPr>
          <a:xfrm>
            <a:off x="7215481" y="2794766"/>
            <a:ext cx="2781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  <a:p>
            <a:pPr algn="l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260459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A5928320-78CF-4B30-9FD8-A396614EA8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5C6CFEB-1C9A-44A0-85ED-0748A8D44819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D3037DD-3600-4D8A-BE14-43FF9D255F0A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第四章标题</a:t>
            </a:r>
          </a:p>
        </p:txBody>
      </p:sp>
      <p:sp>
        <p:nvSpPr>
          <p:cNvPr id="6" name="KSO_Img1">
            <a:extLst>
              <a:ext uri="{FF2B5EF4-FFF2-40B4-BE49-F238E27FC236}">
                <a16:creationId xmlns="" xmlns:a16="http://schemas.microsoft.com/office/drawing/2014/main" id="{5DBCDD66-BB0F-4406-B56F-5E17E670359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24523" y="723901"/>
            <a:ext cx="4416911" cy="2576275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KSO_Img3">
            <a:extLst>
              <a:ext uri="{FF2B5EF4-FFF2-40B4-BE49-F238E27FC236}">
                <a16:creationId xmlns="" xmlns:a16="http://schemas.microsoft.com/office/drawing/2014/main" id="{630AE190-E66A-4390-9F8B-92603CC4FC6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913034" y="723901"/>
            <a:ext cx="3598333" cy="5448300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KSO_Img2">
            <a:extLst>
              <a:ext uri="{FF2B5EF4-FFF2-40B4-BE49-F238E27FC236}">
                <a16:creationId xmlns="" xmlns:a16="http://schemas.microsoft.com/office/drawing/2014/main" id="{9AFA68C4-6E43-4468-9C52-253603AE6EF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46935" y="3429000"/>
            <a:ext cx="2290232" cy="2743200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468BE06-DC52-4F04-9559-8CCA4114558D}"/>
              </a:ext>
            </a:extLst>
          </p:cNvPr>
          <p:cNvSpPr txBox="1"/>
          <p:nvPr/>
        </p:nvSpPr>
        <p:spPr>
          <a:xfrm>
            <a:off x="2173606" y="4094256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26D99959-2460-4952-B9CE-FBEA0510C77D}"/>
              </a:ext>
            </a:extLst>
          </p:cNvPr>
          <p:cNvSpPr txBox="1"/>
          <p:nvPr/>
        </p:nvSpPr>
        <p:spPr>
          <a:xfrm>
            <a:off x="2264156" y="4470942"/>
            <a:ext cx="2091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</a:p>
        </p:txBody>
      </p:sp>
      <p:sp>
        <p:nvSpPr>
          <p:cNvPr id="18" name="7">
            <a:extLst>
              <a:ext uri="{FF2B5EF4-FFF2-40B4-BE49-F238E27FC236}">
                <a16:creationId xmlns="" xmlns:a16="http://schemas.microsoft.com/office/drawing/2014/main" id="{FD1CC864-8D5D-45F8-B127-308967629DFD}"/>
              </a:ext>
            </a:extLst>
          </p:cNvPr>
          <p:cNvSpPr>
            <a:spLocks noChangeAspect="1"/>
          </p:cNvSpPr>
          <p:nvPr/>
        </p:nvSpPr>
        <p:spPr bwMode="auto">
          <a:xfrm rot="9104088" flipH="1" flipV="1">
            <a:off x="11097255" y="4366615"/>
            <a:ext cx="508856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2">
            <a:extLst>
              <a:ext uri="{FF2B5EF4-FFF2-40B4-BE49-F238E27FC236}">
                <a16:creationId xmlns="" xmlns:a16="http://schemas.microsoft.com/office/drawing/2014/main" id="{1575C7C0-ABA1-4FFF-A428-666F4FF1CAA0}"/>
              </a:ext>
            </a:extLst>
          </p:cNvPr>
          <p:cNvSpPr>
            <a:spLocks noChangeAspect="1"/>
          </p:cNvSpPr>
          <p:nvPr/>
        </p:nvSpPr>
        <p:spPr bwMode="auto">
          <a:xfrm rot="7645678" flipH="1" flipV="1">
            <a:off x="10805477" y="3124157"/>
            <a:ext cx="609685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5">
            <a:extLst>
              <a:ext uri="{FF2B5EF4-FFF2-40B4-BE49-F238E27FC236}">
                <a16:creationId xmlns="" xmlns:a16="http://schemas.microsoft.com/office/drawing/2014/main" id="{A5ED406E-4B3B-4CAD-9F49-9F390716EFB7}"/>
              </a:ext>
            </a:extLst>
          </p:cNvPr>
          <p:cNvSpPr>
            <a:spLocks noChangeAspect="1"/>
          </p:cNvSpPr>
          <p:nvPr/>
        </p:nvSpPr>
        <p:spPr bwMode="auto">
          <a:xfrm rot="9908968" flipH="1" flipV="1">
            <a:off x="10752599" y="5507488"/>
            <a:ext cx="508856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sunny_322580">
            <a:extLst>
              <a:ext uri="{FF2B5EF4-FFF2-40B4-BE49-F238E27FC236}">
                <a16:creationId xmlns="" xmlns:a16="http://schemas.microsoft.com/office/drawing/2014/main" id="{289A5527-969A-4882-9F0D-58E3DB1932CE}"/>
              </a:ext>
            </a:extLst>
          </p:cNvPr>
          <p:cNvSpPr>
            <a:spLocks noChangeAspect="1"/>
          </p:cNvSpPr>
          <p:nvPr/>
        </p:nvSpPr>
        <p:spPr bwMode="auto">
          <a:xfrm>
            <a:off x="2264156" y="3428999"/>
            <a:ext cx="609685" cy="6087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7639" h="606722">
                <a:moveTo>
                  <a:pt x="303775" y="498545"/>
                </a:moveTo>
                <a:cubicBezTo>
                  <a:pt x="317735" y="498545"/>
                  <a:pt x="329117" y="509923"/>
                  <a:pt x="329117" y="523878"/>
                </a:cubicBezTo>
                <a:lnTo>
                  <a:pt x="329117" y="581389"/>
                </a:lnTo>
                <a:cubicBezTo>
                  <a:pt x="329117" y="595344"/>
                  <a:pt x="317735" y="606722"/>
                  <a:pt x="303775" y="606722"/>
                </a:cubicBezTo>
                <a:cubicBezTo>
                  <a:pt x="289815" y="606722"/>
                  <a:pt x="278522" y="595344"/>
                  <a:pt x="278522" y="581389"/>
                </a:cubicBezTo>
                <a:lnTo>
                  <a:pt x="278522" y="523878"/>
                </a:lnTo>
                <a:cubicBezTo>
                  <a:pt x="278522" y="509923"/>
                  <a:pt x="289815" y="498545"/>
                  <a:pt x="303775" y="498545"/>
                </a:cubicBezTo>
                <a:close/>
                <a:moveTo>
                  <a:pt x="230509" y="484364"/>
                </a:moveTo>
                <a:cubicBezTo>
                  <a:pt x="243502" y="489607"/>
                  <a:pt x="249731" y="504357"/>
                  <a:pt x="244481" y="517331"/>
                </a:cubicBezTo>
                <a:lnTo>
                  <a:pt x="233713" y="543989"/>
                </a:lnTo>
                <a:cubicBezTo>
                  <a:pt x="228462" y="556874"/>
                  <a:pt x="213779" y="563183"/>
                  <a:pt x="200787" y="557940"/>
                </a:cubicBezTo>
                <a:cubicBezTo>
                  <a:pt x="187794" y="552698"/>
                  <a:pt x="181565" y="537947"/>
                  <a:pt x="186815" y="525062"/>
                </a:cubicBezTo>
                <a:lnTo>
                  <a:pt x="197583" y="498404"/>
                </a:lnTo>
                <a:cubicBezTo>
                  <a:pt x="202834" y="485430"/>
                  <a:pt x="217606" y="479210"/>
                  <a:pt x="230509" y="484364"/>
                </a:cubicBezTo>
                <a:close/>
                <a:moveTo>
                  <a:pt x="399572" y="482896"/>
                </a:moveTo>
                <a:cubicBezTo>
                  <a:pt x="405579" y="485318"/>
                  <a:pt x="410675" y="490027"/>
                  <a:pt x="413434" y="496425"/>
                </a:cubicBezTo>
                <a:lnTo>
                  <a:pt x="424649" y="522906"/>
                </a:lnTo>
                <a:cubicBezTo>
                  <a:pt x="430167" y="535791"/>
                  <a:pt x="424115" y="550630"/>
                  <a:pt x="411298" y="556051"/>
                </a:cubicBezTo>
                <a:cubicBezTo>
                  <a:pt x="398392" y="561560"/>
                  <a:pt x="383528" y="555518"/>
                  <a:pt x="378099" y="542722"/>
                </a:cubicBezTo>
                <a:lnTo>
                  <a:pt x="366795" y="516241"/>
                </a:lnTo>
                <a:cubicBezTo>
                  <a:pt x="361366" y="503357"/>
                  <a:pt x="367329" y="488517"/>
                  <a:pt x="380235" y="483096"/>
                </a:cubicBezTo>
                <a:cubicBezTo>
                  <a:pt x="386643" y="480342"/>
                  <a:pt x="393564" y="480475"/>
                  <a:pt x="399572" y="482896"/>
                </a:cubicBezTo>
                <a:close/>
                <a:moveTo>
                  <a:pt x="459986" y="434043"/>
                </a:moveTo>
                <a:cubicBezTo>
                  <a:pt x="466462" y="434043"/>
                  <a:pt x="472938" y="436509"/>
                  <a:pt x="477878" y="441440"/>
                </a:cubicBezTo>
                <a:lnTo>
                  <a:pt x="532979" y="496435"/>
                </a:lnTo>
                <a:cubicBezTo>
                  <a:pt x="542860" y="506297"/>
                  <a:pt x="542860" y="522289"/>
                  <a:pt x="532979" y="532151"/>
                </a:cubicBezTo>
                <a:cubicBezTo>
                  <a:pt x="523098" y="542013"/>
                  <a:pt x="507076" y="542013"/>
                  <a:pt x="497195" y="532151"/>
                </a:cubicBezTo>
                <a:lnTo>
                  <a:pt x="442094" y="477156"/>
                </a:lnTo>
                <a:cubicBezTo>
                  <a:pt x="432213" y="467294"/>
                  <a:pt x="432213" y="451302"/>
                  <a:pt x="442094" y="441440"/>
                </a:cubicBezTo>
                <a:cubicBezTo>
                  <a:pt x="447034" y="436509"/>
                  <a:pt x="453510" y="434043"/>
                  <a:pt x="459986" y="434043"/>
                </a:cubicBezTo>
                <a:close/>
                <a:moveTo>
                  <a:pt x="147653" y="434043"/>
                </a:moveTo>
                <a:cubicBezTo>
                  <a:pt x="154129" y="434043"/>
                  <a:pt x="160605" y="436509"/>
                  <a:pt x="165545" y="441440"/>
                </a:cubicBezTo>
                <a:cubicBezTo>
                  <a:pt x="175426" y="451302"/>
                  <a:pt x="175426" y="467294"/>
                  <a:pt x="165545" y="477156"/>
                </a:cubicBezTo>
                <a:lnTo>
                  <a:pt x="110444" y="532151"/>
                </a:lnTo>
                <a:cubicBezTo>
                  <a:pt x="100563" y="542013"/>
                  <a:pt x="84541" y="542013"/>
                  <a:pt x="74660" y="532151"/>
                </a:cubicBezTo>
                <a:cubicBezTo>
                  <a:pt x="64779" y="522289"/>
                  <a:pt x="64779" y="506297"/>
                  <a:pt x="74660" y="496435"/>
                </a:cubicBezTo>
                <a:lnTo>
                  <a:pt x="129761" y="441440"/>
                </a:lnTo>
                <a:cubicBezTo>
                  <a:pt x="134702" y="436509"/>
                  <a:pt x="141177" y="434043"/>
                  <a:pt x="147653" y="434043"/>
                </a:cubicBezTo>
                <a:close/>
                <a:moveTo>
                  <a:pt x="109924" y="366069"/>
                </a:moveTo>
                <a:cubicBezTo>
                  <a:pt x="115929" y="368492"/>
                  <a:pt x="121022" y="373205"/>
                  <a:pt x="123779" y="379651"/>
                </a:cubicBezTo>
                <a:cubicBezTo>
                  <a:pt x="129205" y="392455"/>
                  <a:pt x="123245" y="407303"/>
                  <a:pt x="110347" y="412816"/>
                </a:cubicBezTo>
                <a:lnTo>
                  <a:pt x="83927" y="424019"/>
                </a:lnTo>
                <a:cubicBezTo>
                  <a:pt x="71029" y="429532"/>
                  <a:pt x="56173" y="423486"/>
                  <a:pt x="50747" y="410682"/>
                </a:cubicBezTo>
                <a:cubicBezTo>
                  <a:pt x="45232" y="397789"/>
                  <a:pt x="51192" y="382941"/>
                  <a:pt x="64090" y="377517"/>
                </a:cubicBezTo>
                <a:lnTo>
                  <a:pt x="90599" y="366225"/>
                </a:lnTo>
                <a:cubicBezTo>
                  <a:pt x="97004" y="363513"/>
                  <a:pt x="103920" y="363646"/>
                  <a:pt x="109924" y="366069"/>
                </a:cubicBezTo>
                <a:close/>
                <a:moveTo>
                  <a:pt x="518101" y="362517"/>
                </a:moveTo>
                <a:lnTo>
                  <a:pt x="544804" y="373270"/>
                </a:lnTo>
                <a:cubicBezTo>
                  <a:pt x="557799" y="378514"/>
                  <a:pt x="564030" y="393267"/>
                  <a:pt x="558778" y="406242"/>
                </a:cubicBezTo>
                <a:cubicBezTo>
                  <a:pt x="553527" y="419129"/>
                  <a:pt x="538840" y="425439"/>
                  <a:pt x="525845" y="420195"/>
                </a:cubicBezTo>
                <a:lnTo>
                  <a:pt x="499142" y="409442"/>
                </a:lnTo>
                <a:cubicBezTo>
                  <a:pt x="486147" y="404198"/>
                  <a:pt x="479916" y="389445"/>
                  <a:pt x="485079" y="376559"/>
                </a:cubicBezTo>
                <a:cubicBezTo>
                  <a:pt x="490330" y="363583"/>
                  <a:pt x="505106" y="357273"/>
                  <a:pt x="518101" y="362517"/>
                </a:cubicBezTo>
                <a:close/>
                <a:moveTo>
                  <a:pt x="524687" y="278099"/>
                </a:moveTo>
                <a:lnTo>
                  <a:pt x="582273" y="278099"/>
                </a:lnTo>
                <a:cubicBezTo>
                  <a:pt x="596246" y="278099"/>
                  <a:pt x="607639" y="289376"/>
                  <a:pt x="607639" y="303317"/>
                </a:cubicBezTo>
                <a:cubicBezTo>
                  <a:pt x="607639" y="317258"/>
                  <a:pt x="596246" y="328624"/>
                  <a:pt x="582273" y="328624"/>
                </a:cubicBezTo>
                <a:lnTo>
                  <a:pt x="524687" y="328624"/>
                </a:lnTo>
                <a:cubicBezTo>
                  <a:pt x="510714" y="328624"/>
                  <a:pt x="499321" y="317258"/>
                  <a:pt x="499321" y="303317"/>
                </a:cubicBezTo>
                <a:cubicBezTo>
                  <a:pt x="499321" y="289376"/>
                  <a:pt x="510714" y="278099"/>
                  <a:pt x="524687" y="278099"/>
                </a:cubicBezTo>
                <a:close/>
                <a:moveTo>
                  <a:pt x="25272" y="278099"/>
                </a:moveTo>
                <a:lnTo>
                  <a:pt x="83469" y="278099"/>
                </a:lnTo>
                <a:cubicBezTo>
                  <a:pt x="97440" y="278099"/>
                  <a:pt x="108741" y="289376"/>
                  <a:pt x="108741" y="303317"/>
                </a:cubicBezTo>
                <a:cubicBezTo>
                  <a:pt x="108741" y="317258"/>
                  <a:pt x="97440" y="328624"/>
                  <a:pt x="83469" y="328624"/>
                </a:cubicBezTo>
                <a:lnTo>
                  <a:pt x="25272" y="328624"/>
                </a:lnTo>
                <a:cubicBezTo>
                  <a:pt x="11301" y="328624"/>
                  <a:pt x="0" y="317258"/>
                  <a:pt x="0" y="303317"/>
                </a:cubicBezTo>
                <a:cubicBezTo>
                  <a:pt x="0" y="289376"/>
                  <a:pt x="11301" y="278099"/>
                  <a:pt x="25272" y="278099"/>
                </a:cubicBezTo>
                <a:close/>
                <a:moveTo>
                  <a:pt x="303775" y="252735"/>
                </a:moveTo>
                <a:cubicBezTo>
                  <a:pt x="275832" y="252735"/>
                  <a:pt x="253139" y="275403"/>
                  <a:pt x="253139" y="303317"/>
                </a:cubicBezTo>
                <a:cubicBezTo>
                  <a:pt x="253139" y="331320"/>
                  <a:pt x="275832" y="353900"/>
                  <a:pt x="303775" y="353900"/>
                </a:cubicBezTo>
                <a:cubicBezTo>
                  <a:pt x="331806" y="353900"/>
                  <a:pt x="354410" y="331320"/>
                  <a:pt x="354410" y="303317"/>
                </a:cubicBezTo>
                <a:cubicBezTo>
                  <a:pt x="354410" y="275403"/>
                  <a:pt x="331806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749" y="202241"/>
                  <a:pt x="405045" y="247490"/>
                  <a:pt x="405045" y="303317"/>
                </a:cubicBezTo>
                <a:cubicBezTo>
                  <a:pt x="405045" y="359233"/>
                  <a:pt x="359749" y="404482"/>
                  <a:pt x="303775" y="404482"/>
                </a:cubicBezTo>
                <a:cubicBezTo>
                  <a:pt x="247889" y="404482"/>
                  <a:pt x="202593" y="359233"/>
                  <a:pt x="202593" y="303317"/>
                </a:cubicBezTo>
                <a:cubicBezTo>
                  <a:pt x="202593" y="247490"/>
                  <a:pt x="247889" y="202241"/>
                  <a:pt x="303775" y="202241"/>
                </a:cubicBezTo>
                <a:close/>
                <a:moveTo>
                  <a:pt x="81794" y="186528"/>
                </a:moveTo>
                <a:lnTo>
                  <a:pt x="108497" y="197285"/>
                </a:lnTo>
                <a:cubicBezTo>
                  <a:pt x="121492" y="202530"/>
                  <a:pt x="127723" y="217287"/>
                  <a:pt x="122471" y="230177"/>
                </a:cubicBezTo>
                <a:cubicBezTo>
                  <a:pt x="117220" y="243156"/>
                  <a:pt x="102533" y="249379"/>
                  <a:pt x="89538" y="244134"/>
                </a:cubicBezTo>
                <a:lnTo>
                  <a:pt x="62835" y="233377"/>
                </a:lnTo>
                <a:cubicBezTo>
                  <a:pt x="49840" y="228221"/>
                  <a:pt x="43609" y="213464"/>
                  <a:pt x="48861" y="200485"/>
                </a:cubicBezTo>
                <a:cubicBezTo>
                  <a:pt x="54112" y="187506"/>
                  <a:pt x="68799" y="181283"/>
                  <a:pt x="81794" y="186528"/>
                </a:cubicBezTo>
                <a:close/>
                <a:moveTo>
                  <a:pt x="543087" y="182458"/>
                </a:moveTo>
                <a:cubicBezTo>
                  <a:pt x="549096" y="184881"/>
                  <a:pt x="554171" y="189594"/>
                  <a:pt x="556886" y="196040"/>
                </a:cubicBezTo>
                <a:cubicBezTo>
                  <a:pt x="562406" y="208933"/>
                  <a:pt x="556352" y="223781"/>
                  <a:pt x="543532" y="229205"/>
                </a:cubicBezTo>
                <a:lnTo>
                  <a:pt x="517001" y="240497"/>
                </a:lnTo>
                <a:cubicBezTo>
                  <a:pt x="504092" y="245921"/>
                  <a:pt x="489224" y="239964"/>
                  <a:pt x="483794" y="227071"/>
                </a:cubicBezTo>
                <a:cubicBezTo>
                  <a:pt x="478363" y="214267"/>
                  <a:pt x="484328" y="199419"/>
                  <a:pt x="497237" y="193906"/>
                </a:cubicBezTo>
                <a:lnTo>
                  <a:pt x="523679" y="182614"/>
                </a:lnTo>
                <a:cubicBezTo>
                  <a:pt x="530134" y="179902"/>
                  <a:pt x="537078" y="180035"/>
                  <a:pt x="543087" y="182458"/>
                </a:cubicBezTo>
                <a:close/>
                <a:moveTo>
                  <a:pt x="303784" y="176951"/>
                </a:moveTo>
                <a:cubicBezTo>
                  <a:pt x="233923" y="176951"/>
                  <a:pt x="177232" y="233562"/>
                  <a:pt x="177232" y="303326"/>
                </a:cubicBezTo>
                <a:cubicBezTo>
                  <a:pt x="177232" y="373179"/>
                  <a:pt x="233923" y="429790"/>
                  <a:pt x="303784" y="429790"/>
                </a:cubicBezTo>
                <a:cubicBezTo>
                  <a:pt x="373734" y="429790"/>
                  <a:pt x="430425" y="373179"/>
                  <a:pt x="430425" y="303326"/>
                </a:cubicBezTo>
                <a:cubicBezTo>
                  <a:pt x="430425" y="233562"/>
                  <a:pt x="373734" y="176951"/>
                  <a:pt x="303784" y="176951"/>
                </a:cubicBezTo>
                <a:close/>
                <a:moveTo>
                  <a:pt x="303784" y="126383"/>
                </a:moveTo>
                <a:cubicBezTo>
                  <a:pt x="401679" y="126383"/>
                  <a:pt x="480974" y="205656"/>
                  <a:pt x="480974" y="303326"/>
                </a:cubicBezTo>
                <a:cubicBezTo>
                  <a:pt x="480974" y="401085"/>
                  <a:pt x="401679" y="480269"/>
                  <a:pt x="303784" y="480269"/>
                </a:cubicBezTo>
                <a:cubicBezTo>
                  <a:pt x="205978" y="480269"/>
                  <a:pt x="126594" y="401085"/>
                  <a:pt x="126594" y="303326"/>
                </a:cubicBezTo>
                <a:cubicBezTo>
                  <a:pt x="126594" y="205656"/>
                  <a:pt x="205978" y="126383"/>
                  <a:pt x="303784" y="126383"/>
                </a:cubicBezTo>
                <a:close/>
                <a:moveTo>
                  <a:pt x="92552" y="67125"/>
                </a:moveTo>
                <a:cubicBezTo>
                  <a:pt x="99028" y="67125"/>
                  <a:pt x="105504" y="69613"/>
                  <a:pt x="110444" y="74587"/>
                </a:cubicBezTo>
                <a:lnTo>
                  <a:pt x="165545" y="129485"/>
                </a:lnTo>
                <a:cubicBezTo>
                  <a:pt x="175426" y="139434"/>
                  <a:pt x="175426" y="155424"/>
                  <a:pt x="165545" y="165284"/>
                </a:cubicBezTo>
                <a:cubicBezTo>
                  <a:pt x="155664" y="175144"/>
                  <a:pt x="139642" y="175144"/>
                  <a:pt x="129761" y="165284"/>
                </a:cubicBezTo>
                <a:lnTo>
                  <a:pt x="74660" y="110297"/>
                </a:lnTo>
                <a:cubicBezTo>
                  <a:pt x="64779" y="100437"/>
                  <a:pt x="64779" y="84447"/>
                  <a:pt x="74660" y="74587"/>
                </a:cubicBezTo>
                <a:cubicBezTo>
                  <a:pt x="79601" y="69613"/>
                  <a:pt x="86076" y="67125"/>
                  <a:pt x="92552" y="67125"/>
                </a:cubicBezTo>
                <a:close/>
                <a:moveTo>
                  <a:pt x="515087" y="67125"/>
                </a:moveTo>
                <a:cubicBezTo>
                  <a:pt x="521563" y="67125"/>
                  <a:pt x="528039" y="69613"/>
                  <a:pt x="532979" y="74587"/>
                </a:cubicBezTo>
                <a:cubicBezTo>
                  <a:pt x="542860" y="84447"/>
                  <a:pt x="542860" y="100437"/>
                  <a:pt x="532979" y="110297"/>
                </a:cubicBezTo>
                <a:lnTo>
                  <a:pt x="477878" y="165284"/>
                </a:lnTo>
                <a:cubicBezTo>
                  <a:pt x="467997" y="175144"/>
                  <a:pt x="451975" y="175144"/>
                  <a:pt x="442094" y="165284"/>
                </a:cubicBezTo>
                <a:cubicBezTo>
                  <a:pt x="432213" y="155424"/>
                  <a:pt x="432213" y="139434"/>
                  <a:pt x="442094" y="129574"/>
                </a:cubicBezTo>
                <a:lnTo>
                  <a:pt x="497195" y="74587"/>
                </a:lnTo>
                <a:cubicBezTo>
                  <a:pt x="502136" y="69613"/>
                  <a:pt x="508611" y="67125"/>
                  <a:pt x="515087" y="67125"/>
                </a:cubicBezTo>
                <a:close/>
                <a:moveTo>
                  <a:pt x="215711" y="50428"/>
                </a:moveTo>
                <a:cubicBezTo>
                  <a:pt x="221730" y="52850"/>
                  <a:pt x="226826" y="57561"/>
                  <a:pt x="229540" y="64005"/>
                </a:cubicBezTo>
                <a:lnTo>
                  <a:pt x="240844" y="90491"/>
                </a:lnTo>
                <a:cubicBezTo>
                  <a:pt x="246273" y="103289"/>
                  <a:pt x="240310" y="118132"/>
                  <a:pt x="227404" y="123643"/>
                </a:cubicBezTo>
                <a:cubicBezTo>
                  <a:pt x="214498" y="129064"/>
                  <a:pt x="199634" y="123109"/>
                  <a:pt x="194205" y="110222"/>
                </a:cubicBezTo>
                <a:lnTo>
                  <a:pt x="182901" y="83825"/>
                </a:lnTo>
                <a:cubicBezTo>
                  <a:pt x="177472" y="70937"/>
                  <a:pt x="183435" y="56094"/>
                  <a:pt x="196341" y="50584"/>
                </a:cubicBezTo>
                <a:cubicBezTo>
                  <a:pt x="202750" y="47873"/>
                  <a:pt x="209692" y="48006"/>
                  <a:pt x="215711" y="50428"/>
                </a:cubicBezTo>
                <a:close/>
                <a:moveTo>
                  <a:pt x="406838" y="48782"/>
                </a:moveTo>
                <a:cubicBezTo>
                  <a:pt x="419751" y="53936"/>
                  <a:pt x="426074" y="68687"/>
                  <a:pt x="420820" y="81660"/>
                </a:cubicBezTo>
                <a:lnTo>
                  <a:pt x="410044" y="108318"/>
                </a:lnTo>
                <a:cubicBezTo>
                  <a:pt x="404789" y="121292"/>
                  <a:pt x="390006" y="127512"/>
                  <a:pt x="377003" y="122269"/>
                </a:cubicBezTo>
                <a:cubicBezTo>
                  <a:pt x="364090" y="117027"/>
                  <a:pt x="357767" y="102365"/>
                  <a:pt x="363021" y="89391"/>
                </a:cubicBezTo>
                <a:lnTo>
                  <a:pt x="373797" y="62733"/>
                </a:lnTo>
                <a:cubicBezTo>
                  <a:pt x="379052" y="49759"/>
                  <a:pt x="393835" y="43539"/>
                  <a:pt x="406838" y="48782"/>
                </a:cubicBezTo>
                <a:close/>
                <a:moveTo>
                  <a:pt x="303775" y="0"/>
                </a:moveTo>
                <a:cubicBezTo>
                  <a:pt x="317735" y="0"/>
                  <a:pt x="329117" y="11283"/>
                  <a:pt x="329117" y="25232"/>
                </a:cubicBezTo>
                <a:lnTo>
                  <a:pt x="329117" y="82804"/>
                </a:lnTo>
                <a:cubicBezTo>
                  <a:pt x="329117" y="96753"/>
                  <a:pt x="317735" y="108036"/>
                  <a:pt x="303775" y="108036"/>
                </a:cubicBezTo>
                <a:cubicBezTo>
                  <a:pt x="289815" y="108036"/>
                  <a:pt x="278522" y="96753"/>
                  <a:pt x="278522" y="82804"/>
                </a:cubicBezTo>
                <a:lnTo>
                  <a:pt x="278522" y="25232"/>
                </a:lnTo>
                <a:cubicBezTo>
                  <a:pt x="278522" y="11283"/>
                  <a:pt x="289815" y="0"/>
                  <a:pt x="303775" y="0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13" grpId="0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378B0BC2-69C1-4721-AF93-59134A91E4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9188863-A8DE-4B17-BD92-93D0ACF74658}"/>
              </a:ext>
            </a:extLst>
          </p:cNvPr>
          <p:cNvSpPr/>
          <p:nvPr/>
        </p:nvSpPr>
        <p:spPr>
          <a:xfrm>
            <a:off x="0" y="-130"/>
            <a:ext cx="3395670" cy="685762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95855" y="1581151"/>
            <a:ext cx="9058910" cy="3619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048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67481" y="2079498"/>
            <a:ext cx="327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 –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767481" y="2773424"/>
            <a:ext cx="327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 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– 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入此处标题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67481" y="3458460"/>
            <a:ext cx="327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 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– 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入此处标题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767481" y="4142861"/>
            <a:ext cx="327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 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– 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入此处标题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636711E1-F0A9-43FA-BF51-B2FFB3814CF1}"/>
              </a:ext>
            </a:extLst>
          </p:cNvPr>
          <p:cNvGrpSpPr/>
          <p:nvPr/>
        </p:nvGrpSpPr>
        <p:grpSpPr>
          <a:xfrm>
            <a:off x="3007360" y="2088094"/>
            <a:ext cx="2790508" cy="1931032"/>
            <a:chOff x="3007360" y="2088094"/>
            <a:chExt cx="2790508" cy="1931032"/>
          </a:xfrm>
        </p:grpSpPr>
        <p:sp>
          <p:nvSpPr>
            <p:cNvPr id="5" name="矩形 4"/>
            <p:cNvSpPr/>
            <p:nvPr/>
          </p:nvSpPr>
          <p:spPr>
            <a:xfrm>
              <a:off x="3007360" y="2088094"/>
              <a:ext cx="2694940" cy="1444964"/>
            </a:xfrm>
            <a:prstGeom prst="rect">
              <a:avLst/>
            </a:prstGeom>
            <a:noFill/>
            <a:ln w="28575">
              <a:solidFill>
                <a:srgbClr val="B0D4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="" xmlns:a16="http://schemas.microsoft.com/office/drawing/2014/main" id="{E1DD5848-F427-4C93-B762-46C21A5781D1}"/>
                </a:ext>
              </a:extLst>
            </p:cNvPr>
            <p:cNvSpPr/>
            <p:nvPr/>
          </p:nvSpPr>
          <p:spPr>
            <a:xfrm>
              <a:off x="3500438" y="2574162"/>
              <a:ext cx="2297430" cy="14449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169285" y="2193161"/>
              <a:ext cx="23425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Contents</a:t>
              </a:r>
              <a:r>
                <a:rPr lang="zh-CN" alt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目录</a:t>
              </a:r>
              <a:endParaRPr lang="en-US" altLang="zh-CN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096000" y="408373"/>
            <a:ext cx="1849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2F2F2"/>
                </a:solidFill>
              </a:rPr>
              <a:t>https://www.ypppt.com/</a:t>
            </a:r>
            <a:endParaRPr lang="zh-CN" altLang="en-US" sz="11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1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F2DD70FA-FD11-4A43-AC85-6316441DF6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5C6CFEB-1C9A-44A0-85ED-0748A8D44819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D3037DD-3600-4D8A-BE14-43FF9D255F0A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第四章标题</a:t>
            </a:r>
          </a:p>
        </p:txBody>
      </p:sp>
      <p:pic>
        <p:nvPicPr>
          <p:cNvPr id="6" name="图片 11">
            <a:extLst>
              <a:ext uri="{FF2B5EF4-FFF2-40B4-BE49-F238E27FC236}">
                <a16:creationId xmlns="" xmlns:a16="http://schemas.microsoft.com/office/drawing/2014/main" id="{DF1A14DF-4314-4B4A-93D2-859CE96287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92351" y="2779172"/>
            <a:ext cx="2512483" cy="335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>
            <a:extLst>
              <a:ext uri="{FF2B5EF4-FFF2-40B4-BE49-F238E27FC236}">
                <a16:creationId xmlns="" xmlns:a16="http://schemas.microsoft.com/office/drawing/2014/main" id="{3A1DEDCD-97A2-492C-81FD-29E67B36FF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43233" y="3883879"/>
            <a:ext cx="3716867" cy="223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2">
            <a:extLst>
              <a:ext uri="{FF2B5EF4-FFF2-40B4-BE49-F238E27FC236}">
                <a16:creationId xmlns="" xmlns:a16="http://schemas.microsoft.com/office/drawing/2014/main" id="{8CA01158-3BB2-4C27-B27E-B661B222FD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58335" y="666751"/>
            <a:ext cx="423123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D25CE026-C1A1-4F30-950E-E9233E377291}"/>
              </a:ext>
            </a:extLst>
          </p:cNvPr>
          <p:cNvSpPr txBox="1"/>
          <p:nvPr/>
        </p:nvSpPr>
        <p:spPr>
          <a:xfrm>
            <a:off x="2254251" y="882650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CEFD0E0B-90C1-4C42-BDA4-0F7CE1CB3402}"/>
              </a:ext>
            </a:extLst>
          </p:cNvPr>
          <p:cNvSpPr txBox="1"/>
          <p:nvPr/>
        </p:nvSpPr>
        <p:spPr>
          <a:xfrm>
            <a:off x="2255901" y="1259336"/>
            <a:ext cx="2510833" cy="114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A8C83FA3-956E-42A3-A518-36CFDA3A8B63}"/>
              </a:ext>
            </a:extLst>
          </p:cNvPr>
          <p:cNvSpPr txBox="1"/>
          <p:nvPr/>
        </p:nvSpPr>
        <p:spPr>
          <a:xfrm>
            <a:off x="4947117" y="4454050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0B3F972C-E4ED-49D9-9DE0-1C40B23D1C87}"/>
              </a:ext>
            </a:extLst>
          </p:cNvPr>
          <p:cNvSpPr txBox="1"/>
          <p:nvPr/>
        </p:nvSpPr>
        <p:spPr>
          <a:xfrm>
            <a:off x="4948768" y="4830736"/>
            <a:ext cx="1947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4B08CDDD-E1F1-415B-ABEB-517E54944A03}"/>
              </a:ext>
            </a:extLst>
          </p:cNvPr>
          <p:cNvGrpSpPr/>
          <p:nvPr/>
        </p:nvGrpSpPr>
        <p:grpSpPr>
          <a:xfrm>
            <a:off x="2051051" y="463550"/>
            <a:ext cx="8155517" cy="6103172"/>
            <a:chOff x="2051051" y="463550"/>
            <a:chExt cx="8155517" cy="6103172"/>
          </a:xfrm>
        </p:grpSpPr>
        <p:sp>
          <p:nvSpPr>
            <p:cNvPr id="17" name="半闭框 16">
              <a:extLst>
                <a:ext uri="{FF2B5EF4-FFF2-40B4-BE49-F238E27FC236}">
                  <a16:creationId xmlns="" xmlns:a16="http://schemas.microsoft.com/office/drawing/2014/main" id="{AC5DDC61-E830-403D-811D-0980FA1B1051}"/>
                </a:ext>
              </a:extLst>
            </p:cNvPr>
            <p:cNvSpPr/>
            <p:nvPr/>
          </p:nvSpPr>
          <p:spPr>
            <a:xfrm rot="5400000">
              <a:off x="9800168" y="463550"/>
              <a:ext cx="406400" cy="406400"/>
            </a:xfrm>
            <a:prstGeom prst="halfFram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半闭框 17">
              <a:extLst>
                <a:ext uri="{FF2B5EF4-FFF2-40B4-BE49-F238E27FC236}">
                  <a16:creationId xmlns="" xmlns:a16="http://schemas.microsoft.com/office/drawing/2014/main" id="{88592116-E896-4704-8356-F60B5D15225C}"/>
                </a:ext>
              </a:extLst>
            </p:cNvPr>
            <p:cNvSpPr/>
            <p:nvPr/>
          </p:nvSpPr>
          <p:spPr>
            <a:xfrm rot="16200000">
              <a:off x="2051051" y="6160322"/>
              <a:ext cx="406400" cy="406400"/>
            </a:xfrm>
            <a:prstGeom prst="halfFram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505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/>
      <p:bldP spid="14" grpId="0"/>
      <p:bldP spid="14" grpId="1"/>
      <p:bldP spid="15" grpId="0"/>
      <p:bldP spid="16" grpId="0"/>
      <p:bldP spid="1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D40516A-0518-4990-97E4-0718622468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5C6CFEB-1C9A-44A0-85ED-0748A8D44819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D3037DD-3600-4D8A-BE14-43FF9D255F0A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DA540ED-A8B0-4FF6-AC73-F35300E1614D}"/>
              </a:ext>
            </a:extLst>
          </p:cNvPr>
          <p:cNvSpPr/>
          <p:nvPr/>
        </p:nvSpPr>
        <p:spPr>
          <a:xfrm>
            <a:off x="7972413" y="1996055"/>
            <a:ext cx="3120571" cy="19739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5C45322-446B-4769-A5AF-9228889395C0}"/>
              </a:ext>
            </a:extLst>
          </p:cNvPr>
          <p:cNvSpPr/>
          <p:nvPr/>
        </p:nvSpPr>
        <p:spPr>
          <a:xfrm>
            <a:off x="1248985" y="2395198"/>
            <a:ext cx="3120571" cy="197394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6971BC8-B293-4DCB-AC6D-51BF046960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704" y="2241050"/>
            <a:ext cx="3240000" cy="19450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DD8826B-AD4C-4E23-923F-8ED8E64BA4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179" y="1768337"/>
            <a:ext cx="4860000" cy="28905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D17E190-98AB-43DE-8A34-8FC337B3D1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950" y="2133599"/>
            <a:ext cx="3240000" cy="216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87B48EF9-3F37-43B5-8BE8-4414FBD63201}"/>
              </a:ext>
            </a:extLst>
          </p:cNvPr>
          <p:cNvSpPr txBox="1"/>
          <p:nvPr/>
        </p:nvSpPr>
        <p:spPr>
          <a:xfrm>
            <a:off x="3280203" y="4956978"/>
            <a:ext cx="54446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</p:txBody>
      </p:sp>
      <p:sp>
        <p:nvSpPr>
          <p:cNvPr id="14" name="sunny_322580">
            <a:extLst>
              <a:ext uri="{FF2B5EF4-FFF2-40B4-BE49-F238E27FC236}">
                <a16:creationId xmlns="" xmlns:a16="http://schemas.microsoft.com/office/drawing/2014/main" id="{58AF314C-602E-4867-B75F-EF773D393C28}"/>
              </a:ext>
            </a:extLst>
          </p:cNvPr>
          <p:cNvSpPr>
            <a:spLocks noChangeAspect="1"/>
          </p:cNvSpPr>
          <p:nvPr/>
        </p:nvSpPr>
        <p:spPr bwMode="auto">
          <a:xfrm>
            <a:off x="1339938" y="4529217"/>
            <a:ext cx="609685" cy="6087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7639" h="606722">
                <a:moveTo>
                  <a:pt x="303775" y="498545"/>
                </a:moveTo>
                <a:cubicBezTo>
                  <a:pt x="317735" y="498545"/>
                  <a:pt x="329117" y="509923"/>
                  <a:pt x="329117" y="523878"/>
                </a:cubicBezTo>
                <a:lnTo>
                  <a:pt x="329117" y="581389"/>
                </a:lnTo>
                <a:cubicBezTo>
                  <a:pt x="329117" y="595344"/>
                  <a:pt x="317735" y="606722"/>
                  <a:pt x="303775" y="606722"/>
                </a:cubicBezTo>
                <a:cubicBezTo>
                  <a:pt x="289815" y="606722"/>
                  <a:pt x="278522" y="595344"/>
                  <a:pt x="278522" y="581389"/>
                </a:cubicBezTo>
                <a:lnTo>
                  <a:pt x="278522" y="523878"/>
                </a:lnTo>
                <a:cubicBezTo>
                  <a:pt x="278522" y="509923"/>
                  <a:pt x="289815" y="498545"/>
                  <a:pt x="303775" y="498545"/>
                </a:cubicBezTo>
                <a:close/>
                <a:moveTo>
                  <a:pt x="230509" y="484364"/>
                </a:moveTo>
                <a:cubicBezTo>
                  <a:pt x="243502" y="489607"/>
                  <a:pt x="249731" y="504357"/>
                  <a:pt x="244481" y="517331"/>
                </a:cubicBezTo>
                <a:lnTo>
                  <a:pt x="233713" y="543989"/>
                </a:lnTo>
                <a:cubicBezTo>
                  <a:pt x="228462" y="556874"/>
                  <a:pt x="213779" y="563183"/>
                  <a:pt x="200787" y="557940"/>
                </a:cubicBezTo>
                <a:cubicBezTo>
                  <a:pt x="187794" y="552698"/>
                  <a:pt x="181565" y="537947"/>
                  <a:pt x="186815" y="525062"/>
                </a:cubicBezTo>
                <a:lnTo>
                  <a:pt x="197583" y="498404"/>
                </a:lnTo>
                <a:cubicBezTo>
                  <a:pt x="202834" y="485430"/>
                  <a:pt x="217606" y="479210"/>
                  <a:pt x="230509" y="484364"/>
                </a:cubicBezTo>
                <a:close/>
                <a:moveTo>
                  <a:pt x="399572" y="482896"/>
                </a:moveTo>
                <a:cubicBezTo>
                  <a:pt x="405579" y="485318"/>
                  <a:pt x="410675" y="490027"/>
                  <a:pt x="413434" y="496425"/>
                </a:cubicBezTo>
                <a:lnTo>
                  <a:pt x="424649" y="522906"/>
                </a:lnTo>
                <a:cubicBezTo>
                  <a:pt x="430167" y="535791"/>
                  <a:pt x="424115" y="550630"/>
                  <a:pt x="411298" y="556051"/>
                </a:cubicBezTo>
                <a:cubicBezTo>
                  <a:pt x="398392" y="561560"/>
                  <a:pt x="383528" y="555518"/>
                  <a:pt x="378099" y="542722"/>
                </a:cubicBezTo>
                <a:lnTo>
                  <a:pt x="366795" y="516241"/>
                </a:lnTo>
                <a:cubicBezTo>
                  <a:pt x="361366" y="503357"/>
                  <a:pt x="367329" y="488517"/>
                  <a:pt x="380235" y="483096"/>
                </a:cubicBezTo>
                <a:cubicBezTo>
                  <a:pt x="386643" y="480342"/>
                  <a:pt x="393564" y="480475"/>
                  <a:pt x="399572" y="482896"/>
                </a:cubicBezTo>
                <a:close/>
                <a:moveTo>
                  <a:pt x="459986" y="434043"/>
                </a:moveTo>
                <a:cubicBezTo>
                  <a:pt x="466462" y="434043"/>
                  <a:pt x="472938" y="436509"/>
                  <a:pt x="477878" y="441440"/>
                </a:cubicBezTo>
                <a:lnTo>
                  <a:pt x="532979" y="496435"/>
                </a:lnTo>
                <a:cubicBezTo>
                  <a:pt x="542860" y="506297"/>
                  <a:pt x="542860" y="522289"/>
                  <a:pt x="532979" y="532151"/>
                </a:cubicBezTo>
                <a:cubicBezTo>
                  <a:pt x="523098" y="542013"/>
                  <a:pt x="507076" y="542013"/>
                  <a:pt x="497195" y="532151"/>
                </a:cubicBezTo>
                <a:lnTo>
                  <a:pt x="442094" y="477156"/>
                </a:lnTo>
                <a:cubicBezTo>
                  <a:pt x="432213" y="467294"/>
                  <a:pt x="432213" y="451302"/>
                  <a:pt x="442094" y="441440"/>
                </a:cubicBezTo>
                <a:cubicBezTo>
                  <a:pt x="447034" y="436509"/>
                  <a:pt x="453510" y="434043"/>
                  <a:pt x="459986" y="434043"/>
                </a:cubicBezTo>
                <a:close/>
                <a:moveTo>
                  <a:pt x="147653" y="434043"/>
                </a:moveTo>
                <a:cubicBezTo>
                  <a:pt x="154129" y="434043"/>
                  <a:pt x="160605" y="436509"/>
                  <a:pt x="165545" y="441440"/>
                </a:cubicBezTo>
                <a:cubicBezTo>
                  <a:pt x="175426" y="451302"/>
                  <a:pt x="175426" y="467294"/>
                  <a:pt x="165545" y="477156"/>
                </a:cubicBezTo>
                <a:lnTo>
                  <a:pt x="110444" y="532151"/>
                </a:lnTo>
                <a:cubicBezTo>
                  <a:pt x="100563" y="542013"/>
                  <a:pt x="84541" y="542013"/>
                  <a:pt x="74660" y="532151"/>
                </a:cubicBezTo>
                <a:cubicBezTo>
                  <a:pt x="64779" y="522289"/>
                  <a:pt x="64779" y="506297"/>
                  <a:pt x="74660" y="496435"/>
                </a:cubicBezTo>
                <a:lnTo>
                  <a:pt x="129761" y="441440"/>
                </a:lnTo>
                <a:cubicBezTo>
                  <a:pt x="134702" y="436509"/>
                  <a:pt x="141177" y="434043"/>
                  <a:pt x="147653" y="434043"/>
                </a:cubicBezTo>
                <a:close/>
                <a:moveTo>
                  <a:pt x="109924" y="366069"/>
                </a:moveTo>
                <a:cubicBezTo>
                  <a:pt x="115929" y="368492"/>
                  <a:pt x="121022" y="373205"/>
                  <a:pt x="123779" y="379651"/>
                </a:cubicBezTo>
                <a:cubicBezTo>
                  <a:pt x="129205" y="392455"/>
                  <a:pt x="123245" y="407303"/>
                  <a:pt x="110347" y="412816"/>
                </a:cubicBezTo>
                <a:lnTo>
                  <a:pt x="83927" y="424019"/>
                </a:lnTo>
                <a:cubicBezTo>
                  <a:pt x="71029" y="429532"/>
                  <a:pt x="56173" y="423486"/>
                  <a:pt x="50747" y="410682"/>
                </a:cubicBezTo>
                <a:cubicBezTo>
                  <a:pt x="45232" y="397789"/>
                  <a:pt x="51192" y="382941"/>
                  <a:pt x="64090" y="377517"/>
                </a:cubicBezTo>
                <a:lnTo>
                  <a:pt x="90599" y="366225"/>
                </a:lnTo>
                <a:cubicBezTo>
                  <a:pt x="97004" y="363513"/>
                  <a:pt x="103920" y="363646"/>
                  <a:pt x="109924" y="366069"/>
                </a:cubicBezTo>
                <a:close/>
                <a:moveTo>
                  <a:pt x="518101" y="362517"/>
                </a:moveTo>
                <a:lnTo>
                  <a:pt x="544804" y="373270"/>
                </a:lnTo>
                <a:cubicBezTo>
                  <a:pt x="557799" y="378514"/>
                  <a:pt x="564030" y="393267"/>
                  <a:pt x="558778" y="406242"/>
                </a:cubicBezTo>
                <a:cubicBezTo>
                  <a:pt x="553527" y="419129"/>
                  <a:pt x="538840" y="425439"/>
                  <a:pt x="525845" y="420195"/>
                </a:cubicBezTo>
                <a:lnTo>
                  <a:pt x="499142" y="409442"/>
                </a:lnTo>
                <a:cubicBezTo>
                  <a:pt x="486147" y="404198"/>
                  <a:pt x="479916" y="389445"/>
                  <a:pt x="485079" y="376559"/>
                </a:cubicBezTo>
                <a:cubicBezTo>
                  <a:pt x="490330" y="363583"/>
                  <a:pt x="505106" y="357273"/>
                  <a:pt x="518101" y="362517"/>
                </a:cubicBezTo>
                <a:close/>
                <a:moveTo>
                  <a:pt x="524687" y="278099"/>
                </a:moveTo>
                <a:lnTo>
                  <a:pt x="582273" y="278099"/>
                </a:lnTo>
                <a:cubicBezTo>
                  <a:pt x="596246" y="278099"/>
                  <a:pt x="607639" y="289376"/>
                  <a:pt x="607639" y="303317"/>
                </a:cubicBezTo>
                <a:cubicBezTo>
                  <a:pt x="607639" y="317258"/>
                  <a:pt x="596246" y="328624"/>
                  <a:pt x="582273" y="328624"/>
                </a:cubicBezTo>
                <a:lnTo>
                  <a:pt x="524687" y="328624"/>
                </a:lnTo>
                <a:cubicBezTo>
                  <a:pt x="510714" y="328624"/>
                  <a:pt x="499321" y="317258"/>
                  <a:pt x="499321" y="303317"/>
                </a:cubicBezTo>
                <a:cubicBezTo>
                  <a:pt x="499321" y="289376"/>
                  <a:pt x="510714" y="278099"/>
                  <a:pt x="524687" y="278099"/>
                </a:cubicBezTo>
                <a:close/>
                <a:moveTo>
                  <a:pt x="25272" y="278099"/>
                </a:moveTo>
                <a:lnTo>
                  <a:pt x="83469" y="278099"/>
                </a:lnTo>
                <a:cubicBezTo>
                  <a:pt x="97440" y="278099"/>
                  <a:pt x="108741" y="289376"/>
                  <a:pt x="108741" y="303317"/>
                </a:cubicBezTo>
                <a:cubicBezTo>
                  <a:pt x="108741" y="317258"/>
                  <a:pt x="97440" y="328624"/>
                  <a:pt x="83469" y="328624"/>
                </a:cubicBezTo>
                <a:lnTo>
                  <a:pt x="25272" y="328624"/>
                </a:lnTo>
                <a:cubicBezTo>
                  <a:pt x="11301" y="328624"/>
                  <a:pt x="0" y="317258"/>
                  <a:pt x="0" y="303317"/>
                </a:cubicBezTo>
                <a:cubicBezTo>
                  <a:pt x="0" y="289376"/>
                  <a:pt x="11301" y="278099"/>
                  <a:pt x="25272" y="278099"/>
                </a:cubicBezTo>
                <a:close/>
                <a:moveTo>
                  <a:pt x="303775" y="252735"/>
                </a:moveTo>
                <a:cubicBezTo>
                  <a:pt x="275832" y="252735"/>
                  <a:pt x="253139" y="275403"/>
                  <a:pt x="253139" y="303317"/>
                </a:cubicBezTo>
                <a:cubicBezTo>
                  <a:pt x="253139" y="331320"/>
                  <a:pt x="275832" y="353900"/>
                  <a:pt x="303775" y="353900"/>
                </a:cubicBezTo>
                <a:cubicBezTo>
                  <a:pt x="331806" y="353900"/>
                  <a:pt x="354410" y="331320"/>
                  <a:pt x="354410" y="303317"/>
                </a:cubicBezTo>
                <a:cubicBezTo>
                  <a:pt x="354410" y="275403"/>
                  <a:pt x="331806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749" y="202241"/>
                  <a:pt x="405045" y="247490"/>
                  <a:pt x="405045" y="303317"/>
                </a:cubicBezTo>
                <a:cubicBezTo>
                  <a:pt x="405045" y="359233"/>
                  <a:pt x="359749" y="404482"/>
                  <a:pt x="303775" y="404482"/>
                </a:cubicBezTo>
                <a:cubicBezTo>
                  <a:pt x="247889" y="404482"/>
                  <a:pt x="202593" y="359233"/>
                  <a:pt x="202593" y="303317"/>
                </a:cubicBezTo>
                <a:cubicBezTo>
                  <a:pt x="202593" y="247490"/>
                  <a:pt x="247889" y="202241"/>
                  <a:pt x="303775" y="202241"/>
                </a:cubicBezTo>
                <a:close/>
                <a:moveTo>
                  <a:pt x="81794" y="186528"/>
                </a:moveTo>
                <a:lnTo>
                  <a:pt x="108497" y="197285"/>
                </a:lnTo>
                <a:cubicBezTo>
                  <a:pt x="121492" y="202530"/>
                  <a:pt x="127723" y="217287"/>
                  <a:pt x="122471" y="230177"/>
                </a:cubicBezTo>
                <a:cubicBezTo>
                  <a:pt x="117220" y="243156"/>
                  <a:pt x="102533" y="249379"/>
                  <a:pt x="89538" y="244134"/>
                </a:cubicBezTo>
                <a:lnTo>
                  <a:pt x="62835" y="233377"/>
                </a:lnTo>
                <a:cubicBezTo>
                  <a:pt x="49840" y="228221"/>
                  <a:pt x="43609" y="213464"/>
                  <a:pt x="48861" y="200485"/>
                </a:cubicBezTo>
                <a:cubicBezTo>
                  <a:pt x="54112" y="187506"/>
                  <a:pt x="68799" y="181283"/>
                  <a:pt x="81794" y="186528"/>
                </a:cubicBezTo>
                <a:close/>
                <a:moveTo>
                  <a:pt x="543087" y="182458"/>
                </a:moveTo>
                <a:cubicBezTo>
                  <a:pt x="549096" y="184881"/>
                  <a:pt x="554171" y="189594"/>
                  <a:pt x="556886" y="196040"/>
                </a:cubicBezTo>
                <a:cubicBezTo>
                  <a:pt x="562406" y="208933"/>
                  <a:pt x="556352" y="223781"/>
                  <a:pt x="543532" y="229205"/>
                </a:cubicBezTo>
                <a:lnTo>
                  <a:pt x="517001" y="240497"/>
                </a:lnTo>
                <a:cubicBezTo>
                  <a:pt x="504092" y="245921"/>
                  <a:pt x="489224" y="239964"/>
                  <a:pt x="483794" y="227071"/>
                </a:cubicBezTo>
                <a:cubicBezTo>
                  <a:pt x="478363" y="214267"/>
                  <a:pt x="484328" y="199419"/>
                  <a:pt x="497237" y="193906"/>
                </a:cubicBezTo>
                <a:lnTo>
                  <a:pt x="523679" y="182614"/>
                </a:lnTo>
                <a:cubicBezTo>
                  <a:pt x="530134" y="179902"/>
                  <a:pt x="537078" y="180035"/>
                  <a:pt x="543087" y="182458"/>
                </a:cubicBezTo>
                <a:close/>
                <a:moveTo>
                  <a:pt x="303784" y="176951"/>
                </a:moveTo>
                <a:cubicBezTo>
                  <a:pt x="233923" y="176951"/>
                  <a:pt x="177232" y="233562"/>
                  <a:pt x="177232" y="303326"/>
                </a:cubicBezTo>
                <a:cubicBezTo>
                  <a:pt x="177232" y="373179"/>
                  <a:pt x="233923" y="429790"/>
                  <a:pt x="303784" y="429790"/>
                </a:cubicBezTo>
                <a:cubicBezTo>
                  <a:pt x="373734" y="429790"/>
                  <a:pt x="430425" y="373179"/>
                  <a:pt x="430425" y="303326"/>
                </a:cubicBezTo>
                <a:cubicBezTo>
                  <a:pt x="430425" y="233562"/>
                  <a:pt x="373734" y="176951"/>
                  <a:pt x="303784" y="176951"/>
                </a:cubicBezTo>
                <a:close/>
                <a:moveTo>
                  <a:pt x="303784" y="126383"/>
                </a:moveTo>
                <a:cubicBezTo>
                  <a:pt x="401679" y="126383"/>
                  <a:pt x="480974" y="205656"/>
                  <a:pt x="480974" y="303326"/>
                </a:cubicBezTo>
                <a:cubicBezTo>
                  <a:pt x="480974" y="401085"/>
                  <a:pt x="401679" y="480269"/>
                  <a:pt x="303784" y="480269"/>
                </a:cubicBezTo>
                <a:cubicBezTo>
                  <a:pt x="205978" y="480269"/>
                  <a:pt x="126594" y="401085"/>
                  <a:pt x="126594" y="303326"/>
                </a:cubicBezTo>
                <a:cubicBezTo>
                  <a:pt x="126594" y="205656"/>
                  <a:pt x="205978" y="126383"/>
                  <a:pt x="303784" y="126383"/>
                </a:cubicBezTo>
                <a:close/>
                <a:moveTo>
                  <a:pt x="92552" y="67125"/>
                </a:moveTo>
                <a:cubicBezTo>
                  <a:pt x="99028" y="67125"/>
                  <a:pt x="105504" y="69613"/>
                  <a:pt x="110444" y="74587"/>
                </a:cubicBezTo>
                <a:lnTo>
                  <a:pt x="165545" y="129485"/>
                </a:lnTo>
                <a:cubicBezTo>
                  <a:pt x="175426" y="139434"/>
                  <a:pt x="175426" y="155424"/>
                  <a:pt x="165545" y="165284"/>
                </a:cubicBezTo>
                <a:cubicBezTo>
                  <a:pt x="155664" y="175144"/>
                  <a:pt x="139642" y="175144"/>
                  <a:pt x="129761" y="165284"/>
                </a:cubicBezTo>
                <a:lnTo>
                  <a:pt x="74660" y="110297"/>
                </a:lnTo>
                <a:cubicBezTo>
                  <a:pt x="64779" y="100437"/>
                  <a:pt x="64779" y="84447"/>
                  <a:pt x="74660" y="74587"/>
                </a:cubicBezTo>
                <a:cubicBezTo>
                  <a:pt x="79601" y="69613"/>
                  <a:pt x="86076" y="67125"/>
                  <a:pt x="92552" y="67125"/>
                </a:cubicBezTo>
                <a:close/>
                <a:moveTo>
                  <a:pt x="515087" y="67125"/>
                </a:moveTo>
                <a:cubicBezTo>
                  <a:pt x="521563" y="67125"/>
                  <a:pt x="528039" y="69613"/>
                  <a:pt x="532979" y="74587"/>
                </a:cubicBezTo>
                <a:cubicBezTo>
                  <a:pt x="542860" y="84447"/>
                  <a:pt x="542860" y="100437"/>
                  <a:pt x="532979" y="110297"/>
                </a:cubicBezTo>
                <a:lnTo>
                  <a:pt x="477878" y="165284"/>
                </a:lnTo>
                <a:cubicBezTo>
                  <a:pt x="467997" y="175144"/>
                  <a:pt x="451975" y="175144"/>
                  <a:pt x="442094" y="165284"/>
                </a:cubicBezTo>
                <a:cubicBezTo>
                  <a:pt x="432213" y="155424"/>
                  <a:pt x="432213" y="139434"/>
                  <a:pt x="442094" y="129574"/>
                </a:cubicBezTo>
                <a:lnTo>
                  <a:pt x="497195" y="74587"/>
                </a:lnTo>
                <a:cubicBezTo>
                  <a:pt x="502136" y="69613"/>
                  <a:pt x="508611" y="67125"/>
                  <a:pt x="515087" y="67125"/>
                </a:cubicBezTo>
                <a:close/>
                <a:moveTo>
                  <a:pt x="215711" y="50428"/>
                </a:moveTo>
                <a:cubicBezTo>
                  <a:pt x="221730" y="52850"/>
                  <a:pt x="226826" y="57561"/>
                  <a:pt x="229540" y="64005"/>
                </a:cubicBezTo>
                <a:lnTo>
                  <a:pt x="240844" y="90491"/>
                </a:lnTo>
                <a:cubicBezTo>
                  <a:pt x="246273" y="103289"/>
                  <a:pt x="240310" y="118132"/>
                  <a:pt x="227404" y="123643"/>
                </a:cubicBezTo>
                <a:cubicBezTo>
                  <a:pt x="214498" y="129064"/>
                  <a:pt x="199634" y="123109"/>
                  <a:pt x="194205" y="110222"/>
                </a:cubicBezTo>
                <a:lnTo>
                  <a:pt x="182901" y="83825"/>
                </a:lnTo>
                <a:cubicBezTo>
                  <a:pt x="177472" y="70937"/>
                  <a:pt x="183435" y="56094"/>
                  <a:pt x="196341" y="50584"/>
                </a:cubicBezTo>
                <a:cubicBezTo>
                  <a:pt x="202750" y="47873"/>
                  <a:pt x="209692" y="48006"/>
                  <a:pt x="215711" y="50428"/>
                </a:cubicBezTo>
                <a:close/>
                <a:moveTo>
                  <a:pt x="406838" y="48782"/>
                </a:moveTo>
                <a:cubicBezTo>
                  <a:pt x="419751" y="53936"/>
                  <a:pt x="426074" y="68687"/>
                  <a:pt x="420820" y="81660"/>
                </a:cubicBezTo>
                <a:lnTo>
                  <a:pt x="410044" y="108318"/>
                </a:lnTo>
                <a:cubicBezTo>
                  <a:pt x="404789" y="121292"/>
                  <a:pt x="390006" y="127512"/>
                  <a:pt x="377003" y="122269"/>
                </a:cubicBezTo>
                <a:cubicBezTo>
                  <a:pt x="364090" y="117027"/>
                  <a:pt x="357767" y="102365"/>
                  <a:pt x="363021" y="89391"/>
                </a:cubicBezTo>
                <a:lnTo>
                  <a:pt x="373797" y="62733"/>
                </a:lnTo>
                <a:cubicBezTo>
                  <a:pt x="379052" y="49759"/>
                  <a:pt x="393835" y="43539"/>
                  <a:pt x="406838" y="48782"/>
                </a:cubicBezTo>
                <a:close/>
                <a:moveTo>
                  <a:pt x="303775" y="0"/>
                </a:moveTo>
                <a:cubicBezTo>
                  <a:pt x="317735" y="0"/>
                  <a:pt x="329117" y="11283"/>
                  <a:pt x="329117" y="25232"/>
                </a:cubicBezTo>
                <a:lnTo>
                  <a:pt x="329117" y="82804"/>
                </a:lnTo>
                <a:cubicBezTo>
                  <a:pt x="329117" y="96753"/>
                  <a:pt x="317735" y="108036"/>
                  <a:pt x="303775" y="108036"/>
                </a:cubicBezTo>
                <a:cubicBezTo>
                  <a:pt x="289815" y="108036"/>
                  <a:pt x="278522" y="96753"/>
                  <a:pt x="278522" y="82804"/>
                </a:cubicBezTo>
                <a:lnTo>
                  <a:pt x="278522" y="25232"/>
                </a:lnTo>
                <a:cubicBezTo>
                  <a:pt x="278522" y="11283"/>
                  <a:pt x="289815" y="0"/>
                  <a:pt x="303775" y="0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3091101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2" presetClass="entr" presetSubtype="4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5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3345F97-0560-4644-91BA-CF2886E475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5C6CFEB-1C9A-44A0-85ED-0748A8D44819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D3037DD-3600-4D8A-BE14-43FF9D255F0A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第四章标题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208F841-D853-4155-893E-25D1FAB02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785" y="2311702"/>
            <a:ext cx="6621716" cy="3704689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3374C73-F4FF-4162-AA2C-A31EA8B26F7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946" y="645233"/>
            <a:ext cx="3059036" cy="397804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E7BD571F-7D27-4AD6-8BAE-4FAD6A88FF3C}"/>
              </a:ext>
            </a:extLst>
          </p:cNvPr>
          <p:cNvSpPr/>
          <p:nvPr/>
        </p:nvSpPr>
        <p:spPr>
          <a:xfrm>
            <a:off x="3469554" y="2089997"/>
            <a:ext cx="2540000" cy="431705"/>
          </a:xfrm>
          <a:prstGeom prst="rect">
            <a:avLst/>
          </a:prstGeom>
          <a:solidFill>
            <a:srgbClr val="5CA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00C45F30-E089-49F9-B083-5007C6AF51F9}"/>
              </a:ext>
            </a:extLst>
          </p:cNvPr>
          <p:cNvSpPr txBox="1"/>
          <p:nvPr/>
        </p:nvSpPr>
        <p:spPr>
          <a:xfrm>
            <a:off x="996037" y="632101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94594A85-969D-4A41-950D-C2CFCE0FE506}"/>
              </a:ext>
            </a:extLst>
          </p:cNvPr>
          <p:cNvSpPr txBox="1"/>
          <p:nvPr/>
        </p:nvSpPr>
        <p:spPr>
          <a:xfrm>
            <a:off x="997687" y="1008787"/>
            <a:ext cx="607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  <a:p>
            <a:pPr algn="l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2">
            <a:extLst>
              <a:ext uri="{FF2B5EF4-FFF2-40B4-BE49-F238E27FC236}">
                <a16:creationId xmlns="" xmlns:a16="http://schemas.microsoft.com/office/drawing/2014/main" id="{1926A73B-C4EF-4790-9ADB-0B3C90A1B915}"/>
              </a:ext>
            </a:extLst>
          </p:cNvPr>
          <p:cNvSpPr>
            <a:spLocks noChangeAspect="1"/>
          </p:cNvSpPr>
          <p:nvPr/>
        </p:nvSpPr>
        <p:spPr bwMode="auto">
          <a:xfrm rot="12567877" flipH="1" flipV="1">
            <a:off x="9459167" y="5197374"/>
            <a:ext cx="508856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5">
            <a:extLst>
              <a:ext uri="{FF2B5EF4-FFF2-40B4-BE49-F238E27FC236}">
                <a16:creationId xmlns="" xmlns:a16="http://schemas.microsoft.com/office/drawing/2014/main" id="{82758B15-6791-40B5-B8ED-7B4AF18641B3}"/>
              </a:ext>
            </a:extLst>
          </p:cNvPr>
          <p:cNvSpPr>
            <a:spLocks noChangeAspect="1"/>
          </p:cNvSpPr>
          <p:nvPr/>
        </p:nvSpPr>
        <p:spPr bwMode="auto">
          <a:xfrm rot="11109467" flipH="1" flipV="1">
            <a:off x="10426613" y="4866362"/>
            <a:ext cx="609685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7">
            <a:extLst>
              <a:ext uri="{FF2B5EF4-FFF2-40B4-BE49-F238E27FC236}">
                <a16:creationId xmlns="" xmlns:a16="http://schemas.microsoft.com/office/drawing/2014/main" id="{70CF6424-EFE1-4269-AAB1-E02CD2311F70}"/>
              </a:ext>
            </a:extLst>
          </p:cNvPr>
          <p:cNvSpPr>
            <a:spLocks noChangeAspect="1"/>
          </p:cNvSpPr>
          <p:nvPr/>
        </p:nvSpPr>
        <p:spPr bwMode="auto">
          <a:xfrm rot="13372757" flipH="1" flipV="1">
            <a:off x="8244652" y="5733930"/>
            <a:ext cx="508856" cy="609685"/>
          </a:xfrm>
          <a:custGeom>
            <a:avLst/>
            <a:gdLst>
              <a:gd name="T0" fmla="*/ 352 w 391"/>
              <a:gd name="T1" fmla="*/ 50 h 417"/>
              <a:gd name="T2" fmla="*/ 281 w 391"/>
              <a:gd name="T3" fmla="*/ 345 h 417"/>
              <a:gd name="T4" fmla="*/ 165 w 391"/>
              <a:gd name="T5" fmla="*/ 272 h 417"/>
              <a:gd name="T6" fmla="*/ 295 w 391"/>
              <a:gd name="T7" fmla="*/ 114 h 417"/>
              <a:gd name="T8" fmla="*/ 113 w 391"/>
              <a:gd name="T9" fmla="*/ 237 h 417"/>
              <a:gd name="T10" fmla="*/ 54 w 391"/>
              <a:gd name="T11" fmla="*/ 199 h 417"/>
              <a:gd name="T12" fmla="*/ 352 w 391"/>
              <a:gd name="T13" fmla="*/ 50 h 417"/>
              <a:gd name="T14" fmla="*/ 391 w 391"/>
              <a:gd name="T15" fmla="*/ 0 h 417"/>
              <a:gd name="T16" fmla="*/ 0 w 391"/>
              <a:gd name="T17" fmla="*/ 196 h 417"/>
              <a:gd name="T18" fmla="*/ 109 w 391"/>
              <a:gd name="T19" fmla="*/ 264 h 417"/>
              <a:gd name="T20" fmla="*/ 159 w 391"/>
              <a:gd name="T21" fmla="*/ 417 h 417"/>
              <a:gd name="T22" fmla="*/ 223 w 391"/>
              <a:gd name="T23" fmla="*/ 340 h 417"/>
              <a:gd name="T24" fmla="*/ 298 w 391"/>
              <a:gd name="T25" fmla="*/ 388 h 417"/>
              <a:gd name="T26" fmla="*/ 391 w 391"/>
              <a:gd name="T27" fmla="*/ 0 h 417"/>
              <a:gd name="T28" fmla="*/ 391 w 391"/>
              <a:gd name="T29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1" h="417">
                <a:moveTo>
                  <a:pt x="352" y="50"/>
                </a:moveTo>
                <a:lnTo>
                  <a:pt x="281" y="345"/>
                </a:lnTo>
                <a:lnTo>
                  <a:pt x="165" y="272"/>
                </a:lnTo>
                <a:lnTo>
                  <a:pt x="295" y="114"/>
                </a:lnTo>
                <a:lnTo>
                  <a:pt x="113" y="237"/>
                </a:lnTo>
                <a:lnTo>
                  <a:pt x="54" y="199"/>
                </a:lnTo>
                <a:lnTo>
                  <a:pt x="352" y="50"/>
                </a:lnTo>
                <a:moveTo>
                  <a:pt x="391" y="0"/>
                </a:moveTo>
                <a:lnTo>
                  <a:pt x="0" y="196"/>
                </a:lnTo>
                <a:lnTo>
                  <a:pt x="109" y="264"/>
                </a:lnTo>
                <a:lnTo>
                  <a:pt x="159" y="417"/>
                </a:lnTo>
                <a:lnTo>
                  <a:pt x="223" y="340"/>
                </a:lnTo>
                <a:lnTo>
                  <a:pt x="298" y="388"/>
                </a:lnTo>
                <a:lnTo>
                  <a:pt x="391" y="0"/>
                </a:lnTo>
                <a:lnTo>
                  <a:pt x="391" y="0"/>
                </a:lnTo>
                <a:close/>
              </a:path>
            </a:pathLst>
          </a:custGeom>
          <a:solidFill>
            <a:srgbClr val="A2D4F4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20770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  <p:bldP spid="12" grpId="0"/>
      <p:bldP spid="13" grpId="0"/>
      <p:bldP spid="1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4D202BD2-143A-416A-AB63-417B5C10B0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5C6CFEB-1C9A-44A0-85ED-0748A8D44819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D3037DD-3600-4D8A-BE14-43FF9D255F0A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第四章标题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FA2EB44-E1EE-4CAB-9A14-0CACC492FEAE}"/>
              </a:ext>
            </a:extLst>
          </p:cNvPr>
          <p:cNvSpPr/>
          <p:nvPr/>
        </p:nvSpPr>
        <p:spPr>
          <a:xfrm>
            <a:off x="1033983" y="733424"/>
            <a:ext cx="2719132" cy="2039349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9313A937-C083-4E93-9E16-0F1ECDD242EF}"/>
              </a:ext>
            </a:extLst>
          </p:cNvPr>
          <p:cNvSpPr/>
          <p:nvPr/>
        </p:nvSpPr>
        <p:spPr>
          <a:xfrm rot="5400000">
            <a:off x="3581241" y="1989366"/>
            <a:ext cx="2719132" cy="2039349"/>
          </a:xfrm>
          <a:prstGeom prst="rect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A0788438-2CC7-467C-807F-BFE725B607EA}"/>
              </a:ext>
            </a:extLst>
          </p:cNvPr>
          <p:cNvSpPr/>
          <p:nvPr/>
        </p:nvSpPr>
        <p:spPr>
          <a:xfrm>
            <a:off x="6128499" y="2772773"/>
            <a:ext cx="2719132" cy="2039349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E2942196-B162-41B9-A817-A5A612CB9CBA}"/>
              </a:ext>
            </a:extLst>
          </p:cNvPr>
          <p:cNvSpPr/>
          <p:nvPr/>
        </p:nvSpPr>
        <p:spPr>
          <a:xfrm rot="5400000">
            <a:off x="8681708" y="3792448"/>
            <a:ext cx="2719132" cy="2039349"/>
          </a:xfrm>
          <a:prstGeom prst="rect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297A9285-399C-42A7-839C-8FBD2FC73195}"/>
              </a:ext>
            </a:extLst>
          </p:cNvPr>
          <p:cNvSpPr txBox="1"/>
          <p:nvPr/>
        </p:nvSpPr>
        <p:spPr>
          <a:xfrm>
            <a:off x="974566" y="2922654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73734B8A-BD27-4B16-A6C7-0E319947ADA0}"/>
              </a:ext>
            </a:extLst>
          </p:cNvPr>
          <p:cNvSpPr txBox="1"/>
          <p:nvPr/>
        </p:nvSpPr>
        <p:spPr>
          <a:xfrm>
            <a:off x="976217" y="3299340"/>
            <a:ext cx="2784350" cy="114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E2712378-8954-4514-9036-13E97CBACB13}"/>
              </a:ext>
            </a:extLst>
          </p:cNvPr>
          <p:cNvSpPr txBox="1"/>
          <p:nvPr/>
        </p:nvSpPr>
        <p:spPr>
          <a:xfrm>
            <a:off x="9013997" y="1763831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AB6F6650-4E46-4964-8F6B-6AEF4793AB80}"/>
              </a:ext>
            </a:extLst>
          </p:cNvPr>
          <p:cNvSpPr txBox="1"/>
          <p:nvPr/>
        </p:nvSpPr>
        <p:spPr>
          <a:xfrm>
            <a:off x="9015648" y="2140517"/>
            <a:ext cx="2465152" cy="1144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</a:p>
        </p:txBody>
      </p:sp>
    </p:spTree>
    <p:extLst>
      <p:ext uri="{BB962C8B-B14F-4D97-AF65-F5344CB8AC3E}">
        <p14:creationId xmlns:p14="http://schemas.microsoft.com/office/powerpoint/2010/main" val="41702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  <p:bldP spid="10" grpId="0" animBg="1"/>
      <p:bldP spid="15" grpId="0" animBg="1"/>
      <p:bldP spid="16" grpId="0" animBg="1"/>
      <p:bldP spid="22" grpId="0"/>
      <p:bldP spid="23" grpId="0"/>
      <p:bldP spid="23" grpId="1"/>
      <p:bldP spid="24" grpId="0"/>
      <p:bldP spid="25" grpId="0"/>
      <p:bldP spid="2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1A400310-E879-4FB1-BD8B-9C671ED23D7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98C7E41-BBCD-46D7-A598-C0D60E047121}"/>
              </a:ext>
            </a:extLst>
          </p:cNvPr>
          <p:cNvSpPr/>
          <p:nvPr/>
        </p:nvSpPr>
        <p:spPr>
          <a:xfrm>
            <a:off x="3162300" y="951902"/>
            <a:ext cx="9029700" cy="4932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048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BE151DA-1E8D-47C2-AD88-33845BF1F9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1266"/>
            <a:ext cx="6350000" cy="4233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B428D05E-27D1-4DE7-B26B-5CDC2B588679}"/>
              </a:ext>
            </a:extLst>
          </p:cNvPr>
          <p:cNvSpPr/>
          <p:nvPr/>
        </p:nvSpPr>
        <p:spPr>
          <a:xfrm>
            <a:off x="7049247" y="1588518"/>
            <a:ext cx="3008957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3657">
              <a:lnSpc>
                <a:spcPts val="6500"/>
              </a:lnSpc>
            </a:pPr>
            <a:r>
              <a:rPr lang="zh-CN" altLang="en-US" sz="5400" spc="600" noProof="1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感</a:t>
            </a:r>
            <a:r>
              <a:rPr lang="zh-CN" altLang="en-US" sz="5400" spc="60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谢</a:t>
            </a:r>
            <a:endParaRPr lang="en-US" altLang="zh-CN" sz="5400" spc="600" noProof="1">
              <a:solidFill>
                <a:schemeClr val="tx1">
                  <a:lumMod val="85000"/>
                  <a:lumOff val="1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  <a:p>
            <a:pPr algn="ctr" defTabSz="963657">
              <a:lnSpc>
                <a:spcPts val="6500"/>
              </a:lnSpc>
            </a:pPr>
            <a:r>
              <a:rPr lang="zh-CN" altLang="en-US" sz="5400" spc="600" noProof="1">
                <a:solidFill>
                  <a:schemeClr val="tx1">
                    <a:lumMod val="85000"/>
                    <a:lumOff val="1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欣赏</a:t>
            </a:r>
            <a:endParaRPr lang="en-US" altLang="zh-CN" sz="5400" spc="600" noProof="1">
              <a:solidFill>
                <a:schemeClr val="tx1">
                  <a:lumMod val="85000"/>
                  <a:lumOff val="1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C89C2CB1-77AB-435D-8386-607E265381EB}"/>
              </a:ext>
            </a:extLst>
          </p:cNvPr>
          <p:cNvSpPr/>
          <p:nvPr/>
        </p:nvSpPr>
        <p:spPr>
          <a:xfrm>
            <a:off x="8980265" y="3299251"/>
            <a:ext cx="2379819" cy="968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3657"/>
            <a:r>
              <a:rPr lang="en-US" altLang="zh-CN" sz="5695" i="1" noProof="1">
                <a:solidFill>
                  <a:srgbClr val="B0D4E4"/>
                </a:solidFill>
                <a:cs typeface="+mn-ea"/>
                <a:sym typeface="+mn-lt"/>
              </a:rPr>
              <a:t>Travel</a:t>
            </a:r>
            <a:r>
              <a:rPr lang="en-US" altLang="zh-CN" sz="4640" i="1" noProof="1">
                <a:solidFill>
                  <a:srgbClr val="B0D4E4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="" xmlns:a16="http://schemas.microsoft.com/office/drawing/2014/main" id="{55DFDF0F-2329-4B3B-B65C-BAC2180382B0}"/>
              </a:ext>
            </a:extLst>
          </p:cNvPr>
          <p:cNvSpPr/>
          <p:nvPr/>
        </p:nvSpPr>
        <p:spPr>
          <a:xfrm>
            <a:off x="6854627" y="1301266"/>
            <a:ext cx="3398198" cy="3202085"/>
          </a:xfrm>
          <a:custGeom>
            <a:avLst/>
            <a:gdLst>
              <a:gd name="connsiteX0" fmla="*/ 0 w 3222172"/>
              <a:gd name="connsiteY0" fmla="*/ 0 h 3036218"/>
              <a:gd name="connsiteX1" fmla="*/ 3222172 w 3222172"/>
              <a:gd name="connsiteY1" fmla="*/ 0 h 3036218"/>
              <a:gd name="connsiteX2" fmla="*/ 3222172 w 3222172"/>
              <a:gd name="connsiteY2" fmla="*/ 1905018 h 3036218"/>
              <a:gd name="connsiteX3" fmla="*/ 3187960 w 3222172"/>
              <a:gd name="connsiteY3" fmla="*/ 1905018 h 3036218"/>
              <a:gd name="connsiteX4" fmla="*/ 3187960 w 3222172"/>
              <a:gd name="connsiteY4" fmla="*/ 32238 h 3036218"/>
              <a:gd name="connsiteX5" fmla="*/ 34213 w 3222172"/>
              <a:gd name="connsiteY5" fmla="*/ 32238 h 3036218"/>
              <a:gd name="connsiteX6" fmla="*/ 34213 w 3222172"/>
              <a:gd name="connsiteY6" fmla="*/ 3003980 h 3036218"/>
              <a:gd name="connsiteX7" fmla="*/ 3187960 w 3222172"/>
              <a:gd name="connsiteY7" fmla="*/ 3003980 h 3036218"/>
              <a:gd name="connsiteX8" fmla="*/ 3187960 w 3222172"/>
              <a:gd name="connsiteY8" fmla="*/ 2828348 h 3036218"/>
              <a:gd name="connsiteX9" fmla="*/ 3222172 w 3222172"/>
              <a:gd name="connsiteY9" fmla="*/ 2828348 h 3036218"/>
              <a:gd name="connsiteX10" fmla="*/ 3222172 w 3222172"/>
              <a:gd name="connsiteY10" fmla="*/ 3036218 h 3036218"/>
              <a:gd name="connsiteX11" fmla="*/ 0 w 3222172"/>
              <a:gd name="connsiteY11" fmla="*/ 3036218 h 3036218"/>
              <a:gd name="connsiteX12" fmla="*/ 0 w 3222172"/>
              <a:gd name="connsiteY12" fmla="*/ 0 h 303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2172" h="3036218">
                <a:moveTo>
                  <a:pt x="0" y="0"/>
                </a:moveTo>
                <a:lnTo>
                  <a:pt x="3222172" y="0"/>
                </a:lnTo>
                <a:lnTo>
                  <a:pt x="3222172" y="1905018"/>
                </a:lnTo>
                <a:lnTo>
                  <a:pt x="3187960" y="1905018"/>
                </a:lnTo>
                <a:lnTo>
                  <a:pt x="3187960" y="32238"/>
                </a:lnTo>
                <a:lnTo>
                  <a:pt x="34213" y="32238"/>
                </a:lnTo>
                <a:lnTo>
                  <a:pt x="34213" y="3003980"/>
                </a:lnTo>
                <a:lnTo>
                  <a:pt x="3187960" y="3003980"/>
                </a:lnTo>
                <a:lnTo>
                  <a:pt x="3187960" y="2828348"/>
                </a:lnTo>
                <a:lnTo>
                  <a:pt x="3222172" y="2828348"/>
                </a:lnTo>
                <a:lnTo>
                  <a:pt x="3222172" y="3036218"/>
                </a:lnTo>
                <a:lnTo>
                  <a:pt x="0" y="3036218"/>
                </a:lnTo>
                <a:lnTo>
                  <a:pt x="0" y="0"/>
                </a:lnTo>
                <a:close/>
              </a:path>
            </a:pathLst>
          </a:custGeom>
          <a:solidFill>
            <a:srgbClr val="B0D4E4"/>
          </a:solidFill>
          <a:ln>
            <a:solidFill>
              <a:srgbClr val="B0D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A1166A1F-EC8D-413B-A4FD-CBBB642BD0E2}"/>
              </a:ext>
            </a:extLst>
          </p:cNvPr>
          <p:cNvSpPr/>
          <p:nvPr/>
        </p:nvSpPr>
        <p:spPr>
          <a:xfrm>
            <a:off x="6734951" y="4757650"/>
            <a:ext cx="4212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  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20XX.XX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757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12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ED5A1E3-BF6B-4106-A514-4CA84657DB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4B4DB49-98A7-4C96-BBF4-F546554C8CFD}"/>
              </a:ext>
            </a:extLst>
          </p:cNvPr>
          <p:cNvSpPr/>
          <p:nvPr/>
        </p:nvSpPr>
        <p:spPr>
          <a:xfrm>
            <a:off x="495300" y="2433320"/>
            <a:ext cx="11220450" cy="40132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3E72CAB6-7433-4F37-A70E-660098FD07B8}"/>
              </a:ext>
            </a:extLst>
          </p:cNvPr>
          <p:cNvSpPr/>
          <p:nvPr/>
        </p:nvSpPr>
        <p:spPr>
          <a:xfrm>
            <a:off x="6807200" y="-4445"/>
            <a:ext cx="3642360" cy="6873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048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C7C800D-FDC5-4370-9A3A-2487CAEA8BC6}"/>
              </a:ext>
            </a:extLst>
          </p:cNvPr>
          <p:cNvSpPr/>
          <p:nvPr/>
        </p:nvSpPr>
        <p:spPr>
          <a:xfrm>
            <a:off x="7143114" y="411480"/>
            <a:ext cx="2969895" cy="6035040"/>
          </a:xfrm>
          <a:prstGeom prst="rect">
            <a:avLst/>
          </a:prstGeom>
          <a:noFill/>
          <a:ln w="25400">
            <a:solidFill>
              <a:srgbClr val="B0D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B587C6A-59E9-4AA1-8D8A-7043C2889E11}"/>
              </a:ext>
            </a:extLst>
          </p:cNvPr>
          <p:cNvSpPr txBox="1"/>
          <p:nvPr/>
        </p:nvSpPr>
        <p:spPr>
          <a:xfrm>
            <a:off x="7213831" y="1604010"/>
            <a:ext cx="231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PART.01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DBD2EFC-752B-4BCB-82D4-7EF34792F139}"/>
              </a:ext>
            </a:extLst>
          </p:cNvPr>
          <p:cNvSpPr txBox="1"/>
          <p:nvPr/>
        </p:nvSpPr>
        <p:spPr>
          <a:xfrm>
            <a:off x="7213831" y="2418080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9A03F7B-99C2-4BFF-BA5E-B4DAB0FF7F47}"/>
              </a:ext>
            </a:extLst>
          </p:cNvPr>
          <p:cNvSpPr txBox="1"/>
          <p:nvPr/>
        </p:nvSpPr>
        <p:spPr>
          <a:xfrm>
            <a:off x="7215481" y="2794766"/>
            <a:ext cx="2781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  <a:p>
            <a:pPr algn="l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37571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ED2610B2-D92E-4297-B941-ACE3464919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A0E5A99-A63F-4B42-B245-9943B0E0E0BC}"/>
              </a:ext>
            </a:extLst>
          </p:cNvPr>
          <p:cNvSpPr/>
          <p:nvPr/>
        </p:nvSpPr>
        <p:spPr>
          <a:xfrm>
            <a:off x="1569720" y="838200"/>
            <a:ext cx="3916680" cy="51816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6AC1046-AD34-48EA-9D29-D3679FE12393}"/>
              </a:ext>
            </a:extLst>
          </p:cNvPr>
          <p:cNvSpPr txBox="1"/>
          <p:nvPr/>
        </p:nvSpPr>
        <p:spPr>
          <a:xfrm>
            <a:off x="498658" y="3123565"/>
            <a:ext cx="1071062" cy="28962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点击添加标题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NOW OR NEVER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BBAF460-5B99-40A9-8E1F-F99A28C0F76C}"/>
              </a:ext>
            </a:extLst>
          </p:cNvPr>
          <p:cNvSpPr/>
          <p:nvPr/>
        </p:nvSpPr>
        <p:spPr>
          <a:xfrm>
            <a:off x="5699760" y="838200"/>
            <a:ext cx="5852160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6ECBA733-58AA-4F35-BFB8-D0A8E005BB8B}"/>
              </a:ext>
            </a:extLst>
          </p:cNvPr>
          <p:cNvGrpSpPr/>
          <p:nvPr/>
        </p:nvGrpSpPr>
        <p:grpSpPr>
          <a:xfrm>
            <a:off x="6954520" y="2492375"/>
            <a:ext cx="4445000" cy="3526790"/>
            <a:chOff x="10952" y="3925"/>
            <a:chExt cx="7000" cy="5554"/>
          </a:xfrm>
          <a:blipFill rotWithShape="1">
            <a:blip r:embed="rId4"/>
            <a:stretch>
              <a:fillRect/>
            </a:stretch>
          </a:blipFill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B317C89F-735D-4CDA-B650-16F6EF6440DD}"/>
                </a:ext>
              </a:extLst>
            </p:cNvPr>
            <p:cNvSpPr/>
            <p:nvPr/>
          </p:nvSpPr>
          <p:spPr>
            <a:xfrm>
              <a:off x="14496" y="3925"/>
              <a:ext cx="3456" cy="55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3AAB7DC5-8C0C-4B25-A657-DA701BA3C1E5}"/>
                </a:ext>
              </a:extLst>
            </p:cNvPr>
            <p:cNvSpPr/>
            <p:nvPr/>
          </p:nvSpPr>
          <p:spPr>
            <a:xfrm>
              <a:off x="10952" y="3925"/>
              <a:ext cx="3456" cy="55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2F09B804-7BCE-452A-AF03-799B14DA44B1}"/>
              </a:ext>
            </a:extLst>
          </p:cNvPr>
          <p:cNvSpPr txBox="1"/>
          <p:nvPr/>
        </p:nvSpPr>
        <p:spPr>
          <a:xfrm>
            <a:off x="5868035" y="924560"/>
            <a:ext cx="55156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</a:p>
          <a:p>
            <a:pPr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0DA0A39-9300-45C2-82F3-8170012B0333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B3F7C011-E1DD-4D0D-A137-5276C77F2905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第一章标题</a:t>
            </a:r>
          </a:p>
        </p:txBody>
      </p:sp>
      <p:sp>
        <p:nvSpPr>
          <p:cNvPr id="16" name="sunny_322580">
            <a:extLst>
              <a:ext uri="{FF2B5EF4-FFF2-40B4-BE49-F238E27FC236}">
                <a16:creationId xmlns="" xmlns:a16="http://schemas.microsoft.com/office/drawing/2014/main" id="{F8D90EEA-C595-4C07-99CE-D3A601AB614F}"/>
              </a:ext>
            </a:extLst>
          </p:cNvPr>
          <p:cNvSpPr>
            <a:spLocks noChangeAspect="1"/>
          </p:cNvSpPr>
          <p:nvPr/>
        </p:nvSpPr>
        <p:spPr bwMode="auto">
          <a:xfrm>
            <a:off x="5963200" y="5411036"/>
            <a:ext cx="609685" cy="6087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7639" h="606722">
                <a:moveTo>
                  <a:pt x="303775" y="498545"/>
                </a:moveTo>
                <a:cubicBezTo>
                  <a:pt x="317735" y="498545"/>
                  <a:pt x="329117" y="509923"/>
                  <a:pt x="329117" y="523878"/>
                </a:cubicBezTo>
                <a:lnTo>
                  <a:pt x="329117" y="581389"/>
                </a:lnTo>
                <a:cubicBezTo>
                  <a:pt x="329117" y="595344"/>
                  <a:pt x="317735" y="606722"/>
                  <a:pt x="303775" y="606722"/>
                </a:cubicBezTo>
                <a:cubicBezTo>
                  <a:pt x="289815" y="606722"/>
                  <a:pt x="278522" y="595344"/>
                  <a:pt x="278522" y="581389"/>
                </a:cubicBezTo>
                <a:lnTo>
                  <a:pt x="278522" y="523878"/>
                </a:lnTo>
                <a:cubicBezTo>
                  <a:pt x="278522" y="509923"/>
                  <a:pt x="289815" y="498545"/>
                  <a:pt x="303775" y="498545"/>
                </a:cubicBezTo>
                <a:close/>
                <a:moveTo>
                  <a:pt x="230509" y="484364"/>
                </a:moveTo>
                <a:cubicBezTo>
                  <a:pt x="243502" y="489607"/>
                  <a:pt x="249731" y="504357"/>
                  <a:pt x="244481" y="517331"/>
                </a:cubicBezTo>
                <a:lnTo>
                  <a:pt x="233713" y="543989"/>
                </a:lnTo>
                <a:cubicBezTo>
                  <a:pt x="228462" y="556874"/>
                  <a:pt x="213779" y="563183"/>
                  <a:pt x="200787" y="557940"/>
                </a:cubicBezTo>
                <a:cubicBezTo>
                  <a:pt x="187794" y="552698"/>
                  <a:pt x="181565" y="537947"/>
                  <a:pt x="186815" y="525062"/>
                </a:cubicBezTo>
                <a:lnTo>
                  <a:pt x="197583" y="498404"/>
                </a:lnTo>
                <a:cubicBezTo>
                  <a:pt x="202834" y="485430"/>
                  <a:pt x="217606" y="479210"/>
                  <a:pt x="230509" y="484364"/>
                </a:cubicBezTo>
                <a:close/>
                <a:moveTo>
                  <a:pt x="399572" y="482896"/>
                </a:moveTo>
                <a:cubicBezTo>
                  <a:pt x="405579" y="485318"/>
                  <a:pt x="410675" y="490027"/>
                  <a:pt x="413434" y="496425"/>
                </a:cubicBezTo>
                <a:lnTo>
                  <a:pt x="424649" y="522906"/>
                </a:lnTo>
                <a:cubicBezTo>
                  <a:pt x="430167" y="535791"/>
                  <a:pt x="424115" y="550630"/>
                  <a:pt x="411298" y="556051"/>
                </a:cubicBezTo>
                <a:cubicBezTo>
                  <a:pt x="398392" y="561560"/>
                  <a:pt x="383528" y="555518"/>
                  <a:pt x="378099" y="542722"/>
                </a:cubicBezTo>
                <a:lnTo>
                  <a:pt x="366795" y="516241"/>
                </a:lnTo>
                <a:cubicBezTo>
                  <a:pt x="361366" y="503357"/>
                  <a:pt x="367329" y="488517"/>
                  <a:pt x="380235" y="483096"/>
                </a:cubicBezTo>
                <a:cubicBezTo>
                  <a:pt x="386643" y="480342"/>
                  <a:pt x="393564" y="480475"/>
                  <a:pt x="399572" y="482896"/>
                </a:cubicBezTo>
                <a:close/>
                <a:moveTo>
                  <a:pt x="459986" y="434043"/>
                </a:moveTo>
                <a:cubicBezTo>
                  <a:pt x="466462" y="434043"/>
                  <a:pt x="472938" y="436509"/>
                  <a:pt x="477878" y="441440"/>
                </a:cubicBezTo>
                <a:lnTo>
                  <a:pt x="532979" y="496435"/>
                </a:lnTo>
                <a:cubicBezTo>
                  <a:pt x="542860" y="506297"/>
                  <a:pt x="542860" y="522289"/>
                  <a:pt x="532979" y="532151"/>
                </a:cubicBezTo>
                <a:cubicBezTo>
                  <a:pt x="523098" y="542013"/>
                  <a:pt x="507076" y="542013"/>
                  <a:pt x="497195" y="532151"/>
                </a:cubicBezTo>
                <a:lnTo>
                  <a:pt x="442094" y="477156"/>
                </a:lnTo>
                <a:cubicBezTo>
                  <a:pt x="432213" y="467294"/>
                  <a:pt x="432213" y="451302"/>
                  <a:pt x="442094" y="441440"/>
                </a:cubicBezTo>
                <a:cubicBezTo>
                  <a:pt x="447034" y="436509"/>
                  <a:pt x="453510" y="434043"/>
                  <a:pt x="459986" y="434043"/>
                </a:cubicBezTo>
                <a:close/>
                <a:moveTo>
                  <a:pt x="147653" y="434043"/>
                </a:moveTo>
                <a:cubicBezTo>
                  <a:pt x="154129" y="434043"/>
                  <a:pt x="160605" y="436509"/>
                  <a:pt x="165545" y="441440"/>
                </a:cubicBezTo>
                <a:cubicBezTo>
                  <a:pt x="175426" y="451302"/>
                  <a:pt x="175426" y="467294"/>
                  <a:pt x="165545" y="477156"/>
                </a:cubicBezTo>
                <a:lnTo>
                  <a:pt x="110444" y="532151"/>
                </a:lnTo>
                <a:cubicBezTo>
                  <a:pt x="100563" y="542013"/>
                  <a:pt x="84541" y="542013"/>
                  <a:pt x="74660" y="532151"/>
                </a:cubicBezTo>
                <a:cubicBezTo>
                  <a:pt x="64779" y="522289"/>
                  <a:pt x="64779" y="506297"/>
                  <a:pt x="74660" y="496435"/>
                </a:cubicBezTo>
                <a:lnTo>
                  <a:pt x="129761" y="441440"/>
                </a:lnTo>
                <a:cubicBezTo>
                  <a:pt x="134702" y="436509"/>
                  <a:pt x="141177" y="434043"/>
                  <a:pt x="147653" y="434043"/>
                </a:cubicBezTo>
                <a:close/>
                <a:moveTo>
                  <a:pt x="109924" y="366069"/>
                </a:moveTo>
                <a:cubicBezTo>
                  <a:pt x="115929" y="368492"/>
                  <a:pt x="121022" y="373205"/>
                  <a:pt x="123779" y="379651"/>
                </a:cubicBezTo>
                <a:cubicBezTo>
                  <a:pt x="129205" y="392455"/>
                  <a:pt x="123245" y="407303"/>
                  <a:pt x="110347" y="412816"/>
                </a:cubicBezTo>
                <a:lnTo>
                  <a:pt x="83927" y="424019"/>
                </a:lnTo>
                <a:cubicBezTo>
                  <a:pt x="71029" y="429532"/>
                  <a:pt x="56173" y="423486"/>
                  <a:pt x="50747" y="410682"/>
                </a:cubicBezTo>
                <a:cubicBezTo>
                  <a:pt x="45232" y="397789"/>
                  <a:pt x="51192" y="382941"/>
                  <a:pt x="64090" y="377517"/>
                </a:cubicBezTo>
                <a:lnTo>
                  <a:pt x="90599" y="366225"/>
                </a:lnTo>
                <a:cubicBezTo>
                  <a:pt x="97004" y="363513"/>
                  <a:pt x="103920" y="363646"/>
                  <a:pt x="109924" y="366069"/>
                </a:cubicBezTo>
                <a:close/>
                <a:moveTo>
                  <a:pt x="518101" y="362517"/>
                </a:moveTo>
                <a:lnTo>
                  <a:pt x="544804" y="373270"/>
                </a:lnTo>
                <a:cubicBezTo>
                  <a:pt x="557799" y="378514"/>
                  <a:pt x="564030" y="393267"/>
                  <a:pt x="558778" y="406242"/>
                </a:cubicBezTo>
                <a:cubicBezTo>
                  <a:pt x="553527" y="419129"/>
                  <a:pt x="538840" y="425439"/>
                  <a:pt x="525845" y="420195"/>
                </a:cubicBezTo>
                <a:lnTo>
                  <a:pt x="499142" y="409442"/>
                </a:lnTo>
                <a:cubicBezTo>
                  <a:pt x="486147" y="404198"/>
                  <a:pt x="479916" y="389445"/>
                  <a:pt x="485079" y="376559"/>
                </a:cubicBezTo>
                <a:cubicBezTo>
                  <a:pt x="490330" y="363583"/>
                  <a:pt x="505106" y="357273"/>
                  <a:pt x="518101" y="362517"/>
                </a:cubicBezTo>
                <a:close/>
                <a:moveTo>
                  <a:pt x="524687" y="278099"/>
                </a:moveTo>
                <a:lnTo>
                  <a:pt x="582273" y="278099"/>
                </a:lnTo>
                <a:cubicBezTo>
                  <a:pt x="596246" y="278099"/>
                  <a:pt x="607639" y="289376"/>
                  <a:pt x="607639" y="303317"/>
                </a:cubicBezTo>
                <a:cubicBezTo>
                  <a:pt x="607639" y="317258"/>
                  <a:pt x="596246" y="328624"/>
                  <a:pt x="582273" y="328624"/>
                </a:cubicBezTo>
                <a:lnTo>
                  <a:pt x="524687" y="328624"/>
                </a:lnTo>
                <a:cubicBezTo>
                  <a:pt x="510714" y="328624"/>
                  <a:pt x="499321" y="317258"/>
                  <a:pt x="499321" y="303317"/>
                </a:cubicBezTo>
                <a:cubicBezTo>
                  <a:pt x="499321" y="289376"/>
                  <a:pt x="510714" y="278099"/>
                  <a:pt x="524687" y="278099"/>
                </a:cubicBezTo>
                <a:close/>
                <a:moveTo>
                  <a:pt x="25272" y="278099"/>
                </a:moveTo>
                <a:lnTo>
                  <a:pt x="83469" y="278099"/>
                </a:lnTo>
                <a:cubicBezTo>
                  <a:pt x="97440" y="278099"/>
                  <a:pt x="108741" y="289376"/>
                  <a:pt x="108741" y="303317"/>
                </a:cubicBezTo>
                <a:cubicBezTo>
                  <a:pt x="108741" y="317258"/>
                  <a:pt x="97440" y="328624"/>
                  <a:pt x="83469" y="328624"/>
                </a:cubicBezTo>
                <a:lnTo>
                  <a:pt x="25272" y="328624"/>
                </a:lnTo>
                <a:cubicBezTo>
                  <a:pt x="11301" y="328624"/>
                  <a:pt x="0" y="317258"/>
                  <a:pt x="0" y="303317"/>
                </a:cubicBezTo>
                <a:cubicBezTo>
                  <a:pt x="0" y="289376"/>
                  <a:pt x="11301" y="278099"/>
                  <a:pt x="25272" y="278099"/>
                </a:cubicBezTo>
                <a:close/>
                <a:moveTo>
                  <a:pt x="303775" y="252735"/>
                </a:moveTo>
                <a:cubicBezTo>
                  <a:pt x="275832" y="252735"/>
                  <a:pt x="253139" y="275403"/>
                  <a:pt x="253139" y="303317"/>
                </a:cubicBezTo>
                <a:cubicBezTo>
                  <a:pt x="253139" y="331320"/>
                  <a:pt x="275832" y="353900"/>
                  <a:pt x="303775" y="353900"/>
                </a:cubicBezTo>
                <a:cubicBezTo>
                  <a:pt x="331806" y="353900"/>
                  <a:pt x="354410" y="331320"/>
                  <a:pt x="354410" y="303317"/>
                </a:cubicBezTo>
                <a:cubicBezTo>
                  <a:pt x="354410" y="275403"/>
                  <a:pt x="331806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749" y="202241"/>
                  <a:pt x="405045" y="247490"/>
                  <a:pt x="405045" y="303317"/>
                </a:cubicBezTo>
                <a:cubicBezTo>
                  <a:pt x="405045" y="359233"/>
                  <a:pt x="359749" y="404482"/>
                  <a:pt x="303775" y="404482"/>
                </a:cubicBezTo>
                <a:cubicBezTo>
                  <a:pt x="247889" y="404482"/>
                  <a:pt x="202593" y="359233"/>
                  <a:pt x="202593" y="303317"/>
                </a:cubicBezTo>
                <a:cubicBezTo>
                  <a:pt x="202593" y="247490"/>
                  <a:pt x="247889" y="202241"/>
                  <a:pt x="303775" y="202241"/>
                </a:cubicBezTo>
                <a:close/>
                <a:moveTo>
                  <a:pt x="81794" y="186528"/>
                </a:moveTo>
                <a:lnTo>
                  <a:pt x="108497" y="197285"/>
                </a:lnTo>
                <a:cubicBezTo>
                  <a:pt x="121492" y="202530"/>
                  <a:pt x="127723" y="217287"/>
                  <a:pt x="122471" y="230177"/>
                </a:cubicBezTo>
                <a:cubicBezTo>
                  <a:pt x="117220" y="243156"/>
                  <a:pt x="102533" y="249379"/>
                  <a:pt x="89538" y="244134"/>
                </a:cubicBezTo>
                <a:lnTo>
                  <a:pt x="62835" y="233377"/>
                </a:lnTo>
                <a:cubicBezTo>
                  <a:pt x="49840" y="228221"/>
                  <a:pt x="43609" y="213464"/>
                  <a:pt x="48861" y="200485"/>
                </a:cubicBezTo>
                <a:cubicBezTo>
                  <a:pt x="54112" y="187506"/>
                  <a:pt x="68799" y="181283"/>
                  <a:pt x="81794" y="186528"/>
                </a:cubicBezTo>
                <a:close/>
                <a:moveTo>
                  <a:pt x="543087" y="182458"/>
                </a:moveTo>
                <a:cubicBezTo>
                  <a:pt x="549096" y="184881"/>
                  <a:pt x="554171" y="189594"/>
                  <a:pt x="556886" y="196040"/>
                </a:cubicBezTo>
                <a:cubicBezTo>
                  <a:pt x="562406" y="208933"/>
                  <a:pt x="556352" y="223781"/>
                  <a:pt x="543532" y="229205"/>
                </a:cubicBezTo>
                <a:lnTo>
                  <a:pt x="517001" y="240497"/>
                </a:lnTo>
                <a:cubicBezTo>
                  <a:pt x="504092" y="245921"/>
                  <a:pt x="489224" y="239964"/>
                  <a:pt x="483794" y="227071"/>
                </a:cubicBezTo>
                <a:cubicBezTo>
                  <a:pt x="478363" y="214267"/>
                  <a:pt x="484328" y="199419"/>
                  <a:pt x="497237" y="193906"/>
                </a:cubicBezTo>
                <a:lnTo>
                  <a:pt x="523679" y="182614"/>
                </a:lnTo>
                <a:cubicBezTo>
                  <a:pt x="530134" y="179902"/>
                  <a:pt x="537078" y="180035"/>
                  <a:pt x="543087" y="182458"/>
                </a:cubicBezTo>
                <a:close/>
                <a:moveTo>
                  <a:pt x="303784" y="176951"/>
                </a:moveTo>
                <a:cubicBezTo>
                  <a:pt x="233923" y="176951"/>
                  <a:pt x="177232" y="233562"/>
                  <a:pt x="177232" y="303326"/>
                </a:cubicBezTo>
                <a:cubicBezTo>
                  <a:pt x="177232" y="373179"/>
                  <a:pt x="233923" y="429790"/>
                  <a:pt x="303784" y="429790"/>
                </a:cubicBezTo>
                <a:cubicBezTo>
                  <a:pt x="373734" y="429790"/>
                  <a:pt x="430425" y="373179"/>
                  <a:pt x="430425" y="303326"/>
                </a:cubicBezTo>
                <a:cubicBezTo>
                  <a:pt x="430425" y="233562"/>
                  <a:pt x="373734" y="176951"/>
                  <a:pt x="303784" y="176951"/>
                </a:cubicBezTo>
                <a:close/>
                <a:moveTo>
                  <a:pt x="303784" y="126383"/>
                </a:moveTo>
                <a:cubicBezTo>
                  <a:pt x="401679" y="126383"/>
                  <a:pt x="480974" y="205656"/>
                  <a:pt x="480974" y="303326"/>
                </a:cubicBezTo>
                <a:cubicBezTo>
                  <a:pt x="480974" y="401085"/>
                  <a:pt x="401679" y="480269"/>
                  <a:pt x="303784" y="480269"/>
                </a:cubicBezTo>
                <a:cubicBezTo>
                  <a:pt x="205978" y="480269"/>
                  <a:pt x="126594" y="401085"/>
                  <a:pt x="126594" y="303326"/>
                </a:cubicBezTo>
                <a:cubicBezTo>
                  <a:pt x="126594" y="205656"/>
                  <a:pt x="205978" y="126383"/>
                  <a:pt x="303784" y="126383"/>
                </a:cubicBezTo>
                <a:close/>
                <a:moveTo>
                  <a:pt x="92552" y="67125"/>
                </a:moveTo>
                <a:cubicBezTo>
                  <a:pt x="99028" y="67125"/>
                  <a:pt x="105504" y="69613"/>
                  <a:pt x="110444" y="74587"/>
                </a:cubicBezTo>
                <a:lnTo>
                  <a:pt x="165545" y="129485"/>
                </a:lnTo>
                <a:cubicBezTo>
                  <a:pt x="175426" y="139434"/>
                  <a:pt x="175426" y="155424"/>
                  <a:pt x="165545" y="165284"/>
                </a:cubicBezTo>
                <a:cubicBezTo>
                  <a:pt x="155664" y="175144"/>
                  <a:pt x="139642" y="175144"/>
                  <a:pt x="129761" y="165284"/>
                </a:cubicBezTo>
                <a:lnTo>
                  <a:pt x="74660" y="110297"/>
                </a:lnTo>
                <a:cubicBezTo>
                  <a:pt x="64779" y="100437"/>
                  <a:pt x="64779" y="84447"/>
                  <a:pt x="74660" y="74587"/>
                </a:cubicBezTo>
                <a:cubicBezTo>
                  <a:pt x="79601" y="69613"/>
                  <a:pt x="86076" y="67125"/>
                  <a:pt x="92552" y="67125"/>
                </a:cubicBezTo>
                <a:close/>
                <a:moveTo>
                  <a:pt x="515087" y="67125"/>
                </a:moveTo>
                <a:cubicBezTo>
                  <a:pt x="521563" y="67125"/>
                  <a:pt x="528039" y="69613"/>
                  <a:pt x="532979" y="74587"/>
                </a:cubicBezTo>
                <a:cubicBezTo>
                  <a:pt x="542860" y="84447"/>
                  <a:pt x="542860" y="100437"/>
                  <a:pt x="532979" y="110297"/>
                </a:cubicBezTo>
                <a:lnTo>
                  <a:pt x="477878" y="165284"/>
                </a:lnTo>
                <a:cubicBezTo>
                  <a:pt x="467997" y="175144"/>
                  <a:pt x="451975" y="175144"/>
                  <a:pt x="442094" y="165284"/>
                </a:cubicBezTo>
                <a:cubicBezTo>
                  <a:pt x="432213" y="155424"/>
                  <a:pt x="432213" y="139434"/>
                  <a:pt x="442094" y="129574"/>
                </a:cubicBezTo>
                <a:lnTo>
                  <a:pt x="497195" y="74587"/>
                </a:lnTo>
                <a:cubicBezTo>
                  <a:pt x="502136" y="69613"/>
                  <a:pt x="508611" y="67125"/>
                  <a:pt x="515087" y="67125"/>
                </a:cubicBezTo>
                <a:close/>
                <a:moveTo>
                  <a:pt x="215711" y="50428"/>
                </a:moveTo>
                <a:cubicBezTo>
                  <a:pt x="221730" y="52850"/>
                  <a:pt x="226826" y="57561"/>
                  <a:pt x="229540" y="64005"/>
                </a:cubicBezTo>
                <a:lnTo>
                  <a:pt x="240844" y="90491"/>
                </a:lnTo>
                <a:cubicBezTo>
                  <a:pt x="246273" y="103289"/>
                  <a:pt x="240310" y="118132"/>
                  <a:pt x="227404" y="123643"/>
                </a:cubicBezTo>
                <a:cubicBezTo>
                  <a:pt x="214498" y="129064"/>
                  <a:pt x="199634" y="123109"/>
                  <a:pt x="194205" y="110222"/>
                </a:cubicBezTo>
                <a:lnTo>
                  <a:pt x="182901" y="83825"/>
                </a:lnTo>
                <a:cubicBezTo>
                  <a:pt x="177472" y="70937"/>
                  <a:pt x="183435" y="56094"/>
                  <a:pt x="196341" y="50584"/>
                </a:cubicBezTo>
                <a:cubicBezTo>
                  <a:pt x="202750" y="47873"/>
                  <a:pt x="209692" y="48006"/>
                  <a:pt x="215711" y="50428"/>
                </a:cubicBezTo>
                <a:close/>
                <a:moveTo>
                  <a:pt x="406838" y="48782"/>
                </a:moveTo>
                <a:cubicBezTo>
                  <a:pt x="419751" y="53936"/>
                  <a:pt x="426074" y="68687"/>
                  <a:pt x="420820" y="81660"/>
                </a:cubicBezTo>
                <a:lnTo>
                  <a:pt x="410044" y="108318"/>
                </a:lnTo>
                <a:cubicBezTo>
                  <a:pt x="404789" y="121292"/>
                  <a:pt x="390006" y="127512"/>
                  <a:pt x="377003" y="122269"/>
                </a:cubicBezTo>
                <a:cubicBezTo>
                  <a:pt x="364090" y="117027"/>
                  <a:pt x="357767" y="102365"/>
                  <a:pt x="363021" y="89391"/>
                </a:cubicBezTo>
                <a:lnTo>
                  <a:pt x="373797" y="62733"/>
                </a:lnTo>
                <a:cubicBezTo>
                  <a:pt x="379052" y="49759"/>
                  <a:pt x="393835" y="43539"/>
                  <a:pt x="406838" y="48782"/>
                </a:cubicBezTo>
                <a:close/>
                <a:moveTo>
                  <a:pt x="303775" y="0"/>
                </a:moveTo>
                <a:cubicBezTo>
                  <a:pt x="317735" y="0"/>
                  <a:pt x="329117" y="11283"/>
                  <a:pt x="329117" y="25232"/>
                </a:cubicBezTo>
                <a:lnTo>
                  <a:pt x="329117" y="82804"/>
                </a:lnTo>
                <a:cubicBezTo>
                  <a:pt x="329117" y="96753"/>
                  <a:pt x="317735" y="108036"/>
                  <a:pt x="303775" y="108036"/>
                </a:cubicBezTo>
                <a:cubicBezTo>
                  <a:pt x="289815" y="108036"/>
                  <a:pt x="278522" y="96753"/>
                  <a:pt x="278522" y="82804"/>
                </a:cubicBezTo>
                <a:lnTo>
                  <a:pt x="278522" y="25232"/>
                </a:lnTo>
                <a:cubicBezTo>
                  <a:pt x="278522" y="11283"/>
                  <a:pt x="289815" y="0"/>
                  <a:pt x="303775" y="0"/>
                </a:cubicBezTo>
                <a:close/>
              </a:path>
            </a:pathLst>
          </a:custGeom>
          <a:solidFill>
            <a:srgbClr val="C78E3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0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11" grpId="0"/>
      <p:bldP spid="11" grpId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7041" y="65052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96793E0-EC57-47D9-97C9-C37B135BDA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E72A283-5A07-4F4B-869C-F0C54F98E9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9310" y="1218899"/>
            <a:ext cx="3136797" cy="207742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7B85524A-CE6D-4E76-AF7E-501FAC460C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901" y="3549322"/>
            <a:ext cx="6487862" cy="23184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0347577-8304-4905-BA3C-20A6B8BDA0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946" y="1218899"/>
            <a:ext cx="3117713" cy="2077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5002F79-C9EE-4D00-BF76-5B72A352FD68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53E86AE-F305-404D-B5EC-41FAFC0AEEEB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第一章标题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1835205-44AB-4AF2-A78D-93743977427F}"/>
              </a:ext>
            </a:extLst>
          </p:cNvPr>
          <p:cNvSpPr txBox="1"/>
          <p:nvPr/>
        </p:nvSpPr>
        <p:spPr>
          <a:xfrm>
            <a:off x="9504394" y="867226"/>
            <a:ext cx="1920526" cy="51017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点击添加标题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</p:txBody>
      </p:sp>
      <p:sp>
        <p:nvSpPr>
          <p:cNvPr id="12" name="sunny_322580">
            <a:extLst>
              <a:ext uri="{FF2B5EF4-FFF2-40B4-BE49-F238E27FC236}">
                <a16:creationId xmlns="" xmlns:a16="http://schemas.microsoft.com/office/drawing/2014/main" id="{BBCB6737-042F-4D02-A446-A5BF93A92DCF}"/>
              </a:ext>
            </a:extLst>
          </p:cNvPr>
          <p:cNvSpPr>
            <a:spLocks noChangeAspect="1"/>
          </p:cNvSpPr>
          <p:nvPr/>
        </p:nvSpPr>
        <p:spPr bwMode="auto">
          <a:xfrm>
            <a:off x="7929401" y="5664617"/>
            <a:ext cx="609685" cy="6087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7639" h="606722">
                <a:moveTo>
                  <a:pt x="303775" y="498545"/>
                </a:moveTo>
                <a:cubicBezTo>
                  <a:pt x="317735" y="498545"/>
                  <a:pt x="329117" y="509923"/>
                  <a:pt x="329117" y="523878"/>
                </a:cubicBezTo>
                <a:lnTo>
                  <a:pt x="329117" y="581389"/>
                </a:lnTo>
                <a:cubicBezTo>
                  <a:pt x="329117" y="595344"/>
                  <a:pt x="317735" y="606722"/>
                  <a:pt x="303775" y="606722"/>
                </a:cubicBezTo>
                <a:cubicBezTo>
                  <a:pt x="289815" y="606722"/>
                  <a:pt x="278522" y="595344"/>
                  <a:pt x="278522" y="581389"/>
                </a:cubicBezTo>
                <a:lnTo>
                  <a:pt x="278522" y="523878"/>
                </a:lnTo>
                <a:cubicBezTo>
                  <a:pt x="278522" y="509923"/>
                  <a:pt x="289815" y="498545"/>
                  <a:pt x="303775" y="498545"/>
                </a:cubicBezTo>
                <a:close/>
                <a:moveTo>
                  <a:pt x="230509" y="484364"/>
                </a:moveTo>
                <a:cubicBezTo>
                  <a:pt x="243502" y="489607"/>
                  <a:pt x="249731" y="504357"/>
                  <a:pt x="244481" y="517331"/>
                </a:cubicBezTo>
                <a:lnTo>
                  <a:pt x="233713" y="543989"/>
                </a:lnTo>
                <a:cubicBezTo>
                  <a:pt x="228462" y="556874"/>
                  <a:pt x="213779" y="563183"/>
                  <a:pt x="200787" y="557940"/>
                </a:cubicBezTo>
                <a:cubicBezTo>
                  <a:pt x="187794" y="552698"/>
                  <a:pt x="181565" y="537947"/>
                  <a:pt x="186815" y="525062"/>
                </a:cubicBezTo>
                <a:lnTo>
                  <a:pt x="197583" y="498404"/>
                </a:lnTo>
                <a:cubicBezTo>
                  <a:pt x="202834" y="485430"/>
                  <a:pt x="217606" y="479210"/>
                  <a:pt x="230509" y="484364"/>
                </a:cubicBezTo>
                <a:close/>
                <a:moveTo>
                  <a:pt x="399572" y="482896"/>
                </a:moveTo>
                <a:cubicBezTo>
                  <a:pt x="405579" y="485318"/>
                  <a:pt x="410675" y="490027"/>
                  <a:pt x="413434" y="496425"/>
                </a:cubicBezTo>
                <a:lnTo>
                  <a:pt x="424649" y="522906"/>
                </a:lnTo>
                <a:cubicBezTo>
                  <a:pt x="430167" y="535791"/>
                  <a:pt x="424115" y="550630"/>
                  <a:pt x="411298" y="556051"/>
                </a:cubicBezTo>
                <a:cubicBezTo>
                  <a:pt x="398392" y="561560"/>
                  <a:pt x="383528" y="555518"/>
                  <a:pt x="378099" y="542722"/>
                </a:cubicBezTo>
                <a:lnTo>
                  <a:pt x="366795" y="516241"/>
                </a:lnTo>
                <a:cubicBezTo>
                  <a:pt x="361366" y="503357"/>
                  <a:pt x="367329" y="488517"/>
                  <a:pt x="380235" y="483096"/>
                </a:cubicBezTo>
                <a:cubicBezTo>
                  <a:pt x="386643" y="480342"/>
                  <a:pt x="393564" y="480475"/>
                  <a:pt x="399572" y="482896"/>
                </a:cubicBezTo>
                <a:close/>
                <a:moveTo>
                  <a:pt x="459986" y="434043"/>
                </a:moveTo>
                <a:cubicBezTo>
                  <a:pt x="466462" y="434043"/>
                  <a:pt x="472938" y="436509"/>
                  <a:pt x="477878" y="441440"/>
                </a:cubicBezTo>
                <a:lnTo>
                  <a:pt x="532979" y="496435"/>
                </a:lnTo>
                <a:cubicBezTo>
                  <a:pt x="542860" y="506297"/>
                  <a:pt x="542860" y="522289"/>
                  <a:pt x="532979" y="532151"/>
                </a:cubicBezTo>
                <a:cubicBezTo>
                  <a:pt x="523098" y="542013"/>
                  <a:pt x="507076" y="542013"/>
                  <a:pt x="497195" y="532151"/>
                </a:cubicBezTo>
                <a:lnTo>
                  <a:pt x="442094" y="477156"/>
                </a:lnTo>
                <a:cubicBezTo>
                  <a:pt x="432213" y="467294"/>
                  <a:pt x="432213" y="451302"/>
                  <a:pt x="442094" y="441440"/>
                </a:cubicBezTo>
                <a:cubicBezTo>
                  <a:pt x="447034" y="436509"/>
                  <a:pt x="453510" y="434043"/>
                  <a:pt x="459986" y="434043"/>
                </a:cubicBezTo>
                <a:close/>
                <a:moveTo>
                  <a:pt x="147653" y="434043"/>
                </a:moveTo>
                <a:cubicBezTo>
                  <a:pt x="154129" y="434043"/>
                  <a:pt x="160605" y="436509"/>
                  <a:pt x="165545" y="441440"/>
                </a:cubicBezTo>
                <a:cubicBezTo>
                  <a:pt x="175426" y="451302"/>
                  <a:pt x="175426" y="467294"/>
                  <a:pt x="165545" y="477156"/>
                </a:cubicBezTo>
                <a:lnTo>
                  <a:pt x="110444" y="532151"/>
                </a:lnTo>
                <a:cubicBezTo>
                  <a:pt x="100563" y="542013"/>
                  <a:pt x="84541" y="542013"/>
                  <a:pt x="74660" y="532151"/>
                </a:cubicBezTo>
                <a:cubicBezTo>
                  <a:pt x="64779" y="522289"/>
                  <a:pt x="64779" y="506297"/>
                  <a:pt x="74660" y="496435"/>
                </a:cubicBezTo>
                <a:lnTo>
                  <a:pt x="129761" y="441440"/>
                </a:lnTo>
                <a:cubicBezTo>
                  <a:pt x="134702" y="436509"/>
                  <a:pt x="141177" y="434043"/>
                  <a:pt x="147653" y="434043"/>
                </a:cubicBezTo>
                <a:close/>
                <a:moveTo>
                  <a:pt x="109924" y="366069"/>
                </a:moveTo>
                <a:cubicBezTo>
                  <a:pt x="115929" y="368492"/>
                  <a:pt x="121022" y="373205"/>
                  <a:pt x="123779" y="379651"/>
                </a:cubicBezTo>
                <a:cubicBezTo>
                  <a:pt x="129205" y="392455"/>
                  <a:pt x="123245" y="407303"/>
                  <a:pt x="110347" y="412816"/>
                </a:cubicBezTo>
                <a:lnTo>
                  <a:pt x="83927" y="424019"/>
                </a:lnTo>
                <a:cubicBezTo>
                  <a:pt x="71029" y="429532"/>
                  <a:pt x="56173" y="423486"/>
                  <a:pt x="50747" y="410682"/>
                </a:cubicBezTo>
                <a:cubicBezTo>
                  <a:pt x="45232" y="397789"/>
                  <a:pt x="51192" y="382941"/>
                  <a:pt x="64090" y="377517"/>
                </a:cubicBezTo>
                <a:lnTo>
                  <a:pt x="90599" y="366225"/>
                </a:lnTo>
                <a:cubicBezTo>
                  <a:pt x="97004" y="363513"/>
                  <a:pt x="103920" y="363646"/>
                  <a:pt x="109924" y="366069"/>
                </a:cubicBezTo>
                <a:close/>
                <a:moveTo>
                  <a:pt x="518101" y="362517"/>
                </a:moveTo>
                <a:lnTo>
                  <a:pt x="544804" y="373270"/>
                </a:lnTo>
                <a:cubicBezTo>
                  <a:pt x="557799" y="378514"/>
                  <a:pt x="564030" y="393267"/>
                  <a:pt x="558778" y="406242"/>
                </a:cubicBezTo>
                <a:cubicBezTo>
                  <a:pt x="553527" y="419129"/>
                  <a:pt x="538840" y="425439"/>
                  <a:pt x="525845" y="420195"/>
                </a:cubicBezTo>
                <a:lnTo>
                  <a:pt x="499142" y="409442"/>
                </a:lnTo>
                <a:cubicBezTo>
                  <a:pt x="486147" y="404198"/>
                  <a:pt x="479916" y="389445"/>
                  <a:pt x="485079" y="376559"/>
                </a:cubicBezTo>
                <a:cubicBezTo>
                  <a:pt x="490330" y="363583"/>
                  <a:pt x="505106" y="357273"/>
                  <a:pt x="518101" y="362517"/>
                </a:cubicBezTo>
                <a:close/>
                <a:moveTo>
                  <a:pt x="524687" y="278099"/>
                </a:moveTo>
                <a:lnTo>
                  <a:pt x="582273" y="278099"/>
                </a:lnTo>
                <a:cubicBezTo>
                  <a:pt x="596246" y="278099"/>
                  <a:pt x="607639" y="289376"/>
                  <a:pt x="607639" y="303317"/>
                </a:cubicBezTo>
                <a:cubicBezTo>
                  <a:pt x="607639" y="317258"/>
                  <a:pt x="596246" y="328624"/>
                  <a:pt x="582273" y="328624"/>
                </a:cubicBezTo>
                <a:lnTo>
                  <a:pt x="524687" y="328624"/>
                </a:lnTo>
                <a:cubicBezTo>
                  <a:pt x="510714" y="328624"/>
                  <a:pt x="499321" y="317258"/>
                  <a:pt x="499321" y="303317"/>
                </a:cubicBezTo>
                <a:cubicBezTo>
                  <a:pt x="499321" y="289376"/>
                  <a:pt x="510714" y="278099"/>
                  <a:pt x="524687" y="278099"/>
                </a:cubicBezTo>
                <a:close/>
                <a:moveTo>
                  <a:pt x="25272" y="278099"/>
                </a:moveTo>
                <a:lnTo>
                  <a:pt x="83469" y="278099"/>
                </a:lnTo>
                <a:cubicBezTo>
                  <a:pt x="97440" y="278099"/>
                  <a:pt x="108741" y="289376"/>
                  <a:pt x="108741" y="303317"/>
                </a:cubicBezTo>
                <a:cubicBezTo>
                  <a:pt x="108741" y="317258"/>
                  <a:pt x="97440" y="328624"/>
                  <a:pt x="83469" y="328624"/>
                </a:cubicBezTo>
                <a:lnTo>
                  <a:pt x="25272" y="328624"/>
                </a:lnTo>
                <a:cubicBezTo>
                  <a:pt x="11301" y="328624"/>
                  <a:pt x="0" y="317258"/>
                  <a:pt x="0" y="303317"/>
                </a:cubicBezTo>
                <a:cubicBezTo>
                  <a:pt x="0" y="289376"/>
                  <a:pt x="11301" y="278099"/>
                  <a:pt x="25272" y="278099"/>
                </a:cubicBezTo>
                <a:close/>
                <a:moveTo>
                  <a:pt x="303775" y="252735"/>
                </a:moveTo>
                <a:cubicBezTo>
                  <a:pt x="275832" y="252735"/>
                  <a:pt x="253139" y="275403"/>
                  <a:pt x="253139" y="303317"/>
                </a:cubicBezTo>
                <a:cubicBezTo>
                  <a:pt x="253139" y="331320"/>
                  <a:pt x="275832" y="353900"/>
                  <a:pt x="303775" y="353900"/>
                </a:cubicBezTo>
                <a:cubicBezTo>
                  <a:pt x="331806" y="353900"/>
                  <a:pt x="354410" y="331320"/>
                  <a:pt x="354410" y="303317"/>
                </a:cubicBezTo>
                <a:cubicBezTo>
                  <a:pt x="354410" y="275403"/>
                  <a:pt x="331806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749" y="202241"/>
                  <a:pt x="405045" y="247490"/>
                  <a:pt x="405045" y="303317"/>
                </a:cubicBezTo>
                <a:cubicBezTo>
                  <a:pt x="405045" y="359233"/>
                  <a:pt x="359749" y="404482"/>
                  <a:pt x="303775" y="404482"/>
                </a:cubicBezTo>
                <a:cubicBezTo>
                  <a:pt x="247889" y="404482"/>
                  <a:pt x="202593" y="359233"/>
                  <a:pt x="202593" y="303317"/>
                </a:cubicBezTo>
                <a:cubicBezTo>
                  <a:pt x="202593" y="247490"/>
                  <a:pt x="247889" y="202241"/>
                  <a:pt x="303775" y="202241"/>
                </a:cubicBezTo>
                <a:close/>
                <a:moveTo>
                  <a:pt x="81794" y="186528"/>
                </a:moveTo>
                <a:lnTo>
                  <a:pt x="108497" y="197285"/>
                </a:lnTo>
                <a:cubicBezTo>
                  <a:pt x="121492" y="202530"/>
                  <a:pt x="127723" y="217287"/>
                  <a:pt x="122471" y="230177"/>
                </a:cubicBezTo>
                <a:cubicBezTo>
                  <a:pt x="117220" y="243156"/>
                  <a:pt x="102533" y="249379"/>
                  <a:pt x="89538" y="244134"/>
                </a:cubicBezTo>
                <a:lnTo>
                  <a:pt x="62835" y="233377"/>
                </a:lnTo>
                <a:cubicBezTo>
                  <a:pt x="49840" y="228221"/>
                  <a:pt x="43609" y="213464"/>
                  <a:pt x="48861" y="200485"/>
                </a:cubicBezTo>
                <a:cubicBezTo>
                  <a:pt x="54112" y="187506"/>
                  <a:pt x="68799" y="181283"/>
                  <a:pt x="81794" y="186528"/>
                </a:cubicBezTo>
                <a:close/>
                <a:moveTo>
                  <a:pt x="543087" y="182458"/>
                </a:moveTo>
                <a:cubicBezTo>
                  <a:pt x="549096" y="184881"/>
                  <a:pt x="554171" y="189594"/>
                  <a:pt x="556886" y="196040"/>
                </a:cubicBezTo>
                <a:cubicBezTo>
                  <a:pt x="562406" y="208933"/>
                  <a:pt x="556352" y="223781"/>
                  <a:pt x="543532" y="229205"/>
                </a:cubicBezTo>
                <a:lnTo>
                  <a:pt x="517001" y="240497"/>
                </a:lnTo>
                <a:cubicBezTo>
                  <a:pt x="504092" y="245921"/>
                  <a:pt x="489224" y="239964"/>
                  <a:pt x="483794" y="227071"/>
                </a:cubicBezTo>
                <a:cubicBezTo>
                  <a:pt x="478363" y="214267"/>
                  <a:pt x="484328" y="199419"/>
                  <a:pt x="497237" y="193906"/>
                </a:cubicBezTo>
                <a:lnTo>
                  <a:pt x="523679" y="182614"/>
                </a:lnTo>
                <a:cubicBezTo>
                  <a:pt x="530134" y="179902"/>
                  <a:pt x="537078" y="180035"/>
                  <a:pt x="543087" y="182458"/>
                </a:cubicBezTo>
                <a:close/>
                <a:moveTo>
                  <a:pt x="303784" y="176951"/>
                </a:moveTo>
                <a:cubicBezTo>
                  <a:pt x="233923" y="176951"/>
                  <a:pt x="177232" y="233562"/>
                  <a:pt x="177232" y="303326"/>
                </a:cubicBezTo>
                <a:cubicBezTo>
                  <a:pt x="177232" y="373179"/>
                  <a:pt x="233923" y="429790"/>
                  <a:pt x="303784" y="429790"/>
                </a:cubicBezTo>
                <a:cubicBezTo>
                  <a:pt x="373734" y="429790"/>
                  <a:pt x="430425" y="373179"/>
                  <a:pt x="430425" y="303326"/>
                </a:cubicBezTo>
                <a:cubicBezTo>
                  <a:pt x="430425" y="233562"/>
                  <a:pt x="373734" y="176951"/>
                  <a:pt x="303784" y="176951"/>
                </a:cubicBezTo>
                <a:close/>
                <a:moveTo>
                  <a:pt x="303784" y="126383"/>
                </a:moveTo>
                <a:cubicBezTo>
                  <a:pt x="401679" y="126383"/>
                  <a:pt x="480974" y="205656"/>
                  <a:pt x="480974" y="303326"/>
                </a:cubicBezTo>
                <a:cubicBezTo>
                  <a:pt x="480974" y="401085"/>
                  <a:pt x="401679" y="480269"/>
                  <a:pt x="303784" y="480269"/>
                </a:cubicBezTo>
                <a:cubicBezTo>
                  <a:pt x="205978" y="480269"/>
                  <a:pt x="126594" y="401085"/>
                  <a:pt x="126594" y="303326"/>
                </a:cubicBezTo>
                <a:cubicBezTo>
                  <a:pt x="126594" y="205656"/>
                  <a:pt x="205978" y="126383"/>
                  <a:pt x="303784" y="126383"/>
                </a:cubicBezTo>
                <a:close/>
                <a:moveTo>
                  <a:pt x="92552" y="67125"/>
                </a:moveTo>
                <a:cubicBezTo>
                  <a:pt x="99028" y="67125"/>
                  <a:pt x="105504" y="69613"/>
                  <a:pt x="110444" y="74587"/>
                </a:cubicBezTo>
                <a:lnTo>
                  <a:pt x="165545" y="129485"/>
                </a:lnTo>
                <a:cubicBezTo>
                  <a:pt x="175426" y="139434"/>
                  <a:pt x="175426" y="155424"/>
                  <a:pt x="165545" y="165284"/>
                </a:cubicBezTo>
                <a:cubicBezTo>
                  <a:pt x="155664" y="175144"/>
                  <a:pt x="139642" y="175144"/>
                  <a:pt x="129761" y="165284"/>
                </a:cubicBezTo>
                <a:lnTo>
                  <a:pt x="74660" y="110297"/>
                </a:lnTo>
                <a:cubicBezTo>
                  <a:pt x="64779" y="100437"/>
                  <a:pt x="64779" y="84447"/>
                  <a:pt x="74660" y="74587"/>
                </a:cubicBezTo>
                <a:cubicBezTo>
                  <a:pt x="79601" y="69613"/>
                  <a:pt x="86076" y="67125"/>
                  <a:pt x="92552" y="67125"/>
                </a:cubicBezTo>
                <a:close/>
                <a:moveTo>
                  <a:pt x="515087" y="67125"/>
                </a:moveTo>
                <a:cubicBezTo>
                  <a:pt x="521563" y="67125"/>
                  <a:pt x="528039" y="69613"/>
                  <a:pt x="532979" y="74587"/>
                </a:cubicBezTo>
                <a:cubicBezTo>
                  <a:pt x="542860" y="84447"/>
                  <a:pt x="542860" y="100437"/>
                  <a:pt x="532979" y="110297"/>
                </a:cubicBezTo>
                <a:lnTo>
                  <a:pt x="477878" y="165284"/>
                </a:lnTo>
                <a:cubicBezTo>
                  <a:pt x="467997" y="175144"/>
                  <a:pt x="451975" y="175144"/>
                  <a:pt x="442094" y="165284"/>
                </a:cubicBezTo>
                <a:cubicBezTo>
                  <a:pt x="432213" y="155424"/>
                  <a:pt x="432213" y="139434"/>
                  <a:pt x="442094" y="129574"/>
                </a:cubicBezTo>
                <a:lnTo>
                  <a:pt x="497195" y="74587"/>
                </a:lnTo>
                <a:cubicBezTo>
                  <a:pt x="502136" y="69613"/>
                  <a:pt x="508611" y="67125"/>
                  <a:pt x="515087" y="67125"/>
                </a:cubicBezTo>
                <a:close/>
                <a:moveTo>
                  <a:pt x="215711" y="50428"/>
                </a:moveTo>
                <a:cubicBezTo>
                  <a:pt x="221730" y="52850"/>
                  <a:pt x="226826" y="57561"/>
                  <a:pt x="229540" y="64005"/>
                </a:cubicBezTo>
                <a:lnTo>
                  <a:pt x="240844" y="90491"/>
                </a:lnTo>
                <a:cubicBezTo>
                  <a:pt x="246273" y="103289"/>
                  <a:pt x="240310" y="118132"/>
                  <a:pt x="227404" y="123643"/>
                </a:cubicBezTo>
                <a:cubicBezTo>
                  <a:pt x="214498" y="129064"/>
                  <a:pt x="199634" y="123109"/>
                  <a:pt x="194205" y="110222"/>
                </a:cubicBezTo>
                <a:lnTo>
                  <a:pt x="182901" y="83825"/>
                </a:lnTo>
                <a:cubicBezTo>
                  <a:pt x="177472" y="70937"/>
                  <a:pt x="183435" y="56094"/>
                  <a:pt x="196341" y="50584"/>
                </a:cubicBezTo>
                <a:cubicBezTo>
                  <a:pt x="202750" y="47873"/>
                  <a:pt x="209692" y="48006"/>
                  <a:pt x="215711" y="50428"/>
                </a:cubicBezTo>
                <a:close/>
                <a:moveTo>
                  <a:pt x="406838" y="48782"/>
                </a:moveTo>
                <a:cubicBezTo>
                  <a:pt x="419751" y="53936"/>
                  <a:pt x="426074" y="68687"/>
                  <a:pt x="420820" y="81660"/>
                </a:cubicBezTo>
                <a:lnTo>
                  <a:pt x="410044" y="108318"/>
                </a:lnTo>
                <a:cubicBezTo>
                  <a:pt x="404789" y="121292"/>
                  <a:pt x="390006" y="127512"/>
                  <a:pt x="377003" y="122269"/>
                </a:cubicBezTo>
                <a:cubicBezTo>
                  <a:pt x="364090" y="117027"/>
                  <a:pt x="357767" y="102365"/>
                  <a:pt x="363021" y="89391"/>
                </a:cubicBezTo>
                <a:lnTo>
                  <a:pt x="373797" y="62733"/>
                </a:lnTo>
                <a:cubicBezTo>
                  <a:pt x="379052" y="49759"/>
                  <a:pt x="393835" y="43539"/>
                  <a:pt x="406838" y="48782"/>
                </a:cubicBezTo>
                <a:close/>
                <a:moveTo>
                  <a:pt x="303775" y="0"/>
                </a:moveTo>
                <a:cubicBezTo>
                  <a:pt x="317735" y="0"/>
                  <a:pt x="329117" y="11283"/>
                  <a:pt x="329117" y="25232"/>
                </a:cubicBezTo>
                <a:lnTo>
                  <a:pt x="329117" y="82804"/>
                </a:lnTo>
                <a:cubicBezTo>
                  <a:pt x="329117" y="96753"/>
                  <a:pt x="317735" y="108036"/>
                  <a:pt x="303775" y="108036"/>
                </a:cubicBezTo>
                <a:cubicBezTo>
                  <a:pt x="289815" y="108036"/>
                  <a:pt x="278522" y="96753"/>
                  <a:pt x="278522" y="82804"/>
                </a:cubicBezTo>
                <a:lnTo>
                  <a:pt x="278522" y="25232"/>
                </a:lnTo>
                <a:cubicBezTo>
                  <a:pt x="278522" y="11283"/>
                  <a:pt x="289815" y="0"/>
                  <a:pt x="303775" y="0"/>
                </a:cubicBezTo>
                <a:close/>
              </a:path>
            </a:pathLst>
          </a:custGeom>
          <a:solidFill>
            <a:srgbClr val="73A1BD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3136179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C8414A33-D2F3-4034-B81C-35593BBCFB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73E99CD-0083-46FB-9343-16CB985C311F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7FB7CBD-F78C-4919-8D3F-0D5BBEED2D2B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第一章标题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3A9B197A-4F62-4529-8832-ADDE0DDDF10D}"/>
              </a:ext>
            </a:extLst>
          </p:cNvPr>
          <p:cNvSpPr/>
          <p:nvPr/>
        </p:nvSpPr>
        <p:spPr>
          <a:xfrm>
            <a:off x="7380452" y="485992"/>
            <a:ext cx="4276146" cy="59355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7337AA21-2E58-49E5-B471-B413057921F4}"/>
              </a:ext>
            </a:extLst>
          </p:cNvPr>
          <p:cNvSpPr/>
          <p:nvPr/>
        </p:nvSpPr>
        <p:spPr>
          <a:xfrm>
            <a:off x="686214" y="3491645"/>
            <a:ext cx="4030936" cy="291123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D249396-4DD5-4D1F-A746-1B1FEA300057}"/>
              </a:ext>
            </a:extLst>
          </p:cNvPr>
          <p:cNvSpPr/>
          <p:nvPr/>
        </p:nvSpPr>
        <p:spPr>
          <a:xfrm>
            <a:off x="4933762" y="3491645"/>
            <a:ext cx="2230078" cy="2929893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79C9A277-9B01-4C40-8DC8-ACAA61A0A109}"/>
              </a:ext>
            </a:extLst>
          </p:cNvPr>
          <p:cNvSpPr txBox="1"/>
          <p:nvPr/>
        </p:nvSpPr>
        <p:spPr>
          <a:xfrm>
            <a:off x="1574800" y="1168403"/>
            <a:ext cx="4841240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输入标题</a:t>
            </a:r>
            <a:endParaRPr lang="en-US" altLang="zh-CN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000"/>
              </a:lnSpc>
            </a:pP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</a:p>
        </p:txBody>
      </p:sp>
      <p:sp>
        <p:nvSpPr>
          <p:cNvPr id="11" name="sunny_322580">
            <a:extLst>
              <a:ext uri="{FF2B5EF4-FFF2-40B4-BE49-F238E27FC236}">
                <a16:creationId xmlns="" xmlns:a16="http://schemas.microsoft.com/office/drawing/2014/main" id="{7C43587C-F947-4CD6-B139-4412C24B3B28}"/>
              </a:ext>
            </a:extLst>
          </p:cNvPr>
          <p:cNvSpPr>
            <a:spLocks noChangeAspect="1"/>
          </p:cNvSpPr>
          <p:nvPr/>
        </p:nvSpPr>
        <p:spPr bwMode="auto">
          <a:xfrm>
            <a:off x="6263513" y="181610"/>
            <a:ext cx="609685" cy="6087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7639" h="606722">
                <a:moveTo>
                  <a:pt x="303775" y="498545"/>
                </a:moveTo>
                <a:cubicBezTo>
                  <a:pt x="317735" y="498545"/>
                  <a:pt x="329117" y="509923"/>
                  <a:pt x="329117" y="523878"/>
                </a:cubicBezTo>
                <a:lnTo>
                  <a:pt x="329117" y="581389"/>
                </a:lnTo>
                <a:cubicBezTo>
                  <a:pt x="329117" y="595344"/>
                  <a:pt x="317735" y="606722"/>
                  <a:pt x="303775" y="606722"/>
                </a:cubicBezTo>
                <a:cubicBezTo>
                  <a:pt x="289815" y="606722"/>
                  <a:pt x="278522" y="595344"/>
                  <a:pt x="278522" y="581389"/>
                </a:cubicBezTo>
                <a:lnTo>
                  <a:pt x="278522" y="523878"/>
                </a:lnTo>
                <a:cubicBezTo>
                  <a:pt x="278522" y="509923"/>
                  <a:pt x="289815" y="498545"/>
                  <a:pt x="303775" y="498545"/>
                </a:cubicBezTo>
                <a:close/>
                <a:moveTo>
                  <a:pt x="230509" y="484364"/>
                </a:moveTo>
                <a:cubicBezTo>
                  <a:pt x="243502" y="489607"/>
                  <a:pt x="249731" y="504357"/>
                  <a:pt x="244481" y="517331"/>
                </a:cubicBezTo>
                <a:lnTo>
                  <a:pt x="233713" y="543989"/>
                </a:lnTo>
                <a:cubicBezTo>
                  <a:pt x="228462" y="556874"/>
                  <a:pt x="213779" y="563183"/>
                  <a:pt x="200787" y="557940"/>
                </a:cubicBezTo>
                <a:cubicBezTo>
                  <a:pt x="187794" y="552698"/>
                  <a:pt x="181565" y="537947"/>
                  <a:pt x="186815" y="525062"/>
                </a:cubicBezTo>
                <a:lnTo>
                  <a:pt x="197583" y="498404"/>
                </a:lnTo>
                <a:cubicBezTo>
                  <a:pt x="202834" y="485430"/>
                  <a:pt x="217606" y="479210"/>
                  <a:pt x="230509" y="484364"/>
                </a:cubicBezTo>
                <a:close/>
                <a:moveTo>
                  <a:pt x="399572" y="482896"/>
                </a:moveTo>
                <a:cubicBezTo>
                  <a:pt x="405579" y="485318"/>
                  <a:pt x="410675" y="490027"/>
                  <a:pt x="413434" y="496425"/>
                </a:cubicBezTo>
                <a:lnTo>
                  <a:pt x="424649" y="522906"/>
                </a:lnTo>
                <a:cubicBezTo>
                  <a:pt x="430167" y="535791"/>
                  <a:pt x="424115" y="550630"/>
                  <a:pt x="411298" y="556051"/>
                </a:cubicBezTo>
                <a:cubicBezTo>
                  <a:pt x="398392" y="561560"/>
                  <a:pt x="383528" y="555518"/>
                  <a:pt x="378099" y="542722"/>
                </a:cubicBezTo>
                <a:lnTo>
                  <a:pt x="366795" y="516241"/>
                </a:lnTo>
                <a:cubicBezTo>
                  <a:pt x="361366" y="503357"/>
                  <a:pt x="367329" y="488517"/>
                  <a:pt x="380235" y="483096"/>
                </a:cubicBezTo>
                <a:cubicBezTo>
                  <a:pt x="386643" y="480342"/>
                  <a:pt x="393564" y="480475"/>
                  <a:pt x="399572" y="482896"/>
                </a:cubicBezTo>
                <a:close/>
                <a:moveTo>
                  <a:pt x="459986" y="434043"/>
                </a:moveTo>
                <a:cubicBezTo>
                  <a:pt x="466462" y="434043"/>
                  <a:pt x="472938" y="436509"/>
                  <a:pt x="477878" y="441440"/>
                </a:cubicBezTo>
                <a:lnTo>
                  <a:pt x="532979" y="496435"/>
                </a:lnTo>
                <a:cubicBezTo>
                  <a:pt x="542860" y="506297"/>
                  <a:pt x="542860" y="522289"/>
                  <a:pt x="532979" y="532151"/>
                </a:cubicBezTo>
                <a:cubicBezTo>
                  <a:pt x="523098" y="542013"/>
                  <a:pt x="507076" y="542013"/>
                  <a:pt x="497195" y="532151"/>
                </a:cubicBezTo>
                <a:lnTo>
                  <a:pt x="442094" y="477156"/>
                </a:lnTo>
                <a:cubicBezTo>
                  <a:pt x="432213" y="467294"/>
                  <a:pt x="432213" y="451302"/>
                  <a:pt x="442094" y="441440"/>
                </a:cubicBezTo>
                <a:cubicBezTo>
                  <a:pt x="447034" y="436509"/>
                  <a:pt x="453510" y="434043"/>
                  <a:pt x="459986" y="434043"/>
                </a:cubicBezTo>
                <a:close/>
                <a:moveTo>
                  <a:pt x="147653" y="434043"/>
                </a:moveTo>
                <a:cubicBezTo>
                  <a:pt x="154129" y="434043"/>
                  <a:pt x="160605" y="436509"/>
                  <a:pt x="165545" y="441440"/>
                </a:cubicBezTo>
                <a:cubicBezTo>
                  <a:pt x="175426" y="451302"/>
                  <a:pt x="175426" y="467294"/>
                  <a:pt x="165545" y="477156"/>
                </a:cubicBezTo>
                <a:lnTo>
                  <a:pt x="110444" y="532151"/>
                </a:lnTo>
                <a:cubicBezTo>
                  <a:pt x="100563" y="542013"/>
                  <a:pt x="84541" y="542013"/>
                  <a:pt x="74660" y="532151"/>
                </a:cubicBezTo>
                <a:cubicBezTo>
                  <a:pt x="64779" y="522289"/>
                  <a:pt x="64779" y="506297"/>
                  <a:pt x="74660" y="496435"/>
                </a:cubicBezTo>
                <a:lnTo>
                  <a:pt x="129761" y="441440"/>
                </a:lnTo>
                <a:cubicBezTo>
                  <a:pt x="134702" y="436509"/>
                  <a:pt x="141177" y="434043"/>
                  <a:pt x="147653" y="434043"/>
                </a:cubicBezTo>
                <a:close/>
                <a:moveTo>
                  <a:pt x="109924" y="366069"/>
                </a:moveTo>
                <a:cubicBezTo>
                  <a:pt x="115929" y="368492"/>
                  <a:pt x="121022" y="373205"/>
                  <a:pt x="123779" y="379651"/>
                </a:cubicBezTo>
                <a:cubicBezTo>
                  <a:pt x="129205" y="392455"/>
                  <a:pt x="123245" y="407303"/>
                  <a:pt x="110347" y="412816"/>
                </a:cubicBezTo>
                <a:lnTo>
                  <a:pt x="83927" y="424019"/>
                </a:lnTo>
                <a:cubicBezTo>
                  <a:pt x="71029" y="429532"/>
                  <a:pt x="56173" y="423486"/>
                  <a:pt x="50747" y="410682"/>
                </a:cubicBezTo>
                <a:cubicBezTo>
                  <a:pt x="45232" y="397789"/>
                  <a:pt x="51192" y="382941"/>
                  <a:pt x="64090" y="377517"/>
                </a:cubicBezTo>
                <a:lnTo>
                  <a:pt x="90599" y="366225"/>
                </a:lnTo>
                <a:cubicBezTo>
                  <a:pt x="97004" y="363513"/>
                  <a:pt x="103920" y="363646"/>
                  <a:pt x="109924" y="366069"/>
                </a:cubicBezTo>
                <a:close/>
                <a:moveTo>
                  <a:pt x="518101" y="362517"/>
                </a:moveTo>
                <a:lnTo>
                  <a:pt x="544804" y="373270"/>
                </a:lnTo>
                <a:cubicBezTo>
                  <a:pt x="557799" y="378514"/>
                  <a:pt x="564030" y="393267"/>
                  <a:pt x="558778" y="406242"/>
                </a:cubicBezTo>
                <a:cubicBezTo>
                  <a:pt x="553527" y="419129"/>
                  <a:pt x="538840" y="425439"/>
                  <a:pt x="525845" y="420195"/>
                </a:cubicBezTo>
                <a:lnTo>
                  <a:pt x="499142" y="409442"/>
                </a:lnTo>
                <a:cubicBezTo>
                  <a:pt x="486147" y="404198"/>
                  <a:pt x="479916" y="389445"/>
                  <a:pt x="485079" y="376559"/>
                </a:cubicBezTo>
                <a:cubicBezTo>
                  <a:pt x="490330" y="363583"/>
                  <a:pt x="505106" y="357273"/>
                  <a:pt x="518101" y="362517"/>
                </a:cubicBezTo>
                <a:close/>
                <a:moveTo>
                  <a:pt x="524687" y="278099"/>
                </a:moveTo>
                <a:lnTo>
                  <a:pt x="582273" y="278099"/>
                </a:lnTo>
                <a:cubicBezTo>
                  <a:pt x="596246" y="278099"/>
                  <a:pt x="607639" y="289376"/>
                  <a:pt x="607639" y="303317"/>
                </a:cubicBezTo>
                <a:cubicBezTo>
                  <a:pt x="607639" y="317258"/>
                  <a:pt x="596246" y="328624"/>
                  <a:pt x="582273" y="328624"/>
                </a:cubicBezTo>
                <a:lnTo>
                  <a:pt x="524687" y="328624"/>
                </a:lnTo>
                <a:cubicBezTo>
                  <a:pt x="510714" y="328624"/>
                  <a:pt x="499321" y="317258"/>
                  <a:pt x="499321" y="303317"/>
                </a:cubicBezTo>
                <a:cubicBezTo>
                  <a:pt x="499321" y="289376"/>
                  <a:pt x="510714" y="278099"/>
                  <a:pt x="524687" y="278099"/>
                </a:cubicBezTo>
                <a:close/>
                <a:moveTo>
                  <a:pt x="25272" y="278099"/>
                </a:moveTo>
                <a:lnTo>
                  <a:pt x="83469" y="278099"/>
                </a:lnTo>
                <a:cubicBezTo>
                  <a:pt x="97440" y="278099"/>
                  <a:pt x="108741" y="289376"/>
                  <a:pt x="108741" y="303317"/>
                </a:cubicBezTo>
                <a:cubicBezTo>
                  <a:pt x="108741" y="317258"/>
                  <a:pt x="97440" y="328624"/>
                  <a:pt x="83469" y="328624"/>
                </a:cubicBezTo>
                <a:lnTo>
                  <a:pt x="25272" y="328624"/>
                </a:lnTo>
                <a:cubicBezTo>
                  <a:pt x="11301" y="328624"/>
                  <a:pt x="0" y="317258"/>
                  <a:pt x="0" y="303317"/>
                </a:cubicBezTo>
                <a:cubicBezTo>
                  <a:pt x="0" y="289376"/>
                  <a:pt x="11301" y="278099"/>
                  <a:pt x="25272" y="278099"/>
                </a:cubicBezTo>
                <a:close/>
                <a:moveTo>
                  <a:pt x="303775" y="252735"/>
                </a:moveTo>
                <a:cubicBezTo>
                  <a:pt x="275832" y="252735"/>
                  <a:pt x="253139" y="275403"/>
                  <a:pt x="253139" y="303317"/>
                </a:cubicBezTo>
                <a:cubicBezTo>
                  <a:pt x="253139" y="331320"/>
                  <a:pt x="275832" y="353900"/>
                  <a:pt x="303775" y="353900"/>
                </a:cubicBezTo>
                <a:cubicBezTo>
                  <a:pt x="331806" y="353900"/>
                  <a:pt x="354410" y="331320"/>
                  <a:pt x="354410" y="303317"/>
                </a:cubicBezTo>
                <a:cubicBezTo>
                  <a:pt x="354410" y="275403"/>
                  <a:pt x="331806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749" y="202241"/>
                  <a:pt x="405045" y="247490"/>
                  <a:pt x="405045" y="303317"/>
                </a:cubicBezTo>
                <a:cubicBezTo>
                  <a:pt x="405045" y="359233"/>
                  <a:pt x="359749" y="404482"/>
                  <a:pt x="303775" y="404482"/>
                </a:cubicBezTo>
                <a:cubicBezTo>
                  <a:pt x="247889" y="404482"/>
                  <a:pt x="202593" y="359233"/>
                  <a:pt x="202593" y="303317"/>
                </a:cubicBezTo>
                <a:cubicBezTo>
                  <a:pt x="202593" y="247490"/>
                  <a:pt x="247889" y="202241"/>
                  <a:pt x="303775" y="202241"/>
                </a:cubicBezTo>
                <a:close/>
                <a:moveTo>
                  <a:pt x="81794" y="186528"/>
                </a:moveTo>
                <a:lnTo>
                  <a:pt x="108497" y="197285"/>
                </a:lnTo>
                <a:cubicBezTo>
                  <a:pt x="121492" y="202530"/>
                  <a:pt x="127723" y="217287"/>
                  <a:pt x="122471" y="230177"/>
                </a:cubicBezTo>
                <a:cubicBezTo>
                  <a:pt x="117220" y="243156"/>
                  <a:pt x="102533" y="249379"/>
                  <a:pt x="89538" y="244134"/>
                </a:cubicBezTo>
                <a:lnTo>
                  <a:pt x="62835" y="233377"/>
                </a:lnTo>
                <a:cubicBezTo>
                  <a:pt x="49840" y="228221"/>
                  <a:pt x="43609" y="213464"/>
                  <a:pt x="48861" y="200485"/>
                </a:cubicBezTo>
                <a:cubicBezTo>
                  <a:pt x="54112" y="187506"/>
                  <a:pt x="68799" y="181283"/>
                  <a:pt x="81794" y="186528"/>
                </a:cubicBezTo>
                <a:close/>
                <a:moveTo>
                  <a:pt x="543087" y="182458"/>
                </a:moveTo>
                <a:cubicBezTo>
                  <a:pt x="549096" y="184881"/>
                  <a:pt x="554171" y="189594"/>
                  <a:pt x="556886" y="196040"/>
                </a:cubicBezTo>
                <a:cubicBezTo>
                  <a:pt x="562406" y="208933"/>
                  <a:pt x="556352" y="223781"/>
                  <a:pt x="543532" y="229205"/>
                </a:cubicBezTo>
                <a:lnTo>
                  <a:pt x="517001" y="240497"/>
                </a:lnTo>
                <a:cubicBezTo>
                  <a:pt x="504092" y="245921"/>
                  <a:pt x="489224" y="239964"/>
                  <a:pt x="483794" y="227071"/>
                </a:cubicBezTo>
                <a:cubicBezTo>
                  <a:pt x="478363" y="214267"/>
                  <a:pt x="484328" y="199419"/>
                  <a:pt x="497237" y="193906"/>
                </a:cubicBezTo>
                <a:lnTo>
                  <a:pt x="523679" y="182614"/>
                </a:lnTo>
                <a:cubicBezTo>
                  <a:pt x="530134" y="179902"/>
                  <a:pt x="537078" y="180035"/>
                  <a:pt x="543087" y="182458"/>
                </a:cubicBezTo>
                <a:close/>
                <a:moveTo>
                  <a:pt x="303784" y="176951"/>
                </a:moveTo>
                <a:cubicBezTo>
                  <a:pt x="233923" y="176951"/>
                  <a:pt x="177232" y="233562"/>
                  <a:pt x="177232" y="303326"/>
                </a:cubicBezTo>
                <a:cubicBezTo>
                  <a:pt x="177232" y="373179"/>
                  <a:pt x="233923" y="429790"/>
                  <a:pt x="303784" y="429790"/>
                </a:cubicBezTo>
                <a:cubicBezTo>
                  <a:pt x="373734" y="429790"/>
                  <a:pt x="430425" y="373179"/>
                  <a:pt x="430425" y="303326"/>
                </a:cubicBezTo>
                <a:cubicBezTo>
                  <a:pt x="430425" y="233562"/>
                  <a:pt x="373734" y="176951"/>
                  <a:pt x="303784" y="176951"/>
                </a:cubicBezTo>
                <a:close/>
                <a:moveTo>
                  <a:pt x="303784" y="126383"/>
                </a:moveTo>
                <a:cubicBezTo>
                  <a:pt x="401679" y="126383"/>
                  <a:pt x="480974" y="205656"/>
                  <a:pt x="480974" y="303326"/>
                </a:cubicBezTo>
                <a:cubicBezTo>
                  <a:pt x="480974" y="401085"/>
                  <a:pt x="401679" y="480269"/>
                  <a:pt x="303784" y="480269"/>
                </a:cubicBezTo>
                <a:cubicBezTo>
                  <a:pt x="205978" y="480269"/>
                  <a:pt x="126594" y="401085"/>
                  <a:pt x="126594" y="303326"/>
                </a:cubicBezTo>
                <a:cubicBezTo>
                  <a:pt x="126594" y="205656"/>
                  <a:pt x="205978" y="126383"/>
                  <a:pt x="303784" y="126383"/>
                </a:cubicBezTo>
                <a:close/>
                <a:moveTo>
                  <a:pt x="92552" y="67125"/>
                </a:moveTo>
                <a:cubicBezTo>
                  <a:pt x="99028" y="67125"/>
                  <a:pt x="105504" y="69613"/>
                  <a:pt x="110444" y="74587"/>
                </a:cubicBezTo>
                <a:lnTo>
                  <a:pt x="165545" y="129485"/>
                </a:lnTo>
                <a:cubicBezTo>
                  <a:pt x="175426" y="139434"/>
                  <a:pt x="175426" y="155424"/>
                  <a:pt x="165545" y="165284"/>
                </a:cubicBezTo>
                <a:cubicBezTo>
                  <a:pt x="155664" y="175144"/>
                  <a:pt x="139642" y="175144"/>
                  <a:pt x="129761" y="165284"/>
                </a:cubicBezTo>
                <a:lnTo>
                  <a:pt x="74660" y="110297"/>
                </a:lnTo>
                <a:cubicBezTo>
                  <a:pt x="64779" y="100437"/>
                  <a:pt x="64779" y="84447"/>
                  <a:pt x="74660" y="74587"/>
                </a:cubicBezTo>
                <a:cubicBezTo>
                  <a:pt x="79601" y="69613"/>
                  <a:pt x="86076" y="67125"/>
                  <a:pt x="92552" y="67125"/>
                </a:cubicBezTo>
                <a:close/>
                <a:moveTo>
                  <a:pt x="515087" y="67125"/>
                </a:moveTo>
                <a:cubicBezTo>
                  <a:pt x="521563" y="67125"/>
                  <a:pt x="528039" y="69613"/>
                  <a:pt x="532979" y="74587"/>
                </a:cubicBezTo>
                <a:cubicBezTo>
                  <a:pt x="542860" y="84447"/>
                  <a:pt x="542860" y="100437"/>
                  <a:pt x="532979" y="110297"/>
                </a:cubicBezTo>
                <a:lnTo>
                  <a:pt x="477878" y="165284"/>
                </a:lnTo>
                <a:cubicBezTo>
                  <a:pt x="467997" y="175144"/>
                  <a:pt x="451975" y="175144"/>
                  <a:pt x="442094" y="165284"/>
                </a:cubicBezTo>
                <a:cubicBezTo>
                  <a:pt x="432213" y="155424"/>
                  <a:pt x="432213" y="139434"/>
                  <a:pt x="442094" y="129574"/>
                </a:cubicBezTo>
                <a:lnTo>
                  <a:pt x="497195" y="74587"/>
                </a:lnTo>
                <a:cubicBezTo>
                  <a:pt x="502136" y="69613"/>
                  <a:pt x="508611" y="67125"/>
                  <a:pt x="515087" y="67125"/>
                </a:cubicBezTo>
                <a:close/>
                <a:moveTo>
                  <a:pt x="215711" y="50428"/>
                </a:moveTo>
                <a:cubicBezTo>
                  <a:pt x="221730" y="52850"/>
                  <a:pt x="226826" y="57561"/>
                  <a:pt x="229540" y="64005"/>
                </a:cubicBezTo>
                <a:lnTo>
                  <a:pt x="240844" y="90491"/>
                </a:lnTo>
                <a:cubicBezTo>
                  <a:pt x="246273" y="103289"/>
                  <a:pt x="240310" y="118132"/>
                  <a:pt x="227404" y="123643"/>
                </a:cubicBezTo>
                <a:cubicBezTo>
                  <a:pt x="214498" y="129064"/>
                  <a:pt x="199634" y="123109"/>
                  <a:pt x="194205" y="110222"/>
                </a:cubicBezTo>
                <a:lnTo>
                  <a:pt x="182901" y="83825"/>
                </a:lnTo>
                <a:cubicBezTo>
                  <a:pt x="177472" y="70937"/>
                  <a:pt x="183435" y="56094"/>
                  <a:pt x="196341" y="50584"/>
                </a:cubicBezTo>
                <a:cubicBezTo>
                  <a:pt x="202750" y="47873"/>
                  <a:pt x="209692" y="48006"/>
                  <a:pt x="215711" y="50428"/>
                </a:cubicBezTo>
                <a:close/>
                <a:moveTo>
                  <a:pt x="406838" y="48782"/>
                </a:moveTo>
                <a:cubicBezTo>
                  <a:pt x="419751" y="53936"/>
                  <a:pt x="426074" y="68687"/>
                  <a:pt x="420820" y="81660"/>
                </a:cubicBezTo>
                <a:lnTo>
                  <a:pt x="410044" y="108318"/>
                </a:lnTo>
                <a:cubicBezTo>
                  <a:pt x="404789" y="121292"/>
                  <a:pt x="390006" y="127512"/>
                  <a:pt x="377003" y="122269"/>
                </a:cubicBezTo>
                <a:cubicBezTo>
                  <a:pt x="364090" y="117027"/>
                  <a:pt x="357767" y="102365"/>
                  <a:pt x="363021" y="89391"/>
                </a:cubicBezTo>
                <a:lnTo>
                  <a:pt x="373797" y="62733"/>
                </a:lnTo>
                <a:cubicBezTo>
                  <a:pt x="379052" y="49759"/>
                  <a:pt x="393835" y="43539"/>
                  <a:pt x="406838" y="48782"/>
                </a:cubicBezTo>
                <a:close/>
                <a:moveTo>
                  <a:pt x="303775" y="0"/>
                </a:moveTo>
                <a:cubicBezTo>
                  <a:pt x="317735" y="0"/>
                  <a:pt x="329117" y="11283"/>
                  <a:pt x="329117" y="25232"/>
                </a:cubicBezTo>
                <a:lnTo>
                  <a:pt x="329117" y="82804"/>
                </a:lnTo>
                <a:cubicBezTo>
                  <a:pt x="329117" y="96753"/>
                  <a:pt x="317735" y="108036"/>
                  <a:pt x="303775" y="108036"/>
                </a:cubicBezTo>
                <a:cubicBezTo>
                  <a:pt x="289815" y="108036"/>
                  <a:pt x="278522" y="96753"/>
                  <a:pt x="278522" y="82804"/>
                </a:cubicBezTo>
                <a:lnTo>
                  <a:pt x="278522" y="25232"/>
                </a:lnTo>
                <a:cubicBezTo>
                  <a:pt x="278522" y="11283"/>
                  <a:pt x="289815" y="0"/>
                  <a:pt x="303775" y="0"/>
                </a:cubicBezTo>
                <a:close/>
              </a:path>
            </a:pathLst>
          </a:custGeom>
          <a:solidFill>
            <a:srgbClr val="FF505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077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BB6D9CEB-4253-42A8-848F-AAC510C56F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81FD20DB-381B-4CCD-8A95-B31EDEB977EB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AE46A153-2989-40CF-9B06-7259AB1780A7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第一章标题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7D5E8BA8-5FCF-470D-8EBE-586476E0A6F0}"/>
              </a:ext>
            </a:extLst>
          </p:cNvPr>
          <p:cNvSpPr/>
          <p:nvPr/>
        </p:nvSpPr>
        <p:spPr>
          <a:xfrm>
            <a:off x="4379595" y="3185446"/>
            <a:ext cx="3427730" cy="316928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1C008E8-2368-4DDE-ABAA-5CBA97129C98}"/>
              </a:ext>
            </a:extLst>
          </p:cNvPr>
          <p:cNvSpPr/>
          <p:nvPr/>
        </p:nvSpPr>
        <p:spPr>
          <a:xfrm>
            <a:off x="8007985" y="1600803"/>
            <a:ext cx="3427730" cy="3169285"/>
          </a:xfrm>
          <a:prstGeom prst="rect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0B0E737-DB50-4C81-9EB9-5E551E7A257F}"/>
              </a:ext>
            </a:extLst>
          </p:cNvPr>
          <p:cNvSpPr/>
          <p:nvPr/>
        </p:nvSpPr>
        <p:spPr>
          <a:xfrm>
            <a:off x="775335" y="3688715"/>
            <a:ext cx="3427730" cy="3169285"/>
          </a:xfrm>
          <a:prstGeom prst="rect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903B3B3-6A21-4F2D-BC7B-E0C4B1D68A7B}"/>
              </a:ext>
            </a:extLst>
          </p:cNvPr>
          <p:cNvSpPr/>
          <p:nvPr/>
        </p:nvSpPr>
        <p:spPr>
          <a:xfrm>
            <a:off x="5087620" y="2987326"/>
            <a:ext cx="2011680" cy="198120"/>
          </a:xfrm>
          <a:prstGeom prst="rect">
            <a:avLst/>
          </a:prstGeom>
          <a:solidFill>
            <a:srgbClr val="67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47D88362-669C-48B2-8936-4254F103B78E}"/>
              </a:ext>
            </a:extLst>
          </p:cNvPr>
          <p:cNvSpPr txBox="1"/>
          <p:nvPr/>
        </p:nvSpPr>
        <p:spPr>
          <a:xfrm>
            <a:off x="1636114" y="990697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B68EA565-0E80-461A-A67A-96773F24DA3C}"/>
              </a:ext>
            </a:extLst>
          </p:cNvPr>
          <p:cNvSpPr txBox="1"/>
          <p:nvPr/>
        </p:nvSpPr>
        <p:spPr>
          <a:xfrm>
            <a:off x="1637764" y="1367383"/>
            <a:ext cx="5613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  <a:p>
            <a:pPr algn="l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sunny_322580">
            <a:extLst>
              <a:ext uri="{FF2B5EF4-FFF2-40B4-BE49-F238E27FC236}">
                <a16:creationId xmlns="" xmlns:a16="http://schemas.microsoft.com/office/drawing/2014/main" id="{4FE9A7E2-DC91-495F-A4FC-1534228A46A7}"/>
              </a:ext>
            </a:extLst>
          </p:cNvPr>
          <p:cNvSpPr>
            <a:spLocks noChangeAspect="1"/>
          </p:cNvSpPr>
          <p:nvPr/>
        </p:nvSpPr>
        <p:spPr bwMode="auto">
          <a:xfrm>
            <a:off x="8007985" y="5601117"/>
            <a:ext cx="609685" cy="608764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7639" h="606722">
                <a:moveTo>
                  <a:pt x="303775" y="498545"/>
                </a:moveTo>
                <a:cubicBezTo>
                  <a:pt x="317735" y="498545"/>
                  <a:pt x="329117" y="509923"/>
                  <a:pt x="329117" y="523878"/>
                </a:cubicBezTo>
                <a:lnTo>
                  <a:pt x="329117" y="581389"/>
                </a:lnTo>
                <a:cubicBezTo>
                  <a:pt x="329117" y="595344"/>
                  <a:pt x="317735" y="606722"/>
                  <a:pt x="303775" y="606722"/>
                </a:cubicBezTo>
                <a:cubicBezTo>
                  <a:pt x="289815" y="606722"/>
                  <a:pt x="278522" y="595344"/>
                  <a:pt x="278522" y="581389"/>
                </a:cubicBezTo>
                <a:lnTo>
                  <a:pt x="278522" y="523878"/>
                </a:lnTo>
                <a:cubicBezTo>
                  <a:pt x="278522" y="509923"/>
                  <a:pt x="289815" y="498545"/>
                  <a:pt x="303775" y="498545"/>
                </a:cubicBezTo>
                <a:close/>
                <a:moveTo>
                  <a:pt x="230509" y="484364"/>
                </a:moveTo>
                <a:cubicBezTo>
                  <a:pt x="243502" y="489607"/>
                  <a:pt x="249731" y="504357"/>
                  <a:pt x="244481" y="517331"/>
                </a:cubicBezTo>
                <a:lnTo>
                  <a:pt x="233713" y="543989"/>
                </a:lnTo>
                <a:cubicBezTo>
                  <a:pt x="228462" y="556874"/>
                  <a:pt x="213779" y="563183"/>
                  <a:pt x="200787" y="557940"/>
                </a:cubicBezTo>
                <a:cubicBezTo>
                  <a:pt x="187794" y="552698"/>
                  <a:pt x="181565" y="537947"/>
                  <a:pt x="186815" y="525062"/>
                </a:cubicBezTo>
                <a:lnTo>
                  <a:pt x="197583" y="498404"/>
                </a:lnTo>
                <a:cubicBezTo>
                  <a:pt x="202834" y="485430"/>
                  <a:pt x="217606" y="479210"/>
                  <a:pt x="230509" y="484364"/>
                </a:cubicBezTo>
                <a:close/>
                <a:moveTo>
                  <a:pt x="399572" y="482896"/>
                </a:moveTo>
                <a:cubicBezTo>
                  <a:pt x="405579" y="485318"/>
                  <a:pt x="410675" y="490027"/>
                  <a:pt x="413434" y="496425"/>
                </a:cubicBezTo>
                <a:lnTo>
                  <a:pt x="424649" y="522906"/>
                </a:lnTo>
                <a:cubicBezTo>
                  <a:pt x="430167" y="535791"/>
                  <a:pt x="424115" y="550630"/>
                  <a:pt x="411298" y="556051"/>
                </a:cubicBezTo>
                <a:cubicBezTo>
                  <a:pt x="398392" y="561560"/>
                  <a:pt x="383528" y="555518"/>
                  <a:pt x="378099" y="542722"/>
                </a:cubicBezTo>
                <a:lnTo>
                  <a:pt x="366795" y="516241"/>
                </a:lnTo>
                <a:cubicBezTo>
                  <a:pt x="361366" y="503357"/>
                  <a:pt x="367329" y="488517"/>
                  <a:pt x="380235" y="483096"/>
                </a:cubicBezTo>
                <a:cubicBezTo>
                  <a:pt x="386643" y="480342"/>
                  <a:pt x="393564" y="480475"/>
                  <a:pt x="399572" y="482896"/>
                </a:cubicBezTo>
                <a:close/>
                <a:moveTo>
                  <a:pt x="459986" y="434043"/>
                </a:moveTo>
                <a:cubicBezTo>
                  <a:pt x="466462" y="434043"/>
                  <a:pt x="472938" y="436509"/>
                  <a:pt x="477878" y="441440"/>
                </a:cubicBezTo>
                <a:lnTo>
                  <a:pt x="532979" y="496435"/>
                </a:lnTo>
                <a:cubicBezTo>
                  <a:pt x="542860" y="506297"/>
                  <a:pt x="542860" y="522289"/>
                  <a:pt x="532979" y="532151"/>
                </a:cubicBezTo>
                <a:cubicBezTo>
                  <a:pt x="523098" y="542013"/>
                  <a:pt x="507076" y="542013"/>
                  <a:pt x="497195" y="532151"/>
                </a:cubicBezTo>
                <a:lnTo>
                  <a:pt x="442094" y="477156"/>
                </a:lnTo>
                <a:cubicBezTo>
                  <a:pt x="432213" y="467294"/>
                  <a:pt x="432213" y="451302"/>
                  <a:pt x="442094" y="441440"/>
                </a:cubicBezTo>
                <a:cubicBezTo>
                  <a:pt x="447034" y="436509"/>
                  <a:pt x="453510" y="434043"/>
                  <a:pt x="459986" y="434043"/>
                </a:cubicBezTo>
                <a:close/>
                <a:moveTo>
                  <a:pt x="147653" y="434043"/>
                </a:moveTo>
                <a:cubicBezTo>
                  <a:pt x="154129" y="434043"/>
                  <a:pt x="160605" y="436509"/>
                  <a:pt x="165545" y="441440"/>
                </a:cubicBezTo>
                <a:cubicBezTo>
                  <a:pt x="175426" y="451302"/>
                  <a:pt x="175426" y="467294"/>
                  <a:pt x="165545" y="477156"/>
                </a:cubicBezTo>
                <a:lnTo>
                  <a:pt x="110444" y="532151"/>
                </a:lnTo>
                <a:cubicBezTo>
                  <a:pt x="100563" y="542013"/>
                  <a:pt x="84541" y="542013"/>
                  <a:pt x="74660" y="532151"/>
                </a:cubicBezTo>
                <a:cubicBezTo>
                  <a:pt x="64779" y="522289"/>
                  <a:pt x="64779" y="506297"/>
                  <a:pt x="74660" y="496435"/>
                </a:cubicBezTo>
                <a:lnTo>
                  <a:pt x="129761" y="441440"/>
                </a:lnTo>
                <a:cubicBezTo>
                  <a:pt x="134702" y="436509"/>
                  <a:pt x="141177" y="434043"/>
                  <a:pt x="147653" y="434043"/>
                </a:cubicBezTo>
                <a:close/>
                <a:moveTo>
                  <a:pt x="109924" y="366069"/>
                </a:moveTo>
                <a:cubicBezTo>
                  <a:pt x="115929" y="368492"/>
                  <a:pt x="121022" y="373205"/>
                  <a:pt x="123779" y="379651"/>
                </a:cubicBezTo>
                <a:cubicBezTo>
                  <a:pt x="129205" y="392455"/>
                  <a:pt x="123245" y="407303"/>
                  <a:pt x="110347" y="412816"/>
                </a:cubicBezTo>
                <a:lnTo>
                  <a:pt x="83927" y="424019"/>
                </a:lnTo>
                <a:cubicBezTo>
                  <a:pt x="71029" y="429532"/>
                  <a:pt x="56173" y="423486"/>
                  <a:pt x="50747" y="410682"/>
                </a:cubicBezTo>
                <a:cubicBezTo>
                  <a:pt x="45232" y="397789"/>
                  <a:pt x="51192" y="382941"/>
                  <a:pt x="64090" y="377517"/>
                </a:cubicBezTo>
                <a:lnTo>
                  <a:pt x="90599" y="366225"/>
                </a:lnTo>
                <a:cubicBezTo>
                  <a:pt x="97004" y="363513"/>
                  <a:pt x="103920" y="363646"/>
                  <a:pt x="109924" y="366069"/>
                </a:cubicBezTo>
                <a:close/>
                <a:moveTo>
                  <a:pt x="518101" y="362517"/>
                </a:moveTo>
                <a:lnTo>
                  <a:pt x="544804" y="373270"/>
                </a:lnTo>
                <a:cubicBezTo>
                  <a:pt x="557799" y="378514"/>
                  <a:pt x="564030" y="393267"/>
                  <a:pt x="558778" y="406242"/>
                </a:cubicBezTo>
                <a:cubicBezTo>
                  <a:pt x="553527" y="419129"/>
                  <a:pt x="538840" y="425439"/>
                  <a:pt x="525845" y="420195"/>
                </a:cubicBezTo>
                <a:lnTo>
                  <a:pt x="499142" y="409442"/>
                </a:lnTo>
                <a:cubicBezTo>
                  <a:pt x="486147" y="404198"/>
                  <a:pt x="479916" y="389445"/>
                  <a:pt x="485079" y="376559"/>
                </a:cubicBezTo>
                <a:cubicBezTo>
                  <a:pt x="490330" y="363583"/>
                  <a:pt x="505106" y="357273"/>
                  <a:pt x="518101" y="362517"/>
                </a:cubicBezTo>
                <a:close/>
                <a:moveTo>
                  <a:pt x="524687" y="278099"/>
                </a:moveTo>
                <a:lnTo>
                  <a:pt x="582273" y="278099"/>
                </a:lnTo>
                <a:cubicBezTo>
                  <a:pt x="596246" y="278099"/>
                  <a:pt x="607639" y="289376"/>
                  <a:pt x="607639" y="303317"/>
                </a:cubicBezTo>
                <a:cubicBezTo>
                  <a:pt x="607639" y="317258"/>
                  <a:pt x="596246" y="328624"/>
                  <a:pt x="582273" y="328624"/>
                </a:cubicBezTo>
                <a:lnTo>
                  <a:pt x="524687" y="328624"/>
                </a:lnTo>
                <a:cubicBezTo>
                  <a:pt x="510714" y="328624"/>
                  <a:pt x="499321" y="317258"/>
                  <a:pt x="499321" y="303317"/>
                </a:cubicBezTo>
                <a:cubicBezTo>
                  <a:pt x="499321" y="289376"/>
                  <a:pt x="510714" y="278099"/>
                  <a:pt x="524687" y="278099"/>
                </a:cubicBezTo>
                <a:close/>
                <a:moveTo>
                  <a:pt x="25272" y="278099"/>
                </a:moveTo>
                <a:lnTo>
                  <a:pt x="83469" y="278099"/>
                </a:lnTo>
                <a:cubicBezTo>
                  <a:pt x="97440" y="278099"/>
                  <a:pt x="108741" y="289376"/>
                  <a:pt x="108741" y="303317"/>
                </a:cubicBezTo>
                <a:cubicBezTo>
                  <a:pt x="108741" y="317258"/>
                  <a:pt x="97440" y="328624"/>
                  <a:pt x="83469" y="328624"/>
                </a:cubicBezTo>
                <a:lnTo>
                  <a:pt x="25272" y="328624"/>
                </a:lnTo>
                <a:cubicBezTo>
                  <a:pt x="11301" y="328624"/>
                  <a:pt x="0" y="317258"/>
                  <a:pt x="0" y="303317"/>
                </a:cubicBezTo>
                <a:cubicBezTo>
                  <a:pt x="0" y="289376"/>
                  <a:pt x="11301" y="278099"/>
                  <a:pt x="25272" y="278099"/>
                </a:cubicBezTo>
                <a:close/>
                <a:moveTo>
                  <a:pt x="303775" y="252735"/>
                </a:moveTo>
                <a:cubicBezTo>
                  <a:pt x="275832" y="252735"/>
                  <a:pt x="253139" y="275403"/>
                  <a:pt x="253139" y="303317"/>
                </a:cubicBezTo>
                <a:cubicBezTo>
                  <a:pt x="253139" y="331320"/>
                  <a:pt x="275832" y="353900"/>
                  <a:pt x="303775" y="353900"/>
                </a:cubicBezTo>
                <a:cubicBezTo>
                  <a:pt x="331806" y="353900"/>
                  <a:pt x="354410" y="331320"/>
                  <a:pt x="354410" y="303317"/>
                </a:cubicBezTo>
                <a:cubicBezTo>
                  <a:pt x="354410" y="275403"/>
                  <a:pt x="331806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749" y="202241"/>
                  <a:pt x="405045" y="247490"/>
                  <a:pt x="405045" y="303317"/>
                </a:cubicBezTo>
                <a:cubicBezTo>
                  <a:pt x="405045" y="359233"/>
                  <a:pt x="359749" y="404482"/>
                  <a:pt x="303775" y="404482"/>
                </a:cubicBezTo>
                <a:cubicBezTo>
                  <a:pt x="247889" y="404482"/>
                  <a:pt x="202593" y="359233"/>
                  <a:pt x="202593" y="303317"/>
                </a:cubicBezTo>
                <a:cubicBezTo>
                  <a:pt x="202593" y="247490"/>
                  <a:pt x="247889" y="202241"/>
                  <a:pt x="303775" y="202241"/>
                </a:cubicBezTo>
                <a:close/>
                <a:moveTo>
                  <a:pt x="81794" y="186528"/>
                </a:moveTo>
                <a:lnTo>
                  <a:pt x="108497" y="197285"/>
                </a:lnTo>
                <a:cubicBezTo>
                  <a:pt x="121492" y="202530"/>
                  <a:pt x="127723" y="217287"/>
                  <a:pt x="122471" y="230177"/>
                </a:cubicBezTo>
                <a:cubicBezTo>
                  <a:pt x="117220" y="243156"/>
                  <a:pt x="102533" y="249379"/>
                  <a:pt x="89538" y="244134"/>
                </a:cubicBezTo>
                <a:lnTo>
                  <a:pt x="62835" y="233377"/>
                </a:lnTo>
                <a:cubicBezTo>
                  <a:pt x="49840" y="228221"/>
                  <a:pt x="43609" y="213464"/>
                  <a:pt x="48861" y="200485"/>
                </a:cubicBezTo>
                <a:cubicBezTo>
                  <a:pt x="54112" y="187506"/>
                  <a:pt x="68799" y="181283"/>
                  <a:pt x="81794" y="186528"/>
                </a:cubicBezTo>
                <a:close/>
                <a:moveTo>
                  <a:pt x="543087" y="182458"/>
                </a:moveTo>
                <a:cubicBezTo>
                  <a:pt x="549096" y="184881"/>
                  <a:pt x="554171" y="189594"/>
                  <a:pt x="556886" y="196040"/>
                </a:cubicBezTo>
                <a:cubicBezTo>
                  <a:pt x="562406" y="208933"/>
                  <a:pt x="556352" y="223781"/>
                  <a:pt x="543532" y="229205"/>
                </a:cubicBezTo>
                <a:lnTo>
                  <a:pt x="517001" y="240497"/>
                </a:lnTo>
                <a:cubicBezTo>
                  <a:pt x="504092" y="245921"/>
                  <a:pt x="489224" y="239964"/>
                  <a:pt x="483794" y="227071"/>
                </a:cubicBezTo>
                <a:cubicBezTo>
                  <a:pt x="478363" y="214267"/>
                  <a:pt x="484328" y="199419"/>
                  <a:pt x="497237" y="193906"/>
                </a:cubicBezTo>
                <a:lnTo>
                  <a:pt x="523679" y="182614"/>
                </a:lnTo>
                <a:cubicBezTo>
                  <a:pt x="530134" y="179902"/>
                  <a:pt x="537078" y="180035"/>
                  <a:pt x="543087" y="182458"/>
                </a:cubicBezTo>
                <a:close/>
                <a:moveTo>
                  <a:pt x="303784" y="176951"/>
                </a:moveTo>
                <a:cubicBezTo>
                  <a:pt x="233923" y="176951"/>
                  <a:pt x="177232" y="233562"/>
                  <a:pt x="177232" y="303326"/>
                </a:cubicBezTo>
                <a:cubicBezTo>
                  <a:pt x="177232" y="373179"/>
                  <a:pt x="233923" y="429790"/>
                  <a:pt x="303784" y="429790"/>
                </a:cubicBezTo>
                <a:cubicBezTo>
                  <a:pt x="373734" y="429790"/>
                  <a:pt x="430425" y="373179"/>
                  <a:pt x="430425" y="303326"/>
                </a:cubicBezTo>
                <a:cubicBezTo>
                  <a:pt x="430425" y="233562"/>
                  <a:pt x="373734" y="176951"/>
                  <a:pt x="303784" y="176951"/>
                </a:cubicBezTo>
                <a:close/>
                <a:moveTo>
                  <a:pt x="303784" y="126383"/>
                </a:moveTo>
                <a:cubicBezTo>
                  <a:pt x="401679" y="126383"/>
                  <a:pt x="480974" y="205656"/>
                  <a:pt x="480974" y="303326"/>
                </a:cubicBezTo>
                <a:cubicBezTo>
                  <a:pt x="480974" y="401085"/>
                  <a:pt x="401679" y="480269"/>
                  <a:pt x="303784" y="480269"/>
                </a:cubicBezTo>
                <a:cubicBezTo>
                  <a:pt x="205978" y="480269"/>
                  <a:pt x="126594" y="401085"/>
                  <a:pt x="126594" y="303326"/>
                </a:cubicBezTo>
                <a:cubicBezTo>
                  <a:pt x="126594" y="205656"/>
                  <a:pt x="205978" y="126383"/>
                  <a:pt x="303784" y="126383"/>
                </a:cubicBezTo>
                <a:close/>
                <a:moveTo>
                  <a:pt x="92552" y="67125"/>
                </a:moveTo>
                <a:cubicBezTo>
                  <a:pt x="99028" y="67125"/>
                  <a:pt x="105504" y="69613"/>
                  <a:pt x="110444" y="74587"/>
                </a:cubicBezTo>
                <a:lnTo>
                  <a:pt x="165545" y="129485"/>
                </a:lnTo>
                <a:cubicBezTo>
                  <a:pt x="175426" y="139434"/>
                  <a:pt x="175426" y="155424"/>
                  <a:pt x="165545" y="165284"/>
                </a:cubicBezTo>
                <a:cubicBezTo>
                  <a:pt x="155664" y="175144"/>
                  <a:pt x="139642" y="175144"/>
                  <a:pt x="129761" y="165284"/>
                </a:cubicBezTo>
                <a:lnTo>
                  <a:pt x="74660" y="110297"/>
                </a:lnTo>
                <a:cubicBezTo>
                  <a:pt x="64779" y="100437"/>
                  <a:pt x="64779" y="84447"/>
                  <a:pt x="74660" y="74587"/>
                </a:cubicBezTo>
                <a:cubicBezTo>
                  <a:pt x="79601" y="69613"/>
                  <a:pt x="86076" y="67125"/>
                  <a:pt x="92552" y="67125"/>
                </a:cubicBezTo>
                <a:close/>
                <a:moveTo>
                  <a:pt x="515087" y="67125"/>
                </a:moveTo>
                <a:cubicBezTo>
                  <a:pt x="521563" y="67125"/>
                  <a:pt x="528039" y="69613"/>
                  <a:pt x="532979" y="74587"/>
                </a:cubicBezTo>
                <a:cubicBezTo>
                  <a:pt x="542860" y="84447"/>
                  <a:pt x="542860" y="100437"/>
                  <a:pt x="532979" y="110297"/>
                </a:cubicBezTo>
                <a:lnTo>
                  <a:pt x="477878" y="165284"/>
                </a:lnTo>
                <a:cubicBezTo>
                  <a:pt x="467997" y="175144"/>
                  <a:pt x="451975" y="175144"/>
                  <a:pt x="442094" y="165284"/>
                </a:cubicBezTo>
                <a:cubicBezTo>
                  <a:pt x="432213" y="155424"/>
                  <a:pt x="432213" y="139434"/>
                  <a:pt x="442094" y="129574"/>
                </a:cubicBezTo>
                <a:lnTo>
                  <a:pt x="497195" y="74587"/>
                </a:lnTo>
                <a:cubicBezTo>
                  <a:pt x="502136" y="69613"/>
                  <a:pt x="508611" y="67125"/>
                  <a:pt x="515087" y="67125"/>
                </a:cubicBezTo>
                <a:close/>
                <a:moveTo>
                  <a:pt x="215711" y="50428"/>
                </a:moveTo>
                <a:cubicBezTo>
                  <a:pt x="221730" y="52850"/>
                  <a:pt x="226826" y="57561"/>
                  <a:pt x="229540" y="64005"/>
                </a:cubicBezTo>
                <a:lnTo>
                  <a:pt x="240844" y="90491"/>
                </a:lnTo>
                <a:cubicBezTo>
                  <a:pt x="246273" y="103289"/>
                  <a:pt x="240310" y="118132"/>
                  <a:pt x="227404" y="123643"/>
                </a:cubicBezTo>
                <a:cubicBezTo>
                  <a:pt x="214498" y="129064"/>
                  <a:pt x="199634" y="123109"/>
                  <a:pt x="194205" y="110222"/>
                </a:cubicBezTo>
                <a:lnTo>
                  <a:pt x="182901" y="83825"/>
                </a:lnTo>
                <a:cubicBezTo>
                  <a:pt x="177472" y="70937"/>
                  <a:pt x="183435" y="56094"/>
                  <a:pt x="196341" y="50584"/>
                </a:cubicBezTo>
                <a:cubicBezTo>
                  <a:pt x="202750" y="47873"/>
                  <a:pt x="209692" y="48006"/>
                  <a:pt x="215711" y="50428"/>
                </a:cubicBezTo>
                <a:close/>
                <a:moveTo>
                  <a:pt x="406838" y="48782"/>
                </a:moveTo>
                <a:cubicBezTo>
                  <a:pt x="419751" y="53936"/>
                  <a:pt x="426074" y="68687"/>
                  <a:pt x="420820" y="81660"/>
                </a:cubicBezTo>
                <a:lnTo>
                  <a:pt x="410044" y="108318"/>
                </a:lnTo>
                <a:cubicBezTo>
                  <a:pt x="404789" y="121292"/>
                  <a:pt x="390006" y="127512"/>
                  <a:pt x="377003" y="122269"/>
                </a:cubicBezTo>
                <a:cubicBezTo>
                  <a:pt x="364090" y="117027"/>
                  <a:pt x="357767" y="102365"/>
                  <a:pt x="363021" y="89391"/>
                </a:cubicBezTo>
                <a:lnTo>
                  <a:pt x="373797" y="62733"/>
                </a:lnTo>
                <a:cubicBezTo>
                  <a:pt x="379052" y="49759"/>
                  <a:pt x="393835" y="43539"/>
                  <a:pt x="406838" y="48782"/>
                </a:cubicBezTo>
                <a:close/>
                <a:moveTo>
                  <a:pt x="303775" y="0"/>
                </a:moveTo>
                <a:cubicBezTo>
                  <a:pt x="317735" y="0"/>
                  <a:pt x="329117" y="11283"/>
                  <a:pt x="329117" y="25232"/>
                </a:cubicBezTo>
                <a:lnTo>
                  <a:pt x="329117" y="82804"/>
                </a:lnTo>
                <a:cubicBezTo>
                  <a:pt x="329117" y="96753"/>
                  <a:pt x="317735" y="108036"/>
                  <a:pt x="303775" y="108036"/>
                </a:cubicBezTo>
                <a:cubicBezTo>
                  <a:pt x="289815" y="108036"/>
                  <a:pt x="278522" y="96753"/>
                  <a:pt x="278522" y="82804"/>
                </a:cubicBezTo>
                <a:lnTo>
                  <a:pt x="278522" y="25232"/>
                </a:lnTo>
                <a:cubicBezTo>
                  <a:pt x="278522" y="11283"/>
                  <a:pt x="289815" y="0"/>
                  <a:pt x="303775" y="0"/>
                </a:cubicBezTo>
                <a:close/>
              </a:path>
            </a:pathLst>
          </a:custGeom>
          <a:solidFill>
            <a:srgbClr val="6799A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12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8" grpId="0" animBg="1"/>
      <p:bldP spid="9" grpId="0" animBg="1"/>
      <p:bldP spid="9" grpId="1" animBg="1"/>
      <p:bldP spid="12" grpId="0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ED5A1E3-BF6B-4106-A514-4CA84657DB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4B4DB49-98A7-4C96-BBF4-F546554C8CFD}"/>
              </a:ext>
            </a:extLst>
          </p:cNvPr>
          <p:cNvSpPr/>
          <p:nvPr/>
        </p:nvSpPr>
        <p:spPr>
          <a:xfrm>
            <a:off x="495300" y="2433320"/>
            <a:ext cx="11220450" cy="40132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3E72CAB6-7433-4F37-A70E-660098FD07B8}"/>
              </a:ext>
            </a:extLst>
          </p:cNvPr>
          <p:cNvSpPr/>
          <p:nvPr/>
        </p:nvSpPr>
        <p:spPr>
          <a:xfrm>
            <a:off x="6807200" y="-4445"/>
            <a:ext cx="3642360" cy="6873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048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C7C800D-FDC5-4370-9A3A-2487CAEA8BC6}"/>
              </a:ext>
            </a:extLst>
          </p:cNvPr>
          <p:cNvSpPr/>
          <p:nvPr/>
        </p:nvSpPr>
        <p:spPr>
          <a:xfrm>
            <a:off x="7143114" y="411480"/>
            <a:ext cx="2969895" cy="6035040"/>
          </a:xfrm>
          <a:prstGeom prst="rect">
            <a:avLst/>
          </a:prstGeom>
          <a:noFill/>
          <a:ln w="25400">
            <a:solidFill>
              <a:srgbClr val="B0D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B587C6A-59E9-4AA1-8D8A-7043C2889E11}"/>
              </a:ext>
            </a:extLst>
          </p:cNvPr>
          <p:cNvSpPr txBox="1"/>
          <p:nvPr/>
        </p:nvSpPr>
        <p:spPr>
          <a:xfrm>
            <a:off x="7213831" y="1604010"/>
            <a:ext cx="2318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PART.02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FDBD2EFC-752B-4BCB-82D4-7EF34792F139}"/>
              </a:ext>
            </a:extLst>
          </p:cNvPr>
          <p:cNvSpPr txBox="1"/>
          <p:nvPr/>
        </p:nvSpPr>
        <p:spPr>
          <a:xfrm>
            <a:off x="7213831" y="2418080"/>
            <a:ext cx="2969895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9A03F7B-99C2-4BFF-BA5E-B4DAB0FF7F47}"/>
              </a:ext>
            </a:extLst>
          </p:cNvPr>
          <p:cNvSpPr txBox="1"/>
          <p:nvPr/>
        </p:nvSpPr>
        <p:spPr>
          <a:xfrm>
            <a:off x="7215481" y="2794766"/>
            <a:ext cx="2781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请在此处添加具体内容，文字尽量言简意赅，简要说明即可，不必过于繁琐，注意版面美观度。请在此处添加具体内容，文字尽量言简意赅，简要说明即可，不必过于繁琐，注意版面美观度。</a:t>
            </a:r>
          </a:p>
          <a:p>
            <a:pPr algn="l" fontAlgn="auto">
              <a:lnSpc>
                <a:spcPct val="20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035313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2B300EA6-3EA1-4F06-B2C4-3E2B6A6D68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4957C25B-E070-4C3F-B9E8-FE0937B20F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213" y="982596"/>
            <a:ext cx="3067894" cy="519248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F11BE5E-6529-418D-90A7-B20B3B06CE5A}"/>
              </a:ext>
            </a:extLst>
          </p:cNvPr>
          <p:cNvSpPr/>
          <p:nvPr/>
        </p:nvSpPr>
        <p:spPr>
          <a:xfrm>
            <a:off x="5895703" y="982596"/>
            <a:ext cx="1901371" cy="5192487"/>
          </a:xfrm>
          <a:prstGeom prst="rect">
            <a:avLst/>
          </a:prstGeom>
          <a:solidFill>
            <a:srgbClr val="5CA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7B181DB-626B-4C18-B48C-E5B48A0FC2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20" y="985443"/>
            <a:ext cx="4657259" cy="3104839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BA3CF3E0-D72C-4212-8150-D10F236B18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371" y="4341248"/>
            <a:ext cx="2612008" cy="17446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1307ECE-0F93-4887-A539-94C7F81867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52" y="4341248"/>
            <a:ext cx="1726347" cy="174461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E52B1BF-5D13-4B50-AFA1-C8BB78977E4D}"/>
              </a:ext>
            </a:extLst>
          </p:cNvPr>
          <p:cNvSpPr/>
          <p:nvPr/>
        </p:nvSpPr>
        <p:spPr>
          <a:xfrm>
            <a:off x="5952637" y="1245998"/>
            <a:ext cx="1844438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ts val="3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请在此处添加具体内容，文字尽量言简意赅，简要说明即可，不必过于繁琐，注意版面美观度。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899B8275-61FB-44EB-9E70-38EAE25D0942}"/>
              </a:ext>
            </a:extLst>
          </p:cNvPr>
          <p:cNvSpPr/>
          <p:nvPr/>
        </p:nvSpPr>
        <p:spPr>
          <a:xfrm>
            <a:off x="0" y="1"/>
            <a:ext cx="640080" cy="2755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prstClr val="black">
                <a:alpha val="7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6AAD5F4-5C17-43D2-9AF5-7D7E7CAFADDE}"/>
              </a:ext>
            </a:extLst>
          </p:cNvPr>
          <p:cNvSpPr txBox="1"/>
          <p:nvPr/>
        </p:nvSpPr>
        <p:spPr>
          <a:xfrm>
            <a:off x="38100" y="391555"/>
            <a:ext cx="537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第二章标题</a:t>
            </a:r>
          </a:p>
        </p:txBody>
      </p:sp>
    </p:spTree>
    <p:extLst>
      <p:ext uri="{BB962C8B-B14F-4D97-AF65-F5344CB8AC3E}">
        <p14:creationId xmlns:p14="http://schemas.microsoft.com/office/powerpoint/2010/main" val="42578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02B897C-EB05-4392-AB00-3D3E2D7A868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PRESENTATION_TITLE" val="旅游相册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01011"/>
  <p:tag name="MH_LIBRARY" val="GRAPHIC"/>
  <p:tag name="MH_ORDER" val="Img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01011"/>
  <p:tag name="MH_LIBRARY" val="GRAPHIC"/>
  <p:tag name="MH_ORDER" val="Img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01011"/>
  <p:tag name="MH_LIBRARY" val="GRAPHIC"/>
  <p:tag name="MH_ORDER" val="Img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01011"/>
  <p:tag name="MH_LIBRARY" val="GRAPHIC"/>
  <p:tag name="MH_ORDER" val="Img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01011"/>
  <p:tag name="MH_LIBRARY" val="GRAPHIC"/>
  <p:tag name="MH_ORDER" val="Img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00607"/>
  <p:tag name="MH_LIBRARY" val="GRAPHIC"/>
  <p:tag name="MH_ORDER" val="Img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00607"/>
  <p:tag name="MH_LIBRARY" val="GRAPHIC"/>
  <p:tag name="MH_ORDER" val="Img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5100607"/>
  <p:tag name="MH_LIBRARY" val="GRAPHIC"/>
  <p:tag name="MH_ORDER" val="Img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djodebg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1253</Words>
  <Application>Microsoft Office PowerPoint</Application>
  <PresentationFormat>宽屏</PresentationFormat>
  <Paragraphs>121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Meiryo</vt:lpstr>
      <vt:lpstr>等线</vt:lpstr>
      <vt:lpstr>方正正黑简体</vt:lpstr>
      <vt:lpstr>宋体</vt:lpstr>
      <vt:lpstr>微软雅黑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47</cp:revision>
  <dcterms:created xsi:type="dcterms:W3CDTF">2018-05-22T01:58:47Z</dcterms:created>
  <dcterms:modified xsi:type="dcterms:W3CDTF">2023-01-03T02:09:55Z</dcterms:modified>
</cp:coreProperties>
</file>