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8"/>
  </p:notesMasterIdLst>
  <p:sldIdLst>
    <p:sldId id="256" r:id="rId4"/>
    <p:sldId id="257" r:id="rId5"/>
    <p:sldId id="259" r:id="rId6"/>
    <p:sldId id="275" r:id="rId7"/>
    <p:sldId id="268" r:id="rId8"/>
    <p:sldId id="260" r:id="rId9"/>
    <p:sldId id="270" r:id="rId10"/>
    <p:sldId id="264" r:id="rId11"/>
    <p:sldId id="265" r:id="rId12"/>
    <p:sldId id="261" r:id="rId13"/>
    <p:sldId id="273" r:id="rId14"/>
    <p:sldId id="277" r:id="rId15"/>
    <p:sldId id="269" r:id="rId16"/>
    <p:sldId id="266" r:id="rId17"/>
    <p:sldId id="262" r:id="rId18"/>
    <p:sldId id="271" r:id="rId19"/>
    <p:sldId id="272" r:id="rId20"/>
    <p:sldId id="274" r:id="rId21"/>
    <p:sldId id="267" r:id="rId22"/>
    <p:sldId id="276" r:id="rId23"/>
    <p:sldId id="278" r:id="rId24"/>
    <p:sldId id="263" r:id="rId25"/>
    <p:sldId id="279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FAA83-B40E-4656-8EC1-B9B7D1878C3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A877-DAC1-409D-AFF4-47D5DC18E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6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28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6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1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70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8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86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17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11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59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9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43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69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06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58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01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5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3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5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6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64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20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6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33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4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5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569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8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8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33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4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0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1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4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8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CBE5-0B57-470C-9E1D-2C45E80F1978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5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3.jpeg"/><Relationship Id="rId5" Type="http://schemas.openxmlformats.org/officeDocument/2006/relationships/image" Target="../media/image11.png"/><Relationship Id="rId10" Type="http://schemas.openxmlformats.org/officeDocument/2006/relationships/image" Target="../media/image42.jpeg"/><Relationship Id="rId4" Type="http://schemas.openxmlformats.org/officeDocument/2006/relationships/image" Target="../media/image10.pn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0.jpeg"/><Relationship Id="rId4" Type="http://schemas.openxmlformats.org/officeDocument/2006/relationships/image" Target="../media/image10.pn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430" y="2163842"/>
            <a:ext cx="7605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中医养生</a:t>
            </a:r>
            <a:endParaRPr lang="zh-CN" altLang="en-US" sz="13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6165" y="2049542"/>
            <a:ext cx="642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497" y="2800309"/>
            <a:ext cx="823031" cy="914479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376611" y="4445536"/>
            <a:ext cx="1971675" cy="5922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ysClr val="windowText" lastClr="000000"/>
                </a:solidFill>
                <a:cs typeface="+mn-ea"/>
                <a:sym typeface="+mn-lt"/>
              </a:rPr>
              <a:t>主讲人</a:t>
            </a:r>
            <a:r>
              <a:rPr lang="zh-CN" altLang="en-US" dirty="0" smtClean="0">
                <a:solidFill>
                  <a:sysClr val="windowText" lastClr="000000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ysClr val="windowText" lastClr="000000"/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ysClr val="windowText" lastClr="000000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7671" y="2260016"/>
            <a:ext cx="3114676" cy="3207508"/>
            <a:chOff x="971550" y="2280385"/>
            <a:chExt cx="3114676" cy="3207508"/>
          </a:xfrm>
        </p:grpSpPr>
        <p:sp>
          <p:nvSpPr>
            <p:cNvPr id="3" name="椭圆 2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335290" y="2260016"/>
            <a:ext cx="3114676" cy="3207508"/>
            <a:chOff x="971550" y="2280385"/>
            <a:chExt cx="3114676" cy="3207508"/>
          </a:xfrm>
        </p:grpSpPr>
        <p:sp>
          <p:nvSpPr>
            <p:cNvPr id="32" name="椭圆 31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8142908" y="2260016"/>
            <a:ext cx="3114676" cy="3207508"/>
            <a:chOff x="971550" y="2280385"/>
            <a:chExt cx="3114676" cy="3207508"/>
          </a:xfrm>
        </p:grpSpPr>
        <p:sp>
          <p:nvSpPr>
            <p:cNvPr id="38" name="椭圆 37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-656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1249" y="2005196"/>
            <a:ext cx="4161875" cy="1625253"/>
            <a:chOff x="551249" y="2005196"/>
            <a:chExt cx="4161875" cy="1625253"/>
          </a:xfrm>
        </p:grpSpPr>
        <p:grpSp>
          <p:nvGrpSpPr>
            <p:cNvPr id="5" name="组合 4"/>
            <p:cNvGrpSpPr/>
            <p:nvPr/>
          </p:nvGrpSpPr>
          <p:grpSpPr>
            <a:xfrm>
              <a:off x="551249" y="2085974"/>
              <a:ext cx="1572279" cy="1171578"/>
              <a:chOff x="551249" y="2085974"/>
              <a:chExt cx="1572279" cy="117157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249" y="2085974"/>
                <a:ext cx="1572279" cy="1110342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910085" y="2005196"/>
              <a:ext cx="2803039" cy="1625253"/>
              <a:chOff x="1536701" y="3642719"/>
              <a:chExt cx="2803039" cy="162525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536701" y="417844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536701" y="364271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02047" y="2085974"/>
            <a:ext cx="3986446" cy="1625253"/>
            <a:chOff x="7002047" y="2085974"/>
            <a:chExt cx="3986446" cy="1625253"/>
          </a:xfrm>
        </p:grpSpPr>
        <p:grpSp>
          <p:nvGrpSpPr>
            <p:cNvPr id="16" name="组合 15"/>
            <p:cNvGrpSpPr/>
            <p:nvPr/>
          </p:nvGrpSpPr>
          <p:grpSpPr>
            <a:xfrm>
              <a:off x="7048402" y="2085974"/>
              <a:ext cx="3940091" cy="1625253"/>
              <a:chOff x="773033" y="2005196"/>
              <a:chExt cx="3940091" cy="162525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047" y="2473959"/>
              <a:ext cx="1104850" cy="611725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551249" y="4449239"/>
            <a:ext cx="4161875" cy="1625253"/>
            <a:chOff x="551249" y="4449239"/>
            <a:chExt cx="4161875" cy="1625253"/>
          </a:xfrm>
        </p:grpSpPr>
        <p:grpSp>
          <p:nvGrpSpPr>
            <p:cNvPr id="25" name="组合 24"/>
            <p:cNvGrpSpPr/>
            <p:nvPr/>
          </p:nvGrpSpPr>
          <p:grpSpPr>
            <a:xfrm>
              <a:off x="773033" y="4449239"/>
              <a:ext cx="3940091" cy="1625253"/>
              <a:chOff x="773033" y="2005196"/>
              <a:chExt cx="3940091" cy="162525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249" y="4609619"/>
              <a:ext cx="1544618" cy="10919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7048402" y="4530017"/>
            <a:ext cx="3940091" cy="1625253"/>
            <a:chOff x="7048402" y="4530017"/>
            <a:chExt cx="3940091" cy="1625253"/>
          </a:xfrm>
        </p:grpSpPr>
        <p:grpSp>
          <p:nvGrpSpPr>
            <p:cNvPr id="33" name="组合 32"/>
            <p:cNvGrpSpPr/>
            <p:nvPr/>
          </p:nvGrpSpPr>
          <p:grpSpPr>
            <a:xfrm>
              <a:off x="7048402" y="4530017"/>
              <a:ext cx="3940091" cy="1625253"/>
              <a:chOff x="773033" y="2005196"/>
              <a:chExt cx="3940091" cy="162525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1331" y="4695377"/>
              <a:ext cx="820272" cy="1155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83008" y="1702755"/>
            <a:ext cx="4431045" cy="814308"/>
            <a:chOff x="1383008" y="1702755"/>
            <a:chExt cx="4431045" cy="814308"/>
          </a:xfrm>
        </p:grpSpPr>
        <p:grpSp>
          <p:nvGrpSpPr>
            <p:cNvPr id="2" name="组合 1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16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83008" y="3566484"/>
            <a:ext cx="4431045" cy="814308"/>
            <a:chOff x="1383008" y="1702755"/>
            <a:chExt cx="4431045" cy="814308"/>
          </a:xfrm>
        </p:grpSpPr>
        <p:grpSp>
          <p:nvGrpSpPr>
            <p:cNvPr id="22" name="组合 21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26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83008" y="5430213"/>
            <a:ext cx="4431045" cy="814308"/>
            <a:chOff x="1383008" y="1702755"/>
            <a:chExt cx="4431045" cy="814308"/>
          </a:xfrm>
        </p:grpSpPr>
        <p:grpSp>
          <p:nvGrpSpPr>
            <p:cNvPr id="29" name="组合 28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33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283" y="1702755"/>
            <a:ext cx="4431045" cy="793939"/>
            <a:chOff x="6726283" y="1751713"/>
            <a:chExt cx="4431045" cy="793939"/>
          </a:xfrm>
        </p:grpSpPr>
        <p:grpSp>
          <p:nvGrpSpPr>
            <p:cNvPr id="35" name="组合 34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40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726283" y="3566484"/>
            <a:ext cx="4431045" cy="793939"/>
            <a:chOff x="6726283" y="1751713"/>
            <a:chExt cx="4431045" cy="793939"/>
          </a:xfrm>
        </p:grpSpPr>
        <p:grpSp>
          <p:nvGrpSpPr>
            <p:cNvPr id="44" name="组合 43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48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6726283" y="5430213"/>
            <a:ext cx="4431045" cy="793939"/>
            <a:chOff x="6726283" y="1751713"/>
            <a:chExt cx="4431045" cy="793939"/>
          </a:xfrm>
        </p:grpSpPr>
        <p:grpSp>
          <p:nvGrpSpPr>
            <p:cNvPr id="51" name="组合 50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55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矩形 53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叁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21382" y="1928813"/>
            <a:ext cx="3964956" cy="4075230"/>
            <a:chOff x="1021382" y="1928813"/>
            <a:chExt cx="3964956" cy="4075230"/>
          </a:xfrm>
        </p:grpSpPr>
        <p:grpSp>
          <p:nvGrpSpPr>
            <p:cNvPr id="7" name="组合 6"/>
            <p:cNvGrpSpPr/>
            <p:nvPr/>
          </p:nvGrpSpPr>
          <p:grpSpPr>
            <a:xfrm>
              <a:off x="1100138" y="1928813"/>
              <a:ext cx="3886200" cy="2643187"/>
              <a:chOff x="1100138" y="1928813"/>
              <a:chExt cx="3886200" cy="264318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00138" y="1928813"/>
                <a:ext cx="3886200" cy="2643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5876" y="2078831"/>
                <a:ext cx="3514725" cy="2343150"/>
              </a:xfrm>
              <a:prstGeom prst="rect">
                <a:avLst/>
              </a:prstGeom>
              <a:ln w="28575">
                <a:solidFill>
                  <a:srgbClr val="CFA972"/>
                </a:solidFill>
              </a:ln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1021382" y="4617069"/>
              <a:ext cx="3941143" cy="1386974"/>
              <a:chOff x="1021382" y="4617069"/>
              <a:chExt cx="3941143" cy="138697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100138" y="4617069"/>
                <a:ext cx="2038610" cy="584775"/>
              </a:xfrm>
              <a:prstGeom prst="rect">
                <a:avLst/>
              </a:prstGeom>
              <a:solidFill>
                <a:srgbClr val="CFA97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21382" y="5246913"/>
                <a:ext cx="394114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4057" y="1928812"/>
            <a:ext cx="3941143" cy="4060943"/>
            <a:chOff x="7184057" y="1928812"/>
            <a:chExt cx="3941143" cy="4060943"/>
          </a:xfrm>
        </p:grpSpPr>
        <p:grpSp>
          <p:nvGrpSpPr>
            <p:cNvPr id="20" name="组合 19"/>
            <p:cNvGrpSpPr/>
            <p:nvPr/>
          </p:nvGrpSpPr>
          <p:grpSpPr>
            <a:xfrm>
              <a:off x="7239000" y="1928812"/>
              <a:ext cx="3886200" cy="2643187"/>
              <a:chOff x="7239000" y="1928812"/>
              <a:chExt cx="3886200" cy="264318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239000" y="1928812"/>
                <a:ext cx="3886200" cy="2643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79201" y="2074502"/>
                <a:ext cx="3605799" cy="2351806"/>
              </a:xfrm>
              <a:prstGeom prst="rect">
                <a:avLst/>
              </a:prstGeom>
              <a:ln w="28575">
                <a:solidFill>
                  <a:srgbClr val="CFA972"/>
                </a:solidFill>
              </a:ln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7184057" y="4618262"/>
              <a:ext cx="3941143" cy="1371493"/>
              <a:chOff x="1204290" y="4602781"/>
              <a:chExt cx="3941143" cy="1371493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285876" y="4602781"/>
                <a:ext cx="2038610" cy="584775"/>
              </a:xfrm>
              <a:prstGeom prst="rect">
                <a:avLst/>
              </a:prstGeom>
              <a:solidFill>
                <a:srgbClr val="CFA97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04290" y="5217144"/>
                <a:ext cx="394114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5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8620" y="1134570"/>
            <a:ext cx="3134932" cy="4032020"/>
            <a:chOff x="951482" y="1143052"/>
            <a:chExt cx="3134932" cy="4032020"/>
          </a:xfrm>
        </p:grpSpPr>
        <p:sp>
          <p:nvSpPr>
            <p:cNvPr id="30" name="矩形 29"/>
            <p:cNvSpPr/>
            <p:nvPr/>
          </p:nvSpPr>
          <p:spPr>
            <a:xfrm>
              <a:off x="951482" y="1143052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5903" y="1528539"/>
              <a:ext cx="2986091" cy="3307410"/>
              <a:chOff x="1052135" y="1374869"/>
              <a:chExt cx="2986091" cy="330741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02230" y="1374869"/>
                <a:ext cx="1485900" cy="1755310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1052135" y="359275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525875" y="308853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45166" y="1134570"/>
            <a:ext cx="3134932" cy="4032020"/>
            <a:chOff x="7988028" y="1143052"/>
            <a:chExt cx="3134932" cy="4032020"/>
          </a:xfrm>
        </p:grpSpPr>
        <p:sp>
          <p:nvSpPr>
            <p:cNvPr id="34" name="矩形 33"/>
            <p:cNvSpPr/>
            <p:nvPr/>
          </p:nvSpPr>
          <p:spPr>
            <a:xfrm>
              <a:off x="7988028" y="1143052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062449" y="2085974"/>
              <a:ext cx="2986091" cy="2749975"/>
              <a:chOff x="8162332" y="2085974"/>
              <a:chExt cx="2986091" cy="27499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8162332" y="3242203"/>
                <a:ext cx="2986091" cy="1593746"/>
                <a:chOff x="1052135" y="3088533"/>
                <a:chExt cx="2986091" cy="1593746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052135" y="3592750"/>
                  <a:ext cx="2986091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525875" y="3088533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2592" y="2085974"/>
                <a:ext cx="1185993" cy="1169116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4426893" y="2707713"/>
            <a:ext cx="3134932" cy="4032020"/>
            <a:chOff x="4515853" y="2716195"/>
            <a:chExt cx="3134932" cy="4032020"/>
          </a:xfrm>
        </p:grpSpPr>
        <p:sp>
          <p:nvSpPr>
            <p:cNvPr id="32" name="矩形 31"/>
            <p:cNvSpPr/>
            <p:nvPr/>
          </p:nvSpPr>
          <p:spPr>
            <a:xfrm>
              <a:off x="4515853" y="2716195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640562" y="3062297"/>
              <a:ext cx="2986091" cy="3339816"/>
              <a:chOff x="4648441" y="3428999"/>
              <a:chExt cx="2986091" cy="333981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48441" y="5175069"/>
                <a:ext cx="2986091" cy="1593746"/>
                <a:chOff x="1052135" y="3088533"/>
                <a:chExt cx="2986091" cy="1593746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052135" y="3592750"/>
                  <a:ext cx="2986091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525875" y="3088533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1399" y="3428999"/>
                <a:ext cx="1400175" cy="19002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7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48830" y="2960913"/>
            <a:ext cx="3481817" cy="3481817"/>
            <a:chOff x="4175338" y="3375481"/>
            <a:chExt cx="3481817" cy="3481817"/>
          </a:xfrm>
        </p:grpSpPr>
        <p:sp>
          <p:nvSpPr>
            <p:cNvPr id="24" name="椭圆 23"/>
            <p:cNvSpPr/>
            <p:nvPr/>
          </p:nvSpPr>
          <p:spPr>
            <a:xfrm>
              <a:off x="4175338" y="3375481"/>
              <a:ext cx="3481817" cy="348181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9402" y="3679545"/>
              <a:ext cx="2873688" cy="2873688"/>
            </a:xfrm>
            <a:prstGeom prst="ellipse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00112" y="2960913"/>
            <a:ext cx="3227175" cy="1567328"/>
            <a:chOff x="254762" y="3846666"/>
            <a:chExt cx="3227175" cy="1567328"/>
          </a:xfrm>
        </p:grpSpPr>
        <p:sp>
          <p:nvSpPr>
            <p:cNvPr id="13" name="矩形 12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97737" y="2960913"/>
            <a:ext cx="3227175" cy="1567328"/>
            <a:chOff x="254762" y="3846666"/>
            <a:chExt cx="3227175" cy="1567328"/>
          </a:xfrm>
        </p:grpSpPr>
        <p:sp>
          <p:nvSpPr>
            <p:cNvPr id="16" name="矩形 15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112" y="4726751"/>
            <a:ext cx="3227175" cy="1567328"/>
            <a:chOff x="254762" y="3846666"/>
            <a:chExt cx="3227175" cy="1567328"/>
          </a:xfrm>
        </p:grpSpPr>
        <p:sp>
          <p:nvSpPr>
            <p:cNvPr id="19" name="矩形 18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7736" y="4717309"/>
            <a:ext cx="3227175" cy="1567328"/>
            <a:chOff x="254762" y="3846666"/>
            <a:chExt cx="3227175" cy="1567328"/>
          </a:xfrm>
        </p:grpSpPr>
        <p:sp>
          <p:nvSpPr>
            <p:cNvPr id="22" name="矩形 21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782499" y="1533932"/>
            <a:ext cx="64049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您的内容打在这里，或通过复制文本后在此选择粘贴，并选择只保留文字。您的内容打在这里，或通过复制文本后在此选择粘贴，并选择只保留文字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787084" y="1314536"/>
            <a:ext cx="2566307" cy="2566307"/>
            <a:chOff x="3215709" y="1418351"/>
            <a:chExt cx="2566307" cy="2566307"/>
          </a:xfrm>
        </p:grpSpPr>
        <p:sp>
          <p:nvSpPr>
            <p:cNvPr id="3" name="菱形 2"/>
            <p:cNvSpPr/>
            <p:nvPr/>
          </p:nvSpPr>
          <p:spPr>
            <a:xfrm>
              <a:off x="3215709" y="141835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3660" y="1626302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180849" y="2662876"/>
            <a:ext cx="2566307" cy="2566307"/>
            <a:chOff x="4609474" y="2766691"/>
            <a:chExt cx="2566307" cy="2566307"/>
          </a:xfrm>
        </p:grpSpPr>
        <p:sp>
          <p:nvSpPr>
            <p:cNvPr id="14" name="菱形 13"/>
            <p:cNvSpPr/>
            <p:nvPr/>
          </p:nvSpPr>
          <p:spPr>
            <a:xfrm>
              <a:off x="4609474" y="276669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2627" y="2969844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590728" y="1275747"/>
            <a:ext cx="2566307" cy="2566307"/>
            <a:chOff x="6019353" y="1379562"/>
            <a:chExt cx="2566307" cy="2566307"/>
          </a:xfrm>
        </p:grpSpPr>
        <p:sp>
          <p:nvSpPr>
            <p:cNvPr id="17" name="菱形 16"/>
            <p:cNvSpPr/>
            <p:nvPr/>
          </p:nvSpPr>
          <p:spPr>
            <a:xfrm>
              <a:off x="6019353" y="1379562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2506" y="1582715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032238" y="2662876"/>
            <a:ext cx="2566307" cy="2566307"/>
            <a:chOff x="7460863" y="2766691"/>
            <a:chExt cx="2566307" cy="2566307"/>
          </a:xfrm>
        </p:grpSpPr>
        <p:sp>
          <p:nvSpPr>
            <p:cNvPr id="20" name="菱形 19"/>
            <p:cNvSpPr/>
            <p:nvPr/>
          </p:nvSpPr>
          <p:spPr>
            <a:xfrm>
              <a:off x="7460863" y="276669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4016" y="2969844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1536701" y="2960913"/>
            <a:ext cx="2803039" cy="2307059"/>
            <a:chOff x="1536701" y="2960913"/>
            <a:chExt cx="2803039" cy="2307059"/>
          </a:xfrm>
        </p:grpSpPr>
        <p:grpSp>
          <p:nvGrpSpPr>
            <p:cNvPr id="30" name="组合 29"/>
            <p:cNvGrpSpPr/>
            <p:nvPr/>
          </p:nvGrpSpPr>
          <p:grpSpPr>
            <a:xfrm>
              <a:off x="1536701" y="3642719"/>
              <a:ext cx="2803039" cy="1625253"/>
              <a:chOff x="585640" y="1692279"/>
              <a:chExt cx="2803039" cy="162525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85640" y="222800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67854" y="169227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8715" y="2960913"/>
              <a:ext cx="1208926" cy="816842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8582641" y="774823"/>
            <a:ext cx="2803039" cy="2233654"/>
            <a:chOff x="8582641" y="774823"/>
            <a:chExt cx="2803039" cy="2233654"/>
          </a:xfrm>
        </p:grpSpPr>
        <p:grpSp>
          <p:nvGrpSpPr>
            <p:cNvPr id="33" name="组合 32"/>
            <p:cNvGrpSpPr/>
            <p:nvPr/>
          </p:nvGrpSpPr>
          <p:grpSpPr>
            <a:xfrm>
              <a:off x="8582641" y="1383224"/>
              <a:ext cx="2803039" cy="1625253"/>
              <a:chOff x="585640" y="1692279"/>
              <a:chExt cx="2803039" cy="1625253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85640" y="222800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67854" y="169227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9797" y="774823"/>
              <a:ext cx="1228725" cy="680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肆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6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>
            <a:off x="1059655" y="2534745"/>
            <a:ext cx="5192658" cy="1944387"/>
          </a:xfrm>
          <a:prstGeom prst="parallelogram">
            <a:avLst/>
          </a:prstGeom>
          <a:solidFill>
            <a:schemeClr val="bg1">
              <a:alpha val="43000"/>
            </a:schemeClr>
          </a:solidFill>
          <a:ln w="3810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939685" y="2534745"/>
            <a:ext cx="5192658" cy="1944387"/>
          </a:xfrm>
          <a:prstGeom prst="parallelogram">
            <a:avLst/>
          </a:prstGeom>
          <a:solidFill>
            <a:schemeClr val="bg1">
              <a:alpha val="43000"/>
            </a:schemeClr>
          </a:solidFill>
          <a:ln w="3810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69" y="2028848"/>
            <a:ext cx="4560203" cy="509060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710595" y="2710065"/>
            <a:ext cx="2986091" cy="1593746"/>
            <a:chOff x="1934025" y="2830541"/>
            <a:chExt cx="2986091" cy="1593746"/>
          </a:xfrm>
        </p:grpSpPr>
        <p:sp>
          <p:nvSpPr>
            <p:cNvPr id="14" name="矩形 13"/>
            <p:cNvSpPr/>
            <p:nvPr/>
          </p:nvSpPr>
          <p:spPr>
            <a:xfrm>
              <a:off x="1934025" y="333475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07765" y="283054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27033" y="2707206"/>
            <a:ext cx="2986091" cy="1593746"/>
            <a:chOff x="1934025" y="2830541"/>
            <a:chExt cx="2986091" cy="1593746"/>
          </a:xfrm>
        </p:grpSpPr>
        <p:sp>
          <p:nvSpPr>
            <p:cNvPr id="18" name="矩形 17"/>
            <p:cNvSpPr/>
            <p:nvPr/>
          </p:nvSpPr>
          <p:spPr>
            <a:xfrm>
              <a:off x="1934025" y="333475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07765" y="283054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1526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1911" y="2718486"/>
            <a:ext cx="12253437" cy="4139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7148" y="1843003"/>
            <a:ext cx="3084843" cy="4157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20" y="3152115"/>
            <a:ext cx="3676207" cy="373717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77324" y="12957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23166" y="1457410"/>
            <a:ext cx="1000125" cy="4543425"/>
            <a:chOff x="3223154" y="1457410"/>
            <a:chExt cx="1000125" cy="4543425"/>
          </a:xfrm>
        </p:grpSpPr>
        <p:grpSp>
          <p:nvGrpSpPr>
            <p:cNvPr id="21" name="组合 20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壹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920328" y="1457410"/>
            <a:ext cx="1000125" cy="4543425"/>
            <a:chOff x="3223154" y="1457410"/>
            <a:chExt cx="1000125" cy="4543425"/>
          </a:xfrm>
        </p:grpSpPr>
        <p:grpSp>
          <p:nvGrpSpPr>
            <p:cNvPr id="34" name="组合 33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39" name="矩形 38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17490" y="1457410"/>
            <a:ext cx="1000125" cy="4543425"/>
            <a:chOff x="3223154" y="1457410"/>
            <a:chExt cx="1000125" cy="4543425"/>
          </a:xfrm>
        </p:grpSpPr>
        <p:grpSp>
          <p:nvGrpSpPr>
            <p:cNvPr id="41" name="组合 40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46" name="矩形 45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叁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114653" y="1457410"/>
            <a:ext cx="1000125" cy="4543425"/>
            <a:chOff x="3223154" y="1457410"/>
            <a:chExt cx="1000125" cy="4543425"/>
          </a:xfrm>
        </p:grpSpPr>
        <p:grpSp>
          <p:nvGrpSpPr>
            <p:cNvPr id="48" name="组合 47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肆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8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3032" y="1826351"/>
            <a:ext cx="10832750" cy="2248789"/>
            <a:chOff x="825851" y="1670935"/>
            <a:chExt cx="10832750" cy="2248789"/>
          </a:xfrm>
        </p:grpSpPr>
        <p:sp>
          <p:nvSpPr>
            <p:cNvPr id="13" name="矩形 12"/>
            <p:cNvSpPr/>
            <p:nvPr/>
          </p:nvSpPr>
          <p:spPr>
            <a:xfrm>
              <a:off x="825851" y="1670935"/>
              <a:ext cx="10832750" cy="2248789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546" y="1864188"/>
              <a:ext cx="10453360" cy="186228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51248" y="4780049"/>
            <a:ext cx="3647345" cy="1292854"/>
            <a:chOff x="551249" y="2005196"/>
            <a:chExt cx="3647345" cy="1292854"/>
          </a:xfrm>
        </p:grpSpPr>
        <p:grpSp>
          <p:nvGrpSpPr>
            <p:cNvPr id="15" name="组合 14"/>
            <p:cNvGrpSpPr/>
            <p:nvPr/>
          </p:nvGrpSpPr>
          <p:grpSpPr>
            <a:xfrm>
              <a:off x="551249" y="2085974"/>
              <a:ext cx="1572279" cy="1171578"/>
              <a:chOff x="551249" y="2085974"/>
              <a:chExt cx="1572279" cy="117157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249" y="2085974"/>
                <a:ext cx="1572279" cy="1110342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1910085" y="2005196"/>
              <a:ext cx="2288509" cy="1292854"/>
              <a:chOff x="1536701" y="3642719"/>
              <a:chExt cx="2288509" cy="129285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36702" y="417844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36701" y="364271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531042" y="4780049"/>
            <a:ext cx="3339868" cy="1292854"/>
            <a:chOff x="7002047" y="2085974"/>
            <a:chExt cx="3339868" cy="1292854"/>
          </a:xfrm>
        </p:grpSpPr>
        <p:grpSp>
          <p:nvGrpSpPr>
            <p:cNvPr id="22" name="组合 21"/>
            <p:cNvGrpSpPr/>
            <p:nvPr/>
          </p:nvGrpSpPr>
          <p:grpSpPr>
            <a:xfrm>
              <a:off x="7048402" y="2085974"/>
              <a:ext cx="3293513" cy="1292854"/>
              <a:chOff x="773033" y="2005196"/>
              <a:chExt cx="3293513" cy="129285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910085" y="2005196"/>
                <a:ext cx="2156461" cy="1292854"/>
                <a:chOff x="1536701" y="3642719"/>
                <a:chExt cx="2156461" cy="1292854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536702" y="4178443"/>
                  <a:ext cx="2156460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</a:t>
                  </a:r>
                  <a:r>
                    <a:rPr lang="zh-CN" altLang="en-US" dirty="0" smtClean="0">
                      <a:cs typeface="+mn-ea"/>
                      <a:sym typeface="+mn-lt"/>
                    </a:rPr>
                    <a:t>，并</a:t>
                  </a:r>
                  <a:r>
                    <a:rPr lang="zh-CN" altLang="en-US" dirty="0">
                      <a:cs typeface="+mn-ea"/>
                      <a:sym typeface="+mn-lt"/>
                    </a:rPr>
                    <a:t>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047" y="2473959"/>
              <a:ext cx="1104850" cy="61172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203359" y="4780049"/>
            <a:ext cx="3643313" cy="1292854"/>
            <a:chOff x="551249" y="4449239"/>
            <a:chExt cx="3643313" cy="1292854"/>
          </a:xfrm>
        </p:grpSpPr>
        <p:grpSp>
          <p:nvGrpSpPr>
            <p:cNvPr id="29" name="组合 28"/>
            <p:cNvGrpSpPr/>
            <p:nvPr/>
          </p:nvGrpSpPr>
          <p:grpSpPr>
            <a:xfrm>
              <a:off x="773033" y="4449239"/>
              <a:ext cx="3421529" cy="1292854"/>
              <a:chOff x="773033" y="2005196"/>
              <a:chExt cx="3421529" cy="12928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1910085" y="2005196"/>
                <a:ext cx="2284477" cy="1292854"/>
                <a:chOff x="1536701" y="3642719"/>
                <a:chExt cx="2284477" cy="129285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536702" y="4178443"/>
                  <a:ext cx="2284476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</a:t>
                  </a:r>
                  <a:r>
                    <a:rPr lang="zh-CN" altLang="en-US" dirty="0" smtClean="0">
                      <a:cs typeface="+mn-ea"/>
                      <a:sym typeface="+mn-lt"/>
                    </a:rPr>
                    <a:t>，并</a:t>
                  </a:r>
                  <a:r>
                    <a:rPr lang="zh-CN" altLang="en-US" dirty="0">
                      <a:cs typeface="+mn-ea"/>
                      <a:sym typeface="+mn-lt"/>
                    </a:rPr>
                    <a:t>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249" y="4609619"/>
              <a:ext cx="1544618" cy="1091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0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8" name="5cde36bc-7f68-4f5b-86a9-0a89be0b3539"/>
          <p:cNvGrpSpPr>
            <a:grpSpLocks noChangeAspect="1"/>
          </p:cNvGrpSpPr>
          <p:nvPr/>
        </p:nvGrpSpPr>
        <p:grpSpPr>
          <a:xfrm>
            <a:off x="4940417" y="1864040"/>
            <a:ext cx="2858912" cy="3835433"/>
            <a:chOff x="4792014" y="1826650"/>
            <a:chExt cx="2788488" cy="3740956"/>
          </a:xfrm>
          <a:solidFill>
            <a:srgbClr val="CFA972"/>
          </a:solidFill>
        </p:grpSpPr>
        <p:sp>
          <p:nvSpPr>
            <p:cNvPr id="39" name="îṥļîḑé-Freeform: Shape 1"/>
            <p:cNvSpPr/>
            <p:nvPr/>
          </p:nvSpPr>
          <p:spPr>
            <a:xfrm rot="14400000" flipH="1">
              <a:off x="6185974" y="4241568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îṥļîḑé-Freeform: Shape 2"/>
            <p:cNvSpPr/>
            <p:nvPr/>
          </p:nvSpPr>
          <p:spPr>
            <a:xfrm rot="900000">
              <a:off x="6166814" y="2864392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îṥļîḑé-Freeform: Shape 3"/>
            <p:cNvSpPr/>
            <p:nvPr/>
          </p:nvSpPr>
          <p:spPr>
            <a:xfrm rot="14400000" flipH="1">
              <a:off x="4814178" y="3205441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îṥļîḑé-Freeform: Shape 4"/>
            <p:cNvSpPr/>
            <p:nvPr/>
          </p:nvSpPr>
          <p:spPr>
            <a:xfrm rot="900000">
              <a:off x="4792014" y="1826650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68" y="1751494"/>
            <a:ext cx="1572279" cy="111034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603" y="3123138"/>
            <a:ext cx="1104850" cy="6117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41" y="3284795"/>
            <a:ext cx="1544618" cy="109197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68" y="4110924"/>
            <a:ext cx="2115357" cy="1493863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088211" y="2347422"/>
            <a:ext cx="2943310" cy="3625423"/>
            <a:chOff x="976673" y="1493863"/>
            <a:chExt cx="2943310" cy="362542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9207" y="1493863"/>
              <a:ext cx="1638242" cy="1956789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976673" y="4029757"/>
              <a:ext cx="294331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429023" y="3447817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27140" y="2347422"/>
            <a:ext cx="2943310" cy="3625423"/>
            <a:chOff x="976673" y="1493863"/>
            <a:chExt cx="2943310" cy="3625423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9207" y="1493863"/>
              <a:ext cx="1638242" cy="1956789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976673" y="4029757"/>
              <a:ext cx="294331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429023" y="3447817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529" y="1571625"/>
            <a:ext cx="12203916" cy="478631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20" y="1851056"/>
            <a:ext cx="3047368" cy="19875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36222" y="1851056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74" y="1851056"/>
            <a:ext cx="3047896" cy="19774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63154" y="3972759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27289" y="3972759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107" y="3972759"/>
            <a:ext cx="3014348" cy="198179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93793" y="4169676"/>
            <a:ext cx="2986091" cy="1593746"/>
            <a:chOff x="1562966" y="4166118"/>
            <a:chExt cx="2986091" cy="1593746"/>
          </a:xfrm>
        </p:grpSpPr>
        <p:sp>
          <p:nvSpPr>
            <p:cNvPr id="16" name="矩形 15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6861" y="2047973"/>
            <a:ext cx="2986091" cy="1593746"/>
            <a:chOff x="1562966" y="4166118"/>
            <a:chExt cx="2986091" cy="1593746"/>
          </a:xfrm>
        </p:grpSpPr>
        <p:sp>
          <p:nvSpPr>
            <p:cNvPr id="20" name="矩形 19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57928" y="4169676"/>
            <a:ext cx="2986091" cy="1593746"/>
            <a:chOff x="1562966" y="4166118"/>
            <a:chExt cx="2986091" cy="1593746"/>
          </a:xfrm>
        </p:grpSpPr>
        <p:sp>
          <p:nvSpPr>
            <p:cNvPr id="23" name="矩形 22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430" y="2163842"/>
            <a:ext cx="7605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感谢观看</a:t>
            </a:r>
            <a:endParaRPr lang="zh-CN" altLang="en-US" sz="13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6165" y="2049542"/>
            <a:ext cx="642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934" y="2814597"/>
            <a:ext cx="82303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9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壹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2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24" y="4305519"/>
            <a:ext cx="3628815" cy="256266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5104" y="1740881"/>
            <a:ext cx="5250791" cy="3744998"/>
            <a:chOff x="507072" y="1743360"/>
            <a:chExt cx="5649090" cy="40290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72" y="1743360"/>
              <a:ext cx="2689005" cy="40290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0086" y="1743360"/>
              <a:ext cx="2886076" cy="402907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921474" y="2609290"/>
            <a:ext cx="6073073" cy="1956955"/>
            <a:chOff x="4399664" y="1736510"/>
            <a:chExt cx="6073073" cy="1956955"/>
          </a:xfrm>
        </p:grpSpPr>
        <p:sp>
          <p:nvSpPr>
            <p:cNvPr id="14" name="矩形 13"/>
            <p:cNvSpPr/>
            <p:nvPr/>
          </p:nvSpPr>
          <p:spPr>
            <a:xfrm>
              <a:off x="4399664" y="1736510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79712" y="1992815"/>
              <a:ext cx="5671388" cy="1292855"/>
              <a:chOff x="4479712" y="1992815"/>
              <a:chExt cx="5671388" cy="129285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90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21" y="1736510"/>
            <a:ext cx="3098572" cy="464275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99663" y="1782816"/>
            <a:ext cx="6073073" cy="1956955"/>
            <a:chOff x="4399664" y="1736510"/>
            <a:chExt cx="6073073" cy="1956955"/>
          </a:xfrm>
        </p:grpSpPr>
        <p:sp>
          <p:nvSpPr>
            <p:cNvPr id="12" name="矩形 11"/>
            <p:cNvSpPr/>
            <p:nvPr/>
          </p:nvSpPr>
          <p:spPr>
            <a:xfrm>
              <a:off x="4399664" y="1736510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79712" y="1992815"/>
              <a:ext cx="5671388" cy="1292855"/>
              <a:chOff x="4479712" y="1992815"/>
              <a:chExt cx="5671388" cy="129285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4399663" y="4422306"/>
            <a:ext cx="6073073" cy="1956955"/>
            <a:chOff x="4399664" y="4198796"/>
            <a:chExt cx="6073073" cy="1956955"/>
          </a:xfrm>
        </p:grpSpPr>
        <p:sp>
          <p:nvSpPr>
            <p:cNvPr id="21" name="矩形 20"/>
            <p:cNvSpPr/>
            <p:nvPr/>
          </p:nvSpPr>
          <p:spPr>
            <a:xfrm>
              <a:off x="4399664" y="4198796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544550" y="4543069"/>
              <a:ext cx="5671388" cy="1292855"/>
              <a:chOff x="4479712" y="1992815"/>
              <a:chExt cx="5671388" cy="129285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0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110" y="3757898"/>
            <a:ext cx="4388847" cy="30994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93644" y="1471197"/>
            <a:ext cx="4357687" cy="2328862"/>
            <a:chOff x="6415088" y="1743314"/>
            <a:chExt cx="4357687" cy="2328862"/>
          </a:xfrm>
        </p:grpSpPr>
        <p:sp>
          <p:nvSpPr>
            <p:cNvPr id="8" name="矩形 7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30812" y="4143167"/>
            <a:ext cx="4357687" cy="2328862"/>
            <a:chOff x="6415088" y="1743314"/>
            <a:chExt cx="4357687" cy="2328862"/>
          </a:xfrm>
        </p:grpSpPr>
        <p:sp>
          <p:nvSpPr>
            <p:cNvPr id="16" name="矩形 15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979" y="1471197"/>
            <a:ext cx="4357687" cy="2328862"/>
            <a:chOff x="6415088" y="1743314"/>
            <a:chExt cx="4357687" cy="2328862"/>
          </a:xfrm>
        </p:grpSpPr>
        <p:sp>
          <p:nvSpPr>
            <p:cNvPr id="22" name="矩形 21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556404" y="65433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608" y="4655892"/>
            <a:ext cx="3117260" cy="2201406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239479" y="1659545"/>
            <a:ext cx="5847746" cy="1404333"/>
            <a:chOff x="6182330" y="2219301"/>
            <a:chExt cx="5847746" cy="1404333"/>
          </a:xfrm>
        </p:grpSpPr>
        <p:grpSp>
          <p:nvGrpSpPr>
            <p:cNvPr id="21" name="组合 20"/>
            <p:cNvGrpSpPr/>
            <p:nvPr/>
          </p:nvGrpSpPr>
          <p:grpSpPr>
            <a:xfrm>
              <a:off x="6182330" y="2219301"/>
              <a:ext cx="1404333" cy="1404333"/>
              <a:chOff x="6119361" y="2219301"/>
              <a:chExt cx="1404333" cy="140433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119361" y="2219301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9536" y="2311209"/>
                <a:ext cx="783981" cy="1143000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7586661" y="2252035"/>
              <a:ext cx="4443415" cy="1261347"/>
              <a:chOff x="5123370" y="2070629"/>
              <a:chExt cx="4443415" cy="126134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123371" y="2574846"/>
                <a:ext cx="444341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123370" y="207062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239479" y="3371194"/>
            <a:ext cx="5847746" cy="1404333"/>
            <a:chOff x="6182330" y="3930950"/>
            <a:chExt cx="5847746" cy="1404333"/>
          </a:xfrm>
        </p:grpSpPr>
        <p:grpSp>
          <p:nvGrpSpPr>
            <p:cNvPr id="22" name="组合 21"/>
            <p:cNvGrpSpPr/>
            <p:nvPr/>
          </p:nvGrpSpPr>
          <p:grpSpPr>
            <a:xfrm>
              <a:off x="6182330" y="3930950"/>
              <a:ext cx="1404333" cy="1404333"/>
              <a:chOff x="6119361" y="3662287"/>
              <a:chExt cx="1404333" cy="140433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119361" y="3662287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401207" y="3951319"/>
                <a:ext cx="840638" cy="828675"/>
              </a:xfrm>
              <a:prstGeom prst="rect">
                <a:avLst/>
              </a:pr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7586661" y="4002443"/>
              <a:ext cx="4443415" cy="1261347"/>
              <a:chOff x="5123370" y="2070629"/>
              <a:chExt cx="4443415" cy="12613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123371" y="2574846"/>
                <a:ext cx="444341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123370" y="207062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40255" y="1659545"/>
            <a:ext cx="5554686" cy="1404333"/>
            <a:chOff x="283106" y="2219301"/>
            <a:chExt cx="5554686" cy="1404333"/>
          </a:xfrm>
        </p:grpSpPr>
        <p:grpSp>
          <p:nvGrpSpPr>
            <p:cNvPr id="20" name="组合 19"/>
            <p:cNvGrpSpPr/>
            <p:nvPr/>
          </p:nvGrpSpPr>
          <p:grpSpPr>
            <a:xfrm>
              <a:off x="4433459" y="2219301"/>
              <a:ext cx="1404333" cy="1404333"/>
              <a:chOff x="4668303" y="2219301"/>
              <a:chExt cx="1404333" cy="140433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668303" y="2219301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6006" y="2474288"/>
                <a:ext cx="1208926" cy="816842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83106" y="2252035"/>
              <a:ext cx="4372091" cy="1292854"/>
              <a:chOff x="5330116" y="2039598"/>
              <a:chExt cx="4372091" cy="12928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330116" y="2575322"/>
                <a:ext cx="419517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63597" y="2039598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62768" y="3432586"/>
            <a:ext cx="5632173" cy="1404333"/>
            <a:chOff x="205619" y="3992342"/>
            <a:chExt cx="5632173" cy="1404333"/>
          </a:xfrm>
        </p:grpSpPr>
        <p:grpSp>
          <p:nvGrpSpPr>
            <p:cNvPr id="23" name="组合 22"/>
            <p:cNvGrpSpPr/>
            <p:nvPr/>
          </p:nvGrpSpPr>
          <p:grpSpPr>
            <a:xfrm>
              <a:off x="4433459" y="3992342"/>
              <a:ext cx="1404333" cy="1404333"/>
              <a:chOff x="4668303" y="3662287"/>
              <a:chExt cx="1404333" cy="140433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668303" y="3662287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3124" y="4086661"/>
                <a:ext cx="1228725" cy="680311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205619" y="4056285"/>
              <a:ext cx="4350147" cy="1276446"/>
              <a:chOff x="5352060" y="2039598"/>
              <a:chExt cx="4350147" cy="127644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352060" y="2558914"/>
                <a:ext cx="419517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663597" y="2039598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9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cs typeface="+mn-ea"/>
                  <a:sym typeface="+mn-lt"/>
                </a:rPr>
                <a:t>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6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57" y="4353928"/>
            <a:ext cx="3585313" cy="25319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29" y="1871663"/>
            <a:ext cx="12203916" cy="3805180"/>
          </a:xfrm>
          <a:prstGeom prst="rect">
            <a:avLst/>
          </a:prstGeom>
          <a:solidFill>
            <a:schemeClr val="bg1">
              <a:alpha val="64000"/>
            </a:schemeClr>
          </a:solidFill>
          <a:ln w="1905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46985" y="1985963"/>
            <a:ext cx="3576579" cy="3576579"/>
            <a:chOff x="3767196" y="1844977"/>
            <a:chExt cx="4603519" cy="4603519"/>
          </a:xfrm>
        </p:grpSpPr>
        <p:sp>
          <p:nvSpPr>
            <p:cNvPr id="14" name="椭圆 13"/>
            <p:cNvSpPr/>
            <p:nvPr/>
          </p:nvSpPr>
          <p:spPr>
            <a:xfrm>
              <a:off x="3767196" y="1844977"/>
              <a:ext cx="4603519" cy="4603519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6209" y="2410890"/>
              <a:ext cx="3445492" cy="347169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531155" y="2120547"/>
            <a:ext cx="2986091" cy="3307410"/>
            <a:chOff x="983041" y="1520057"/>
            <a:chExt cx="2986091" cy="33074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3136" y="1520057"/>
              <a:ext cx="1485900" cy="175531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983041" y="373793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56781" y="323372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53304" y="2104344"/>
            <a:ext cx="2986091" cy="3339816"/>
            <a:chOff x="4704002" y="3206215"/>
            <a:chExt cx="2986091" cy="3339816"/>
          </a:xfrm>
        </p:grpSpPr>
        <p:sp>
          <p:nvSpPr>
            <p:cNvPr id="20" name="矩形 19"/>
            <p:cNvSpPr/>
            <p:nvPr/>
          </p:nvSpPr>
          <p:spPr>
            <a:xfrm>
              <a:off x="4704002" y="5456502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77742" y="4952285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6960" y="3206215"/>
              <a:ext cx="1400175" cy="1900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r3xjfl2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1269</Words>
  <Application>Microsoft Office PowerPoint</Application>
  <PresentationFormat>宽屏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115</cp:revision>
  <dcterms:created xsi:type="dcterms:W3CDTF">2019-07-09T06:33:47Z</dcterms:created>
  <dcterms:modified xsi:type="dcterms:W3CDTF">2023-01-04T03:20:03Z</dcterms:modified>
</cp:coreProperties>
</file>