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83" r:id="rId4"/>
    <p:sldId id="263" r:id="rId5"/>
    <p:sldId id="259" r:id="rId6"/>
    <p:sldId id="265" r:id="rId7"/>
    <p:sldId id="269" r:id="rId8"/>
    <p:sldId id="270" r:id="rId9"/>
    <p:sldId id="271" r:id="rId10"/>
    <p:sldId id="260" r:id="rId11"/>
    <p:sldId id="266" r:id="rId12"/>
    <p:sldId id="272" r:id="rId13"/>
    <p:sldId id="273" r:id="rId14"/>
    <p:sldId id="274" r:id="rId15"/>
    <p:sldId id="261" r:id="rId16"/>
    <p:sldId id="267" r:id="rId17"/>
    <p:sldId id="276" r:id="rId18"/>
    <p:sldId id="275" r:id="rId19"/>
    <p:sldId id="277" r:id="rId20"/>
    <p:sldId id="278" r:id="rId21"/>
    <p:sldId id="262" r:id="rId22"/>
    <p:sldId id="268" r:id="rId23"/>
    <p:sldId id="279" r:id="rId24"/>
    <p:sldId id="280" r:id="rId25"/>
    <p:sldId id="281" r:id="rId26"/>
    <p:sldId id="282" r:id="rId27"/>
    <p:sldId id="264" r:id="rId28"/>
    <p:sldId id="284"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79F72"/>
    <a:srgbClr val="E8D83A"/>
    <a:srgbClr val="39853D"/>
    <a:srgbClr val="355482"/>
    <a:srgbClr val="669934"/>
    <a:srgbClr val="74851A"/>
    <a:srgbClr val="E0EA6D"/>
    <a:srgbClr val="35823C"/>
    <a:srgbClr val="4D6B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482" autoAdjust="0"/>
  </p:normalViewPr>
  <p:slideViewPr>
    <p:cSldViewPr snapToGrid="0" showGuides="1">
      <p:cViewPr varScale="1">
        <p:scale>
          <a:sx n="107" d="100"/>
          <a:sy n="107" d="100"/>
        </p:scale>
        <p:origin x="714" y="114"/>
      </p:cViewPr>
      <p:guideLst>
        <p:guide orient="horz" pos="2183"/>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BF2FD-7872-4E97-9352-B91C36F629E4}" type="datetimeFigureOut">
              <a:rPr lang="zh-CN" altLang="en-US" smtClean="0"/>
              <a:t>2023/1/4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105D5-953F-4CC5-BCBE-7BFCC07CEFA3}" type="slidenum">
              <a:rPr lang="zh-CN" altLang="en-US" smtClean="0"/>
              <a:t>‹#›</a:t>
            </a:fld>
            <a:endParaRPr lang="zh-CN" altLang="en-US"/>
          </a:p>
        </p:txBody>
      </p:sp>
    </p:spTree>
    <p:extLst>
      <p:ext uri="{BB962C8B-B14F-4D97-AF65-F5344CB8AC3E}">
        <p14:creationId xmlns:p14="http://schemas.microsoft.com/office/powerpoint/2010/main" val="467585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EEA105D5-953F-4CC5-BCBE-7BFCC07CEFA3}" type="slidenum">
              <a:rPr lang="zh-CN" altLang="en-US" smtClean="0"/>
              <a:t>13</a:t>
            </a:fld>
            <a:endParaRPr lang="zh-CN" altLang="en-US"/>
          </a:p>
        </p:txBody>
      </p:sp>
    </p:spTree>
    <p:extLst>
      <p:ext uri="{BB962C8B-B14F-4D97-AF65-F5344CB8AC3E}">
        <p14:creationId xmlns:p14="http://schemas.microsoft.com/office/powerpoint/2010/main" val="253499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55089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F866E991-4FB0-4A7C-B057-5CB7A0E76B62}"/>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24634CA6-ACF5-4A46-84AB-EB3839276D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14CA4727-D19C-432C-8B7D-E035EFA55997}"/>
              </a:ext>
            </a:extLst>
          </p:cNvPr>
          <p:cNvSpPr>
            <a:spLocks noGrp="1"/>
          </p:cNvSpPr>
          <p:nvPr>
            <p:ph type="dt" sz="half" idx="10"/>
          </p:nvPr>
        </p:nvSpPr>
        <p:spPr/>
        <p:txBody>
          <a:bodyPr/>
          <a:lstStyle/>
          <a:p>
            <a:fld id="{5BF0440E-6E44-4F7C-A89A-ACA9AD20325B}" type="datetimeFigureOut">
              <a:rPr lang="zh-CN" altLang="en-US" smtClean="0"/>
              <a:t>2023/1/4</a:t>
            </a:fld>
            <a:endParaRPr lang="zh-CN" altLang="en-US"/>
          </a:p>
        </p:txBody>
      </p:sp>
      <p:sp>
        <p:nvSpPr>
          <p:cNvPr id="5" name="页脚占位符 4">
            <a:extLst>
              <a:ext uri="{FF2B5EF4-FFF2-40B4-BE49-F238E27FC236}">
                <a16:creationId xmlns="" xmlns:a16="http://schemas.microsoft.com/office/drawing/2014/main" id="{1E3EC16A-DBB6-4CF8-A73C-13D47AF64D0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B8CE7BD2-39C5-4D39-96A7-89649E4FDD5B}"/>
              </a:ext>
            </a:extLst>
          </p:cNvPr>
          <p:cNvSpPr>
            <a:spLocks noGrp="1"/>
          </p:cNvSpPr>
          <p:nvPr>
            <p:ph type="sldNum" sz="quarter" idx="12"/>
          </p:nvPr>
        </p:nvSpPr>
        <p:spPr/>
        <p:txBody>
          <a:bodyPr/>
          <a:lstStyle/>
          <a:p>
            <a:fld id="{A299A9F7-509E-44FE-990E-4BDABC366CA5}" type="slidenum">
              <a:rPr lang="zh-CN" altLang="en-US" smtClean="0"/>
              <a:t>‹#›</a:t>
            </a:fld>
            <a:endParaRPr lang="zh-CN" altLang="en-US"/>
          </a:p>
        </p:txBody>
      </p:sp>
    </p:spTree>
    <p:extLst>
      <p:ext uri="{BB962C8B-B14F-4D97-AF65-F5344CB8AC3E}">
        <p14:creationId xmlns:p14="http://schemas.microsoft.com/office/powerpoint/2010/main" val="82955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2CF2A23-A6F2-4AD7-AE66-3DE89109307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4D4701CC-736C-497A-8660-6A9A073C4E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C62C2654-CB9D-4F79-8E67-F0104547E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8CA43B96-AD2A-40E1-9E3A-43A3F40810FD}"/>
              </a:ext>
            </a:extLst>
          </p:cNvPr>
          <p:cNvSpPr>
            <a:spLocks noGrp="1"/>
          </p:cNvSpPr>
          <p:nvPr>
            <p:ph type="dt" sz="half" idx="10"/>
          </p:nvPr>
        </p:nvSpPr>
        <p:spPr/>
        <p:txBody>
          <a:bodyPr/>
          <a:lstStyle/>
          <a:p>
            <a:fld id="{5BF0440E-6E44-4F7C-A89A-ACA9AD20325B}" type="datetimeFigureOut">
              <a:rPr lang="zh-CN" altLang="en-US" smtClean="0"/>
              <a:t>2023/1/4</a:t>
            </a:fld>
            <a:endParaRPr lang="zh-CN" altLang="en-US"/>
          </a:p>
        </p:txBody>
      </p:sp>
      <p:sp>
        <p:nvSpPr>
          <p:cNvPr id="6" name="页脚占位符 5">
            <a:extLst>
              <a:ext uri="{FF2B5EF4-FFF2-40B4-BE49-F238E27FC236}">
                <a16:creationId xmlns="" xmlns:a16="http://schemas.microsoft.com/office/drawing/2014/main" id="{FD657725-EA30-4C23-AAFA-7E77F7D5A56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32DF74D-07B0-4227-BE4D-C1B1E7851512}"/>
              </a:ext>
            </a:extLst>
          </p:cNvPr>
          <p:cNvSpPr>
            <a:spLocks noGrp="1"/>
          </p:cNvSpPr>
          <p:nvPr>
            <p:ph type="sldNum" sz="quarter" idx="12"/>
          </p:nvPr>
        </p:nvSpPr>
        <p:spPr/>
        <p:txBody>
          <a:bodyPr/>
          <a:lstStyle/>
          <a:p>
            <a:fld id="{A299A9F7-509E-44FE-990E-4BDABC366CA5}" type="slidenum">
              <a:rPr lang="zh-CN" altLang="en-US" smtClean="0"/>
              <a:t>‹#›</a:t>
            </a:fld>
            <a:endParaRPr lang="zh-CN" altLang="en-US"/>
          </a:p>
        </p:txBody>
      </p:sp>
    </p:spTree>
    <p:extLst>
      <p:ext uri="{BB962C8B-B14F-4D97-AF65-F5344CB8AC3E}">
        <p14:creationId xmlns:p14="http://schemas.microsoft.com/office/powerpoint/2010/main" val="3510566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2AE0897-99EA-48D5-AC7F-F31A12A3C2C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4D0BCCD-2109-4707-81AD-1FA7AAAE9446}"/>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E45BF41F-7B73-4AF5-847B-30CECBBC45C4}"/>
              </a:ext>
            </a:extLst>
          </p:cNvPr>
          <p:cNvSpPr>
            <a:spLocks noGrp="1"/>
          </p:cNvSpPr>
          <p:nvPr>
            <p:ph type="dt" sz="half" idx="10"/>
          </p:nvPr>
        </p:nvSpPr>
        <p:spPr/>
        <p:txBody>
          <a:bodyPr/>
          <a:lstStyle/>
          <a:p>
            <a:fld id="{5BF0440E-6E44-4F7C-A89A-ACA9AD20325B}" type="datetimeFigureOut">
              <a:rPr lang="zh-CN" altLang="en-US" smtClean="0"/>
              <a:t>2023/1/4</a:t>
            </a:fld>
            <a:endParaRPr lang="zh-CN" altLang="en-US"/>
          </a:p>
        </p:txBody>
      </p:sp>
      <p:sp>
        <p:nvSpPr>
          <p:cNvPr id="5" name="页脚占位符 4">
            <a:extLst>
              <a:ext uri="{FF2B5EF4-FFF2-40B4-BE49-F238E27FC236}">
                <a16:creationId xmlns="" xmlns:a16="http://schemas.microsoft.com/office/drawing/2014/main" id="{985F0C28-8E9F-40AD-A7D1-A94E8F2EFE6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C3D2696C-5E61-49AF-980C-09A54AB33C8A}"/>
              </a:ext>
            </a:extLst>
          </p:cNvPr>
          <p:cNvSpPr>
            <a:spLocks noGrp="1"/>
          </p:cNvSpPr>
          <p:nvPr>
            <p:ph type="sldNum" sz="quarter" idx="12"/>
          </p:nvPr>
        </p:nvSpPr>
        <p:spPr/>
        <p:txBody>
          <a:bodyPr/>
          <a:lstStyle/>
          <a:p>
            <a:fld id="{A299A9F7-509E-44FE-990E-4BDABC366CA5}" type="slidenum">
              <a:rPr lang="zh-CN" altLang="en-US" smtClean="0"/>
              <a:t>‹#›</a:t>
            </a:fld>
            <a:endParaRPr lang="zh-CN" altLang="en-US"/>
          </a:p>
        </p:txBody>
      </p:sp>
    </p:spTree>
    <p:extLst>
      <p:ext uri="{BB962C8B-B14F-4D97-AF65-F5344CB8AC3E}">
        <p14:creationId xmlns:p14="http://schemas.microsoft.com/office/powerpoint/2010/main" val="3227118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DFFB8111-E541-409E-8BE6-90CECE2A79AC}"/>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EEF25715-B464-47FB-8459-E7D59828FBC3}"/>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15BD1219-F89C-4766-BA14-18AA389C4D06}"/>
              </a:ext>
            </a:extLst>
          </p:cNvPr>
          <p:cNvSpPr>
            <a:spLocks noGrp="1"/>
          </p:cNvSpPr>
          <p:nvPr>
            <p:ph type="dt" sz="half" idx="10"/>
          </p:nvPr>
        </p:nvSpPr>
        <p:spPr/>
        <p:txBody>
          <a:bodyPr/>
          <a:lstStyle/>
          <a:p>
            <a:fld id="{5BF0440E-6E44-4F7C-A89A-ACA9AD20325B}" type="datetimeFigureOut">
              <a:rPr lang="zh-CN" altLang="en-US" smtClean="0"/>
              <a:t>2023/1/4</a:t>
            </a:fld>
            <a:endParaRPr lang="zh-CN" altLang="en-US"/>
          </a:p>
        </p:txBody>
      </p:sp>
      <p:sp>
        <p:nvSpPr>
          <p:cNvPr id="5" name="页脚占位符 4">
            <a:extLst>
              <a:ext uri="{FF2B5EF4-FFF2-40B4-BE49-F238E27FC236}">
                <a16:creationId xmlns="" xmlns:a16="http://schemas.microsoft.com/office/drawing/2014/main" id="{77C04474-EB96-437F-8E7D-F99AC178DD1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A6E0AAD-5616-4EF1-B97D-5CC311918D47}"/>
              </a:ext>
            </a:extLst>
          </p:cNvPr>
          <p:cNvSpPr>
            <a:spLocks noGrp="1"/>
          </p:cNvSpPr>
          <p:nvPr>
            <p:ph type="sldNum" sz="quarter" idx="12"/>
          </p:nvPr>
        </p:nvSpPr>
        <p:spPr/>
        <p:txBody>
          <a:bodyPr/>
          <a:lstStyle/>
          <a:p>
            <a:fld id="{A299A9F7-509E-44FE-990E-4BDABC366CA5}" type="slidenum">
              <a:rPr lang="zh-CN" altLang="en-US" smtClean="0"/>
              <a:t>‹#›</a:t>
            </a:fld>
            <a:endParaRPr lang="zh-CN" altLang="en-US"/>
          </a:p>
        </p:txBody>
      </p:sp>
    </p:spTree>
    <p:extLst>
      <p:ext uri="{BB962C8B-B14F-4D97-AF65-F5344CB8AC3E}">
        <p14:creationId xmlns:p14="http://schemas.microsoft.com/office/powerpoint/2010/main" val="1897702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750704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930606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10926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7166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828724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24001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0032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100C4B2-D87D-48D8-BF5D-E688CC38F6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29EA05A-6886-4D2C-A551-32A39162E55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2F31F2B-99B2-4573-B712-D712C5C917A1}"/>
              </a:ext>
            </a:extLst>
          </p:cNvPr>
          <p:cNvSpPr>
            <a:spLocks noGrp="1"/>
          </p:cNvSpPr>
          <p:nvPr>
            <p:ph type="dt" sz="half" idx="10"/>
          </p:nvPr>
        </p:nvSpPr>
        <p:spPr/>
        <p:txBody>
          <a:bodyPr/>
          <a:lstStyle/>
          <a:p>
            <a:fld id="{5BF0440E-6E44-4F7C-A89A-ACA9AD20325B}" type="datetimeFigureOut">
              <a:rPr lang="zh-CN" altLang="en-US" smtClean="0"/>
              <a:t>2023/1/4</a:t>
            </a:fld>
            <a:endParaRPr lang="zh-CN" altLang="en-US"/>
          </a:p>
        </p:txBody>
      </p:sp>
      <p:sp>
        <p:nvSpPr>
          <p:cNvPr id="5" name="页脚占位符 4">
            <a:extLst>
              <a:ext uri="{FF2B5EF4-FFF2-40B4-BE49-F238E27FC236}">
                <a16:creationId xmlns="" xmlns:a16="http://schemas.microsoft.com/office/drawing/2014/main" id="{E5CB9BA1-BE4F-4B3B-8C90-492440F3D5B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AE83A62-232E-4DF5-86BC-2B94F4C5DA59}"/>
              </a:ext>
            </a:extLst>
          </p:cNvPr>
          <p:cNvSpPr>
            <a:spLocks noGrp="1"/>
          </p:cNvSpPr>
          <p:nvPr>
            <p:ph type="sldNum" sz="quarter" idx="12"/>
          </p:nvPr>
        </p:nvSpPr>
        <p:spPr/>
        <p:txBody>
          <a:bodyPr/>
          <a:lstStyle/>
          <a:p>
            <a:fld id="{A299A9F7-509E-44FE-990E-4BDABC366CA5}" type="slidenum">
              <a:rPr lang="zh-CN" altLang="en-US" smtClean="0"/>
              <a:t>‹#›</a:t>
            </a:fld>
            <a:endParaRPr lang="zh-CN" altLang="en-US"/>
          </a:p>
        </p:txBody>
      </p:sp>
    </p:spTree>
    <p:extLst>
      <p:ext uri="{BB962C8B-B14F-4D97-AF65-F5344CB8AC3E}">
        <p14:creationId xmlns:p14="http://schemas.microsoft.com/office/powerpoint/2010/main" val="1457803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4200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901361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45774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138453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71035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576666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79177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02873E9-F35F-4AE7-8B46-4B8915DCAD97}"/>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469A94F2-63DD-4B79-96C7-11571A1914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711B7830-0581-4E1C-848E-E7167D4BFE8F}"/>
              </a:ext>
            </a:extLst>
          </p:cNvPr>
          <p:cNvSpPr>
            <a:spLocks noGrp="1"/>
          </p:cNvSpPr>
          <p:nvPr>
            <p:ph type="dt" sz="half" idx="10"/>
          </p:nvPr>
        </p:nvSpPr>
        <p:spPr/>
        <p:txBody>
          <a:bodyPr/>
          <a:lstStyle/>
          <a:p>
            <a:fld id="{5BF0440E-6E44-4F7C-A89A-ACA9AD20325B}" type="datetimeFigureOut">
              <a:rPr lang="zh-CN" altLang="en-US" smtClean="0"/>
              <a:t>2023/1/4</a:t>
            </a:fld>
            <a:endParaRPr lang="zh-CN" altLang="en-US"/>
          </a:p>
        </p:txBody>
      </p:sp>
      <p:sp>
        <p:nvSpPr>
          <p:cNvPr id="5" name="页脚占位符 4">
            <a:extLst>
              <a:ext uri="{FF2B5EF4-FFF2-40B4-BE49-F238E27FC236}">
                <a16:creationId xmlns="" xmlns:a16="http://schemas.microsoft.com/office/drawing/2014/main" id="{6CA1FB43-C6D4-4D62-9DBC-D3BA32B8A69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441CBE3D-5554-441F-9FB4-EE708A73E218}"/>
              </a:ext>
            </a:extLst>
          </p:cNvPr>
          <p:cNvSpPr>
            <a:spLocks noGrp="1"/>
          </p:cNvSpPr>
          <p:nvPr>
            <p:ph type="sldNum" sz="quarter" idx="12"/>
          </p:nvPr>
        </p:nvSpPr>
        <p:spPr/>
        <p:txBody>
          <a:bodyPr/>
          <a:lstStyle/>
          <a:p>
            <a:fld id="{A299A9F7-509E-44FE-990E-4BDABC366CA5}" type="slidenum">
              <a:rPr lang="zh-CN" altLang="en-US" smtClean="0"/>
              <a:t>‹#›</a:t>
            </a:fld>
            <a:endParaRPr lang="zh-CN" altLang="en-US"/>
          </a:p>
        </p:txBody>
      </p:sp>
    </p:spTree>
    <p:extLst>
      <p:ext uri="{BB962C8B-B14F-4D97-AF65-F5344CB8AC3E}">
        <p14:creationId xmlns:p14="http://schemas.microsoft.com/office/powerpoint/2010/main" val="15755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DC5B6A2-917F-49E0-981F-C7DBE5D3348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C9B62A8-103C-4E3C-81EA-3C71E6EB382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39DF2C74-01E0-4B29-B518-85D967A96D0D}"/>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32E6CB9B-9FA6-4B13-A3CB-B2A405CE8BFE}"/>
              </a:ext>
            </a:extLst>
          </p:cNvPr>
          <p:cNvSpPr>
            <a:spLocks noGrp="1"/>
          </p:cNvSpPr>
          <p:nvPr>
            <p:ph type="dt" sz="half" idx="10"/>
          </p:nvPr>
        </p:nvSpPr>
        <p:spPr/>
        <p:txBody>
          <a:bodyPr/>
          <a:lstStyle/>
          <a:p>
            <a:fld id="{5BF0440E-6E44-4F7C-A89A-ACA9AD20325B}" type="datetimeFigureOut">
              <a:rPr lang="zh-CN" altLang="en-US" smtClean="0"/>
              <a:t>2023/1/4</a:t>
            </a:fld>
            <a:endParaRPr lang="zh-CN" altLang="en-US"/>
          </a:p>
        </p:txBody>
      </p:sp>
      <p:sp>
        <p:nvSpPr>
          <p:cNvPr id="6" name="页脚占位符 5">
            <a:extLst>
              <a:ext uri="{FF2B5EF4-FFF2-40B4-BE49-F238E27FC236}">
                <a16:creationId xmlns="" xmlns:a16="http://schemas.microsoft.com/office/drawing/2014/main" id="{843D9EB5-26A9-47B1-AB68-407ADB868D5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85B463BE-FF63-4815-9568-2946E09525B3}"/>
              </a:ext>
            </a:extLst>
          </p:cNvPr>
          <p:cNvSpPr>
            <a:spLocks noGrp="1"/>
          </p:cNvSpPr>
          <p:nvPr>
            <p:ph type="sldNum" sz="quarter" idx="12"/>
          </p:nvPr>
        </p:nvSpPr>
        <p:spPr/>
        <p:txBody>
          <a:bodyPr/>
          <a:lstStyle/>
          <a:p>
            <a:fld id="{A299A9F7-509E-44FE-990E-4BDABC366CA5}" type="slidenum">
              <a:rPr lang="zh-CN" altLang="en-US" smtClean="0"/>
              <a:t>‹#›</a:t>
            </a:fld>
            <a:endParaRPr lang="zh-CN" altLang="en-US"/>
          </a:p>
        </p:txBody>
      </p:sp>
    </p:spTree>
    <p:extLst>
      <p:ext uri="{BB962C8B-B14F-4D97-AF65-F5344CB8AC3E}">
        <p14:creationId xmlns:p14="http://schemas.microsoft.com/office/powerpoint/2010/main" val="4176406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89A18A-D575-4843-8DAB-3B4E92AFF3E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14690675-08FC-42E0-9611-D0892F7B38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5DC4E955-8954-4FAE-B549-5AAC272AF43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BA281C32-2DB0-4F38-8F3A-E5F4D9A724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BF38422C-3470-40A8-A04E-EFE2DE2C000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E98DB03E-2559-4868-A397-3EE21D6F67AB}"/>
              </a:ext>
            </a:extLst>
          </p:cNvPr>
          <p:cNvSpPr>
            <a:spLocks noGrp="1"/>
          </p:cNvSpPr>
          <p:nvPr>
            <p:ph type="dt" sz="half" idx="10"/>
          </p:nvPr>
        </p:nvSpPr>
        <p:spPr/>
        <p:txBody>
          <a:bodyPr/>
          <a:lstStyle/>
          <a:p>
            <a:fld id="{5BF0440E-6E44-4F7C-A89A-ACA9AD20325B}" type="datetimeFigureOut">
              <a:rPr lang="zh-CN" altLang="en-US" smtClean="0"/>
              <a:t>2023/1/4</a:t>
            </a:fld>
            <a:endParaRPr lang="zh-CN" altLang="en-US"/>
          </a:p>
        </p:txBody>
      </p:sp>
      <p:sp>
        <p:nvSpPr>
          <p:cNvPr id="8" name="页脚占位符 7">
            <a:extLst>
              <a:ext uri="{FF2B5EF4-FFF2-40B4-BE49-F238E27FC236}">
                <a16:creationId xmlns="" xmlns:a16="http://schemas.microsoft.com/office/drawing/2014/main" id="{8A9F9DFE-F36D-4052-88B8-06AA10CCFE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9A11ED4-78CB-463E-A985-D0A932516051}"/>
              </a:ext>
            </a:extLst>
          </p:cNvPr>
          <p:cNvSpPr>
            <a:spLocks noGrp="1"/>
          </p:cNvSpPr>
          <p:nvPr>
            <p:ph type="sldNum" sz="quarter" idx="12"/>
          </p:nvPr>
        </p:nvSpPr>
        <p:spPr/>
        <p:txBody>
          <a:bodyPr/>
          <a:lstStyle/>
          <a:p>
            <a:fld id="{A299A9F7-509E-44FE-990E-4BDABC366CA5}" type="slidenum">
              <a:rPr lang="zh-CN" altLang="en-US" smtClean="0"/>
              <a:t>‹#›</a:t>
            </a:fld>
            <a:endParaRPr lang="zh-CN" altLang="en-US"/>
          </a:p>
        </p:txBody>
      </p:sp>
    </p:spTree>
    <p:extLst>
      <p:ext uri="{BB962C8B-B14F-4D97-AF65-F5344CB8AC3E}">
        <p14:creationId xmlns:p14="http://schemas.microsoft.com/office/powerpoint/2010/main" val="213852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789A18A-D575-4843-8DAB-3B4E92AFF3E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14690675-08FC-42E0-9611-D0892F7B38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5DC4E955-8954-4FAE-B549-5AAC272AF43D}"/>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BA281C32-2DB0-4F38-8F3A-E5F4D9A724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BF38422C-3470-40A8-A04E-EFE2DE2C0006}"/>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E98DB03E-2559-4868-A397-3EE21D6F67AB}"/>
              </a:ext>
            </a:extLst>
          </p:cNvPr>
          <p:cNvSpPr>
            <a:spLocks noGrp="1"/>
          </p:cNvSpPr>
          <p:nvPr>
            <p:ph type="dt" sz="half" idx="10"/>
          </p:nvPr>
        </p:nvSpPr>
        <p:spPr/>
        <p:txBody>
          <a:bodyPr/>
          <a:lstStyle/>
          <a:p>
            <a:fld id="{5BF0440E-6E44-4F7C-A89A-ACA9AD20325B}" type="datetimeFigureOut">
              <a:rPr lang="zh-CN" altLang="en-US" smtClean="0"/>
              <a:t>2023/1/4</a:t>
            </a:fld>
            <a:endParaRPr lang="zh-CN" altLang="en-US"/>
          </a:p>
        </p:txBody>
      </p:sp>
      <p:sp>
        <p:nvSpPr>
          <p:cNvPr id="8" name="页脚占位符 7">
            <a:extLst>
              <a:ext uri="{FF2B5EF4-FFF2-40B4-BE49-F238E27FC236}">
                <a16:creationId xmlns="" xmlns:a16="http://schemas.microsoft.com/office/drawing/2014/main" id="{8A9F9DFE-F36D-4052-88B8-06AA10CCFE5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9A11ED4-78CB-463E-A985-D0A932516051}"/>
              </a:ext>
            </a:extLst>
          </p:cNvPr>
          <p:cNvSpPr>
            <a:spLocks noGrp="1"/>
          </p:cNvSpPr>
          <p:nvPr>
            <p:ph type="sldNum" sz="quarter" idx="12"/>
          </p:nvPr>
        </p:nvSpPr>
        <p:spPr/>
        <p:txBody>
          <a:bodyPr/>
          <a:lstStyle/>
          <a:p>
            <a:fld id="{A299A9F7-509E-44FE-990E-4BDABC366CA5}" type="slidenum">
              <a:rPr lang="zh-CN" altLang="en-US" smtClean="0"/>
              <a:t>‹#›</a:t>
            </a:fld>
            <a:endParaRPr lang="zh-CN" altLang="en-US"/>
          </a:p>
        </p:txBody>
      </p:sp>
      <p:sp>
        <p:nvSpPr>
          <p:cNvPr id="11" name="TextBox 10"/>
          <p:cNvSpPr txBox="1"/>
          <p:nvPr userDrawn="1"/>
        </p:nvSpPr>
        <p:spPr>
          <a:xfrm>
            <a:off x="2009304" y="6739570"/>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402891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5F93A4B-87E4-4DF1-A90B-54E069895E1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08EE1771-4ADE-4873-A7F6-CB68806CDB22}"/>
              </a:ext>
            </a:extLst>
          </p:cNvPr>
          <p:cNvSpPr>
            <a:spLocks noGrp="1"/>
          </p:cNvSpPr>
          <p:nvPr>
            <p:ph type="dt" sz="half" idx="10"/>
          </p:nvPr>
        </p:nvSpPr>
        <p:spPr/>
        <p:txBody>
          <a:bodyPr/>
          <a:lstStyle/>
          <a:p>
            <a:fld id="{5BF0440E-6E44-4F7C-A89A-ACA9AD20325B}" type="datetimeFigureOut">
              <a:rPr lang="zh-CN" altLang="en-US" smtClean="0"/>
              <a:t>2023/1/4</a:t>
            </a:fld>
            <a:endParaRPr lang="zh-CN" altLang="en-US"/>
          </a:p>
        </p:txBody>
      </p:sp>
      <p:sp>
        <p:nvSpPr>
          <p:cNvPr id="4" name="页脚占位符 3">
            <a:extLst>
              <a:ext uri="{FF2B5EF4-FFF2-40B4-BE49-F238E27FC236}">
                <a16:creationId xmlns="" xmlns:a16="http://schemas.microsoft.com/office/drawing/2014/main" id="{8C3861CA-5F35-4A75-AD59-A5691E2F884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9F81C113-F98F-4F70-8BF3-7670B05F8F49}"/>
              </a:ext>
            </a:extLst>
          </p:cNvPr>
          <p:cNvSpPr>
            <a:spLocks noGrp="1"/>
          </p:cNvSpPr>
          <p:nvPr>
            <p:ph type="sldNum" sz="quarter" idx="12"/>
          </p:nvPr>
        </p:nvSpPr>
        <p:spPr/>
        <p:txBody>
          <a:bodyPr/>
          <a:lstStyle/>
          <a:p>
            <a:fld id="{A299A9F7-509E-44FE-990E-4BDABC366CA5}" type="slidenum">
              <a:rPr lang="zh-CN" altLang="en-US" smtClean="0"/>
              <a:t>‹#›</a:t>
            </a:fld>
            <a:endParaRPr lang="zh-CN" altLang="en-US"/>
          </a:p>
        </p:txBody>
      </p:sp>
    </p:spTree>
    <p:extLst>
      <p:ext uri="{BB962C8B-B14F-4D97-AF65-F5344CB8AC3E}">
        <p14:creationId xmlns:p14="http://schemas.microsoft.com/office/powerpoint/2010/main" val="644163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51DDB9B0-1D13-4600-A04C-9AB313D0D890}"/>
              </a:ext>
            </a:extLst>
          </p:cNvPr>
          <p:cNvSpPr>
            <a:spLocks noGrp="1"/>
          </p:cNvSpPr>
          <p:nvPr>
            <p:ph type="dt" sz="half" idx="10"/>
          </p:nvPr>
        </p:nvSpPr>
        <p:spPr/>
        <p:txBody>
          <a:bodyPr/>
          <a:lstStyle/>
          <a:p>
            <a:fld id="{5BF0440E-6E44-4F7C-A89A-ACA9AD20325B}" type="datetimeFigureOut">
              <a:rPr lang="zh-CN" altLang="en-US" smtClean="0"/>
              <a:t>2023/1/4</a:t>
            </a:fld>
            <a:endParaRPr lang="zh-CN" altLang="en-US"/>
          </a:p>
        </p:txBody>
      </p:sp>
      <p:sp>
        <p:nvSpPr>
          <p:cNvPr id="3" name="页脚占位符 2">
            <a:extLst>
              <a:ext uri="{FF2B5EF4-FFF2-40B4-BE49-F238E27FC236}">
                <a16:creationId xmlns="" xmlns:a16="http://schemas.microsoft.com/office/drawing/2014/main" id="{184D3E29-EB4E-4ABA-83D3-0E9A725C4E1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2DFED238-4878-40E3-AFD0-27251640176E}"/>
              </a:ext>
            </a:extLst>
          </p:cNvPr>
          <p:cNvSpPr>
            <a:spLocks noGrp="1"/>
          </p:cNvSpPr>
          <p:nvPr>
            <p:ph type="sldNum" sz="quarter" idx="12"/>
          </p:nvPr>
        </p:nvSpPr>
        <p:spPr/>
        <p:txBody>
          <a:bodyPr/>
          <a:lstStyle/>
          <a:p>
            <a:fld id="{A299A9F7-509E-44FE-990E-4BDABC366CA5}" type="slidenum">
              <a:rPr lang="zh-CN" altLang="en-US" smtClean="0"/>
              <a:t>‹#›</a:t>
            </a:fld>
            <a:endParaRPr lang="zh-CN" altLang="en-US"/>
          </a:p>
        </p:txBody>
      </p:sp>
    </p:spTree>
    <p:extLst>
      <p:ext uri="{BB962C8B-B14F-4D97-AF65-F5344CB8AC3E}">
        <p14:creationId xmlns:p14="http://schemas.microsoft.com/office/powerpoint/2010/main" val="3023475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FE7992B-B679-4767-BDCF-FBA1FB08EEB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43DB3AA0-289E-45EF-86B0-C835DEAD2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BB65FE0D-9BFF-4C5C-AB56-48229D42A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71B58790-8458-4121-BFF2-C7D46E4760CB}"/>
              </a:ext>
            </a:extLst>
          </p:cNvPr>
          <p:cNvSpPr>
            <a:spLocks noGrp="1"/>
          </p:cNvSpPr>
          <p:nvPr>
            <p:ph type="dt" sz="half" idx="10"/>
          </p:nvPr>
        </p:nvSpPr>
        <p:spPr/>
        <p:txBody>
          <a:bodyPr/>
          <a:lstStyle/>
          <a:p>
            <a:fld id="{5BF0440E-6E44-4F7C-A89A-ACA9AD20325B}" type="datetimeFigureOut">
              <a:rPr lang="zh-CN" altLang="en-US" smtClean="0"/>
              <a:t>2023/1/4</a:t>
            </a:fld>
            <a:endParaRPr lang="zh-CN" altLang="en-US"/>
          </a:p>
        </p:txBody>
      </p:sp>
      <p:sp>
        <p:nvSpPr>
          <p:cNvPr id="6" name="页脚占位符 5">
            <a:extLst>
              <a:ext uri="{FF2B5EF4-FFF2-40B4-BE49-F238E27FC236}">
                <a16:creationId xmlns="" xmlns:a16="http://schemas.microsoft.com/office/drawing/2014/main" id="{C378FA11-D0A4-4D16-8928-F6ADEA7BEAD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3E696502-57D1-4725-9581-E92D675AB30F}"/>
              </a:ext>
            </a:extLst>
          </p:cNvPr>
          <p:cNvSpPr>
            <a:spLocks noGrp="1"/>
          </p:cNvSpPr>
          <p:nvPr>
            <p:ph type="sldNum" sz="quarter" idx="12"/>
          </p:nvPr>
        </p:nvSpPr>
        <p:spPr/>
        <p:txBody>
          <a:bodyPr/>
          <a:lstStyle/>
          <a:p>
            <a:fld id="{A299A9F7-509E-44FE-990E-4BDABC366CA5}" type="slidenum">
              <a:rPr lang="zh-CN" altLang="en-US" smtClean="0"/>
              <a:t>‹#›</a:t>
            </a:fld>
            <a:endParaRPr lang="zh-CN" altLang="en-US"/>
          </a:p>
        </p:txBody>
      </p:sp>
    </p:spTree>
    <p:extLst>
      <p:ext uri="{BB962C8B-B14F-4D97-AF65-F5344CB8AC3E}">
        <p14:creationId xmlns:p14="http://schemas.microsoft.com/office/powerpoint/2010/main" val="350844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23D32453-8574-4DF3-B006-C82324493D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00BE3DD8-1913-40D7-AE4F-F24A70FEFF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4004D89B-F083-41A0-A43E-EFF85FDD56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F0440E-6E44-4F7C-A89A-ACA9AD20325B}" type="datetimeFigureOut">
              <a:rPr lang="zh-CN" altLang="en-US" smtClean="0"/>
              <a:t>2023/1/4</a:t>
            </a:fld>
            <a:endParaRPr lang="zh-CN" altLang="en-US"/>
          </a:p>
        </p:txBody>
      </p:sp>
      <p:sp>
        <p:nvSpPr>
          <p:cNvPr id="5" name="页脚占位符 4">
            <a:extLst>
              <a:ext uri="{FF2B5EF4-FFF2-40B4-BE49-F238E27FC236}">
                <a16:creationId xmlns="" xmlns:a16="http://schemas.microsoft.com/office/drawing/2014/main" id="{34B44324-2F42-4B3F-8FA2-CE2AD81684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2FE98FD9-5C41-4559-B930-BF1B9CCA0F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9A9F7-509E-44FE-990E-4BDABC366CA5}" type="slidenum">
              <a:rPr lang="zh-CN" altLang="en-US" smtClean="0"/>
              <a:t>‹#›</a:t>
            </a:fld>
            <a:endParaRPr lang="zh-CN" altLang="en-US"/>
          </a:p>
        </p:txBody>
      </p:sp>
    </p:spTree>
    <p:extLst>
      <p:ext uri="{BB962C8B-B14F-4D97-AF65-F5344CB8AC3E}">
        <p14:creationId xmlns:p14="http://schemas.microsoft.com/office/powerpoint/2010/main" val="2602285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6275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5071351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5120F325-53DA-444D-9F10-C0A13529DB42}"/>
              </a:ext>
            </a:extLst>
          </p:cNvPr>
          <p:cNvGrpSpPr/>
          <p:nvPr/>
        </p:nvGrpSpPr>
        <p:grpSpPr>
          <a:xfrm>
            <a:off x="1" y="0"/>
            <a:ext cx="12192000" cy="6858000"/>
            <a:chOff x="19513" y="0"/>
            <a:chExt cx="12172487" cy="6858000"/>
          </a:xfrm>
        </p:grpSpPr>
        <p:pic>
          <p:nvPicPr>
            <p:cNvPr id="10" name="图片 9">
              <a:extLst>
                <a:ext uri="{FF2B5EF4-FFF2-40B4-BE49-F238E27FC236}">
                  <a16:creationId xmlns="" xmlns:a16="http://schemas.microsoft.com/office/drawing/2014/main" id="{816A4325-D575-4EAA-840D-5DF8B7CB1C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
            <a:stretch/>
          </p:blipFill>
          <p:spPr>
            <a:xfrm>
              <a:off x="3049157" y="0"/>
              <a:ext cx="9142843" cy="6858000"/>
            </a:xfrm>
            <a:prstGeom prst="rect">
              <a:avLst/>
            </a:prstGeom>
          </p:spPr>
        </p:pic>
        <p:pic>
          <p:nvPicPr>
            <p:cNvPr id="21" name="图片 20">
              <a:extLst>
                <a:ext uri="{FF2B5EF4-FFF2-40B4-BE49-F238E27FC236}">
                  <a16:creationId xmlns="" xmlns:a16="http://schemas.microsoft.com/office/drawing/2014/main" id="{DF6CAC17-8063-469C-9D44-EA6BB0C218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
            <a:stretch/>
          </p:blipFill>
          <p:spPr>
            <a:xfrm flipH="1">
              <a:off x="19513" y="0"/>
              <a:ext cx="3029643" cy="6858000"/>
            </a:xfrm>
            <a:prstGeom prst="rect">
              <a:avLst/>
            </a:prstGeom>
          </p:spPr>
        </p:pic>
      </p:grpSp>
      <p:sp>
        <p:nvSpPr>
          <p:cNvPr id="32" name="任意多边形: 形状 31">
            <a:extLst>
              <a:ext uri="{FF2B5EF4-FFF2-40B4-BE49-F238E27FC236}">
                <a16:creationId xmlns="" xmlns:a16="http://schemas.microsoft.com/office/drawing/2014/main" id="{6913E201-85A4-4A72-8C39-CABE0D217920}"/>
              </a:ext>
            </a:extLst>
          </p:cNvPr>
          <p:cNvSpPr/>
          <p:nvPr/>
        </p:nvSpPr>
        <p:spPr>
          <a:xfrm>
            <a:off x="6592085" y="0"/>
            <a:ext cx="3443897" cy="6858000"/>
          </a:xfrm>
          <a:custGeom>
            <a:avLst/>
            <a:gdLst>
              <a:gd name="connsiteX0" fmla="*/ 1225639 w 3443897"/>
              <a:gd name="connsiteY0" fmla="*/ 0 h 6858000"/>
              <a:gd name="connsiteX1" fmla="*/ 3440380 w 3443897"/>
              <a:gd name="connsiteY1" fmla="*/ 0 h 6858000"/>
              <a:gd name="connsiteX2" fmla="*/ 3359525 w 3443897"/>
              <a:gd name="connsiteY2" fmla="*/ 46491 h 6858000"/>
              <a:gd name="connsiteX3" fmla="*/ 1455287 w 3443897"/>
              <a:gd name="connsiteY3" fmla="*/ 3429000 h 6858000"/>
              <a:gd name="connsiteX4" fmla="*/ 3359525 w 3443897"/>
              <a:gd name="connsiteY4" fmla="*/ 6811510 h 6858000"/>
              <a:gd name="connsiteX5" fmla="*/ 3443897 w 3443897"/>
              <a:gd name="connsiteY5" fmla="*/ 6858000 h 6858000"/>
              <a:gd name="connsiteX6" fmla="*/ 1230751 w 3443897"/>
              <a:gd name="connsiteY6" fmla="*/ 6858000 h 6858000"/>
              <a:gd name="connsiteX7" fmla="*/ 1026649 w 3443897"/>
              <a:gd name="connsiteY7" fmla="*/ 6600650 h 6858000"/>
              <a:gd name="connsiteX8" fmla="*/ 0 w 3443897"/>
              <a:gd name="connsiteY8" fmla="*/ 3429000 h 6858000"/>
              <a:gd name="connsiteX9" fmla="*/ 1074853 w 3443897"/>
              <a:gd name="connsiteY9" fmla="*/ 1918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3897" h="6858000">
                <a:moveTo>
                  <a:pt x="1225639" y="0"/>
                </a:moveTo>
                <a:lnTo>
                  <a:pt x="3440380" y="0"/>
                </a:lnTo>
                <a:lnTo>
                  <a:pt x="3359525" y="46491"/>
                </a:lnTo>
                <a:cubicBezTo>
                  <a:pt x="2217890" y="740165"/>
                  <a:pt x="1455287" y="1995525"/>
                  <a:pt x="1455287" y="3429000"/>
                </a:cubicBezTo>
                <a:cubicBezTo>
                  <a:pt x="1455287" y="4862475"/>
                  <a:pt x="2217890" y="6117835"/>
                  <a:pt x="3359525" y="6811510"/>
                </a:cubicBezTo>
                <a:lnTo>
                  <a:pt x="3443897" y="6858000"/>
                </a:lnTo>
                <a:lnTo>
                  <a:pt x="1230751" y="6858000"/>
                </a:lnTo>
                <a:lnTo>
                  <a:pt x="1026649" y="6600650"/>
                </a:lnTo>
                <a:cubicBezTo>
                  <a:pt x="380788" y="5709514"/>
                  <a:pt x="0" y="4613726"/>
                  <a:pt x="0" y="3429000"/>
                </a:cubicBezTo>
                <a:cubicBezTo>
                  <a:pt x="0" y="2215094"/>
                  <a:pt x="399778" y="1094561"/>
                  <a:pt x="1074853" y="191877"/>
                </a:cubicBezTo>
                <a:close/>
              </a:path>
            </a:pathLst>
          </a:cu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2" name="矩形 1">
            <a:extLst>
              <a:ext uri="{FF2B5EF4-FFF2-40B4-BE49-F238E27FC236}">
                <a16:creationId xmlns="" xmlns:a16="http://schemas.microsoft.com/office/drawing/2014/main" id="{FFE2C3D3-E863-4289-A3A7-3BA8A48E9097}"/>
              </a:ext>
            </a:extLst>
          </p:cNvPr>
          <p:cNvSpPr/>
          <p:nvPr/>
        </p:nvSpPr>
        <p:spPr>
          <a:xfrm>
            <a:off x="0" y="0"/>
            <a:ext cx="12192000" cy="6858000"/>
          </a:xfrm>
          <a:prstGeom prst="rect">
            <a:avLst/>
          </a:prstGeom>
          <a:gradFill>
            <a:gsLst>
              <a:gs pos="35000">
                <a:srgbClr val="479F72">
                  <a:alpha val="92000"/>
                </a:srgbClr>
              </a:gs>
              <a:gs pos="100000">
                <a:srgbClr val="35823C">
                  <a:alpha val="0"/>
                </a:srgbClr>
              </a:gs>
              <a:gs pos="0">
                <a:srgbClr val="479F7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a:extLst>
              <a:ext uri="{FF2B5EF4-FFF2-40B4-BE49-F238E27FC236}">
                <a16:creationId xmlns="" xmlns:a16="http://schemas.microsoft.com/office/drawing/2014/main" id="{41FF5A37-CF8D-47F0-A917-27AE14182472}"/>
              </a:ext>
            </a:extLst>
          </p:cNvPr>
          <p:cNvGrpSpPr/>
          <p:nvPr/>
        </p:nvGrpSpPr>
        <p:grpSpPr>
          <a:xfrm>
            <a:off x="674184" y="5530281"/>
            <a:ext cx="2591494" cy="999894"/>
            <a:chOff x="4216808" y="3514586"/>
            <a:chExt cx="2014260" cy="999894"/>
          </a:xfrm>
        </p:grpSpPr>
        <p:sp>
          <p:nvSpPr>
            <p:cNvPr id="18" name="文本框 17">
              <a:extLst>
                <a:ext uri="{FF2B5EF4-FFF2-40B4-BE49-F238E27FC236}">
                  <a16:creationId xmlns="" xmlns:a16="http://schemas.microsoft.com/office/drawing/2014/main" id="{A2AF9B54-E72B-415D-B585-82FD590C4E55}"/>
                </a:ext>
              </a:extLst>
            </p:cNvPr>
            <p:cNvSpPr txBox="1"/>
            <p:nvPr/>
          </p:nvSpPr>
          <p:spPr>
            <a:xfrm>
              <a:off x="4216808" y="3514586"/>
              <a:ext cx="2014260" cy="584775"/>
            </a:xfrm>
            <a:prstGeom prst="rect">
              <a:avLst/>
            </a:prstGeom>
            <a:noFill/>
          </p:spPr>
          <p:txBody>
            <a:bodyPr vert="horz" wrap="square" rtlCol="0">
              <a:spAutoFit/>
            </a:bodyPr>
            <a:lstStyle/>
            <a:p>
              <a:pPr algn="dist"/>
              <a:r>
                <a:rPr lang="en-US" altLang="zh-CN" sz="3200" dirty="0">
                  <a:solidFill>
                    <a:schemeClr val="bg1">
                      <a:alpha val="52000"/>
                    </a:schemeClr>
                  </a:solidFill>
                  <a:cs typeface="+mn-ea"/>
                  <a:sym typeface="+mn-lt"/>
                </a:rPr>
                <a:t>BUSINESS</a:t>
              </a:r>
              <a:endParaRPr lang="zh-CN" altLang="en-US" sz="3200" dirty="0">
                <a:solidFill>
                  <a:schemeClr val="bg1">
                    <a:alpha val="52000"/>
                  </a:schemeClr>
                </a:solidFill>
                <a:cs typeface="+mn-ea"/>
                <a:sym typeface="+mn-lt"/>
              </a:endParaRPr>
            </a:p>
          </p:txBody>
        </p:sp>
        <p:sp>
          <p:nvSpPr>
            <p:cNvPr id="19" name="文本框 18">
              <a:extLst>
                <a:ext uri="{FF2B5EF4-FFF2-40B4-BE49-F238E27FC236}">
                  <a16:creationId xmlns="" xmlns:a16="http://schemas.microsoft.com/office/drawing/2014/main" id="{EC160008-D971-424D-B439-03565CF9A73D}"/>
                </a:ext>
              </a:extLst>
            </p:cNvPr>
            <p:cNvSpPr txBox="1"/>
            <p:nvPr/>
          </p:nvSpPr>
          <p:spPr>
            <a:xfrm>
              <a:off x="4216809" y="3929705"/>
              <a:ext cx="2014259" cy="584775"/>
            </a:xfrm>
            <a:prstGeom prst="rect">
              <a:avLst/>
            </a:prstGeom>
            <a:noFill/>
          </p:spPr>
          <p:txBody>
            <a:bodyPr vert="horz" wrap="square" rtlCol="0">
              <a:spAutoFit/>
            </a:bodyPr>
            <a:lstStyle/>
            <a:p>
              <a:pPr algn="dist"/>
              <a:r>
                <a:rPr lang="en-US" altLang="zh-CN" sz="3200" dirty="0">
                  <a:solidFill>
                    <a:schemeClr val="bg1">
                      <a:alpha val="52000"/>
                    </a:schemeClr>
                  </a:solidFill>
                  <a:cs typeface="+mn-ea"/>
                  <a:sym typeface="+mn-lt"/>
                </a:rPr>
                <a:t>BROCHURE</a:t>
              </a:r>
              <a:endParaRPr lang="zh-CN" altLang="en-US" sz="3200" dirty="0">
                <a:solidFill>
                  <a:schemeClr val="bg1">
                    <a:alpha val="52000"/>
                  </a:schemeClr>
                </a:solidFill>
                <a:cs typeface="+mn-ea"/>
                <a:sym typeface="+mn-lt"/>
              </a:endParaRPr>
            </a:p>
          </p:txBody>
        </p:sp>
      </p:grpSp>
      <p:grpSp>
        <p:nvGrpSpPr>
          <p:cNvPr id="38" name="组合 37">
            <a:extLst>
              <a:ext uri="{FF2B5EF4-FFF2-40B4-BE49-F238E27FC236}">
                <a16:creationId xmlns="" xmlns:a16="http://schemas.microsoft.com/office/drawing/2014/main" id="{F5ABB5E5-DAE7-4846-B7CA-2D6BDE9DD7EB}"/>
              </a:ext>
            </a:extLst>
          </p:cNvPr>
          <p:cNvGrpSpPr/>
          <p:nvPr/>
        </p:nvGrpSpPr>
        <p:grpSpPr>
          <a:xfrm>
            <a:off x="597021" y="3775329"/>
            <a:ext cx="5995063" cy="1068301"/>
            <a:chOff x="597021" y="3933366"/>
            <a:chExt cx="6224596" cy="1068301"/>
          </a:xfrm>
        </p:grpSpPr>
        <p:sp>
          <p:nvSpPr>
            <p:cNvPr id="17" name="文本框 16">
              <a:extLst>
                <a:ext uri="{FF2B5EF4-FFF2-40B4-BE49-F238E27FC236}">
                  <a16:creationId xmlns="" xmlns:a16="http://schemas.microsoft.com/office/drawing/2014/main" id="{41E04679-FFA0-47CE-A58F-E9B796B5EFA2}"/>
                </a:ext>
              </a:extLst>
            </p:cNvPr>
            <p:cNvSpPr txBox="1"/>
            <p:nvPr/>
          </p:nvSpPr>
          <p:spPr>
            <a:xfrm>
              <a:off x="597021" y="3933366"/>
              <a:ext cx="6224595" cy="769441"/>
            </a:xfrm>
            <a:prstGeom prst="rect">
              <a:avLst/>
            </a:prstGeom>
            <a:noFill/>
          </p:spPr>
          <p:txBody>
            <a:bodyPr vert="horz" wrap="square" rtlCol="0">
              <a:spAutoFit/>
            </a:bodyPr>
            <a:lstStyle/>
            <a:p>
              <a:pPr algn="dist"/>
              <a:r>
                <a:rPr lang="zh-CN" altLang="en-US" sz="4400" dirty="0">
                  <a:solidFill>
                    <a:schemeClr val="bg1"/>
                  </a:solidFill>
                  <a:cs typeface="+mn-ea"/>
                  <a:sym typeface="+mn-lt"/>
                </a:rPr>
                <a:t>助力绿色农业新发展</a:t>
              </a:r>
            </a:p>
          </p:txBody>
        </p:sp>
        <p:sp>
          <p:nvSpPr>
            <p:cNvPr id="20" name="文本框 19">
              <a:extLst>
                <a:ext uri="{FF2B5EF4-FFF2-40B4-BE49-F238E27FC236}">
                  <a16:creationId xmlns="" xmlns:a16="http://schemas.microsoft.com/office/drawing/2014/main" id="{79B8A914-AE6D-4F8E-B20E-9E0D6AF2B7C6}"/>
                </a:ext>
              </a:extLst>
            </p:cNvPr>
            <p:cNvSpPr txBox="1"/>
            <p:nvPr/>
          </p:nvSpPr>
          <p:spPr>
            <a:xfrm>
              <a:off x="674185" y="4693890"/>
              <a:ext cx="6147432" cy="307777"/>
            </a:xfrm>
            <a:prstGeom prst="rect">
              <a:avLst/>
            </a:prstGeom>
            <a:noFill/>
          </p:spPr>
          <p:txBody>
            <a:bodyPr wrap="square">
              <a:spAutoFit/>
            </a:bodyPr>
            <a:lstStyle/>
            <a:p>
              <a:pPr algn="dist"/>
              <a:r>
                <a:rPr lang="en-US" altLang="zh-CN" sz="1400" dirty="0">
                  <a:solidFill>
                    <a:schemeClr val="bg1"/>
                  </a:solidFill>
                  <a:cs typeface="+mn-ea"/>
                  <a:sym typeface="+mn-lt"/>
                </a:rPr>
                <a:t>GREEN AGRICULTURE DEVELOPMENT</a:t>
              </a:r>
              <a:endParaRPr lang="zh-CN" altLang="en-US" sz="1400" dirty="0">
                <a:solidFill>
                  <a:schemeClr val="bg1"/>
                </a:solidFill>
                <a:cs typeface="+mn-ea"/>
                <a:sym typeface="+mn-lt"/>
              </a:endParaRPr>
            </a:p>
          </p:txBody>
        </p:sp>
      </p:grpSp>
      <p:grpSp>
        <p:nvGrpSpPr>
          <p:cNvPr id="23" name="组合 22">
            <a:extLst>
              <a:ext uri="{FF2B5EF4-FFF2-40B4-BE49-F238E27FC236}">
                <a16:creationId xmlns="" xmlns:a16="http://schemas.microsoft.com/office/drawing/2014/main" id="{813E32F3-BDC3-409D-93F1-2479C5D76F36}"/>
              </a:ext>
            </a:extLst>
          </p:cNvPr>
          <p:cNvGrpSpPr/>
          <p:nvPr/>
        </p:nvGrpSpPr>
        <p:grpSpPr>
          <a:xfrm>
            <a:off x="636809" y="1142715"/>
            <a:ext cx="4640249" cy="2605650"/>
            <a:chOff x="589978" y="105452"/>
            <a:chExt cx="8323218" cy="4673757"/>
          </a:xfrm>
        </p:grpSpPr>
        <p:pic>
          <p:nvPicPr>
            <p:cNvPr id="9" name="图片 8">
              <a:extLst>
                <a:ext uri="{FF2B5EF4-FFF2-40B4-BE49-F238E27FC236}">
                  <a16:creationId xmlns="" xmlns:a16="http://schemas.microsoft.com/office/drawing/2014/main" id="{A5F98A1A-A387-4111-A2FB-3A70F6D2AD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9978" y="964533"/>
              <a:ext cx="3357376" cy="3445344"/>
            </a:xfrm>
            <a:prstGeom prst="rect">
              <a:avLst/>
            </a:prstGeom>
          </p:spPr>
        </p:pic>
        <p:pic>
          <p:nvPicPr>
            <p:cNvPr id="22" name="图片 21">
              <a:extLst>
                <a:ext uri="{FF2B5EF4-FFF2-40B4-BE49-F238E27FC236}">
                  <a16:creationId xmlns="" xmlns:a16="http://schemas.microsoft.com/office/drawing/2014/main" id="{1786BB98-36BE-41EE-A1DE-D7435BBC12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61393" y="2226509"/>
              <a:ext cx="2985623" cy="2552700"/>
            </a:xfrm>
            <a:prstGeom prst="rect">
              <a:avLst/>
            </a:prstGeom>
          </p:spPr>
        </p:pic>
        <p:pic>
          <p:nvPicPr>
            <p:cNvPr id="36" name="图片 35">
              <a:extLst>
                <a:ext uri="{FF2B5EF4-FFF2-40B4-BE49-F238E27FC236}">
                  <a16:creationId xmlns="" xmlns:a16="http://schemas.microsoft.com/office/drawing/2014/main" id="{B10ED669-044F-44F3-B07D-FAEE890DB31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68343" y="105452"/>
              <a:ext cx="4844853" cy="4465152"/>
            </a:xfrm>
            <a:prstGeom prst="rect">
              <a:avLst/>
            </a:prstGeom>
          </p:spPr>
        </p:pic>
      </p:grpSp>
      <p:pic>
        <p:nvPicPr>
          <p:cNvPr id="25" name="图片 24">
            <a:extLst>
              <a:ext uri="{FF2B5EF4-FFF2-40B4-BE49-F238E27FC236}">
                <a16:creationId xmlns="" xmlns:a16="http://schemas.microsoft.com/office/drawing/2014/main" id="{FE572239-63A6-4892-939C-49572D4491EC}"/>
              </a:ext>
            </a:extLst>
          </p:cNvPr>
          <p:cNvPicPr>
            <a:picLocks noChangeAspect="1"/>
          </p:cNvPicPr>
          <p:nvPr/>
        </p:nvPicPr>
        <p:blipFill>
          <a:blip r:embed="rId7">
            <a:biLevel thresh="25000"/>
            <a:extLst>
              <a:ext uri="{28A0092B-C50C-407E-A947-70E740481C1C}">
                <a14:useLocalDpi xmlns:a14="http://schemas.microsoft.com/office/drawing/2010/main" val="0"/>
              </a:ext>
            </a:extLst>
          </a:blip>
          <a:stretch>
            <a:fillRect/>
          </a:stretch>
        </p:blipFill>
        <p:spPr>
          <a:xfrm>
            <a:off x="873545" y="203749"/>
            <a:ext cx="801224" cy="490924"/>
          </a:xfrm>
          <a:prstGeom prst="rect">
            <a:avLst/>
          </a:prstGeom>
        </p:spPr>
      </p:pic>
    </p:spTree>
    <p:extLst>
      <p:ext uri="{BB962C8B-B14F-4D97-AF65-F5344CB8AC3E}">
        <p14:creationId xmlns:p14="http://schemas.microsoft.com/office/powerpoint/2010/main" val="2944159792"/>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75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1000" fill="hold"/>
                                        <p:tgtEl>
                                          <p:spTgt spid="32"/>
                                        </p:tgtEl>
                                        <p:attrNameLst>
                                          <p:attrName>ppt_x</p:attrName>
                                        </p:attrNameLst>
                                      </p:cBhvr>
                                      <p:tavLst>
                                        <p:tav tm="0">
                                          <p:val>
                                            <p:strVal val="1+#ppt_w/2"/>
                                          </p:val>
                                        </p:tav>
                                        <p:tav tm="100000">
                                          <p:val>
                                            <p:strVal val="#ppt_x"/>
                                          </p:val>
                                        </p:tav>
                                      </p:tavLst>
                                    </p:anim>
                                    <p:anim calcmode="lin" valueType="num">
                                      <p:cBhvr additive="base">
                                        <p:cTn id="15" dur="1000" fill="hold"/>
                                        <p:tgtEl>
                                          <p:spTgt spid="32"/>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75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1000" fill="hold"/>
                                        <p:tgtEl>
                                          <p:spTgt spid="25"/>
                                        </p:tgtEl>
                                        <p:attrNameLst>
                                          <p:attrName>ppt_x</p:attrName>
                                        </p:attrNameLst>
                                      </p:cBhvr>
                                      <p:tavLst>
                                        <p:tav tm="0">
                                          <p:val>
                                            <p:strVal val="0-#ppt_w/2"/>
                                          </p:val>
                                        </p:tav>
                                        <p:tav tm="100000">
                                          <p:val>
                                            <p:strVal val="#ppt_x"/>
                                          </p:val>
                                        </p:tav>
                                      </p:tavLst>
                                    </p:anim>
                                    <p:anim calcmode="lin" valueType="num">
                                      <p:cBhvr additive="base">
                                        <p:cTn id="19" dur="10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1000" fill="hold"/>
                                        <p:tgtEl>
                                          <p:spTgt spid="24"/>
                                        </p:tgtEl>
                                        <p:attrNameLst>
                                          <p:attrName>ppt_x</p:attrName>
                                        </p:attrNameLst>
                                      </p:cBhvr>
                                      <p:tavLst>
                                        <p:tav tm="0">
                                          <p:val>
                                            <p:strVal val="0-#ppt_w/2"/>
                                          </p:val>
                                        </p:tav>
                                        <p:tav tm="100000">
                                          <p:val>
                                            <p:strVal val="#ppt_x"/>
                                          </p:val>
                                        </p:tav>
                                      </p:tavLst>
                                    </p:anim>
                                    <p:anim calcmode="lin" valueType="num">
                                      <p:cBhvr additive="base">
                                        <p:cTn id="23" dur="100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75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1000" fill="hold"/>
                                        <p:tgtEl>
                                          <p:spTgt spid="38"/>
                                        </p:tgtEl>
                                        <p:attrNameLst>
                                          <p:attrName>ppt_x</p:attrName>
                                        </p:attrNameLst>
                                      </p:cBhvr>
                                      <p:tavLst>
                                        <p:tav tm="0">
                                          <p:val>
                                            <p:strVal val="0-#ppt_w/2"/>
                                          </p:val>
                                        </p:tav>
                                        <p:tav tm="100000">
                                          <p:val>
                                            <p:strVal val="#ppt_x"/>
                                          </p:val>
                                        </p:tav>
                                      </p:tavLst>
                                    </p:anim>
                                    <p:anim calcmode="lin" valueType="num">
                                      <p:cBhvr additive="base">
                                        <p:cTn id="27" dur="10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75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1000" fill="hold"/>
                                        <p:tgtEl>
                                          <p:spTgt spid="23"/>
                                        </p:tgtEl>
                                        <p:attrNameLst>
                                          <p:attrName>ppt_x</p:attrName>
                                        </p:attrNameLst>
                                      </p:cBhvr>
                                      <p:tavLst>
                                        <p:tav tm="0">
                                          <p:val>
                                            <p:strVal val="0-#ppt_w/2"/>
                                          </p:val>
                                        </p:tav>
                                        <p:tav tm="100000">
                                          <p:val>
                                            <p:strVal val="#ppt_x"/>
                                          </p:val>
                                        </p:tav>
                                      </p:tavLst>
                                    </p:anim>
                                    <p:anim calcmode="lin" valueType="num">
                                      <p:cBhvr additive="base">
                                        <p:cTn id="31"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发展概况</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grpSp>
        <p:nvGrpSpPr>
          <p:cNvPr id="3" name="组合 2">
            <a:extLst>
              <a:ext uri="{FF2B5EF4-FFF2-40B4-BE49-F238E27FC236}">
                <a16:creationId xmlns="" xmlns:a16="http://schemas.microsoft.com/office/drawing/2014/main" id="{AB19993E-6F3E-43CC-8920-E1D75006CF7D}"/>
              </a:ext>
            </a:extLst>
          </p:cNvPr>
          <p:cNvGrpSpPr/>
          <p:nvPr/>
        </p:nvGrpSpPr>
        <p:grpSpPr>
          <a:xfrm>
            <a:off x="1141225" y="2647787"/>
            <a:ext cx="2126728" cy="2126728"/>
            <a:chOff x="2450341" y="1810512"/>
            <a:chExt cx="1706880" cy="1706880"/>
          </a:xfrm>
        </p:grpSpPr>
        <p:sp>
          <p:nvSpPr>
            <p:cNvPr id="7" name="椭圆 6">
              <a:extLst>
                <a:ext uri="{FF2B5EF4-FFF2-40B4-BE49-F238E27FC236}">
                  <a16:creationId xmlns="" xmlns:a16="http://schemas.microsoft.com/office/drawing/2014/main" id="{A0C74E54-F6EF-49CA-B35E-2406459DD00D}"/>
                </a:ext>
              </a:extLst>
            </p:cNvPr>
            <p:cNvSpPr/>
            <p:nvPr/>
          </p:nvSpPr>
          <p:spPr>
            <a:xfrm>
              <a:off x="2450341" y="1810512"/>
              <a:ext cx="1706880" cy="1706880"/>
            </a:xfrm>
            <a:prstGeom prst="ellipse">
              <a:avLst/>
            </a:prstGeom>
            <a:solidFill>
              <a:schemeClr val="bg1">
                <a:lumMod val="9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椭圆 1">
              <a:extLst>
                <a:ext uri="{FF2B5EF4-FFF2-40B4-BE49-F238E27FC236}">
                  <a16:creationId xmlns="" xmlns:a16="http://schemas.microsoft.com/office/drawing/2014/main" id="{0E50DB56-F0CC-4887-B1FB-8194E52ADAB1}"/>
                </a:ext>
              </a:extLst>
            </p:cNvPr>
            <p:cNvSpPr/>
            <p:nvPr/>
          </p:nvSpPr>
          <p:spPr>
            <a:xfrm>
              <a:off x="2541781" y="1905000"/>
              <a:ext cx="1524000" cy="1524000"/>
            </a:xfrm>
            <a:prstGeom prst="ellipse">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 name="组合 3">
            <a:extLst>
              <a:ext uri="{FF2B5EF4-FFF2-40B4-BE49-F238E27FC236}">
                <a16:creationId xmlns="" xmlns:a16="http://schemas.microsoft.com/office/drawing/2014/main" id="{8D532ABA-86E4-4276-A25A-677D7480EEE6}"/>
              </a:ext>
            </a:extLst>
          </p:cNvPr>
          <p:cNvGrpSpPr/>
          <p:nvPr/>
        </p:nvGrpSpPr>
        <p:grpSpPr>
          <a:xfrm rot="19827069">
            <a:off x="3305176" y="2727158"/>
            <a:ext cx="640119" cy="76718"/>
            <a:chOff x="3073117" y="2808124"/>
            <a:chExt cx="958203" cy="114840"/>
          </a:xfrm>
        </p:grpSpPr>
        <p:sp>
          <p:nvSpPr>
            <p:cNvPr id="14" name="椭圆 13">
              <a:extLst>
                <a:ext uri="{FF2B5EF4-FFF2-40B4-BE49-F238E27FC236}">
                  <a16:creationId xmlns="" xmlns:a16="http://schemas.microsoft.com/office/drawing/2014/main" id="{35C04F9D-52B0-4642-A646-964053BFA673}"/>
                </a:ext>
              </a:extLst>
            </p:cNvPr>
            <p:cNvSpPr/>
            <p:nvPr/>
          </p:nvSpPr>
          <p:spPr>
            <a:xfrm>
              <a:off x="3073117" y="2808124"/>
              <a:ext cx="114840" cy="11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 xmlns:a16="http://schemas.microsoft.com/office/drawing/2014/main" id="{7520EBFC-9680-4F35-A2A0-94C11FA4B54B}"/>
                </a:ext>
              </a:extLst>
            </p:cNvPr>
            <p:cNvSpPr/>
            <p:nvPr/>
          </p:nvSpPr>
          <p:spPr>
            <a:xfrm>
              <a:off x="3354238" y="2808124"/>
              <a:ext cx="114840" cy="11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 xmlns:a16="http://schemas.microsoft.com/office/drawing/2014/main" id="{41F808D9-01CF-49E7-92F4-4C9FEEBBCA54}"/>
                </a:ext>
              </a:extLst>
            </p:cNvPr>
            <p:cNvSpPr/>
            <p:nvPr/>
          </p:nvSpPr>
          <p:spPr>
            <a:xfrm>
              <a:off x="3635359" y="2808124"/>
              <a:ext cx="114840" cy="11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 xmlns:a16="http://schemas.microsoft.com/office/drawing/2014/main" id="{055DB25C-14E8-4FEA-8056-496C0069D7E3}"/>
                </a:ext>
              </a:extLst>
            </p:cNvPr>
            <p:cNvSpPr/>
            <p:nvPr/>
          </p:nvSpPr>
          <p:spPr>
            <a:xfrm>
              <a:off x="3916480" y="2808124"/>
              <a:ext cx="114840" cy="11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9" name="组合 18">
            <a:extLst>
              <a:ext uri="{FF2B5EF4-FFF2-40B4-BE49-F238E27FC236}">
                <a16:creationId xmlns="" xmlns:a16="http://schemas.microsoft.com/office/drawing/2014/main" id="{992183B9-6F00-4547-B8B0-33B38A509CF8}"/>
              </a:ext>
            </a:extLst>
          </p:cNvPr>
          <p:cNvGrpSpPr/>
          <p:nvPr/>
        </p:nvGrpSpPr>
        <p:grpSpPr>
          <a:xfrm>
            <a:off x="3575807" y="3655874"/>
            <a:ext cx="640119" cy="76718"/>
            <a:chOff x="3073117" y="2808124"/>
            <a:chExt cx="958203" cy="114840"/>
          </a:xfrm>
        </p:grpSpPr>
        <p:sp>
          <p:nvSpPr>
            <p:cNvPr id="20" name="椭圆 19">
              <a:extLst>
                <a:ext uri="{FF2B5EF4-FFF2-40B4-BE49-F238E27FC236}">
                  <a16:creationId xmlns="" xmlns:a16="http://schemas.microsoft.com/office/drawing/2014/main" id="{5A67471B-7729-4F93-B552-6E2A30C4E2F7}"/>
                </a:ext>
              </a:extLst>
            </p:cNvPr>
            <p:cNvSpPr/>
            <p:nvPr/>
          </p:nvSpPr>
          <p:spPr>
            <a:xfrm>
              <a:off x="3073117" y="2808124"/>
              <a:ext cx="114840" cy="11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 xmlns:a16="http://schemas.microsoft.com/office/drawing/2014/main" id="{40D84171-CF02-48DE-A757-DE11174490F7}"/>
                </a:ext>
              </a:extLst>
            </p:cNvPr>
            <p:cNvSpPr/>
            <p:nvPr/>
          </p:nvSpPr>
          <p:spPr>
            <a:xfrm>
              <a:off x="3354238" y="2808124"/>
              <a:ext cx="114840" cy="11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 xmlns:a16="http://schemas.microsoft.com/office/drawing/2014/main" id="{FB1FA6C5-E20A-476A-8D21-7A49C98BE502}"/>
                </a:ext>
              </a:extLst>
            </p:cNvPr>
            <p:cNvSpPr/>
            <p:nvPr/>
          </p:nvSpPr>
          <p:spPr>
            <a:xfrm>
              <a:off x="3635359" y="2808124"/>
              <a:ext cx="114840" cy="11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 xmlns:a16="http://schemas.microsoft.com/office/drawing/2014/main" id="{5D57F710-4563-4DEA-BF6B-BBF5C6CF6CF4}"/>
                </a:ext>
              </a:extLst>
            </p:cNvPr>
            <p:cNvSpPr/>
            <p:nvPr/>
          </p:nvSpPr>
          <p:spPr>
            <a:xfrm>
              <a:off x="3916480" y="2808124"/>
              <a:ext cx="114840" cy="11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8" name="组合 27">
            <a:extLst>
              <a:ext uri="{FF2B5EF4-FFF2-40B4-BE49-F238E27FC236}">
                <a16:creationId xmlns="" xmlns:a16="http://schemas.microsoft.com/office/drawing/2014/main" id="{411FF811-8E33-44BC-9010-D224F3C22155}"/>
              </a:ext>
            </a:extLst>
          </p:cNvPr>
          <p:cNvGrpSpPr/>
          <p:nvPr/>
        </p:nvGrpSpPr>
        <p:grpSpPr>
          <a:xfrm rot="1772931" flipV="1">
            <a:off x="3305177" y="4596549"/>
            <a:ext cx="640119" cy="76718"/>
            <a:chOff x="3073117" y="2808124"/>
            <a:chExt cx="958203" cy="114840"/>
          </a:xfrm>
        </p:grpSpPr>
        <p:sp>
          <p:nvSpPr>
            <p:cNvPr id="29" name="椭圆 28">
              <a:extLst>
                <a:ext uri="{FF2B5EF4-FFF2-40B4-BE49-F238E27FC236}">
                  <a16:creationId xmlns="" xmlns:a16="http://schemas.microsoft.com/office/drawing/2014/main" id="{B13FD733-6B57-4C57-9E4D-21569F23169C}"/>
                </a:ext>
              </a:extLst>
            </p:cNvPr>
            <p:cNvSpPr/>
            <p:nvPr/>
          </p:nvSpPr>
          <p:spPr>
            <a:xfrm>
              <a:off x="3073117" y="2808124"/>
              <a:ext cx="114840" cy="11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 xmlns:a16="http://schemas.microsoft.com/office/drawing/2014/main" id="{99D04D7E-5103-4857-9415-94544F00FFE9}"/>
                </a:ext>
              </a:extLst>
            </p:cNvPr>
            <p:cNvSpPr/>
            <p:nvPr/>
          </p:nvSpPr>
          <p:spPr>
            <a:xfrm>
              <a:off x="3354238" y="2808124"/>
              <a:ext cx="114840" cy="11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 xmlns:a16="http://schemas.microsoft.com/office/drawing/2014/main" id="{802B4844-F0C5-4B43-8FAF-7ED80A3E21DE}"/>
                </a:ext>
              </a:extLst>
            </p:cNvPr>
            <p:cNvSpPr/>
            <p:nvPr/>
          </p:nvSpPr>
          <p:spPr>
            <a:xfrm>
              <a:off x="3635359" y="2808124"/>
              <a:ext cx="114840" cy="11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 xmlns:a16="http://schemas.microsoft.com/office/drawing/2014/main" id="{421D3174-99C4-44B6-9A52-1E773C8A1702}"/>
                </a:ext>
              </a:extLst>
            </p:cNvPr>
            <p:cNvSpPr/>
            <p:nvPr/>
          </p:nvSpPr>
          <p:spPr>
            <a:xfrm>
              <a:off x="3916480" y="2808124"/>
              <a:ext cx="114840" cy="11484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 name="组合 5">
            <a:extLst>
              <a:ext uri="{FF2B5EF4-FFF2-40B4-BE49-F238E27FC236}">
                <a16:creationId xmlns="" xmlns:a16="http://schemas.microsoft.com/office/drawing/2014/main" id="{221AC73D-3AD7-463C-9696-079174E77D13}"/>
              </a:ext>
            </a:extLst>
          </p:cNvPr>
          <p:cNvGrpSpPr/>
          <p:nvPr/>
        </p:nvGrpSpPr>
        <p:grpSpPr>
          <a:xfrm>
            <a:off x="3981383" y="1729732"/>
            <a:ext cx="957263" cy="957263"/>
            <a:chOff x="3906320" y="1771650"/>
            <a:chExt cx="1108167" cy="1108167"/>
          </a:xfrm>
        </p:grpSpPr>
        <p:sp>
          <p:nvSpPr>
            <p:cNvPr id="11" name="椭圆 10">
              <a:extLst>
                <a:ext uri="{FF2B5EF4-FFF2-40B4-BE49-F238E27FC236}">
                  <a16:creationId xmlns="" xmlns:a16="http://schemas.microsoft.com/office/drawing/2014/main" id="{50B4163A-3C8B-4EB2-BD6D-91BD34AC3DF1}"/>
                </a:ext>
              </a:extLst>
            </p:cNvPr>
            <p:cNvSpPr/>
            <p:nvPr/>
          </p:nvSpPr>
          <p:spPr>
            <a:xfrm>
              <a:off x="3906320" y="1771650"/>
              <a:ext cx="1108167" cy="1108167"/>
            </a:xfrm>
            <a:prstGeom prst="ellipse">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Freeform: Shape 34">
              <a:extLst>
                <a:ext uri="{FF2B5EF4-FFF2-40B4-BE49-F238E27FC236}">
                  <a16:creationId xmlns="" xmlns:a16="http://schemas.microsoft.com/office/drawing/2014/main" id="{351E8C65-B8FA-47BE-88BB-6F34846B4BE1}"/>
                </a:ext>
              </a:extLst>
            </p:cNvPr>
            <p:cNvSpPr/>
            <p:nvPr/>
          </p:nvSpPr>
          <p:spPr bwMode="auto">
            <a:xfrm>
              <a:off x="4193568" y="2028493"/>
              <a:ext cx="527156" cy="594480"/>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18" name="组合 17">
            <a:extLst>
              <a:ext uri="{FF2B5EF4-FFF2-40B4-BE49-F238E27FC236}">
                <a16:creationId xmlns="" xmlns:a16="http://schemas.microsoft.com/office/drawing/2014/main" id="{7FEDCCDB-7598-4D26-8D79-89484B391939}"/>
              </a:ext>
            </a:extLst>
          </p:cNvPr>
          <p:cNvGrpSpPr/>
          <p:nvPr/>
        </p:nvGrpSpPr>
        <p:grpSpPr>
          <a:xfrm>
            <a:off x="4532210" y="3229449"/>
            <a:ext cx="957263" cy="957263"/>
            <a:chOff x="4457147" y="3271367"/>
            <a:chExt cx="1108167" cy="1108167"/>
          </a:xfrm>
        </p:grpSpPr>
        <p:sp>
          <p:nvSpPr>
            <p:cNvPr id="12" name="椭圆 11">
              <a:extLst>
                <a:ext uri="{FF2B5EF4-FFF2-40B4-BE49-F238E27FC236}">
                  <a16:creationId xmlns="" xmlns:a16="http://schemas.microsoft.com/office/drawing/2014/main" id="{B6936A0D-32B0-459E-B6F4-4CDB779C0C66}"/>
                </a:ext>
              </a:extLst>
            </p:cNvPr>
            <p:cNvSpPr/>
            <p:nvPr/>
          </p:nvSpPr>
          <p:spPr>
            <a:xfrm>
              <a:off x="4457147" y="3271367"/>
              <a:ext cx="1108167" cy="1108167"/>
            </a:xfrm>
            <a:prstGeom prst="ellipse">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Freeform: Shape 34">
              <a:extLst>
                <a:ext uri="{FF2B5EF4-FFF2-40B4-BE49-F238E27FC236}">
                  <a16:creationId xmlns="" xmlns:a16="http://schemas.microsoft.com/office/drawing/2014/main" id="{22CBC8B2-1D82-42A9-B204-A4406EB044CE}"/>
                </a:ext>
              </a:extLst>
            </p:cNvPr>
            <p:cNvSpPr/>
            <p:nvPr/>
          </p:nvSpPr>
          <p:spPr bwMode="auto">
            <a:xfrm>
              <a:off x="4747652" y="3566570"/>
              <a:ext cx="527156" cy="594480"/>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38" name="组合 37">
            <a:extLst>
              <a:ext uri="{FF2B5EF4-FFF2-40B4-BE49-F238E27FC236}">
                <a16:creationId xmlns="" xmlns:a16="http://schemas.microsoft.com/office/drawing/2014/main" id="{75290F14-8C97-4DD3-B6F7-0FFE802D4C00}"/>
              </a:ext>
            </a:extLst>
          </p:cNvPr>
          <p:cNvGrpSpPr/>
          <p:nvPr/>
        </p:nvGrpSpPr>
        <p:grpSpPr>
          <a:xfrm>
            <a:off x="3978126" y="4805885"/>
            <a:ext cx="957263" cy="957263"/>
            <a:chOff x="3903063" y="4847803"/>
            <a:chExt cx="1108167" cy="1108167"/>
          </a:xfrm>
        </p:grpSpPr>
        <p:sp>
          <p:nvSpPr>
            <p:cNvPr id="13" name="椭圆 12">
              <a:extLst>
                <a:ext uri="{FF2B5EF4-FFF2-40B4-BE49-F238E27FC236}">
                  <a16:creationId xmlns="" xmlns:a16="http://schemas.microsoft.com/office/drawing/2014/main" id="{410939EA-481B-422D-9B54-57467345BF77}"/>
                </a:ext>
              </a:extLst>
            </p:cNvPr>
            <p:cNvSpPr/>
            <p:nvPr/>
          </p:nvSpPr>
          <p:spPr>
            <a:xfrm>
              <a:off x="3903063" y="4847803"/>
              <a:ext cx="1108167" cy="1108167"/>
            </a:xfrm>
            <a:prstGeom prst="ellipse">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Freeform: Shape 34">
              <a:extLst>
                <a:ext uri="{FF2B5EF4-FFF2-40B4-BE49-F238E27FC236}">
                  <a16:creationId xmlns="" xmlns:a16="http://schemas.microsoft.com/office/drawing/2014/main" id="{A1072793-289E-4748-8F27-EE950A64AE0D}"/>
                </a:ext>
              </a:extLst>
            </p:cNvPr>
            <p:cNvSpPr/>
            <p:nvPr/>
          </p:nvSpPr>
          <p:spPr bwMode="auto">
            <a:xfrm>
              <a:off x="4193568" y="5104646"/>
              <a:ext cx="527156" cy="594480"/>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36" name="文本框 35">
            <a:extLst>
              <a:ext uri="{FF2B5EF4-FFF2-40B4-BE49-F238E27FC236}">
                <a16:creationId xmlns="" xmlns:a16="http://schemas.microsoft.com/office/drawing/2014/main" id="{A11CBF96-03F2-403B-841B-10528EDB2536}"/>
              </a:ext>
            </a:extLst>
          </p:cNvPr>
          <p:cNvSpPr txBox="1"/>
          <p:nvPr/>
        </p:nvSpPr>
        <p:spPr>
          <a:xfrm>
            <a:off x="5489474" y="1639303"/>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37" name="文本框 36">
            <a:extLst>
              <a:ext uri="{FF2B5EF4-FFF2-40B4-BE49-F238E27FC236}">
                <a16:creationId xmlns="" xmlns:a16="http://schemas.microsoft.com/office/drawing/2014/main" id="{5E0CEC6D-E82F-4B4D-9AA6-83FF3C1A9947}"/>
              </a:ext>
            </a:extLst>
          </p:cNvPr>
          <p:cNvSpPr txBox="1"/>
          <p:nvPr/>
        </p:nvSpPr>
        <p:spPr>
          <a:xfrm>
            <a:off x="5489472" y="1953561"/>
            <a:ext cx="5311877" cy="854080"/>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100" spc="100" dirty="0">
              <a:solidFill>
                <a:schemeClr val="tx1">
                  <a:lumMod val="50000"/>
                  <a:lumOff val="50000"/>
                </a:schemeClr>
              </a:solidFill>
              <a:cs typeface="+mn-ea"/>
              <a:sym typeface="+mn-lt"/>
            </a:endParaRPr>
          </a:p>
        </p:txBody>
      </p:sp>
      <p:sp>
        <p:nvSpPr>
          <p:cNvPr id="39" name="文本框 38">
            <a:extLst>
              <a:ext uri="{FF2B5EF4-FFF2-40B4-BE49-F238E27FC236}">
                <a16:creationId xmlns="" xmlns:a16="http://schemas.microsoft.com/office/drawing/2014/main" id="{A82FC413-AC71-474D-9523-E51648BB637B}"/>
              </a:ext>
            </a:extLst>
          </p:cNvPr>
          <p:cNvSpPr txBox="1"/>
          <p:nvPr/>
        </p:nvSpPr>
        <p:spPr>
          <a:xfrm>
            <a:off x="1410961" y="3192557"/>
            <a:ext cx="1532718" cy="400110"/>
          </a:xfrm>
          <a:prstGeom prst="rect">
            <a:avLst/>
          </a:prstGeom>
          <a:noFill/>
        </p:spPr>
        <p:txBody>
          <a:bodyPr wrap="square" rtlCol="0">
            <a:spAutoFit/>
          </a:bodyPr>
          <a:lstStyle/>
          <a:p>
            <a:pPr algn="dist"/>
            <a:r>
              <a:rPr lang="zh-CN" altLang="en-US" sz="2000" spc="100" dirty="0">
                <a:solidFill>
                  <a:schemeClr val="bg1"/>
                </a:solidFill>
                <a:cs typeface="+mn-ea"/>
                <a:sym typeface="+mn-lt"/>
              </a:rPr>
              <a:t>请输入标题</a:t>
            </a:r>
          </a:p>
        </p:txBody>
      </p:sp>
      <p:grpSp>
        <p:nvGrpSpPr>
          <p:cNvPr id="40" name="组合 39">
            <a:extLst>
              <a:ext uri="{FF2B5EF4-FFF2-40B4-BE49-F238E27FC236}">
                <a16:creationId xmlns="" xmlns:a16="http://schemas.microsoft.com/office/drawing/2014/main" id="{2E2F081D-7EA6-4685-B5CC-9724E9D2C3BB}"/>
              </a:ext>
            </a:extLst>
          </p:cNvPr>
          <p:cNvGrpSpPr/>
          <p:nvPr/>
        </p:nvGrpSpPr>
        <p:grpSpPr>
          <a:xfrm>
            <a:off x="1438230" y="3547926"/>
            <a:ext cx="1532718" cy="710581"/>
            <a:chOff x="4216808" y="3588456"/>
            <a:chExt cx="2014260" cy="710581"/>
          </a:xfrm>
        </p:grpSpPr>
        <p:sp>
          <p:nvSpPr>
            <p:cNvPr id="41" name="文本框 40">
              <a:extLst>
                <a:ext uri="{FF2B5EF4-FFF2-40B4-BE49-F238E27FC236}">
                  <a16:creationId xmlns="" xmlns:a16="http://schemas.microsoft.com/office/drawing/2014/main" id="{CB3FB8ED-D39F-48CB-9C80-760773A47097}"/>
                </a:ext>
              </a:extLst>
            </p:cNvPr>
            <p:cNvSpPr txBox="1"/>
            <p:nvPr/>
          </p:nvSpPr>
          <p:spPr>
            <a:xfrm>
              <a:off x="4216808" y="3588456"/>
              <a:ext cx="2014260" cy="369332"/>
            </a:xfrm>
            <a:prstGeom prst="rect">
              <a:avLst/>
            </a:prstGeom>
            <a:noFill/>
          </p:spPr>
          <p:txBody>
            <a:bodyPr vert="horz" wrap="square" rtlCol="0">
              <a:spAutoFit/>
            </a:bodyPr>
            <a:lstStyle/>
            <a:p>
              <a:pPr algn="dist"/>
              <a:r>
                <a:rPr lang="en-US" altLang="zh-CN" dirty="0">
                  <a:solidFill>
                    <a:schemeClr val="bg1">
                      <a:alpha val="52000"/>
                    </a:schemeClr>
                  </a:solidFill>
                  <a:cs typeface="+mn-ea"/>
                  <a:sym typeface="+mn-lt"/>
                </a:rPr>
                <a:t>BUSINESS</a:t>
              </a:r>
              <a:endParaRPr lang="zh-CN" altLang="en-US" dirty="0">
                <a:solidFill>
                  <a:schemeClr val="bg1">
                    <a:alpha val="52000"/>
                  </a:schemeClr>
                </a:solidFill>
                <a:cs typeface="+mn-ea"/>
                <a:sym typeface="+mn-lt"/>
              </a:endParaRPr>
            </a:p>
          </p:txBody>
        </p:sp>
        <p:sp>
          <p:nvSpPr>
            <p:cNvPr id="42" name="文本框 41">
              <a:extLst>
                <a:ext uri="{FF2B5EF4-FFF2-40B4-BE49-F238E27FC236}">
                  <a16:creationId xmlns="" xmlns:a16="http://schemas.microsoft.com/office/drawing/2014/main" id="{5FED6978-9410-4D89-B1E1-4CA379810EA4}"/>
                </a:ext>
              </a:extLst>
            </p:cNvPr>
            <p:cNvSpPr txBox="1"/>
            <p:nvPr/>
          </p:nvSpPr>
          <p:spPr>
            <a:xfrm>
              <a:off x="4216809" y="3929705"/>
              <a:ext cx="2014259" cy="369332"/>
            </a:xfrm>
            <a:prstGeom prst="rect">
              <a:avLst/>
            </a:prstGeom>
            <a:noFill/>
          </p:spPr>
          <p:txBody>
            <a:bodyPr vert="horz" wrap="square" rtlCol="0">
              <a:spAutoFit/>
            </a:bodyPr>
            <a:lstStyle/>
            <a:p>
              <a:pPr algn="dist"/>
              <a:r>
                <a:rPr lang="en-US" altLang="zh-CN" dirty="0">
                  <a:solidFill>
                    <a:schemeClr val="bg1">
                      <a:alpha val="52000"/>
                    </a:schemeClr>
                  </a:solidFill>
                  <a:cs typeface="+mn-ea"/>
                  <a:sym typeface="+mn-lt"/>
                </a:rPr>
                <a:t>BROCHURE</a:t>
              </a:r>
              <a:endParaRPr lang="zh-CN" altLang="en-US" dirty="0">
                <a:solidFill>
                  <a:schemeClr val="bg1">
                    <a:alpha val="52000"/>
                  </a:schemeClr>
                </a:solidFill>
                <a:cs typeface="+mn-ea"/>
                <a:sym typeface="+mn-lt"/>
              </a:endParaRPr>
            </a:p>
          </p:txBody>
        </p:sp>
      </p:grpSp>
      <p:sp>
        <p:nvSpPr>
          <p:cNvPr id="43" name="文本框 42">
            <a:extLst>
              <a:ext uri="{FF2B5EF4-FFF2-40B4-BE49-F238E27FC236}">
                <a16:creationId xmlns="" xmlns:a16="http://schemas.microsoft.com/office/drawing/2014/main" id="{F59CB5DD-7E17-4E47-A7B1-DC3B126F1D4F}"/>
              </a:ext>
            </a:extLst>
          </p:cNvPr>
          <p:cNvSpPr txBox="1"/>
          <p:nvPr/>
        </p:nvSpPr>
        <p:spPr>
          <a:xfrm>
            <a:off x="6099074" y="3255764"/>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44" name="文本框 43">
            <a:extLst>
              <a:ext uri="{FF2B5EF4-FFF2-40B4-BE49-F238E27FC236}">
                <a16:creationId xmlns="" xmlns:a16="http://schemas.microsoft.com/office/drawing/2014/main" id="{DDA2B95D-F67F-4F53-A7C2-CD4D475E16F4}"/>
              </a:ext>
            </a:extLst>
          </p:cNvPr>
          <p:cNvSpPr txBox="1"/>
          <p:nvPr/>
        </p:nvSpPr>
        <p:spPr>
          <a:xfrm>
            <a:off x="6099072" y="3570022"/>
            <a:ext cx="5311877" cy="854080"/>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100" spc="100" dirty="0">
              <a:solidFill>
                <a:schemeClr val="tx1">
                  <a:lumMod val="50000"/>
                  <a:lumOff val="50000"/>
                </a:schemeClr>
              </a:solidFill>
              <a:cs typeface="+mn-ea"/>
              <a:sym typeface="+mn-lt"/>
            </a:endParaRPr>
          </a:p>
        </p:txBody>
      </p:sp>
      <p:sp>
        <p:nvSpPr>
          <p:cNvPr id="45" name="文本框 44">
            <a:extLst>
              <a:ext uri="{FF2B5EF4-FFF2-40B4-BE49-F238E27FC236}">
                <a16:creationId xmlns="" xmlns:a16="http://schemas.microsoft.com/office/drawing/2014/main" id="{58FE8710-BE37-463E-8512-1430DA1533BF}"/>
              </a:ext>
            </a:extLst>
          </p:cNvPr>
          <p:cNvSpPr txBox="1"/>
          <p:nvPr/>
        </p:nvSpPr>
        <p:spPr>
          <a:xfrm>
            <a:off x="5489473" y="4882481"/>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46" name="文本框 45">
            <a:extLst>
              <a:ext uri="{FF2B5EF4-FFF2-40B4-BE49-F238E27FC236}">
                <a16:creationId xmlns="" xmlns:a16="http://schemas.microsoft.com/office/drawing/2014/main" id="{4BDEAAA9-D714-4162-A6E6-4BA0667F99FB}"/>
              </a:ext>
            </a:extLst>
          </p:cNvPr>
          <p:cNvSpPr txBox="1"/>
          <p:nvPr/>
        </p:nvSpPr>
        <p:spPr>
          <a:xfrm>
            <a:off x="5489471" y="5196739"/>
            <a:ext cx="5311877" cy="854080"/>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100" spc="1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575412071"/>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0-#ppt_w/2"/>
                                          </p:val>
                                        </p:tav>
                                        <p:tav tm="100000">
                                          <p:val>
                                            <p:strVal val="#ppt_x"/>
                                          </p:val>
                                        </p:tav>
                                      </p:tavLst>
                                    </p:anim>
                                    <p:anim calcmode="lin" valueType="num">
                                      <p:cBhvr additive="base">
                                        <p:cTn id="16" dur="10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0-#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1000" fill="hold"/>
                                        <p:tgtEl>
                                          <p:spTgt spid="28"/>
                                        </p:tgtEl>
                                        <p:attrNameLst>
                                          <p:attrName>ppt_x</p:attrName>
                                        </p:attrNameLst>
                                      </p:cBhvr>
                                      <p:tavLst>
                                        <p:tav tm="0">
                                          <p:val>
                                            <p:strVal val="0-#ppt_w/2"/>
                                          </p:val>
                                        </p:tav>
                                        <p:tav tm="100000">
                                          <p:val>
                                            <p:strVal val="#ppt_x"/>
                                          </p:val>
                                        </p:tav>
                                      </p:tavLst>
                                    </p:anim>
                                    <p:anim calcmode="lin" valueType="num">
                                      <p:cBhvr additive="base">
                                        <p:cTn id="24" dur="1000" fill="hold"/>
                                        <p:tgtEl>
                                          <p:spTgt spid="2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000" fill="hold"/>
                                        <p:tgtEl>
                                          <p:spTgt spid="6"/>
                                        </p:tgtEl>
                                        <p:attrNameLst>
                                          <p:attrName>ppt_x</p:attrName>
                                        </p:attrNameLst>
                                      </p:cBhvr>
                                      <p:tavLst>
                                        <p:tav tm="0">
                                          <p:val>
                                            <p:strVal val="0-#ppt_w/2"/>
                                          </p:val>
                                        </p:tav>
                                        <p:tav tm="100000">
                                          <p:val>
                                            <p:strVal val="#ppt_x"/>
                                          </p:val>
                                        </p:tav>
                                      </p:tavLst>
                                    </p:anim>
                                    <p:anim calcmode="lin" valueType="num">
                                      <p:cBhvr additive="base">
                                        <p:cTn id="28" dur="10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0-#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1000" fill="hold"/>
                                        <p:tgtEl>
                                          <p:spTgt spid="38"/>
                                        </p:tgtEl>
                                        <p:attrNameLst>
                                          <p:attrName>ppt_x</p:attrName>
                                        </p:attrNameLst>
                                      </p:cBhvr>
                                      <p:tavLst>
                                        <p:tav tm="0">
                                          <p:val>
                                            <p:strVal val="0-#ppt_w/2"/>
                                          </p:val>
                                        </p:tav>
                                        <p:tav tm="100000">
                                          <p:val>
                                            <p:strVal val="#ppt_x"/>
                                          </p:val>
                                        </p:tav>
                                      </p:tavLst>
                                    </p:anim>
                                    <p:anim calcmode="lin" valueType="num">
                                      <p:cBhvr additive="base">
                                        <p:cTn id="36" dur="1000" fill="hold"/>
                                        <p:tgtEl>
                                          <p:spTgt spid="38"/>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1000" fill="hold"/>
                                        <p:tgtEl>
                                          <p:spTgt spid="36"/>
                                        </p:tgtEl>
                                        <p:attrNameLst>
                                          <p:attrName>ppt_x</p:attrName>
                                        </p:attrNameLst>
                                      </p:cBhvr>
                                      <p:tavLst>
                                        <p:tav tm="0">
                                          <p:val>
                                            <p:strVal val="1+#ppt_w/2"/>
                                          </p:val>
                                        </p:tav>
                                        <p:tav tm="100000">
                                          <p:val>
                                            <p:strVal val="#ppt_x"/>
                                          </p:val>
                                        </p:tav>
                                      </p:tavLst>
                                    </p:anim>
                                    <p:anim calcmode="lin" valueType="num">
                                      <p:cBhvr additive="base">
                                        <p:cTn id="40" dur="1000" fill="hold"/>
                                        <p:tgtEl>
                                          <p:spTgt spid="36"/>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1000" fill="hold"/>
                                        <p:tgtEl>
                                          <p:spTgt spid="37"/>
                                        </p:tgtEl>
                                        <p:attrNameLst>
                                          <p:attrName>ppt_x</p:attrName>
                                        </p:attrNameLst>
                                      </p:cBhvr>
                                      <p:tavLst>
                                        <p:tav tm="0">
                                          <p:val>
                                            <p:strVal val="1+#ppt_w/2"/>
                                          </p:val>
                                        </p:tav>
                                        <p:tav tm="100000">
                                          <p:val>
                                            <p:strVal val="#ppt_x"/>
                                          </p:val>
                                        </p:tav>
                                      </p:tavLst>
                                    </p:anim>
                                    <p:anim calcmode="lin" valueType="num">
                                      <p:cBhvr additive="base">
                                        <p:cTn id="44" dur="10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1000" fill="hold"/>
                                        <p:tgtEl>
                                          <p:spTgt spid="39"/>
                                        </p:tgtEl>
                                        <p:attrNameLst>
                                          <p:attrName>ppt_x</p:attrName>
                                        </p:attrNameLst>
                                      </p:cBhvr>
                                      <p:tavLst>
                                        <p:tav tm="0">
                                          <p:val>
                                            <p:strVal val="0-#ppt_w/2"/>
                                          </p:val>
                                        </p:tav>
                                        <p:tav tm="100000">
                                          <p:val>
                                            <p:strVal val="#ppt_x"/>
                                          </p:val>
                                        </p:tav>
                                      </p:tavLst>
                                    </p:anim>
                                    <p:anim calcmode="lin" valueType="num">
                                      <p:cBhvr additive="base">
                                        <p:cTn id="48" dur="1000" fill="hold"/>
                                        <p:tgtEl>
                                          <p:spTgt spid="39"/>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1000" fill="hold"/>
                                        <p:tgtEl>
                                          <p:spTgt spid="43"/>
                                        </p:tgtEl>
                                        <p:attrNameLst>
                                          <p:attrName>ppt_x</p:attrName>
                                        </p:attrNameLst>
                                      </p:cBhvr>
                                      <p:tavLst>
                                        <p:tav tm="0">
                                          <p:val>
                                            <p:strVal val="1+#ppt_w/2"/>
                                          </p:val>
                                        </p:tav>
                                        <p:tav tm="100000">
                                          <p:val>
                                            <p:strVal val="#ppt_x"/>
                                          </p:val>
                                        </p:tav>
                                      </p:tavLst>
                                    </p:anim>
                                    <p:anim calcmode="lin" valueType="num">
                                      <p:cBhvr additive="base">
                                        <p:cTn id="52" dur="1000" fill="hold"/>
                                        <p:tgtEl>
                                          <p:spTgt spid="4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1+#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1000" fill="hold"/>
                                        <p:tgtEl>
                                          <p:spTgt spid="45"/>
                                        </p:tgtEl>
                                        <p:attrNameLst>
                                          <p:attrName>ppt_x</p:attrName>
                                        </p:attrNameLst>
                                      </p:cBhvr>
                                      <p:tavLst>
                                        <p:tav tm="0">
                                          <p:val>
                                            <p:strVal val="1+#ppt_w/2"/>
                                          </p:val>
                                        </p:tav>
                                        <p:tav tm="100000">
                                          <p:val>
                                            <p:strVal val="#ppt_x"/>
                                          </p:val>
                                        </p:tav>
                                      </p:tavLst>
                                    </p:anim>
                                    <p:anim calcmode="lin" valueType="num">
                                      <p:cBhvr additive="base">
                                        <p:cTn id="60" dur="1000" fill="hold"/>
                                        <p:tgtEl>
                                          <p:spTgt spid="45"/>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6"/>
                                        </p:tgtEl>
                                        <p:attrNameLst>
                                          <p:attrName>style.visibility</p:attrName>
                                        </p:attrNameLst>
                                      </p:cBhvr>
                                      <p:to>
                                        <p:strVal val="visible"/>
                                      </p:to>
                                    </p:set>
                                    <p:anim calcmode="lin" valueType="num">
                                      <p:cBhvr additive="base">
                                        <p:cTn id="63" dur="1000" fill="hold"/>
                                        <p:tgtEl>
                                          <p:spTgt spid="46"/>
                                        </p:tgtEl>
                                        <p:attrNameLst>
                                          <p:attrName>ppt_x</p:attrName>
                                        </p:attrNameLst>
                                      </p:cBhvr>
                                      <p:tavLst>
                                        <p:tav tm="0">
                                          <p:val>
                                            <p:strVal val="1+#ppt_w/2"/>
                                          </p:val>
                                        </p:tav>
                                        <p:tav tm="100000">
                                          <p:val>
                                            <p:strVal val="#ppt_x"/>
                                          </p:val>
                                        </p:tav>
                                      </p:tavLst>
                                    </p:anim>
                                    <p:anim calcmode="lin" valueType="num">
                                      <p:cBhvr additive="base">
                                        <p:cTn id="64"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9" grpId="0"/>
      <p:bldP spid="43" grpId="0"/>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发展概况</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sp>
        <p:nvSpPr>
          <p:cNvPr id="6" name="矩形 5">
            <a:extLst>
              <a:ext uri="{FF2B5EF4-FFF2-40B4-BE49-F238E27FC236}">
                <a16:creationId xmlns="" xmlns:a16="http://schemas.microsoft.com/office/drawing/2014/main" id="{78B70156-45BA-4B8F-8B0F-D6C8EA7C1B9B}"/>
              </a:ext>
            </a:extLst>
          </p:cNvPr>
          <p:cNvSpPr/>
          <p:nvPr/>
        </p:nvSpPr>
        <p:spPr>
          <a:xfrm>
            <a:off x="0" y="4286250"/>
            <a:ext cx="12192000" cy="2571750"/>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 name="图片 6">
            <a:extLst>
              <a:ext uri="{FF2B5EF4-FFF2-40B4-BE49-F238E27FC236}">
                <a16:creationId xmlns="" xmlns:a16="http://schemas.microsoft.com/office/drawing/2014/main" id="{43D3CA63-EFD9-4A63-9435-3D0164C0143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09674" y="3597872"/>
            <a:ext cx="2771775" cy="1494755"/>
          </a:xfrm>
          <a:prstGeom prst="rect">
            <a:avLst/>
          </a:prstGeom>
          <a:effectLst>
            <a:outerShdw blurRad="63500" sx="102000" sy="102000" algn="ctr" rotWithShape="0">
              <a:prstClr val="black">
                <a:alpha val="40000"/>
              </a:prstClr>
            </a:outerShdw>
          </a:effectLst>
        </p:spPr>
      </p:pic>
      <p:pic>
        <p:nvPicPr>
          <p:cNvPr id="8" name="图片 7">
            <a:extLst>
              <a:ext uri="{FF2B5EF4-FFF2-40B4-BE49-F238E27FC236}">
                <a16:creationId xmlns="" xmlns:a16="http://schemas.microsoft.com/office/drawing/2014/main" id="{D00C0B24-7934-47D4-B925-1FC559ACFA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10112" y="3597872"/>
            <a:ext cx="2771775" cy="1494755"/>
          </a:xfrm>
          <a:prstGeom prst="rect">
            <a:avLst/>
          </a:prstGeom>
          <a:effectLst>
            <a:outerShdw blurRad="63500" sx="102000" sy="102000" algn="ctr" rotWithShape="0">
              <a:prstClr val="black">
                <a:alpha val="40000"/>
              </a:prstClr>
            </a:outerShdw>
          </a:effectLst>
        </p:spPr>
      </p:pic>
      <p:pic>
        <p:nvPicPr>
          <p:cNvPr id="9" name="图片 8">
            <a:extLst>
              <a:ext uri="{FF2B5EF4-FFF2-40B4-BE49-F238E27FC236}">
                <a16:creationId xmlns="" xmlns:a16="http://schemas.microsoft.com/office/drawing/2014/main" id="{87E025F9-C5DF-4D46-8D81-E24805D7581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10550" y="3597872"/>
            <a:ext cx="2771775" cy="1494755"/>
          </a:xfrm>
          <a:prstGeom prst="rect">
            <a:avLst/>
          </a:prstGeom>
          <a:effectLst>
            <a:outerShdw blurRad="63500" sx="102000" sy="102000" algn="ctr" rotWithShape="0">
              <a:prstClr val="black">
                <a:alpha val="40000"/>
              </a:prstClr>
            </a:outerShdw>
          </a:effectLst>
        </p:spPr>
      </p:pic>
      <p:sp>
        <p:nvSpPr>
          <p:cNvPr id="10" name="矩形 9">
            <a:extLst>
              <a:ext uri="{FF2B5EF4-FFF2-40B4-BE49-F238E27FC236}">
                <a16:creationId xmlns="" xmlns:a16="http://schemas.microsoft.com/office/drawing/2014/main" id="{A576C191-BD64-4323-BD77-42C3A4A509CD}"/>
              </a:ext>
            </a:extLst>
          </p:cNvPr>
          <p:cNvSpPr/>
          <p:nvPr/>
        </p:nvSpPr>
        <p:spPr>
          <a:xfrm>
            <a:off x="1209674" y="2148855"/>
            <a:ext cx="2771775" cy="1195471"/>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F94D021D-2EFA-4EC9-893A-FADF11C0D5EA}"/>
              </a:ext>
            </a:extLst>
          </p:cNvPr>
          <p:cNvSpPr txBox="1"/>
          <p:nvPr/>
        </p:nvSpPr>
        <p:spPr>
          <a:xfrm>
            <a:off x="1209675" y="2298143"/>
            <a:ext cx="1670417" cy="369332"/>
          </a:xfrm>
          <a:prstGeom prst="rect">
            <a:avLst/>
          </a:prstGeom>
          <a:noFill/>
        </p:spPr>
        <p:txBody>
          <a:bodyPr wrap="square" rtlCol="0">
            <a:spAutoFit/>
          </a:bodyPr>
          <a:lstStyle/>
          <a:p>
            <a:pPr algn="dist"/>
            <a:r>
              <a:rPr lang="zh-CN" altLang="en-US" spc="100" dirty="0">
                <a:solidFill>
                  <a:schemeClr val="tx1">
                    <a:lumMod val="75000"/>
                    <a:lumOff val="25000"/>
                  </a:schemeClr>
                </a:solidFill>
                <a:cs typeface="+mn-ea"/>
                <a:sym typeface="+mn-lt"/>
              </a:rPr>
              <a:t>请输入标题</a:t>
            </a:r>
          </a:p>
        </p:txBody>
      </p:sp>
      <p:sp>
        <p:nvSpPr>
          <p:cNvPr id="12" name="文本框 11">
            <a:extLst>
              <a:ext uri="{FF2B5EF4-FFF2-40B4-BE49-F238E27FC236}">
                <a16:creationId xmlns="" xmlns:a16="http://schemas.microsoft.com/office/drawing/2014/main" id="{88EF80E8-FA86-43CA-B4EA-882077E1FF87}"/>
              </a:ext>
            </a:extLst>
          </p:cNvPr>
          <p:cNvSpPr txBox="1"/>
          <p:nvPr/>
        </p:nvSpPr>
        <p:spPr>
          <a:xfrm>
            <a:off x="1209674" y="2637925"/>
            <a:ext cx="2647951" cy="526811"/>
          </a:xfrm>
          <a:prstGeom prst="rect">
            <a:avLst/>
          </a:prstGeom>
          <a:noFill/>
        </p:spPr>
        <p:txBody>
          <a:bodyPr wrap="square" rtlCol="0">
            <a:spAutoFit/>
          </a:bodyPr>
          <a:lstStyle/>
          <a:p>
            <a:pPr algn="just">
              <a:lnSpc>
                <a:spcPct val="150000"/>
              </a:lnSpc>
            </a:pPr>
            <a:r>
              <a:rPr lang="zh-CN" altLang="en-US" sz="1000" spc="100" dirty="0">
                <a:solidFill>
                  <a:schemeClr val="tx1">
                    <a:lumMod val="50000"/>
                    <a:lumOff val="50000"/>
                  </a:schemeClr>
                </a:solidFill>
                <a:cs typeface="+mn-ea"/>
                <a:sym typeface="+mn-lt"/>
              </a:rPr>
              <a:t>单击此处添加您的文本或者复制您适合的内容粘贴到此以填充文本框。</a:t>
            </a:r>
          </a:p>
        </p:txBody>
      </p:sp>
      <p:sp>
        <p:nvSpPr>
          <p:cNvPr id="13" name="矩形 12">
            <a:extLst>
              <a:ext uri="{FF2B5EF4-FFF2-40B4-BE49-F238E27FC236}">
                <a16:creationId xmlns="" xmlns:a16="http://schemas.microsoft.com/office/drawing/2014/main" id="{F2DC1EB8-9160-4AE5-9B0A-BB854B132962}"/>
              </a:ext>
            </a:extLst>
          </p:cNvPr>
          <p:cNvSpPr/>
          <p:nvPr/>
        </p:nvSpPr>
        <p:spPr>
          <a:xfrm>
            <a:off x="4710112" y="2141948"/>
            <a:ext cx="2771775" cy="1195471"/>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文本框 13">
            <a:extLst>
              <a:ext uri="{FF2B5EF4-FFF2-40B4-BE49-F238E27FC236}">
                <a16:creationId xmlns="" xmlns:a16="http://schemas.microsoft.com/office/drawing/2014/main" id="{C0ACC4CA-D15D-4206-94F7-1FB8AA6ED535}"/>
              </a:ext>
            </a:extLst>
          </p:cNvPr>
          <p:cNvSpPr txBox="1"/>
          <p:nvPr/>
        </p:nvSpPr>
        <p:spPr>
          <a:xfrm>
            <a:off x="4710113" y="2291236"/>
            <a:ext cx="1670417" cy="369332"/>
          </a:xfrm>
          <a:prstGeom prst="rect">
            <a:avLst/>
          </a:prstGeom>
          <a:noFill/>
        </p:spPr>
        <p:txBody>
          <a:bodyPr wrap="square" rtlCol="0">
            <a:spAutoFit/>
          </a:bodyPr>
          <a:lstStyle/>
          <a:p>
            <a:pPr algn="dist"/>
            <a:r>
              <a:rPr lang="zh-CN" altLang="en-US" spc="100" dirty="0">
                <a:solidFill>
                  <a:schemeClr val="tx1">
                    <a:lumMod val="75000"/>
                    <a:lumOff val="25000"/>
                  </a:schemeClr>
                </a:solidFill>
                <a:cs typeface="+mn-ea"/>
                <a:sym typeface="+mn-lt"/>
              </a:rPr>
              <a:t>请输入标题</a:t>
            </a:r>
          </a:p>
        </p:txBody>
      </p:sp>
      <p:sp>
        <p:nvSpPr>
          <p:cNvPr id="15" name="文本框 14">
            <a:extLst>
              <a:ext uri="{FF2B5EF4-FFF2-40B4-BE49-F238E27FC236}">
                <a16:creationId xmlns="" xmlns:a16="http://schemas.microsoft.com/office/drawing/2014/main" id="{BFC2C1A3-B3A6-4488-8A46-58CF8D3E4D83}"/>
              </a:ext>
            </a:extLst>
          </p:cNvPr>
          <p:cNvSpPr txBox="1"/>
          <p:nvPr/>
        </p:nvSpPr>
        <p:spPr>
          <a:xfrm>
            <a:off x="4710112" y="2631018"/>
            <a:ext cx="2647951" cy="526811"/>
          </a:xfrm>
          <a:prstGeom prst="rect">
            <a:avLst/>
          </a:prstGeom>
          <a:noFill/>
        </p:spPr>
        <p:txBody>
          <a:bodyPr wrap="square" rtlCol="0">
            <a:spAutoFit/>
          </a:bodyPr>
          <a:lstStyle/>
          <a:p>
            <a:pPr algn="just">
              <a:lnSpc>
                <a:spcPct val="150000"/>
              </a:lnSpc>
            </a:pPr>
            <a:r>
              <a:rPr lang="zh-CN" altLang="en-US" sz="1000" spc="100" dirty="0">
                <a:solidFill>
                  <a:schemeClr val="tx1">
                    <a:lumMod val="50000"/>
                    <a:lumOff val="50000"/>
                  </a:schemeClr>
                </a:solidFill>
                <a:cs typeface="+mn-ea"/>
                <a:sym typeface="+mn-lt"/>
              </a:rPr>
              <a:t>单击此处添加您的文本或者复制您适合的内容粘贴到此以填充文本框。</a:t>
            </a:r>
          </a:p>
        </p:txBody>
      </p:sp>
      <p:sp>
        <p:nvSpPr>
          <p:cNvPr id="16" name="矩形 15">
            <a:extLst>
              <a:ext uri="{FF2B5EF4-FFF2-40B4-BE49-F238E27FC236}">
                <a16:creationId xmlns="" xmlns:a16="http://schemas.microsoft.com/office/drawing/2014/main" id="{E525027F-08C5-4F3F-9670-7C1D6762C82A}"/>
              </a:ext>
            </a:extLst>
          </p:cNvPr>
          <p:cNvSpPr/>
          <p:nvPr/>
        </p:nvSpPr>
        <p:spPr>
          <a:xfrm>
            <a:off x="8210550" y="2135041"/>
            <a:ext cx="2771775" cy="1195471"/>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文本框 16">
            <a:extLst>
              <a:ext uri="{FF2B5EF4-FFF2-40B4-BE49-F238E27FC236}">
                <a16:creationId xmlns="" xmlns:a16="http://schemas.microsoft.com/office/drawing/2014/main" id="{9786C273-81D5-4859-A733-8B3A5F738BB2}"/>
              </a:ext>
            </a:extLst>
          </p:cNvPr>
          <p:cNvSpPr txBox="1"/>
          <p:nvPr/>
        </p:nvSpPr>
        <p:spPr>
          <a:xfrm>
            <a:off x="8210551" y="2284329"/>
            <a:ext cx="1670417" cy="369332"/>
          </a:xfrm>
          <a:prstGeom prst="rect">
            <a:avLst/>
          </a:prstGeom>
          <a:noFill/>
        </p:spPr>
        <p:txBody>
          <a:bodyPr wrap="square" rtlCol="0">
            <a:spAutoFit/>
          </a:bodyPr>
          <a:lstStyle/>
          <a:p>
            <a:pPr algn="dist"/>
            <a:r>
              <a:rPr lang="zh-CN" altLang="en-US" spc="100" dirty="0">
                <a:solidFill>
                  <a:schemeClr val="tx1">
                    <a:lumMod val="75000"/>
                    <a:lumOff val="25000"/>
                  </a:schemeClr>
                </a:solidFill>
                <a:cs typeface="+mn-ea"/>
                <a:sym typeface="+mn-lt"/>
              </a:rPr>
              <a:t>请输入标题</a:t>
            </a:r>
          </a:p>
        </p:txBody>
      </p:sp>
      <p:sp>
        <p:nvSpPr>
          <p:cNvPr id="18" name="文本框 17">
            <a:extLst>
              <a:ext uri="{FF2B5EF4-FFF2-40B4-BE49-F238E27FC236}">
                <a16:creationId xmlns="" xmlns:a16="http://schemas.microsoft.com/office/drawing/2014/main" id="{69E91F0A-D0DD-4B4E-BB7A-C2AAF533F8D3}"/>
              </a:ext>
            </a:extLst>
          </p:cNvPr>
          <p:cNvSpPr txBox="1"/>
          <p:nvPr/>
        </p:nvSpPr>
        <p:spPr>
          <a:xfrm>
            <a:off x="8210550" y="2624111"/>
            <a:ext cx="2647951" cy="526811"/>
          </a:xfrm>
          <a:prstGeom prst="rect">
            <a:avLst/>
          </a:prstGeom>
          <a:noFill/>
        </p:spPr>
        <p:txBody>
          <a:bodyPr wrap="square" rtlCol="0">
            <a:spAutoFit/>
          </a:bodyPr>
          <a:lstStyle/>
          <a:p>
            <a:pPr algn="just">
              <a:lnSpc>
                <a:spcPct val="150000"/>
              </a:lnSpc>
            </a:pPr>
            <a:r>
              <a:rPr lang="zh-CN" altLang="en-US" sz="1000" spc="100" dirty="0">
                <a:solidFill>
                  <a:schemeClr val="tx1">
                    <a:lumMod val="50000"/>
                    <a:lumOff val="50000"/>
                  </a:schemeClr>
                </a:solidFill>
                <a:cs typeface="+mn-ea"/>
                <a:sym typeface="+mn-lt"/>
              </a:rPr>
              <a:t>单击此处添加您的文本或者复制您适合的内容粘贴到此以填充文本框。</a:t>
            </a:r>
          </a:p>
        </p:txBody>
      </p:sp>
    </p:spTree>
    <p:extLst>
      <p:ext uri="{BB962C8B-B14F-4D97-AF65-F5344CB8AC3E}">
        <p14:creationId xmlns:p14="http://schemas.microsoft.com/office/powerpoint/2010/main" val="2954712305"/>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ppt_x"/>
                                          </p:val>
                                        </p:tav>
                                        <p:tav tm="100000">
                                          <p:val>
                                            <p:strVal val="#ppt_x"/>
                                          </p:val>
                                        </p:tav>
                                      </p:tavLst>
                                    </p:anim>
                                    <p:anim calcmode="lin" valueType="num">
                                      <p:cBhvr additive="base">
                                        <p:cTn id="12" dur="10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ppt_x"/>
                                          </p:val>
                                        </p:tav>
                                        <p:tav tm="100000">
                                          <p:val>
                                            <p:strVal val="#ppt_x"/>
                                          </p:val>
                                        </p:tav>
                                      </p:tavLst>
                                    </p:anim>
                                    <p:anim calcmode="lin" valueType="num">
                                      <p:cBhvr additive="base">
                                        <p:cTn id="16" dur="10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ppt_x"/>
                                          </p:val>
                                        </p:tav>
                                        <p:tav tm="100000">
                                          <p:val>
                                            <p:strVal val="#ppt_x"/>
                                          </p:val>
                                        </p:tav>
                                      </p:tavLst>
                                    </p:anim>
                                    <p:anim calcmode="lin" valueType="num">
                                      <p:cBhvr additive="base">
                                        <p:cTn id="20" dur="10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1000" fill="hold"/>
                                        <p:tgtEl>
                                          <p:spTgt spid="11"/>
                                        </p:tgtEl>
                                        <p:attrNameLst>
                                          <p:attrName>ppt_x</p:attrName>
                                        </p:attrNameLst>
                                      </p:cBhvr>
                                      <p:tavLst>
                                        <p:tav tm="0">
                                          <p:val>
                                            <p:strVal val="#ppt_x"/>
                                          </p:val>
                                        </p:tav>
                                        <p:tav tm="100000">
                                          <p:val>
                                            <p:strVal val="#ppt_x"/>
                                          </p:val>
                                        </p:tav>
                                      </p:tavLst>
                                    </p:anim>
                                    <p:anim calcmode="lin" valueType="num">
                                      <p:cBhvr additive="base">
                                        <p:cTn id="28" dur="10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ppt_x"/>
                                          </p:val>
                                        </p:tav>
                                        <p:tav tm="100000">
                                          <p:val>
                                            <p:strVal val="#ppt_x"/>
                                          </p:val>
                                        </p:tav>
                                      </p:tavLst>
                                    </p:anim>
                                    <p:anim calcmode="lin" valueType="num">
                                      <p:cBhvr additive="base">
                                        <p:cTn id="32" dur="10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ppt_x"/>
                                          </p:val>
                                        </p:tav>
                                        <p:tav tm="100000">
                                          <p:val>
                                            <p:strVal val="#ppt_x"/>
                                          </p:val>
                                        </p:tav>
                                      </p:tavLst>
                                    </p:anim>
                                    <p:anim calcmode="lin" valueType="num">
                                      <p:cBhvr additive="base">
                                        <p:cTn id="36" dur="1000" fill="hold"/>
                                        <p:tgtEl>
                                          <p:spTgt spid="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ppt_x"/>
                                          </p:val>
                                        </p:tav>
                                        <p:tav tm="100000">
                                          <p:val>
                                            <p:strVal val="#ppt_x"/>
                                          </p:val>
                                        </p:tav>
                                      </p:tavLst>
                                    </p:anim>
                                    <p:anim calcmode="lin" valueType="num">
                                      <p:cBhvr additive="base">
                                        <p:cTn id="40" dur="1000" fill="hold"/>
                                        <p:tgtEl>
                                          <p:spTgt spid="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ppt_x"/>
                                          </p:val>
                                        </p:tav>
                                        <p:tav tm="100000">
                                          <p:val>
                                            <p:strVal val="#ppt_x"/>
                                          </p:val>
                                        </p:tav>
                                      </p:tavLst>
                                    </p:anim>
                                    <p:anim calcmode="lin" valueType="num">
                                      <p:cBhvr additive="base">
                                        <p:cTn id="44" dur="1000" fill="hold"/>
                                        <p:tgtEl>
                                          <p:spTgt spid="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ppt_x"/>
                                          </p:val>
                                        </p:tav>
                                        <p:tav tm="100000">
                                          <p:val>
                                            <p:strVal val="#ppt_x"/>
                                          </p:val>
                                        </p:tav>
                                      </p:tavLst>
                                    </p:anim>
                                    <p:anim calcmode="lin" valueType="num">
                                      <p:cBhvr additive="base">
                                        <p:cTn id="48" dur="1000" fill="hold"/>
                                        <p:tgtEl>
                                          <p:spTgt spid="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additive="base">
                                        <p:cTn id="51" dur="1000" fill="hold"/>
                                        <p:tgtEl>
                                          <p:spTgt spid="17"/>
                                        </p:tgtEl>
                                        <p:attrNameLst>
                                          <p:attrName>ppt_x</p:attrName>
                                        </p:attrNameLst>
                                      </p:cBhvr>
                                      <p:tavLst>
                                        <p:tav tm="0">
                                          <p:val>
                                            <p:strVal val="#ppt_x"/>
                                          </p:val>
                                        </p:tav>
                                        <p:tav tm="100000">
                                          <p:val>
                                            <p:strVal val="#ppt_x"/>
                                          </p:val>
                                        </p:tav>
                                      </p:tavLst>
                                    </p:anim>
                                    <p:anim calcmode="lin" valueType="num">
                                      <p:cBhvr additive="base">
                                        <p:cTn id="52" dur="1000" fill="hold"/>
                                        <p:tgtEl>
                                          <p:spTgt spid="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1000" fill="hold"/>
                                        <p:tgtEl>
                                          <p:spTgt spid="18"/>
                                        </p:tgtEl>
                                        <p:attrNameLst>
                                          <p:attrName>ppt_x</p:attrName>
                                        </p:attrNameLst>
                                      </p:cBhvr>
                                      <p:tavLst>
                                        <p:tav tm="0">
                                          <p:val>
                                            <p:strVal val="#ppt_x"/>
                                          </p:val>
                                        </p:tav>
                                        <p:tav tm="100000">
                                          <p:val>
                                            <p:strVal val="#ppt_x"/>
                                          </p:val>
                                        </p:tav>
                                      </p:tavLst>
                                    </p:anim>
                                    <p:anim calcmode="lin" valueType="num">
                                      <p:cBhvr additive="base">
                                        <p:cTn id="5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p:bldP spid="12" grpId="0"/>
      <p:bldP spid="13" grpId="0" animBg="1"/>
      <p:bldP spid="14" grpId="0"/>
      <p:bldP spid="15" grpId="0"/>
      <p:bldP spid="16"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发展概况</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grpSp>
        <p:nvGrpSpPr>
          <p:cNvPr id="6" name="组合 5">
            <a:extLst>
              <a:ext uri="{FF2B5EF4-FFF2-40B4-BE49-F238E27FC236}">
                <a16:creationId xmlns="" xmlns:a16="http://schemas.microsoft.com/office/drawing/2014/main" id="{F21B6C64-AA89-4A10-BCD8-F8D71639D0DE}"/>
              </a:ext>
            </a:extLst>
          </p:cNvPr>
          <p:cNvGrpSpPr/>
          <p:nvPr/>
        </p:nvGrpSpPr>
        <p:grpSpPr>
          <a:xfrm>
            <a:off x="5206744" y="2231158"/>
            <a:ext cx="1604634" cy="1182615"/>
            <a:chOff x="4622544" y="1877654"/>
            <a:chExt cx="1604634" cy="1182615"/>
          </a:xfrm>
        </p:grpSpPr>
        <p:cxnSp>
          <p:nvCxnSpPr>
            <p:cNvPr id="7" name="直接连接符 6">
              <a:extLst>
                <a:ext uri="{FF2B5EF4-FFF2-40B4-BE49-F238E27FC236}">
                  <a16:creationId xmlns="" xmlns:a16="http://schemas.microsoft.com/office/drawing/2014/main" id="{CC1F73D5-891C-4423-8A69-628C4E27EDE1}"/>
                </a:ext>
              </a:extLst>
            </p:cNvPr>
            <p:cNvCxnSpPr/>
            <p:nvPr/>
          </p:nvCxnSpPr>
          <p:spPr>
            <a:xfrm>
              <a:off x="5290182" y="1877654"/>
              <a:ext cx="269358" cy="0"/>
            </a:xfrm>
            <a:prstGeom prst="line">
              <a:avLst/>
            </a:prstGeom>
            <a:ln w="38100">
              <a:solidFill>
                <a:srgbClr val="479F72"/>
              </a:solidFill>
            </a:ln>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 xmlns:a16="http://schemas.microsoft.com/office/drawing/2014/main" id="{E1C0F3FD-DEB1-450A-BD1F-6D9723CBB3A4}"/>
                </a:ext>
              </a:extLst>
            </p:cNvPr>
            <p:cNvSpPr txBox="1"/>
            <p:nvPr/>
          </p:nvSpPr>
          <p:spPr>
            <a:xfrm>
              <a:off x="4622544" y="1952273"/>
              <a:ext cx="1604634" cy="1107996"/>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grpSp>
        <p:nvGrpSpPr>
          <p:cNvPr id="9" name="组合 8">
            <a:extLst>
              <a:ext uri="{FF2B5EF4-FFF2-40B4-BE49-F238E27FC236}">
                <a16:creationId xmlns="" xmlns:a16="http://schemas.microsoft.com/office/drawing/2014/main" id="{8518E9C0-BCB7-400B-BF46-100FA521998C}"/>
              </a:ext>
            </a:extLst>
          </p:cNvPr>
          <p:cNvGrpSpPr/>
          <p:nvPr/>
        </p:nvGrpSpPr>
        <p:grpSpPr>
          <a:xfrm>
            <a:off x="7060379" y="2231158"/>
            <a:ext cx="1604634" cy="1182615"/>
            <a:chOff x="4622544" y="1877654"/>
            <a:chExt cx="1604634" cy="1182615"/>
          </a:xfrm>
        </p:grpSpPr>
        <p:cxnSp>
          <p:nvCxnSpPr>
            <p:cNvPr id="10" name="直接连接符 9">
              <a:extLst>
                <a:ext uri="{FF2B5EF4-FFF2-40B4-BE49-F238E27FC236}">
                  <a16:creationId xmlns="" xmlns:a16="http://schemas.microsoft.com/office/drawing/2014/main" id="{260A613E-492E-42F0-A63B-334AACB0C9D7}"/>
                </a:ext>
              </a:extLst>
            </p:cNvPr>
            <p:cNvCxnSpPr/>
            <p:nvPr/>
          </p:nvCxnSpPr>
          <p:spPr>
            <a:xfrm>
              <a:off x="5290182" y="1877654"/>
              <a:ext cx="269358" cy="0"/>
            </a:xfrm>
            <a:prstGeom prst="line">
              <a:avLst/>
            </a:prstGeom>
            <a:ln w="38100">
              <a:solidFill>
                <a:srgbClr val="479F72"/>
              </a:solidFill>
            </a:ln>
          </p:spPr>
          <p:style>
            <a:lnRef idx="1">
              <a:schemeClr val="accent1"/>
            </a:lnRef>
            <a:fillRef idx="0">
              <a:schemeClr val="accent1"/>
            </a:fillRef>
            <a:effectRef idx="0">
              <a:schemeClr val="accent1"/>
            </a:effectRef>
            <a:fontRef idx="minor">
              <a:schemeClr val="tx1"/>
            </a:fontRef>
          </p:style>
        </p:cxnSp>
        <p:sp>
          <p:nvSpPr>
            <p:cNvPr id="11" name="文本框 10">
              <a:extLst>
                <a:ext uri="{FF2B5EF4-FFF2-40B4-BE49-F238E27FC236}">
                  <a16:creationId xmlns="" xmlns:a16="http://schemas.microsoft.com/office/drawing/2014/main" id="{14A6F020-EFC1-4EFD-94BA-54057DBBD1D0}"/>
                </a:ext>
              </a:extLst>
            </p:cNvPr>
            <p:cNvSpPr txBox="1"/>
            <p:nvPr/>
          </p:nvSpPr>
          <p:spPr>
            <a:xfrm>
              <a:off x="4622544" y="1952273"/>
              <a:ext cx="1604634" cy="1107996"/>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grpSp>
        <p:nvGrpSpPr>
          <p:cNvPr id="12" name="组合 11">
            <a:extLst>
              <a:ext uri="{FF2B5EF4-FFF2-40B4-BE49-F238E27FC236}">
                <a16:creationId xmlns="" xmlns:a16="http://schemas.microsoft.com/office/drawing/2014/main" id="{E89A185D-8C7F-4AB6-A359-18718751CE29}"/>
              </a:ext>
            </a:extLst>
          </p:cNvPr>
          <p:cNvGrpSpPr/>
          <p:nvPr/>
        </p:nvGrpSpPr>
        <p:grpSpPr>
          <a:xfrm>
            <a:off x="8914014" y="2231158"/>
            <a:ext cx="1604634" cy="1182615"/>
            <a:chOff x="4622544" y="1877654"/>
            <a:chExt cx="1604634" cy="1182615"/>
          </a:xfrm>
        </p:grpSpPr>
        <p:cxnSp>
          <p:nvCxnSpPr>
            <p:cNvPr id="13" name="直接连接符 12">
              <a:extLst>
                <a:ext uri="{FF2B5EF4-FFF2-40B4-BE49-F238E27FC236}">
                  <a16:creationId xmlns="" xmlns:a16="http://schemas.microsoft.com/office/drawing/2014/main" id="{77E38201-7A47-4F15-9FD3-7B73C08822EF}"/>
                </a:ext>
              </a:extLst>
            </p:cNvPr>
            <p:cNvCxnSpPr/>
            <p:nvPr/>
          </p:nvCxnSpPr>
          <p:spPr>
            <a:xfrm>
              <a:off x="5290182" y="1877654"/>
              <a:ext cx="269358" cy="0"/>
            </a:xfrm>
            <a:prstGeom prst="line">
              <a:avLst/>
            </a:prstGeom>
            <a:ln w="38100">
              <a:solidFill>
                <a:srgbClr val="479F72"/>
              </a:solidFill>
            </a:ln>
          </p:spPr>
          <p:style>
            <a:lnRef idx="1">
              <a:schemeClr val="accent1"/>
            </a:lnRef>
            <a:fillRef idx="0">
              <a:schemeClr val="accent1"/>
            </a:fillRef>
            <a:effectRef idx="0">
              <a:schemeClr val="accent1"/>
            </a:effectRef>
            <a:fontRef idx="minor">
              <a:schemeClr val="tx1"/>
            </a:fontRef>
          </p:style>
        </p:cxnSp>
        <p:sp>
          <p:nvSpPr>
            <p:cNvPr id="14" name="文本框 13">
              <a:extLst>
                <a:ext uri="{FF2B5EF4-FFF2-40B4-BE49-F238E27FC236}">
                  <a16:creationId xmlns="" xmlns:a16="http://schemas.microsoft.com/office/drawing/2014/main" id="{6B17C18F-AA68-4A1D-B384-47C3EC366842}"/>
                </a:ext>
              </a:extLst>
            </p:cNvPr>
            <p:cNvSpPr txBox="1"/>
            <p:nvPr/>
          </p:nvSpPr>
          <p:spPr>
            <a:xfrm>
              <a:off x="4622544" y="1952273"/>
              <a:ext cx="1604634" cy="1107996"/>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grpSp>
        <p:nvGrpSpPr>
          <p:cNvPr id="15" name="组合 14">
            <a:extLst>
              <a:ext uri="{FF2B5EF4-FFF2-40B4-BE49-F238E27FC236}">
                <a16:creationId xmlns="" xmlns:a16="http://schemas.microsoft.com/office/drawing/2014/main" id="{426D40AA-51A4-44F6-8440-0A9A31AF5D0D}"/>
              </a:ext>
            </a:extLst>
          </p:cNvPr>
          <p:cNvGrpSpPr/>
          <p:nvPr/>
        </p:nvGrpSpPr>
        <p:grpSpPr>
          <a:xfrm>
            <a:off x="5206744" y="4144802"/>
            <a:ext cx="1604634" cy="1182615"/>
            <a:chOff x="4622544" y="1877654"/>
            <a:chExt cx="1604634" cy="1182615"/>
          </a:xfrm>
        </p:grpSpPr>
        <p:cxnSp>
          <p:nvCxnSpPr>
            <p:cNvPr id="16" name="直接连接符 15">
              <a:extLst>
                <a:ext uri="{FF2B5EF4-FFF2-40B4-BE49-F238E27FC236}">
                  <a16:creationId xmlns="" xmlns:a16="http://schemas.microsoft.com/office/drawing/2014/main" id="{199B38D2-7AE7-454C-99F3-E81EA7AB44F4}"/>
                </a:ext>
              </a:extLst>
            </p:cNvPr>
            <p:cNvCxnSpPr/>
            <p:nvPr/>
          </p:nvCxnSpPr>
          <p:spPr>
            <a:xfrm>
              <a:off x="5290182" y="1877654"/>
              <a:ext cx="269358" cy="0"/>
            </a:xfrm>
            <a:prstGeom prst="line">
              <a:avLst/>
            </a:prstGeom>
            <a:ln w="38100">
              <a:solidFill>
                <a:srgbClr val="479F72"/>
              </a:solidFill>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 xmlns:a16="http://schemas.microsoft.com/office/drawing/2014/main" id="{FF1CEAA2-05F1-4ADF-9BB5-6B657823C796}"/>
                </a:ext>
              </a:extLst>
            </p:cNvPr>
            <p:cNvSpPr txBox="1"/>
            <p:nvPr/>
          </p:nvSpPr>
          <p:spPr>
            <a:xfrm>
              <a:off x="4622544" y="1952273"/>
              <a:ext cx="1604634" cy="1107996"/>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grpSp>
        <p:nvGrpSpPr>
          <p:cNvPr id="18" name="组合 17">
            <a:extLst>
              <a:ext uri="{FF2B5EF4-FFF2-40B4-BE49-F238E27FC236}">
                <a16:creationId xmlns="" xmlns:a16="http://schemas.microsoft.com/office/drawing/2014/main" id="{E46C2CC4-C47E-4DFE-8323-256986B324A0}"/>
              </a:ext>
            </a:extLst>
          </p:cNvPr>
          <p:cNvGrpSpPr/>
          <p:nvPr/>
        </p:nvGrpSpPr>
        <p:grpSpPr>
          <a:xfrm>
            <a:off x="7060379" y="4144802"/>
            <a:ext cx="1604634" cy="1182615"/>
            <a:chOff x="4622544" y="1877654"/>
            <a:chExt cx="1604634" cy="1182615"/>
          </a:xfrm>
        </p:grpSpPr>
        <p:cxnSp>
          <p:nvCxnSpPr>
            <p:cNvPr id="19" name="直接连接符 18">
              <a:extLst>
                <a:ext uri="{FF2B5EF4-FFF2-40B4-BE49-F238E27FC236}">
                  <a16:creationId xmlns="" xmlns:a16="http://schemas.microsoft.com/office/drawing/2014/main" id="{2F22156B-1893-4FB9-A2AF-96B6A4660D65}"/>
                </a:ext>
              </a:extLst>
            </p:cNvPr>
            <p:cNvCxnSpPr/>
            <p:nvPr/>
          </p:nvCxnSpPr>
          <p:spPr>
            <a:xfrm>
              <a:off x="5290182" y="1877654"/>
              <a:ext cx="269358" cy="0"/>
            </a:xfrm>
            <a:prstGeom prst="line">
              <a:avLst/>
            </a:prstGeom>
            <a:ln w="38100">
              <a:solidFill>
                <a:srgbClr val="479F72"/>
              </a:solidFill>
            </a:ln>
          </p:spPr>
          <p:style>
            <a:lnRef idx="1">
              <a:schemeClr val="accent1"/>
            </a:lnRef>
            <a:fillRef idx="0">
              <a:schemeClr val="accent1"/>
            </a:fillRef>
            <a:effectRef idx="0">
              <a:schemeClr val="accent1"/>
            </a:effectRef>
            <a:fontRef idx="minor">
              <a:schemeClr val="tx1"/>
            </a:fontRef>
          </p:style>
        </p:cxnSp>
        <p:sp>
          <p:nvSpPr>
            <p:cNvPr id="20" name="文本框 19">
              <a:extLst>
                <a:ext uri="{FF2B5EF4-FFF2-40B4-BE49-F238E27FC236}">
                  <a16:creationId xmlns="" xmlns:a16="http://schemas.microsoft.com/office/drawing/2014/main" id="{8A31F340-14D3-4780-9E87-998E7C021C90}"/>
                </a:ext>
              </a:extLst>
            </p:cNvPr>
            <p:cNvSpPr txBox="1"/>
            <p:nvPr/>
          </p:nvSpPr>
          <p:spPr>
            <a:xfrm>
              <a:off x="4622544" y="1952273"/>
              <a:ext cx="1604634" cy="1107996"/>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grpSp>
        <p:nvGrpSpPr>
          <p:cNvPr id="25" name="组合 24">
            <a:extLst>
              <a:ext uri="{FF2B5EF4-FFF2-40B4-BE49-F238E27FC236}">
                <a16:creationId xmlns="" xmlns:a16="http://schemas.microsoft.com/office/drawing/2014/main" id="{516C60C7-FB6A-466F-BDE1-7BB24CD875CA}"/>
              </a:ext>
            </a:extLst>
          </p:cNvPr>
          <p:cNvGrpSpPr/>
          <p:nvPr/>
        </p:nvGrpSpPr>
        <p:grpSpPr>
          <a:xfrm>
            <a:off x="8914014" y="4144802"/>
            <a:ext cx="1604634" cy="1182615"/>
            <a:chOff x="4622544" y="1877654"/>
            <a:chExt cx="1604634" cy="1182615"/>
          </a:xfrm>
        </p:grpSpPr>
        <p:cxnSp>
          <p:nvCxnSpPr>
            <p:cNvPr id="26" name="直接连接符 25">
              <a:extLst>
                <a:ext uri="{FF2B5EF4-FFF2-40B4-BE49-F238E27FC236}">
                  <a16:creationId xmlns="" xmlns:a16="http://schemas.microsoft.com/office/drawing/2014/main" id="{E4E1DB21-0387-4F06-AF1D-9AEE4A7E89D3}"/>
                </a:ext>
              </a:extLst>
            </p:cNvPr>
            <p:cNvCxnSpPr/>
            <p:nvPr/>
          </p:nvCxnSpPr>
          <p:spPr>
            <a:xfrm>
              <a:off x="5290182" y="1877654"/>
              <a:ext cx="269358" cy="0"/>
            </a:xfrm>
            <a:prstGeom prst="line">
              <a:avLst/>
            </a:prstGeom>
            <a:ln w="38100">
              <a:solidFill>
                <a:srgbClr val="479F72"/>
              </a:solidFill>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 xmlns:a16="http://schemas.microsoft.com/office/drawing/2014/main" id="{25D9372C-5DD9-4E1F-AC57-14DEFBDA9C29}"/>
                </a:ext>
              </a:extLst>
            </p:cNvPr>
            <p:cNvSpPr txBox="1"/>
            <p:nvPr/>
          </p:nvSpPr>
          <p:spPr>
            <a:xfrm>
              <a:off x="4622544" y="1952273"/>
              <a:ext cx="1604634" cy="1107996"/>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pic>
        <p:nvPicPr>
          <p:cNvPr id="28" name="图片 27">
            <a:extLst>
              <a:ext uri="{FF2B5EF4-FFF2-40B4-BE49-F238E27FC236}">
                <a16:creationId xmlns="" xmlns:a16="http://schemas.microsoft.com/office/drawing/2014/main" id="{AFD685FF-E8F1-4A81-B33A-DFB1E55CE92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4108" y="2012587"/>
            <a:ext cx="3325997" cy="4845413"/>
          </a:xfrm>
          <a:prstGeom prst="rect">
            <a:avLst/>
          </a:prstGeom>
        </p:spPr>
      </p:pic>
    </p:spTree>
    <p:extLst>
      <p:ext uri="{BB962C8B-B14F-4D97-AF65-F5344CB8AC3E}">
        <p14:creationId xmlns:p14="http://schemas.microsoft.com/office/powerpoint/2010/main" val="1598838417"/>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1000" fill="hold"/>
                                        <p:tgtEl>
                                          <p:spTgt spid="18"/>
                                        </p:tgtEl>
                                        <p:attrNameLst>
                                          <p:attrName>ppt_x</p:attrName>
                                        </p:attrNameLst>
                                      </p:cBhvr>
                                      <p:tavLst>
                                        <p:tav tm="0">
                                          <p:val>
                                            <p:strVal val="0-#ppt_w/2"/>
                                          </p:val>
                                        </p:tav>
                                        <p:tav tm="100000">
                                          <p:val>
                                            <p:strVal val="#ppt_x"/>
                                          </p:val>
                                        </p:tav>
                                      </p:tavLst>
                                    </p:anim>
                                    <p:anim calcmode="lin" valueType="num">
                                      <p:cBhvr additive="base">
                                        <p:cTn id="24" dur="1000" fill="hold"/>
                                        <p:tgtEl>
                                          <p:spTgt spid="1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0-#ppt_w/2"/>
                                          </p:val>
                                        </p:tav>
                                        <p:tav tm="100000">
                                          <p:val>
                                            <p:strVal val="#ppt_x"/>
                                          </p:val>
                                        </p:tav>
                                      </p:tavLst>
                                    </p:anim>
                                    <p:anim calcmode="lin" valueType="num">
                                      <p:cBhvr additive="base">
                                        <p:cTn id="28" dur="10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1000" fill="hold"/>
                                        <p:tgtEl>
                                          <p:spTgt spid="28"/>
                                        </p:tgtEl>
                                        <p:attrNameLst>
                                          <p:attrName>ppt_x</p:attrName>
                                        </p:attrNameLst>
                                      </p:cBhvr>
                                      <p:tavLst>
                                        <p:tav tm="0">
                                          <p:val>
                                            <p:strVal val="#ppt_x"/>
                                          </p:val>
                                        </p:tav>
                                        <p:tav tm="100000">
                                          <p:val>
                                            <p:strVal val="#ppt_x"/>
                                          </p:val>
                                        </p:tav>
                                      </p:tavLst>
                                    </p:anim>
                                    <p:anim calcmode="lin" valueType="num">
                                      <p:cBhvr additive="base">
                                        <p:cTn id="32"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E0A19339-4FBC-48E6-8BB5-2CE06B5156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0289113" cy="6858000"/>
          </a:xfrm>
          <a:prstGeom prst="rect">
            <a:avLst/>
          </a:prstGeom>
        </p:spPr>
      </p:pic>
      <p:pic>
        <p:nvPicPr>
          <p:cNvPr id="40" name="图片 39">
            <a:extLst>
              <a:ext uri="{FF2B5EF4-FFF2-40B4-BE49-F238E27FC236}">
                <a16:creationId xmlns="" xmlns:a16="http://schemas.microsoft.com/office/drawing/2014/main" id="{CC8832C7-8DE5-4D34-9F2E-5519A6E0831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0289112" y="0"/>
            <a:ext cx="1902887" cy="6858000"/>
          </a:xfrm>
          <a:prstGeom prst="rect">
            <a:avLst/>
          </a:prstGeom>
        </p:spPr>
      </p:pic>
      <p:sp>
        <p:nvSpPr>
          <p:cNvPr id="48" name="任意多边形: 形状 47">
            <a:extLst>
              <a:ext uri="{FF2B5EF4-FFF2-40B4-BE49-F238E27FC236}">
                <a16:creationId xmlns="" xmlns:a16="http://schemas.microsoft.com/office/drawing/2014/main" id="{EE090696-76B6-4140-B6DD-102C2158EB17}"/>
              </a:ext>
            </a:extLst>
          </p:cNvPr>
          <p:cNvSpPr/>
          <p:nvPr/>
        </p:nvSpPr>
        <p:spPr>
          <a:xfrm>
            <a:off x="0" y="0"/>
            <a:ext cx="12192001" cy="3429000"/>
          </a:xfrm>
          <a:custGeom>
            <a:avLst/>
            <a:gdLst>
              <a:gd name="connsiteX0" fmla="*/ 0 w 12192001"/>
              <a:gd name="connsiteY0" fmla="*/ 0 h 3429000"/>
              <a:gd name="connsiteX1" fmla="*/ 1039657 w 12192001"/>
              <a:gd name="connsiteY1" fmla="*/ 0 h 3429000"/>
              <a:gd name="connsiteX2" fmla="*/ 1182057 w 12192001"/>
              <a:gd name="connsiteY2" fmla="*/ 101263 h 3429000"/>
              <a:gd name="connsiteX3" fmla="*/ 6096003 w 12192001"/>
              <a:gd name="connsiteY3" fmla="*/ 1602266 h 3429000"/>
              <a:gd name="connsiteX4" fmla="*/ 11009948 w 12192001"/>
              <a:gd name="connsiteY4" fmla="*/ 101263 h 3429000"/>
              <a:gd name="connsiteX5" fmla="*/ 11152348 w 12192001"/>
              <a:gd name="connsiteY5" fmla="*/ 0 h 3429000"/>
              <a:gd name="connsiteX6" fmla="*/ 12192001 w 12192001"/>
              <a:gd name="connsiteY6" fmla="*/ 0 h 3429000"/>
              <a:gd name="connsiteX7" fmla="*/ 12192001 w 12192001"/>
              <a:gd name="connsiteY7" fmla="*/ 1501738 h 3429000"/>
              <a:gd name="connsiteX8" fmla="*/ 12031292 w 12192001"/>
              <a:gd name="connsiteY8" fmla="*/ 1616020 h 3429000"/>
              <a:gd name="connsiteX9" fmla="*/ 6096003 w 12192001"/>
              <a:gd name="connsiteY9" fmla="*/ 3429000 h 3429000"/>
              <a:gd name="connsiteX10" fmla="*/ 160712 w 12192001"/>
              <a:gd name="connsiteY10" fmla="*/ 1616020 h 3429000"/>
              <a:gd name="connsiteX11" fmla="*/ 0 w 12192001"/>
              <a:gd name="connsiteY11" fmla="*/ 150173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3429000">
                <a:moveTo>
                  <a:pt x="0" y="0"/>
                </a:moveTo>
                <a:lnTo>
                  <a:pt x="1039657" y="0"/>
                </a:lnTo>
                <a:lnTo>
                  <a:pt x="1182057" y="101263"/>
                </a:lnTo>
                <a:cubicBezTo>
                  <a:pt x="2584772" y="1048918"/>
                  <a:pt x="4275766" y="1602266"/>
                  <a:pt x="6096003" y="1602266"/>
                </a:cubicBezTo>
                <a:cubicBezTo>
                  <a:pt x="7916238" y="1602266"/>
                  <a:pt x="9607233" y="1048918"/>
                  <a:pt x="11009948" y="101263"/>
                </a:cubicBezTo>
                <a:lnTo>
                  <a:pt x="11152348" y="0"/>
                </a:lnTo>
                <a:lnTo>
                  <a:pt x="12192001" y="0"/>
                </a:lnTo>
                <a:lnTo>
                  <a:pt x="12192001" y="1501738"/>
                </a:lnTo>
                <a:lnTo>
                  <a:pt x="12031292" y="1616020"/>
                </a:lnTo>
                <a:cubicBezTo>
                  <a:pt x="10337029" y="2760642"/>
                  <a:pt x="8294567" y="3429000"/>
                  <a:pt x="6096003" y="3429000"/>
                </a:cubicBezTo>
                <a:cubicBezTo>
                  <a:pt x="3897437" y="3429000"/>
                  <a:pt x="1854976" y="2760642"/>
                  <a:pt x="160712" y="1616020"/>
                </a:cubicBezTo>
                <a:lnTo>
                  <a:pt x="0" y="1501735"/>
                </a:lnTo>
                <a:close/>
              </a:path>
            </a:pathLst>
          </a:cu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sp>
        <p:nvSpPr>
          <p:cNvPr id="2" name="矩形 1">
            <a:extLst>
              <a:ext uri="{FF2B5EF4-FFF2-40B4-BE49-F238E27FC236}">
                <a16:creationId xmlns="" xmlns:a16="http://schemas.microsoft.com/office/drawing/2014/main" id="{FFE2C3D3-E863-4289-A3A7-3BA8A48E9097}"/>
              </a:ext>
            </a:extLst>
          </p:cNvPr>
          <p:cNvSpPr/>
          <p:nvPr/>
        </p:nvSpPr>
        <p:spPr>
          <a:xfrm flipH="1">
            <a:off x="0" y="0"/>
            <a:ext cx="12192000" cy="6858000"/>
          </a:xfrm>
          <a:prstGeom prst="rect">
            <a:avLst/>
          </a:prstGeom>
          <a:gradFill flip="none" rotWithShape="1">
            <a:gsLst>
              <a:gs pos="50000">
                <a:srgbClr val="479F72">
                  <a:alpha val="90000"/>
                </a:srgbClr>
              </a:gs>
              <a:gs pos="100000">
                <a:srgbClr val="35823C">
                  <a:alpha val="0"/>
                </a:srgbClr>
              </a:gs>
              <a:gs pos="0">
                <a:srgbClr val="479F7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a:extLst>
              <a:ext uri="{FF2B5EF4-FFF2-40B4-BE49-F238E27FC236}">
                <a16:creationId xmlns="" xmlns:a16="http://schemas.microsoft.com/office/drawing/2014/main" id="{FCBCBA71-00D2-45AF-8CE6-DA4BFCA934F4}"/>
              </a:ext>
            </a:extLst>
          </p:cNvPr>
          <p:cNvGrpSpPr/>
          <p:nvPr/>
        </p:nvGrpSpPr>
        <p:grpSpPr>
          <a:xfrm>
            <a:off x="3115636" y="3429000"/>
            <a:ext cx="6010900" cy="1089817"/>
            <a:chOff x="1732725" y="2345934"/>
            <a:chExt cx="3181380" cy="1089817"/>
          </a:xfrm>
        </p:grpSpPr>
        <p:sp>
          <p:nvSpPr>
            <p:cNvPr id="58" name="文本框 57">
              <a:extLst>
                <a:ext uri="{FF2B5EF4-FFF2-40B4-BE49-F238E27FC236}">
                  <a16:creationId xmlns="" xmlns:a16="http://schemas.microsoft.com/office/drawing/2014/main" id="{8C699009-F3C6-4EEC-B2C7-26D9C9EACBA0}"/>
                </a:ext>
              </a:extLst>
            </p:cNvPr>
            <p:cNvSpPr txBox="1"/>
            <p:nvPr/>
          </p:nvSpPr>
          <p:spPr>
            <a:xfrm>
              <a:off x="1733910" y="2345934"/>
              <a:ext cx="3166602" cy="769441"/>
            </a:xfrm>
            <a:prstGeom prst="rect">
              <a:avLst/>
            </a:prstGeom>
            <a:noFill/>
          </p:spPr>
          <p:txBody>
            <a:bodyPr wrap="square" rtlCol="0">
              <a:spAutoFit/>
            </a:bodyPr>
            <a:lstStyle/>
            <a:p>
              <a:pPr algn="dist"/>
              <a:r>
                <a:rPr lang="zh-CN" altLang="en-US" sz="4400" dirty="0">
                  <a:solidFill>
                    <a:schemeClr val="bg1"/>
                  </a:solidFill>
                  <a:cs typeface="+mn-ea"/>
                  <a:sym typeface="+mn-lt"/>
                </a:rPr>
                <a:t>国内绿色农业发展方案</a:t>
              </a:r>
            </a:p>
          </p:txBody>
        </p:sp>
        <p:sp>
          <p:nvSpPr>
            <p:cNvPr id="59" name="文本框 58">
              <a:extLst>
                <a:ext uri="{FF2B5EF4-FFF2-40B4-BE49-F238E27FC236}">
                  <a16:creationId xmlns="" xmlns:a16="http://schemas.microsoft.com/office/drawing/2014/main" id="{3C08C84B-051F-4609-B79D-A2382F81F280}"/>
                </a:ext>
              </a:extLst>
            </p:cNvPr>
            <p:cNvSpPr txBox="1"/>
            <p:nvPr/>
          </p:nvSpPr>
          <p:spPr>
            <a:xfrm>
              <a:off x="1732725" y="3127974"/>
              <a:ext cx="3181380" cy="307777"/>
            </a:xfrm>
            <a:prstGeom prst="rect">
              <a:avLst/>
            </a:prstGeom>
            <a:noFill/>
          </p:spPr>
          <p:txBody>
            <a:bodyPr wrap="square" rtlCol="0">
              <a:spAutoFit/>
            </a:bodyPr>
            <a:lstStyle/>
            <a:p>
              <a:pPr algn="dist"/>
              <a:r>
                <a:rPr lang="en-US" altLang="zh-CN" sz="1400" dirty="0">
                  <a:solidFill>
                    <a:schemeClr val="bg1"/>
                  </a:solidFill>
                  <a:cs typeface="+mn-ea"/>
                  <a:sym typeface="+mn-lt"/>
                </a:rPr>
                <a:t>GREEN AGRICULTURE DEVELOPMENT</a:t>
              </a:r>
              <a:endParaRPr lang="zh-CN" altLang="en-US" sz="1400" dirty="0">
                <a:solidFill>
                  <a:schemeClr val="bg1"/>
                </a:solidFill>
                <a:cs typeface="+mn-ea"/>
                <a:sym typeface="+mn-lt"/>
              </a:endParaRPr>
            </a:p>
          </p:txBody>
        </p:sp>
      </p:grpSp>
      <p:sp>
        <p:nvSpPr>
          <p:cNvPr id="54" name="文本框 53">
            <a:extLst>
              <a:ext uri="{FF2B5EF4-FFF2-40B4-BE49-F238E27FC236}">
                <a16:creationId xmlns="" xmlns:a16="http://schemas.microsoft.com/office/drawing/2014/main" id="{7FED6C5A-5296-4BC1-B0F3-40C42204CF01}"/>
              </a:ext>
            </a:extLst>
          </p:cNvPr>
          <p:cNvSpPr txBox="1"/>
          <p:nvPr/>
        </p:nvSpPr>
        <p:spPr>
          <a:xfrm>
            <a:off x="3607627" y="4756013"/>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55" name="文本框 54">
            <a:extLst>
              <a:ext uri="{FF2B5EF4-FFF2-40B4-BE49-F238E27FC236}">
                <a16:creationId xmlns="" xmlns:a16="http://schemas.microsoft.com/office/drawing/2014/main" id="{C3339A45-ADB1-458B-93EF-4E62D042EC23}"/>
              </a:ext>
            </a:extLst>
          </p:cNvPr>
          <p:cNvSpPr txBox="1"/>
          <p:nvPr/>
        </p:nvSpPr>
        <p:spPr>
          <a:xfrm>
            <a:off x="3610478" y="5271539"/>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56" name="文本框 55">
            <a:extLst>
              <a:ext uri="{FF2B5EF4-FFF2-40B4-BE49-F238E27FC236}">
                <a16:creationId xmlns="" xmlns:a16="http://schemas.microsoft.com/office/drawing/2014/main" id="{0A10ECE6-A1FA-4A45-8EA1-A6270FB40ECD}"/>
              </a:ext>
            </a:extLst>
          </p:cNvPr>
          <p:cNvSpPr txBox="1"/>
          <p:nvPr/>
        </p:nvSpPr>
        <p:spPr>
          <a:xfrm>
            <a:off x="6383709" y="4761389"/>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57" name="文本框 56">
            <a:extLst>
              <a:ext uri="{FF2B5EF4-FFF2-40B4-BE49-F238E27FC236}">
                <a16:creationId xmlns="" xmlns:a16="http://schemas.microsoft.com/office/drawing/2014/main" id="{6A5452A1-D7CC-4350-9B0F-356103441DC3}"/>
              </a:ext>
            </a:extLst>
          </p:cNvPr>
          <p:cNvSpPr txBox="1"/>
          <p:nvPr/>
        </p:nvSpPr>
        <p:spPr>
          <a:xfrm>
            <a:off x="6386560" y="5276915"/>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79" name="文本框 78">
            <a:extLst>
              <a:ext uri="{FF2B5EF4-FFF2-40B4-BE49-F238E27FC236}">
                <a16:creationId xmlns="" xmlns:a16="http://schemas.microsoft.com/office/drawing/2014/main" id="{5019E684-4FC3-44A9-8B6F-677D944AC07B}"/>
              </a:ext>
            </a:extLst>
          </p:cNvPr>
          <p:cNvSpPr txBox="1"/>
          <p:nvPr/>
        </p:nvSpPr>
        <p:spPr>
          <a:xfrm>
            <a:off x="4206058" y="2214935"/>
            <a:ext cx="3806611" cy="769441"/>
          </a:xfrm>
          <a:prstGeom prst="rect">
            <a:avLst/>
          </a:prstGeom>
          <a:noFill/>
        </p:spPr>
        <p:txBody>
          <a:bodyPr wrap="square" rtlCol="0">
            <a:spAutoFit/>
          </a:bodyPr>
          <a:lstStyle/>
          <a:p>
            <a:pPr algn="dist"/>
            <a:r>
              <a:rPr lang="en-US" altLang="zh-CN" sz="4400" dirty="0">
                <a:solidFill>
                  <a:schemeClr val="bg1"/>
                </a:solidFill>
                <a:cs typeface="+mn-ea"/>
                <a:sym typeface="+mn-lt"/>
              </a:rPr>
              <a:t>PART THREE</a:t>
            </a:r>
            <a:endParaRPr lang="zh-CN" altLang="en-US" sz="4400" dirty="0">
              <a:solidFill>
                <a:schemeClr val="bg1"/>
              </a:solidFill>
              <a:cs typeface="+mn-ea"/>
              <a:sym typeface="+mn-lt"/>
            </a:endParaRPr>
          </a:p>
        </p:txBody>
      </p:sp>
      <p:grpSp>
        <p:nvGrpSpPr>
          <p:cNvPr id="80" name="组合 79">
            <a:extLst>
              <a:ext uri="{FF2B5EF4-FFF2-40B4-BE49-F238E27FC236}">
                <a16:creationId xmlns="" xmlns:a16="http://schemas.microsoft.com/office/drawing/2014/main" id="{A3A47835-34D7-452A-99E0-29A81D98270C}"/>
              </a:ext>
            </a:extLst>
          </p:cNvPr>
          <p:cNvGrpSpPr/>
          <p:nvPr/>
        </p:nvGrpSpPr>
        <p:grpSpPr>
          <a:xfrm>
            <a:off x="5202357" y="1197347"/>
            <a:ext cx="1841936" cy="1034307"/>
            <a:chOff x="589978" y="105452"/>
            <a:chExt cx="8323218" cy="4673757"/>
          </a:xfrm>
        </p:grpSpPr>
        <p:pic>
          <p:nvPicPr>
            <p:cNvPr id="81" name="图片 80">
              <a:extLst>
                <a:ext uri="{FF2B5EF4-FFF2-40B4-BE49-F238E27FC236}">
                  <a16:creationId xmlns="" xmlns:a16="http://schemas.microsoft.com/office/drawing/2014/main" id="{6C030A9F-66C9-46A1-AA77-71434B117D8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89978" y="964533"/>
              <a:ext cx="3357376" cy="3445344"/>
            </a:xfrm>
            <a:prstGeom prst="rect">
              <a:avLst/>
            </a:prstGeom>
          </p:spPr>
        </p:pic>
        <p:pic>
          <p:nvPicPr>
            <p:cNvPr id="82" name="图片 81">
              <a:extLst>
                <a:ext uri="{FF2B5EF4-FFF2-40B4-BE49-F238E27FC236}">
                  <a16:creationId xmlns="" xmlns:a16="http://schemas.microsoft.com/office/drawing/2014/main" id="{283F24ED-32B1-4550-8127-C4360DF7EF2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161393" y="2226509"/>
              <a:ext cx="2985623" cy="2552700"/>
            </a:xfrm>
            <a:prstGeom prst="rect">
              <a:avLst/>
            </a:prstGeom>
          </p:spPr>
        </p:pic>
        <p:pic>
          <p:nvPicPr>
            <p:cNvPr id="83" name="图片 82">
              <a:extLst>
                <a:ext uri="{FF2B5EF4-FFF2-40B4-BE49-F238E27FC236}">
                  <a16:creationId xmlns="" xmlns:a16="http://schemas.microsoft.com/office/drawing/2014/main" id="{3C93E64C-3E7E-48A2-A76B-922C21A84C1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068343" y="105452"/>
              <a:ext cx="4844853" cy="4465152"/>
            </a:xfrm>
            <a:prstGeom prst="rect">
              <a:avLst/>
            </a:prstGeom>
          </p:spPr>
        </p:pic>
      </p:grpSp>
      <p:pic>
        <p:nvPicPr>
          <p:cNvPr id="84" name="图片 83">
            <a:extLst>
              <a:ext uri="{FF2B5EF4-FFF2-40B4-BE49-F238E27FC236}">
                <a16:creationId xmlns="" xmlns:a16="http://schemas.microsoft.com/office/drawing/2014/main" id="{B659D4AC-95D1-475E-B080-1762B701DE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47596" y="145692"/>
            <a:ext cx="800025" cy="490924"/>
          </a:xfrm>
          <a:prstGeom prst="rect">
            <a:avLst/>
          </a:prstGeom>
        </p:spPr>
      </p:pic>
    </p:spTree>
    <p:extLst>
      <p:ext uri="{BB962C8B-B14F-4D97-AF65-F5344CB8AC3E}">
        <p14:creationId xmlns:p14="http://schemas.microsoft.com/office/powerpoint/2010/main" val="93100613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par>
                                <p:cTn id="14" presetID="16" presetClass="entr" presetSubtype="37" fill="hold" grpId="0" nodeType="withEffect">
                                  <p:stCondLst>
                                    <p:cond delay="500"/>
                                  </p:stCondLst>
                                  <p:childTnLst>
                                    <p:set>
                                      <p:cBhvr>
                                        <p:cTn id="15" dur="1" fill="hold">
                                          <p:stCondLst>
                                            <p:cond delay="0"/>
                                          </p:stCondLst>
                                        </p:cTn>
                                        <p:tgtEl>
                                          <p:spTgt spid="79"/>
                                        </p:tgtEl>
                                        <p:attrNameLst>
                                          <p:attrName>style.visibility</p:attrName>
                                        </p:attrNameLst>
                                      </p:cBhvr>
                                      <p:to>
                                        <p:strVal val="visible"/>
                                      </p:to>
                                    </p:set>
                                    <p:animEffect transition="in" filter="barn(outVertical)">
                                      <p:cBhvr>
                                        <p:cTn id="16" dur="1000"/>
                                        <p:tgtEl>
                                          <p:spTgt spid="79"/>
                                        </p:tgtEl>
                                      </p:cBhvr>
                                    </p:animEffect>
                                  </p:childTnLst>
                                </p:cTn>
                              </p:par>
                              <p:par>
                                <p:cTn id="17" presetID="2" presetClass="entr" presetSubtype="2" fill="hold" nodeType="withEffect">
                                  <p:stCondLst>
                                    <p:cond delay="50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1000" fill="hold"/>
                                        <p:tgtEl>
                                          <p:spTgt spid="84"/>
                                        </p:tgtEl>
                                        <p:attrNameLst>
                                          <p:attrName>ppt_x</p:attrName>
                                        </p:attrNameLst>
                                      </p:cBhvr>
                                      <p:tavLst>
                                        <p:tav tm="0">
                                          <p:val>
                                            <p:strVal val="1+#ppt_w/2"/>
                                          </p:val>
                                        </p:tav>
                                        <p:tav tm="100000">
                                          <p:val>
                                            <p:strVal val="#ppt_x"/>
                                          </p:val>
                                        </p:tav>
                                      </p:tavLst>
                                    </p:anim>
                                    <p:anim calcmode="lin" valueType="num">
                                      <p:cBhvr additive="base">
                                        <p:cTn id="20" dur="1000" fill="hold"/>
                                        <p:tgtEl>
                                          <p:spTgt spid="84"/>
                                        </p:tgtEl>
                                        <p:attrNameLst>
                                          <p:attrName>ppt_y</p:attrName>
                                        </p:attrNameLst>
                                      </p:cBhvr>
                                      <p:tavLst>
                                        <p:tav tm="0">
                                          <p:val>
                                            <p:strVal val="#ppt_y"/>
                                          </p:val>
                                        </p:tav>
                                        <p:tav tm="100000">
                                          <p:val>
                                            <p:strVal val="#ppt_y"/>
                                          </p:val>
                                        </p:tav>
                                      </p:tavLst>
                                    </p:anim>
                                  </p:childTnLst>
                                </p:cTn>
                              </p:par>
                              <p:par>
                                <p:cTn id="21" presetID="47" presetClass="entr" presetSubtype="0" fill="hold" nodeType="withEffect">
                                  <p:stCondLst>
                                    <p:cond delay="50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anim calcmode="lin" valueType="num">
                                      <p:cBhvr>
                                        <p:cTn id="24" dur="1000" fill="hold"/>
                                        <p:tgtEl>
                                          <p:spTgt spid="80"/>
                                        </p:tgtEl>
                                        <p:attrNameLst>
                                          <p:attrName>ppt_x</p:attrName>
                                        </p:attrNameLst>
                                      </p:cBhvr>
                                      <p:tavLst>
                                        <p:tav tm="0">
                                          <p:val>
                                            <p:strVal val="#ppt_x"/>
                                          </p:val>
                                        </p:tav>
                                        <p:tav tm="100000">
                                          <p:val>
                                            <p:strVal val="#ppt_x"/>
                                          </p:val>
                                        </p:tav>
                                      </p:tavLst>
                                    </p:anim>
                                    <p:anim calcmode="lin" valueType="num">
                                      <p:cBhvr>
                                        <p:cTn id="25" dur="1000" fill="hold"/>
                                        <p:tgtEl>
                                          <p:spTgt spid="80"/>
                                        </p:tgtEl>
                                        <p:attrNameLst>
                                          <p:attrName>ppt_y</p:attrName>
                                        </p:attrNameLst>
                                      </p:cBhvr>
                                      <p:tavLst>
                                        <p:tav tm="0">
                                          <p:val>
                                            <p:strVal val="#ppt_y-.1"/>
                                          </p:val>
                                        </p:tav>
                                        <p:tav tm="100000">
                                          <p:val>
                                            <p:strVal val="#ppt_y"/>
                                          </p:val>
                                        </p:tav>
                                      </p:tavLst>
                                    </p:anim>
                                  </p:childTnLst>
                                </p:cTn>
                              </p:par>
                              <p:par>
                                <p:cTn id="26" presetID="16" presetClass="entr" presetSubtype="37" fill="hold" nodeType="withEffect">
                                  <p:stCondLst>
                                    <p:cond delay="1250"/>
                                  </p:stCondLst>
                                  <p:childTnLst>
                                    <p:set>
                                      <p:cBhvr>
                                        <p:cTn id="27" dur="1" fill="hold">
                                          <p:stCondLst>
                                            <p:cond delay="0"/>
                                          </p:stCondLst>
                                        </p:cTn>
                                        <p:tgtEl>
                                          <p:spTgt spid="51"/>
                                        </p:tgtEl>
                                        <p:attrNameLst>
                                          <p:attrName>style.visibility</p:attrName>
                                        </p:attrNameLst>
                                      </p:cBhvr>
                                      <p:to>
                                        <p:strVal val="visible"/>
                                      </p:to>
                                    </p:set>
                                    <p:animEffect transition="in" filter="barn(outVertical)">
                                      <p:cBhvr>
                                        <p:cTn id="28" dur="1000"/>
                                        <p:tgtEl>
                                          <p:spTgt spid="51"/>
                                        </p:tgtEl>
                                      </p:cBhvr>
                                    </p:animEffect>
                                  </p:childTnLst>
                                </p:cTn>
                              </p:par>
                              <p:par>
                                <p:cTn id="29" presetID="42" presetClass="entr" presetSubtype="0" fill="hold" grpId="0" nodeType="withEffect">
                                  <p:stCondLst>
                                    <p:cond delay="125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1000" fill="hold"/>
                                        <p:tgtEl>
                                          <p:spTgt spid="5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25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anim calcmode="lin" valueType="num">
                                      <p:cBhvr>
                                        <p:cTn id="37" dur="1000" fill="hold"/>
                                        <p:tgtEl>
                                          <p:spTgt spid="55"/>
                                        </p:tgtEl>
                                        <p:attrNameLst>
                                          <p:attrName>ppt_x</p:attrName>
                                        </p:attrNameLst>
                                      </p:cBhvr>
                                      <p:tavLst>
                                        <p:tav tm="0">
                                          <p:val>
                                            <p:strVal val="#ppt_x"/>
                                          </p:val>
                                        </p:tav>
                                        <p:tav tm="100000">
                                          <p:val>
                                            <p:strVal val="#ppt_x"/>
                                          </p:val>
                                        </p:tav>
                                      </p:tavLst>
                                    </p:anim>
                                    <p:anim calcmode="lin" valueType="num">
                                      <p:cBhvr>
                                        <p:cTn id="38" dur="1000" fill="hold"/>
                                        <p:tgtEl>
                                          <p:spTgt spid="5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25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25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1000"/>
                                        <p:tgtEl>
                                          <p:spTgt spid="57"/>
                                        </p:tgtEl>
                                      </p:cBhvr>
                                    </p:animEffect>
                                    <p:anim calcmode="lin" valueType="num">
                                      <p:cBhvr>
                                        <p:cTn id="47" dur="1000" fill="hold"/>
                                        <p:tgtEl>
                                          <p:spTgt spid="57"/>
                                        </p:tgtEl>
                                        <p:attrNameLst>
                                          <p:attrName>ppt_x</p:attrName>
                                        </p:attrNameLst>
                                      </p:cBhvr>
                                      <p:tavLst>
                                        <p:tav tm="0">
                                          <p:val>
                                            <p:strVal val="#ppt_x"/>
                                          </p:val>
                                        </p:tav>
                                        <p:tav tm="100000">
                                          <p:val>
                                            <p:strVal val="#ppt_x"/>
                                          </p:val>
                                        </p:tav>
                                      </p:tavLst>
                                    </p:anim>
                                    <p:anim calcmode="lin" valueType="num">
                                      <p:cBhvr>
                                        <p:cTn id="4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animBg="1"/>
      <p:bldP spid="54" grpId="0"/>
      <p:bldP spid="55" grpId="0"/>
      <p:bldP spid="56" grpId="0"/>
      <p:bldP spid="57" grpId="0"/>
      <p:bldP spid="7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发展方案</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grpSp>
        <p:nvGrpSpPr>
          <p:cNvPr id="6" name="组合 5">
            <a:extLst>
              <a:ext uri="{FF2B5EF4-FFF2-40B4-BE49-F238E27FC236}">
                <a16:creationId xmlns="" xmlns:a16="http://schemas.microsoft.com/office/drawing/2014/main" id="{91FE7260-8105-4408-B66D-46973A2AF760}"/>
              </a:ext>
            </a:extLst>
          </p:cNvPr>
          <p:cNvGrpSpPr/>
          <p:nvPr/>
        </p:nvGrpSpPr>
        <p:grpSpPr>
          <a:xfrm>
            <a:off x="1072972" y="4706459"/>
            <a:ext cx="4332617" cy="884542"/>
            <a:chOff x="948850" y="4556909"/>
            <a:chExt cx="4332617" cy="884542"/>
          </a:xfrm>
        </p:grpSpPr>
        <p:sp>
          <p:nvSpPr>
            <p:cNvPr id="7" name="文本框 6">
              <a:extLst>
                <a:ext uri="{FF2B5EF4-FFF2-40B4-BE49-F238E27FC236}">
                  <a16:creationId xmlns="" xmlns:a16="http://schemas.microsoft.com/office/drawing/2014/main" id="{29ADC15D-071F-4BF4-8EBC-0B4AABFF3EC4}"/>
                </a:ext>
              </a:extLst>
            </p:cNvPr>
            <p:cNvSpPr txBox="1"/>
            <p:nvPr/>
          </p:nvSpPr>
          <p:spPr>
            <a:xfrm>
              <a:off x="1714505" y="4556909"/>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8" name="文本框 7">
              <a:extLst>
                <a:ext uri="{FF2B5EF4-FFF2-40B4-BE49-F238E27FC236}">
                  <a16:creationId xmlns="" xmlns:a16="http://schemas.microsoft.com/office/drawing/2014/main" id="{91737868-D48B-4A7A-91C7-52A0B6B07AC0}"/>
                </a:ext>
              </a:extLst>
            </p:cNvPr>
            <p:cNvSpPr txBox="1"/>
            <p:nvPr/>
          </p:nvSpPr>
          <p:spPr>
            <a:xfrm>
              <a:off x="1714504" y="4871167"/>
              <a:ext cx="3566963" cy="570284"/>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nvGrpSpPr>
            <p:cNvPr id="9" name="组合 8">
              <a:extLst>
                <a:ext uri="{FF2B5EF4-FFF2-40B4-BE49-F238E27FC236}">
                  <a16:creationId xmlns="" xmlns:a16="http://schemas.microsoft.com/office/drawing/2014/main" id="{5B16432B-DE47-4FAB-BAEC-2934E0ED37BB}"/>
                </a:ext>
              </a:extLst>
            </p:cNvPr>
            <p:cNvGrpSpPr/>
            <p:nvPr/>
          </p:nvGrpSpPr>
          <p:grpSpPr>
            <a:xfrm>
              <a:off x="948850" y="4741997"/>
              <a:ext cx="564897" cy="564897"/>
              <a:chOff x="815471" y="3722024"/>
              <a:chExt cx="406400" cy="406400"/>
            </a:xfrm>
          </p:grpSpPr>
          <p:sp>
            <p:nvSpPr>
              <p:cNvPr id="10" name="椭圆 9">
                <a:extLst>
                  <a:ext uri="{FF2B5EF4-FFF2-40B4-BE49-F238E27FC236}">
                    <a16:creationId xmlns="" xmlns:a16="http://schemas.microsoft.com/office/drawing/2014/main" id="{8A58AD22-CCC3-47CA-9D60-D028A7629796}"/>
                  </a:ext>
                </a:extLst>
              </p:cNvPr>
              <p:cNvSpPr/>
              <p:nvPr/>
            </p:nvSpPr>
            <p:spPr>
              <a:xfrm>
                <a:off x="815471" y="3722024"/>
                <a:ext cx="406400" cy="406400"/>
              </a:xfrm>
              <a:prstGeom prst="ellipse">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reeform: Shape 34">
                <a:extLst>
                  <a:ext uri="{FF2B5EF4-FFF2-40B4-BE49-F238E27FC236}">
                    <a16:creationId xmlns="" xmlns:a16="http://schemas.microsoft.com/office/drawing/2014/main" id="{BE519B3B-4ED4-4B7F-B56B-09B05CDAAB9B}"/>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grpSp>
        <p:nvGrpSpPr>
          <p:cNvPr id="12" name="组合 11">
            <a:extLst>
              <a:ext uri="{FF2B5EF4-FFF2-40B4-BE49-F238E27FC236}">
                <a16:creationId xmlns="" xmlns:a16="http://schemas.microsoft.com/office/drawing/2014/main" id="{3E049F4B-FFE0-41CA-AAD2-AAAA666E830A}"/>
              </a:ext>
            </a:extLst>
          </p:cNvPr>
          <p:cNvGrpSpPr/>
          <p:nvPr/>
        </p:nvGrpSpPr>
        <p:grpSpPr>
          <a:xfrm>
            <a:off x="1072972" y="3230596"/>
            <a:ext cx="4332617" cy="884542"/>
            <a:chOff x="948850" y="4556909"/>
            <a:chExt cx="4332617" cy="884542"/>
          </a:xfrm>
        </p:grpSpPr>
        <p:sp>
          <p:nvSpPr>
            <p:cNvPr id="13" name="文本框 12">
              <a:extLst>
                <a:ext uri="{FF2B5EF4-FFF2-40B4-BE49-F238E27FC236}">
                  <a16:creationId xmlns="" xmlns:a16="http://schemas.microsoft.com/office/drawing/2014/main" id="{D7DB52CC-24D6-4760-BA73-BA1782BE4B02}"/>
                </a:ext>
              </a:extLst>
            </p:cNvPr>
            <p:cNvSpPr txBox="1"/>
            <p:nvPr/>
          </p:nvSpPr>
          <p:spPr>
            <a:xfrm>
              <a:off x="1714505" y="4556909"/>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14" name="文本框 13">
              <a:extLst>
                <a:ext uri="{FF2B5EF4-FFF2-40B4-BE49-F238E27FC236}">
                  <a16:creationId xmlns="" xmlns:a16="http://schemas.microsoft.com/office/drawing/2014/main" id="{B9AC7C19-66DA-4947-BAED-1C8DC15D8BBF}"/>
                </a:ext>
              </a:extLst>
            </p:cNvPr>
            <p:cNvSpPr txBox="1"/>
            <p:nvPr/>
          </p:nvSpPr>
          <p:spPr>
            <a:xfrm>
              <a:off x="1714504" y="4871167"/>
              <a:ext cx="3566963" cy="570284"/>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nvGrpSpPr>
            <p:cNvPr id="15" name="组合 14">
              <a:extLst>
                <a:ext uri="{FF2B5EF4-FFF2-40B4-BE49-F238E27FC236}">
                  <a16:creationId xmlns="" xmlns:a16="http://schemas.microsoft.com/office/drawing/2014/main" id="{58ACC955-8F15-4571-8F2F-A7A7C57650A8}"/>
                </a:ext>
              </a:extLst>
            </p:cNvPr>
            <p:cNvGrpSpPr/>
            <p:nvPr/>
          </p:nvGrpSpPr>
          <p:grpSpPr>
            <a:xfrm>
              <a:off x="948850" y="4741997"/>
              <a:ext cx="564897" cy="564897"/>
              <a:chOff x="815471" y="3722024"/>
              <a:chExt cx="406400" cy="406400"/>
            </a:xfrm>
          </p:grpSpPr>
          <p:sp>
            <p:nvSpPr>
              <p:cNvPr id="16" name="椭圆 15">
                <a:extLst>
                  <a:ext uri="{FF2B5EF4-FFF2-40B4-BE49-F238E27FC236}">
                    <a16:creationId xmlns="" xmlns:a16="http://schemas.microsoft.com/office/drawing/2014/main" id="{4ACD8840-B4FB-410D-B514-31F0FC6390BF}"/>
                  </a:ext>
                </a:extLst>
              </p:cNvPr>
              <p:cNvSpPr/>
              <p:nvPr/>
            </p:nvSpPr>
            <p:spPr>
              <a:xfrm>
                <a:off x="815471" y="3722024"/>
                <a:ext cx="406400" cy="406400"/>
              </a:xfrm>
              <a:prstGeom prst="ellipse">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Freeform: Shape 34">
                <a:extLst>
                  <a:ext uri="{FF2B5EF4-FFF2-40B4-BE49-F238E27FC236}">
                    <a16:creationId xmlns="" xmlns:a16="http://schemas.microsoft.com/office/drawing/2014/main" id="{4299DAF8-6B46-4AF1-9C03-CFACC26F9577}"/>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grpSp>
        <p:nvGrpSpPr>
          <p:cNvPr id="18" name="组合 17">
            <a:extLst>
              <a:ext uri="{FF2B5EF4-FFF2-40B4-BE49-F238E27FC236}">
                <a16:creationId xmlns="" xmlns:a16="http://schemas.microsoft.com/office/drawing/2014/main" id="{6D3D89AD-B116-43ED-B93E-F0EB9998A670}"/>
              </a:ext>
            </a:extLst>
          </p:cNvPr>
          <p:cNvGrpSpPr/>
          <p:nvPr/>
        </p:nvGrpSpPr>
        <p:grpSpPr>
          <a:xfrm>
            <a:off x="1072972" y="1768793"/>
            <a:ext cx="4332617" cy="884542"/>
            <a:chOff x="948850" y="4556909"/>
            <a:chExt cx="4332617" cy="884542"/>
          </a:xfrm>
        </p:grpSpPr>
        <p:sp>
          <p:nvSpPr>
            <p:cNvPr id="19" name="文本框 18">
              <a:extLst>
                <a:ext uri="{FF2B5EF4-FFF2-40B4-BE49-F238E27FC236}">
                  <a16:creationId xmlns="" xmlns:a16="http://schemas.microsoft.com/office/drawing/2014/main" id="{15B7A690-DBFB-4668-BE58-AA005A03FA62}"/>
                </a:ext>
              </a:extLst>
            </p:cNvPr>
            <p:cNvSpPr txBox="1"/>
            <p:nvPr/>
          </p:nvSpPr>
          <p:spPr>
            <a:xfrm>
              <a:off x="1714505" y="4556909"/>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20" name="文本框 19">
              <a:extLst>
                <a:ext uri="{FF2B5EF4-FFF2-40B4-BE49-F238E27FC236}">
                  <a16:creationId xmlns="" xmlns:a16="http://schemas.microsoft.com/office/drawing/2014/main" id="{8ED0FD1A-E406-4327-BD0E-31E7B33D89BD}"/>
                </a:ext>
              </a:extLst>
            </p:cNvPr>
            <p:cNvSpPr txBox="1"/>
            <p:nvPr/>
          </p:nvSpPr>
          <p:spPr>
            <a:xfrm>
              <a:off x="1714504" y="4871167"/>
              <a:ext cx="3566963" cy="570284"/>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nvGrpSpPr>
            <p:cNvPr id="25" name="组合 24">
              <a:extLst>
                <a:ext uri="{FF2B5EF4-FFF2-40B4-BE49-F238E27FC236}">
                  <a16:creationId xmlns="" xmlns:a16="http://schemas.microsoft.com/office/drawing/2014/main" id="{5520951E-D7B6-4920-9368-EE0FC3CB6FD4}"/>
                </a:ext>
              </a:extLst>
            </p:cNvPr>
            <p:cNvGrpSpPr/>
            <p:nvPr/>
          </p:nvGrpSpPr>
          <p:grpSpPr>
            <a:xfrm>
              <a:off x="948850" y="4741997"/>
              <a:ext cx="564897" cy="564897"/>
              <a:chOff x="815471" y="3722024"/>
              <a:chExt cx="406400" cy="406400"/>
            </a:xfrm>
          </p:grpSpPr>
          <p:sp>
            <p:nvSpPr>
              <p:cNvPr id="26" name="椭圆 25">
                <a:extLst>
                  <a:ext uri="{FF2B5EF4-FFF2-40B4-BE49-F238E27FC236}">
                    <a16:creationId xmlns="" xmlns:a16="http://schemas.microsoft.com/office/drawing/2014/main" id="{19EB3F45-294C-4F0C-80F4-D63B3A012CDB}"/>
                  </a:ext>
                </a:extLst>
              </p:cNvPr>
              <p:cNvSpPr/>
              <p:nvPr/>
            </p:nvSpPr>
            <p:spPr>
              <a:xfrm>
                <a:off x="815471" y="3722024"/>
                <a:ext cx="406400" cy="406400"/>
              </a:xfrm>
              <a:prstGeom prst="ellipse">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Freeform: Shape 34">
                <a:extLst>
                  <a:ext uri="{FF2B5EF4-FFF2-40B4-BE49-F238E27FC236}">
                    <a16:creationId xmlns="" xmlns:a16="http://schemas.microsoft.com/office/drawing/2014/main" id="{F7A3A12C-AAE0-47E6-A238-B3A4200AF979}"/>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grpSp>
        <p:nvGrpSpPr>
          <p:cNvPr id="28" name="组合 27">
            <a:extLst>
              <a:ext uri="{FF2B5EF4-FFF2-40B4-BE49-F238E27FC236}">
                <a16:creationId xmlns="" xmlns:a16="http://schemas.microsoft.com/office/drawing/2014/main" id="{C70A7A8E-0B2B-4ECE-919B-DD26068F93D0}"/>
              </a:ext>
            </a:extLst>
          </p:cNvPr>
          <p:cNvGrpSpPr/>
          <p:nvPr/>
        </p:nvGrpSpPr>
        <p:grpSpPr>
          <a:xfrm>
            <a:off x="6483172" y="4706459"/>
            <a:ext cx="4332617" cy="884542"/>
            <a:chOff x="948850" y="4556909"/>
            <a:chExt cx="4332617" cy="884542"/>
          </a:xfrm>
        </p:grpSpPr>
        <p:sp>
          <p:nvSpPr>
            <p:cNvPr id="29" name="文本框 28">
              <a:extLst>
                <a:ext uri="{FF2B5EF4-FFF2-40B4-BE49-F238E27FC236}">
                  <a16:creationId xmlns="" xmlns:a16="http://schemas.microsoft.com/office/drawing/2014/main" id="{82F4E37C-4AB9-402D-B8E2-AD2B4EF05C59}"/>
                </a:ext>
              </a:extLst>
            </p:cNvPr>
            <p:cNvSpPr txBox="1"/>
            <p:nvPr/>
          </p:nvSpPr>
          <p:spPr>
            <a:xfrm>
              <a:off x="1714505" y="4556909"/>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30" name="文本框 29">
              <a:extLst>
                <a:ext uri="{FF2B5EF4-FFF2-40B4-BE49-F238E27FC236}">
                  <a16:creationId xmlns="" xmlns:a16="http://schemas.microsoft.com/office/drawing/2014/main" id="{834A77D1-F290-47FC-B66C-8848AE2AD02D}"/>
                </a:ext>
              </a:extLst>
            </p:cNvPr>
            <p:cNvSpPr txBox="1"/>
            <p:nvPr/>
          </p:nvSpPr>
          <p:spPr>
            <a:xfrm>
              <a:off x="1714504" y="4871167"/>
              <a:ext cx="3566963" cy="570284"/>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nvGrpSpPr>
            <p:cNvPr id="31" name="组合 30">
              <a:extLst>
                <a:ext uri="{FF2B5EF4-FFF2-40B4-BE49-F238E27FC236}">
                  <a16:creationId xmlns="" xmlns:a16="http://schemas.microsoft.com/office/drawing/2014/main" id="{E4F38E92-4378-4987-89AF-B291CE54D340}"/>
                </a:ext>
              </a:extLst>
            </p:cNvPr>
            <p:cNvGrpSpPr/>
            <p:nvPr/>
          </p:nvGrpSpPr>
          <p:grpSpPr>
            <a:xfrm>
              <a:off x="948850" y="4741997"/>
              <a:ext cx="564897" cy="564897"/>
              <a:chOff x="815471" y="3722024"/>
              <a:chExt cx="406400" cy="406400"/>
            </a:xfrm>
          </p:grpSpPr>
          <p:sp>
            <p:nvSpPr>
              <p:cNvPr id="32" name="椭圆 31">
                <a:extLst>
                  <a:ext uri="{FF2B5EF4-FFF2-40B4-BE49-F238E27FC236}">
                    <a16:creationId xmlns="" xmlns:a16="http://schemas.microsoft.com/office/drawing/2014/main" id="{800DC26C-4EC3-4999-8A1C-10824A2A5A54}"/>
                  </a:ext>
                </a:extLst>
              </p:cNvPr>
              <p:cNvSpPr/>
              <p:nvPr/>
            </p:nvSpPr>
            <p:spPr>
              <a:xfrm>
                <a:off x="815471" y="3722024"/>
                <a:ext cx="406400" cy="406400"/>
              </a:xfrm>
              <a:prstGeom prst="ellipse">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Freeform: Shape 34">
                <a:extLst>
                  <a:ext uri="{FF2B5EF4-FFF2-40B4-BE49-F238E27FC236}">
                    <a16:creationId xmlns="" xmlns:a16="http://schemas.microsoft.com/office/drawing/2014/main" id="{93ED8FC8-03F8-4149-9925-AD88A0BC4F2E}"/>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grpSp>
        <p:nvGrpSpPr>
          <p:cNvPr id="34" name="组合 33">
            <a:extLst>
              <a:ext uri="{FF2B5EF4-FFF2-40B4-BE49-F238E27FC236}">
                <a16:creationId xmlns="" xmlns:a16="http://schemas.microsoft.com/office/drawing/2014/main" id="{F4DBED34-0F59-4A4A-88FC-5F0D8DC3489E}"/>
              </a:ext>
            </a:extLst>
          </p:cNvPr>
          <p:cNvGrpSpPr/>
          <p:nvPr/>
        </p:nvGrpSpPr>
        <p:grpSpPr>
          <a:xfrm>
            <a:off x="6483172" y="3230596"/>
            <a:ext cx="4332617" cy="884542"/>
            <a:chOff x="948850" y="4556909"/>
            <a:chExt cx="4332617" cy="884542"/>
          </a:xfrm>
        </p:grpSpPr>
        <p:sp>
          <p:nvSpPr>
            <p:cNvPr id="35" name="文本框 34">
              <a:extLst>
                <a:ext uri="{FF2B5EF4-FFF2-40B4-BE49-F238E27FC236}">
                  <a16:creationId xmlns="" xmlns:a16="http://schemas.microsoft.com/office/drawing/2014/main" id="{2E71E721-8062-4C7D-8292-93CFA4E43FE6}"/>
                </a:ext>
              </a:extLst>
            </p:cNvPr>
            <p:cNvSpPr txBox="1"/>
            <p:nvPr/>
          </p:nvSpPr>
          <p:spPr>
            <a:xfrm>
              <a:off x="1714505" y="4556909"/>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36" name="文本框 35">
              <a:extLst>
                <a:ext uri="{FF2B5EF4-FFF2-40B4-BE49-F238E27FC236}">
                  <a16:creationId xmlns="" xmlns:a16="http://schemas.microsoft.com/office/drawing/2014/main" id="{CF6C6FBD-B0ED-429E-AE95-BFDC0EC19CEE}"/>
                </a:ext>
              </a:extLst>
            </p:cNvPr>
            <p:cNvSpPr txBox="1"/>
            <p:nvPr/>
          </p:nvSpPr>
          <p:spPr>
            <a:xfrm>
              <a:off x="1714504" y="4871167"/>
              <a:ext cx="3566963" cy="570284"/>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nvGrpSpPr>
            <p:cNvPr id="37" name="组合 36">
              <a:extLst>
                <a:ext uri="{FF2B5EF4-FFF2-40B4-BE49-F238E27FC236}">
                  <a16:creationId xmlns="" xmlns:a16="http://schemas.microsoft.com/office/drawing/2014/main" id="{C9CDB543-22B6-4F1E-9EDF-7A8311EF42BE}"/>
                </a:ext>
              </a:extLst>
            </p:cNvPr>
            <p:cNvGrpSpPr/>
            <p:nvPr/>
          </p:nvGrpSpPr>
          <p:grpSpPr>
            <a:xfrm>
              <a:off x="948850" y="4741997"/>
              <a:ext cx="564897" cy="564897"/>
              <a:chOff x="815471" y="3722024"/>
              <a:chExt cx="406400" cy="406400"/>
            </a:xfrm>
          </p:grpSpPr>
          <p:sp>
            <p:nvSpPr>
              <p:cNvPr id="38" name="椭圆 37">
                <a:extLst>
                  <a:ext uri="{FF2B5EF4-FFF2-40B4-BE49-F238E27FC236}">
                    <a16:creationId xmlns="" xmlns:a16="http://schemas.microsoft.com/office/drawing/2014/main" id="{6D19C699-CF3A-4CF5-9574-55C4617252DF}"/>
                  </a:ext>
                </a:extLst>
              </p:cNvPr>
              <p:cNvSpPr/>
              <p:nvPr/>
            </p:nvSpPr>
            <p:spPr>
              <a:xfrm>
                <a:off x="815471" y="3722024"/>
                <a:ext cx="406400" cy="406400"/>
              </a:xfrm>
              <a:prstGeom prst="ellipse">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Freeform: Shape 34">
                <a:extLst>
                  <a:ext uri="{FF2B5EF4-FFF2-40B4-BE49-F238E27FC236}">
                    <a16:creationId xmlns="" xmlns:a16="http://schemas.microsoft.com/office/drawing/2014/main" id="{54CFAE36-4CD0-4C8B-9D84-2BC480EA1AA2}"/>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grpSp>
        <p:nvGrpSpPr>
          <p:cNvPr id="40" name="组合 39">
            <a:extLst>
              <a:ext uri="{FF2B5EF4-FFF2-40B4-BE49-F238E27FC236}">
                <a16:creationId xmlns="" xmlns:a16="http://schemas.microsoft.com/office/drawing/2014/main" id="{8C00713A-5986-4EE7-B12C-EB67DE548FC4}"/>
              </a:ext>
            </a:extLst>
          </p:cNvPr>
          <p:cNvGrpSpPr/>
          <p:nvPr/>
        </p:nvGrpSpPr>
        <p:grpSpPr>
          <a:xfrm>
            <a:off x="6483172" y="1768793"/>
            <a:ext cx="4332617" cy="884542"/>
            <a:chOff x="948850" y="4556909"/>
            <a:chExt cx="4332617" cy="884542"/>
          </a:xfrm>
        </p:grpSpPr>
        <p:sp>
          <p:nvSpPr>
            <p:cNvPr id="41" name="文本框 40">
              <a:extLst>
                <a:ext uri="{FF2B5EF4-FFF2-40B4-BE49-F238E27FC236}">
                  <a16:creationId xmlns="" xmlns:a16="http://schemas.microsoft.com/office/drawing/2014/main" id="{0E8C1579-4734-4543-B81B-52EEB4EB8EEF}"/>
                </a:ext>
              </a:extLst>
            </p:cNvPr>
            <p:cNvSpPr txBox="1"/>
            <p:nvPr/>
          </p:nvSpPr>
          <p:spPr>
            <a:xfrm>
              <a:off x="1714505" y="4556909"/>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42" name="文本框 41">
              <a:extLst>
                <a:ext uri="{FF2B5EF4-FFF2-40B4-BE49-F238E27FC236}">
                  <a16:creationId xmlns="" xmlns:a16="http://schemas.microsoft.com/office/drawing/2014/main" id="{CB522AA9-E605-4E5F-AD32-7E33ACCB1D2C}"/>
                </a:ext>
              </a:extLst>
            </p:cNvPr>
            <p:cNvSpPr txBox="1"/>
            <p:nvPr/>
          </p:nvSpPr>
          <p:spPr>
            <a:xfrm>
              <a:off x="1714504" y="4871167"/>
              <a:ext cx="3566963" cy="570284"/>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nvGrpSpPr>
            <p:cNvPr id="43" name="组合 42">
              <a:extLst>
                <a:ext uri="{FF2B5EF4-FFF2-40B4-BE49-F238E27FC236}">
                  <a16:creationId xmlns="" xmlns:a16="http://schemas.microsoft.com/office/drawing/2014/main" id="{2C08F1B2-A257-4ECF-84CA-1090CB5781FA}"/>
                </a:ext>
              </a:extLst>
            </p:cNvPr>
            <p:cNvGrpSpPr/>
            <p:nvPr/>
          </p:nvGrpSpPr>
          <p:grpSpPr>
            <a:xfrm>
              <a:off x="948850" y="4741997"/>
              <a:ext cx="564897" cy="564897"/>
              <a:chOff x="815471" y="3722024"/>
              <a:chExt cx="406400" cy="406400"/>
            </a:xfrm>
          </p:grpSpPr>
          <p:sp>
            <p:nvSpPr>
              <p:cNvPr id="44" name="椭圆 43">
                <a:extLst>
                  <a:ext uri="{FF2B5EF4-FFF2-40B4-BE49-F238E27FC236}">
                    <a16:creationId xmlns="" xmlns:a16="http://schemas.microsoft.com/office/drawing/2014/main" id="{4DB07D1F-776A-4863-8922-4372658C7CF6}"/>
                  </a:ext>
                </a:extLst>
              </p:cNvPr>
              <p:cNvSpPr/>
              <p:nvPr/>
            </p:nvSpPr>
            <p:spPr>
              <a:xfrm>
                <a:off x="815471" y="3722024"/>
                <a:ext cx="406400" cy="406400"/>
              </a:xfrm>
              <a:prstGeom prst="ellipse">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Freeform: Shape 34">
                <a:extLst>
                  <a:ext uri="{FF2B5EF4-FFF2-40B4-BE49-F238E27FC236}">
                    <a16:creationId xmlns="" xmlns:a16="http://schemas.microsoft.com/office/drawing/2014/main" id="{D218A7B7-46D3-4D7D-87E0-F76806A9DCAD}"/>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sp>
        <p:nvSpPr>
          <p:cNvPr id="47" name="TextBox 46"/>
          <p:cNvSpPr txBox="1"/>
          <p:nvPr/>
        </p:nvSpPr>
        <p:spPr>
          <a:xfrm>
            <a:off x="1187624"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行业</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a:t>
            </a:r>
            <a:r>
              <a:rPr kumimoji="0" lang="en-US" altLang="zh-CN" sz="100" b="0" i="0" u="none" strike="noStrike" kern="0" cap="none" spc="0" normalizeH="0" baseline="0" noProof="0" dirty="0" smtClean="0">
                <a:ln>
                  <a:noFill/>
                </a:ln>
                <a:solidFill>
                  <a:schemeClr val="bg1"/>
                </a:solidFill>
                <a:effectLst/>
                <a:uLnTx/>
                <a:uFillTx/>
              </a:rPr>
              <a:t>http://www.1ppt.com/hangye/</a:t>
            </a:r>
          </a:p>
        </p:txBody>
      </p:sp>
    </p:spTree>
    <p:extLst>
      <p:ext uri="{BB962C8B-B14F-4D97-AF65-F5344CB8AC3E}">
        <p14:creationId xmlns:p14="http://schemas.microsoft.com/office/powerpoint/2010/main" val="182226362"/>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1000" fill="hold"/>
                                        <p:tgtEl>
                                          <p:spTgt spid="18"/>
                                        </p:tgtEl>
                                        <p:attrNameLst>
                                          <p:attrName>ppt_x</p:attrName>
                                        </p:attrNameLst>
                                      </p:cBhvr>
                                      <p:tavLst>
                                        <p:tav tm="0">
                                          <p:val>
                                            <p:strVal val="#ppt_x"/>
                                          </p:val>
                                        </p:tav>
                                        <p:tav tm="100000">
                                          <p:val>
                                            <p:strVal val="#ppt_x"/>
                                          </p:val>
                                        </p:tav>
                                      </p:tavLst>
                                    </p:anim>
                                    <p:anim calcmode="lin" valueType="num">
                                      <p:cBhvr additive="base">
                                        <p:cTn id="16" dur="10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1000" fill="hold"/>
                                        <p:tgtEl>
                                          <p:spTgt spid="28"/>
                                        </p:tgtEl>
                                        <p:attrNameLst>
                                          <p:attrName>ppt_x</p:attrName>
                                        </p:attrNameLst>
                                      </p:cBhvr>
                                      <p:tavLst>
                                        <p:tav tm="0">
                                          <p:val>
                                            <p:strVal val="#ppt_x"/>
                                          </p:val>
                                        </p:tav>
                                        <p:tav tm="100000">
                                          <p:val>
                                            <p:strVal val="#ppt_x"/>
                                          </p:val>
                                        </p:tav>
                                      </p:tavLst>
                                    </p:anim>
                                    <p:anim calcmode="lin" valueType="num">
                                      <p:cBhvr additive="base">
                                        <p:cTn id="20" dur="10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ppt_x"/>
                                          </p:val>
                                        </p:tav>
                                        <p:tav tm="100000">
                                          <p:val>
                                            <p:strVal val="#ppt_x"/>
                                          </p:val>
                                        </p:tav>
                                      </p:tavLst>
                                    </p:anim>
                                    <p:anim calcmode="lin" valueType="num">
                                      <p:cBhvr additive="base">
                                        <p:cTn id="24" dur="1000" fill="hold"/>
                                        <p:tgtEl>
                                          <p:spTgt spid="3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1000" fill="hold"/>
                                        <p:tgtEl>
                                          <p:spTgt spid="40"/>
                                        </p:tgtEl>
                                        <p:attrNameLst>
                                          <p:attrName>ppt_x</p:attrName>
                                        </p:attrNameLst>
                                      </p:cBhvr>
                                      <p:tavLst>
                                        <p:tav tm="0">
                                          <p:val>
                                            <p:strVal val="#ppt_x"/>
                                          </p:val>
                                        </p:tav>
                                        <p:tav tm="100000">
                                          <p:val>
                                            <p:strVal val="#ppt_x"/>
                                          </p:val>
                                        </p:tav>
                                      </p:tavLst>
                                    </p:anim>
                                    <p:anim calcmode="lin" valueType="num">
                                      <p:cBhvr additive="base">
                                        <p:cTn id="28" dur="10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发展方案</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sp>
        <p:nvSpPr>
          <p:cNvPr id="6" name="文本框 5">
            <a:extLst>
              <a:ext uri="{FF2B5EF4-FFF2-40B4-BE49-F238E27FC236}">
                <a16:creationId xmlns="" xmlns:a16="http://schemas.microsoft.com/office/drawing/2014/main" id="{BED962EF-5134-4DA5-BC03-439E607DC61B}"/>
              </a:ext>
            </a:extLst>
          </p:cNvPr>
          <p:cNvSpPr txBox="1"/>
          <p:nvPr/>
        </p:nvSpPr>
        <p:spPr>
          <a:xfrm>
            <a:off x="1219140" y="1890211"/>
            <a:ext cx="1879706" cy="461665"/>
          </a:xfrm>
          <a:prstGeom prst="rect">
            <a:avLst/>
          </a:prstGeom>
          <a:noFill/>
        </p:spPr>
        <p:txBody>
          <a:bodyPr wrap="square" rtlCol="0">
            <a:spAutoFit/>
          </a:bodyPr>
          <a:lstStyle/>
          <a:p>
            <a:pPr algn="dist"/>
            <a:r>
              <a:rPr lang="zh-CN" altLang="en-US" sz="2400" spc="100" dirty="0">
                <a:solidFill>
                  <a:schemeClr val="tx1">
                    <a:lumMod val="75000"/>
                    <a:lumOff val="25000"/>
                  </a:schemeClr>
                </a:solidFill>
                <a:cs typeface="+mn-ea"/>
                <a:sym typeface="+mn-lt"/>
              </a:rPr>
              <a:t>请输入标题</a:t>
            </a:r>
          </a:p>
        </p:txBody>
      </p:sp>
      <p:sp>
        <p:nvSpPr>
          <p:cNvPr id="7" name="文本框 6">
            <a:extLst>
              <a:ext uri="{FF2B5EF4-FFF2-40B4-BE49-F238E27FC236}">
                <a16:creationId xmlns="" xmlns:a16="http://schemas.microsoft.com/office/drawing/2014/main" id="{69102482-DCD4-46C8-A0AC-67BF2DD37F18}"/>
              </a:ext>
            </a:extLst>
          </p:cNvPr>
          <p:cNvSpPr txBox="1"/>
          <p:nvPr/>
        </p:nvSpPr>
        <p:spPr>
          <a:xfrm>
            <a:off x="1233547" y="2535485"/>
            <a:ext cx="6360427" cy="700576"/>
          </a:xfrm>
          <a:prstGeom prst="rect">
            <a:avLst/>
          </a:prstGeom>
          <a:noFill/>
        </p:spPr>
        <p:txBody>
          <a:bodyPr wrap="square" rtlCol="0">
            <a:spAutoFit/>
          </a:bodyPr>
          <a:lstStyle/>
          <a:p>
            <a:pPr algn="just">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单击此处添加您的文本或者复制您适合的内容粘贴到此以填充文本框。单击此处添加您的文本粘贴到此以填充文本框。</a:t>
            </a:r>
          </a:p>
        </p:txBody>
      </p:sp>
      <p:sp>
        <p:nvSpPr>
          <p:cNvPr id="8" name="文本框 7">
            <a:extLst>
              <a:ext uri="{FF2B5EF4-FFF2-40B4-BE49-F238E27FC236}">
                <a16:creationId xmlns="" xmlns:a16="http://schemas.microsoft.com/office/drawing/2014/main" id="{B583DAF6-874D-48D6-A9D5-B4FB5C8B305E}"/>
              </a:ext>
            </a:extLst>
          </p:cNvPr>
          <p:cNvSpPr txBox="1"/>
          <p:nvPr/>
        </p:nvSpPr>
        <p:spPr>
          <a:xfrm>
            <a:off x="1233548" y="2301075"/>
            <a:ext cx="3360831" cy="215444"/>
          </a:xfrm>
          <a:prstGeom prst="rect">
            <a:avLst/>
          </a:prstGeom>
          <a:noFill/>
        </p:spPr>
        <p:txBody>
          <a:bodyPr wrap="square" rtlCol="0">
            <a:spAutoFit/>
          </a:bodyPr>
          <a:lstStyle/>
          <a:p>
            <a:pPr algn="dist"/>
            <a:r>
              <a:rPr lang="en-US" altLang="zh-CN" sz="800" dirty="0">
                <a:solidFill>
                  <a:schemeClr val="tx1">
                    <a:lumMod val="50000"/>
                    <a:lumOff val="50000"/>
                  </a:schemeClr>
                </a:solidFill>
                <a:cs typeface="+mn-ea"/>
                <a:sym typeface="+mn-lt"/>
              </a:rPr>
              <a:t>QUARTERLY GENERAL SUMMARY REPORT</a:t>
            </a:r>
            <a:endParaRPr lang="zh-CN" altLang="en-US" sz="800" dirty="0">
              <a:solidFill>
                <a:schemeClr val="tx1">
                  <a:lumMod val="50000"/>
                  <a:lumOff val="50000"/>
                </a:schemeClr>
              </a:solidFill>
              <a:cs typeface="+mn-ea"/>
              <a:sym typeface="+mn-lt"/>
            </a:endParaRPr>
          </a:p>
        </p:txBody>
      </p:sp>
      <p:grpSp>
        <p:nvGrpSpPr>
          <p:cNvPr id="9" name="组合 8">
            <a:extLst>
              <a:ext uri="{FF2B5EF4-FFF2-40B4-BE49-F238E27FC236}">
                <a16:creationId xmlns="" xmlns:a16="http://schemas.microsoft.com/office/drawing/2014/main" id="{BF8B1A27-64AF-44B8-9B24-F920B24C022B}"/>
              </a:ext>
            </a:extLst>
          </p:cNvPr>
          <p:cNvGrpSpPr/>
          <p:nvPr/>
        </p:nvGrpSpPr>
        <p:grpSpPr>
          <a:xfrm>
            <a:off x="1279444" y="4203058"/>
            <a:ext cx="2144437" cy="1518171"/>
            <a:chOff x="1076244" y="3667929"/>
            <a:chExt cx="2144437" cy="1518171"/>
          </a:xfrm>
        </p:grpSpPr>
        <p:sp>
          <p:nvSpPr>
            <p:cNvPr id="10" name="矩形 9">
              <a:extLst>
                <a:ext uri="{FF2B5EF4-FFF2-40B4-BE49-F238E27FC236}">
                  <a16:creationId xmlns="" xmlns:a16="http://schemas.microsoft.com/office/drawing/2014/main" id="{54A8BB35-67AC-465E-874A-7B3A2880351F}"/>
                </a:ext>
              </a:extLst>
            </p:cNvPr>
            <p:cNvSpPr/>
            <p:nvPr/>
          </p:nvSpPr>
          <p:spPr>
            <a:xfrm>
              <a:off x="1136549" y="3687117"/>
              <a:ext cx="2023828" cy="400107"/>
            </a:xfrm>
            <a:prstGeom prst="rect">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 xmlns:a16="http://schemas.microsoft.com/office/drawing/2014/main" id="{B27479AD-295F-4E93-A378-ADCF8A8219ED}"/>
                </a:ext>
              </a:extLst>
            </p:cNvPr>
            <p:cNvSpPr txBox="1"/>
            <p:nvPr/>
          </p:nvSpPr>
          <p:spPr>
            <a:xfrm>
              <a:off x="1208610" y="3667929"/>
              <a:ext cx="1879706" cy="400110"/>
            </a:xfrm>
            <a:prstGeom prst="rect">
              <a:avLst/>
            </a:prstGeom>
            <a:noFill/>
          </p:spPr>
          <p:txBody>
            <a:bodyPr wrap="square" rtlCol="0">
              <a:spAutoFit/>
            </a:bodyPr>
            <a:lstStyle/>
            <a:p>
              <a:pPr algn="dist"/>
              <a:r>
                <a:rPr lang="zh-CN" altLang="en-US" sz="2000" spc="100" dirty="0">
                  <a:solidFill>
                    <a:schemeClr val="bg1"/>
                  </a:solidFill>
                  <a:cs typeface="+mn-ea"/>
                  <a:sym typeface="+mn-lt"/>
                </a:rPr>
                <a:t>请输入标题</a:t>
              </a:r>
            </a:p>
          </p:txBody>
        </p:sp>
        <p:sp>
          <p:nvSpPr>
            <p:cNvPr id="12" name="文本框 11">
              <a:extLst>
                <a:ext uri="{FF2B5EF4-FFF2-40B4-BE49-F238E27FC236}">
                  <a16:creationId xmlns="" xmlns:a16="http://schemas.microsoft.com/office/drawing/2014/main" id="{062EDC91-474B-4B88-B050-BA4EE2E62324}"/>
                </a:ext>
              </a:extLst>
            </p:cNvPr>
            <p:cNvSpPr txBox="1"/>
            <p:nvPr/>
          </p:nvSpPr>
          <p:spPr>
            <a:xfrm>
              <a:off x="1076244" y="4124271"/>
              <a:ext cx="2144437" cy="1061829"/>
            </a:xfrm>
            <a:prstGeom prst="rect">
              <a:avLst/>
            </a:prstGeom>
            <a:noFill/>
          </p:spPr>
          <p:txBody>
            <a:bodyPr wrap="square" rtlCol="0">
              <a:spAutoFit/>
            </a:bodyPr>
            <a:lstStyle/>
            <a:p>
              <a:pPr algn="just">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p>
          </p:txBody>
        </p:sp>
      </p:grpSp>
      <p:cxnSp>
        <p:nvCxnSpPr>
          <p:cNvPr id="13" name="直接连接符 12">
            <a:extLst>
              <a:ext uri="{FF2B5EF4-FFF2-40B4-BE49-F238E27FC236}">
                <a16:creationId xmlns="" xmlns:a16="http://schemas.microsoft.com/office/drawing/2014/main" id="{072F8A02-9581-4352-8D7B-3E754F7F9F21}"/>
              </a:ext>
            </a:extLst>
          </p:cNvPr>
          <p:cNvCxnSpPr>
            <a:cxnSpLocks/>
          </p:cNvCxnSpPr>
          <p:nvPr/>
        </p:nvCxnSpPr>
        <p:spPr>
          <a:xfrm>
            <a:off x="1339749" y="3490472"/>
            <a:ext cx="3727551"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4" name="组合 13">
            <a:extLst>
              <a:ext uri="{FF2B5EF4-FFF2-40B4-BE49-F238E27FC236}">
                <a16:creationId xmlns="" xmlns:a16="http://schemas.microsoft.com/office/drawing/2014/main" id="{D5B11F15-79F2-4FDC-98B9-C5B6A50D35F1}"/>
              </a:ext>
            </a:extLst>
          </p:cNvPr>
          <p:cNvGrpSpPr/>
          <p:nvPr/>
        </p:nvGrpSpPr>
        <p:grpSpPr>
          <a:xfrm>
            <a:off x="3833928" y="4216545"/>
            <a:ext cx="2144437" cy="1518171"/>
            <a:chOff x="1076244" y="3667929"/>
            <a:chExt cx="2144437" cy="1518171"/>
          </a:xfrm>
        </p:grpSpPr>
        <p:sp>
          <p:nvSpPr>
            <p:cNvPr id="15" name="矩形 14">
              <a:extLst>
                <a:ext uri="{FF2B5EF4-FFF2-40B4-BE49-F238E27FC236}">
                  <a16:creationId xmlns="" xmlns:a16="http://schemas.microsoft.com/office/drawing/2014/main" id="{054A1650-0CE5-43B4-890B-4508F7F34889}"/>
                </a:ext>
              </a:extLst>
            </p:cNvPr>
            <p:cNvSpPr/>
            <p:nvPr/>
          </p:nvSpPr>
          <p:spPr>
            <a:xfrm>
              <a:off x="1136549" y="3687117"/>
              <a:ext cx="2023828" cy="400107"/>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文本框 15">
              <a:extLst>
                <a:ext uri="{FF2B5EF4-FFF2-40B4-BE49-F238E27FC236}">
                  <a16:creationId xmlns="" xmlns:a16="http://schemas.microsoft.com/office/drawing/2014/main" id="{965A42B7-E5F5-4845-A42C-55373EE6EA45}"/>
                </a:ext>
              </a:extLst>
            </p:cNvPr>
            <p:cNvSpPr txBox="1"/>
            <p:nvPr/>
          </p:nvSpPr>
          <p:spPr>
            <a:xfrm>
              <a:off x="1208610" y="3667929"/>
              <a:ext cx="1879706" cy="400110"/>
            </a:xfrm>
            <a:prstGeom prst="rect">
              <a:avLst/>
            </a:prstGeom>
            <a:noFill/>
          </p:spPr>
          <p:txBody>
            <a:bodyPr wrap="square" rtlCol="0">
              <a:spAutoFit/>
            </a:bodyPr>
            <a:lstStyle/>
            <a:p>
              <a:pPr algn="dist"/>
              <a:r>
                <a:rPr lang="zh-CN" altLang="en-US" sz="2000" spc="100" dirty="0">
                  <a:solidFill>
                    <a:schemeClr val="bg1"/>
                  </a:solidFill>
                  <a:cs typeface="+mn-ea"/>
                  <a:sym typeface="+mn-lt"/>
                </a:rPr>
                <a:t>请输入标题</a:t>
              </a:r>
            </a:p>
          </p:txBody>
        </p:sp>
        <p:sp>
          <p:nvSpPr>
            <p:cNvPr id="17" name="文本框 16">
              <a:extLst>
                <a:ext uri="{FF2B5EF4-FFF2-40B4-BE49-F238E27FC236}">
                  <a16:creationId xmlns="" xmlns:a16="http://schemas.microsoft.com/office/drawing/2014/main" id="{9A62CBE2-5B0F-4509-92D4-507BB7826069}"/>
                </a:ext>
              </a:extLst>
            </p:cNvPr>
            <p:cNvSpPr txBox="1"/>
            <p:nvPr/>
          </p:nvSpPr>
          <p:spPr>
            <a:xfrm>
              <a:off x="1076244" y="4124271"/>
              <a:ext cx="2144437" cy="1061829"/>
            </a:xfrm>
            <a:prstGeom prst="rect">
              <a:avLst/>
            </a:prstGeom>
            <a:noFill/>
          </p:spPr>
          <p:txBody>
            <a:bodyPr wrap="square" rtlCol="0">
              <a:spAutoFit/>
            </a:bodyPr>
            <a:lstStyle/>
            <a:p>
              <a:pPr algn="just">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p>
          </p:txBody>
        </p:sp>
      </p:grpSp>
      <p:pic>
        <p:nvPicPr>
          <p:cNvPr id="18" name="图片 17">
            <a:extLst>
              <a:ext uri="{FF2B5EF4-FFF2-40B4-BE49-F238E27FC236}">
                <a16:creationId xmlns="" xmlns:a16="http://schemas.microsoft.com/office/drawing/2014/main" id="{68C91CBE-A061-40CE-9C0B-A3BB7D3030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04021" y="1890211"/>
            <a:ext cx="2676781" cy="3899615"/>
          </a:xfrm>
          <a:prstGeom prst="rect">
            <a:avLst/>
          </a:prstGeom>
        </p:spPr>
      </p:pic>
    </p:spTree>
    <p:extLst>
      <p:ext uri="{BB962C8B-B14F-4D97-AF65-F5344CB8AC3E}">
        <p14:creationId xmlns:p14="http://schemas.microsoft.com/office/powerpoint/2010/main" val="1395382649"/>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0-#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0-#ppt_w/2"/>
                                          </p:val>
                                        </p:tav>
                                        <p:tav tm="100000">
                                          <p:val>
                                            <p:strVal val="#ppt_x"/>
                                          </p:val>
                                        </p:tav>
                                      </p:tavLst>
                                    </p:anim>
                                    <p:anim calcmode="lin" valueType="num">
                                      <p:cBhvr additive="base">
                                        <p:cTn id="24" dur="1000" fill="hold"/>
                                        <p:tgtEl>
                                          <p:spTgt spid="13"/>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0-#ppt_w/2"/>
                                          </p:val>
                                        </p:tav>
                                        <p:tav tm="100000">
                                          <p:val>
                                            <p:strVal val="#ppt_x"/>
                                          </p:val>
                                        </p:tav>
                                      </p:tavLst>
                                    </p:anim>
                                    <p:anim calcmode="lin" valueType="num">
                                      <p:cBhvr additive="base">
                                        <p:cTn id="28" dur="1000" fill="hold"/>
                                        <p:tgtEl>
                                          <p:spTgt spid="1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0-#ppt_w/2"/>
                                          </p:val>
                                        </p:tav>
                                        <p:tav tm="100000">
                                          <p:val>
                                            <p:strVal val="#ppt_x"/>
                                          </p:val>
                                        </p:tav>
                                      </p:tavLst>
                                    </p:anim>
                                    <p:anim calcmode="lin" valueType="num">
                                      <p:cBhvr additive="base">
                                        <p:cTn id="32"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发展方案</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grpSp>
        <p:nvGrpSpPr>
          <p:cNvPr id="9" name="组合 8">
            <a:extLst>
              <a:ext uri="{FF2B5EF4-FFF2-40B4-BE49-F238E27FC236}">
                <a16:creationId xmlns="" xmlns:a16="http://schemas.microsoft.com/office/drawing/2014/main" id="{54F1DA43-E657-41D2-861F-D064EA4416D2}"/>
              </a:ext>
            </a:extLst>
          </p:cNvPr>
          <p:cNvGrpSpPr/>
          <p:nvPr/>
        </p:nvGrpSpPr>
        <p:grpSpPr>
          <a:xfrm>
            <a:off x="4729161" y="1736603"/>
            <a:ext cx="2720580" cy="2840730"/>
            <a:chOff x="4729161" y="2237234"/>
            <a:chExt cx="2720580" cy="2840730"/>
          </a:xfrm>
        </p:grpSpPr>
        <p:sp>
          <p:nvSpPr>
            <p:cNvPr id="20" name="任意多边形: 形状 19">
              <a:extLst>
                <a:ext uri="{FF2B5EF4-FFF2-40B4-BE49-F238E27FC236}">
                  <a16:creationId xmlns="" xmlns:a16="http://schemas.microsoft.com/office/drawing/2014/main" id="{B1F62C51-95F2-46A4-8671-0D20E903FBD2}"/>
                </a:ext>
              </a:extLst>
            </p:cNvPr>
            <p:cNvSpPr/>
            <p:nvPr/>
          </p:nvSpPr>
          <p:spPr>
            <a:xfrm rot="5400000">
              <a:off x="4088652" y="2877743"/>
              <a:ext cx="2763389" cy="1482371"/>
            </a:xfrm>
            <a:custGeom>
              <a:avLst/>
              <a:gdLst>
                <a:gd name="connsiteX0" fmla="*/ 0 w 2763389"/>
                <a:gd name="connsiteY0" fmla="*/ 394139 h 1482371"/>
                <a:gd name="connsiteX1" fmla="*/ 228601 w 2763389"/>
                <a:gd name="connsiteY1" fmla="*/ 0 h 1482371"/>
                <a:gd name="connsiteX2" fmla="*/ 457201 w 2763389"/>
                <a:gd name="connsiteY2" fmla="*/ 394139 h 1482371"/>
                <a:gd name="connsiteX3" fmla="*/ 395889 w 2763389"/>
                <a:gd name="connsiteY3" fmla="*/ 394139 h 1482371"/>
                <a:gd name="connsiteX4" fmla="*/ 405856 w 2763389"/>
                <a:gd name="connsiteY4" fmla="*/ 432902 h 1482371"/>
                <a:gd name="connsiteX5" fmla="*/ 1425128 w 2763389"/>
                <a:gd name="connsiteY5" fmla="*/ 1182788 h 1482371"/>
                <a:gd name="connsiteX6" fmla="*/ 2444401 w 2763389"/>
                <a:gd name="connsiteY6" fmla="*/ 432902 h 1482371"/>
                <a:gd name="connsiteX7" fmla="*/ 2454368 w 2763389"/>
                <a:gd name="connsiteY7" fmla="*/ 394139 h 1482371"/>
                <a:gd name="connsiteX8" fmla="*/ 2763389 w 2763389"/>
                <a:gd name="connsiteY8" fmla="*/ 394139 h 1482371"/>
                <a:gd name="connsiteX9" fmla="*/ 2730516 w 2763389"/>
                <a:gd name="connsiteY9" fmla="*/ 521989 h 1482371"/>
                <a:gd name="connsiteX10" fmla="*/ 1425128 w 2763389"/>
                <a:gd name="connsiteY10" fmla="*/ 1482371 h 1482371"/>
                <a:gd name="connsiteX11" fmla="*/ 119741 w 2763389"/>
                <a:gd name="connsiteY11" fmla="*/ 521989 h 1482371"/>
                <a:gd name="connsiteX12" fmla="*/ 86867 w 2763389"/>
                <a:gd name="connsiteY12" fmla="*/ 394139 h 1482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63389" h="1482371">
                  <a:moveTo>
                    <a:pt x="0" y="394139"/>
                  </a:moveTo>
                  <a:lnTo>
                    <a:pt x="228601" y="0"/>
                  </a:lnTo>
                  <a:lnTo>
                    <a:pt x="457201" y="394139"/>
                  </a:lnTo>
                  <a:lnTo>
                    <a:pt x="395889" y="394139"/>
                  </a:lnTo>
                  <a:lnTo>
                    <a:pt x="405856" y="432902"/>
                  </a:lnTo>
                  <a:cubicBezTo>
                    <a:pt x="540982" y="867348"/>
                    <a:pt x="946218" y="1182788"/>
                    <a:pt x="1425128" y="1182788"/>
                  </a:cubicBezTo>
                  <a:cubicBezTo>
                    <a:pt x="1904038" y="1182788"/>
                    <a:pt x="2309274" y="867348"/>
                    <a:pt x="2444401" y="432902"/>
                  </a:cubicBezTo>
                  <a:lnTo>
                    <a:pt x="2454368" y="394139"/>
                  </a:lnTo>
                  <a:lnTo>
                    <a:pt x="2763389" y="394139"/>
                  </a:lnTo>
                  <a:lnTo>
                    <a:pt x="2730516" y="521989"/>
                  </a:lnTo>
                  <a:cubicBezTo>
                    <a:pt x="2557459" y="1078385"/>
                    <a:pt x="2038471" y="1482371"/>
                    <a:pt x="1425128" y="1482371"/>
                  </a:cubicBezTo>
                  <a:cubicBezTo>
                    <a:pt x="811785" y="1482371"/>
                    <a:pt x="292798" y="1078385"/>
                    <a:pt x="119741" y="521989"/>
                  </a:cubicBezTo>
                  <a:lnTo>
                    <a:pt x="86867" y="394139"/>
                  </a:lnTo>
                  <a:close/>
                </a:path>
              </a:pathLst>
            </a:cu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9" name="任意多边形: 形状 18">
              <a:extLst>
                <a:ext uri="{FF2B5EF4-FFF2-40B4-BE49-F238E27FC236}">
                  <a16:creationId xmlns="" xmlns:a16="http://schemas.microsoft.com/office/drawing/2014/main" id="{C4A4364D-D69E-4CDA-A448-D632B37ECB51}"/>
                </a:ext>
              </a:extLst>
            </p:cNvPr>
            <p:cNvSpPr/>
            <p:nvPr/>
          </p:nvSpPr>
          <p:spPr>
            <a:xfrm flipH="1">
              <a:off x="5980467" y="2324101"/>
              <a:ext cx="1469274" cy="2753863"/>
            </a:xfrm>
            <a:custGeom>
              <a:avLst/>
              <a:gdLst>
                <a:gd name="connsiteX0" fmla="*/ 1088232 w 1469274"/>
                <a:gd name="connsiteY0" fmla="*/ 0 h 2753863"/>
                <a:gd name="connsiteX1" fmla="*/ 960382 w 1469274"/>
                <a:gd name="connsiteY1" fmla="*/ 32874 h 2753863"/>
                <a:gd name="connsiteX2" fmla="*/ 0 w 1469274"/>
                <a:gd name="connsiteY2" fmla="*/ 1338261 h 2753863"/>
                <a:gd name="connsiteX3" fmla="*/ 960382 w 1469274"/>
                <a:gd name="connsiteY3" fmla="*/ 2643649 h 2753863"/>
                <a:gd name="connsiteX4" fmla="*/ 1075135 w 1469274"/>
                <a:gd name="connsiteY4" fmla="*/ 2673155 h 2753863"/>
                <a:gd name="connsiteX5" fmla="*/ 1075135 w 1469274"/>
                <a:gd name="connsiteY5" fmla="*/ 2753863 h 2753863"/>
                <a:gd name="connsiteX6" fmla="*/ 1469274 w 1469274"/>
                <a:gd name="connsiteY6" fmla="*/ 2525262 h 2753863"/>
                <a:gd name="connsiteX7" fmla="*/ 1075135 w 1469274"/>
                <a:gd name="connsiteY7" fmla="*/ 2296661 h 2753863"/>
                <a:gd name="connsiteX8" fmla="*/ 1075135 w 1469274"/>
                <a:gd name="connsiteY8" fmla="*/ 2364134 h 2753863"/>
                <a:gd name="connsiteX9" fmla="*/ 1049469 w 1469274"/>
                <a:gd name="connsiteY9" fmla="*/ 2357534 h 2753863"/>
                <a:gd name="connsiteX10" fmla="*/ 299583 w 1469274"/>
                <a:gd name="connsiteY10" fmla="*/ 1338261 h 2753863"/>
                <a:gd name="connsiteX11" fmla="*/ 1049469 w 1469274"/>
                <a:gd name="connsiteY11" fmla="*/ 318989 h 2753863"/>
                <a:gd name="connsiteX12" fmla="*/ 1088232 w 1469274"/>
                <a:gd name="connsiteY12" fmla="*/ 309022 h 275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9274" h="2753863">
                  <a:moveTo>
                    <a:pt x="1088232" y="0"/>
                  </a:moveTo>
                  <a:lnTo>
                    <a:pt x="960382" y="32874"/>
                  </a:lnTo>
                  <a:cubicBezTo>
                    <a:pt x="403986" y="205931"/>
                    <a:pt x="0" y="724918"/>
                    <a:pt x="0" y="1338261"/>
                  </a:cubicBezTo>
                  <a:cubicBezTo>
                    <a:pt x="0" y="1951604"/>
                    <a:pt x="403986" y="2470592"/>
                    <a:pt x="960382" y="2643649"/>
                  </a:cubicBezTo>
                  <a:lnTo>
                    <a:pt x="1075135" y="2673155"/>
                  </a:lnTo>
                  <a:lnTo>
                    <a:pt x="1075135" y="2753863"/>
                  </a:lnTo>
                  <a:lnTo>
                    <a:pt x="1469274" y="2525262"/>
                  </a:lnTo>
                  <a:lnTo>
                    <a:pt x="1075135" y="2296661"/>
                  </a:lnTo>
                  <a:lnTo>
                    <a:pt x="1075135" y="2364134"/>
                  </a:lnTo>
                  <a:lnTo>
                    <a:pt x="1049469" y="2357534"/>
                  </a:lnTo>
                  <a:cubicBezTo>
                    <a:pt x="615023" y="2222407"/>
                    <a:pt x="299583" y="1817171"/>
                    <a:pt x="299583" y="1338261"/>
                  </a:cubicBezTo>
                  <a:cubicBezTo>
                    <a:pt x="299583" y="859351"/>
                    <a:pt x="615023" y="454115"/>
                    <a:pt x="1049469" y="318989"/>
                  </a:cubicBezTo>
                  <a:lnTo>
                    <a:pt x="1088232" y="309022"/>
                  </a:lnTo>
                  <a:close/>
                </a:path>
              </a:pathLst>
            </a:cu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grpSp>
      <p:sp>
        <p:nvSpPr>
          <p:cNvPr id="25" name="文本框 24">
            <a:extLst>
              <a:ext uri="{FF2B5EF4-FFF2-40B4-BE49-F238E27FC236}">
                <a16:creationId xmlns="" xmlns:a16="http://schemas.microsoft.com/office/drawing/2014/main" id="{16363C5F-4B44-446A-B75F-E06E46B44FC9}"/>
              </a:ext>
            </a:extLst>
          </p:cNvPr>
          <p:cNvSpPr txBox="1"/>
          <p:nvPr/>
        </p:nvSpPr>
        <p:spPr>
          <a:xfrm>
            <a:off x="5329641" y="2819340"/>
            <a:ext cx="1532718" cy="400110"/>
          </a:xfrm>
          <a:prstGeom prst="rect">
            <a:avLst/>
          </a:prstGeom>
          <a:noFill/>
        </p:spPr>
        <p:txBody>
          <a:bodyPr wrap="square" rtlCol="0">
            <a:spAutoFit/>
          </a:bodyPr>
          <a:lstStyle/>
          <a:p>
            <a:pPr algn="dist"/>
            <a:r>
              <a:rPr lang="zh-CN" altLang="en-US" sz="2000" spc="100" dirty="0">
                <a:solidFill>
                  <a:srgbClr val="479F72"/>
                </a:solidFill>
                <a:cs typeface="+mn-ea"/>
                <a:sym typeface="+mn-lt"/>
              </a:rPr>
              <a:t>请输入标题</a:t>
            </a:r>
          </a:p>
        </p:txBody>
      </p:sp>
      <p:sp>
        <p:nvSpPr>
          <p:cNvPr id="28" name="文本框 27">
            <a:extLst>
              <a:ext uri="{FF2B5EF4-FFF2-40B4-BE49-F238E27FC236}">
                <a16:creationId xmlns="" xmlns:a16="http://schemas.microsoft.com/office/drawing/2014/main" id="{2C106B89-A9EA-4970-9FC6-C7715AB5DA41}"/>
              </a:ext>
            </a:extLst>
          </p:cNvPr>
          <p:cNvSpPr txBox="1"/>
          <p:nvPr/>
        </p:nvSpPr>
        <p:spPr>
          <a:xfrm>
            <a:off x="5356911" y="3181249"/>
            <a:ext cx="1532717" cy="369332"/>
          </a:xfrm>
          <a:prstGeom prst="rect">
            <a:avLst/>
          </a:prstGeom>
          <a:noFill/>
        </p:spPr>
        <p:txBody>
          <a:bodyPr vert="horz" wrap="square" rtlCol="0">
            <a:spAutoFit/>
          </a:bodyPr>
          <a:lstStyle/>
          <a:p>
            <a:pPr algn="dist"/>
            <a:r>
              <a:rPr lang="en-US" altLang="zh-CN" dirty="0">
                <a:solidFill>
                  <a:schemeClr val="tx1">
                    <a:lumMod val="50000"/>
                    <a:lumOff val="50000"/>
                  </a:schemeClr>
                </a:solidFill>
                <a:cs typeface="+mn-ea"/>
                <a:sym typeface="+mn-lt"/>
              </a:rPr>
              <a:t>BROCHURE</a:t>
            </a:r>
            <a:endParaRPr lang="zh-CN" altLang="en-US" dirty="0">
              <a:solidFill>
                <a:schemeClr val="tx1">
                  <a:lumMod val="50000"/>
                  <a:lumOff val="50000"/>
                </a:schemeClr>
              </a:solidFill>
              <a:cs typeface="+mn-ea"/>
              <a:sym typeface="+mn-lt"/>
            </a:endParaRPr>
          </a:p>
        </p:txBody>
      </p:sp>
      <p:sp>
        <p:nvSpPr>
          <p:cNvPr id="29" name="任意多边形: 形状 28">
            <a:extLst>
              <a:ext uri="{FF2B5EF4-FFF2-40B4-BE49-F238E27FC236}">
                <a16:creationId xmlns="" xmlns:a16="http://schemas.microsoft.com/office/drawing/2014/main" id="{305B7F5F-4B58-4B4F-84C5-5FB405AAF57E}"/>
              </a:ext>
            </a:extLst>
          </p:cNvPr>
          <p:cNvSpPr/>
          <p:nvPr/>
        </p:nvSpPr>
        <p:spPr>
          <a:xfrm rot="16200000" flipH="1">
            <a:off x="8791930" y="1458384"/>
            <a:ext cx="1659843" cy="3413148"/>
          </a:xfrm>
          <a:custGeom>
            <a:avLst/>
            <a:gdLst>
              <a:gd name="connsiteX0" fmla="*/ 0 w 1676400"/>
              <a:gd name="connsiteY0" fmla="*/ 3381142 h 3574816"/>
              <a:gd name="connsiteX1" fmla="*/ 0 w 1676400"/>
              <a:gd name="connsiteY1" fmla="*/ 434741 h 3574816"/>
              <a:gd name="connsiteX2" fmla="*/ 193674 w 1676400"/>
              <a:gd name="connsiteY2" fmla="*/ 241067 h 3574816"/>
              <a:gd name="connsiteX3" fmla="*/ 698383 w 1676400"/>
              <a:gd name="connsiteY3" fmla="*/ 241067 h 3574816"/>
              <a:gd name="connsiteX4" fmla="*/ 838201 w 1676400"/>
              <a:gd name="connsiteY4" fmla="*/ 0 h 3574816"/>
              <a:gd name="connsiteX5" fmla="*/ 978020 w 1676400"/>
              <a:gd name="connsiteY5" fmla="*/ 241067 h 3574816"/>
              <a:gd name="connsiteX6" fmla="*/ 1482726 w 1676400"/>
              <a:gd name="connsiteY6" fmla="*/ 241067 h 3574816"/>
              <a:gd name="connsiteX7" fmla="*/ 1676400 w 1676400"/>
              <a:gd name="connsiteY7" fmla="*/ 434741 h 3574816"/>
              <a:gd name="connsiteX8" fmla="*/ 1676400 w 1676400"/>
              <a:gd name="connsiteY8" fmla="*/ 3381142 h 3574816"/>
              <a:gd name="connsiteX9" fmla="*/ 1482726 w 1676400"/>
              <a:gd name="connsiteY9" fmla="*/ 3574816 h 3574816"/>
              <a:gd name="connsiteX10" fmla="*/ 193674 w 1676400"/>
              <a:gd name="connsiteY10" fmla="*/ 3574816 h 3574816"/>
              <a:gd name="connsiteX11" fmla="*/ 0 w 1676400"/>
              <a:gd name="connsiteY11" fmla="*/ 3381142 h 357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6400" h="3574816">
                <a:moveTo>
                  <a:pt x="0" y="3381142"/>
                </a:moveTo>
                <a:lnTo>
                  <a:pt x="0" y="434741"/>
                </a:lnTo>
                <a:cubicBezTo>
                  <a:pt x="0" y="327778"/>
                  <a:pt x="86711" y="241067"/>
                  <a:pt x="193674" y="241067"/>
                </a:cubicBezTo>
                <a:lnTo>
                  <a:pt x="698383" y="241067"/>
                </a:lnTo>
                <a:lnTo>
                  <a:pt x="838201" y="0"/>
                </a:lnTo>
                <a:lnTo>
                  <a:pt x="978020" y="241067"/>
                </a:lnTo>
                <a:lnTo>
                  <a:pt x="1482726" y="241067"/>
                </a:lnTo>
                <a:cubicBezTo>
                  <a:pt x="1589689" y="241067"/>
                  <a:pt x="1676400" y="327778"/>
                  <a:pt x="1676400" y="434741"/>
                </a:cubicBezTo>
                <a:lnTo>
                  <a:pt x="1676400" y="3381142"/>
                </a:lnTo>
                <a:cubicBezTo>
                  <a:pt x="1676400" y="3488105"/>
                  <a:pt x="1589689" y="3574816"/>
                  <a:pt x="1482726" y="3574816"/>
                </a:cubicBezTo>
                <a:lnTo>
                  <a:pt x="193674" y="3574816"/>
                </a:lnTo>
                <a:cubicBezTo>
                  <a:pt x="86711" y="3574816"/>
                  <a:pt x="0" y="3488105"/>
                  <a:pt x="0" y="3381142"/>
                </a:cubicBezTo>
                <a:close/>
              </a:path>
            </a:pathLst>
          </a:cu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0" name="任意多边形: 形状 29">
            <a:extLst>
              <a:ext uri="{FF2B5EF4-FFF2-40B4-BE49-F238E27FC236}">
                <a16:creationId xmlns="" xmlns:a16="http://schemas.microsoft.com/office/drawing/2014/main" id="{8C9BE090-816D-48CA-94B0-EF14CAF5F6B2}"/>
              </a:ext>
            </a:extLst>
          </p:cNvPr>
          <p:cNvSpPr/>
          <p:nvPr/>
        </p:nvSpPr>
        <p:spPr>
          <a:xfrm rot="5400000">
            <a:off x="1632553" y="1458382"/>
            <a:ext cx="1659844" cy="3413148"/>
          </a:xfrm>
          <a:custGeom>
            <a:avLst/>
            <a:gdLst>
              <a:gd name="connsiteX0" fmla="*/ 0 w 1676400"/>
              <a:gd name="connsiteY0" fmla="*/ 3381142 h 3574816"/>
              <a:gd name="connsiteX1" fmla="*/ 0 w 1676400"/>
              <a:gd name="connsiteY1" fmla="*/ 434741 h 3574816"/>
              <a:gd name="connsiteX2" fmla="*/ 193674 w 1676400"/>
              <a:gd name="connsiteY2" fmla="*/ 241067 h 3574816"/>
              <a:gd name="connsiteX3" fmla="*/ 698383 w 1676400"/>
              <a:gd name="connsiteY3" fmla="*/ 241067 h 3574816"/>
              <a:gd name="connsiteX4" fmla="*/ 838201 w 1676400"/>
              <a:gd name="connsiteY4" fmla="*/ 0 h 3574816"/>
              <a:gd name="connsiteX5" fmla="*/ 978020 w 1676400"/>
              <a:gd name="connsiteY5" fmla="*/ 241067 h 3574816"/>
              <a:gd name="connsiteX6" fmla="*/ 1482726 w 1676400"/>
              <a:gd name="connsiteY6" fmla="*/ 241067 h 3574816"/>
              <a:gd name="connsiteX7" fmla="*/ 1676400 w 1676400"/>
              <a:gd name="connsiteY7" fmla="*/ 434741 h 3574816"/>
              <a:gd name="connsiteX8" fmla="*/ 1676400 w 1676400"/>
              <a:gd name="connsiteY8" fmla="*/ 3381142 h 3574816"/>
              <a:gd name="connsiteX9" fmla="*/ 1482726 w 1676400"/>
              <a:gd name="connsiteY9" fmla="*/ 3574816 h 3574816"/>
              <a:gd name="connsiteX10" fmla="*/ 193674 w 1676400"/>
              <a:gd name="connsiteY10" fmla="*/ 3574816 h 3574816"/>
              <a:gd name="connsiteX11" fmla="*/ 0 w 1676400"/>
              <a:gd name="connsiteY11" fmla="*/ 3381142 h 357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6400" h="3574816">
                <a:moveTo>
                  <a:pt x="0" y="3381142"/>
                </a:moveTo>
                <a:lnTo>
                  <a:pt x="0" y="434741"/>
                </a:lnTo>
                <a:cubicBezTo>
                  <a:pt x="0" y="327778"/>
                  <a:pt x="86711" y="241067"/>
                  <a:pt x="193674" y="241067"/>
                </a:cubicBezTo>
                <a:lnTo>
                  <a:pt x="698383" y="241067"/>
                </a:lnTo>
                <a:lnTo>
                  <a:pt x="838201" y="0"/>
                </a:lnTo>
                <a:lnTo>
                  <a:pt x="978020" y="241067"/>
                </a:lnTo>
                <a:lnTo>
                  <a:pt x="1482726" y="241067"/>
                </a:lnTo>
                <a:cubicBezTo>
                  <a:pt x="1589689" y="241067"/>
                  <a:pt x="1676400" y="327778"/>
                  <a:pt x="1676400" y="434741"/>
                </a:cubicBezTo>
                <a:lnTo>
                  <a:pt x="1676400" y="3381142"/>
                </a:lnTo>
                <a:cubicBezTo>
                  <a:pt x="1676400" y="3488105"/>
                  <a:pt x="1589689" y="3574816"/>
                  <a:pt x="1482726" y="3574816"/>
                </a:cubicBezTo>
                <a:lnTo>
                  <a:pt x="193674" y="3574816"/>
                </a:lnTo>
                <a:cubicBezTo>
                  <a:pt x="86711" y="3574816"/>
                  <a:pt x="0" y="3488105"/>
                  <a:pt x="0" y="3381142"/>
                </a:cubicBezTo>
                <a:close/>
              </a:path>
            </a:pathLst>
          </a:cu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31" name="文本框 30">
            <a:extLst>
              <a:ext uri="{FF2B5EF4-FFF2-40B4-BE49-F238E27FC236}">
                <a16:creationId xmlns="" xmlns:a16="http://schemas.microsoft.com/office/drawing/2014/main" id="{256594FA-D35E-46BB-9C85-749000D26DC5}"/>
              </a:ext>
            </a:extLst>
          </p:cNvPr>
          <p:cNvSpPr txBox="1"/>
          <p:nvPr/>
        </p:nvSpPr>
        <p:spPr>
          <a:xfrm>
            <a:off x="863575" y="2565622"/>
            <a:ext cx="2946425" cy="1361911"/>
          </a:xfrm>
          <a:prstGeom prst="rect">
            <a:avLst/>
          </a:prstGeom>
          <a:noFill/>
        </p:spPr>
        <p:txBody>
          <a:bodyPr wrap="square" rtlCol="0">
            <a:spAutoFit/>
          </a:bodyPr>
          <a:lstStyle/>
          <a:p>
            <a:pPr algn="just">
              <a:lnSpc>
                <a:spcPct val="150000"/>
              </a:lnSpc>
            </a:pPr>
            <a:r>
              <a:rPr lang="zh-CN" altLang="en-US" sz="1100" spc="100" dirty="0">
                <a:solidFill>
                  <a:schemeClr val="bg1"/>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100" spc="100" dirty="0">
              <a:solidFill>
                <a:schemeClr val="bg1"/>
              </a:solidFill>
              <a:cs typeface="+mn-ea"/>
              <a:sym typeface="+mn-lt"/>
            </a:endParaRPr>
          </a:p>
        </p:txBody>
      </p:sp>
      <p:sp>
        <p:nvSpPr>
          <p:cNvPr id="32" name="文本框 31">
            <a:extLst>
              <a:ext uri="{FF2B5EF4-FFF2-40B4-BE49-F238E27FC236}">
                <a16:creationId xmlns="" xmlns:a16="http://schemas.microsoft.com/office/drawing/2014/main" id="{F053D5D5-5476-4B8C-A25B-0E2375461422}"/>
              </a:ext>
            </a:extLst>
          </p:cNvPr>
          <p:cNvSpPr txBox="1"/>
          <p:nvPr/>
        </p:nvSpPr>
        <p:spPr>
          <a:xfrm>
            <a:off x="8302579" y="2565622"/>
            <a:ext cx="2946425" cy="1361911"/>
          </a:xfrm>
          <a:prstGeom prst="rect">
            <a:avLst/>
          </a:prstGeom>
          <a:noFill/>
        </p:spPr>
        <p:txBody>
          <a:bodyPr wrap="square" rtlCol="0">
            <a:spAutoFit/>
          </a:bodyPr>
          <a:lstStyle/>
          <a:p>
            <a:pPr algn="just">
              <a:lnSpc>
                <a:spcPct val="150000"/>
              </a:lnSpc>
            </a:pPr>
            <a:r>
              <a:rPr lang="zh-CN" altLang="en-US" sz="1100" spc="100" dirty="0">
                <a:solidFill>
                  <a:schemeClr val="bg1"/>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100" spc="100" dirty="0">
              <a:solidFill>
                <a:schemeClr val="bg1"/>
              </a:solidFill>
              <a:cs typeface="+mn-ea"/>
              <a:sym typeface="+mn-lt"/>
            </a:endParaRPr>
          </a:p>
        </p:txBody>
      </p:sp>
      <p:sp>
        <p:nvSpPr>
          <p:cNvPr id="33" name="文本框 32">
            <a:extLst>
              <a:ext uri="{FF2B5EF4-FFF2-40B4-BE49-F238E27FC236}">
                <a16:creationId xmlns="" xmlns:a16="http://schemas.microsoft.com/office/drawing/2014/main" id="{F872E820-F887-4EE5-AFF0-BD988725A9AF}"/>
              </a:ext>
            </a:extLst>
          </p:cNvPr>
          <p:cNvSpPr txBox="1"/>
          <p:nvPr/>
        </p:nvSpPr>
        <p:spPr>
          <a:xfrm>
            <a:off x="4633519" y="4951180"/>
            <a:ext cx="2924962" cy="400110"/>
          </a:xfrm>
          <a:prstGeom prst="rect">
            <a:avLst/>
          </a:prstGeom>
          <a:noFill/>
        </p:spPr>
        <p:txBody>
          <a:bodyPr wrap="square" rtlCol="0">
            <a:spAutoFit/>
          </a:bodyPr>
          <a:lstStyle/>
          <a:p>
            <a:pPr algn="dist"/>
            <a:r>
              <a:rPr lang="zh-CN" altLang="en-US" sz="2000" spc="100" dirty="0">
                <a:solidFill>
                  <a:srgbClr val="479F72"/>
                </a:solidFill>
                <a:cs typeface="+mn-ea"/>
                <a:sym typeface="+mn-lt"/>
              </a:rPr>
              <a:t>在此输入您的内容</a:t>
            </a:r>
          </a:p>
        </p:txBody>
      </p:sp>
      <p:sp>
        <p:nvSpPr>
          <p:cNvPr id="34" name="文本框 33">
            <a:extLst>
              <a:ext uri="{FF2B5EF4-FFF2-40B4-BE49-F238E27FC236}">
                <a16:creationId xmlns="" xmlns:a16="http://schemas.microsoft.com/office/drawing/2014/main" id="{6839B6F6-6CD5-4A8B-BB9E-EF66476FA566}"/>
              </a:ext>
            </a:extLst>
          </p:cNvPr>
          <p:cNvSpPr txBox="1"/>
          <p:nvPr/>
        </p:nvSpPr>
        <p:spPr>
          <a:xfrm>
            <a:off x="2578048" y="5361060"/>
            <a:ext cx="7035903" cy="854080"/>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ctr">
              <a:lnSpc>
                <a:spcPct val="150000"/>
              </a:lnSpc>
            </a:pPr>
            <a:endParaRPr lang="zh-CN" altLang="en-US" sz="1100" spc="1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1850528491"/>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ppt_x"/>
                                          </p:val>
                                        </p:tav>
                                        <p:tav tm="100000">
                                          <p:val>
                                            <p:strVal val="#ppt_x"/>
                                          </p:val>
                                        </p:tav>
                                      </p:tavLst>
                                    </p:anim>
                                    <p:anim calcmode="lin" valueType="num">
                                      <p:cBhvr additive="base">
                                        <p:cTn id="16" dur="10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1000" fill="hold"/>
                                        <p:tgtEl>
                                          <p:spTgt spid="29"/>
                                        </p:tgtEl>
                                        <p:attrNameLst>
                                          <p:attrName>ppt_x</p:attrName>
                                        </p:attrNameLst>
                                      </p:cBhvr>
                                      <p:tavLst>
                                        <p:tav tm="0">
                                          <p:val>
                                            <p:strVal val="1+#ppt_w/2"/>
                                          </p:val>
                                        </p:tav>
                                        <p:tav tm="100000">
                                          <p:val>
                                            <p:strVal val="#ppt_x"/>
                                          </p:val>
                                        </p:tav>
                                      </p:tavLst>
                                    </p:anim>
                                    <p:anim calcmode="lin" valueType="num">
                                      <p:cBhvr additive="base">
                                        <p:cTn id="20" dur="1000" fill="hold"/>
                                        <p:tgtEl>
                                          <p:spTgt spid="29"/>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0-#ppt_w/2"/>
                                          </p:val>
                                        </p:tav>
                                        <p:tav tm="100000">
                                          <p:val>
                                            <p:strVal val="#ppt_x"/>
                                          </p:val>
                                        </p:tav>
                                      </p:tavLst>
                                    </p:anim>
                                    <p:anim calcmode="lin" valueType="num">
                                      <p:cBhvr additive="base">
                                        <p:cTn id="24" dur="10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1000" fill="hold"/>
                                        <p:tgtEl>
                                          <p:spTgt spid="31"/>
                                        </p:tgtEl>
                                        <p:attrNameLst>
                                          <p:attrName>ppt_x</p:attrName>
                                        </p:attrNameLst>
                                      </p:cBhvr>
                                      <p:tavLst>
                                        <p:tav tm="0">
                                          <p:val>
                                            <p:strVal val="0-#ppt_w/2"/>
                                          </p:val>
                                        </p:tav>
                                        <p:tav tm="100000">
                                          <p:val>
                                            <p:strVal val="#ppt_x"/>
                                          </p:val>
                                        </p:tav>
                                      </p:tavLst>
                                    </p:anim>
                                    <p:anim calcmode="lin" valueType="num">
                                      <p:cBhvr additive="base">
                                        <p:cTn id="28" dur="1000" fill="hold"/>
                                        <p:tgtEl>
                                          <p:spTgt spid="3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1000" fill="hold"/>
                                        <p:tgtEl>
                                          <p:spTgt spid="32"/>
                                        </p:tgtEl>
                                        <p:attrNameLst>
                                          <p:attrName>ppt_x</p:attrName>
                                        </p:attrNameLst>
                                      </p:cBhvr>
                                      <p:tavLst>
                                        <p:tav tm="0">
                                          <p:val>
                                            <p:strVal val="1+#ppt_w/2"/>
                                          </p:val>
                                        </p:tav>
                                        <p:tav tm="100000">
                                          <p:val>
                                            <p:strVal val="#ppt_x"/>
                                          </p:val>
                                        </p:tav>
                                      </p:tavLst>
                                    </p:anim>
                                    <p:anim calcmode="lin" valueType="num">
                                      <p:cBhvr additive="base">
                                        <p:cTn id="32" dur="1000" fill="hold"/>
                                        <p:tgtEl>
                                          <p:spTgt spid="32"/>
                                        </p:tgtEl>
                                        <p:attrNameLst>
                                          <p:attrName>ppt_y</p:attrName>
                                        </p:attrNameLst>
                                      </p:cBhvr>
                                      <p:tavLst>
                                        <p:tav tm="0">
                                          <p:val>
                                            <p:strVal val="#ppt_y"/>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1000" fill="hold"/>
                                        <p:tgtEl>
                                          <p:spTgt spid="33"/>
                                        </p:tgtEl>
                                        <p:attrNameLst>
                                          <p:attrName>ppt_x</p:attrName>
                                        </p:attrNameLst>
                                      </p:cBhvr>
                                      <p:tavLst>
                                        <p:tav tm="0">
                                          <p:val>
                                            <p:strVal val="#ppt_x"/>
                                          </p:val>
                                        </p:tav>
                                        <p:tav tm="100000">
                                          <p:val>
                                            <p:strVal val="#ppt_x"/>
                                          </p:val>
                                        </p:tav>
                                      </p:tavLst>
                                    </p:anim>
                                    <p:anim calcmode="lin" valueType="num">
                                      <p:cBhvr additive="base">
                                        <p:cTn id="36" dur="1000" fill="hold"/>
                                        <p:tgtEl>
                                          <p:spTgt spid="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ppt_x"/>
                                          </p:val>
                                        </p:tav>
                                        <p:tav tm="100000">
                                          <p:val>
                                            <p:strVal val="#ppt_x"/>
                                          </p:val>
                                        </p:tav>
                                      </p:tavLst>
                                    </p:anim>
                                    <p:anim calcmode="lin" valueType="num">
                                      <p:cBhvr additive="base">
                                        <p:cTn id="40"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8" grpId="0"/>
      <p:bldP spid="29" grpId="0" animBg="1"/>
      <p:bldP spid="30" grpId="0" animBg="1"/>
      <p:bldP spid="31" grpId="0"/>
      <p:bldP spid="32" grpId="0"/>
      <p:bldP spid="33"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发展方案</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pic>
        <p:nvPicPr>
          <p:cNvPr id="26" name="图片 25">
            <a:extLst>
              <a:ext uri="{FF2B5EF4-FFF2-40B4-BE49-F238E27FC236}">
                <a16:creationId xmlns="" xmlns:a16="http://schemas.microsoft.com/office/drawing/2014/main" id="{5054B6E6-DAFB-48B3-A0DC-4FFB082D526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2428" y="4098144"/>
            <a:ext cx="2181855" cy="2180110"/>
          </a:xfrm>
          <a:prstGeom prst="rect">
            <a:avLst/>
          </a:prstGeom>
        </p:spPr>
      </p:pic>
      <p:pic>
        <p:nvPicPr>
          <p:cNvPr id="27" name="图片 26">
            <a:extLst>
              <a:ext uri="{FF2B5EF4-FFF2-40B4-BE49-F238E27FC236}">
                <a16:creationId xmlns="" xmlns:a16="http://schemas.microsoft.com/office/drawing/2014/main" id="{E53D009C-C25F-48E9-BC39-3A4C8874C19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2427" y="1669803"/>
            <a:ext cx="2181855" cy="2180106"/>
          </a:xfrm>
          <a:prstGeom prst="rect">
            <a:avLst/>
          </a:prstGeom>
        </p:spPr>
      </p:pic>
      <p:grpSp>
        <p:nvGrpSpPr>
          <p:cNvPr id="28" name="组合 27">
            <a:extLst>
              <a:ext uri="{FF2B5EF4-FFF2-40B4-BE49-F238E27FC236}">
                <a16:creationId xmlns="" xmlns:a16="http://schemas.microsoft.com/office/drawing/2014/main" id="{689A8854-F4E5-45DD-B434-72B6DC391480}"/>
              </a:ext>
            </a:extLst>
          </p:cNvPr>
          <p:cNvGrpSpPr/>
          <p:nvPr/>
        </p:nvGrpSpPr>
        <p:grpSpPr>
          <a:xfrm>
            <a:off x="4698524" y="4099148"/>
            <a:ext cx="572041" cy="572041"/>
            <a:chOff x="1324301" y="3003320"/>
            <a:chExt cx="691201" cy="691201"/>
          </a:xfrm>
        </p:grpSpPr>
        <p:sp>
          <p:nvSpPr>
            <p:cNvPr id="29" name="矩形 28">
              <a:extLst>
                <a:ext uri="{FF2B5EF4-FFF2-40B4-BE49-F238E27FC236}">
                  <a16:creationId xmlns="" xmlns:a16="http://schemas.microsoft.com/office/drawing/2014/main" id="{CC5FD423-4F19-4846-9747-8E27A271C644}"/>
                </a:ext>
              </a:extLst>
            </p:cNvPr>
            <p:cNvSpPr/>
            <p:nvPr/>
          </p:nvSpPr>
          <p:spPr>
            <a:xfrm>
              <a:off x="1324301" y="3003320"/>
              <a:ext cx="691201" cy="691201"/>
            </a:xfrm>
            <a:prstGeom prst="rect">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Shape 31">
              <a:extLst>
                <a:ext uri="{FF2B5EF4-FFF2-40B4-BE49-F238E27FC236}">
                  <a16:creationId xmlns="" xmlns:a16="http://schemas.microsoft.com/office/drawing/2014/main" id="{89E384CD-A126-400C-8C6C-6D30BD681377}"/>
                </a:ext>
              </a:extLst>
            </p:cNvPr>
            <p:cNvSpPr/>
            <p:nvPr/>
          </p:nvSpPr>
          <p:spPr bwMode="auto">
            <a:xfrm>
              <a:off x="1446778" y="3158034"/>
              <a:ext cx="449728" cy="3800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31" name="组合 30">
            <a:extLst>
              <a:ext uri="{FF2B5EF4-FFF2-40B4-BE49-F238E27FC236}">
                <a16:creationId xmlns="" xmlns:a16="http://schemas.microsoft.com/office/drawing/2014/main" id="{B1242431-6EE6-42FE-B6A2-8B7DD137BCBF}"/>
              </a:ext>
            </a:extLst>
          </p:cNvPr>
          <p:cNvGrpSpPr/>
          <p:nvPr/>
        </p:nvGrpSpPr>
        <p:grpSpPr>
          <a:xfrm>
            <a:off x="7361541" y="4099645"/>
            <a:ext cx="572041" cy="572041"/>
            <a:chOff x="1324301" y="4071635"/>
            <a:chExt cx="691201" cy="691201"/>
          </a:xfrm>
        </p:grpSpPr>
        <p:sp>
          <p:nvSpPr>
            <p:cNvPr id="32" name="矩形 31">
              <a:extLst>
                <a:ext uri="{FF2B5EF4-FFF2-40B4-BE49-F238E27FC236}">
                  <a16:creationId xmlns="" xmlns:a16="http://schemas.microsoft.com/office/drawing/2014/main" id="{F1AF9AFD-128F-4419-8BFB-AFA7F16DA5F0}"/>
                </a:ext>
              </a:extLst>
            </p:cNvPr>
            <p:cNvSpPr/>
            <p:nvPr/>
          </p:nvSpPr>
          <p:spPr>
            <a:xfrm>
              <a:off x="1324301" y="4071635"/>
              <a:ext cx="691201" cy="691201"/>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Freeform: Shape 32">
              <a:extLst>
                <a:ext uri="{FF2B5EF4-FFF2-40B4-BE49-F238E27FC236}">
                  <a16:creationId xmlns="" xmlns:a16="http://schemas.microsoft.com/office/drawing/2014/main" id="{3A5DD4E7-E533-498B-87C8-C88AF32C3144}"/>
                </a:ext>
              </a:extLst>
            </p:cNvPr>
            <p:cNvSpPr>
              <a:spLocks noChangeAspect="1"/>
            </p:cNvSpPr>
            <p:nvPr/>
          </p:nvSpPr>
          <p:spPr bwMode="auto">
            <a:xfrm>
              <a:off x="1490767" y="4214153"/>
              <a:ext cx="358267" cy="406163"/>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34" name="组合 33">
            <a:extLst>
              <a:ext uri="{FF2B5EF4-FFF2-40B4-BE49-F238E27FC236}">
                <a16:creationId xmlns="" xmlns:a16="http://schemas.microsoft.com/office/drawing/2014/main" id="{61A73527-FC8F-4239-9471-E91491F8FE9D}"/>
              </a:ext>
            </a:extLst>
          </p:cNvPr>
          <p:cNvGrpSpPr/>
          <p:nvPr/>
        </p:nvGrpSpPr>
        <p:grpSpPr>
          <a:xfrm>
            <a:off x="10030412" y="4098144"/>
            <a:ext cx="572041" cy="572041"/>
            <a:chOff x="1324301" y="3003320"/>
            <a:chExt cx="691201" cy="691201"/>
          </a:xfrm>
        </p:grpSpPr>
        <p:sp>
          <p:nvSpPr>
            <p:cNvPr id="35" name="矩形 34">
              <a:extLst>
                <a:ext uri="{FF2B5EF4-FFF2-40B4-BE49-F238E27FC236}">
                  <a16:creationId xmlns="" xmlns:a16="http://schemas.microsoft.com/office/drawing/2014/main" id="{3D711CCC-A7F0-43A3-B74A-B59CC2C3367D}"/>
                </a:ext>
              </a:extLst>
            </p:cNvPr>
            <p:cNvSpPr/>
            <p:nvPr/>
          </p:nvSpPr>
          <p:spPr>
            <a:xfrm>
              <a:off x="1324301" y="3003320"/>
              <a:ext cx="691201" cy="691201"/>
            </a:xfrm>
            <a:prstGeom prst="rect">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Freeform: Shape 31">
              <a:extLst>
                <a:ext uri="{FF2B5EF4-FFF2-40B4-BE49-F238E27FC236}">
                  <a16:creationId xmlns="" xmlns:a16="http://schemas.microsoft.com/office/drawing/2014/main" id="{56509915-24B4-4740-90D7-7855DD41A7BB}"/>
                </a:ext>
              </a:extLst>
            </p:cNvPr>
            <p:cNvSpPr/>
            <p:nvPr/>
          </p:nvSpPr>
          <p:spPr bwMode="auto">
            <a:xfrm>
              <a:off x="1446778" y="3158034"/>
              <a:ext cx="449728" cy="3800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37" name="文本框 36">
            <a:extLst>
              <a:ext uri="{FF2B5EF4-FFF2-40B4-BE49-F238E27FC236}">
                <a16:creationId xmlns="" xmlns:a16="http://schemas.microsoft.com/office/drawing/2014/main" id="{AFD6756D-83F8-462E-BB26-7B686F644B91}"/>
              </a:ext>
            </a:extLst>
          </p:cNvPr>
          <p:cNvSpPr txBox="1"/>
          <p:nvPr/>
        </p:nvSpPr>
        <p:spPr>
          <a:xfrm>
            <a:off x="4049428" y="4843068"/>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38" name="文本框 37">
            <a:extLst>
              <a:ext uri="{FF2B5EF4-FFF2-40B4-BE49-F238E27FC236}">
                <a16:creationId xmlns="" xmlns:a16="http://schemas.microsoft.com/office/drawing/2014/main" id="{954249D6-75B5-4283-ACCB-76D196CFA18E}"/>
              </a:ext>
            </a:extLst>
          </p:cNvPr>
          <p:cNvSpPr txBox="1"/>
          <p:nvPr/>
        </p:nvSpPr>
        <p:spPr>
          <a:xfrm>
            <a:off x="3918448" y="5157326"/>
            <a:ext cx="2181855" cy="854080"/>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sp>
        <p:nvSpPr>
          <p:cNvPr id="39" name="文本框 38">
            <a:extLst>
              <a:ext uri="{FF2B5EF4-FFF2-40B4-BE49-F238E27FC236}">
                <a16:creationId xmlns="" xmlns:a16="http://schemas.microsoft.com/office/drawing/2014/main" id="{C393ABBD-D70D-45D1-A061-130783D49079}"/>
              </a:ext>
            </a:extLst>
          </p:cNvPr>
          <p:cNvSpPr txBox="1"/>
          <p:nvPr/>
        </p:nvSpPr>
        <p:spPr>
          <a:xfrm>
            <a:off x="6741128" y="4843068"/>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40" name="文本框 39">
            <a:extLst>
              <a:ext uri="{FF2B5EF4-FFF2-40B4-BE49-F238E27FC236}">
                <a16:creationId xmlns="" xmlns:a16="http://schemas.microsoft.com/office/drawing/2014/main" id="{705F4F4A-D446-423D-BF02-3B7B814EFE27}"/>
              </a:ext>
            </a:extLst>
          </p:cNvPr>
          <p:cNvSpPr txBox="1"/>
          <p:nvPr/>
        </p:nvSpPr>
        <p:spPr>
          <a:xfrm>
            <a:off x="6610148" y="5157326"/>
            <a:ext cx="2181855" cy="854080"/>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sp>
        <p:nvSpPr>
          <p:cNvPr id="41" name="文本框 40">
            <a:extLst>
              <a:ext uri="{FF2B5EF4-FFF2-40B4-BE49-F238E27FC236}">
                <a16:creationId xmlns="" xmlns:a16="http://schemas.microsoft.com/office/drawing/2014/main" id="{A7DEE3C3-9087-48A1-9E35-3848D3BFECA5}"/>
              </a:ext>
            </a:extLst>
          </p:cNvPr>
          <p:cNvSpPr txBox="1"/>
          <p:nvPr/>
        </p:nvSpPr>
        <p:spPr>
          <a:xfrm>
            <a:off x="9438682" y="4843068"/>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42" name="文本框 41">
            <a:extLst>
              <a:ext uri="{FF2B5EF4-FFF2-40B4-BE49-F238E27FC236}">
                <a16:creationId xmlns="" xmlns:a16="http://schemas.microsoft.com/office/drawing/2014/main" id="{4A7FC43E-D818-4097-A077-8D6805D7347D}"/>
              </a:ext>
            </a:extLst>
          </p:cNvPr>
          <p:cNvSpPr txBox="1"/>
          <p:nvPr/>
        </p:nvSpPr>
        <p:spPr>
          <a:xfrm>
            <a:off x="9307702" y="5157326"/>
            <a:ext cx="2181855" cy="854080"/>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sp>
        <p:nvSpPr>
          <p:cNvPr id="43" name="文本框 42">
            <a:extLst>
              <a:ext uri="{FF2B5EF4-FFF2-40B4-BE49-F238E27FC236}">
                <a16:creationId xmlns="" xmlns:a16="http://schemas.microsoft.com/office/drawing/2014/main" id="{9D2496F6-EF33-4C2B-8C01-8998E898B394}"/>
              </a:ext>
            </a:extLst>
          </p:cNvPr>
          <p:cNvSpPr txBox="1"/>
          <p:nvPr/>
        </p:nvSpPr>
        <p:spPr>
          <a:xfrm>
            <a:off x="3962344" y="2071672"/>
            <a:ext cx="2150422" cy="523220"/>
          </a:xfrm>
          <a:prstGeom prst="rect">
            <a:avLst/>
          </a:prstGeom>
          <a:noFill/>
        </p:spPr>
        <p:txBody>
          <a:bodyPr vert="horz" wrap="square" rtlCol="0">
            <a:spAutoFit/>
          </a:bodyPr>
          <a:lstStyle/>
          <a:p>
            <a:pPr algn="dist"/>
            <a:r>
              <a:rPr lang="en-US" altLang="zh-CN" sz="2800" dirty="0">
                <a:solidFill>
                  <a:srgbClr val="E8D83A"/>
                </a:solidFill>
                <a:cs typeface="+mn-ea"/>
                <a:sym typeface="+mn-lt"/>
              </a:rPr>
              <a:t>BROCHURE</a:t>
            </a:r>
            <a:endParaRPr lang="zh-CN" altLang="en-US" sz="2800" dirty="0">
              <a:solidFill>
                <a:srgbClr val="E8D83A"/>
              </a:solidFill>
              <a:cs typeface="+mn-ea"/>
              <a:sym typeface="+mn-lt"/>
            </a:endParaRPr>
          </a:p>
        </p:txBody>
      </p:sp>
      <p:sp>
        <p:nvSpPr>
          <p:cNvPr id="44" name="文本框 43">
            <a:extLst>
              <a:ext uri="{FF2B5EF4-FFF2-40B4-BE49-F238E27FC236}">
                <a16:creationId xmlns="" xmlns:a16="http://schemas.microsoft.com/office/drawing/2014/main" id="{D5F2423C-9C3F-40A3-8D13-553580B00CF4}"/>
              </a:ext>
            </a:extLst>
          </p:cNvPr>
          <p:cNvSpPr txBox="1"/>
          <p:nvPr/>
        </p:nvSpPr>
        <p:spPr>
          <a:xfrm>
            <a:off x="3962344" y="1557359"/>
            <a:ext cx="2915662" cy="461665"/>
          </a:xfrm>
          <a:prstGeom prst="rect">
            <a:avLst/>
          </a:prstGeom>
          <a:noFill/>
        </p:spPr>
        <p:txBody>
          <a:bodyPr wrap="square" rtlCol="0">
            <a:spAutoFit/>
          </a:bodyPr>
          <a:lstStyle/>
          <a:p>
            <a:pPr algn="dist"/>
            <a:r>
              <a:rPr lang="zh-CN" altLang="en-US" sz="2400" spc="100" dirty="0">
                <a:solidFill>
                  <a:srgbClr val="479F72"/>
                </a:solidFill>
                <a:cs typeface="+mn-ea"/>
                <a:sym typeface="+mn-lt"/>
              </a:rPr>
              <a:t>在此输入您的内容</a:t>
            </a:r>
          </a:p>
        </p:txBody>
      </p:sp>
      <p:sp>
        <p:nvSpPr>
          <p:cNvPr id="45" name="文本框 44">
            <a:extLst>
              <a:ext uri="{FF2B5EF4-FFF2-40B4-BE49-F238E27FC236}">
                <a16:creationId xmlns="" xmlns:a16="http://schemas.microsoft.com/office/drawing/2014/main" id="{B41967A7-EE9A-4763-92F2-B8ADDE36F95C}"/>
              </a:ext>
            </a:extLst>
          </p:cNvPr>
          <p:cNvSpPr txBox="1"/>
          <p:nvPr/>
        </p:nvSpPr>
        <p:spPr>
          <a:xfrm>
            <a:off x="3962344" y="2520003"/>
            <a:ext cx="4730772" cy="307777"/>
          </a:xfrm>
          <a:prstGeom prst="rect">
            <a:avLst/>
          </a:prstGeom>
          <a:noFill/>
        </p:spPr>
        <p:txBody>
          <a:bodyPr wrap="square" rtlCol="0">
            <a:spAutoFit/>
          </a:bodyPr>
          <a:lstStyle/>
          <a:p>
            <a:pPr algn="dist"/>
            <a:r>
              <a:rPr lang="en-US" altLang="zh-CN" sz="1400" dirty="0">
                <a:solidFill>
                  <a:schemeClr val="tx1">
                    <a:lumMod val="75000"/>
                    <a:lumOff val="25000"/>
                  </a:schemeClr>
                </a:solidFill>
                <a:cs typeface="+mn-ea"/>
                <a:sym typeface="+mn-lt"/>
              </a:rPr>
              <a:t>GREEN AGRICULTURE DEVELOPMENT</a:t>
            </a:r>
            <a:endParaRPr lang="zh-CN" altLang="en-US" sz="14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891793091"/>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000" fill="hold"/>
                                        <p:tgtEl>
                                          <p:spTgt spid="28"/>
                                        </p:tgtEl>
                                        <p:attrNameLst>
                                          <p:attrName>ppt_x</p:attrName>
                                        </p:attrNameLst>
                                      </p:cBhvr>
                                      <p:tavLst>
                                        <p:tav tm="0">
                                          <p:val>
                                            <p:strVal val="1+#ppt_w/2"/>
                                          </p:val>
                                        </p:tav>
                                        <p:tav tm="100000">
                                          <p:val>
                                            <p:strVal val="#ppt_x"/>
                                          </p:val>
                                        </p:tav>
                                      </p:tavLst>
                                    </p:anim>
                                    <p:anim calcmode="lin" valueType="num">
                                      <p:cBhvr additive="base">
                                        <p:cTn id="8" dur="10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1+#ppt_w/2"/>
                                          </p:val>
                                        </p:tav>
                                        <p:tav tm="100000">
                                          <p:val>
                                            <p:strVal val="#ppt_x"/>
                                          </p:val>
                                        </p:tav>
                                      </p:tavLst>
                                    </p:anim>
                                    <p:anim calcmode="lin" valueType="num">
                                      <p:cBhvr additive="base">
                                        <p:cTn id="12" dur="10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1+#ppt_w/2"/>
                                          </p:val>
                                        </p:tav>
                                        <p:tav tm="100000">
                                          <p:val>
                                            <p:strVal val="#ppt_x"/>
                                          </p:val>
                                        </p:tav>
                                      </p:tavLst>
                                    </p:anim>
                                    <p:anim calcmode="lin" valueType="num">
                                      <p:cBhvr additive="base">
                                        <p:cTn id="16" dur="10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1000" fill="hold"/>
                                        <p:tgtEl>
                                          <p:spTgt spid="37"/>
                                        </p:tgtEl>
                                        <p:attrNameLst>
                                          <p:attrName>ppt_x</p:attrName>
                                        </p:attrNameLst>
                                      </p:cBhvr>
                                      <p:tavLst>
                                        <p:tav tm="0">
                                          <p:val>
                                            <p:strVal val="1+#ppt_w/2"/>
                                          </p:val>
                                        </p:tav>
                                        <p:tav tm="100000">
                                          <p:val>
                                            <p:strVal val="#ppt_x"/>
                                          </p:val>
                                        </p:tav>
                                      </p:tavLst>
                                    </p:anim>
                                    <p:anim calcmode="lin" valueType="num">
                                      <p:cBhvr additive="base">
                                        <p:cTn id="20" dur="1000" fill="hold"/>
                                        <p:tgtEl>
                                          <p:spTgt spid="3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1000" fill="hold"/>
                                        <p:tgtEl>
                                          <p:spTgt spid="38"/>
                                        </p:tgtEl>
                                        <p:attrNameLst>
                                          <p:attrName>ppt_x</p:attrName>
                                        </p:attrNameLst>
                                      </p:cBhvr>
                                      <p:tavLst>
                                        <p:tav tm="0">
                                          <p:val>
                                            <p:strVal val="1+#ppt_w/2"/>
                                          </p:val>
                                        </p:tav>
                                        <p:tav tm="100000">
                                          <p:val>
                                            <p:strVal val="#ppt_x"/>
                                          </p:val>
                                        </p:tav>
                                      </p:tavLst>
                                    </p:anim>
                                    <p:anim calcmode="lin" valueType="num">
                                      <p:cBhvr additive="base">
                                        <p:cTn id="24" dur="1000" fill="hold"/>
                                        <p:tgtEl>
                                          <p:spTgt spid="3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1000" fill="hold"/>
                                        <p:tgtEl>
                                          <p:spTgt spid="39"/>
                                        </p:tgtEl>
                                        <p:attrNameLst>
                                          <p:attrName>ppt_x</p:attrName>
                                        </p:attrNameLst>
                                      </p:cBhvr>
                                      <p:tavLst>
                                        <p:tav tm="0">
                                          <p:val>
                                            <p:strVal val="1+#ppt_w/2"/>
                                          </p:val>
                                        </p:tav>
                                        <p:tav tm="100000">
                                          <p:val>
                                            <p:strVal val="#ppt_x"/>
                                          </p:val>
                                        </p:tav>
                                      </p:tavLst>
                                    </p:anim>
                                    <p:anim calcmode="lin" valueType="num">
                                      <p:cBhvr additive="base">
                                        <p:cTn id="28" dur="1000" fill="hold"/>
                                        <p:tgtEl>
                                          <p:spTgt spid="3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1000" fill="hold"/>
                                        <p:tgtEl>
                                          <p:spTgt spid="40"/>
                                        </p:tgtEl>
                                        <p:attrNameLst>
                                          <p:attrName>ppt_x</p:attrName>
                                        </p:attrNameLst>
                                      </p:cBhvr>
                                      <p:tavLst>
                                        <p:tav tm="0">
                                          <p:val>
                                            <p:strVal val="1+#ppt_w/2"/>
                                          </p:val>
                                        </p:tav>
                                        <p:tav tm="100000">
                                          <p:val>
                                            <p:strVal val="#ppt_x"/>
                                          </p:val>
                                        </p:tav>
                                      </p:tavLst>
                                    </p:anim>
                                    <p:anim calcmode="lin" valueType="num">
                                      <p:cBhvr additive="base">
                                        <p:cTn id="32" dur="1000" fill="hold"/>
                                        <p:tgtEl>
                                          <p:spTgt spid="40"/>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1000" fill="hold"/>
                                        <p:tgtEl>
                                          <p:spTgt spid="41"/>
                                        </p:tgtEl>
                                        <p:attrNameLst>
                                          <p:attrName>ppt_x</p:attrName>
                                        </p:attrNameLst>
                                      </p:cBhvr>
                                      <p:tavLst>
                                        <p:tav tm="0">
                                          <p:val>
                                            <p:strVal val="1+#ppt_w/2"/>
                                          </p:val>
                                        </p:tav>
                                        <p:tav tm="100000">
                                          <p:val>
                                            <p:strVal val="#ppt_x"/>
                                          </p:val>
                                        </p:tav>
                                      </p:tavLst>
                                    </p:anim>
                                    <p:anim calcmode="lin" valueType="num">
                                      <p:cBhvr additive="base">
                                        <p:cTn id="36" dur="1000" fill="hold"/>
                                        <p:tgtEl>
                                          <p:spTgt spid="41"/>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1000" fill="hold"/>
                                        <p:tgtEl>
                                          <p:spTgt spid="42"/>
                                        </p:tgtEl>
                                        <p:attrNameLst>
                                          <p:attrName>ppt_x</p:attrName>
                                        </p:attrNameLst>
                                      </p:cBhvr>
                                      <p:tavLst>
                                        <p:tav tm="0">
                                          <p:val>
                                            <p:strVal val="1+#ppt_w/2"/>
                                          </p:val>
                                        </p:tav>
                                        <p:tav tm="100000">
                                          <p:val>
                                            <p:strVal val="#ppt_x"/>
                                          </p:val>
                                        </p:tav>
                                      </p:tavLst>
                                    </p:anim>
                                    <p:anim calcmode="lin" valueType="num">
                                      <p:cBhvr additive="base">
                                        <p:cTn id="40" dur="1000" fill="hold"/>
                                        <p:tgtEl>
                                          <p:spTgt spid="42"/>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1000" fill="hold"/>
                                        <p:tgtEl>
                                          <p:spTgt spid="26"/>
                                        </p:tgtEl>
                                        <p:attrNameLst>
                                          <p:attrName>ppt_x</p:attrName>
                                        </p:attrNameLst>
                                      </p:cBhvr>
                                      <p:tavLst>
                                        <p:tav tm="0">
                                          <p:val>
                                            <p:strVal val="1+#ppt_w/2"/>
                                          </p:val>
                                        </p:tav>
                                        <p:tav tm="100000">
                                          <p:val>
                                            <p:strVal val="#ppt_x"/>
                                          </p:val>
                                        </p:tav>
                                      </p:tavLst>
                                    </p:anim>
                                    <p:anim calcmode="lin" valueType="num">
                                      <p:cBhvr additive="base">
                                        <p:cTn id="44" dur="1000" fill="hold"/>
                                        <p:tgtEl>
                                          <p:spTgt spid="26"/>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1000" fill="hold"/>
                                        <p:tgtEl>
                                          <p:spTgt spid="27"/>
                                        </p:tgtEl>
                                        <p:attrNameLst>
                                          <p:attrName>ppt_x</p:attrName>
                                        </p:attrNameLst>
                                      </p:cBhvr>
                                      <p:tavLst>
                                        <p:tav tm="0">
                                          <p:val>
                                            <p:strVal val="1+#ppt_w/2"/>
                                          </p:val>
                                        </p:tav>
                                        <p:tav tm="100000">
                                          <p:val>
                                            <p:strVal val="#ppt_x"/>
                                          </p:val>
                                        </p:tav>
                                      </p:tavLst>
                                    </p:anim>
                                    <p:anim calcmode="lin" valueType="num">
                                      <p:cBhvr additive="base">
                                        <p:cTn id="48" dur="100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1000" fill="hold"/>
                                        <p:tgtEl>
                                          <p:spTgt spid="43"/>
                                        </p:tgtEl>
                                        <p:attrNameLst>
                                          <p:attrName>ppt_x</p:attrName>
                                        </p:attrNameLst>
                                      </p:cBhvr>
                                      <p:tavLst>
                                        <p:tav tm="0">
                                          <p:val>
                                            <p:strVal val="1+#ppt_w/2"/>
                                          </p:val>
                                        </p:tav>
                                        <p:tav tm="100000">
                                          <p:val>
                                            <p:strVal val="#ppt_x"/>
                                          </p:val>
                                        </p:tav>
                                      </p:tavLst>
                                    </p:anim>
                                    <p:anim calcmode="lin" valueType="num">
                                      <p:cBhvr additive="base">
                                        <p:cTn id="52" dur="1000" fill="hold"/>
                                        <p:tgtEl>
                                          <p:spTgt spid="43"/>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1000" fill="hold"/>
                                        <p:tgtEl>
                                          <p:spTgt spid="44"/>
                                        </p:tgtEl>
                                        <p:attrNameLst>
                                          <p:attrName>ppt_x</p:attrName>
                                        </p:attrNameLst>
                                      </p:cBhvr>
                                      <p:tavLst>
                                        <p:tav tm="0">
                                          <p:val>
                                            <p:strVal val="1+#ppt_w/2"/>
                                          </p:val>
                                        </p:tav>
                                        <p:tav tm="100000">
                                          <p:val>
                                            <p:strVal val="#ppt_x"/>
                                          </p:val>
                                        </p:tav>
                                      </p:tavLst>
                                    </p:anim>
                                    <p:anim calcmode="lin" valueType="num">
                                      <p:cBhvr additive="base">
                                        <p:cTn id="56" dur="1000" fill="hold"/>
                                        <p:tgtEl>
                                          <p:spTgt spid="44"/>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1000" fill="hold"/>
                                        <p:tgtEl>
                                          <p:spTgt spid="45"/>
                                        </p:tgtEl>
                                        <p:attrNameLst>
                                          <p:attrName>ppt_x</p:attrName>
                                        </p:attrNameLst>
                                      </p:cBhvr>
                                      <p:tavLst>
                                        <p:tav tm="0">
                                          <p:val>
                                            <p:strVal val="1+#ppt_w/2"/>
                                          </p:val>
                                        </p:tav>
                                        <p:tav tm="100000">
                                          <p:val>
                                            <p:strVal val="#ppt_x"/>
                                          </p:val>
                                        </p:tav>
                                      </p:tavLst>
                                    </p:anim>
                                    <p:anim calcmode="lin" valueType="num">
                                      <p:cBhvr additive="base">
                                        <p:cTn id="60"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发展方案</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grpSp>
        <p:nvGrpSpPr>
          <p:cNvPr id="6" name="组合 5">
            <a:extLst>
              <a:ext uri="{FF2B5EF4-FFF2-40B4-BE49-F238E27FC236}">
                <a16:creationId xmlns="" xmlns:a16="http://schemas.microsoft.com/office/drawing/2014/main" id="{451D8CDC-EAC4-449C-9CB2-2CE48B1154E8}"/>
              </a:ext>
            </a:extLst>
          </p:cNvPr>
          <p:cNvGrpSpPr/>
          <p:nvPr/>
        </p:nvGrpSpPr>
        <p:grpSpPr>
          <a:xfrm>
            <a:off x="1079708" y="2068837"/>
            <a:ext cx="3266184" cy="655046"/>
            <a:chOff x="1350859" y="1844959"/>
            <a:chExt cx="3266184" cy="655046"/>
          </a:xfrm>
        </p:grpSpPr>
        <p:sp>
          <p:nvSpPr>
            <p:cNvPr id="7" name="文本框 6">
              <a:extLst>
                <a:ext uri="{FF2B5EF4-FFF2-40B4-BE49-F238E27FC236}">
                  <a16:creationId xmlns="" xmlns:a16="http://schemas.microsoft.com/office/drawing/2014/main" id="{E0319C1B-E4A1-409A-88C0-45D5F698164A}"/>
                </a:ext>
              </a:extLst>
            </p:cNvPr>
            <p:cNvSpPr txBox="1"/>
            <p:nvPr/>
          </p:nvSpPr>
          <p:spPr>
            <a:xfrm>
              <a:off x="1350859" y="1844959"/>
              <a:ext cx="2058785" cy="461665"/>
            </a:xfrm>
            <a:prstGeom prst="rect">
              <a:avLst/>
            </a:prstGeom>
            <a:noFill/>
          </p:spPr>
          <p:txBody>
            <a:bodyPr wrap="square" rtlCol="0">
              <a:spAutoFit/>
            </a:bodyPr>
            <a:lstStyle/>
            <a:p>
              <a:pPr algn="dist"/>
              <a:r>
                <a:rPr lang="zh-CN" altLang="en-US" sz="2400" spc="100" dirty="0">
                  <a:solidFill>
                    <a:schemeClr val="tx1">
                      <a:lumMod val="75000"/>
                      <a:lumOff val="25000"/>
                    </a:schemeClr>
                  </a:solidFill>
                  <a:cs typeface="+mn-ea"/>
                  <a:sym typeface="+mn-lt"/>
                </a:rPr>
                <a:t>请输入标题</a:t>
              </a:r>
            </a:p>
          </p:txBody>
        </p:sp>
        <p:sp>
          <p:nvSpPr>
            <p:cNvPr id="8" name="文本框 7">
              <a:extLst>
                <a:ext uri="{FF2B5EF4-FFF2-40B4-BE49-F238E27FC236}">
                  <a16:creationId xmlns="" xmlns:a16="http://schemas.microsoft.com/office/drawing/2014/main" id="{44B50DDD-551D-4080-BB95-8910B5D3C422}"/>
                </a:ext>
              </a:extLst>
            </p:cNvPr>
            <p:cNvSpPr txBox="1"/>
            <p:nvPr/>
          </p:nvSpPr>
          <p:spPr>
            <a:xfrm>
              <a:off x="1379140" y="2269173"/>
              <a:ext cx="3237903" cy="230832"/>
            </a:xfrm>
            <a:prstGeom prst="rect">
              <a:avLst/>
            </a:prstGeom>
            <a:noFill/>
          </p:spPr>
          <p:txBody>
            <a:bodyPr wrap="square" rtlCol="0">
              <a:spAutoFit/>
            </a:bodyPr>
            <a:lstStyle/>
            <a:p>
              <a:pPr algn="dist"/>
              <a:r>
                <a:rPr lang="en-US" altLang="zh-CN" sz="900" dirty="0">
                  <a:solidFill>
                    <a:schemeClr val="tx1">
                      <a:lumMod val="50000"/>
                      <a:lumOff val="50000"/>
                    </a:schemeClr>
                  </a:solidFill>
                  <a:cs typeface="+mn-ea"/>
                  <a:sym typeface="+mn-lt"/>
                </a:rPr>
                <a:t>QUARTERLY GENERAL SUMMARY REPORT</a:t>
              </a:r>
              <a:endParaRPr lang="zh-CN" altLang="en-US" sz="900" dirty="0">
                <a:solidFill>
                  <a:schemeClr val="tx1">
                    <a:lumMod val="50000"/>
                    <a:lumOff val="50000"/>
                  </a:schemeClr>
                </a:solidFill>
                <a:cs typeface="+mn-ea"/>
                <a:sym typeface="+mn-lt"/>
              </a:endParaRPr>
            </a:p>
          </p:txBody>
        </p:sp>
      </p:grpSp>
      <p:sp>
        <p:nvSpPr>
          <p:cNvPr id="10" name="文本框 9">
            <a:extLst>
              <a:ext uri="{FF2B5EF4-FFF2-40B4-BE49-F238E27FC236}">
                <a16:creationId xmlns="" xmlns:a16="http://schemas.microsoft.com/office/drawing/2014/main" id="{DE3240F7-197A-468A-A27F-32EF92EE118B}"/>
              </a:ext>
            </a:extLst>
          </p:cNvPr>
          <p:cNvSpPr txBox="1"/>
          <p:nvPr/>
        </p:nvSpPr>
        <p:spPr>
          <a:xfrm>
            <a:off x="1107989" y="2816131"/>
            <a:ext cx="3763326" cy="1384995"/>
          </a:xfrm>
          <a:prstGeom prst="rect">
            <a:avLst/>
          </a:prstGeom>
          <a:noFill/>
        </p:spPr>
        <p:txBody>
          <a:bodyPr wrap="square" rtlCol="0">
            <a:spAutoFit/>
          </a:bodyPr>
          <a:lstStyle/>
          <a:p>
            <a:pPr algn="just">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endParaRPr lang="en-US" altLang="zh-CN" sz="1400" spc="100" dirty="0">
              <a:solidFill>
                <a:schemeClr val="tx1">
                  <a:lumMod val="50000"/>
                  <a:lumOff val="50000"/>
                </a:schemeClr>
              </a:solidFill>
              <a:cs typeface="+mn-ea"/>
              <a:sym typeface="+mn-lt"/>
            </a:endParaRPr>
          </a:p>
          <a:p>
            <a:pPr algn="just">
              <a:lnSpc>
                <a:spcPct val="150000"/>
              </a:lnSpc>
            </a:pPr>
            <a:r>
              <a:rPr lang="zh-CN" altLang="en-US" sz="1400" spc="100" dirty="0">
                <a:solidFill>
                  <a:schemeClr val="tx1">
                    <a:lumMod val="50000"/>
                    <a:lumOff val="50000"/>
                  </a:schemeClr>
                </a:solidFill>
                <a:cs typeface="+mn-ea"/>
                <a:sym typeface="+mn-lt"/>
              </a:rPr>
              <a:t>单击此处添加您的文本到此以填充文本框。</a:t>
            </a:r>
          </a:p>
          <a:p>
            <a:pPr algn="just">
              <a:lnSpc>
                <a:spcPct val="150000"/>
              </a:lnSpc>
            </a:pPr>
            <a:endParaRPr lang="zh-CN" altLang="en-US" sz="1400" spc="100" dirty="0">
              <a:solidFill>
                <a:schemeClr val="tx1">
                  <a:lumMod val="50000"/>
                  <a:lumOff val="50000"/>
                </a:schemeClr>
              </a:solidFill>
              <a:cs typeface="+mn-ea"/>
              <a:sym typeface="+mn-lt"/>
            </a:endParaRPr>
          </a:p>
        </p:txBody>
      </p:sp>
      <p:sp>
        <p:nvSpPr>
          <p:cNvPr id="11" name="文本框 10">
            <a:extLst>
              <a:ext uri="{FF2B5EF4-FFF2-40B4-BE49-F238E27FC236}">
                <a16:creationId xmlns="" xmlns:a16="http://schemas.microsoft.com/office/drawing/2014/main" id="{1A72E4F7-EF8A-425F-B7D7-0B4D579F3CA6}"/>
              </a:ext>
            </a:extLst>
          </p:cNvPr>
          <p:cNvSpPr txBox="1"/>
          <p:nvPr/>
        </p:nvSpPr>
        <p:spPr>
          <a:xfrm>
            <a:off x="1107989" y="4125250"/>
            <a:ext cx="3145086" cy="1708160"/>
          </a:xfrm>
          <a:prstGeom prst="rect">
            <a:avLst/>
          </a:prstGeom>
          <a:noFill/>
        </p:spPr>
        <p:txBody>
          <a:bodyPr wrap="square" rtlCol="0">
            <a:spAutoFit/>
          </a:bodyPr>
          <a:lstStyle/>
          <a:p>
            <a:pPr algn="just">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endParaRPr lang="en-US" altLang="zh-CN" sz="1400" spc="100" dirty="0">
              <a:solidFill>
                <a:schemeClr val="tx1">
                  <a:lumMod val="50000"/>
                  <a:lumOff val="50000"/>
                </a:schemeClr>
              </a:solidFill>
              <a:cs typeface="+mn-ea"/>
              <a:sym typeface="+mn-lt"/>
            </a:endParaRPr>
          </a:p>
          <a:p>
            <a:pPr algn="just">
              <a:lnSpc>
                <a:spcPct val="150000"/>
              </a:lnSpc>
            </a:pPr>
            <a:r>
              <a:rPr lang="zh-CN" altLang="en-US" sz="1400" spc="100" dirty="0">
                <a:solidFill>
                  <a:schemeClr val="tx1">
                    <a:lumMod val="50000"/>
                    <a:lumOff val="50000"/>
                  </a:schemeClr>
                </a:solidFill>
                <a:cs typeface="+mn-ea"/>
                <a:sym typeface="+mn-lt"/>
              </a:rPr>
              <a:t>单击此处添加您的文本到此以填充文本框。</a:t>
            </a:r>
          </a:p>
          <a:p>
            <a:pPr algn="just">
              <a:lnSpc>
                <a:spcPct val="150000"/>
              </a:lnSpc>
            </a:pPr>
            <a:endParaRPr lang="zh-CN" altLang="en-US" sz="1400" spc="100" dirty="0">
              <a:solidFill>
                <a:schemeClr val="tx1">
                  <a:lumMod val="50000"/>
                  <a:lumOff val="50000"/>
                </a:schemeClr>
              </a:solidFill>
              <a:cs typeface="+mn-ea"/>
              <a:sym typeface="+mn-lt"/>
            </a:endParaRPr>
          </a:p>
        </p:txBody>
      </p:sp>
      <p:grpSp>
        <p:nvGrpSpPr>
          <p:cNvPr id="12" name="组合 11">
            <a:extLst>
              <a:ext uri="{FF2B5EF4-FFF2-40B4-BE49-F238E27FC236}">
                <a16:creationId xmlns="" xmlns:a16="http://schemas.microsoft.com/office/drawing/2014/main" id="{501F0630-E9A1-4686-BDC3-EFC70E5B7E7A}"/>
              </a:ext>
            </a:extLst>
          </p:cNvPr>
          <p:cNvGrpSpPr/>
          <p:nvPr/>
        </p:nvGrpSpPr>
        <p:grpSpPr>
          <a:xfrm>
            <a:off x="6197434" y="1787945"/>
            <a:ext cx="4791730" cy="3871305"/>
            <a:chOff x="5447227" y="2019418"/>
            <a:chExt cx="4413250" cy="3565525"/>
          </a:xfrm>
        </p:grpSpPr>
        <p:sp>
          <p:nvSpPr>
            <p:cNvPr id="13" name="Freeform 7">
              <a:extLst>
                <a:ext uri="{FF2B5EF4-FFF2-40B4-BE49-F238E27FC236}">
                  <a16:creationId xmlns="" xmlns:a16="http://schemas.microsoft.com/office/drawing/2014/main" id="{2F51F370-250C-4EEC-8759-7A98FC7FB6AB}"/>
                </a:ext>
              </a:extLst>
            </p:cNvPr>
            <p:cNvSpPr>
              <a:spLocks/>
            </p:cNvSpPr>
            <p:nvPr/>
          </p:nvSpPr>
          <p:spPr bwMode="auto">
            <a:xfrm>
              <a:off x="5447227" y="2019418"/>
              <a:ext cx="4413250" cy="3565525"/>
            </a:xfrm>
            <a:custGeom>
              <a:avLst/>
              <a:gdLst/>
              <a:ahLst/>
              <a:cxnLst>
                <a:cxn ang="0">
                  <a:pos x="0" y="0"/>
                </a:cxn>
                <a:cxn ang="0">
                  <a:pos x="0" y="2246"/>
                </a:cxn>
                <a:cxn ang="0">
                  <a:pos x="2780" y="2246"/>
                </a:cxn>
              </a:cxnLst>
              <a:rect l="0" t="0" r="r" b="b"/>
              <a:pathLst>
                <a:path w="2780" h="2246">
                  <a:moveTo>
                    <a:pt x="0" y="0"/>
                  </a:moveTo>
                  <a:lnTo>
                    <a:pt x="0" y="2246"/>
                  </a:lnTo>
                  <a:lnTo>
                    <a:pt x="2780" y="2246"/>
                  </a:lnTo>
                </a:path>
              </a:pathLst>
            </a:custGeom>
            <a:noFill/>
            <a:ln w="7938" cap="flat">
              <a:solidFill>
                <a:srgbClr val="DBDBDB"/>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4" name="Line 8">
              <a:extLst>
                <a:ext uri="{FF2B5EF4-FFF2-40B4-BE49-F238E27FC236}">
                  <a16:creationId xmlns="" xmlns:a16="http://schemas.microsoft.com/office/drawing/2014/main" id="{6AA9322C-F8E0-4FCF-9995-205B32A2CAA4}"/>
                </a:ext>
              </a:extLst>
            </p:cNvPr>
            <p:cNvSpPr>
              <a:spLocks noChangeShapeType="1"/>
            </p:cNvSpPr>
            <p:nvPr/>
          </p:nvSpPr>
          <p:spPr bwMode="auto">
            <a:xfrm>
              <a:off x="5466277" y="5037255"/>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5" name="Line 9">
              <a:extLst>
                <a:ext uri="{FF2B5EF4-FFF2-40B4-BE49-F238E27FC236}">
                  <a16:creationId xmlns="" xmlns:a16="http://schemas.microsoft.com/office/drawing/2014/main" id="{BE3CC452-909E-437D-B0F2-A15CC8ACA343}"/>
                </a:ext>
              </a:extLst>
            </p:cNvPr>
            <p:cNvSpPr>
              <a:spLocks noChangeShapeType="1"/>
            </p:cNvSpPr>
            <p:nvPr/>
          </p:nvSpPr>
          <p:spPr bwMode="auto">
            <a:xfrm>
              <a:off x="5466277" y="4422893"/>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6" name="Line 10">
              <a:extLst>
                <a:ext uri="{FF2B5EF4-FFF2-40B4-BE49-F238E27FC236}">
                  <a16:creationId xmlns="" xmlns:a16="http://schemas.microsoft.com/office/drawing/2014/main" id="{A9E417C3-45A9-41A7-B186-0DF0D91BB323}"/>
                </a:ext>
              </a:extLst>
            </p:cNvPr>
            <p:cNvSpPr>
              <a:spLocks noChangeShapeType="1"/>
            </p:cNvSpPr>
            <p:nvPr/>
          </p:nvSpPr>
          <p:spPr bwMode="auto">
            <a:xfrm>
              <a:off x="5466277" y="3806943"/>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7" name="Line 11">
              <a:extLst>
                <a:ext uri="{FF2B5EF4-FFF2-40B4-BE49-F238E27FC236}">
                  <a16:creationId xmlns="" xmlns:a16="http://schemas.microsoft.com/office/drawing/2014/main" id="{569FA72E-B8D4-40B3-926F-6D17C18ACDE4}"/>
                </a:ext>
              </a:extLst>
            </p:cNvPr>
            <p:cNvSpPr>
              <a:spLocks noChangeShapeType="1"/>
            </p:cNvSpPr>
            <p:nvPr/>
          </p:nvSpPr>
          <p:spPr bwMode="auto">
            <a:xfrm>
              <a:off x="5466277" y="3192580"/>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8" name="Line 12">
              <a:extLst>
                <a:ext uri="{FF2B5EF4-FFF2-40B4-BE49-F238E27FC236}">
                  <a16:creationId xmlns="" xmlns:a16="http://schemas.microsoft.com/office/drawing/2014/main" id="{9C58D898-EEFE-4D8E-8ED1-8B1FAA4F6C2A}"/>
                </a:ext>
              </a:extLst>
            </p:cNvPr>
            <p:cNvSpPr>
              <a:spLocks noChangeShapeType="1"/>
            </p:cNvSpPr>
            <p:nvPr/>
          </p:nvSpPr>
          <p:spPr bwMode="auto">
            <a:xfrm>
              <a:off x="5466277" y="2559168"/>
              <a:ext cx="4394200" cy="1588"/>
            </a:xfrm>
            <a:prstGeom prst="line">
              <a:avLst/>
            </a:prstGeom>
            <a:noFill/>
            <a:ln w="3175" cap="flat">
              <a:solidFill>
                <a:srgbClr val="D9D9D9"/>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19" name="Line 19">
              <a:extLst>
                <a:ext uri="{FF2B5EF4-FFF2-40B4-BE49-F238E27FC236}">
                  <a16:creationId xmlns="" xmlns:a16="http://schemas.microsoft.com/office/drawing/2014/main" id="{9C7BA992-8F92-4CA8-86EA-07446B28F3A6}"/>
                </a:ext>
              </a:extLst>
            </p:cNvPr>
            <p:cNvSpPr>
              <a:spLocks noChangeShapeType="1"/>
            </p:cNvSpPr>
            <p:nvPr/>
          </p:nvSpPr>
          <p:spPr bwMode="auto">
            <a:xfrm>
              <a:off x="5834577" y="2675055"/>
              <a:ext cx="1588" cy="2909888"/>
            </a:xfrm>
            <a:prstGeom prst="line">
              <a:avLst/>
            </a:prstGeom>
            <a:noFill/>
            <a:ln w="38100" cap="flat">
              <a:solidFill>
                <a:srgbClr val="479F7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0" name="Line 20">
              <a:extLst>
                <a:ext uri="{FF2B5EF4-FFF2-40B4-BE49-F238E27FC236}">
                  <a16:creationId xmlns="" xmlns:a16="http://schemas.microsoft.com/office/drawing/2014/main" id="{B08AE1FF-B481-4C86-BC77-26E833E8910F}"/>
                </a:ext>
              </a:extLst>
            </p:cNvPr>
            <p:cNvSpPr>
              <a:spLocks noChangeShapeType="1"/>
            </p:cNvSpPr>
            <p:nvPr/>
          </p:nvSpPr>
          <p:spPr bwMode="auto">
            <a:xfrm>
              <a:off x="5988565" y="3803768"/>
              <a:ext cx="1588" cy="1781175"/>
            </a:xfrm>
            <a:prstGeom prst="line">
              <a:avLst/>
            </a:prstGeom>
            <a:noFill/>
            <a:ln w="38100" cap="flat">
              <a:solidFill>
                <a:srgbClr val="E8D83A"/>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5" name="Freeform 21">
              <a:extLst>
                <a:ext uri="{FF2B5EF4-FFF2-40B4-BE49-F238E27FC236}">
                  <a16:creationId xmlns="" xmlns:a16="http://schemas.microsoft.com/office/drawing/2014/main" id="{84D591A6-6BB7-4035-A134-8E042DA8DF17}"/>
                </a:ext>
              </a:extLst>
            </p:cNvPr>
            <p:cNvSpPr>
              <a:spLocks/>
            </p:cNvSpPr>
            <p:nvPr/>
          </p:nvSpPr>
          <p:spPr bwMode="auto">
            <a:xfrm>
              <a:off x="6140965" y="4695943"/>
              <a:ext cx="1588" cy="889000"/>
            </a:xfrm>
            <a:custGeom>
              <a:avLst/>
              <a:gdLst/>
              <a:ahLst/>
              <a:cxnLst>
                <a:cxn ang="0">
                  <a:pos x="0" y="0"/>
                </a:cxn>
                <a:cxn ang="0">
                  <a:pos x="0" y="560"/>
                </a:cxn>
                <a:cxn ang="0">
                  <a:pos x="0" y="0"/>
                </a:cxn>
              </a:cxnLst>
              <a:rect l="0" t="0" r="r" b="b"/>
              <a:pathLst>
                <a:path h="560">
                  <a:moveTo>
                    <a:pt x="0" y="0"/>
                  </a:moveTo>
                  <a:lnTo>
                    <a:pt x="0" y="560"/>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6" name="Line 22">
              <a:extLst>
                <a:ext uri="{FF2B5EF4-FFF2-40B4-BE49-F238E27FC236}">
                  <a16:creationId xmlns="" xmlns:a16="http://schemas.microsoft.com/office/drawing/2014/main" id="{29280671-C14B-4964-BC05-6ECE2969A4D3}"/>
                </a:ext>
              </a:extLst>
            </p:cNvPr>
            <p:cNvSpPr>
              <a:spLocks noChangeShapeType="1"/>
            </p:cNvSpPr>
            <p:nvPr/>
          </p:nvSpPr>
          <p:spPr bwMode="auto">
            <a:xfrm>
              <a:off x="6140965" y="4695943"/>
              <a:ext cx="1588" cy="889000"/>
            </a:xfrm>
            <a:prstGeom prst="line">
              <a:avLst/>
            </a:prstGeom>
            <a:noFill/>
            <a:ln w="38100" cap="flat">
              <a:solidFill>
                <a:srgbClr val="479F7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7" name="Line 23">
              <a:extLst>
                <a:ext uri="{FF2B5EF4-FFF2-40B4-BE49-F238E27FC236}">
                  <a16:creationId xmlns="" xmlns:a16="http://schemas.microsoft.com/office/drawing/2014/main" id="{A03F6844-4F47-42F5-BCEC-83E1848411F9}"/>
                </a:ext>
              </a:extLst>
            </p:cNvPr>
            <p:cNvSpPr>
              <a:spLocks noChangeShapeType="1"/>
            </p:cNvSpPr>
            <p:nvPr/>
          </p:nvSpPr>
          <p:spPr bwMode="auto">
            <a:xfrm>
              <a:off x="6606102" y="4422893"/>
              <a:ext cx="1588" cy="1162050"/>
            </a:xfrm>
            <a:prstGeom prst="line">
              <a:avLst/>
            </a:prstGeom>
            <a:noFill/>
            <a:ln w="38100" cap="flat">
              <a:solidFill>
                <a:srgbClr val="479F7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8" name="Line 24">
              <a:extLst>
                <a:ext uri="{FF2B5EF4-FFF2-40B4-BE49-F238E27FC236}">
                  <a16:creationId xmlns="" xmlns:a16="http://schemas.microsoft.com/office/drawing/2014/main" id="{C2B4A8F6-AF1F-45F3-8493-7EA4D718CA4F}"/>
                </a:ext>
              </a:extLst>
            </p:cNvPr>
            <p:cNvSpPr>
              <a:spLocks noChangeShapeType="1"/>
            </p:cNvSpPr>
            <p:nvPr/>
          </p:nvSpPr>
          <p:spPr bwMode="auto">
            <a:xfrm>
              <a:off x="6756915" y="2881430"/>
              <a:ext cx="1588" cy="2703513"/>
            </a:xfrm>
            <a:prstGeom prst="line">
              <a:avLst/>
            </a:prstGeom>
            <a:noFill/>
            <a:ln w="38100" cap="flat">
              <a:solidFill>
                <a:srgbClr val="E8D83A"/>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29" name="Freeform 25">
              <a:extLst>
                <a:ext uri="{FF2B5EF4-FFF2-40B4-BE49-F238E27FC236}">
                  <a16:creationId xmlns="" xmlns:a16="http://schemas.microsoft.com/office/drawing/2014/main" id="{A730E3B1-0B5A-4736-9601-452B216FA8A9}"/>
                </a:ext>
              </a:extLst>
            </p:cNvPr>
            <p:cNvSpPr>
              <a:spLocks/>
            </p:cNvSpPr>
            <p:nvPr/>
          </p:nvSpPr>
          <p:spPr bwMode="auto">
            <a:xfrm>
              <a:off x="6914077" y="3803768"/>
              <a:ext cx="1588" cy="1781175"/>
            </a:xfrm>
            <a:custGeom>
              <a:avLst/>
              <a:gdLst/>
              <a:ahLst/>
              <a:cxnLst>
                <a:cxn ang="0">
                  <a:pos x="0" y="0"/>
                </a:cxn>
                <a:cxn ang="0">
                  <a:pos x="0" y="1122"/>
                </a:cxn>
                <a:cxn ang="0">
                  <a:pos x="0" y="0"/>
                </a:cxn>
              </a:cxnLst>
              <a:rect l="0" t="0" r="r" b="b"/>
              <a:pathLst>
                <a:path h="1122">
                  <a:moveTo>
                    <a:pt x="0" y="0"/>
                  </a:moveTo>
                  <a:lnTo>
                    <a:pt x="0" y="1122"/>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0" name="Line 26">
              <a:extLst>
                <a:ext uri="{FF2B5EF4-FFF2-40B4-BE49-F238E27FC236}">
                  <a16:creationId xmlns="" xmlns:a16="http://schemas.microsoft.com/office/drawing/2014/main" id="{ED6ECE87-31EF-4DA8-A806-83882A6697A7}"/>
                </a:ext>
              </a:extLst>
            </p:cNvPr>
            <p:cNvSpPr>
              <a:spLocks noChangeShapeType="1"/>
            </p:cNvSpPr>
            <p:nvPr/>
          </p:nvSpPr>
          <p:spPr bwMode="auto">
            <a:xfrm>
              <a:off x="6914077" y="3803768"/>
              <a:ext cx="1588" cy="1781175"/>
            </a:xfrm>
            <a:prstGeom prst="line">
              <a:avLst/>
            </a:prstGeom>
            <a:noFill/>
            <a:ln w="38100" cap="flat">
              <a:solidFill>
                <a:srgbClr val="479F7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1" name="Line 27">
              <a:extLst>
                <a:ext uri="{FF2B5EF4-FFF2-40B4-BE49-F238E27FC236}">
                  <a16:creationId xmlns="" xmlns:a16="http://schemas.microsoft.com/office/drawing/2014/main" id="{D8286B6D-E548-4827-9E2E-68E0AD5C1338}"/>
                </a:ext>
              </a:extLst>
            </p:cNvPr>
            <p:cNvSpPr>
              <a:spLocks noChangeShapeType="1"/>
            </p:cNvSpPr>
            <p:nvPr/>
          </p:nvSpPr>
          <p:spPr bwMode="auto">
            <a:xfrm>
              <a:off x="7379215" y="4130793"/>
              <a:ext cx="1588" cy="1454150"/>
            </a:xfrm>
            <a:prstGeom prst="line">
              <a:avLst/>
            </a:prstGeom>
            <a:noFill/>
            <a:ln w="38100" cap="flat">
              <a:solidFill>
                <a:srgbClr val="479F7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2" name="Line 28">
              <a:extLst>
                <a:ext uri="{FF2B5EF4-FFF2-40B4-BE49-F238E27FC236}">
                  <a16:creationId xmlns="" xmlns:a16="http://schemas.microsoft.com/office/drawing/2014/main" id="{A36BD01D-C991-48DC-A46C-BE9714E6F552}"/>
                </a:ext>
              </a:extLst>
            </p:cNvPr>
            <p:cNvSpPr>
              <a:spLocks noChangeShapeType="1"/>
            </p:cNvSpPr>
            <p:nvPr/>
          </p:nvSpPr>
          <p:spPr bwMode="auto">
            <a:xfrm>
              <a:off x="7528440" y="4891205"/>
              <a:ext cx="1588" cy="693738"/>
            </a:xfrm>
            <a:prstGeom prst="line">
              <a:avLst/>
            </a:prstGeom>
            <a:noFill/>
            <a:ln w="38100" cap="flat">
              <a:solidFill>
                <a:srgbClr val="E8D83A"/>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3" name="Freeform 29">
              <a:extLst>
                <a:ext uri="{FF2B5EF4-FFF2-40B4-BE49-F238E27FC236}">
                  <a16:creationId xmlns="" xmlns:a16="http://schemas.microsoft.com/office/drawing/2014/main" id="{793EAB08-CCDA-4E88-91F7-A3F457E8F8A5}"/>
                </a:ext>
              </a:extLst>
            </p:cNvPr>
            <p:cNvSpPr>
              <a:spLocks/>
            </p:cNvSpPr>
            <p:nvPr/>
          </p:nvSpPr>
          <p:spPr bwMode="auto">
            <a:xfrm>
              <a:off x="7687190" y="3395780"/>
              <a:ext cx="1588" cy="2189163"/>
            </a:xfrm>
            <a:custGeom>
              <a:avLst/>
              <a:gdLst/>
              <a:ahLst/>
              <a:cxnLst>
                <a:cxn ang="0">
                  <a:pos x="0" y="0"/>
                </a:cxn>
                <a:cxn ang="0">
                  <a:pos x="0" y="1379"/>
                </a:cxn>
                <a:cxn ang="0">
                  <a:pos x="0" y="0"/>
                </a:cxn>
              </a:cxnLst>
              <a:rect l="0" t="0" r="r" b="b"/>
              <a:pathLst>
                <a:path h="1379">
                  <a:moveTo>
                    <a:pt x="0" y="0"/>
                  </a:moveTo>
                  <a:lnTo>
                    <a:pt x="0" y="1379"/>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4" name="Line 30">
              <a:extLst>
                <a:ext uri="{FF2B5EF4-FFF2-40B4-BE49-F238E27FC236}">
                  <a16:creationId xmlns="" xmlns:a16="http://schemas.microsoft.com/office/drawing/2014/main" id="{F9A48A19-C4F5-47EC-88BE-8D759399AE8B}"/>
                </a:ext>
              </a:extLst>
            </p:cNvPr>
            <p:cNvSpPr>
              <a:spLocks noChangeShapeType="1"/>
            </p:cNvSpPr>
            <p:nvPr/>
          </p:nvSpPr>
          <p:spPr bwMode="auto">
            <a:xfrm>
              <a:off x="7687190" y="3395780"/>
              <a:ext cx="1588" cy="2189163"/>
            </a:xfrm>
            <a:prstGeom prst="line">
              <a:avLst/>
            </a:prstGeom>
            <a:noFill/>
            <a:ln w="38100" cap="flat">
              <a:solidFill>
                <a:srgbClr val="479F7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5" name="Line 31">
              <a:extLst>
                <a:ext uri="{FF2B5EF4-FFF2-40B4-BE49-F238E27FC236}">
                  <a16:creationId xmlns="" xmlns:a16="http://schemas.microsoft.com/office/drawing/2014/main" id="{2D326593-71F8-41E2-8697-F3BE07D2DC4E}"/>
                </a:ext>
              </a:extLst>
            </p:cNvPr>
            <p:cNvSpPr>
              <a:spLocks noChangeShapeType="1"/>
            </p:cNvSpPr>
            <p:nvPr/>
          </p:nvSpPr>
          <p:spPr bwMode="auto">
            <a:xfrm>
              <a:off x="8147565" y="3395780"/>
              <a:ext cx="1588" cy="2189163"/>
            </a:xfrm>
            <a:prstGeom prst="line">
              <a:avLst/>
            </a:prstGeom>
            <a:noFill/>
            <a:ln w="38100" cap="flat">
              <a:solidFill>
                <a:srgbClr val="479F7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6" name="Line 32">
              <a:extLst>
                <a:ext uri="{FF2B5EF4-FFF2-40B4-BE49-F238E27FC236}">
                  <a16:creationId xmlns="" xmlns:a16="http://schemas.microsoft.com/office/drawing/2014/main" id="{72D2592F-9DC6-4692-AA71-F4C8F0C7DEE2}"/>
                </a:ext>
              </a:extLst>
            </p:cNvPr>
            <p:cNvSpPr>
              <a:spLocks noChangeShapeType="1"/>
            </p:cNvSpPr>
            <p:nvPr/>
          </p:nvSpPr>
          <p:spPr bwMode="auto">
            <a:xfrm>
              <a:off x="8301552" y="3084630"/>
              <a:ext cx="1588" cy="2500313"/>
            </a:xfrm>
            <a:prstGeom prst="line">
              <a:avLst/>
            </a:prstGeom>
            <a:noFill/>
            <a:ln w="38100" cap="flat">
              <a:solidFill>
                <a:srgbClr val="E8D83A"/>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7" name="Freeform 33">
              <a:extLst>
                <a:ext uri="{FF2B5EF4-FFF2-40B4-BE49-F238E27FC236}">
                  <a16:creationId xmlns="" xmlns:a16="http://schemas.microsoft.com/office/drawing/2014/main" id="{9E673A47-915F-4FE8-9FEC-4554779783DF}"/>
                </a:ext>
              </a:extLst>
            </p:cNvPr>
            <p:cNvSpPr>
              <a:spLocks/>
            </p:cNvSpPr>
            <p:nvPr/>
          </p:nvSpPr>
          <p:spPr bwMode="auto">
            <a:xfrm>
              <a:off x="8455540" y="5191243"/>
              <a:ext cx="1588" cy="393700"/>
            </a:xfrm>
            <a:custGeom>
              <a:avLst/>
              <a:gdLst/>
              <a:ahLst/>
              <a:cxnLst>
                <a:cxn ang="0">
                  <a:pos x="0" y="0"/>
                </a:cxn>
                <a:cxn ang="0">
                  <a:pos x="0" y="248"/>
                </a:cxn>
                <a:cxn ang="0">
                  <a:pos x="0" y="0"/>
                </a:cxn>
              </a:cxnLst>
              <a:rect l="0" t="0" r="r" b="b"/>
              <a:pathLst>
                <a:path h="248">
                  <a:moveTo>
                    <a:pt x="0" y="0"/>
                  </a:moveTo>
                  <a:lnTo>
                    <a:pt x="0" y="248"/>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8" name="Line 34">
              <a:extLst>
                <a:ext uri="{FF2B5EF4-FFF2-40B4-BE49-F238E27FC236}">
                  <a16:creationId xmlns="" xmlns:a16="http://schemas.microsoft.com/office/drawing/2014/main" id="{19DD69ED-D7FB-49AE-AF13-52E261AD10E3}"/>
                </a:ext>
              </a:extLst>
            </p:cNvPr>
            <p:cNvSpPr>
              <a:spLocks noChangeShapeType="1"/>
            </p:cNvSpPr>
            <p:nvPr/>
          </p:nvSpPr>
          <p:spPr bwMode="auto">
            <a:xfrm>
              <a:off x="8455540" y="5191243"/>
              <a:ext cx="1588" cy="393700"/>
            </a:xfrm>
            <a:prstGeom prst="line">
              <a:avLst/>
            </a:prstGeom>
            <a:noFill/>
            <a:ln w="38100" cap="flat">
              <a:solidFill>
                <a:srgbClr val="479F7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39" name="Line 35">
              <a:extLst>
                <a:ext uri="{FF2B5EF4-FFF2-40B4-BE49-F238E27FC236}">
                  <a16:creationId xmlns="" xmlns:a16="http://schemas.microsoft.com/office/drawing/2014/main" id="{9B9D7254-8EC1-438F-AFAA-BFABA0F2BBC8}"/>
                </a:ext>
              </a:extLst>
            </p:cNvPr>
            <p:cNvSpPr>
              <a:spLocks noChangeShapeType="1"/>
            </p:cNvSpPr>
            <p:nvPr/>
          </p:nvSpPr>
          <p:spPr bwMode="auto">
            <a:xfrm>
              <a:off x="8920677" y="4632443"/>
              <a:ext cx="1588" cy="952500"/>
            </a:xfrm>
            <a:prstGeom prst="line">
              <a:avLst/>
            </a:prstGeom>
            <a:noFill/>
            <a:ln w="38100" cap="flat">
              <a:solidFill>
                <a:srgbClr val="479F7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0" name="Line 36">
              <a:extLst>
                <a:ext uri="{FF2B5EF4-FFF2-40B4-BE49-F238E27FC236}">
                  <a16:creationId xmlns="" xmlns:a16="http://schemas.microsoft.com/office/drawing/2014/main" id="{78A96690-D0B1-4C89-850B-3F8113C6E38F}"/>
                </a:ext>
              </a:extLst>
            </p:cNvPr>
            <p:cNvSpPr>
              <a:spLocks noChangeShapeType="1"/>
            </p:cNvSpPr>
            <p:nvPr/>
          </p:nvSpPr>
          <p:spPr bwMode="auto">
            <a:xfrm>
              <a:off x="9069902" y="3537068"/>
              <a:ext cx="1588" cy="2047875"/>
            </a:xfrm>
            <a:prstGeom prst="line">
              <a:avLst/>
            </a:prstGeom>
            <a:noFill/>
            <a:ln w="38100" cap="flat">
              <a:solidFill>
                <a:srgbClr val="E8D83A"/>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1" name="Freeform 37">
              <a:extLst>
                <a:ext uri="{FF2B5EF4-FFF2-40B4-BE49-F238E27FC236}">
                  <a16:creationId xmlns="" xmlns:a16="http://schemas.microsoft.com/office/drawing/2014/main" id="{C8D816FE-E1E9-49FD-8F88-70C691919443}"/>
                </a:ext>
              </a:extLst>
            </p:cNvPr>
            <p:cNvSpPr>
              <a:spLocks/>
            </p:cNvSpPr>
            <p:nvPr/>
          </p:nvSpPr>
          <p:spPr bwMode="auto">
            <a:xfrm>
              <a:off x="9227065" y="4235568"/>
              <a:ext cx="1588" cy="1349375"/>
            </a:xfrm>
            <a:custGeom>
              <a:avLst/>
              <a:gdLst/>
              <a:ahLst/>
              <a:cxnLst>
                <a:cxn ang="0">
                  <a:pos x="0" y="0"/>
                </a:cxn>
                <a:cxn ang="0">
                  <a:pos x="0" y="850"/>
                </a:cxn>
                <a:cxn ang="0">
                  <a:pos x="0" y="0"/>
                </a:cxn>
              </a:cxnLst>
              <a:rect l="0" t="0" r="r" b="b"/>
              <a:pathLst>
                <a:path h="850">
                  <a:moveTo>
                    <a:pt x="0" y="0"/>
                  </a:moveTo>
                  <a:lnTo>
                    <a:pt x="0" y="850"/>
                  </a:lnTo>
                  <a:lnTo>
                    <a:pt x="0" y="0"/>
                  </a:lnTo>
                  <a:close/>
                </a:path>
              </a:pathLst>
            </a:custGeom>
            <a:solidFill>
              <a:srgbClr val="B8914B"/>
            </a:solidFill>
            <a:ln w="9525">
              <a:solidFill>
                <a:srgbClr val="B8914B"/>
              </a:solidFill>
              <a:round/>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sp>
          <p:nvSpPr>
            <p:cNvPr id="42" name="Line 38">
              <a:extLst>
                <a:ext uri="{FF2B5EF4-FFF2-40B4-BE49-F238E27FC236}">
                  <a16:creationId xmlns="" xmlns:a16="http://schemas.microsoft.com/office/drawing/2014/main" id="{2DBA10DB-6861-42FE-9265-98125337AFB6}"/>
                </a:ext>
              </a:extLst>
            </p:cNvPr>
            <p:cNvSpPr>
              <a:spLocks noChangeShapeType="1"/>
            </p:cNvSpPr>
            <p:nvPr/>
          </p:nvSpPr>
          <p:spPr bwMode="auto">
            <a:xfrm>
              <a:off x="9227065" y="4235568"/>
              <a:ext cx="1588" cy="1349375"/>
            </a:xfrm>
            <a:prstGeom prst="line">
              <a:avLst/>
            </a:prstGeom>
            <a:noFill/>
            <a:ln w="38100" cap="flat">
              <a:solidFill>
                <a:srgbClr val="479F72"/>
              </a:solidFill>
              <a:prstDash val="solid"/>
              <a:miter lim="800000"/>
              <a:headEnd/>
              <a:tailEnd/>
            </a:ln>
          </p:spPr>
          <p:txBody>
            <a:bodyPr vert="horz" wrap="square" lIns="91440" tIns="45720" rIns="91440" bIns="45720" numCol="1" anchor="t" anchorCtr="0" compatLnSpc="1">
              <a:prstTxWarp prst="textNoShape">
                <a:avLst/>
              </a:prstTxWarp>
            </a:bodyPr>
            <a:lstStyle/>
            <a:p>
              <a:endParaRPr lang="zh-CN" altLang="en-US">
                <a:cs typeface="+mn-ea"/>
                <a:sym typeface="+mn-lt"/>
              </a:endParaRPr>
            </a:p>
          </p:txBody>
        </p:sp>
      </p:grpSp>
    </p:spTree>
    <p:extLst>
      <p:ext uri="{BB962C8B-B14F-4D97-AF65-F5344CB8AC3E}">
        <p14:creationId xmlns:p14="http://schemas.microsoft.com/office/powerpoint/2010/main" val="1102665209"/>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0-#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1000" fill="hold"/>
                                        <p:tgtEl>
                                          <p:spTgt spid="10"/>
                                        </p:tgtEl>
                                        <p:attrNameLst>
                                          <p:attrName>ppt_x</p:attrName>
                                        </p:attrNameLst>
                                      </p:cBhvr>
                                      <p:tavLst>
                                        <p:tav tm="0">
                                          <p:val>
                                            <p:strVal val="0-#ppt_w/2"/>
                                          </p:val>
                                        </p:tav>
                                        <p:tav tm="100000">
                                          <p:val>
                                            <p:strVal val="#ppt_x"/>
                                          </p:val>
                                        </p:tav>
                                      </p:tavLst>
                                    </p:anim>
                                    <p:anim calcmode="lin" valueType="num">
                                      <p:cBhvr additive="base">
                                        <p:cTn id="16" dur="10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0-#ppt_w/2"/>
                                          </p:val>
                                        </p:tav>
                                        <p:tav tm="100000">
                                          <p:val>
                                            <p:strVal val="#ppt_x"/>
                                          </p:val>
                                        </p:tav>
                                      </p:tavLst>
                                    </p:anim>
                                    <p:anim calcmode="lin" valueType="num">
                                      <p:cBhvr additive="base">
                                        <p:cTn id="20" dur="10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E0A19339-4FBC-48E6-8BB5-2CE06B5156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0289113" cy="6858000"/>
          </a:xfrm>
          <a:prstGeom prst="rect">
            <a:avLst/>
          </a:prstGeom>
        </p:spPr>
      </p:pic>
      <p:pic>
        <p:nvPicPr>
          <p:cNvPr id="40" name="图片 39">
            <a:extLst>
              <a:ext uri="{FF2B5EF4-FFF2-40B4-BE49-F238E27FC236}">
                <a16:creationId xmlns="" xmlns:a16="http://schemas.microsoft.com/office/drawing/2014/main" id="{CC8832C7-8DE5-4D34-9F2E-5519A6E083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0289112" y="0"/>
            <a:ext cx="1902887" cy="6858000"/>
          </a:xfrm>
          <a:prstGeom prst="rect">
            <a:avLst/>
          </a:prstGeom>
        </p:spPr>
      </p:pic>
      <p:sp>
        <p:nvSpPr>
          <p:cNvPr id="48" name="任意多边形: 形状 47">
            <a:extLst>
              <a:ext uri="{FF2B5EF4-FFF2-40B4-BE49-F238E27FC236}">
                <a16:creationId xmlns="" xmlns:a16="http://schemas.microsoft.com/office/drawing/2014/main" id="{EE090696-76B6-4140-B6DD-102C2158EB17}"/>
              </a:ext>
            </a:extLst>
          </p:cNvPr>
          <p:cNvSpPr/>
          <p:nvPr/>
        </p:nvSpPr>
        <p:spPr>
          <a:xfrm>
            <a:off x="0" y="0"/>
            <a:ext cx="12192001" cy="3429000"/>
          </a:xfrm>
          <a:custGeom>
            <a:avLst/>
            <a:gdLst>
              <a:gd name="connsiteX0" fmla="*/ 0 w 12192001"/>
              <a:gd name="connsiteY0" fmla="*/ 0 h 3429000"/>
              <a:gd name="connsiteX1" fmla="*/ 1039657 w 12192001"/>
              <a:gd name="connsiteY1" fmla="*/ 0 h 3429000"/>
              <a:gd name="connsiteX2" fmla="*/ 1182057 w 12192001"/>
              <a:gd name="connsiteY2" fmla="*/ 101263 h 3429000"/>
              <a:gd name="connsiteX3" fmla="*/ 6096003 w 12192001"/>
              <a:gd name="connsiteY3" fmla="*/ 1602266 h 3429000"/>
              <a:gd name="connsiteX4" fmla="*/ 11009948 w 12192001"/>
              <a:gd name="connsiteY4" fmla="*/ 101263 h 3429000"/>
              <a:gd name="connsiteX5" fmla="*/ 11152348 w 12192001"/>
              <a:gd name="connsiteY5" fmla="*/ 0 h 3429000"/>
              <a:gd name="connsiteX6" fmla="*/ 12192001 w 12192001"/>
              <a:gd name="connsiteY6" fmla="*/ 0 h 3429000"/>
              <a:gd name="connsiteX7" fmla="*/ 12192001 w 12192001"/>
              <a:gd name="connsiteY7" fmla="*/ 1501738 h 3429000"/>
              <a:gd name="connsiteX8" fmla="*/ 12031292 w 12192001"/>
              <a:gd name="connsiteY8" fmla="*/ 1616020 h 3429000"/>
              <a:gd name="connsiteX9" fmla="*/ 6096003 w 12192001"/>
              <a:gd name="connsiteY9" fmla="*/ 3429000 h 3429000"/>
              <a:gd name="connsiteX10" fmla="*/ 160712 w 12192001"/>
              <a:gd name="connsiteY10" fmla="*/ 1616020 h 3429000"/>
              <a:gd name="connsiteX11" fmla="*/ 0 w 12192001"/>
              <a:gd name="connsiteY11" fmla="*/ 150173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3429000">
                <a:moveTo>
                  <a:pt x="0" y="0"/>
                </a:moveTo>
                <a:lnTo>
                  <a:pt x="1039657" y="0"/>
                </a:lnTo>
                <a:lnTo>
                  <a:pt x="1182057" y="101263"/>
                </a:lnTo>
                <a:cubicBezTo>
                  <a:pt x="2584772" y="1048918"/>
                  <a:pt x="4275766" y="1602266"/>
                  <a:pt x="6096003" y="1602266"/>
                </a:cubicBezTo>
                <a:cubicBezTo>
                  <a:pt x="7916238" y="1602266"/>
                  <a:pt x="9607233" y="1048918"/>
                  <a:pt x="11009948" y="101263"/>
                </a:cubicBezTo>
                <a:lnTo>
                  <a:pt x="11152348" y="0"/>
                </a:lnTo>
                <a:lnTo>
                  <a:pt x="12192001" y="0"/>
                </a:lnTo>
                <a:lnTo>
                  <a:pt x="12192001" y="1501738"/>
                </a:lnTo>
                <a:lnTo>
                  <a:pt x="12031292" y="1616020"/>
                </a:lnTo>
                <a:cubicBezTo>
                  <a:pt x="10337029" y="2760642"/>
                  <a:pt x="8294567" y="3429000"/>
                  <a:pt x="6096003" y="3429000"/>
                </a:cubicBezTo>
                <a:cubicBezTo>
                  <a:pt x="3897437" y="3429000"/>
                  <a:pt x="1854976" y="2760642"/>
                  <a:pt x="160712" y="1616020"/>
                </a:cubicBezTo>
                <a:lnTo>
                  <a:pt x="0" y="1501735"/>
                </a:lnTo>
                <a:close/>
              </a:path>
            </a:pathLst>
          </a:cu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sp>
        <p:nvSpPr>
          <p:cNvPr id="2" name="矩形 1">
            <a:extLst>
              <a:ext uri="{FF2B5EF4-FFF2-40B4-BE49-F238E27FC236}">
                <a16:creationId xmlns="" xmlns:a16="http://schemas.microsoft.com/office/drawing/2014/main" id="{FFE2C3D3-E863-4289-A3A7-3BA8A48E9097}"/>
              </a:ext>
            </a:extLst>
          </p:cNvPr>
          <p:cNvSpPr/>
          <p:nvPr/>
        </p:nvSpPr>
        <p:spPr>
          <a:xfrm flipH="1">
            <a:off x="0" y="0"/>
            <a:ext cx="12192000" cy="6858000"/>
          </a:xfrm>
          <a:prstGeom prst="rect">
            <a:avLst/>
          </a:prstGeom>
          <a:gradFill flip="none" rotWithShape="1">
            <a:gsLst>
              <a:gs pos="50000">
                <a:srgbClr val="479F72">
                  <a:alpha val="90000"/>
                </a:srgbClr>
              </a:gs>
              <a:gs pos="100000">
                <a:srgbClr val="35823C">
                  <a:alpha val="0"/>
                </a:srgbClr>
              </a:gs>
              <a:gs pos="0">
                <a:srgbClr val="479F7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a:extLst>
              <a:ext uri="{FF2B5EF4-FFF2-40B4-BE49-F238E27FC236}">
                <a16:creationId xmlns="" xmlns:a16="http://schemas.microsoft.com/office/drawing/2014/main" id="{FCBCBA71-00D2-45AF-8CE6-DA4BFCA934F4}"/>
              </a:ext>
            </a:extLst>
          </p:cNvPr>
          <p:cNvGrpSpPr/>
          <p:nvPr/>
        </p:nvGrpSpPr>
        <p:grpSpPr>
          <a:xfrm>
            <a:off x="3115636" y="3429000"/>
            <a:ext cx="6010900" cy="1089817"/>
            <a:chOff x="1732725" y="2345934"/>
            <a:chExt cx="3181380" cy="1089817"/>
          </a:xfrm>
        </p:grpSpPr>
        <p:sp>
          <p:nvSpPr>
            <p:cNvPr id="58" name="文本框 57">
              <a:extLst>
                <a:ext uri="{FF2B5EF4-FFF2-40B4-BE49-F238E27FC236}">
                  <a16:creationId xmlns="" xmlns:a16="http://schemas.microsoft.com/office/drawing/2014/main" id="{8C699009-F3C6-4EEC-B2C7-26D9C9EACBA0}"/>
                </a:ext>
              </a:extLst>
            </p:cNvPr>
            <p:cNvSpPr txBox="1"/>
            <p:nvPr/>
          </p:nvSpPr>
          <p:spPr>
            <a:xfrm>
              <a:off x="1733910" y="2345934"/>
              <a:ext cx="3166602" cy="769441"/>
            </a:xfrm>
            <a:prstGeom prst="rect">
              <a:avLst/>
            </a:prstGeom>
            <a:noFill/>
          </p:spPr>
          <p:txBody>
            <a:bodyPr wrap="square" rtlCol="0">
              <a:spAutoFit/>
            </a:bodyPr>
            <a:lstStyle/>
            <a:p>
              <a:pPr algn="dist"/>
              <a:r>
                <a:rPr lang="zh-CN" altLang="en-US" sz="4400" dirty="0">
                  <a:solidFill>
                    <a:schemeClr val="bg1"/>
                  </a:solidFill>
                  <a:cs typeface="+mn-ea"/>
                  <a:sym typeface="+mn-lt"/>
                </a:rPr>
                <a:t>国内绿色农业发展成果</a:t>
              </a:r>
            </a:p>
          </p:txBody>
        </p:sp>
        <p:sp>
          <p:nvSpPr>
            <p:cNvPr id="59" name="文本框 58">
              <a:extLst>
                <a:ext uri="{FF2B5EF4-FFF2-40B4-BE49-F238E27FC236}">
                  <a16:creationId xmlns="" xmlns:a16="http://schemas.microsoft.com/office/drawing/2014/main" id="{3C08C84B-051F-4609-B79D-A2382F81F280}"/>
                </a:ext>
              </a:extLst>
            </p:cNvPr>
            <p:cNvSpPr txBox="1"/>
            <p:nvPr/>
          </p:nvSpPr>
          <p:spPr>
            <a:xfrm>
              <a:off x="1732725" y="3127974"/>
              <a:ext cx="3181380" cy="307777"/>
            </a:xfrm>
            <a:prstGeom prst="rect">
              <a:avLst/>
            </a:prstGeom>
            <a:noFill/>
          </p:spPr>
          <p:txBody>
            <a:bodyPr wrap="square" rtlCol="0">
              <a:spAutoFit/>
            </a:bodyPr>
            <a:lstStyle/>
            <a:p>
              <a:pPr algn="dist"/>
              <a:r>
                <a:rPr lang="en-US" altLang="zh-CN" sz="1400" dirty="0">
                  <a:solidFill>
                    <a:schemeClr val="bg1"/>
                  </a:solidFill>
                  <a:cs typeface="+mn-ea"/>
                  <a:sym typeface="+mn-lt"/>
                </a:rPr>
                <a:t>GREEN AGRICULTURE DEVELOPMENT</a:t>
              </a:r>
              <a:endParaRPr lang="zh-CN" altLang="en-US" sz="1400" dirty="0">
                <a:solidFill>
                  <a:schemeClr val="bg1"/>
                </a:solidFill>
                <a:cs typeface="+mn-ea"/>
                <a:sym typeface="+mn-lt"/>
              </a:endParaRPr>
            </a:p>
          </p:txBody>
        </p:sp>
      </p:grpSp>
      <p:sp>
        <p:nvSpPr>
          <p:cNvPr id="54" name="文本框 53">
            <a:extLst>
              <a:ext uri="{FF2B5EF4-FFF2-40B4-BE49-F238E27FC236}">
                <a16:creationId xmlns="" xmlns:a16="http://schemas.microsoft.com/office/drawing/2014/main" id="{7FED6C5A-5296-4BC1-B0F3-40C42204CF01}"/>
              </a:ext>
            </a:extLst>
          </p:cNvPr>
          <p:cNvSpPr txBox="1"/>
          <p:nvPr/>
        </p:nvSpPr>
        <p:spPr>
          <a:xfrm>
            <a:off x="3607627" y="4756013"/>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55" name="文本框 54">
            <a:extLst>
              <a:ext uri="{FF2B5EF4-FFF2-40B4-BE49-F238E27FC236}">
                <a16:creationId xmlns="" xmlns:a16="http://schemas.microsoft.com/office/drawing/2014/main" id="{C3339A45-ADB1-458B-93EF-4E62D042EC23}"/>
              </a:ext>
            </a:extLst>
          </p:cNvPr>
          <p:cNvSpPr txBox="1"/>
          <p:nvPr/>
        </p:nvSpPr>
        <p:spPr>
          <a:xfrm>
            <a:off x="3610478" y="5271539"/>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56" name="文本框 55">
            <a:extLst>
              <a:ext uri="{FF2B5EF4-FFF2-40B4-BE49-F238E27FC236}">
                <a16:creationId xmlns="" xmlns:a16="http://schemas.microsoft.com/office/drawing/2014/main" id="{0A10ECE6-A1FA-4A45-8EA1-A6270FB40ECD}"/>
              </a:ext>
            </a:extLst>
          </p:cNvPr>
          <p:cNvSpPr txBox="1"/>
          <p:nvPr/>
        </p:nvSpPr>
        <p:spPr>
          <a:xfrm>
            <a:off x="6383709" y="4761389"/>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57" name="文本框 56">
            <a:extLst>
              <a:ext uri="{FF2B5EF4-FFF2-40B4-BE49-F238E27FC236}">
                <a16:creationId xmlns="" xmlns:a16="http://schemas.microsoft.com/office/drawing/2014/main" id="{6A5452A1-D7CC-4350-9B0F-356103441DC3}"/>
              </a:ext>
            </a:extLst>
          </p:cNvPr>
          <p:cNvSpPr txBox="1"/>
          <p:nvPr/>
        </p:nvSpPr>
        <p:spPr>
          <a:xfrm>
            <a:off x="6386560" y="5276915"/>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79" name="文本框 78">
            <a:extLst>
              <a:ext uri="{FF2B5EF4-FFF2-40B4-BE49-F238E27FC236}">
                <a16:creationId xmlns="" xmlns:a16="http://schemas.microsoft.com/office/drawing/2014/main" id="{5019E684-4FC3-44A9-8B6F-677D944AC07B}"/>
              </a:ext>
            </a:extLst>
          </p:cNvPr>
          <p:cNvSpPr txBox="1"/>
          <p:nvPr/>
        </p:nvSpPr>
        <p:spPr>
          <a:xfrm>
            <a:off x="4316457" y="2214935"/>
            <a:ext cx="3559085" cy="769441"/>
          </a:xfrm>
          <a:prstGeom prst="rect">
            <a:avLst/>
          </a:prstGeom>
          <a:noFill/>
        </p:spPr>
        <p:txBody>
          <a:bodyPr wrap="square" rtlCol="0">
            <a:spAutoFit/>
          </a:bodyPr>
          <a:lstStyle/>
          <a:p>
            <a:pPr algn="dist"/>
            <a:r>
              <a:rPr lang="en-US" altLang="zh-CN" sz="4400" dirty="0">
                <a:solidFill>
                  <a:schemeClr val="bg1"/>
                </a:solidFill>
                <a:cs typeface="+mn-ea"/>
                <a:sym typeface="+mn-lt"/>
              </a:rPr>
              <a:t>PART FOUR</a:t>
            </a:r>
            <a:endParaRPr lang="zh-CN" altLang="en-US" sz="4400" dirty="0">
              <a:solidFill>
                <a:schemeClr val="bg1"/>
              </a:solidFill>
              <a:cs typeface="+mn-ea"/>
              <a:sym typeface="+mn-lt"/>
            </a:endParaRPr>
          </a:p>
        </p:txBody>
      </p:sp>
      <p:grpSp>
        <p:nvGrpSpPr>
          <p:cNvPr id="80" name="组合 79">
            <a:extLst>
              <a:ext uri="{FF2B5EF4-FFF2-40B4-BE49-F238E27FC236}">
                <a16:creationId xmlns="" xmlns:a16="http://schemas.microsoft.com/office/drawing/2014/main" id="{A3A47835-34D7-452A-99E0-29A81D98270C}"/>
              </a:ext>
            </a:extLst>
          </p:cNvPr>
          <p:cNvGrpSpPr/>
          <p:nvPr/>
        </p:nvGrpSpPr>
        <p:grpSpPr>
          <a:xfrm>
            <a:off x="5202357" y="1197347"/>
            <a:ext cx="1841936" cy="1034307"/>
            <a:chOff x="589978" y="105452"/>
            <a:chExt cx="8323218" cy="4673757"/>
          </a:xfrm>
        </p:grpSpPr>
        <p:pic>
          <p:nvPicPr>
            <p:cNvPr id="81" name="图片 80">
              <a:extLst>
                <a:ext uri="{FF2B5EF4-FFF2-40B4-BE49-F238E27FC236}">
                  <a16:creationId xmlns="" xmlns:a16="http://schemas.microsoft.com/office/drawing/2014/main" id="{6C030A9F-66C9-46A1-AA77-71434B117D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9978" y="964533"/>
              <a:ext cx="3357376" cy="3445344"/>
            </a:xfrm>
            <a:prstGeom prst="rect">
              <a:avLst/>
            </a:prstGeom>
          </p:spPr>
        </p:pic>
        <p:pic>
          <p:nvPicPr>
            <p:cNvPr id="82" name="图片 81">
              <a:extLst>
                <a:ext uri="{FF2B5EF4-FFF2-40B4-BE49-F238E27FC236}">
                  <a16:creationId xmlns="" xmlns:a16="http://schemas.microsoft.com/office/drawing/2014/main" id="{283F24ED-32B1-4550-8127-C4360DF7EF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61393" y="2226509"/>
              <a:ext cx="2985623" cy="2552700"/>
            </a:xfrm>
            <a:prstGeom prst="rect">
              <a:avLst/>
            </a:prstGeom>
          </p:spPr>
        </p:pic>
        <p:pic>
          <p:nvPicPr>
            <p:cNvPr id="83" name="图片 82">
              <a:extLst>
                <a:ext uri="{FF2B5EF4-FFF2-40B4-BE49-F238E27FC236}">
                  <a16:creationId xmlns="" xmlns:a16="http://schemas.microsoft.com/office/drawing/2014/main" id="{3C93E64C-3E7E-48A2-A76B-922C21A84C1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68343" y="105452"/>
              <a:ext cx="4844853" cy="4465152"/>
            </a:xfrm>
            <a:prstGeom prst="rect">
              <a:avLst/>
            </a:prstGeom>
          </p:spPr>
        </p:pic>
      </p:grpSp>
      <p:pic>
        <p:nvPicPr>
          <p:cNvPr id="84" name="图片 83">
            <a:extLst>
              <a:ext uri="{FF2B5EF4-FFF2-40B4-BE49-F238E27FC236}">
                <a16:creationId xmlns="" xmlns:a16="http://schemas.microsoft.com/office/drawing/2014/main" id="{B659D4AC-95D1-475E-B080-1762B701DE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7596" y="145692"/>
            <a:ext cx="800025" cy="490924"/>
          </a:xfrm>
          <a:prstGeom prst="rect">
            <a:avLst/>
          </a:prstGeom>
        </p:spPr>
      </p:pic>
    </p:spTree>
    <p:extLst>
      <p:ext uri="{BB962C8B-B14F-4D97-AF65-F5344CB8AC3E}">
        <p14:creationId xmlns:p14="http://schemas.microsoft.com/office/powerpoint/2010/main" val="17223686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par>
                                <p:cTn id="14" presetID="16" presetClass="entr" presetSubtype="37" fill="hold" grpId="0" nodeType="withEffect">
                                  <p:stCondLst>
                                    <p:cond delay="500"/>
                                  </p:stCondLst>
                                  <p:childTnLst>
                                    <p:set>
                                      <p:cBhvr>
                                        <p:cTn id="15" dur="1" fill="hold">
                                          <p:stCondLst>
                                            <p:cond delay="0"/>
                                          </p:stCondLst>
                                        </p:cTn>
                                        <p:tgtEl>
                                          <p:spTgt spid="79"/>
                                        </p:tgtEl>
                                        <p:attrNameLst>
                                          <p:attrName>style.visibility</p:attrName>
                                        </p:attrNameLst>
                                      </p:cBhvr>
                                      <p:to>
                                        <p:strVal val="visible"/>
                                      </p:to>
                                    </p:set>
                                    <p:animEffect transition="in" filter="barn(outVertical)">
                                      <p:cBhvr>
                                        <p:cTn id="16" dur="1000"/>
                                        <p:tgtEl>
                                          <p:spTgt spid="79"/>
                                        </p:tgtEl>
                                      </p:cBhvr>
                                    </p:animEffect>
                                  </p:childTnLst>
                                </p:cTn>
                              </p:par>
                              <p:par>
                                <p:cTn id="17" presetID="2" presetClass="entr" presetSubtype="2" fill="hold" nodeType="withEffect">
                                  <p:stCondLst>
                                    <p:cond delay="50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1000" fill="hold"/>
                                        <p:tgtEl>
                                          <p:spTgt spid="84"/>
                                        </p:tgtEl>
                                        <p:attrNameLst>
                                          <p:attrName>ppt_x</p:attrName>
                                        </p:attrNameLst>
                                      </p:cBhvr>
                                      <p:tavLst>
                                        <p:tav tm="0">
                                          <p:val>
                                            <p:strVal val="1+#ppt_w/2"/>
                                          </p:val>
                                        </p:tav>
                                        <p:tav tm="100000">
                                          <p:val>
                                            <p:strVal val="#ppt_x"/>
                                          </p:val>
                                        </p:tav>
                                      </p:tavLst>
                                    </p:anim>
                                    <p:anim calcmode="lin" valueType="num">
                                      <p:cBhvr additive="base">
                                        <p:cTn id="20" dur="1000" fill="hold"/>
                                        <p:tgtEl>
                                          <p:spTgt spid="84"/>
                                        </p:tgtEl>
                                        <p:attrNameLst>
                                          <p:attrName>ppt_y</p:attrName>
                                        </p:attrNameLst>
                                      </p:cBhvr>
                                      <p:tavLst>
                                        <p:tav tm="0">
                                          <p:val>
                                            <p:strVal val="#ppt_y"/>
                                          </p:val>
                                        </p:tav>
                                        <p:tav tm="100000">
                                          <p:val>
                                            <p:strVal val="#ppt_y"/>
                                          </p:val>
                                        </p:tav>
                                      </p:tavLst>
                                    </p:anim>
                                  </p:childTnLst>
                                </p:cTn>
                              </p:par>
                              <p:par>
                                <p:cTn id="21" presetID="47" presetClass="entr" presetSubtype="0" fill="hold" nodeType="withEffect">
                                  <p:stCondLst>
                                    <p:cond delay="50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anim calcmode="lin" valueType="num">
                                      <p:cBhvr>
                                        <p:cTn id="24" dur="1000" fill="hold"/>
                                        <p:tgtEl>
                                          <p:spTgt spid="80"/>
                                        </p:tgtEl>
                                        <p:attrNameLst>
                                          <p:attrName>ppt_x</p:attrName>
                                        </p:attrNameLst>
                                      </p:cBhvr>
                                      <p:tavLst>
                                        <p:tav tm="0">
                                          <p:val>
                                            <p:strVal val="#ppt_x"/>
                                          </p:val>
                                        </p:tav>
                                        <p:tav tm="100000">
                                          <p:val>
                                            <p:strVal val="#ppt_x"/>
                                          </p:val>
                                        </p:tav>
                                      </p:tavLst>
                                    </p:anim>
                                    <p:anim calcmode="lin" valueType="num">
                                      <p:cBhvr>
                                        <p:cTn id="25" dur="1000" fill="hold"/>
                                        <p:tgtEl>
                                          <p:spTgt spid="80"/>
                                        </p:tgtEl>
                                        <p:attrNameLst>
                                          <p:attrName>ppt_y</p:attrName>
                                        </p:attrNameLst>
                                      </p:cBhvr>
                                      <p:tavLst>
                                        <p:tav tm="0">
                                          <p:val>
                                            <p:strVal val="#ppt_y-.1"/>
                                          </p:val>
                                        </p:tav>
                                        <p:tav tm="100000">
                                          <p:val>
                                            <p:strVal val="#ppt_y"/>
                                          </p:val>
                                        </p:tav>
                                      </p:tavLst>
                                    </p:anim>
                                  </p:childTnLst>
                                </p:cTn>
                              </p:par>
                              <p:par>
                                <p:cTn id="26" presetID="16" presetClass="entr" presetSubtype="37" fill="hold" nodeType="withEffect">
                                  <p:stCondLst>
                                    <p:cond delay="1250"/>
                                  </p:stCondLst>
                                  <p:childTnLst>
                                    <p:set>
                                      <p:cBhvr>
                                        <p:cTn id="27" dur="1" fill="hold">
                                          <p:stCondLst>
                                            <p:cond delay="0"/>
                                          </p:stCondLst>
                                        </p:cTn>
                                        <p:tgtEl>
                                          <p:spTgt spid="51"/>
                                        </p:tgtEl>
                                        <p:attrNameLst>
                                          <p:attrName>style.visibility</p:attrName>
                                        </p:attrNameLst>
                                      </p:cBhvr>
                                      <p:to>
                                        <p:strVal val="visible"/>
                                      </p:to>
                                    </p:set>
                                    <p:animEffect transition="in" filter="barn(outVertical)">
                                      <p:cBhvr>
                                        <p:cTn id="28" dur="1000"/>
                                        <p:tgtEl>
                                          <p:spTgt spid="51"/>
                                        </p:tgtEl>
                                      </p:cBhvr>
                                    </p:animEffect>
                                  </p:childTnLst>
                                </p:cTn>
                              </p:par>
                              <p:par>
                                <p:cTn id="29" presetID="42" presetClass="entr" presetSubtype="0" fill="hold" grpId="0" nodeType="withEffect">
                                  <p:stCondLst>
                                    <p:cond delay="125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1000" fill="hold"/>
                                        <p:tgtEl>
                                          <p:spTgt spid="5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25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anim calcmode="lin" valueType="num">
                                      <p:cBhvr>
                                        <p:cTn id="37" dur="1000" fill="hold"/>
                                        <p:tgtEl>
                                          <p:spTgt spid="55"/>
                                        </p:tgtEl>
                                        <p:attrNameLst>
                                          <p:attrName>ppt_x</p:attrName>
                                        </p:attrNameLst>
                                      </p:cBhvr>
                                      <p:tavLst>
                                        <p:tav tm="0">
                                          <p:val>
                                            <p:strVal val="#ppt_x"/>
                                          </p:val>
                                        </p:tav>
                                        <p:tav tm="100000">
                                          <p:val>
                                            <p:strVal val="#ppt_x"/>
                                          </p:val>
                                        </p:tav>
                                      </p:tavLst>
                                    </p:anim>
                                    <p:anim calcmode="lin" valueType="num">
                                      <p:cBhvr>
                                        <p:cTn id="38" dur="1000" fill="hold"/>
                                        <p:tgtEl>
                                          <p:spTgt spid="5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25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25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1000"/>
                                        <p:tgtEl>
                                          <p:spTgt spid="57"/>
                                        </p:tgtEl>
                                      </p:cBhvr>
                                    </p:animEffect>
                                    <p:anim calcmode="lin" valueType="num">
                                      <p:cBhvr>
                                        <p:cTn id="47" dur="1000" fill="hold"/>
                                        <p:tgtEl>
                                          <p:spTgt spid="57"/>
                                        </p:tgtEl>
                                        <p:attrNameLst>
                                          <p:attrName>ppt_x</p:attrName>
                                        </p:attrNameLst>
                                      </p:cBhvr>
                                      <p:tavLst>
                                        <p:tav tm="0">
                                          <p:val>
                                            <p:strVal val="#ppt_x"/>
                                          </p:val>
                                        </p:tav>
                                        <p:tav tm="100000">
                                          <p:val>
                                            <p:strVal val="#ppt_x"/>
                                          </p:val>
                                        </p:tav>
                                      </p:tavLst>
                                    </p:anim>
                                    <p:anim calcmode="lin" valueType="num">
                                      <p:cBhvr>
                                        <p:cTn id="4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animBg="1"/>
      <p:bldP spid="54" grpId="0"/>
      <p:bldP spid="55" grpId="0"/>
      <p:bldP spid="56" grpId="0"/>
      <p:bldP spid="57" grpId="0"/>
      <p:bldP spid="7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5120F325-53DA-444D-9F10-C0A13529DB42}"/>
              </a:ext>
            </a:extLst>
          </p:cNvPr>
          <p:cNvGrpSpPr/>
          <p:nvPr/>
        </p:nvGrpSpPr>
        <p:grpSpPr>
          <a:xfrm flipH="1">
            <a:off x="1" y="0"/>
            <a:ext cx="12192000" cy="6858000"/>
            <a:chOff x="19513" y="0"/>
            <a:chExt cx="12172487" cy="6858000"/>
          </a:xfrm>
        </p:grpSpPr>
        <p:pic>
          <p:nvPicPr>
            <p:cNvPr id="10" name="图片 9">
              <a:extLst>
                <a:ext uri="{FF2B5EF4-FFF2-40B4-BE49-F238E27FC236}">
                  <a16:creationId xmlns="" xmlns:a16="http://schemas.microsoft.com/office/drawing/2014/main" id="{816A4325-D575-4EAA-840D-5DF8B7CB1C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
            <a:stretch/>
          </p:blipFill>
          <p:spPr>
            <a:xfrm>
              <a:off x="3049157" y="0"/>
              <a:ext cx="9142843" cy="6858000"/>
            </a:xfrm>
            <a:prstGeom prst="rect">
              <a:avLst/>
            </a:prstGeom>
          </p:spPr>
        </p:pic>
        <p:pic>
          <p:nvPicPr>
            <p:cNvPr id="21" name="图片 20">
              <a:extLst>
                <a:ext uri="{FF2B5EF4-FFF2-40B4-BE49-F238E27FC236}">
                  <a16:creationId xmlns="" xmlns:a16="http://schemas.microsoft.com/office/drawing/2014/main" id="{DF6CAC17-8063-469C-9D44-EA6BB0C218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
            <a:stretch/>
          </p:blipFill>
          <p:spPr>
            <a:xfrm flipH="1">
              <a:off x="19513" y="0"/>
              <a:ext cx="3029643" cy="6858000"/>
            </a:xfrm>
            <a:prstGeom prst="rect">
              <a:avLst/>
            </a:prstGeom>
          </p:spPr>
        </p:pic>
      </p:grpSp>
      <p:sp>
        <p:nvSpPr>
          <p:cNvPr id="32" name="任意多边形: 形状 31">
            <a:extLst>
              <a:ext uri="{FF2B5EF4-FFF2-40B4-BE49-F238E27FC236}">
                <a16:creationId xmlns="" xmlns:a16="http://schemas.microsoft.com/office/drawing/2014/main" id="{6913E201-85A4-4A72-8C39-CABE0D217920}"/>
              </a:ext>
            </a:extLst>
          </p:cNvPr>
          <p:cNvSpPr/>
          <p:nvPr/>
        </p:nvSpPr>
        <p:spPr>
          <a:xfrm flipH="1">
            <a:off x="1688760" y="0"/>
            <a:ext cx="3443897" cy="6858000"/>
          </a:xfrm>
          <a:custGeom>
            <a:avLst/>
            <a:gdLst>
              <a:gd name="connsiteX0" fmla="*/ 1225639 w 3443897"/>
              <a:gd name="connsiteY0" fmla="*/ 0 h 6858000"/>
              <a:gd name="connsiteX1" fmla="*/ 3440380 w 3443897"/>
              <a:gd name="connsiteY1" fmla="*/ 0 h 6858000"/>
              <a:gd name="connsiteX2" fmla="*/ 3359525 w 3443897"/>
              <a:gd name="connsiteY2" fmla="*/ 46491 h 6858000"/>
              <a:gd name="connsiteX3" fmla="*/ 1455287 w 3443897"/>
              <a:gd name="connsiteY3" fmla="*/ 3429000 h 6858000"/>
              <a:gd name="connsiteX4" fmla="*/ 3359525 w 3443897"/>
              <a:gd name="connsiteY4" fmla="*/ 6811510 h 6858000"/>
              <a:gd name="connsiteX5" fmla="*/ 3443897 w 3443897"/>
              <a:gd name="connsiteY5" fmla="*/ 6858000 h 6858000"/>
              <a:gd name="connsiteX6" fmla="*/ 1230751 w 3443897"/>
              <a:gd name="connsiteY6" fmla="*/ 6858000 h 6858000"/>
              <a:gd name="connsiteX7" fmla="*/ 1026649 w 3443897"/>
              <a:gd name="connsiteY7" fmla="*/ 6600650 h 6858000"/>
              <a:gd name="connsiteX8" fmla="*/ 0 w 3443897"/>
              <a:gd name="connsiteY8" fmla="*/ 3429000 h 6858000"/>
              <a:gd name="connsiteX9" fmla="*/ 1074853 w 3443897"/>
              <a:gd name="connsiteY9" fmla="*/ 1918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3897" h="6858000">
                <a:moveTo>
                  <a:pt x="1225639" y="0"/>
                </a:moveTo>
                <a:lnTo>
                  <a:pt x="3440380" y="0"/>
                </a:lnTo>
                <a:lnTo>
                  <a:pt x="3359525" y="46491"/>
                </a:lnTo>
                <a:cubicBezTo>
                  <a:pt x="2217890" y="740165"/>
                  <a:pt x="1455287" y="1995525"/>
                  <a:pt x="1455287" y="3429000"/>
                </a:cubicBezTo>
                <a:cubicBezTo>
                  <a:pt x="1455287" y="4862475"/>
                  <a:pt x="2217890" y="6117835"/>
                  <a:pt x="3359525" y="6811510"/>
                </a:cubicBezTo>
                <a:lnTo>
                  <a:pt x="3443897" y="6858000"/>
                </a:lnTo>
                <a:lnTo>
                  <a:pt x="1230751" y="6858000"/>
                </a:lnTo>
                <a:lnTo>
                  <a:pt x="1026649" y="6600650"/>
                </a:lnTo>
                <a:cubicBezTo>
                  <a:pt x="380788" y="5709514"/>
                  <a:pt x="0" y="4613726"/>
                  <a:pt x="0" y="3429000"/>
                </a:cubicBezTo>
                <a:cubicBezTo>
                  <a:pt x="0" y="2215094"/>
                  <a:pt x="399778" y="1094561"/>
                  <a:pt x="1074853" y="191877"/>
                </a:cubicBezTo>
                <a:close/>
              </a:path>
            </a:pathLst>
          </a:cu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2" name="矩形 1">
            <a:extLst>
              <a:ext uri="{FF2B5EF4-FFF2-40B4-BE49-F238E27FC236}">
                <a16:creationId xmlns="" xmlns:a16="http://schemas.microsoft.com/office/drawing/2014/main" id="{FFE2C3D3-E863-4289-A3A7-3BA8A48E9097}"/>
              </a:ext>
            </a:extLst>
          </p:cNvPr>
          <p:cNvSpPr/>
          <p:nvPr/>
        </p:nvSpPr>
        <p:spPr>
          <a:xfrm flipH="1">
            <a:off x="-1" y="0"/>
            <a:ext cx="12192000" cy="6858000"/>
          </a:xfrm>
          <a:prstGeom prst="rect">
            <a:avLst/>
          </a:prstGeom>
          <a:gradFill>
            <a:gsLst>
              <a:gs pos="50000">
                <a:srgbClr val="479F72">
                  <a:alpha val="90000"/>
                </a:srgbClr>
              </a:gs>
              <a:gs pos="100000">
                <a:srgbClr val="35823C">
                  <a:alpha val="0"/>
                </a:srgbClr>
              </a:gs>
              <a:gs pos="0">
                <a:srgbClr val="479F7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文本框 25">
            <a:extLst>
              <a:ext uri="{FF2B5EF4-FFF2-40B4-BE49-F238E27FC236}">
                <a16:creationId xmlns="" xmlns:a16="http://schemas.microsoft.com/office/drawing/2014/main" id="{2232B513-CE08-4E24-AA2E-F1524F42E891}"/>
              </a:ext>
            </a:extLst>
          </p:cNvPr>
          <p:cNvSpPr txBox="1"/>
          <p:nvPr/>
        </p:nvSpPr>
        <p:spPr>
          <a:xfrm>
            <a:off x="3256354" y="2469571"/>
            <a:ext cx="1015663" cy="1619829"/>
          </a:xfrm>
          <a:prstGeom prst="rect">
            <a:avLst/>
          </a:prstGeom>
          <a:noFill/>
        </p:spPr>
        <p:txBody>
          <a:bodyPr vert="eaVert" wrap="square" rtlCol="0">
            <a:spAutoFit/>
          </a:bodyPr>
          <a:lstStyle/>
          <a:p>
            <a:pPr algn="dist"/>
            <a:r>
              <a:rPr lang="zh-CN" altLang="en-US" sz="5400" dirty="0">
                <a:solidFill>
                  <a:schemeClr val="bg1"/>
                </a:solidFill>
                <a:cs typeface="+mn-ea"/>
                <a:sym typeface="+mn-lt"/>
              </a:rPr>
              <a:t>目录</a:t>
            </a:r>
          </a:p>
        </p:txBody>
      </p:sp>
      <p:sp>
        <p:nvSpPr>
          <p:cNvPr id="27" name="文本框 26">
            <a:extLst>
              <a:ext uri="{FF2B5EF4-FFF2-40B4-BE49-F238E27FC236}">
                <a16:creationId xmlns="" xmlns:a16="http://schemas.microsoft.com/office/drawing/2014/main" id="{C4E89ED7-2728-4D04-B6A4-817DAFFF68B8}"/>
              </a:ext>
            </a:extLst>
          </p:cNvPr>
          <p:cNvSpPr txBox="1"/>
          <p:nvPr/>
        </p:nvSpPr>
        <p:spPr>
          <a:xfrm>
            <a:off x="3455011" y="4089400"/>
            <a:ext cx="2048406" cy="461665"/>
          </a:xfrm>
          <a:prstGeom prst="rect">
            <a:avLst/>
          </a:prstGeom>
          <a:noFill/>
        </p:spPr>
        <p:txBody>
          <a:bodyPr wrap="square">
            <a:spAutoFit/>
          </a:bodyPr>
          <a:lstStyle/>
          <a:p>
            <a:pPr algn="dist"/>
            <a:r>
              <a:rPr lang="en-US" altLang="zh-CN" sz="2400" dirty="0">
                <a:solidFill>
                  <a:schemeClr val="bg1"/>
                </a:solidFill>
                <a:cs typeface="+mn-ea"/>
                <a:sym typeface="+mn-lt"/>
              </a:rPr>
              <a:t>CONTENTS</a:t>
            </a:r>
            <a:endParaRPr lang="zh-CN" altLang="en-US" sz="2400" dirty="0">
              <a:solidFill>
                <a:schemeClr val="bg1"/>
              </a:solidFill>
              <a:cs typeface="+mn-ea"/>
              <a:sym typeface="+mn-lt"/>
            </a:endParaRPr>
          </a:p>
        </p:txBody>
      </p:sp>
      <p:grpSp>
        <p:nvGrpSpPr>
          <p:cNvPr id="28" name="组合 27">
            <a:extLst>
              <a:ext uri="{FF2B5EF4-FFF2-40B4-BE49-F238E27FC236}">
                <a16:creationId xmlns="" xmlns:a16="http://schemas.microsoft.com/office/drawing/2014/main" id="{759794AB-79C5-426E-8011-6E57FB957463}"/>
              </a:ext>
            </a:extLst>
          </p:cNvPr>
          <p:cNvGrpSpPr/>
          <p:nvPr/>
        </p:nvGrpSpPr>
        <p:grpSpPr>
          <a:xfrm>
            <a:off x="303161" y="203749"/>
            <a:ext cx="1424824" cy="800085"/>
            <a:chOff x="589978" y="105452"/>
            <a:chExt cx="8323218" cy="4673757"/>
          </a:xfrm>
        </p:grpSpPr>
        <p:pic>
          <p:nvPicPr>
            <p:cNvPr id="29" name="图片 28">
              <a:extLst>
                <a:ext uri="{FF2B5EF4-FFF2-40B4-BE49-F238E27FC236}">
                  <a16:creationId xmlns="" xmlns:a16="http://schemas.microsoft.com/office/drawing/2014/main" id="{B925E9B3-E5A3-4EFA-96AB-F61B29B0C03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9978" y="964533"/>
              <a:ext cx="3357376" cy="3445344"/>
            </a:xfrm>
            <a:prstGeom prst="rect">
              <a:avLst/>
            </a:prstGeom>
          </p:spPr>
        </p:pic>
        <p:pic>
          <p:nvPicPr>
            <p:cNvPr id="30" name="图片 29">
              <a:extLst>
                <a:ext uri="{FF2B5EF4-FFF2-40B4-BE49-F238E27FC236}">
                  <a16:creationId xmlns="" xmlns:a16="http://schemas.microsoft.com/office/drawing/2014/main" id="{8F26A79D-81E9-4CCA-8EAD-F1E446709DC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61393" y="2226509"/>
              <a:ext cx="2985623" cy="2552700"/>
            </a:xfrm>
            <a:prstGeom prst="rect">
              <a:avLst/>
            </a:prstGeom>
          </p:spPr>
        </p:pic>
        <p:pic>
          <p:nvPicPr>
            <p:cNvPr id="31" name="图片 30">
              <a:extLst>
                <a:ext uri="{FF2B5EF4-FFF2-40B4-BE49-F238E27FC236}">
                  <a16:creationId xmlns="" xmlns:a16="http://schemas.microsoft.com/office/drawing/2014/main" id="{7E75134C-90DB-4DDF-B333-7AF1EAA0782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68343" y="105452"/>
              <a:ext cx="4844853" cy="4465152"/>
            </a:xfrm>
            <a:prstGeom prst="rect">
              <a:avLst/>
            </a:prstGeom>
          </p:spPr>
        </p:pic>
      </p:grpSp>
      <p:pic>
        <p:nvPicPr>
          <p:cNvPr id="33" name="图片 32">
            <a:extLst>
              <a:ext uri="{FF2B5EF4-FFF2-40B4-BE49-F238E27FC236}">
                <a16:creationId xmlns="" xmlns:a16="http://schemas.microsoft.com/office/drawing/2014/main" id="{7286C1B6-3F8A-4B8B-B468-9136368A27D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60323" y="203749"/>
            <a:ext cx="800025" cy="490924"/>
          </a:xfrm>
          <a:prstGeom prst="rect">
            <a:avLst/>
          </a:prstGeom>
        </p:spPr>
      </p:pic>
      <p:grpSp>
        <p:nvGrpSpPr>
          <p:cNvPr id="34" name="组合 33">
            <a:extLst>
              <a:ext uri="{FF2B5EF4-FFF2-40B4-BE49-F238E27FC236}">
                <a16:creationId xmlns="" xmlns:a16="http://schemas.microsoft.com/office/drawing/2014/main" id="{832C5A9B-8410-4013-A84B-22AC8C6152D3}"/>
              </a:ext>
            </a:extLst>
          </p:cNvPr>
          <p:cNvGrpSpPr/>
          <p:nvPr/>
        </p:nvGrpSpPr>
        <p:grpSpPr>
          <a:xfrm>
            <a:off x="6357399" y="1801720"/>
            <a:ext cx="565809" cy="546430"/>
            <a:chOff x="6261411" y="2371318"/>
            <a:chExt cx="565809" cy="546430"/>
          </a:xfrm>
        </p:grpSpPr>
        <p:sp>
          <p:nvSpPr>
            <p:cNvPr id="35" name="椭圆 34">
              <a:extLst>
                <a:ext uri="{FF2B5EF4-FFF2-40B4-BE49-F238E27FC236}">
                  <a16:creationId xmlns="" xmlns:a16="http://schemas.microsoft.com/office/drawing/2014/main" id="{63913562-FB0D-407B-8327-ACC1EA621C87}"/>
                </a:ext>
              </a:extLst>
            </p:cNvPr>
            <p:cNvSpPr/>
            <p:nvPr/>
          </p:nvSpPr>
          <p:spPr>
            <a:xfrm>
              <a:off x="6261411" y="2371318"/>
              <a:ext cx="546430" cy="54643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 xmlns:a16="http://schemas.microsoft.com/office/drawing/2014/main" id="{EDFA01D9-8458-4367-935C-058FC2EEED6F}"/>
                </a:ext>
              </a:extLst>
            </p:cNvPr>
            <p:cNvSpPr txBox="1"/>
            <p:nvPr/>
          </p:nvSpPr>
          <p:spPr>
            <a:xfrm>
              <a:off x="6280790" y="2394650"/>
              <a:ext cx="546430" cy="461665"/>
            </a:xfrm>
            <a:prstGeom prst="rect">
              <a:avLst/>
            </a:prstGeom>
            <a:noFill/>
          </p:spPr>
          <p:txBody>
            <a:bodyPr wrap="square" rtlCol="0">
              <a:spAutoFit/>
            </a:bodyPr>
            <a:lstStyle/>
            <a:p>
              <a:pPr algn="dist"/>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grpSp>
      <p:grpSp>
        <p:nvGrpSpPr>
          <p:cNvPr id="39" name="组合 38">
            <a:extLst>
              <a:ext uri="{FF2B5EF4-FFF2-40B4-BE49-F238E27FC236}">
                <a16:creationId xmlns="" xmlns:a16="http://schemas.microsoft.com/office/drawing/2014/main" id="{4B21F753-C976-4329-A853-1A28CBD85350}"/>
              </a:ext>
            </a:extLst>
          </p:cNvPr>
          <p:cNvGrpSpPr/>
          <p:nvPr/>
        </p:nvGrpSpPr>
        <p:grpSpPr>
          <a:xfrm>
            <a:off x="7109335" y="1726564"/>
            <a:ext cx="3711065" cy="621586"/>
            <a:chOff x="7080760" y="1953570"/>
            <a:chExt cx="3443897" cy="621586"/>
          </a:xfrm>
        </p:grpSpPr>
        <p:sp>
          <p:nvSpPr>
            <p:cNvPr id="40" name="文本框 39">
              <a:extLst>
                <a:ext uri="{FF2B5EF4-FFF2-40B4-BE49-F238E27FC236}">
                  <a16:creationId xmlns="" xmlns:a16="http://schemas.microsoft.com/office/drawing/2014/main" id="{4A0C7A6D-8639-4B35-836D-F62EC25C2C65}"/>
                </a:ext>
              </a:extLst>
            </p:cNvPr>
            <p:cNvSpPr txBox="1"/>
            <p:nvPr/>
          </p:nvSpPr>
          <p:spPr>
            <a:xfrm>
              <a:off x="7080760" y="1953570"/>
              <a:ext cx="3443897" cy="461665"/>
            </a:xfrm>
            <a:prstGeom prst="rect">
              <a:avLst/>
            </a:prstGeom>
            <a:noFill/>
          </p:spPr>
          <p:txBody>
            <a:bodyPr wrap="square" rtlCol="0">
              <a:spAutoFit/>
            </a:bodyPr>
            <a:lstStyle/>
            <a:p>
              <a:pPr algn="dist"/>
              <a:r>
                <a:rPr lang="zh-CN" altLang="en-US" sz="2400" dirty="0">
                  <a:solidFill>
                    <a:schemeClr val="bg1"/>
                  </a:solidFill>
                  <a:cs typeface="+mn-ea"/>
                  <a:sym typeface="+mn-lt"/>
                </a:rPr>
                <a:t>国内绿色农业发展历史</a:t>
              </a:r>
            </a:p>
          </p:txBody>
        </p:sp>
        <p:sp>
          <p:nvSpPr>
            <p:cNvPr id="41" name="文本框 40">
              <a:extLst>
                <a:ext uri="{FF2B5EF4-FFF2-40B4-BE49-F238E27FC236}">
                  <a16:creationId xmlns="" xmlns:a16="http://schemas.microsoft.com/office/drawing/2014/main" id="{724D34E3-F546-4FFC-84C2-C4134C6C082B}"/>
                </a:ext>
              </a:extLst>
            </p:cNvPr>
            <p:cNvSpPr txBox="1"/>
            <p:nvPr/>
          </p:nvSpPr>
          <p:spPr>
            <a:xfrm>
              <a:off x="7100139" y="2328935"/>
              <a:ext cx="3383060" cy="246221"/>
            </a:xfrm>
            <a:prstGeom prst="rect">
              <a:avLst/>
            </a:prstGeom>
            <a:noFill/>
          </p:spPr>
          <p:txBody>
            <a:bodyPr wrap="square">
              <a:spAutoFit/>
            </a:bodyPr>
            <a:lstStyle/>
            <a:p>
              <a:pPr algn="dist"/>
              <a:r>
                <a:rPr lang="en-US" altLang="zh-CN" sz="1000" dirty="0">
                  <a:solidFill>
                    <a:schemeClr val="bg1"/>
                  </a:solidFill>
                  <a:cs typeface="+mn-ea"/>
                  <a:sym typeface="+mn-lt"/>
                </a:rPr>
                <a:t>GREEN AGRICULTURE DEVELOPMENT</a:t>
              </a:r>
              <a:endParaRPr lang="zh-CN" altLang="en-US" sz="1000" dirty="0">
                <a:solidFill>
                  <a:schemeClr val="bg1"/>
                </a:solidFill>
                <a:cs typeface="+mn-ea"/>
                <a:sym typeface="+mn-lt"/>
              </a:endParaRPr>
            </a:p>
          </p:txBody>
        </p:sp>
      </p:grpSp>
      <p:grpSp>
        <p:nvGrpSpPr>
          <p:cNvPr id="42" name="组合 41">
            <a:extLst>
              <a:ext uri="{FF2B5EF4-FFF2-40B4-BE49-F238E27FC236}">
                <a16:creationId xmlns="" xmlns:a16="http://schemas.microsoft.com/office/drawing/2014/main" id="{B9D82BA2-4664-4703-92DE-223A8B377326}"/>
              </a:ext>
            </a:extLst>
          </p:cNvPr>
          <p:cNvGrpSpPr/>
          <p:nvPr/>
        </p:nvGrpSpPr>
        <p:grpSpPr>
          <a:xfrm>
            <a:off x="6357399" y="2886455"/>
            <a:ext cx="565809" cy="546430"/>
            <a:chOff x="6261411" y="2371318"/>
            <a:chExt cx="565809" cy="546430"/>
          </a:xfrm>
        </p:grpSpPr>
        <p:sp>
          <p:nvSpPr>
            <p:cNvPr id="43" name="椭圆 42">
              <a:extLst>
                <a:ext uri="{FF2B5EF4-FFF2-40B4-BE49-F238E27FC236}">
                  <a16:creationId xmlns="" xmlns:a16="http://schemas.microsoft.com/office/drawing/2014/main" id="{406F045C-A49B-44D4-AD11-7F0BD820546D}"/>
                </a:ext>
              </a:extLst>
            </p:cNvPr>
            <p:cNvSpPr/>
            <p:nvPr/>
          </p:nvSpPr>
          <p:spPr>
            <a:xfrm>
              <a:off x="6261411" y="2371318"/>
              <a:ext cx="546430" cy="54643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文本框 43">
              <a:extLst>
                <a:ext uri="{FF2B5EF4-FFF2-40B4-BE49-F238E27FC236}">
                  <a16:creationId xmlns="" xmlns:a16="http://schemas.microsoft.com/office/drawing/2014/main" id="{0D6B3819-0FF5-4B0C-BB7E-22142EED8B35}"/>
                </a:ext>
              </a:extLst>
            </p:cNvPr>
            <p:cNvSpPr txBox="1"/>
            <p:nvPr/>
          </p:nvSpPr>
          <p:spPr>
            <a:xfrm>
              <a:off x="6280790" y="2394650"/>
              <a:ext cx="546430" cy="461665"/>
            </a:xfrm>
            <a:prstGeom prst="rect">
              <a:avLst/>
            </a:prstGeom>
            <a:noFill/>
          </p:spPr>
          <p:txBody>
            <a:bodyPr wrap="square" rtlCol="0">
              <a:spAutoFit/>
            </a:bodyPr>
            <a:lstStyle/>
            <a:p>
              <a:pPr algn="dist"/>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grpSp>
      <p:grpSp>
        <p:nvGrpSpPr>
          <p:cNvPr id="45" name="组合 44">
            <a:extLst>
              <a:ext uri="{FF2B5EF4-FFF2-40B4-BE49-F238E27FC236}">
                <a16:creationId xmlns="" xmlns:a16="http://schemas.microsoft.com/office/drawing/2014/main" id="{AA243782-C16A-4F6D-B156-673CEDBCF593}"/>
              </a:ext>
            </a:extLst>
          </p:cNvPr>
          <p:cNvGrpSpPr/>
          <p:nvPr/>
        </p:nvGrpSpPr>
        <p:grpSpPr>
          <a:xfrm>
            <a:off x="7109335" y="2811299"/>
            <a:ext cx="3711065" cy="621586"/>
            <a:chOff x="7080760" y="1953570"/>
            <a:chExt cx="3443897" cy="621586"/>
          </a:xfrm>
        </p:grpSpPr>
        <p:sp>
          <p:nvSpPr>
            <p:cNvPr id="46" name="文本框 45">
              <a:extLst>
                <a:ext uri="{FF2B5EF4-FFF2-40B4-BE49-F238E27FC236}">
                  <a16:creationId xmlns="" xmlns:a16="http://schemas.microsoft.com/office/drawing/2014/main" id="{21EFC70D-282D-4432-BA78-9D5FFC766908}"/>
                </a:ext>
              </a:extLst>
            </p:cNvPr>
            <p:cNvSpPr txBox="1"/>
            <p:nvPr/>
          </p:nvSpPr>
          <p:spPr>
            <a:xfrm>
              <a:off x="7080760" y="1953570"/>
              <a:ext cx="3443897" cy="461665"/>
            </a:xfrm>
            <a:prstGeom prst="rect">
              <a:avLst/>
            </a:prstGeom>
            <a:noFill/>
          </p:spPr>
          <p:txBody>
            <a:bodyPr wrap="square" rtlCol="0">
              <a:spAutoFit/>
            </a:bodyPr>
            <a:lstStyle/>
            <a:p>
              <a:pPr algn="dist"/>
              <a:r>
                <a:rPr lang="zh-CN" altLang="en-US" sz="2400" dirty="0">
                  <a:solidFill>
                    <a:schemeClr val="bg1"/>
                  </a:solidFill>
                  <a:cs typeface="+mn-ea"/>
                  <a:sym typeface="+mn-lt"/>
                </a:rPr>
                <a:t>国内绿色农业发展概况</a:t>
              </a:r>
            </a:p>
          </p:txBody>
        </p:sp>
        <p:sp>
          <p:nvSpPr>
            <p:cNvPr id="47" name="文本框 46">
              <a:extLst>
                <a:ext uri="{FF2B5EF4-FFF2-40B4-BE49-F238E27FC236}">
                  <a16:creationId xmlns="" xmlns:a16="http://schemas.microsoft.com/office/drawing/2014/main" id="{7D4623DE-45F0-4154-97C9-877C43C94063}"/>
                </a:ext>
              </a:extLst>
            </p:cNvPr>
            <p:cNvSpPr txBox="1"/>
            <p:nvPr/>
          </p:nvSpPr>
          <p:spPr>
            <a:xfrm>
              <a:off x="7100139" y="2328935"/>
              <a:ext cx="3383060" cy="246221"/>
            </a:xfrm>
            <a:prstGeom prst="rect">
              <a:avLst/>
            </a:prstGeom>
            <a:noFill/>
          </p:spPr>
          <p:txBody>
            <a:bodyPr wrap="square">
              <a:spAutoFit/>
            </a:bodyPr>
            <a:lstStyle/>
            <a:p>
              <a:pPr algn="dist"/>
              <a:r>
                <a:rPr lang="en-US" altLang="zh-CN" sz="1000" dirty="0">
                  <a:solidFill>
                    <a:schemeClr val="bg1"/>
                  </a:solidFill>
                  <a:cs typeface="+mn-ea"/>
                  <a:sym typeface="+mn-lt"/>
                </a:rPr>
                <a:t>GREEN AGRICULTURE DEVELOPMENT</a:t>
              </a:r>
              <a:endParaRPr lang="zh-CN" altLang="en-US" sz="1000" dirty="0">
                <a:solidFill>
                  <a:schemeClr val="bg1"/>
                </a:solidFill>
                <a:cs typeface="+mn-ea"/>
                <a:sym typeface="+mn-lt"/>
              </a:endParaRPr>
            </a:p>
          </p:txBody>
        </p:sp>
      </p:grpSp>
      <p:grpSp>
        <p:nvGrpSpPr>
          <p:cNvPr id="48" name="组合 47">
            <a:extLst>
              <a:ext uri="{FF2B5EF4-FFF2-40B4-BE49-F238E27FC236}">
                <a16:creationId xmlns="" xmlns:a16="http://schemas.microsoft.com/office/drawing/2014/main" id="{532ED07B-3F0F-4F86-A2AA-AC5507C1E116}"/>
              </a:ext>
            </a:extLst>
          </p:cNvPr>
          <p:cNvGrpSpPr/>
          <p:nvPr/>
        </p:nvGrpSpPr>
        <p:grpSpPr>
          <a:xfrm>
            <a:off x="6357399" y="3971190"/>
            <a:ext cx="565809" cy="546430"/>
            <a:chOff x="6261411" y="2371318"/>
            <a:chExt cx="565809" cy="546430"/>
          </a:xfrm>
        </p:grpSpPr>
        <p:sp>
          <p:nvSpPr>
            <p:cNvPr id="49" name="椭圆 48">
              <a:extLst>
                <a:ext uri="{FF2B5EF4-FFF2-40B4-BE49-F238E27FC236}">
                  <a16:creationId xmlns="" xmlns:a16="http://schemas.microsoft.com/office/drawing/2014/main" id="{B7F6D726-209D-4657-8EB6-7C6CC74805EA}"/>
                </a:ext>
              </a:extLst>
            </p:cNvPr>
            <p:cNvSpPr/>
            <p:nvPr/>
          </p:nvSpPr>
          <p:spPr>
            <a:xfrm>
              <a:off x="6261411" y="2371318"/>
              <a:ext cx="546430" cy="54643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文本框 49">
              <a:extLst>
                <a:ext uri="{FF2B5EF4-FFF2-40B4-BE49-F238E27FC236}">
                  <a16:creationId xmlns="" xmlns:a16="http://schemas.microsoft.com/office/drawing/2014/main" id="{5B13EE13-1EEE-400A-B559-B44359ADD79D}"/>
                </a:ext>
              </a:extLst>
            </p:cNvPr>
            <p:cNvSpPr txBox="1"/>
            <p:nvPr/>
          </p:nvSpPr>
          <p:spPr>
            <a:xfrm>
              <a:off x="6280790" y="2394650"/>
              <a:ext cx="546430" cy="461665"/>
            </a:xfrm>
            <a:prstGeom prst="rect">
              <a:avLst/>
            </a:prstGeom>
            <a:noFill/>
          </p:spPr>
          <p:txBody>
            <a:bodyPr wrap="square" rtlCol="0">
              <a:spAutoFit/>
            </a:bodyPr>
            <a:lstStyle/>
            <a:p>
              <a:pPr algn="dist"/>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grpSp>
      <p:grpSp>
        <p:nvGrpSpPr>
          <p:cNvPr id="51" name="组合 50">
            <a:extLst>
              <a:ext uri="{FF2B5EF4-FFF2-40B4-BE49-F238E27FC236}">
                <a16:creationId xmlns="" xmlns:a16="http://schemas.microsoft.com/office/drawing/2014/main" id="{E131C28F-6C20-461D-8783-30F987F6991E}"/>
              </a:ext>
            </a:extLst>
          </p:cNvPr>
          <p:cNvGrpSpPr/>
          <p:nvPr/>
        </p:nvGrpSpPr>
        <p:grpSpPr>
          <a:xfrm>
            <a:off x="7109335" y="3896034"/>
            <a:ext cx="3711065" cy="621586"/>
            <a:chOff x="7080760" y="1953570"/>
            <a:chExt cx="3443897" cy="621586"/>
          </a:xfrm>
        </p:grpSpPr>
        <p:sp>
          <p:nvSpPr>
            <p:cNvPr id="52" name="文本框 51">
              <a:extLst>
                <a:ext uri="{FF2B5EF4-FFF2-40B4-BE49-F238E27FC236}">
                  <a16:creationId xmlns="" xmlns:a16="http://schemas.microsoft.com/office/drawing/2014/main" id="{1971A08D-51A2-4347-AEE4-9EA1F5B83AFC}"/>
                </a:ext>
              </a:extLst>
            </p:cNvPr>
            <p:cNvSpPr txBox="1"/>
            <p:nvPr/>
          </p:nvSpPr>
          <p:spPr>
            <a:xfrm>
              <a:off x="7080760" y="1953570"/>
              <a:ext cx="3443897" cy="461665"/>
            </a:xfrm>
            <a:prstGeom prst="rect">
              <a:avLst/>
            </a:prstGeom>
            <a:noFill/>
          </p:spPr>
          <p:txBody>
            <a:bodyPr wrap="square" rtlCol="0">
              <a:spAutoFit/>
            </a:bodyPr>
            <a:lstStyle/>
            <a:p>
              <a:pPr algn="dist"/>
              <a:r>
                <a:rPr lang="zh-CN" altLang="en-US" sz="2400" dirty="0">
                  <a:solidFill>
                    <a:schemeClr val="bg1"/>
                  </a:solidFill>
                  <a:cs typeface="+mn-ea"/>
                  <a:sym typeface="+mn-lt"/>
                </a:rPr>
                <a:t>国内绿色农业发展方案</a:t>
              </a:r>
            </a:p>
          </p:txBody>
        </p:sp>
        <p:sp>
          <p:nvSpPr>
            <p:cNvPr id="53" name="文本框 52">
              <a:extLst>
                <a:ext uri="{FF2B5EF4-FFF2-40B4-BE49-F238E27FC236}">
                  <a16:creationId xmlns="" xmlns:a16="http://schemas.microsoft.com/office/drawing/2014/main" id="{E3CB8DE0-42F0-4E21-A9F4-C4576D2506D9}"/>
                </a:ext>
              </a:extLst>
            </p:cNvPr>
            <p:cNvSpPr txBox="1"/>
            <p:nvPr/>
          </p:nvSpPr>
          <p:spPr>
            <a:xfrm>
              <a:off x="7100139" y="2328935"/>
              <a:ext cx="3383060" cy="246221"/>
            </a:xfrm>
            <a:prstGeom prst="rect">
              <a:avLst/>
            </a:prstGeom>
            <a:noFill/>
          </p:spPr>
          <p:txBody>
            <a:bodyPr wrap="square">
              <a:spAutoFit/>
            </a:bodyPr>
            <a:lstStyle/>
            <a:p>
              <a:pPr algn="dist"/>
              <a:r>
                <a:rPr lang="en-US" altLang="zh-CN" sz="1000" dirty="0">
                  <a:solidFill>
                    <a:schemeClr val="bg1"/>
                  </a:solidFill>
                  <a:cs typeface="+mn-ea"/>
                  <a:sym typeface="+mn-lt"/>
                </a:rPr>
                <a:t>GREEN AGRICULTURE DEVELOPMENT</a:t>
              </a:r>
              <a:endParaRPr lang="zh-CN" altLang="en-US" sz="1000" dirty="0">
                <a:solidFill>
                  <a:schemeClr val="bg1"/>
                </a:solidFill>
                <a:cs typeface="+mn-ea"/>
                <a:sym typeface="+mn-lt"/>
              </a:endParaRPr>
            </a:p>
          </p:txBody>
        </p:sp>
      </p:grpSp>
      <p:grpSp>
        <p:nvGrpSpPr>
          <p:cNvPr id="54" name="组合 53">
            <a:extLst>
              <a:ext uri="{FF2B5EF4-FFF2-40B4-BE49-F238E27FC236}">
                <a16:creationId xmlns="" xmlns:a16="http://schemas.microsoft.com/office/drawing/2014/main" id="{FE862947-56CD-4B2E-9D1F-1C5510254A3D}"/>
              </a:ext>
            </a:extLst>
          </p:cNvPr>
          <p:cNvGrpSpPr/>
          <p:nvPr/>
        </p:nvGrpSpPr>
        <p:grpSpPr>
          <a:xfrm>
            <a:off x="6357399" y="5055925"/>
            <a:ext cx="645381" cy="546430"/>
            <a:chOff x="6261411" y="2371318"/>
            <a:chExt cx="645381" cy="546430"/>
          </a:xfrm>
        </p:grpSpPr>
        <p:sp>
          <p:nvSpPr>
            <p:cNvPr id="55" name="椭圆 54">
              <a:extLst>
                <a:ext uri="{FF2B5EF4-FFF2-40B4-BE49-F238E27FC236}">
                  <a16:creationId xmlns="" xmlns:a16="http://schemas.microsoft.com/office/drawing/2014/main" id="{60C324FD-A2AE-4A4E-8E7A-010A257CDB17}"/>
                </a:ext>
              </a:extLst>
            </p:cNvPr>
            <p:cNvSpPr/>
            <p:nvPr/>
          </p:nvSpPr>
          <p:spPr>
            <a:xfrm>
              <a:off x="6261411" y="2371318"/>
              <a:ext cx="546430" cy="546430"/>
            </a:xfrm>
            <a:prstGeom prst="ellipse">
              <a:avLst/>
            </a:pr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文本框 55">
              <a:extLst>
                <a:ext uri="{FF2B5EF4-FFF2-40B4-BE49-F238E27FC236}">
                  <a16:creationId xmlns="" xmlns:a16="http://schemas.microsoft.com/office/drawing/2014/main" id="{DF49608E-8DBE-48BD-B2B6-D59B996239F1}"/>
                </a:ext>
              </a:extLst>
            </p:cNvPr>
            <p:cNvSpPr txBox="1"/>
            <p:nvPr/>
          </p:nvSpPr>
          <p:spPr>
            <a:xfrm>
              <a:off x="6280790" y="2394650"/>
              <a:ext cx="626002" cy="461665"/>
            </a:xfrm>
            <a:prstGeom prst="rect">
              <a:avLst/>
            </a:prstGeom>
            <a:noFill/>
          </p:spPr>
          <p:txBody>
            <a:bodyPr wrap="square" rtlCol="0">
              <a:spAutoFit/>
            </a:bodyPr>
            <a:lstStyle/>
            <a:p>
              <a:r>
                <a:rPr lang="en-US" altLang="zh-CN" sz="2400" dirty="0">
                  <a:solidFill>
                    <a:schemeClr val="bg1"/>
                  </a:solidFill>
                  <a:cs typeface="+mn-ea"/>
                  <a:sym typeface="+mn-lt"/>
                </a:rPr>
                <a:t>04</a:t>
              </a:r>
              <a:endParaRPr lang="zh-CN" altLang="en-US" sz="2400" dirty="0">
                <a:solidFill>
                  <a:schemeClr val="bg1"/>
                </a:solidFill>
                <a:cs typeface="+mn-ea"/>
                <a:sym typeface="+mn-lt"/>
              </a:endParaRPr>
            </a:p>
          </p:txBody>
        </p:sp>
      </p:grpSp>
      <p:grpSp>
        <p:nvGrpSpPr>
          <p:cNvPr id="57" name="组合 56">
            <a:extLst>
              <a:ext uri="{FF2B5EF4-FFF2-40B4-BE49-F238E27FC236}">
                <a16:creationId xmlns="" xmlns:a16="http://schemas.microsoft.com/office/drawing/2014/main" id="{EEE3C40E-9E89-4B74-B9B0-4AECA3E1ABAC}"/>
              </a:ext>
            </a:extLst>
          </p:cNvPr>
          <p:cNvGrpSpPr/>
          <p:nvPr/>
        </p:nvGrpSpPr>
        <p:grpSpPr>
          <a:xfrm>
            <a:off x="7109335" y="4980769"/>
            <a:ext cx="3711065" cy="621586"/>
            <a:chOff x="7080760" y="1953570"/>
            <a:chExt cx="3443897" cy="621586"/>
          </a:xfrm>
        </p:grpSpPr>
        <p:sp>
          <p:nvSpPr>
            <p:cNvPr id="58" name="文本框 57">
              <a:extLst>
                <a:ext uri="{FF2B5EF4-FFF2-40B4-BE49-F238E27FC236}">
                  <a16:creationId xmlns="" xmlns:a16="http://schemas.microsoft.com/office/drawing/2014/main" id="{0A385FD5-F0D7-45DB-ABE0-D4351FFBBF4C}"/>
                </a:ext>
              </a:extLst>
            </p:cNvPr>
            <p:cNvSpPr txBox="1"/>
            <p:nvPr/>
          </p:nvSpPr>
          <p:spPr>
            <a:xfrm>
              <a:off x="7080760" y="1953570"/>
              <a:ext cx="3443897" cy="461665"/>
            </a:xfrm>
            <a:prstGeom prst="rect">
              <a:avLst/>
            </a:prstGeom>
            <a:noFill/>
          </p:spPr>
          <p:txBody>
            <a:bodyPr wrap="square" rtlCol="0">
              <a:spAutoFit/>
            </a:bodyPr>
            <a:lstStyle/>
            <a:p>
              <a:pPr algn="dist"/>
              <a:r>
                <a:rPr lang="zh-CN" altLang="en-US" sz="2400" dirty="0">
                  <a:solidFill>
                    <a:schemeClr val="bg1"/>
                  </a:solidFill>
                  <a:cs typeface="+mn-ea"/>
                  <a:sym typeface="+mn-lt"/>
                </a:rPr>
                <a:t>国内绿色农业发展成果</a:t>
              </a:r>
            </a:p>
          </p:txBody>
        </p:sp>
        <p:sp>
          <p:nvSpPr>
            <p:cNvPr id="59" name="文本框 58">
              <a:extLst>
                <a:ext uri="{FF2B5EF4-FFF2-40B4-BE49-F238E27FC236}">
                  <a16:creationId xmlns="" xmlns:a16="http://schemas.microsoft.com/office/drawing/2014/main" id="{8AB00385-A93C-4314-AD8A-01C7BF5D27B2}"/>
                </a:ext>
              </a:extLst>
            </p:cNvPr>
            <p:cNvSpPr txBox="1"/>
            <p:nvPr/>
          </p:nvSpPr>
          <p:spPr>
            <a:xfrm>
              <a:off x="7100139" y="2328935"/>
              <a:ext cx="3383060" cy="246221"/>
            </a:xfrm>
            <a:prstGeom prst="rect">
              <a:avLst/>
            </a:prstGeom>
            <a:noFill/>
          </p:spPr>
          <p:txBody>
            <a:bodyPr wrap="square">
              <a:spAutoFit/>
            </a:bodyPr>
            <a:lstStyle/>
            <a:p>
              <a:pPr algn="dist"/>
              <a:r>
                <a:rPr lang="en-US" altLang="zh-CN" sz="1000" dirty="0">
                  <a:solidFill>
                    <a:schemeClr val="bg1"/>
                  </a:solidFill>
                  <a:cs typeface="+mn-ea"/>
                  <a:sym typeface="+mn-lt"/>
                </a:rPr>
                <a:t>GREEN AGRICULTURE DEVELOPMENT</a:t>
              </a:r>
              <a:endParaRPr lang="zh-CN" altLang="en-US" sz="1000" dirty="0">
                <a:solidFill>
                  <a:schemeClr val="bg1"/>
                </a:solidFill>
                <a:cs typeface="+mn-ea"/>
                <a:sym typeface="+mn-lt"/>
              </a:endParaRPr>
            </a:p>
          </p:txBody>
        </p:sp>
      </p:grpSp>
    </p:spTree>
    <p:extLst>
      <p:ext uri="{BB962C8B-B14F-4D97-AF65-F5344CB8AC3E}">
        <p14:creationId xmlns:p14="http://schemas.microsoft.com/office/powerpoint/2010/main" val="1168114007"/>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par>
                                <p:cTn id="8" presetID="2" presetClass="entr" presetSubtype="2"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1+#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8" fill="hold" grpId="0" nodeType="withEffect">
                                  <p:stCondLst>
                                    <p:cond delay="75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1000" fill="hold"/>
                                        <p:tgtEl>
                                          <p:spTgt spid="32"/>
                                        </p:tgtEl>
                                        <p:attrNameLst>
                                          <p:attrName>ppt_x</p:attrName>
                                        </p:attrNameLst>
                                      </p:cBhvr>
                                      <p:tavLst>
                                        <p:tav tm="0">
                                          <p:val>
                                            <p:strVal val="0-#ppt_w/2"/>
                                          </p:val>
                                        </p:tav>
                                        <p:tav tm="100000">
                                          <p:val>
                                            <p:strVal val="#ppt_x"/>
                                          </p:val>
                                        </p:tav>
                                      </p:tavLst>
                                    </p:anim>
                                    <p:anim calcmode="lin" valueType="num">
                                      <p:cBhvr additive="base">
                                        <p:cTn id="15" dur="1000" fill="hold"/>
                                        <p:tgtEl>
                                          <p:spTgt spid="3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75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000" fill="hold"/>
                                        <p:tgtEl>
                                          <p:spTgt spid="33"/>
                                        </p:tgtEl>
                                        <p:attrNameLst>
                                          <p:attrName>ppt_x</p:attrName>
                                        </p:attrNameLst>
                                      </p:cBhvr>
                                      <p:tavLst>
                                        <p:tav tm="0">
                                          <p:val>
                                            <p:strVal val="1+#ppt_w/2"/>
                                          </p:val>
                                        </p:tav>
                                        <p:tav tm="100000">
                                          <p:val>
                                            <p:strVal val="#ppt_x"/>
                                          </p:val>
                                        </p:tav>
                                      </p:tavLst>
                                    </p:anim>
                                    <p:anim calcmode="lin" valueType="num">
                                      <p:cBhvr additive="base">
                                        <p:cTn id="19" dur="1000" fill="hold"/>
                                        <p:tgtEl>
                                          <p:spTgt spid="3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75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000" fill="hold"/>
                                        <p:tgtEl>
                                          <p:spTgt spid="26"/>
                                        </p:tgtEl>
                                        <p:attrNameLst>
                                          <p:attrName>ppt_x</p:attrName>
                                        </p:attrNameLst>
                                      </p:cBhvr>
                                      <p:tavLst>
                                        <p:tav tm="0">
                                          <p:val>
                                            <p:strVal val="0-#ppt_w/2"/>
                                          </p:val>
                                        </p:tav>
                                        <p:tav tm="100000">
                                          <p:val>
                                            <p:strVal val="#ppt_x"/>
                                          </p:val>
                                        </p:tav>
                                      </p:tavLst>
                                    </p:anim>
                                    <p:anim calcmode="lin" valueType="num">
                                      <p:cBhvr additive="base">
                                        <p:cTn id="23" dur="100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5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000" fill="hold"/>
                                        <p:tgtEl>
                                          <p:spTgt spid="27"/>
                                        </p:tgtEl>
                                        <p:attrNameLst>
                                          <p:attrName>ppt_x</p:attrName>
                                        </p:attrNameLst>
                                      </p:cBhvr>
                                      <p:tavLst>
                                        <p:tav tm="0">
                                          <p:val>
                                            <p:strVal val="0-#ppt_w/2"/>
                                          </p:val>
                                        </p:tav>
                                        <p:tav tm="100000">
                                          <p:val>
                                            <p:strVal val="#ppt_x"/>
                                          </p:val>
                                        </p:tav>
                                      </p:tavLst>
                                    </p:anim>
                                    <p:anim calcmode="lin" valueType="num">
                                      <p:cBhvr additive="base">
                                        <p:cTn id="27" dur="1000" fill="hold"/>
                                        <p:tgtEl>
                                          <p:spTgt spid="27"/>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75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1000" fill="hold"/>
                                        <p:tgtEl>
                                          <p:spTgt spid="28"/>
                                        </p:tgtEl>
                                        <p:attrNameLst>
                                          <p:attrName>ppt_x</p:attrName>
                                        </p:attrNameLst>
                                      </p:cBhvr>
                                      <p:tavLst>
                                        <p:tav tm="0">
                                          <p:val>
                                            <p:strVal val="0-#ppt_w/2"/>
                                          </p:val>
                                        </p:tav>
                                        <p:tav tm="100000">
                                          <p:val>
                                            <p:strVal val="#ppt_x"/>
                                          </p:val>
                                        </p:tav>
                                      </p:tavLst>
                                    </p:anim>
                                    <p:anim calcmode="lin" valueType="num">
                                      <p:cBhvr additive="base">
                                        <p:cTn id="31" dur="1000" fill="hold"/>
                                        <p:tgtEl>
                                          <p:spTgt spid="28"/>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75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1000" fill="hold"/>
                                        <p:tgtEl>
                                          <p:spTgt spid="34"/>
                                        </p:tgtEl>
                                        <p:attrNameLst>
                                          <p:attrName>ppt_x</p:attrName>
                                        </p:attrNameLst>
                                      </p:cBhvr>
                                      <p:tavLst>
                                        <p:tav tm="0">
                                          <p:val>
                                            <p:strVal val="1+#ppt_w/2"/>
                                          </p:val>
                                        </p:tav>
                                        <p:tav tm="100000">
                                          <p:val>
                                            <p:strVal val="#ppt_x"/>
                                          </p:val>
                                        </p:tav>
                                      </p:tavLst>
                                    </p:anim>
                                    <p:anim calcmode="lin" valueType="num">
                                      <p:cBhvr additive="base">
                                        <p:cTn id="35" dur="1000" fill="hold"/>
                                        <p:tgtEl>
                                          <p:spTgt spid="34"/>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750"/>
                                  </p:stCondLst>
                                  <p:childTnLst>
                                    <p:set>
                                      <p:cBhvr>
                                        <p:cTn id="37" dur="1" fill="hold">
                                          <p:stCondLst>
                                            <p:cond delay="0"/>
                                          </p:stCondLst>
                                        </p:cTn>
                                        <p:tgtEl>
                                          <p:spTgt spid="39"/>
                                        </p:tgtEl>
                                        <p:attrNameLst>
                                          <p:attrName>style.visibility</p:attrName>
                                        </p:attrNameLst>
                                      </p:cBhvr>
                                      <p:to>
                                        <p:strVal val="visible"/>
                                      </p:to>
                                    </p:set>
                                    <p:anim calcmode="lin" valueType="num">
                                      <p:cBhvr additive="base">
                                        <p:cTn id="38" dur="1000" fill="hold"/>
                                        <p:tgtEl>
                                          <p:spTgt spid="39"/>
                                        </p:tgtEl>
                                        <p:attrNameLst>
                                          <p:attrName>ppt_x</p:attrName>
                                        </p:attrNameLst>
                                      </p:cBhvr>
                                      <p:tavLst>
                                        <p:tav tm="0">
                                          <p:val>
                                            <p:strVal val="1+#ppt_w/2"/>
                                          </p:val>
                                        </p:tav>
                                        <p:tav tm="100000">
                                          <p:val>
                                            <p:strVal val="#ppt_x"/>
                                          </p:val>
                                        </p:tav>
                                      </p:tavLst>
                                    </p:anim>
                                    <p:anim calcmode="lin" valueType="num">
                                      <p:cBhvr additive="base">
                                        <p:cTn id="39" dur="1000" fill="hold"/>
                                        <p:tgtEl>
                                          <p:spTgt spid="39"/>
                                        </p:tgtEl>
                                        <p:attrNameLst>
                                          <p:attrName>ppt_y</p:attrName>
                                        </p:attrNameLst>
                                      </p:cBhvr>
                                      <p:tavLst>
                                        <p:tav tm="0">
                                          <p:val>
                                            <p:strVal val="#ppt_y"/>
                                          </p:val>
                                        </p:tav>
                                        <p:tav tm="100000">
                                          <p:val>
                                            <p:strVal val="#ppt_y"/>
                                          </p:val>
                                        </p:tav>
                                      </p:tavLst>
                                    </p:anim>
                                  </p:childTnLst>
                                </p:cTn>
                              </p:par>
                              <p:par>
                                <p:cTn id="40" presetID="2" presetClass="entr" presetSubtype="2" fill="hold" nodeType="withEffect">
                                  <p:stCondLst>
                                    <p:cond delay="75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1000" fill="hold"/>
                                        <p:tgtEl>
                                          <p:spTgt spid="42"/>
                                        </p:tgtEl>
                                        <p:attrNameLst>
                                          <p:attrName>ppt_x</p:attrName>
                                        </p:attrNameLst>
                                      </p:cBhvr>
                                      <p:tavLst>
                                        <p:tav tm="0">
                                          <p:val>
                                            <p:strVal val="1+#ppt_w/2"/>
                                          </p:val>
                                        </p:tav>
                                        <p:tav tm="100000">
                                          <p:val>
                                            <p:strVal val="#ppt_x"/>
                                          </p:val>
                                        </p:tav>
                                      </p:tavLst>
                                    </p:anim>
                                    <p:anim calcmode="lin" valueType="num">
                                      <p:cBhvr additive="base">
                                        <p:cTn id="43" dur="1000" fill="hold"/>
                                        <p:tgtEl>
                                          <p:spTgt spid="42"/>
                                        </p:tgtEl>
                                        <p:attrNameLst>
                                          <p:attrName>ppt_y</p:attrName>
                                        </p:attrNameLst>
                                      </p:cBhvr>
                                      <p:tavLst>
                                        <p:tav tm="0">
                                          <p:val>
                                            <p:strVal val="#ppt_y"/>
                                          </p:val>
                                        </p:tav>
                                        <p:tav tm="100000">
                                          <p:val>
                                            <p:strVal val="#ppt_y"/>
                                          </p:val>
                                        </p:tav>
                                      </p:tavLst>
                                    </p:anim>
                                  </p:childTnLst>
                                </p:cTn>
                              </p:par>
                              <p:par>
                                <p:cTn id="44" presetID="2" presetClass="entr" presetSubtype="2" fill="hold" nodeType="withEffect">
                                  <p:stCondLst>
                                    <p:cond delay="75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1000" fill="hold"/>
                                        <p:tgtEl>
                                          <p:spTgt spid="45"/>
                                        </p:tgtEl>
                                        <p:attrNameLst>
                                          <p:attrName>ppt_x</p:attrName>
                                        </p:attrNameLst>
                                      </p:cBhvr>
                                      <p:tavLst>
                                        <p:tav tm="0">
                                          <p:val>
                                            <p:strVal val="1+#ppt_w/2"/>
                                          </p:val>
                                        </p:tav>
                                        <p:tav tm="100000">
                                          <p:val>
                                            <p:strVal val="#ppt_x"/>
                                          </p:val>
                                        </p:tav>
                                      </p:tavLst>
                                    </p:anim>
                                    <p:anim calcmode="lin" valueType="num">
                                      <p:cBhvr additive="base">
                                        <p:cTn id="47" dur="1000" fill="hold"/>
                                        <p:tgtEl>
                                          <p:spTgt spid="45"/>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75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1000" fill="hold"/>
                                        <p:tgtEl>
                                          <p:spTgt spid="48"/>
                                        </p:tgtEl>
                                        <p:attrNameLst>
                                          <p:attrName>ppt_x</p:attrName>
                                        </p:attrNameLst>
                                      </p:cBhvr>
                                      <p:tavLst>
                                        <p:tav tm="0">
                                          <p:val>
                                            <p:strVal val="1+#ppt_w/2"/>
                                          </p:val>
                                        </p:tav>
                                        <p:tav tm="100000">
                                          <p:val>
                                            <p:strVal val="#ppt_x"/>
                                          </p:val>
                                        </p:tav>
                                      </p:tavLst>
                                    </p:anim>
                                    <p:anim calcmode="lin" valueType="num">
                                      <p:cBhvr additive="base">
                                        <p:cTn id="51" dur="10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750"/>
                                  </p:stCondLst>
                                  <p:childTnLst>
                                    <p:set>
                                      <p:cBhvr>
                                        <p:cTn id="53" dur="1" fill="hold">
                                          <p:stCondLst>
                                            <p:cond delay="0"/>
                                          </p:stCondLst>
                                        </p:cTn>
                                        <p:tgtEl>
                                          <p:spTgt spid="51"/>
                                        </p:tgtEl>
                                        <p:attrNameLst>
                                          <p:attrName>style.visibility</p:attrName>
                                        </p:attrNameLst>
                                      </p:cBhvr>
                                      <p:to>
                                        <p:strVal val="visible"/>
                                      </p:to>
                                    </p:set>
                                    <p:anim calcmode="lin" valueType="num">
                                      <p:cBhvr additive="base">
                                        <p:cTn id="54" dur="1000" fill="hold"/>
                                        <p:tgtEl>
                                          <p:spTgt spid="51"/>
                                        </p:tgtEl>
                                        <p:attrNameLst>
                                          <p:attrName>ppt_x</p:attrName>
                                        </p:attrNameLst>
                                      </p:cBhvr>
                                      <p:tavLst>
                                        <p:tav tm="0">
                                          <p:val>
                                            <p:strVal val="1+#ppt_w/2"/>
                                          </p:val>
                                        </p:tav>
                                        <p:tav tm="100000">
                                          <p:val>
                                            <p:strVal val="#ppt_x"/>
                                          </p:val>
                                        </p:tav>
                                      </p:tavLst>
                                    </p:anim>
                                    <p:anim calcmode="lin" valueType="num">
                                      <p:cBhvr additive="base">
                                        <p:cTn id="55" dur="1000" fill="hold"/>
                                        <p:tgtEl>
                                          <p:spTgt spid="51"/>
                                        </p:tgtEl>
                                        <p:attrNameLst>
                                          <p:attrName>ppt_y</p:attrName>
                                        </p:attrNameLst>
                                      </p:cBhvr>
                                      <p:tavLst>
                                        <p:tav tm="0">
                                          <p:val>
                                            <p:strVal val="#ppt_y"/>
                                          </p:val>
                                        </p:tav>
                                        <p:tav tm="100000">
                                          <p:val>
                                            <p:strVal val="#ppt_y"/>
                                          </p:val>
                                        </p:tav>
                                      </p:tavLst>
                                    </p:anim>
                                  </p:childTnLst>
                                </p:cTn>
                              </p:par>
                              <p:par>
                                <p:cTn id="56" presetID="2" presetClass="entr" presetSubtype="2" fill="hold" nodeType="withEffect">
                                  <p:stCondLst>
                                    <p:cond delay="750"/>
                                  </p:stCondLst>
                                  <p:childTnLst>
                                    <p:set>
                                      <p:cBhvr>
                                        <p:cTn id="57" dur="1" fill="hold">
                                          <p:stCondLst>
                                            <p:cond delay="0"/>
                                          </p:stCondLst>
                                        </p:cTn>
                                        <p:tgtEl>
                                          <p:spTgt spid="54"/>
                                        </p:tgtEl>
                                        <p:attrNameLst>
                                          <p:attrName>style.visibility</p:attrName>
                                        </p:attrNameLst>
                                      </p:cBhvr>
                                      <p:to>
                                        <p:strVal val="visible"/>
                                      </p:to>
                                    </p:set>
                                    <p:anim calcmode="lin" valueType="num">
                                      <p:cBhvr additive="base">
                                        <p:cTn id="58" dur="1000" fill="hold"/>
                                        <p:tgtEl>
                                          <p:spTgt spid="54"/>
                                        </p:tgtEl>
                                        <p:attrNameLst>
                                          <p:attrName>ppt_x</p:attrName>
                                        </p:attrNameLst>
                                      </p:cBhvr>
                                      <p:tavLst>
                                        <p:tav tm="0">
                                          <p:val>
                                            <p:strVal val="1+#ppt_w/2"/>
                                          </p:val>
                                        </p:tav>
                                        <p:tav tm="100000">
                                          <p:val>
                                            <p:strVal val="#ppt_x"/>
                                          </p:val>
                                        </p:tav>
                                      </p:tavLst>
                                    </p:anim>
                                    <p:anim calcmode="lin" valueType="num">
                                      <p:cBhvr additive="base">
                                        <p:cTn id="59" dur="1000" fill="hold"/>
                                        <p:tgtEl>
                                          <p:spTgt spid="54"/>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750"/>
                                  </p:stCondLst>
                                  <p:childTnLst>
                                    <p:set>
                                      <p:cBhvr>
                                        <p:cTn id="61" dur="1" fill="hold">
                                          <p:stCondLst>
                                            <p:cond delay="0"/>
                                          </p:stCondLst>
                                        </p:cTn>
                                        <p:tgtEl>
                                          <p:spTgt spid="57"/>
                                        </p:tgtEl>
                                        <p:attrNameLst>
                                          <p:attrName>style.visibility</p:attrName>
                                        </p:attrNameLst>
                                      </p:cBhvr>
                                      <p:to>
                                        <p:strVal val="visible"/>
                                      </p:to>
                                    </p:set>
                                    <p:anim calcmode="lin" valueType="num">
                                      <p:cBhvr additive="base">
                                        <p:cTn id="62" dur="1000" fill="hold"/>
                                        <p:tgtEl>
                                          <p:spTgt spid="57"/>
                                        </p:tgtEl>
                                        <p:attrNameLst>
                                          <p:attrName>ppt_x</p:attrName>
                                        </p:attrNameLst>
                                      </p:cBhvr>
                                      <p:tavLst>
                                        <p:tav tm="0">
                                          <p:val>
                                            <p:strVal val="1+#ppt_w/2"/>
                                          </p:val>
                                        </p:tav>
                                        <p:tav tm="100000">
                                          <p:val>
                                            <p:strVal val="#ppt_x"/>
                                          </p:val>
                                        </p:tav>
                                      </p:tavLst>
                                    </p:anim>
                                    <p:anim calcmode="lin" valueType="num">
                                      <p:cBhvr additive="base">
                                        <p:cTn id="63" dur="10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发展成果</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grpSp>
        <p:nvGrpSpPr>
          <p:cNvPr id="13" name="组合 12">
            <a:extLst>
              <a:ext uri="{FF2B5EF4-FFF2-40B4-BE49-F238E27FC236}">
                <a16:creationId xmlns="" xmlns:a16="http://schemas.microsoft.com/office/drawing/2014/main" id="{9CD0C166-8B36-4B43-AEA4-1C7A5578F606}"/>
              </a:ext>
            </a:extLst>
          </p:cNvPr>
          <p:cNvGrpSpPr/>
          <p:nvPr/>
        </p:nvGrpSpPr>
        <p:grpSpPr>
          <a:xfrm>
            <a:off x="6819900" y="1768793"/>
            <a:ext cx="4065362" cy="884542"/>
            <a:chOff x="6629400" y="1768793"/>
            <a:chExt cx="4065362" cy="884542"/>
          </a:xfrm>
        </p:grpSpPr>
        <p:sp>
          <p:nvSpPr>
            <p:cNvPr id="14" name="文本框 13">
              <a:extLst>
                <a:ext uri="{FF2B5EF4-FFF2-40B4-BE49-F238E27FC236}">
                  <a16:creationId xmlns="" xmlns:a16="http://schemas.microsoft.com/office/drawing/2014/main" id="{319CEB23-772A-496F-BC5C-FD9B7A36B57F}"/>
                </a:ext>
              </a:extLst>
            </p:cNvPr>
            <p:cNvSpPr txBox="1"/>
            <p:nvPr/>
          </p:nvSpPr>
          <p:spPr>
            <a:xfrm>
              <a:off x="6804327" y="1768793"/>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15" name="文本框 14">
              <a:extLst>
                <a:ext uri="{FF2B5EF4-FFF2-40B4-BE49-F238E27FC236}">
                  <a16:creationId xmlns="" xmlns:a16="http://schemas.microsoft.com/office/drawing/2014/main" id="{0F1F5D35-2372-490C-8C1A-C006E7834218}"/>
                </a:ext>
              </a:extLst>
            </p:cNvPr>
            <p:cNvSpPr txBox="1"/>
            <p:nvPr/>
          </p:nvSpPr>
          <p:spPr>
            <a:xfrm>
              <a:off x="6804326" y="2083051"/>
              <a:ext cx="3890436" cy="570284"/>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cxnSp>
          <p:nvCxnSpPr>
            <p:cNvPr id="4" name="直接连接符 3">
              <a:extLst>
                <a:ext uri="{FF2B5EF4-FFF2-40B4-BE49-F238E27FC236}">
                  <a16:creationId xmlns="" xmlns:a16="http://schemas.microsoft.com/office/drawing/2014/main" id="{38077D1B-6F0A-4E64-A30F-8FC870B01476}"/>
                </a:ext>
              </a:extLst>
            </p:cNvPr>
            <p:cNvCxnSpPr>
              <a:cxnSpLocks/>
            </p:cNvCxnSpPr>
            <p:nvPr/>
          </p:nvCxnSpPr>
          <p:spPr>
            <a:xfrm>
              <a:off x="6629400" y="1768793"/>
              <a:ext cx="0" cy="400110"/>
            </a:xfrm>
            <a:prstGeom prst="line">
              <a:avLst/>
            </a:prstGeom>
            <a:ln w="57150">
              <a:solidFill>
                <a:srgbClr val="479F72"/>
              </a:solidFill>
            </a:ln>
          </p:spPr>
          <p:style>
            <a:lnRef idx="1">
              <a:schemeClr val="accent1"/>
            </a:lnRef>
            <a:fillRef idx="0">
              <a:schemeClr val="accent1"/>
            </a:fillRef>
            <a:effectRef idx="0">
              <a:schemeClr val="accent1"/>
            </a:effectRef>
            <a:fontRef idx="minor">
              <a:schemeClr val="tx1"/>
            </a:fontRef>
          </p:style>
        </p:cxnSp>
      </p:grpSp>
      <p:grpSp>
        <p:nvGrpSpPr>
          <p:cNvPr id="20" name="组合 19">
            <a:extLst>
              <a:ext uri="{FF2B5EF4-FFF2-40B4-BE49-F238E27FC236}">
                <a16:creationId xmlns="" xmlns:a16="http://schemas.microsoft.com/office/drawing/2014/main" id="{04DD5857-4C2D-4D2E-9A7A-72BB7A577C8E}"/>
              </a:ext>
            </a:extLst>
          </p:cNvPr>
          <p:cNvGrpSpPr/>
          <p:nvPr/>
        </p:nvGrpSpPr>
        <p:grpSpPr>
          <a:xfrm>
            <a:off x="6819900" y="3206066"/>
            <a:ext cx="4065361" cy="884542"/>
            <a:chOff x="6629400" y="1768793"/>
            <a:chExt cx="4065361" cy="884542"/>
          </a:xfrm>
        </p:grpSpPr>
        <p:sp>
          <p:nvSpPr>
            <p:cNvPr id="25" name="文本框 24">
              <a:extLst>
                <a:ext uri="{FF2B5EF4-FFF2-40B4-BE49-F238E27FC236}">
                  <a16:creationId xmlns="" xmlns:a16="http://schemas.microsoft.com/office/drawing/2014/main" id="{130FE98A-BAD5-471D-BED3-0B0A86477184}"/>
                </a:ext>
              </a:extLst>
            </p:cNvPr>
            <p:cNvSpPr txBox="1"/>
            <p:nvPr/>
          </p:nvSpPr>
          <p:spPr>
            <a:xfrm>
              <a:off x="6804327" y="1768793"/>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26" name="文本框 25">
              <a:extLst>
                <a:ext uri="{FF2B5EF4-FFF2-40B4-BE49-F238E27FC236}">
                  <a16:creationId xmlns="" xmlns:a16="http://schemas.microsoft.com/office/drawing/2014/main" id="{2813F042-8E45-4E60-B30D-2C7BB9AC2D1F}"/>
                </a:ext>
              </a:extLst>
            </p:cNvPr>
            <p:cNvSpPr txBox="1"/>
            <p:nvPr/>
          </p:nvSpPr>
          <p:spPr>
            <a:xfrm>
              <a:off x="6804326" y="2083051"/>
              <a:ext cx="3890435" cy="570284"/>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cxnSp>
          <p:nvCxnSpPr>
            <p:cNvPr id="27" name="直接连接符 26">
              <a:extLst>
                <a:ext uri="{FF2B5EF4-FFF2-40B4-BE49-F238E27FC236}">
                  <a16:creationId xmlns="" xmlns:a16="http://schemas.microsoft.com/office/drawing/2014/main" id="{A200D621-0BCA-4420-9694-9D3510601378}"/>
                </a:ext>
              </a:extLst>
            </p:cNvPr>
            <p:cNvCxnSpPr>
              <a:cxnSpLocks/>
            </p:cNvCxnSpPr>
            <p:nvPr/>
          </p:nvCxnSpPr>
          <p:spPr>
            <a:xfrm>
              <a:off x="6629400" y="1768793"/>
              <a:ext cx="0" cy="400110"/>
            </a:xfrm>
            <a:prstGeom prst="line">
              <a:avLst/>
            </a:prstGeom>
            <a:ln w="57150">
              <a:solidFill>
                <a:srgbClr val="479F72"/>
              </a:solidFill>
            </a:ln>
          </p:spPr>
          <p:style>
            <a:lnRef idx="1">
              <a:schemeClr val="accent1"/>
            </a:lnRef>
            <a:fillRef idx="0">
              <a:schemeClr val="accent1"/>
            </a:fillRef>
            <a:effectRef idx="0">
              <a:schemeClr val="accent1"/>
            </a:effectRef>
            <a:fontRef idx="minor">
              <a:schemeClr val="tx1"/>
            </a:fontRef>
          </p:style>
        </p:cxnSp>
      </p:grpSp>
      <p:grpSp>
        <p:nvGrpSpPr>
          <p:cNvPr id="28" name="组合 27">
            <a:extLst>
              <a:ext uri="{FF2B5EF4-FFF2-40B4-BE49-F238E27FC236}">
                <a16:creationId xmlns="" xmlns:a16="http://schemas.microsoft.com/office/drawing/2014/main" id="{73903443-E343-424F-8FC7-AE3A2E910CA9}"/>
              </a:ext>
            </a:extLst>
          </p:cNvPr>
          <p:cNvGrpSpPr/>
          <p:nvPr/>
        </p:nvGrpSpPr>
        <p:grpSpPr>
          <a:xfrm>
            <a:off x="6819900" y="4643339"/>
            <a:ext cx="4065359" cy="884542"/>
            <a:chOff x="6629400" y="1768793"/>
            <a:chExt cx="4065359" cy="884542"/>
          </a:xfrm>
        </p:grpSpPr>
        <p:sp>
          <p:nvSpPr>
            <p:cNvPr id="29" name="文本框 28">
              <a:extLst>
                <a:ext uri="{FF2B5EF4-FFF2-40B4-BE49-F238E27FC236}">
                  <a16:creationId xmlns="" xmlns:a16="http://schemas.microsoft.com/office/drawing/2014/main" id="{8449FE63-746A-44DB-8FD1-E678A3FE58D1}"/>
                </a:ext>
              </a:extLst>
            </p:cNvPr>
            <p:cNvSpPr txBox="1"/>
            <p:nvPr/>
          </p:nvSpPr>
          <p:spPr>
            <a:xfrm>
              <a:off x="6804327" y="1768793"/>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30" name="文本框 29">
              <a:extLst>
                <a:ext uri="{FF2B5EF4-FFF2-40B4-BE49-F238E27FC236}">
                  <a16:creationId xmlns="" xmlns:a16="http://schemas.microsoft.com/office/drawing/2014/main" id="{F0F36ADA-E40D-46D7-A1F1-A1CE504D2FE8}"/>
                </a:ext>
              </a:extLst>
            </p:cNvPr>
            <p:cNvSpPr txBox="1"/>
            <p:nvPr/>
          </p:nvSpPr>
          <p:spPr>
            <a:xfrm>
              <a:off x="6804326" y="2083051"/>
              <a:ext cx="3890433" cy="570284"/>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cxnSp>
          <p:nvCxnSpPr>
            <p:cNvPr id="31" name="直接连接符 30">
              <a:extLst>
                <a:ext uri="{FF2B5EF4-FFF2-40B4-BE49-F238E27FC236}">
                  <a16:creationId xmlns="" xmlns:a16="http://schemas.microsoft.com/office/drawing/2014/main" id="{8AAF5E47-40D1-4904-9C0F-830C3B50AA11}"/>
                </a:ext>
              </a:extLst>
            </p:cNvPr>
            <p:cNvCxnSpPr>
              <a:cxnSpLocks/>
            </p:cNvCxnSpPr>
            <p:nvPr/>
          </p:nvCxnSpPr>
          <p:spPr>
            <a:xfrm>
              <a:off x="6629400" y="1768793"/>
              <a:ext cx="0" cy="400110"/>
            </a:xfrm>
            <a:prstGeom prst="line">
              <a:avLst/>
            </a:prstGeom>
            <a:ln w="57150">
              <a:solidFill>
                <a:srgbClr val="479F72"/>
              </a:solidFill>
            </a:ln>
          </p:spPr>
          <p:style>
            <a:lnRef idx="1">
              <a:schemeClr val="accent1"/>
            </a:lnRef>
            <a:fillRef idx="0">
              <a:schemeClr val="accent1"/>
            </a:fillRef>
            <a:effectRef idx="0">
              <a:schemeClr val="accent1"/>
            </a:effectRef>
            <a:fontRef idx="minor">
              <a:schemeClr val="tx1"/>
            </a:fontRef>
          </p:style>
        </p:cxnSp>
      </p:grpSp>
      <p:grpSp>
        <p:nvGrpSpPr>
          <p:cNvPr id="18" name="组合 17">
            <a:extLst>
              <a:ext uri="{FF2B5EF4-FFF2-40B4-BE49-F238E27FC236}">
                <a16:creationId xmlns="" xmlns:a16="http://schemas.microsoft.com/office/drawing/2014/main" id="{B9CF3BBB-34E1-448B-B2F1-DE036A798E8E}"/>
              </a:ext>
            </a:extLst>
          </p:cNvPr>
          <p:cNvGrpSpPr/>
          <p:nvPr/>
        </p:nvGrpSpPr>
        <p:grpSpPr>
          <a:xfrm>
            <a:off x="1306729" y="1772288"/>
            <a:ext cx="4209360" cy="4207892"/>
            <a:chOff x="1306729" y="1772288"/>
            <a:chExt cx="4209360" cy="4207892"/>
          </a:xfrm>
        </p:grpSpPr>
        <p:pic>
          <p:nvPicPr>
            <p:cNvPr id="6" name="图片 5">
              <a:extLst>
                <a:ext uri="{FF2B5EF4-FFF2-40B4-BE49-F238E27FC236}">
                  <a16:creationId xmlns="" xmlns:a16="http://schemas.microsoft.com/office/drawing/2014/main" id="{6F51746B-08D0-4C93-A2B4-E5124069F7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06729" y="1772288"/>
              <a:ext cx="2998572" cy="2996174"/>
            </a:xfrm>
            <a:prstGeom prst="rect">
              <a:avLst/>
            </a:prstGeom>
          </p:spPr>
        </p:pic>
        <p:grpSp>
          <p:nvGrpSpPr>
            <p:cNvPr id="17" name="组合 16">
              <a:extLst>
                <a:ext uri="{FF2B5EF4-FFF2-40B4-BE49-F238E27FC236}">
                  <a16:creationId xmlns="" xmlns:a16="http://schemas.microsoft.com/office/drawing/2014/main" id="{018E48B6-1E01-427E-B466-ADB58E2BC7FF}"/>
                </a:ext>
              </a:extLst>
            </p:cNvPr>
            <p:cNvGrpSpPr/>
            <p:nvPr/>
          </p:nvGrpSpPr>
          <p:grpSpPr>
            <a:xfrm>
              <a:off x="4393271" y="3645644"/>
              <a:ext cx="1122818" cy="1327215"/>
              <a:chOff x="4393271" y="3645644"/>
              <a:chExt cx="1122818" cy="1327215"/>
            </a:xfrm>
          </p:grpSpPr>
          <p:sp>
            <p:nvSpPr>
              <p:cNvPr id="11" name="矩形 10">
                <a:extLst>
                  <a:ext uri="{FF2B5EF4-FFF2-40B4-BE49-F238E27FC236}">
                    <a16:creationId xmlns="" xmlns:a16="http://schemas.microsoft.com/office/drawing/2014/main" id="{C8DB037C-14CF-4137-AD18-8E1F3FE20CED}"/>
                  </a:ext>
                </a:extLst>
              </p:cNvPr>
              <p:cNvSpPr/>
              <p:nvPr/>
            </p:nvSpPr>
            <p:spPr>
              <a:xfrm>
                <a:off x="4393271" y="3645644"/>
                <a:ext cx="1122818" cy="1122818"/>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Freeform: Shape 32">
                <a:extLst>
                  <a:ext uri="{FF2B5EF4-FFF2-40B4-BE49-F238E27FC236}">
                    <a16:creationId xmlns="" xmlns:a16="http://schemas.microsoft.com/office/drawing/2014/main" id="{0011767D-F6F6-4F08-874F-2AD9328395F7}"/>
                  </a:ext>
                </a:extLst>
              </p:cNvPr>
              <p:cNvSpPr>
                <a:spLocks noChangeAspect="1"/>
              </p:cNvSpPr>
              <p:nvPr/>
            </p:nvSpPr>
            <p:spPr bwMode="auto">
              <a:xfrm>
                <a:off x="4811261" y="3787264"/>
                <a:ext cx="286838" cy="325185"/>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32" name="文本框 31">
                <a:extLst>
                  <a:ext uri="{FF2B5EF4-FFF2-40B4-BE49-F238E27FC236}">
                    <a16:creationId xmlns="" xmlns:a16="http://schemas.microsoft.com/office/drawing/2014/main" id="{E147DC79-0A30-4B0C-8AF2-35F1E6E325B0}"/>
                  </a:ext>
                </a:extLst>
              </p:cNvPr>
              <p:cNvSpPr txBox="1"/>
              <p:nvPr/>
            </p:nvSpPr>
            <p:spPr>
              <a:xfrm>
                <a:off x="4514173" y="4049529"/>
                <a:ext cx="939853" cy="923330"/>
              </a:xfrm>
              <a:prstGeom prst="rect">
                <a:avLst/>
              </a:prstGeom>
              <a:noFill/>
            </p:spPr>
            <p:txBody>
              <a:bodyPr wrap="square" rtlCol="0">
                <a:spAutoFit/>
              </a:bodyPr>
              <a:lstStyle/>
              <a:p>
                <a:pPr algn="just"/>
                <a:r>
                  <a:rPr lang="en-US" altLang="zh-CN" sz="3600" spc="100" dirty="0">
                    <a:solidFill>
                      <a:schemeClr val="bg1"/>
                    </a:solidFill>
                    <a:cs typeface="+mn-ea"/>
                    <a:sym typeface="+mn-lt"/>
                  </a:rPr>
                  <a:t>67</a:t>
                </a:r>
                <a:r>
                  <a:rPr lang="en-US" altLang="zh-CN" spc="100" dirty="0">
                    <a:solidFill>
                      <a:schemeClr val="bg1"/>
                    </a:solidFill>
                    <a:cs typeface="+mn-ea"/>
                    <a:sym typeface="+mn-lt"/>
                  </a:rPr>
                  <a:t>%</a:t>
                </a:r>
                <a:endParaRPr lang="zh-CN" altLang="en-US" spc="100" dirty="0">
                  <a:solidFill>
                    <a:schemeClr val="bg1"/>
                  </a:solidFill>
                  <a:cs typeface="+mn-ea"/>
                  <a:sym typeface="+mn-lt"/>
                </a:endParaRPr>
              </a:p>
            </p:txBody>
          </p:sp>
        </p:grpSp>
        <p:grpSp>
          <p:nvGrpSpPr>
            <p:cNvPr id="16" name="组合 15">
              <a:extLst>
                <a:ext uri="{FF2B5EF4-FFF2-40B4-BE49-F238E27FC236}">
                  <a16:creationId xmlns="" xmlns:a16="http://schemas.microsoft.com/office/drawing/2014/main" id="{054A0FFD-6BF7-495E-B1F3-D4CFBBB2FBC9}"/>
                </a:ext>
              </a:extLst>
            </p:cNvPr>
            <p:cNvGrpSpPr/>
            <p:nvPr/>
          </p:nvGrpSpPr>
          <p:grpSpPr>
            <a:xfrm>
              <a:off x="3182483" y="4857362"/>
              <a:ext cx="1122818" cy="1122818"/>
              <a:chOff x="3182483" y="4857362"/>
              <a:chExt cx="1122818" cy="1122818"/>
            </a:xfrm>
          </p:grpSpPr>
          <p:grpSp>
            <p:nvGrpSpPr>
              <p:cNvPr id="2" name="组合 1">
                <a:extLst>
                  <a:ext uri="{FF2B5EF4-FFF2-40B4-BE49-F238E27FC236}">
                    <a16:creationId xmlns="" xmlns:a16="http://schemas.microsoft.com/office/drawing/2014/main" id="{0095CE69-447C-49B0-A292-BCEA7FA0783D}"/>
                  </a:ext>
                </a:extLst>
              </p:cNvPr>
              <p:cNvGrpSpPr/>
              <p:nvPr/>
            </p:nvGrpSpPr>
            <p:grpSpPr>
              <a:xfrm>
                <a:off x="3182483" y="4857362"/>
                <a:ext cx="1122818" cy="1122818"/>
                <a:chOff x="3205110" y="4819263"/>
                <a:chExt cx="1122818" cy="1122818"/>
              </a:xfrm>
            </p:grpSpPr>
            <p:sp>
              <p:nvSpPr>
                <p:cNvPr id="8" name="矩形 7">
                  <a:extLst>
                    <a:ext uri="{FF2B5EF4-FFF2-40B4-BE49-F238E27FC236}">
                      <a16:creationId xmlns="" xmlns:a16="http://schemas.microsoft.com/office/drawing/2014/main" id="{4A85558A-5DE7-49CD-95F0-06BD9C6841C1}"/>
                    </a:ext>
                  </a:extLst>
                </p:cNvPr>
                <p:cNvSpPr/>
                <p:nvPr/>
              </p:nvSpPr>
              <p:spPr>
                <a:xfrm>
                  <a:off x="3205110" y="4819263"/>
                  <a:ext cx="1122818" cy="1122818"/>
                </a:xfrm>
                <a:prstGeom prst="rect">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Freeform: Shape 31">
                  <a:extLst>
                    <a:ext uri="{FF2B5EF4-FFF2-40B4-BE49-F238E27FC236}">
                      <a16:creationId xmlns="" xmlns:a16="http://schemas.microsoft.com/office/drawing/2014/main" id="{F71A8107-2551-44FA-96E6-FD6302B85B49}"/>
                    </a:ext>
                  </a:extLst>
                </p:cNvPr>
                <p:cNvSpPr/>
                <p:nvPr/>
              </p:nvSpPr>
              <p:spPr bwMode="auto">
                <a:xfrm>
                  <a:off x="3561852" y="4971180"/>
                  <a:ext cx="360064" cy="30428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33" name="文本框 32">
                <a:extLst>
                  <a:ext uri="{FF2B5EF4-FFF2-40B4-BE49-F238E27FC236}">
                    <a16:creationId xmlns="" xmlns:a16="http://schemas.microsoft.com/office/drawing/2014/main" id="{F6E9A2F2-753F-4872-89E3-F1309E190100}"/>
                  </a:ext>
                </a:extLst>
              </p:cNvPr>
              <p:cNvSpPr txBox="1"/>
              <p:nvPr/>
            </p:nvSpPr>
            <p:spPr>
              <a:xfrm>
                <a:off x="3273965" y="5273108"/>
                <a:ext cx="1031336" cy="646331"/>
              </a:xfrm>
              <a:prstGeom prst="rect">
                <a:avLst/>
              </a:prstGeom>
              <a:noFill/>
            </p:spPr>
            <p:txBody>
              <a:bodyPr wrap="square" rtlCol="0">
                <a:spAutoFit/>
              </a:bodyPr>
              <a:lstStyle/>
              <a:p>
                <a:pPr algn="just"/>
                <a:r>
                  <a:rPr lang="en-US" altLang="zh-CN" sz="3600" spc="100" dirty="0">
                    <a:solidFill>
                      <a:schemeClr val="bg1"/>
                    </a:solidFill>
                    <a:cs typeface="+mn-ea"/>
                    <a:sym typeface="+mn-lt"/>
                  </a:rPr>
                  <a:t>35</a:t>
                </a:r>
                <a:r>
                  <a:rPr lang="en-US" altLang="zh-CN" spc="100" dirty="0">
                    <a:solidFill>
                      <a:schemeClr val="bg1"/>
                    </a:solidFill>
                    <a:cs typeface="+mn-ea"/>
                    <a:sym typeface="+mn-lt"/>
                  </a:rPr>
                  <a:t>%</a:t>
                </a:r>
                <a:endParaRPr lang="zh-CN" altLang="en-US" spc="100" dirty="0">
                  <a:solidFill>
                    <a:schemeClr val="bg1"/>
                  </a:solidFill>
                  <a:cs typeface="+mn-ea"/>
                  <a:sym typeface="+mn-lt"/>
                </a:endParaRPr>
              </a:p>
            </p:txBody>
          </p:sp>
        </p:grpSp>
      </p:grpSp>
    </p:spTree>
    <p:extLst>
      <p:ext uri="{BB962C8B-B14F-4D97-AF65-F5344CB8AC3E}">
        <p14:creationId xmlns:p14="http://schemas.microsoft.com/office/powerpoint/2010/main" val="2944012432"/>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ppt_x"/>
                                          </p:val>
                                        </p:tav>
                                        <p:tav tm="100000">
                                          <p:val>
                                            <p:strVal val="#ppt_x"/>
                                          </p:val>
                                        </p:tav>
                                      </p:tavLst>
                                    </p:anim>
                                    <p:anim calcmode="lin" valueType="num">
                                      <p:cBhvr additive="base">
                                        <p:cTn id="16" dur="10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发展成果</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grpSp>
        <p:nvGrpSpPr>
          <p:cNvPr id="6" name="组合 5">
            <a:extLst>
              <a:ext uri="{FF2B5EF4-FFF2-40B4-BE49-F238E27FC236}">
                <a16:creationId xmlns="" xmlns:a16="http://schemas.microsoft.com/office/drawing/2014/main" id="{7A055811-6F08-431D-B86E-D53D93F2C0DE}"/>
              </a:ext>
            </a:extLst>
          </p:cNvPr>
          <p:cNvGrpSpPr/>
          <p:nvPr/>
        </p:nvGrpSpPr>
        <p:grpSpPr>
          <a:xfrm>
            <a:off x="2796805" y="3658604"/>
            <a:ext cx="572041" cy="572041"/>
            <a:chOff x="1324301" y="3003320"/>
            <a:chExt cx="691201" cy="691201"/>
          </a:xfrm>
        </p:grpSpPr>
        <p:sp>
          <p:nvSpPr>
            <p:cNvPr id="7" name="矩形 6">
              <a:extLst>
                <a:ext uri="{FF2B5EF4-FFF2-40B4-BE49-F238E27FC236}">
                  <a16:creationId xmlns="" xmlns:a16="http://schemas.microsoft.com/office/drawing/2014/main" id="{275306F2-064C-4894-95EC-7BF5A3688CDC}"/>
                </a:ext>
              </a:extLst>
            </p:cNvPr>
            <p:cNvSpPr/>
            <p:nvPr/>
          </p:nvSpPr>
          <p:spPr>
            <a:xfrm>
              <a:off x="1324301" y="3003320"/>
              <a:ext cx="691201" cy="691201"/>
            </a:xfrm>
            <a:prstGeom prst="rect">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Freeform: Shape 31">
              <a:extLst>
                <a:ext uri="{FF2B5EF4-FFF2-40B4-BE49-F238E27FC236}">
                  <a16:creationId xmlns="" xmlns:a16="http://schemas.microsoft.com/office/drawing/2014/main" id="{5C5EDD9F-26C6-47D1-A4A1-F73CCE820638}"/>
                </a:ext>
              </a:extLst>
            </p:cNvPr>
            <p:cNvSpPr/>
            <p:nvPr/>
          </p:nvSpPr>
          <p:spPr bwMode="auto">
            <a:xfrm>
              <a:off x="1446778" y="3158034"/>
              <a:ext cx="449728" cy="3800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9" name="组合 8">
            <a:extLst>
              <a:ext uri="{FF2B5EF4-FFF2-40B4-BE49-F238E27FC236}">
                <a16:creationId xmlns="" xmlns:a16="http://schemas.microsoft.com/office/drawing/2014/main" id="{E49653B1-4414-4479-A220-4B42B19285F2}"/>
              </a:ext>
            </a:extLst>
          </p:cNvPr>
          <p:cNvGrpSpPr/>
          <p:nvPr/>
        </p:nvGrpSpPr>
        <p:grpSpPr>
          <a:xfrm>
            <a:off x="5824082" y="3659101"/>
            <a:ext cx="572041" cy="572041"/>
            <a:chOff x="1324301" y="4071635"/>
            <a:chExt cx="691201" cy="691201"/>
          </a:xfrm>
        </p:grpSpPr>
        <p:sp>
          <p:nvSpPr>
            <p:cNvPr id="10" name="矩形 9">
              <a:extLst>
                <a:ext uri="{FF2B5EF4-FFF2-40B4-BE49-F238E27FC236}">
                  <a16:creationId xmlns="" xmlns:a16="http://schemas.microsoft.com/office/drawing/2014/main" id="{E906F624-E518-4FF1-8BF8-1225FC5ECF6C}"/>
                </a:ext>
              </a:extLst>
            </p:cNvPr>
            <p:cNvSpPr/>
            <p:nvPr/>
          </p:nvSpPr>
          <p:spPr>
            <a:xfrm>
              <a:off x="1324301" y="4071635"/>
              <a:ext cx="691201" cy="691201"/>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reeform: Shape 32">
              <a:extLst>
                <a:ext uri="{FF2B5EF4-FFF2-40B4-BE49-F238E27FC236}">
                  <a16:creationId xmlns="" xmlns:a16="http://schemas.microsoft.com/office/drawing/2014/main" id="{5E42D6A7-7F3A-4B8B-B2DE-2F24E2605351}"/>
                </a:ext>
              </a:extLst>
            </p:cNvPr>
            <p:cNvSpPr>
              <a:spLocks noChangeAspect="1"/>
            </p:cNvSpPr>
            <p:nvPr/>
          </p:nvSpPr>
          <p:spPr bwMode="auto">
            <a:xfrm>
              <a:off x="1490767" y="4214153"/>
              <a:ext cx="358267" cy="406163"/>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12" name="组合 11">
            <a:extLst>
              <a:ext uri="{FF2B5EF4-FFF2-40B4-BE49-F238E27FC236}">
                <a16:creationId xmlns="" xmlns:a16="http://schemas.microsoft.com/office/drawing/2014/main" id="{92C59BDA-2047-48FD-A7B8-C554A6A46310}"/>
              </a:ext>
            </a:extLst>
          </p:cNvPr>
          <p:cNvGrpSpPr/>
          <p:nvPr/>
        </p:nvGrpSpPr>
        <p:grpSpPr>
          <a:xfrm>
            <a:off x="8851359" y="3657600"/>
            <a:ext cx="572041" cy="572041"/>
            <a:chOff x="1324301" y="3003320"/>
            <a:chExt cx="691201" cy="691201"/>
          </a:xfrm>
        </p:grpSpPr>
        <p:sp>
          <p:nvSpPr>
            <p:cNvPr id="13" name="矩形 12">
              <a:extLst>
                <a:ext uri="{FF2B5EF4-FFF2-40B4-BE49-F238E27FC236}">
                  <a16:creationId xmlns="" xmlns:a16="http://schemas.microsoft.com/office/drawing/2014/main" id="{3917FA34-4293-4C32-AB4A-2A9D1E471398}"/>
                </a:ext>
              </a:extLst>
            </p:cNvPr>
            <p:cNvSpPr/>
            <p:nvPr/>
          </p:nvSpPr>
          <p:spPr>
            <a:xfrm>
              <a:off x="1324301" y="3003320"/>
              <a:ext cx="691201" cy="691201"/>
            </a:xfrm>
            <a:prstGeom prst="rect">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Freeform: Shape 31">
              <a:extLst>
                <a:ext uri="{FF2B5EF4-FFF2-40B4-BE49-F238E27FC236}">
                  <a16:creationId xmlns="" xmlns:a16="http://schemas.microsoft.com/office/drawing/2014/main" id="{BCFA11CF-CBD3-44AE-83C2-1556EEEFCE70}"/>
                </a:ext>
              </a:extLst>
            </p:cNvPr>
            <p:cNvSpPr/>
            <p:nvPr/>
          </p:nvSpPr>
          <p:spPr bwMode="auto">
            <a:xfrm>
              <a:off x="1446778" y="3158034"/>
              <a:ext cx="449728" cy="3800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15" name="文本框 14">
            <a:extLst>
              <a:ext uri="{FF2B5EF4-FFF2-40B4-BE49-F238E27FC236}">
                <a16:creationId xmlns="" xmlns:a16="http://schemas.microsoft.com/office/drawing/2014/main" id="{6695034A-3A3C-4715-8222-4F6DCBEF8772}"/>
              </a:ext>
            </a:extLst>
          </p:cNvPr>
          <p:cNvSpPr txBox="1"/>
          <p:nvPr/>
        </p:nvSpPr>
        <p:spPr>
          <a:xfrm>
            <a:off x="2416912" y="2319284"/>
            <a:ext cx="7392268" cy="700576"/>
          </a:xfrm>
          <a:prstGeom prst="rect">
            <a:avLst/>
          </a:prstGeom>
          <a:noFill/>
        </p:spPr>
        <p:txBody>
          <a:bodyPr wrap="square" rtlCol="0">
            <a:spAutoFit/>
          </a:bodyPr>
          <a:lstStyle/>
          <a:p>
            <a:pPr algn="ctr">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单击此处添加您的文本或者复制您适合的内容粘贴到此以填充文本框。单击此处添加您的文本粘贴到此以填充文本框。</a:t>
            </a:r>
          </a:p>
        </p:txBody>
      </p:sp>
      <p:sp>
        <p:nvSpPr>
          <p:cNvPr id="16" name="文本框 15">
            <a:extLst>
              <a:ext uri="{FF2B5EF4-FFF2-40B4-BE49-F238E27FC236}">
                <a16:creationId xmlns="" xmlns:a16="http://schemas.microsoft.com/office/drawing/2014/main" id="{3BC1EB45-4F80-4DEB-BB05-E21837D1C1A6}"/>
              </a:ext>
            </a:extLst>
          </p:cNvPr>
          <p:cNvSpPr txBox="1"/>
          <p:nvPr/>
        </p:nvSpPr>
        <p:spPr>
          <a:xfrm>
            <a:off x="2147709" y="4402524"/>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17" name="文本框 16">
            <a:extLst>
              <a:ext uri="{FF2B5EF4-FFF2-40B4-BE49-F238E27FC236}">
                <a16:creationId xmlns="" xmlns:a16="http://schemas.microsoft.com/office/drawing/2014/main" id="{820AE6D9-4DB9-440F-9B04-25919A4E1C13}"/>
              </a:ext>
            </a:extLst>
          </p:cNvPr>
          <p:cNvSpPr txBox="1"/>
          <p:nvPr/>
        </p:nvSpPr>
        <p:spPr>
          <a:xfrm>
            <a:off x="1597629" y="4716782"/>
            <a:ext cx="2970392" cy="570284"/>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sp>
        <p:nvSpPr>
          <p:cNvPr id="18" name="文本框 17">
            <a:extLst>
              <a:ext uri="{FF2B5EF4-FFF2-40B4-BE49-F238E27FC236}">
                <a16:creationId xmlns="" xmlns:a16="http://schemas.microsoft.com/office/drawing/2014/main" id="{BB232509-CBE4-4055-A559-B2FE200B976C}"/>
              </a:ext>
            </a:extLst>
          </p:cNvPr>
          <p:cNvSpPr txBox="1"/>
          <p:nvPr/>
        </p:nvSpPr>
        <p:spPr>
          <a:xfrm>
            <a:off x="5203669" y="4402524"/>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19" name="文本框 18">
            <a:extLst>
              <a:ext uri="{FF2B5EF4-FFF2-40B4-BE49-F238E27FC236}">
                <a16:creationId xmlns="" xmlns:a16="http://schemas.microsoft.com/office/drawing/2014/main" id="{CDA79B4D-09F4-4707-A5F0-C7DB29B80DB8}"/>
              </a:ext>
            </a:extLst>
          </p:cNvPr>
          <p:cNvSpPr txBox="1"/>
          <p:nvPr/>
        </p:nvSpPr>
        <p:spPr>
          <a:xfrm>
            <a:off x="4653589" y="4716782"/>
            <a:ext cx="2970392" cy="570284"/>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sp>
        <p:nvSpPr>
          <p:cNvPr id="20" name="文本框 19">
            <a:extLst>
              <a:ext uri="{FF2B5EF4-FFF2-40B4-BE49-F238E27FC236}">
                <a16:creationId xmlns="" xmlns:a16="http://schemas.microsoft.com/office/drawing/2014/main" id="{63EA91CC-D7C6-4C73-A4F2-FA5A35EB2E5A}"/>
              </a:ext>
            </a:extLst>
          </p:cNvPr>
          <p:cNvSpPr txBox="1"/>
          <p:nvPr/>
        </p:nvSpPr>
        <p:spPr>
          <a:xfrm>
            <a:off x="8259629" y="4402524"/>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25" name="文本框 24">
            <a:extLst>
              <a:ext uri="{FF2B5EF4-FFF2-40B4-BE49-F238E27FC236}">
                <a16:creationId xmlns="" xmlns:a16="http://schemas.microsoft.com/office/drawing/2014/main" id="{2479A035-2535-4C55-9327-DE520F60D002}"/>
              </a:ext>
            </a:extLst>
          </p:cNvPr>
          <p:cNvSpPr txBox="1"/>
          <p:nvPr/>
        </p:nvSpPr>
        <p:spPr>
          <a:xfrm>
            <a:off x="7709549" y="4716782"/>
            <a:ext cx="2970392" cy="570284"/>
          </a:xfrm>
          <a:prstGeom prst="rect">
            <a:avLst/>
          </a:prstGeom>
          <a:noFill/>
        </p:spPr>
        <p:txBody>
          <a:bodyPr wrap="square" rtlCol="0">
            <a:spAutoFit/>
          </a:bodyPr>
          <a:lstStyle/>
          <a:p>
            <a:pPr algn="ctr">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spTree>
    <p:extLst>
      <p:ext uri="{BB962C8B-B14F-4D97-AF65-F5344CB8AC3E}">
        <p14:creationId xmlns:p14="http://schemas.microsoft.com/office/powerpoint/2010/main" val="155536520"/>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1000" fill="hold"/>
                                        <p:tgtEl>
                                          <p:spTgt spid="15"/>
                                        </p:tgtEl>
                                        <p:attrNameLst>
                                          <p:attrName>ppt_x</p:attrName>
                                        </p:attrNameLst>
                                      </p:cBhvr>
                                      <p:tavLst>
                                        <p:tav tm="0">
                                          <p:val>
                                            <p:strVal val="#ppt_x"/>
                                          </p:val>
                                        </p:tav>
                                        <p:tav tm="100000">
                                          <p:val>
                                            <p:strVal val="#ppt_x"/>
                                          </p:val>
                                        </p:tav>
                                      </p:tavLst>
                                    </p:anim>
                                    <p:anim calcmode="lin" valueType="num">
                                      <p:cBhvr additive="base">
                                        <p:cTn id="8" dur="10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ppt_x"/>
                                          </p:val>
                                        </p:tav>
                                        <p:tav tm="100000">
                                          <p:val>
                                            <p:strVal val="#ppt_x"/>
                                          </p:val>
                                        </p:tav>
                                      </p:tavLst>
                                    </p:anim>
                                    <p:anim calcmode="lin" valueType="num">
                                      <p:cBhvr additive="base">
                                        <p:cTn id="12" dur="10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ppt_x"/>
                                          </p:val>
                                        </p:tav>
                                        <p:tav tm="100000">
                                          <p:val>
                                            <p:strVal val="#ppt_x"/>
                                          </p:val>
                                        </p:tav>
                                      </p:tavLst>
                                    </p:anim>
                                    <p:anim calcmode="lin" valueType="num">
                                      <p:cBhvr additive="base">
                                        <p:cTn id="16" dur="10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1000" fill="hold"/>
                                        <p:tgtEl>
                                          <p:spTgt spid="18"/>
                                        </p:tgtEl>
                                        <p:attrNameLst>
                                          <p:attrName>ppt_x</p:attrName>
                                        </p:attrNameLst>
                                      </p:cBhvr>
                                      <p:tavLst>
                                        <p:tav tm="0">
                                          <p:val>
                                            <p:strVal val="#ppt_x"/>
                                          </p:val>
                                        </p:tav>
                                        <p:tav tm="100000">
                                          <p:val>
                                            <p:strVal val="#ppt_x"/>
                                          </p:val>
                                        </p:tav>
                                      </p:tavLst>
                                    </p:anim>
                                    <p:anim calcmode="lin" valueType="num">
                                      <p:cBhvr additive="base">
                                        <p:cTn id="32" dur="1000" fill="hold"/>
                                        <p:tgtEl>
                                          <p:spTgt spid="1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1000" fill="hold"/>
                                        <p:tgtEl>
                                          <p:spTgt spid="19"/>
                                        </p:tgtEl>
                                        <p:attrNameLst>
                                          <p:attrName>ppt_x</p:attrName>
                                        </p:attrNameLst>
                                      </p:cBhvr>
                                      <p:tavLst>
                                        <p:tav tm="0">
                                          <p:val>
                                            <p:strVal val="#ppt_x"/>
                                          </p:val>
                                        </p:tav>
                                        <p:tav tm="100000">
                                          <p:val>
                                            <p:strVal val="#ppt_x"/>
                                          </p:val>
                                        </p:tav>
                                      </p:tavLst>
                                    </p:anim>
                                    <p:anim calcmode="lin" valueType="num">
                                      <p:cBhvr additive="base">
                                        <p:cTn id="36" dur="1000" fill="hold"/>
                                        <p:tgtEl>
                                          <p:spTgt spid="1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1000" fill="hold"/>
                                        <p:tgtEl>
                                          <p:spTgt spid="20"/>
                                        </p:tgtEl>
                                        <p:attrNameLst>
                                          <p:attrName>ppt_x</p:attrName>
                                        </p:attrNameLst>
                                      </p:cBhvr>
                                      <p:tavLst>
                                        <p:tav tm="0">
                                          <p:val>
                                            <p:strVal val="#ppt_x"/>
                                          </p:val>
                                        </p:tav>
                                        <p:tav tm="100000">
                                          <p:val>
                                            <p:strVal val="#ppt_x"/>
                                          </p:val>
                                        </p:tav>
                                      </p:tavLst>
                                    </p:anim>
                                    <p:anim calcmode="lin" valueType="num">
                                      <p:cBhvr additive="base">
                                        <p:cTn id="40" dur="1000" fill="hold"/>
                                        <p:tgtEl>
                                          <p:spTgt spid="2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additive="base">
                                        <p:cTn id="43" dur="1000" fill="hold"/>
                                        <p:tgtEl>
                                          <p:spTgt spid="25"/>
                                        </p:tgtEl>
                                        <p:attrNameLst>
                                          <p:attrName>ppt_x</p:attrName>
                                        </p:attrNameLst>
                                      </p:cBhvr>
                                      <p:tavLst>
                                        <p:tav tm="0">
                                          <p:val>
                                            <p:strVal val="#ppt_x"/>
                                          </p:val>
                                        </p:tav>
                                        <p:tav tm="100000">
                                          <p:val>
                                            <p:strVal val="#ppt_x"/>
                                          </p:val>
                                        </p:tav>
                                      </p:tavLst>
                                    </p:anim>
                                    <p:anim calcmode="lin" valueType="num">
                                      <p:cBhvr additive="base">
                                        <p:cTn id="44" dur="10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 xmlns:a16="http://schemas.microsoft.com/office/drawing/2014/main" id="{283894AD-4F25-403F-A4ED-6AC07F20E83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685567" y="1396595"/>
            <a:ext cx="1866899" cy="1865403"/>
          </a:xfrm>
          <a:prstGeom prst="rect">
            <a:avLst/>
          </a:prstGeom>
        </p:spPr>
      </p:pic>
      <p:pic>
        <p:nvPicPr>
          <p:cNvPr id="8" name="图片 7">
            <a:extLst>
              <a:ext uri="{FF2B5EF4-FFF2-40B4-BE49-F238E27FC236}">
                <a16:creationId xmlns="" xmlns:a16="http://schemas.microsoft.com/office/drawing/2014/main" id="{FA6565CB-041D-4903-8D23-6DE44C6A8B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66267" y="3429000"/>
            <a:ext cx="1866899" cy="2719754"/>
          </a:xfrm>
          <a:prstGeom prst="rect">
            <a:avLst/>
          </a:prstGeom>
        </p:spPr>
      </p:pic>
      <p:sp>
        <p:nvSpPr>
          <p:cNvPr id="2" name="矩形 1">
            <a:extLst>
              <a:ext uri="{FF2B5EF4-FFF2-40B4-BE49-F238E27FC236}">
                <a16:creationId xmlns="" xmlns:a16="http://schemas.microsoft.com/office/drawing/2014/main" id="{2C4FF7FD-BA24-4A37-9545-0A53E0B2968A}"/>
              </a:ext>
            </a:extLst>
          </p:cNvPr>
          <p:cNvSpPr/>
          <p:nvPr/>
        </p:nvSpPr>
        <p:spPr>
          <a:xfrm>
            <a:off x="7666267" y="1396595"/>
            <a:ext cx="1866899" cy="1865403"/>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任意多边形: 形状 9">
            <a:extLst>
              <a:ext uri="{FF2B5EF4-FFF2-40B4-BE49-F238E27FC236}">
                <a16:creationId xmlns="" xmlns:a16="http://schemas.microsoft.com/office/drawing/2014/main" id="{B1FBE4A5-6DFB-4E4A-961B-FE0663D1EB51}"/>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11" name="组合 10">
            <a:extLst>
              <a:ext uri="{FF2B5EF4-FFF2-40B4-BE49-F238E27FC236}">
                <a16:creationId xmlns="" xmlns:a16="http://schemas.microsoft.com/office/drawing/2014/main" id="{2D92D895-B0FE-485C-A2A1-D0E176ABA697}"/>
              </a:ext>
            </a:extLst>
          </p:cNvPr>
          <p:cNvGrpSpPr/>
          <p:nvPr/>
        </p:nvGrpSpPr>
        <p:grpSpPr>
          <a:xfrm>
            <a:off x="553358" y="205625"/>
            <a:ext cx="3603863" cy="620342"/>
            <a:chOff x="7080759" y="1954814"/>
            <a:chExt cx="3758497" cy="620342"/>
          </a:xfrm>
        </p:grpSpPr>
        <p:sp>
          <p:nvSpPr>
            <p:cNvPr id="12" name="文本框 11">
              <a:extLst>
                <a:ext uri="{FF2B5EF4-FFF2-40B4-BE49-F238E27FC236}">
                  <a16:creationId xmlns="" xmlns:a16="http://schemas.microsoft.com/office/drawing/2014/main" id="{BD82B486-7DD1-4B7A-A82D-543957623989}"/>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发展成果</a:t>
              </a:r>
            </a:p>
          </p:txBody>
        </p:sp>
        <p:sp>
          <p:nvSpPr>
            <p:cNvPr id="13" name="文本框 12">
              <a:extLst>
                <a:ext uri="{FF2B5EF4-FFF2-40B4-BE49-F238E27FC236}">
                  <a16:creationId xmlns="" xmlns:a16="http://schemas.microsoft.com/office/drawing/2014/main" id="{80F371BD-3938-49AA-8AC8-93F1BD952651}"/>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grpSp>
        <p:nvGrpSpPr>
          <p:cNvPr id="4" name="组合 3">
            <a:extLst>
              <a:ext uri="{FF2B5EF4-FFF2-40B4-BE49-F238E27FC236}">
                <a16:creationId xmlns="" xmlns:a16="http://schemas.microsoft.com/office/drawing/2014/main" id="{CC7C6219-22D2-444E-83A7-E026BA051223}"/>
              </a:ext>
            </a:extLst>
          </p:cNvPr>
          <p:cNvGrpSpPr/>
          <p:nvPr/>
        </p:nvGrpSpPr>
        <p:grpSpPr>
          <a:xfrm>
            <a:off x="4548919" y="3596003"/>
            <a:ext cx="2242811" cy="1168338"/>
            <a:chOff x="4052261" y="3596003"/>
            <a:chExt cx="2242811" cy="1168338"/>
          </a:xfrm>
        </p:grpSpPr>
        <p:sp>
          <p:nvSpPr>
            <p:cNvPr id="15" name="Freeform: Shape 32">
              <a:extLst>
                <a:ext uri="{FF2B5EF4-FFF2-40B4-BE49-F238E27FC236}">
                  <a16:creationId xmlns="" xmlns:a16="http://schemas.microsoft.com/office/drawing/2014/main" id="{C00A477E-048C-4B89-B6B1-D2FEFDC07734}"/>
                </a:ext>
              </a:extLst>
            </p:cNvPr>
            <p:cNvSpPr>
              <a:spLocks noChangeAspect="1"/>
            </p:cNvSpPr>
            <p:nvPr/>
          </p:nvSpPr>
          <p:spPr bwMode="auto">
            <a:xfrm>
              <a:off x="4052261" y="3700219"/>
              <a:ext cx="261001" cy="295894"/>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rgbClr val="479F72"/>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16" name="文本框 15">
              <a:extLst>
                <a:ext uri="{FF2B5EF4-FFF2-40B4-BE49-F238E27FC236}">
                  <a16:creationId xmlns="" xmlns:a16="http://schemas.microsoft.com/office/drawing/2014/main" id="{3D497855-BBDC-4108-9F11-8E4A7E97E48D}"/>
                </a:ext>
              </a:extLst>
            </p:cNvPr>
            <p:cNvSpPr txBox="1"/>
            <p:nvPr/>
          </p:nvSpPr>
          <p:spPr>
            <a:xfrm>
              <a:off x="4415366" y="3596003"/>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17" name="文本框 16">
              <a:extLst>
                <a:ext uri="{FF2B5EF4-FFF2-40B4-BE49-F238E27FC236}">
                  <a16:creationId xmlns="" xmlns:a16="http://schemas.microsoft.com/office/drawing/2014/main" id="{11832166-DC12-4C81-A8D3-0CF1B5744D9C}"/>
                </a:ext>
              </a:extLst>
            </p:cNvPr>
            <p:cNvSpPr txBox="1"/>
            <p:nvPr/>
          </p:nvSpPr>
          <p:spPr>
            <a:xfrm>
              <a:off x="4415365" y="3910261"/>
              <a:ext cx="1866899" cy="854080"/>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grpSp>
        <p:nvGrpSpPr>
          <p:cNvPr id="3" name="组合 2">
            <a:extLst>
              <a:ext uri="{FF2B5EF4-FFF2-40B4-BE49-F238E27FC236}">
                <a16:creationId xmlns="" xmlns:a16="http://schemas.microsoft.com/office/drawing/2014/main" id="{82FE7E02-C3BC-4061-9F7A-30A06FADF51D}"/>
              </a:ext>
            </a:extLst>
          </p:cNvPr>
          <p:cNvGrpSpPr/>
          <p:nvPr/>
        </p:nvGrpSpPr>
        <p:grpSpPr>
          <a:xfrm>
            <a:off x="4515603" y="5043333"/>
            <a:ext cx="2263319" cy="1168338"/>
            <a:chOff x="4018945" y="5043333"/>
            <a:chExt cx="2263319" cy="1168338"/>
          </a:xfrm>
        </p:grpSpPr>
        <p:sp>
          <p:nvSpPr>
            <p:cNvPr id="14" name="Freeform: Shape 31">
              <a:extLst>
                <a:ext uri="{FF2B5EF4-FFF2-40B4-BE49-F238E27FC236}">
                  <a16:creationId xmlns="" xmlns:a16="http://schemas.microsoft.com/office/drawing/2014/main" id="{B815878A-FE76-4E2C-9E57-35D194375576}"/>
                </a:ext>
              </a:extLst>
            </p:cNvPr>
            <p:cNvSpPr/>
            <p:nvPr/>
          </p:nvSpPr>
          <p:spPr bwMode="auto">
            <a:xfrm>
              <a:off x="4018945" y="5157806"/>
              <a:ext cx="327632" cy="27687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479F72"/>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18" name="文本框 17">
              <a:extLst>
                <a:ext uri="{FF2B5EF4-FFF2-40B4-BE49-F238E27FC236}">
                  <a16:creationId xmlns="" xmlns:a16="http://schemas.microsoft.com/office/drawing/2014/main" id="{F7B77A39-632E-433B-AA82-34ED2AF6D73A}"/>
                </a:ext>
              </a:extLst>
            </p:cNvPr>
            <p:cNvSpPr txBox="1"/>
            <p:nvPr/>
          </p:nvSpPr>
          <p:spPr>
            <a:xfrm>
              <a:off x="4402558" y="5043333"/>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19" name="文本框 18">
              <a:extLst>
                <a:ext uri="{FF2B5EF4-FFF2-40B4-BE49-F238E27FC236}">
                  <a16:creationId xmlns="" xmlns:a16="http://schemas.microsoft.com/office/drawing/2014/main" id="{56793631-7FF8-40AD-95CA-AB8B34A94200}"/>
                </a:ext>
              </a:extLst>
            </p:cNvPr>
            <p:cNvSpPr txBox="1"/>
            <p:nvPr/>
          </p:nvSpPr>
          <p:spPr>
            <a:xfrm>
              <a:off x="4402557" y="5357591"/>
              <a:ext cx="1866899" cy="854080"/>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grpSp>
        <p:nvGrpSpPr>
          <p:cNvPr id="25" name="组合 24">
            <a:extLst>
              <a:ext uri="{FF2B5EF4-FFF2-40B4-BE49-F238E27FC236}">
                <a16:creationId xmlns="" xmlns:a16="http://schemas.microsoft.com/office/drawing/2014/main" id="{D000062E-0228-4FED-9B56-2BF36D98CA21}"/>
              </a:ext>
            </a:extLst>
          </p:cNvPr>
          <p:cNvGrpSpPr/>
          <p:nvPr/>
        </p:nvGrpSpPr>
        <p:grpSpPr>
          <a:xfrm>
            <a:off x="1189773" y="3596003"/>
            <a:ext cx="2242811" cy="1168338"/>
            <a:chOff x="4052261" y="3596003"/>
            <a:chExt cx="2242811" cy="1168338"/>
          </a:xfrm>
        </p:grpSpPr>
        <p:sp>
          <p:nvSpPr>
            <p:cNvPr id="26" name="Freeform: Shape 32">
              <a:extLst>
                <a:ext uri="{FF2B5EF4-FFF2-40B4-BE49-F238E27FC236}">
                  <a16:creationId xmlns="" xmlns:a16="http://schemas.microsoft.com/office/drawing/2014/main" id="{77FFA6DD-1108-490D-BF51-5E369AAA4828}"/>
                </a:ext>
              </a:extLst>
            </p:cNvPr>
            <p:cNvSpPr>
              <a:spLocks noChangeAspect="1"/>
            </p:cNvSpPr>
            <p:nvPr/>
          </p:nvSpPr>
          <p:spPr bwMode="auto">
            <a:xfrm>
              <a:off x="4052261" y="3700219"/>
              <a:ext cx="261001" cy="295894"/>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rgbClr val="479F72"/>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27" name="文本框 26">
              <a:extLst>
                <a:ext uri="{FF2B5EF4-FFF2-40B4-BE49-F238E27FC236}">
                  <a16:creationId xmlns="" xmlns:a16="http://schemas.microsoft.com/office/drawing/2014/main" id="{CE5EA986-2FC9-4AD8-8EC0-C6E4160F08E0}"/>
                </a:ext>
              </a:extLst>
            </p:cNvPr>
            <p:cNvSpPr txBox="1"/>
            <p:nvPr/>
          </p:nvSpPr>
          <p:spPr>
            <a:xfrm>
              <a:off x="4415366" y="3596003"/>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28" name="文本框 27">
              <a:extLst>
                <a:ext uri="{FF2B5EF4-FFF2-40B4-BE49-F238E27FC236}">
                  <a16:creationId xmlns="" xmlns:a16="http://schemas.microsoft.com/office/drawing/2014/main" id="{77A3F77A-54DB-4A15-AFC5-65E487DF0688}"/>
                </a:ext>
              </a:extLst>
            </p:cNvPr>
            <p:cNvSpPr txBox="1"/>
            <p:nvPr/>
          </p:nvSpPr>
          <p:spPr>
            <a:xfrm>
              <a:off x="4415365" y="3910261"/>
              <a:ext cx="1866899" cy="854080"/>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grpSp>
        <p:nvGrpSpPr>
          <p:cNvPr id="29" name="组合 28">
            <a:extLst>
              <a:ext uri="{FF2B5EF4-FFF2-40B4-BE49-F238E27FC236}">
                <a16:creationId xmlns="" xmlns:a16="http://schemas.microsoft.com/office/drawing/2014/main" id="{FDA99CEB-33E8-44D0-B8DB-178E7ACF1A60}"/>
              </a:ext>
            </a:extLst>
          </p:cNvPr>
          <p:cNvGrpSpPr/>
          <p:nvPr/>
        </p:nvGrpSpPr>
        <p:grpSpPr>
          <a:xfrm>
            <a:off x="1156457" y="5043333"/>
            <a:ext cx="2263319" cy="1168338"/>
            <a:chOff x="4018945" y="5043333"/>
            <a:chExt cx="2263319" cy="1168338"/>
          </a:xfrm>
        </p:grpSpPr>
        <p:sp>
          <p:nvSpPr>
            <p:cNvPr id="30" name="Freeform: Shape 31">
              <a:extLst>
                <a:ext uri="{FF2B5EF4-FFF2-40B4-BE49-F238E27FC236}">
                  <a16:creationId xmlns="" xmlns:a16="http://schemas.microsoft.com/office/drawing/2014/main" id="{006ADEDA-9E45-4365-8E52-E306682F5B29}"/>
                </a:ext>
              </a:extLst>
            </p:cNvPr>
            <p:cNvSpPr/>
            <p:nvPr/>
          </p:nvSpPr>
          <p:spPr bwMode="auto">
            <a:xfrm>
              <a:off x="4018945" y="5157806"/>
              <a:ext cx="327632" cy="27687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rgbClr val="479F72"/>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31" name="文本框 30">
              <a:extLst>
                <a:ext uri="{FF2B5EF4-FFF2-40B4-BE49-F238E27FC236}">
                  <a16:creationId xmlns="" xmlns:a16="http://schemas.microsoft.com/office/drawing/2014/main" id="{1CF8D632-EB9E-4256-A116-36C99F237587}"/>
                </a:ext>
              </a:extLst>
            </p:cNvPr>
            <p:cNvSpPr txBox="1"/>
            <p:nvPr/>
          </p:nvSpPr>
          <p:spPr>
            <a:xfrm>
              <a:off x="4402558" y="5043333"/>
              <a:ext cx="1879706"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32" name="文本框 31">
              <a:extLst>
                <a:ext uri="{FF2B5EF4-FFF2-40B4-BE49-F238E27FC236}">
                  <a16:creationId xmlns="" xmlns:a16="http://schemas.microsoft.com/office/drawing/2014/main" id="{34740D6E-1340-413F-9D53-654820966D73}"/>
                </a:ext>
              </a:extLst>
            </p:cNvPr>
            <p:cNvSpPr txBox="1"/>
            <p:nvPr/>
          </p:nvSpPr>
          <p:spPr>
            <a:xfrm>
              <a:off x="4402557" y="5357591"/>
              <a:ext cx="1866899" cy="854080"/>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a:t>
              </a:r>
            </a:p>
          </p:txBody>
        </p:sp>
      </p:grpSp>
      <p:sp>
        <p:nvSpPr>
          <p:cNvPr id="41" name="文本框 40">
            <a:extLst>
              <a:ext uri="{FF2B5EF4-FFF2-40B4-BE49-F238E27FC236}">
                <a16:creationId xmlns="" xmlns:a16="http://schemas.microsoft.com/office/drawing/2014/main" id="{2C984DB1-1AB1-491A-BEE3-E57D0C13F7C3}"/>
              </a:ext>
            </a:extLst>
          </p:cNvPr>
          <p:cNvSpPr txBox="1"/>
          <p:nvPr/>
        </p:nvSpPr>
        <p:spPr>
          <a:xfrm>
            <a:off x="1156457" y="2071672"/>
            <a:ext cx="2150422" cy="523220"/>
          </a:xfrm>
          <a:prstGeom prst="rect">
            <a:avLst/>
          </a:prstGeom>
          <a:noFill/>
        </p:spPr>
        <p:txBody>
          <a:bodyPr vert="horz" wrap="square" rtlCol="0">
            <a:spAutoFit/>
          </a:bodyPr>
          <a:lstStyle/>
          <a:p>
            <a:pPr algn="dist"/>
            <a:r>
              <a:rPr lang="en-US" altLang="zh-CN" sz="2800" dirty="0">
                <a:solidFill>
                  <a:srgbClr val="E8D83A"/>
                </a:solidFill>
                <a:cs typeface="+mn-ea"/>
                <a:sym typeface="+mn-lt"/>
              </a:rPr>
              <a:t>BROCHURE</a:t>
            </a:r>
            <a:endParaRPr lang="zh-CN" altLang="en-US" sz="2800" dirty="0">
              <a:solidFill>
                <a:srgbClr val="E8D83A"/>
              </a:solidFill>
              <a:cs typeface="+mn-ea"/>
              <a:sym typeface="+mn-lt"/>
            </a:endParaRPr>
          </a:p>
        </p:txBody>
      </p:sp>
      <p:sp>
        <p:nvSpPr>
          <p:cNvPr id="42" name="文本框 41">
            <a:extLst>
              <a:ext uri="{FF2B5EF4-FFF2-40B4-BE49-F238E27FC236}">
                <a16:creationId xmlns="" xmlns:a16="http://schemas.microsoft.com/office/drawing/2014/main" id="{355CF67F-3448-4DB1-BCCB-134654F836C8}"/>
              </a:ext>
            </a:extLst>
          </p:cNvPr>
          <p:cNvSpPr txBox="1"/>
          <p:nvPr/>
        </p:nvSpPr>
        <p:spPr>
          <a:xfrm>
            <a:off x="1156457" y="1557359"/>
            <a:ext cx="2915662" cy="461665"/>
          </a:xfrm>
          <a:prstGeom prst="rect">
            <a:avLst/>
          </a:prstGeom>
          <a:noFill/>
        </p:spPr>
        <p:txBody>
          <a:bodyPr wrap="square" rtlCol="0">
            <a:spAutoFit/>
          </a:bodyPr>
          <a:lstStyle/>
          <a:p>
            <a:pPr algn="dist"/>
            <a:r>
              <a:rPr lang="zh-CN" altLang="en-US" sz="2400" spc="100" dirty="0">
                <a:solidFill>
                  <a:srgbClr val="479F72"/>
                </a:solidFill>
                <a:cs typeface="+mn-ea"/>
                <a:sym typeface="+mn-lt"/>
              </a:rPr>
              <a:t>在此输入您的内容</a:t>
            </a:r>
          </a:p>
        </p:txBody>
      </p:sp>
      <p:sp>
        <p:nvSpPr>
          <p:cNvPr id="43" name="文本框 42">
            <a:extLst>
              <a:ext uri="{FF2B5EF4-FFF2-40B4-BE49-F238E27FC236}">
                <a16:creationId xmlns="" xmlns:a16="http://schemas.microsoft.com/office/drawing/2014/main" id="{FE302EB4-ED4F-48F7-AE0E-500460A80991}"/>
              </a:ext>
            </a:extLst>
          </p:cNvPr>
          <p:cNvSpPr txBox="1"/>
          <p:nvPr/>
        </p:nvSpPr>
        <p:spPr>
          <a:xfrm>
            <a:off x="1156457" y="2520003"/>
            <a:ext cx="4730772" cy="307777"/>
          </a:xfrm>
          <a:prstGeom prst="rect">
            <a:avLst/>
          </a:prstGeom>
          <a:noFill/>
        </p:spPr>
        <p:txBody>
          <a:bodyPr wrap="square" rtlCol="0">
            <a:spAutoFit/>
          </a:bodyPr>
          <a:lstStyle/>
          <a:p>
            <a:pPr algn="dist"/>
            <a:r>
              <a:rPr lang="en-US" altLang="zh-CN" sz="1400" dirty="0">
                <a:solidFill>
                  <a:schemeClr val="tx1">
                    <a:lumMod val="75000"/>
                    <a:lumOff val="25000"/>
                  </a:schemeClr>
                </a:solidFill>
                <a:cs typeface="+mn-ea"/>
                <a:sym typeface="+mn-lt"/>
              </a:rPr>
              <a:t>GREEN AGRICULTURE DEVELOPMENT</a:t>
            </a:r>
            <a:endParaRPr lang="zh-CN" altLang="en-US" sz="1400" dirty="0">
              <a:solidFill>
                <a:schemeClr val="tx1">
                  <a:lumMod val="75000"/>
                  <a:lumOff val="25000"/>
                </a:schemeClr>
              </a:solidFill>
              <a:cs typeface="+mn-ea"/>
              <a:sym typeface="+mn-lt"/>
            </a:endParaRPr>
          </a:p>
        </p:txBody>
      </p:sp>
      <p:sp>
        <p:nvSpPr>
          <p:cNvPr id="44" name="文本框 43">
            <a:extLst>
              <a:ext uri="{FF2B5EF4-FFF2-40B4-BE49-F238E27FC236}">
                <a16:creationId xmlns="" xmlns:a16="http://schemas.microsoft.com/office/drawing/2014/main" id="{2197328B-DF8C-486B-B3D5-1E116389FB3F}"/>
              </a:ext>
            </a:extLst>
          </p:cNvPr>
          <p:cNvSpPr txBox="1"/>
          <p:nvPr/>
        </p:nvSpPr>
        <p:spPr>
          <a:xfrm>
            <a:off x="7788156" y="2302504"/>
            <a:ext cx="1693221" cy="400110"/>
          </a:xfrm>
          <a:prstGeom prst="rect">
            <a:avLst/>
          </a:prstGeom>
          <a:noFill/>
        </p:spPr>
        <p:txBody>
          <a:bodyPr vert="horz" wrap="square" rtlCol="0">
            <a:spAutoFit/>
          </a:bodyPr>
          <a:lstStyle/>
          <a:p>
            <a:pPr algn="dist"/>
            <a:r>
              <a:rPr lang="en-US" altLang="zh-CN" sz="2000" dirty="0">
                <a:solidFill>
                  <a:schemeClr val="bg1"/>
                </a:solidFill>
                <a:cs typeface="+mn-ea"/>
                <a:sym typeface="+mn-lt"/>
              </a:rPr>
              <a:t>BROCHURE</a:t>
            </a:r>
            <a:endParaRPr lang="zh-CN" altLang="en-US" sz="2000" dirty="0">
              <a:solidFill>
                <a:schemeClr val="bg1"/>
              </a:solidFill>
              <a:cs typeface="+mn-ea"/>
              <a:sym typeface="+mn-lt"/>
            </a:endParaRPr>
          </a:p>
        </p:txBody>
      </p:sp>
      <p:sp>
        <p:nvSpPr>
          <p:cNvPr id="45" name="文本框 44">
            <a:extLst>
              <a:ext uri="{FF2B5EF4-FFF2-40B4-BE49-F238E27FC236}">
                <a16:creationId xmlns="" xmlns:a16="http://schemas.microsoft.com/office/drawing/2014/main" id="{355AF59B-FACD-4041-A9A8-5E6545D1A91E}"/>
              </a:ext>
            </a:extLst>
          </p:cNvPr>
          <p:cNvSpPr txBox="1"/>
          <p:nvPr/>
        </p:nvSpPr>
        <p:spPr>
          <a:xfrm>
            <a:off x="7788156" y="1788191"/>
            <a:ext cx="1693221" cy="461665"/>
          </a:xfrm>
          <a:prstGeom prst="rect">
            <a:avLst/>
          </a:prstGeom>
          <a:noFill/>
        </p:spPr>
        <p:txBody>
          <a:bodyPr wrap="square" rtlCol="0">
            <a:spAutoFit/>
          </a:bodyPr>
          <a:lstStyle/>
          <a:p>
            <a:pPr algn="dist"/>
            <a:r>
              <a:rPr lang="zh-CN" altLang="en-US" sz="2400" spc="100" dirty="0">
                <a:solidFill>
                  <a:schemeClr val="bg1"/>
                </a:solidFill>
                <a:cs typeface="+mn-ea"/>
                <a:sym typeface="+mn-lt"/>
              </a:rPr>
              <a:t>您的内容</a:t>
            </a:r>
          </a:p>
        </p:txBody>
      </p:sp>
    </p:spTree>
    <p:extLst>
      <p:ext uri="{BB962C8B-B14F-4D97-AF65-F5344CB8AC3E}">
        <p14:creationId xmlns:p14="http://schemas.microsoft.com/office/powerpoint/2010/main" val="2224877685"/>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000" fill="hold"/>
                                        <p:tgtEl>
                                          <p:spTgt spid="2"/>
                                        </p:tgtEl>
                                        <p:attrNameLst>
                                          <p:attrName>ppt_x</p:attrName>
                                        </p:attrNameLst>
                                      </p:cBhvr>
                                      <p:tavLst>
                                        <p:tav tm="0">
                                          <p:val>
                                            <p:strVal val="#ppt_x"/>
                                          </p:val>
                                        </p:tav>
                                        <p:tav tm="100000">
                                          <p:val>
                                            <p:strVal val="#ppt_x"/>
                                          </p:val>
                                        </p:tav>
                                      </p:tavLst>
                                    </p:anim>
                                    <p:anim calcmode="lin" valueType="num">
                                      <p:cBhvr additive="base">
                                        <p:cTn id="16" dur="1000" fill="hold"/>
                                        <p:tgtEl>
                                          <p:spTgt spid="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1000" fill="hold"/>
                                        <p:tgtEl>
                                          <p:spTgt spid="3"/>
                                        </p:tgtEl>
                                        <p:attrNameLst>
                                          <p:attrName>ppt_x</p:attrName>
                                        </p:attrNameLst>
                                      </p:cBhvr>
                                      <p:tavLst>
                                        <p:tav tm="0">
                                          <p:val>
                                            <p:strVal val="#ppt_x"/>
                                          </p:val>
                                        </p:tav>
                                        <p:tav tm="100000">
                                          <p:val>
                                            <p:strVal val="#ppt_x"/>
                                          </p:val>
                                        </p:tav>
                                      </p:tavLst>
                                    </p:anim>
                                    <p:anim calcmode="lin" valueType="num">
                                      <p:cBhvr additive="base">
                                        <p:cTn id="24" dur="1000" fill="hold"/>
                                        <p:tgtEl>
                                          <p:spTgt spid="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ppt_x"/>
                                          </p:val>
                                        </p:tav>
                                        <p:tav tm="100000">
                                          <p:val>
                                            <p:strVal val="#ppt_x"/>
                                          </p:val>
                                        </p:tav>
                                      </p:tavLst>
                                    </p:anim>
                                    <p:anim calcmode="lin" valueType="num">
                                      <p:cBhvr additive="base">
                                        <p:cTn id="28" dur="1000" fill="hold"/>
                                        <p:tgtEl>
                                          <p:spTgt spid="2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1000" fill="hold"/>
                                        <p:tgtEl>
                                          <p:spTgt spid="29"/>
                                        </p:tgtEl>
                                        <p:attrNameLst>
                                          <p:attrName>ppt_x</p:attrName>
                                        </p:attrNameLst>
                                      </p:cBhvr>
                                      <p:tavLst>
                                        <p:tav tm="0">
                                          <p:val>
                                            <p:strVal val="#ppt_x"/>
                                          </p:val>
                                        </p:tav>
                                        <p:tav tm="100000">
                                          <p:val>
                                            <p:strVal val="#ppt_x"/>
                                          </p:val>
                                        </p:tav>
                                      </p:tavLst>
                                    </p:anim>
                                    <p:anim calcmode="lin" valueType="num">
                                      <p:cBhvr additive="base">
                                        <p:cTn id="32" dur="1000" fill="hold"/>
                                        <p:tgtEl>
                                          <p:spTgt spid="2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1000" fill="hold"/>
                                        <p:tgtEl>
                                          <p:spTgt spid="41"/>
                                        </p:tgtEl>
                                        <p:attrNameLst>
                                          <p:attrName>ppt_x</p:attrName>
                                        </p:attrNameLst>
                                      </p:cBhvr>
                                      <p:tavLst>
                                        <p:tav tm="0">
                                          <p:val>
                                            <p:strVal val="#ppt_x"/>
                                          </p:val>
                                        </p:tav>
                                        <p:tav tm="100000">
                                          <p:val>
                                            <p:strVal val="#ppt_x"/>
                                          </p:val>
                                        </p:tav>
                                      </p:tavLst>
                                    </p:anim>
                                    <p:anim calcmode="lin" valueType="num">
                                      <p:cBhvr additive="base">
                                        <p:cTn id="36" dur="1000" fill="hold"/>
                                        <p:tgtEl>
                                          <p:spTgt spid="41"/>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 calcmode="lin" valueType="num">
                                      <p:cBhvr additive="base">
                                        <p:cTn id="39" dur="1000" fill="hold"/>
                                        <p:tgtEl>
                                          <p:spTgt spid="42"/>
                                        </p:tgtEl>
                                        <p:attrNameLst>
                                          <p:attrName>ppt_x</p:attrName>
                                        </p:attrNameLst>
                                      </p:cBhvr>
                                      <p:tavLst>
                                        <p:tav tm="0">
                                          <p:val>
                                            <p:strVal val="#ppt_x"/>
                                          </p:val>
                                        </p:tav>
                                        <p:tav tm="100000">
                                          <p:val>
                                            <p:strVal val="#ppt_x"/>
                                          </p:val>
                                        </p:tav>
                                      </p:tavLst>
                                    </p:anim>
                                    <p:anim calcmode="lin" valueType="num">
                                      <p:cBhvr additive="base">
                                        <p:cTn id="40" dur="1000" fill="hold"/>
                                        <p:tgtEl>
                                          <p:spTgt spid="4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additive="base">
                                        <p:cTn id="43" dur="1000" fill="hold"/>
                                        <p:tgtEl>
                                          <p:spTgt spid="43"/>
                                        </p:tgtEl>
                                        <p:attrNameLst>
                                          <p:attrName>ppt_x</p:attrName>
                                        </p:attrNameLst>
                                      </p:cBhvr>
                                      <p:tavLst>
                                        <p:tav tm="0">
                                          <p:val>
                                            <p:strVal val="#ppt_x"/>
                                          </p:val>
                                        </p:tav>
                                        <p:tav tm="100000">
                                          <p:val>
                                            <p:strVal val="#ppt_x"/>
                                          </p:val>
                                        </p:tav>
                                      </p:tavLst>
                                    </p:anim>
                                    <p:anim calcmode="lin" valueType="num">
                                      <p:cBhvr additive="base">
                                        <p:cTn id="44" dur="1000" fill="hold"/>
                                        <p:tgtEl>
                                          <p:spTgt spid="4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1000" fill="hold"/>
                                        <p:tgtEl>
                                          <p:spTgt spid="44"/>
                                        </p:tgtEl>
                                        <p:attrNameLst>
                                          <p:attrName>ppt_x</p:attrName>
                                        </p:attrNameLst>
                                      </p:cBhvr>
                                      <p:tavLst>
                                        <p:tav tm="0">
                                          <p:val>
                                            <p:strVal val="#ppt_x"/>
                                          </p:val>
                                        </p:tav>
                                        <p:tav tm="100000">
                                          <p:val>
                                            <p:strVal val="#ppt_x"/>
                                          </p:val>
                                        </p:tav>
                                      </p:tavLst>
                                    </p:anim>
                                    <p:anim calcmode="lin" valueType="num">
                                      <p:cBhvr additive="base">
                                        <p:cTn id="48" dur="1000" fill="hold"/>
                                        <p:tgtEl>
                                          <p:spTgt spid="44"/>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additive="base">
                                        <p:cTn id="51" dur="1000" fill="hold"/>
                                        <p:tgtEl>
                                          <p:spTgt spid="45"/>
                                        </p:tgtEl>
                                        <p:attrNameLst>
                                          <p:attrName>ppt_x</p:attrName>
                                        </p:attrNameLst>
                                      </p:cBhvr>
                                      <p:tavLst>
                                        <p:tav tm="0">
                                          <p:val>
                                            <p:strVal val="#ppt_x"/>
                                          </p:val>
                                        </p:tav>
                                        <p:tav tm="100000">
                                          <p:val>
                                            <p:strVal val="#ppt_x"/>
                                          </p:val>
                                        </p:tav>
                                      </p:tavLst>
                                    </p:anim>
                                    <p:anim calcmode="lin" valueType="num">
                                      <p:cBhvr additive="base">
                                        <p:cTn id="52" dur="10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发展成果</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sp>
        <p:nvSpPr>
          <p:cNvPr id="6" name="矩形 5">
            <a:extLst>
              <a:ext uri="{FF2B5EF4-FFF2-40B4-BE49-F238E27FC236}">
                <a16:creationId xmlns="" xmlns:a16="http://schemas.microsoft.com/office/drawing/2014/main" id="{A85DD491-7C36-4002-A563-A9AD7FA85A26}"/>
              </a:ext>
            </a:extLst>
          </p:cNvPr>
          <p:cNvSpPr/>
          <p:nvPr/>
        </p:nvSpPr>
        <p:spPr>
          <a:xfrm>
            <a:off x="1286800" y="1652384"/>
            <a:ext cx="8420101" cy="1195471"/>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 xmlns:a16="http://schemas.microsoft.com/office/drawing/2014/main" id="{68421431-DFD9-48F2-8CDE-651D27143E1F}"/>
              </a:ext>
            </a:extLst>
          </p:cNvPr>
          <p:cNvSpPr txBox="1"/>
          <p:nvPr/>
        </p:nvSpPr>
        <p:spPr>
          <a:xfrm>
            <a:off x="2207404" y="1716615"/>
            <a:ext cx="1670417"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8" name="文本框 7">
            <a:extLst>
              <a:ext uri="{FF2B5EF4-FFF2-40B4-BE49-F238E27FC236}">
                <a16:creationId xmlns="" xmlns:a16="http://schemas.microsoft.com/office/drawing/2014/main" id="{868807F1-E787-487E-9E3F-F6264F13B3D8}"/>
              </a:ext>
            </a:extLst>
          </p:cNvPr>
          <p:cNvSpPr txBox="1"/>
          <p:nvPr/>
        </p:nvSpPr>
        <p:spPr>
          <a:xfrm>
            <a:off x="2207404" y="2056397"/>
            <a:ext cx="7368396" cy="854080"/>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100" spc="100" dirty="0">
              <a:solidFill>
                <a:schemeClr val="tx1">
                  <a:lumMod val="50000"/>
                  <a:lumOff val="50000"/>
                </a:schemeClr>
              </a:solidFill>
              <a:cs typeface="+mn-ea"/>
              <a:sym typeface="+mn-lt"/>
            </a:endParaRPr>
          </a:p>
        </p:txBody>
      </p:sp>
      <p:pic>
        <p:nvPicPr>
          <p:cNvPr id="9" name="图片 8">
            <a:extLst>
              <a:ext uri="{FF2B5EF4-FFF2-40B4-BE49-F238E27FC236}">
                <a16:creationId xmlns="" xmlns:a16="http://schemas.microsoft.com/office/drawing/2014/main" id="{B0B62868-E3AD-457D-A0F4-FCE59FD152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714128" y="3280478"/>
            <a:ext cx="1195173" cy="1194217"/>
          </a:xfrm>
          <a:prstGeom prst="rect">
            <a:avLst/>
          </a:prstGeom>
        </p:spPr>
      </p:pic>
      <p:pic>
        <p:nvPicPr>
          <p:cNvPr id="10" name="图片 9">
            <a:extLst>
              <a:ext uri="{FF2B5EF4-FFF2-40B4-BE49-F238E27FC236}">
                <a16:creationId xmlns="" xmlns:a16="http://schemas.microsoft.com/office/drawing/2014/main" id="{42F57F0A-7B16-4F47-AF28-C1F28F151C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14128" y="1652384"/>
            <a:ext cx="1195174" cy="1194216"/>
          </a:xfrm>
          <a:prstGeom prst="rect">
            <a:avLst/>
          </a:prstGeom>
        </p:spPr>
      </p:pic>
      <p:grpSp>
        <p:nvGrpSpPr>
          <p:cNvPr id="11" name="组合 10">
            <a:extLst>
              <a:ext uri="{FF2B5EF4-FFF2-40B4-BE49-F238E27FC236}">
                <a16:creationId xmlns="" xmlns:a16="http://schemas.microsoft.com/office/drawing/2014/main" id="{F69ED78F-866C-4BF3-909C-BA0C75875104}"/>
              </a:ext>
            </a:extLst>
          </p:cNvPr>
          <p:cNvGrpSpPr/>
          <p:nvPr/>
        </p:nvGrpSpPr>
        <p:grpSpPr>
          <a:xfrm>
            <a:off x="1286799" y="1988683"/>
            <a:ext cx="572041" cy="572041"/>
            <a:chOff x="1324301" y="3003320"/>
            <a:chExt cx="691201" cy="691201"/>
          </a:xfrm>
        </p:grpSpPr>
        <p:sp>
          <p:nvSpPr>
            <p:cNvPr id="12" name="矩形 11">
              <a:extLst>
                <a:ext uri="{FF2B5EF4-FFF2-40B4-BE49-F238E27FC236}">
                  <a16:creationId xmlns="" xmlns:a16="http://schemas.microsoft.com/office/drawing/2014/main" id="{A3F2F214-7696-4AA5-A69E-A2731E33DFEC}"/>
                </a:ext>
              </a:extLst>
            </p:cNvPr>
            <p:cNvSpPr/>
            <p:nvPr/>
          </p:nvSpPr>
          <p:spPr>
            <a:xfrm>
              <a:off x="1324301" y="3003320"/>
              <a:ext cx="691201" cy="691201"/>
            </a:xfrm>
            <a:prstGeom prst="rect">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Freeform: Shape 31">
              <a:extLst>
                <a:ext uri="{FF2B5EF4-FFF2-40B4-BE49-F238E27FC236}">
                  <a16:creationId xmlns="" xmlns:a16="http://schemas.microsoft.com/office/drawing/2014/main" id="{308D984C-FE48-4BED-A5CD-079B109595D3}"/>
                </a:ext>
              </a:extLst>
            </p:cNvPr>
            <p:cNvSpPr/>
            <p:nvPr/>
          </p:nvSpPr>
          <p:spPr bwMode="auto">
            <a:xfrm>
              <a:off x="1446778" y="3158034"/>
              <a:ext cx="449728" cy="3800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14" name="矩形 13">
            <a:extLst>
              <a:ext uri="{FF2B5EF4-FFF2-40B4-BE49-F238E27FC236}">
                <a16:creationId xmlns="" xmlns:a16="http://schemas.microsoft.com/office/drawing/2014/main" id="{1B548C58-36A8-4A05-A20D-6457A321DE8F}"/>
              </a:ext>
            </a:extLst>
          </p:cNvPr>
          <p:cNvSpPr/>
          <p:nvPr/>
        </p:nvSpPr>
        <p:spPr>
          <a:xfrm>
            <a:off x="1282699" y="3279224"/>
            <a:ext cx="8420101" cy="1195471"/>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文本框 14">
            <a:extLst>
              <a:ext uri="{FF2B5EF4-FFF2-40B4-BE49-F238E27FC236}">
                <a16:creationId xmlns="" xmlns:a16="http://schemas.microsoft.com/office/drawing/2014/main" id="{DED902F1-F07F-486E-ADFB-903DB9223F33}"/>
              </a:ext>
            </a:extLst>
          </p:cNvPr>
          <p:cNvSpPr txBox="1"/>
          <p:nvPr/>
        </p:nvSpPr>
        <p:spPr>
          <a:xfrm>
            <a:off x="2203303" y="3343455"/>
            <a:ext cx="1670417"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16" name="文本框 15">
            <a:extLst>
              <a:ext uri="{FF2B5EF4-FFF2-40B4-BE49-F238E27FC236}">
                <a16:creationId xmlns="" xmlns:a16="http://schemas.microsoft.com/office/drawing/2014/main" id="{8BFA4F47-62AC-42EB-9B51-1DD56DA5676B}"/>
              </a:ext>
            </a:extLst>
          </p:cNvPr>
          <p:cNvSpPr txBox="1"/>
          <p:nvPr/>
        </p:nvSpPr>
        <p:spPr>
          <a:xfrm>
            <a:off x="2203303" y="3683237"/>
            <a:ext cx="7368396" cy="854080"/>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100" spc="100" dirty="0">
              <a:solidFill>
                <a:schemeClr val="tx1">
                  <a:lumMod val="50000"/>
                  <a:lumOff val="50000"/>
                </a:schemeClr>
              </a:solidFill>
              <a:cs typeface="+mn-ea"/>
              <a:sym typeface="+mn-lt"/>
            </a:endParaRPr>
          </a:p>
        </p:txBody>
      </p:sp>
      <p:grpSp>
        <p:nvGrpSpPr>
          <p:cNvPr id="17" name="组合 16">
            <a:extLst>
              <a:ext uri="{FF2B5EF4-FFF2-40B4-BE49-F238E27FC236}">
                <a16:creationId xmlns="" xmlns:a16="http://schemas.microsoft.com/office/drawing/2014/main" id="{38F87FDF-CE71-45D5-9D87-E940D3081B44}"/>
              </a:ext>
            </a:extLst>
          </p:cNvPr>
          <p:cNvGrpSpPr/>
          <p:nvPr/>
        </p:nvGrpSpPr>
        <p:grpSpPr>
          <a:xfrm>
            <a:off x="1282698" y="3615523"/>
            <a:ext cx="572041" cy="572041"/>
            <a:chOff x="1324301" y="3003320"/>
            <a:chExt cx="691201" cy="691201"/>
          </a:xfrm>
        </p:grpSpPr>
        <p:sp>
          <p:nvSpPr>
            <p:cNvPr id="18" name="矩形 17">
              <a:extLst>
                <a:ext uri="{FF2B5EF4-FFF2-40B4-BE49-F238E27FC236}">
                  <a16:creationId xmlns="" xmlns:a16="http://schemas.microsoft.com/office/drawing/2014/main" id="{63A0F2B0-6B04-45F5-96DA-D441F94CA09F}"/>
                </a:ext>
              </a:extLst>
            </p:cNvPr>
            <p:cNvSpPr/>
            <p:nvPr/>
          </p:nvSpPr>
          <p:spPr>
            <a:xfrm>
              <a:off x="1324301" y="3003320"/>
              <a:ext cx="691201" cy="691201"/>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Freeform: Shape 31">
              <a:extLst>
                <a:ext uri="{FF2B5EF4-FFF2-40B4-BE49-F238E27FC236}">
                  <a16:creationId xmlns="" xmlns:a16="http://schemas.microsoft.com/office/drawing/2014/main" id="{B25A7850-F2A0-4345-8D69-1BC9B2827E02}"/>
                </a:ext>
              </a:extLst>
            </p:cNvPr>
            <p:cNvSpPr/>
            <p:nvPr/>
          </p:nvSpPr>
          <p:spPr bwMode="auto">
            <a:xfrm>
              <a:off x="1446778" y="3158034"/>
              <a:ext cx="449728" cy="3800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20" name="矩形 19">
            <a:extLst>
              <a:ext uri="{FF2B5EF4-FFF2-40B4-BE49-F238E27FC236}">
                <a16:creationId xmlns="" xmlns:a16="http://schemas.microsoft.com/office/drawing/2014/main" id="{2E43276B-4E19-4559-AA4C-A5BB5D6F1FCC}"/>
              </a:ext>
            </a:extLst>
          </p:cNvPr>
          <p:cNvSpPr/>
          <p:nvPr/>
        </p:nvSpPr>
        <p:spPr>
          <a:xfrm>
            <a:off x="1286800" y="4906064"/>
            <a:ext cx="8420101" cy="1195471"/>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文本框 24">
            <a:extLst>
              <a:ext uri="{FF2B5EF4-FFF2-40B4-BE49-F238E27FC236}">
                <a16:creationId xmlns="" xmlns:a16="http://schemas.microsoft.com/office/drawing/2014/main" id="{ACAC30D7-1E12-4867-A1CB-8772B45E4485}"/>
              </a:ext>
            </a:extLst>
          </p:cNvPr>
          <p:cNvSpPr txBox="1"/>
          <p:nvPr/>
        </p:nvSpPr>
        <p:spPr>
          <a:xfrm>
            <a:off x="2207404" y="4970295"/>
            <a:ext cx="1670417"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请输入标题</a:t>
            </a:r>
          </a:p>
        </p:txBody>
      </p:sp>
      <p:sp>
        <p:nvSpPr>
          <p:cNvPr id="26" name="文本框 25">
            <a:extLst>
              <a:ext uri="{FF2B5EF4-FFF2-40B4-BE49-F238E27FC236}">
                <a16:creationId xmlns="" xmlns:a16="http://schemas.microsoft.com/office/drawing/2014/main" id="{0F40FE6B-0C80-40E6-87F1-965356489B79}"/>
              </a:ext>
            </a:extLst>
          </p:cNvPr>
          <p:cNvSpPr txBox="1"/>
          <p:nvPr/>
        </p:nvSpPr>
        <p:spPr>
          <a:xfrm>
            <a:off x="2207404" y="5310077"/>
            <a:ext cx="7368396" cy="854080"/>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100" spc="100" dirty="0">
              <a:solidFill>
                <a:schemeClr val="tx1">
                  <a:lumMod val="50000"/>
                  <a:lumOff val="50000"/>
                </a:schemeClr>
              </a:solidFill>
              <a:cs typeface="+mn-ea"/>
              <a:sym typeface="+mn-lt"/>
            </a:endParaRPr>
          </a:p>
        </p:txBody>
      </p:sp>
      <p:pic>
        <p:nvPicPr>
          <p:cNvPr id="27" name="图片 26">
            <a:extLst>
              <a:ext uri="{FF2B5EF4-FFF2-40B4-BE49-F238E27FC236}">
                <a16:creationId xmlns="" xmlns:a16="http://schemas.microsoft.com/office/drawing/2014/main" id="{23D2F707-6B23-4964-8515-D51E6D6AE3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14128" y="4906064"/>
            <a:ext cx="1195174" cy="1194216"/>
          </a:xfrm>
          <a:prstGeom prst="rect">
            <a:avLst/>
          </a:prstGeom>
        </p:spPr>
      </p:pic>
      <p:grpSp>
        <p:nvGrpSpPr>
          <p:cNvPr id="28" name="组合 27">
            <a:extLst>
              <a:ext uri="{FF2B5EF4-FFF2-40B4-BE49-F238E27FC236}">
                <a16:creationId xmlns="" xmlns:a16="http://schemas.microsoft.com/office/drawing/2014/main" id="{E6BAAEE9-DAE2-4AF7-8042-26AD5EDD7F6F}"/>
              </a:ext>
            </a:extLst>
          </p:cNvPr>
          <p:cNvGrpSpPr/>
          <p:nvPr/>
        </p:nvGrpSpPr>
        <p:grpSpPr>
          <a:xfrm>
            <a:off x="1286799" y="5242363"/>
            <a:ext cx="572041" cy="572041"/>
            <a:chOff x="1324301" y="3003320"/>
            <a:chExt cx="691201" cy="691201"/>
          </a:xfrm>
        </p:grpSpPr>
        <p:sp>
          <p:nvSpPr>
            <p:cNvPr id="29" name="矩形 28">
              <a:extLst>
                <a:ext uri="{FF2B5EF4-FFF2-40B4-BE49-F238E27FC236}">
                  <a16:creationId xmlns="" xmlns:a16="http://schemas.microsoft.com/office/drawing/2014/main" id="{8A15DBBF-239B-4132-990D-69EA80F0D928}"/>
                </a:ext>
              </a:extLst>
            </p:cNvPr>
            <p:cNvSpPr/>
            <p:nvPr/>
          </p:nvSpPr>
          <p:spPr>
            <a:xfrm>
              <a:off x="1324301" y="3003320"/>
              <a:ext cx="691201" cy="691201"/>
            </a:xfrm>
            <a:prstGeom prst="rect">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Freeform: Shape 31">
              <a:extLst>
                <a:ext uri="{FF2B5EF4-FFF2-40B4-BE49-F238E27FC236}">
                  <a16:creationId xmlns="" xmlns:a16="http://schemas.microsoft.com/office/drawing/2014/main" id="{32E404BB-B0AC-48FB-AC35-4B0041129578}"/>
                </a:ext>
              </a:extLst>
            </p:cNvPr>
            <p:cNvSpPr/>
            <p:nvPr/>
          </p:nvSpPr>
          <p:spPr bwMode="auto">
            <a:xfrm>
              <a:off x="1446778" y="3158034"/>
              <a:ext cx="449728" cy="3800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Tree>
    <p:extLst>
      <p:ext uri="{BB962C8B-B14F-4D97-AF65-F5344CB8AC3E}">
        <p14:creationId xmlns:p14="http://schemas.microsoft.com/office/powerpoint/2010/main" val="2478121175"/>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fill="hold"/>
                                        <p:tgtEl>
                                          <p:spTgt spid="17"/>
                                        </p:tgtEl>
                                        <p:attrNameLst>
                                          <p:attrName>ppt_x</p:attrName>
                                        </p:attrNameLst>
                                      </p:cBhvr>
                                      <p:tavLst>
                                        <p:tav tm="0">
                                          <p:val>
                                            <p:strVal val="0-#ppt_w/2"/>
                                          </p:val>
                                        </p:tav>
                                        <p:tav tm="100000">
                                          <p:val>
                                            <p:strVal val="#ppt_x"/>
                                          </p:val>
                                        </p:tav>
                                      </p:tavLst>
                                    </p:anim>
                                    <p:anim calcmode="lin" valueType="num">
                                      <p:cBhvr additive="base">
                                        <p:cTn id="12" dur="100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1000" fill="hold"/>
                                        <p:tgtEl>
                                          <p:spTgt spid="8"/>
                                        </p:tgtEl>
                                        <p:attrNameLst>
                                          <p:attrName>ppt_x</p:attrName>
                                        </p:attrNameLst>
                                      </p:cBhvr>
                                      <p:tavLst>
                                        <p:tav tm="0">
                                          <p:val>
                                            <p:strVal val="0-#ppt_w/2"/>
                                          </p:val>
                                        </p:tav>
                                        <p:tav tm="100000">
                                          <p:val>
                                            <p:strVal val="#ppt_x"/>
                                          </p:val>
                                        </p:tav>
                                      </p:tavLst>
                                    </p:anim>
                                    <p:anim calcmode="lin" valueType="num">
                                      <p:cBhvr additive="base">
                                        <p:cTn id="28" dur="10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0-#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1000" fill="hold"/>
                                        <p:tgtEl>
                                          <p:spTgt spid="14"/>
                                        </p:tgtEl>
                                        <p:attrNameLst>
                                          <p:attrName>ppt_x</p:attrName>
                                        </p:attrNameLst>
                                      </p:cBhvr>
                                      <p:tavLst>
                                        <p:tav tm="0">
                                          <p:val>
                                            <p:strVal val="0-#ppt_w/2"/>
                                          </p:val>
                                        </p:tav>
                                        <p:tav tm="100000">
                                          <p:val>
                                            <p:strVal val="#ppt_x"/>
                                          </p:val>
                                        </p:tav>
                                      </p:tavLst>
                                    </p:anim>
                                    <p:anim calcmode="lin" valueType="num">
                                      <p:cBhvr additive="base">
                                        <p:cTn id="40" dur="1000" fill="hold"/>
                                        <p:tgtEl>
                                          <p:spTgt spid="14"/>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1000" fill="hold"/>
                                        <p:tgtEl>
                                          <p:spTgt spid="15"/>
                                        </p:tgtEl>
                                        <p:attrNameLst>
                                          <p:attrName>ppt_x</p:attrName>
                                        </p:attrNameLst>
                                      </p:cBhvr>
                                      <p:tavLst>
                                        <p:tav tm="0">
                                          <p:val>
                                            <p:strVal val="0-#ppt_w/2"/>
                                          </p:val>
                                        </p:tav>
                                        <p:tav tm="100000">
                                          <p:val>
                                            <p:strVal val="#ppt_x"/>
                                          </p:val>
                                        </p:tav>
                                      </p:tavLst>
                                    </p:anim>
                                    <p:anim calcmode="lin" valueType="num">
                                      <p:cBhvr additive="base">
                                        <p:cTn id="44" dur="1000" fill="hold"/>
                                        <p:tgtEl>
                                          <p:spTgt spid="15"/>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1000" fill="hold"/>
                                        <p:tgtEl>
                                          <p:spTgt spid="16"/>
                                        </p:tgtEl>
                                        <p:attrNameLst>
                                          <p:attrName>ppt_x</p:attrName>
                                        </p:attrNameLst>
                                      </p:cBhvr>
                                      <p:tavLst>
                                        <p:tav tm="0">
                                          <p:val>
                                            <p:strVal val="0-#ppt_w/2"/>
                                          </p:val>
                                        </p:tav>
                                        <p:tav tm="100000">
                                          <p:val>
                                            <p:strVal val="#ppt_x"/>
                                          </p:val>
                                        </p:tav>
                                      </p:tavLst>
                                    </p:anim>
                                    <p:anim calcmode="lin" valueType="num">
                                      <p:cBhvr additive="base">
                                        <p:cTn id="48" dur="1000" fill="hold"/>
                                        <p:tgtEl>
                                          <p:spTgt spid="16"/>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1000" fill="hold"/>
                                        <p:tgtEl>
                                          <p:spTgt spid="20"/>
                                        </p:tgtEl>
                                        <p:attrNameLst>
                                          <p:attrName>ppt_x</p:attrName>
                                        </p:attrNameLst>
                                      </p:cBhvr>
                                      <p:tavLst>
                                        <p:tav tm="0">
                                          <p:val>
                                            <p:strVal val="0-#ppt_w/2"/>
                                          </p:val>
                                        </p:tav>
                                        <p:tav tm="100000">
                                          <p:val>
                                            <p:strVal val="#ppt_x"/>
                                          </p:val>
                                        </p:tav>
                                      </p:tavLst>
                                    </p:anim>
                                    <p:anim calcmode="lin" valueType="num">
                                      <p:cBhvr additive="base">
                                        <p:cTn id="52" dur="1000" fill="hold"/>
                                        <p:tgtEl>
                                          <p:spTgt spid="2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0-#ppt_w/2"/>
                                          </p:val>
                                        </p:tav>
                                        <p:tav tm="100000">
                                          <p:val>
                                            <p:strVal val="#ppt_x"/>
                                          </p:val>
                                        </p:tav>
                                      </p:tavLst>
                                    </p:anim>
                                    <p:anim calcmode="lin" valueType="num">
                                      <p:cBhvr additive="base">
                                        <p:cTn id="56" dur="1000" fill="hold"/>
                                        <p:tgtEl>
                                          <p:spTgt spid="2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0-#ppt_w/2"/>
                                          </p:val>
                                        </p:tav>
                                        <p:tav tm="100000">
                                          <p:val>
                                            <p:strVal val="#ppt_x"/>
                                          </p:val>
                                        </p:tav>
                                      </p:tavLst>
                                    </p:anim>
                                    <p:anim calcmode="lin" valueType="num">
                                      <p:cBhvr additive="base">
                                        <p:cTn id="60" dur="1000" fill="hold"/>
                                        <p:tgtEl>
                                          <p:spTgt spid="26"/>
                                        </p:tgtEl>
                                        <p:attrNameLst>
                                          <p:attrName>ppt_y</p:attrName>
                                        </p:attrNameLst>
                                      </p:cBhvr>
                                      <p:tavLst>
                                        <p:tav tm="0">
                                          <p:val>
                                            <p:strVal val="#ppt_y"/>
                                          </p:val>
                                        </p:tav>
                                        <p:tav tm="100000">
                                          <p:val>
                                            <p:strVal val="#ppt_y"/>
                                          </p:val>
                                        </p:tav>
                                      </p:tavLst>
                                    </p:anim>
                                  </p:childTnLst>
                                </p:cTn>
                              </p:par>
                              <p:par>
                                <p:cTn id="61" presetID="2" presetClass="entr" presetSubtype="8"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0-#ppt_w/2"/>
                                          </p:val>
                                        </p:tav>
                                        <p:tav tm="100000">
                                          <p:val>
                                            <p:strVal val="#ppt_x"/>
                                          </p:val>
                                        </p:tav>
                                      </p:tavLst>
                                    </p:anim>
                                    <p:anim calcmode="lin" valueType="num">
                                      <p:cBhvr additive="base">
                                        <p:cTn id="64"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14" grpId="0" animBg="1"/>
      <p:bldP spid="15" grpId="0"/>
      <p:bldP spid="16" grpId="0"/>
      <p:bldP spid="20" grpId="0" animBg="1"/>
      <p:bldP spid="25" grpId="0"/>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发展成果</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grpSp>
        <p:nvGrpSpPr>
          <p:cNvPr id="3" name="组合 2">
            <a:extLst>
              <a:ext uri="{FF2B5EF4-FFF2-40B4-BE49-F238E27FC236}">
                <a16:creationId xmlns="" xmlns:a16="http://schemas.microsoft.com/office/drawing/2014/main" id="{E8FE3237-891D-4DED-944F-7190FDD5F140}"/>
              </a:ext>
            </a:extLst>
          </p:cNvPr>
          <p:cNvGrpSpPr/>
          <p:nvPr/>
        </p:nvGrpSpPr>
        <p:grpSpPr>
          <a:xfrm>
            <a:off x="711904" y="1576607"/>
            <a:ext cx="7949496" cy="2440192"/>
            <a:chOff x="1156404" y="1576607"/>
            <a:chExt cx="7949496" cy="2440192"/>
          </a:xfrm>
        </p:grpSpPr>
        <p:pic>
          <p:nvPicPr>
            <p:cNvPr id="17" name="图片 16">
              <a:extLst>
                <a:ext uri="{FF2B5EF4-FFF2-40B4-BE49-F238E27FC236}">
                  <a16:creationId xmlns="" xmlns:a16="http://schemas.microsoft.com/office/drawing/2014/main" id="{6247972E-C474-406F-91B9-44AF0B0E216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7315200" y="1576607"/>
              <a:ext cx="1790700" cy="2440191"/>
            </a:xfrm>
            <a:prstGeom prst="rect">
              <a:avLst/>
            </a:prstGeom>
          </p:spPr>
        </p:pic>
        <p:pic>
          <p:nvPicPr>
            <p:cNvPr id="7" name="图片 6">
              <a:extLst>
                <a:ext uri="{FF2B5EF4-FFF2-40B4-BE49-F238E27FC236}">
                  <a16:creationId xmlns="" xmlns:a16="http://schemas.microsoft.com/office/drawing/2014/main" id="{0489D4B4-65B9-459E-B43C-10DB44F6C49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56405" y="1576608"/>
              <a:ext cx="6158795" cy="2440191"/>
            </a:xfrm>
            <a:prstGeom prst="rect">
              <a:avLst/>
            </a:prstGeom>
          </p:spPr>
        </p:pic>
        <p:sp>
          <p:nvSpPr>
            <p:cNvPr id="12" name="矩形 11">
              <a:extLst>
                <a:ext uri="{FF2B5EF4-FFF2-40B4-BE49-F238E27FC236}">
                  <a16:creationId xmlns="" xmlns:a16="http://schemas.microsoft.com/office/drawing/2014/main" id="{40E6D4ED-EEAE-4B06-8175-9EBFF676AE8D}"/>
                </a:ext>
              </a:extLst>
            </p:cNvPr>
            <p:cNvSpPr/>
            <p:nvPr/>
          </p:nvSpPr>
          <p:spPr>
            <a:xfrm>
              <a:off x="1156404" y="1576608"/>
              <a:ext cx="5854891" cy="2440191"/>
            </a:xfrm>
            <a:prstGeom prst="rect">
              <a:avLst/>
            </a:prstGeom>
            <a:gradFill>
              <a:gsLst>
                <a:gs pos="35000">
                  <a:srgbClr val="479F72">
                    <a:alpha val="90000"/>
                  </a:srgbClr>
                </a:gs>
                <a:gs pos="100000">
                  <a:srgbClr val="35823C">
                    <a:alpha val="0"/>
                  </a:srgbClr>
                </a:gs>
                <a:gs pos="0">
                  <a:srgbClr val="479F7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a:extLst>
                <a:ext uri="{FF2B5EF4-FFF2-40B4-BE49-F238E27FC236}">
                  <a16:creationId xmlns="" xmlns:a16="http://schemas.microsoft.com/office/drawing/2014/main" id="{A1254A94-247A-4677-B009-CDE99138EE7C}"/>
                </a:ext>
              </a:extLst>
            </p:cNvPr>
            <p:cNvSpPr txBox="1"/>
            <p:nvPr/>
          </p:nvSpPr>
          <p:spPr>
            <a:xfrm>
              <a:off x="1457673" y="2225967"/>
              <a:ext cx="2150422" cy="523220"/>
            </a:xfrm>
            <a:prstGeom prst="rect">
              <a:avLst/>
            </a:prstGeom>
            <a:noFill/>
          </p:spPr>
          <p:txBody>
            <a:bodyPr vert="horz" wrap="square" rtlCol="0">
              <a:spAutoFit/>
            </a:bodyPr>
            <a:lstStyle/>
            <a:p>
              <a:pPr algn="dist"/>
              <a:r>
                <a:rPr lang="en-US" altLang="zh-CN" sz="2800" dirty="0">
                  <a:solidFill>
                    <a:schemeClr val="bg1"/>
                  </a:solidFill>
                  <a:cs typeface="+mn-ea"/>
                  <a:sym typeface="+mn-lt"/>
                </a:rPr>
                <a:t>BROCHURE</a:t>
              </a:r>
              <a:endParaRPr lang="zh-CN" altLang="en-US" sz="2800" dirty="0">
                <a:solidFill>
                  <a:schemeClr val="bg1"/>
                </a:solidFill>
                <a:cs typeface="+mn-ea"/>
                <a:sym typeface="+mn-lt"/>
              </a:endParaRPr>
            </a:p>
          </p:txBody>
        </p:sp>
        <p:sp>
          <p:nvSpPr>
            <p:cNvPr id="10" name="文本框 9">
              <a:extLst>
                <a:ext uri="{FF2B5EF4-FFF2-40B4-BE49-F238E27FC236}">
                  <a16:creationId xmlns="" xmlns:a16="http://schemas.microsoft.com/office/drawing/2014/main" id="{95436C23-B65A-48B9-8447-B002F47463AB}"/>
                </a:ext>
              </a:extLst>
            </p:cNvPr>
            <p:cNvSpPr txBox="1"/>
            <p:nvPr/>
          </p:nvSpPr>
          <p:spPr>
            <a:xfrm>
              <a:off x="1457673" y="1837312"/>
              <a:ext cx="2915662" cy="461665"/>
            </a:xfrm>
            <a:prstGeom prst="rect">
              <a:avLst/>
            </a:prstGeom>
            <a:noFill/>
          </p:spPr>
          <p:txBody>
            <a:bodyPr wrap="square" rtlCol="0">
              <a:spAutoFit/>
            </a:bodyPr>
            <a:lstStyle/>
            <a:p>
              <a:pPr algn="dist"/>
              <a:r>
                <a:rPr lang="zh-CN" altLang="en-US" sz="2400" spc="100" dirty="0">
                  <a:solidFill>
                    <a:schemeClr val="bg1"/>
                  </a:solidFill>
                  <a:cs typeface="+mn-ea"/>
                  <a:sym typeface="+mn-lt"/>
                </a:rPr>
                <a:t>在此输入您的内容</a:t>
              </a:r>
            </a:p>
          </p:txBody>
        </p:sp>
        <p:sp>
          <p:nvSpPr>
            <p:cNvPr id="11" name="文本框 10">
              <a:extLst>
                <a:ext uri="{FF2B5EF4-FFF2-40B4-BE49-F238E27FC236}">
                  <a16:creationId xmlns="" xmlns:a16="http://schemas.microsoft.com/office/drawing/2014/main" id="{8AC53E40-18D6-4173-B8A0-854D106E1869}"/>
                </a:ext>
              </a:extLst>
            </p:cNvPr>
            <p:cNvSpPr txBox="1"/>
            <p:nvPr/>
          </p:nvSpPr>
          <p:spPr>
            <a:xfrm>
              <a:off x="1457673" y="2674298"/>
              <a:ext cx="4730772" cy="307777"/>
            </a:xfrm>
            <a:prstGeom prst="rect">
              <a:avLst/>
            </a:prstGeom>
            <a:noFill/>
          </p:spPr>
          <p:txBody>
            <a:bodyPr wrap="square" rtlCol="0">
              <a:spAutoFit/>
            </a:bodyPr>
            <a:lstStyle/>
            <a:p>
              <a:pPr algn="dist"/>
              <a:r>
                <a:rPr lang="en-US" altLang="zh-CN" sz="1400" dirty="0">
                  <a:solidFill>
                    <a:schemeClr val="bg1"/>
                  </a:solidFill>
                  <a:cs typeface="+mn-ea"/>
                  <a:sym typeface="+mn-lt"/>
                </a:rPr>
                <a:t>GREEN AGRICULTURE DEVELOPMENT</a:t>
              </a:r>
              <a:endParaRPr lang="zh-CN" altLang="en-US" sz="1400" dirty="0">
                <a:solidFill>
                  <a:schemeClr val="bg1"/>
                </a:solidFill>
                <a:cs typeface="+mn-ea"/>
                <a:sym typeface="+mn-lt"/>
              </a:endParaRPr>
            </a:p>
          </p:txBody>
        </p:sp>
      </p:grpSp>
      <p:sp>
        <p:nvSpPr>
          <p:cNvPr id="14" name="矩形 13">
            <a:extLst>
              <a:ext uri="{FF2B5EF4-FFF2-40B4-BE49-F238E27FC236}">
                <a16:creationId xmlns="" xmlns:a16="http://schemas.microsoft.com/office/drawing/2014/main" id="{57D25D87-E739-44B4-8BFE-81075D36BAE7}"/>
              </a:ext>
            </a:extLst>
          </p:cNvPr>
          <p:cNvSpPr/>
          <p:nvPr/>
        </p:nvSpPr>
        <p:spPr>
          <a:xfrm>
            <a:off x="8798670" y="1576608"/>
            <a:ext cx="2440190" cy="2440190"/>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Freeform: Shape 32">
            <a:extLst>
              <a:ext uri="{FF2B5EF4-FFF2-40B4-BE49-F238E27FC236}">
                <a16:creationId xmlns="" xmlns:a16="http://schemas.microsoft.com/office/drawing/2014/main" id="{4FECFE93-1CE1-4EFF-9418-4EDB20C40256}"/>
              </a:ext>
            </a:extLst>
          </p:cNvPr>
          <p:cNvSpPr>
            <a:spLocks noChangeAspect="1"/>
          </p:cNvSpPr>
          <p:nvPr/>
        </p:nvSpPr>
        <p:spPr bwMode="auto">
          <a:xfrm>
            <a:off x="9788160" y="1782324"/>
            <a:ext cx="471940" cy="535033"/>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
        <p:nvSpPr>
          <p:cNvPr id="20" name="文本框 19">
            <a:extLst>
              <a:ext uri="{FF2B5EF4-FFF2-40B4-BE49-F238E27FC236}">
                <a16:creationId xmlns="" xmlns:a16="http://schemas.microsoft.com/office/drawing/2014/main" id="{81FAB832-5791-4489-88DF-6D0EEFEDCB65}"/>
              </a:ext>
            </a:extLst>
          </p:cNvPr>
          <p:cNvSpPr txBox="1"/>
          <p:nvPr/>
        </p:nvSpPr>
        <p:spPr>
          <a:xfrm>
            <a:off x="9078912" y="2523073"/>
            <a:ext cx="1879706" cy="400110"/>
          </a:xfrm>
          <a:prstGeom prst="rect">
            <a:avLst/>
          </a:prstGeom>
          <a:noFill/>
        </p:spPr>
        <p:txBody>
          <a:bodyPr wrap="square" rtlCol="0">
            <a:spAutoFit/>
          </a:bodyPr>
          <a:lstStyle/>
          <a:p>
            <a:pPr algn="dist"/>
            <a:r>
              <a:rPr lang="zh-CN" altLang="en-US" sz="2000" spc="100" dirty="0">
                <a:solidFill>
                  <a:schemeClr val="bg1"/>
                </a:solidFill>
                <a:cs typeface="+mn-ea"/>
                <a:sym typeface="+mn-lt"/>
              </a:rPr>
              <a:t>请输入标题</a:t>
            </a:r>
          </a:p>
        </p:txBody>
      </p:sp>
      <p:sp>
        <p:nvSpPr>
          <p:cNvPr id="25" name="文本框 24">
            <a:extLst>
              <a:ext uri="{FF2B5EF4-FFF2-40B4-BE49-F238E27FC236}">
                <a16:creationId xmlns="" xmlns:a16="http://schemas.microsoft.com/office/drawing/2014/main" id="{25EE624C-14C9-4825-88AD-9C5847F15E47}"/>
              </a:ext>
            </a:extLst>
          </p:cNvPr>
          <p:cNvSpPr txBox="1"/>
          <p:nvPr/>
        </p:nvSpPr>
        <p:spPr>
          <a:xfrm>
            <a:off x="9078911" y="2837331"/>
            <a:ext cx="1866899" cy="854080"/>
          </a:xfrm>
          <a:prstGeom prst="rect">
            <a:avLst/>
          </a:prstGeom>
          <a:noFill/>
        </p:spPr>
        <p:txBody>
          <a:bodyPr wrap="square" rtlCol="0">
            <a:spAutoFit/>
          </a:bodyPr>
          <a:lstStyle/>
          <a:p>
            <a:pPr algn="just">
              <a:lnSpc>
                <a:spcPct val="150000"/>
              </a:lnSpc>
            </a:pPr>
            <a:r>
              <a:rPr lang="zh-CN" altLang="en-US" sz="1100" spc="100" dirty="0">
                <a:solidFill>
                  <a:schemeClr val="bg1"/>
                </a:solidFill>
                <a:cs typeface="+mn-ea"/>
                <a:sym typeface="+mn-lt"/>
              </a:rPr>
              <a:t>单击此处添加您的文本或者复制您适合的内容粘贴到此以填充文本框。</a:t>
            </a:r>
          </a:p>
        </p:txBody>
      </p:sp>
      <p:pic>
        <p:nvPicPr>
          <p:cNvPr id="26" name="图片 25">
            <a:extLst>
              <a:ext uri="{FF2B5EF4-FFF2-40B4-BE49-F238E27FC236}">
                <a16:creationId xmlns="" xmlns:a16="http://schemas.microsoft.com/office/drawing/2014/main" id="{C14CE346-891A-4DD8-9D1E-96B889337C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02500" y="4183906"/>
            <a:ext cx="3936360" cy="2000994"/>
          </a:xfrm>
          <a:prstGeom prst="rect">
            <a:avLst/>
          </a:prstGeom>
        </p:spPr>
      </p:pic>
      <p:sp>
        <p:nvSpPr>
          <p:cNvPr id="27" name="文本框 26">
            <a:extLst>
              <a:ext uri="{FF2B5EF4-FFF2-40B4-BE49-F238E27FC236}">
                <a16:creationId xmlns="" xmlns:a16="http://schemas.microsoft.com/office/drawing/2014/main" id="{CDA36690-9F52-459A-8F92-113CC7BABA76}"/>
              </a:ext>
            </a:extLst>
          </p:cNvPr>
          <p:cNvSpPr txBox="1"/>
          <p:nvPr/>
        </p:nvSpPr>
        <p:spPr>
          <a:xfrm>
            <a:off x="1308810" y="4194209"/>
            <a:ext cx="2122454" cy="461665"/>
          </a:xfrm>
          <a:prstGeom prst="rect">
            <a:avLst/>
          </a:prstGeom>
          <a:noFill/>
        </p:spPr>
        <p:txBody>
          <a:bodyPr wrap="square" rtlCol="0">
            <a:spAutoFit/>
          </a:bodyPr>
          <a:lstStyle/>
          <a:p>
            <a:pPr algn="dist"/>
            <a:r>
              <a:rPr lang="zh-CN" altLang="en-US" sz="2400" spc="100" dirty="0">
                <a:solidFill>
                  <a:schemeClr val="tx1">
                    <a:lumMod val="75000"/>
                    <a:lumOff val="25000"/>
                  </a:schemeClr>
                </a:solidFill>
                <a:cs typeface="+mn-ea"/>
                <a:sym typeface="+mn-lt"/>
              </a:rPr>
              <a:t>请输入标题</a:t>
            </a:r>
          </a:p>
        </p:txBody>
      </p:sp>
      <p:sp>
        <p:nvSpPr>
          <p:cNvPr id="28" name="文本框 27">
            <a:extLst>
              <a:ext uri="{FF2B5EF4-FFF2-40B4-BE49-F238E27FC236}">
                <a16:creationId xmlns="" xmlns:a16="http://schemas.microsoft.com/office/drawing/2014/main" id="{8ED1B892-171C-4A84-90BC-EDE062D0C06A}"/>
              </a:ext>
            </a:extLst>
          </p:cNvPr>
          <p:cNvSpPr txBox="1"/>
          <p:nvPr/>
        </p:nvSpPr>
        <p:spPr>
          <a:xfrm>
            <a:off x="1308810" y="4680218"/>
            <a:ext cx="5714290" cy="923330"/>
          </a:xfrm>
          <a:prstGeom prst="rect">
            <a:avLst/>
          </a:prstGeom>
          <a:noFill/>
        </p:spPr>
        <p:txBody>
          <a:bodyPr wrap="square" rtlCol="0">
            <a:spAutoFit/>
          </a:bodyPr>
          <a:lstStyle/>
          <a:p>
            <a:pPr algn="just">
              <a:lnSpc>
                <a:spcPct val="150000"/>
              </a:lnSpc>
            </a:pPr>
            <a:r>
              <a:rPr lang="zh-CN" altLang="en-US" sz="12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200" spc="100" dirty="0">
              <a:solidFill>
                <a:schemeClr val="tx1">
                  <a:lumMod val="50000"/>
                  <a:lumOff val="50000"/>
                </a:schemeClr>
              </a:solidFill>
              <a:cs typeface="+mn-ea"/>
              <a:sym typeface="+mn-lt"/>
            </a:endParaRPr>
          </a:p>
        </p:txBody>
      </p:sp>
      <p:grpSp>
        <p:nvGrpSpPr>
          <p:cNvPr id="29" name="组合 28">
            <a:extLst>
              <a:ext uri="{FF2B5EF4-FFF2-40B4-BE49-F238E27FC236}">
                <a16:creationId xmlns="" xmlns:a16="http://schemas.microsoft.com/office/drawing/2014/main" id="{38E2A1F7-08B0-4DB8-85C9-62BEC355C2DE}"/>
              </a:ext>
            </a:extLst>
          </p:cNvPr>
          <p:cNvGrpSpPr/>
          <p:nvPr/>
        </p:nvGrpSpPr>
        <p:grpSpPr>
          <a:xfrm>
            <a:off x="728841" y="4240138"/>
            <a:ext cx="464959" cy="464959"/>
            <a:chOff x="1324301" y="3003320"/>
            <a:chExt cx="691201" cy="691201"/>
          </a:xfrm>
        </p:grpSpPr>
        <p:sp>
          <p:nvSpPr>
            <p:cNvPr id="30" name="矩形 29">
              <a:extLst>
                <a:ext uri="{FF2B5EF4-FFF2-40B4-BE49-F238E27FC236}">
                  <a16:creationId xmlns="" xmlns:a16="http://schemas.microsoft.com/office/drawing/2014/main" id="{E0E72D16-1C31-498E-A16B-768AAD1F4CF6}"/>
                </a:ext>
              </a:extLst>
            </p:cNvPr>
            <p:cNvSpPr/>
            <p:nvPr/>
          </p:nvSpPr>
          <p:spPr>
            <a:xfrm>
              <a:off x="1324301" y="3003320"/>
              <a:ext cx="691201" cy="691201"/>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Freeform: Shape 31">
              <a:extLst>
                <a:ext uri="{FF2B5EF4-FFF2-40B4-BE49-F238E27FC236}">
                  <a16:creationId xmlns="" xmlns:a16="http://schemas.microsoft.com/office/drawing/2014/main" id="{33061510-17BD-4D84-9A49-F86152E2C5F2}"/>
                </a:ext>
              </a:extLst>
            </p:cNvPr>
            <p:cNvSpPr/>
            <p:nvPr/>
          </p:nvSpPr>
          <p:spPr bwMode="auto">
            <a:xfrm>
              <a:off x="1446778" y="3158034"/>
              <a:ext cx="449728" cy="3800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32" name="文本框 31">
            <a:extLst>
              <a:ext uri="{FF2B5EF4-FFF2-40B4-BE49-F238E27FC236}">
                <a16:creationId xmlns="" xmlns:a16="http://schemas.microsoft.com/office/drawing/2014/main" id="{8B463C0A-B231-4BDA-8FC3-35B64C027CFF}"/>
              </a:ext>
            </a:extLst>
          </p:cNvPr>
          <p:cNvSpPr txBox="1"/>
          <p:nvPr/>
        </p:nvSpPr>
        <p:spPr>
          <a:xfrm>
            <a:off x="1308810" y="5319293"/>
            <a:ext cx="5714290" cy="923330"/>
          </a:xfrm>
          <a:prstGeom prst="rect">
            <a:avLst/>
          </a:prstGeom>
          <a:noFill/>
        </p:spPr>
        <p:txBody>
          <a:bodyPr wrap="square" rtlCol="0">
            <a:spAutoFit/>
          </a:bodyPr>
          <a:lstStyle/>
          <a:p>
            <a:pPr algn="just">
              <a:lnSpc>
                <a:spcPct val="150000"/>
              </a:lnSpc>
            </a:pPr>
            <a:r>
              <a:rPr lang="zh-CN" altLang="en-US" sz="12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200" spc="1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185167608"/>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0-#ppt_w/2"/>
                                          </p:val>
                                        </p:tav>
                                        <p:tav tm="100000">
                                          <p:val>
                                            <p:strVal val="#ppt_x"/>
                                          </p:val>
                                        </p:tav>
                                      </p:tavLst>
                                    </p:anim>
                                    <p:anim calcmode="lin" valueType="num">
                                      <p:cBhvr additive="base">
                                        <p:cTn id="12" dur="1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0-#ppt_w/2"/>
                                          </p:val>
                                        </p:tav>
                                        <p:tav tm="100000">
                                          <p:val>
                                            <p:strVal val="#ppt_x"/>
                                          </p:val>
                                        </p:tav>
                                      </p:tavLst>
                                    </p:anim>
                                    <p:anim calcmode="lin" valueType="num">
                                      <p:cBhvr additive="base">
                                        <p:cTn id="20" dur="1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1000" fill="hold"/>
                                        <p:tgtEl>
                                          <p:spTgt spid="25"/>
                                        </p:tgtEl>
                                        <p:attrNameLst>
                                          <p:attrName>ppt_x</p:attrName>
                                        </p:attrNameLst>
                                      </p:cBhvr>
                                      <p:tavLst>
                                        <p:tav tm="0">
                                          <p:val>
                                            <p:strVal val="0-#ppt_w/2"/>
                                          </p:val>
                                        </p:tav>
                                        <p:tav tm="100000">
                                          <p:val>
                                            <p:strVal val="#ppt_x"/>
                                          </p:val>
                                        </p:tav>
                                      </p:tavLst>
                                    </p:anim>
                                    <p:anim calcmode="lin" valueType="num">
                                      <p:cBhvr additive="base">
                                        <p:cTn id="28" dur="1000" fill="hold"/>
                                        <p:tgtEl>
                                          <p:spTgt spid="2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1000" fill="hold"/>
                                        <p:tgtEl>
                                          <p:spTgt spid="26"/>
                                        </p:tgtEl>
                                        <p:attrNameLst>
                                          <p:attrName>ppt_x</p:attrName>
                                        </p:attrNameLst>
                                      </p:cBhvr>
                                      <p:tavLst>
                                        <p:tav tm="0">
                                          <p:val>
                                            <p:strVal val="0-#ppt_w/2"/>
                                          </p:val>
                                        </p:tav>
                                        <p:tav tm="100000">
                                          <p:val>
                                            <p:strVal val="#ppt_x"/>
                                          </p:val>
                                        </p:tav>
                                      </p:tavLst>
                                    </p:anim>
                                    <p:anim calcmode="lin" valueType="num">
                                      <p:cBhvr additive="base">
                                        <p:cTn id="32" dur="1000" fill="hold"/>
                                        <p:tgtEl>
                                          <p:spTgt spid="2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000" fill="hold"/>
                                        <p:tgtEl>
                                          <p:spTgt spid="27"/>
                                        </p:tgtEl>
                                        <p:attrNameLst>
                                          <p:attrName>ppt_x</p:attrName>
                                        </p:attrNameLst>
                                      </p:cBhvr>
                                      <p:tavLst>
                                        <p:tav tm="0">
                                          <p:val>
                                            <p:strVal val="0-#ppt_w/2"/>
                                          </p:val>
                                        </p:tav>
                                        <p:tav tm="100000">
                                          <p:val>
                                            <p:strVal val="#ppt_x"/>
                                          </p:val>
                                        </p:tav>
                                      </p:tavLst>
                                    </p:anim>
                                    <p:anim calcmode="lin" valueType="num">
                                      <p:cBhvr additive="base">
                                        <p:cTn id="36" dur="10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000" fill="hold"/>
                                        <p:tgtEl>
                                          <p:spTgt spid="28"/>
                                        </p:tgtEl>
                                        <p:attrNameLst>
                                          <p:attrName>ppt_x</p:attrName>
                                        </p:attrNameLst>
                                      </p:cBhvr>
                                      <p:tavLst>
                                        <p:tav tm="0">
                                          <p:val>
                                            <p:strVal val="0-#ppt_w/2"/>
                                          </p:val>
                                        </p:tav>
                                        <p:tav tm="100000">
                                          <p:val>
                                            <p:strVal val="#ppt_x"/>
                                          </p:val>
                                        </p:tav>
                                      </p:tavLst>
                                    </p:anim>
                                    <p:anim calcmode="lin" valueType="num">
                                      <p:cBhvr additive="base">
                                        <p:cTn id="40" dur="1000" fill="hold"/>
                                        <p:tgtEl>
                                          <p:spTgt spid="2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1000" fill="hold"/>
                                        <p:tgtEl>
                                          <p:spTgt spid="32"/>
                                        </p:tgtEl>
                                        <p:attrNameLst>
                                          <p:attrName>ppt_x</p:attrName>
                                        </p:attrNameLst>
                                      </p:cBhvr>
                                      <p:tavLst>
                                        <p:tav tm="0">
                                          <p:val>
                                            <p:strVal val="0-#ppt_w/2"/>
                                          </p:val>
                                        </p:tav>
                                        <p:tav tm="100000">
                                          <p:val>
                                            <p:strVal val="#ppt_x"/>
                                          </p:val>
                                        </p:tav>
                                      </p:tavLst>
                                    </p:anim>
                                    <p:anim calcmode="lin" valueType="num">
                                      <p:cBhvr additive="base">
                                        <p:cTn id="44" dur="10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p:bldP spid="25" grpId="0"/>
      <p:bldP spid="27" grpId="0"/>
      <p:bldP spid="28" grpId="0"/>
      <p:bldP spid="3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 xmlns:a16="http://schemas.microsoft.com/office/drawing/2014/main" id="{5120F325-53DA-444D-9F10-C0A13529DB42}"/>
              </a:ext>
            </a:extLst>
          </p:cNvPr>
          <p:cNvGrpSpPr/>
          <p:nvPr/>
        </p:nvGrpSpPr>
        <p:grpSpPr>
          <a:xfrm>
            <a:off x="1" y="0"/>
            <a:ext cx="12192000" cy="6858000"/>
            <a:chOff x="19513" y="0"/>
            <a:chExt cx="12172487" cy="6858000"/>
          </a:xfrm>
        </p:grpSpPr>
        <p:pic>
          <p:nvPicPr>
            <p:cNvPr id="10" name="图片 9">
              <a:extLst>
                <a:ext uri="{FF2B5EF4-FFF2-40B4-BE49-F238E27FC236}">
                  <a16:creationId xmlns="" xmlns:a16="http://schemas.microsoft.com/office/drawing/2014/main" id="{816A4325-D575-4EAA-840D-5DF8B7CB1C5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
            <a:stretch/>
          </p:blipFill>
          <p:spPr>
            <a:xfrm>
              <a:off x="3049157" y="0"/>
              <a:ext cx="9142843" cy="6858000"/>
            </a:xfrm>
            <a:prstGeom prst="rect">
              <a:avLst/>
            </a:prstGeom>
          </p:spPr>
        </p:pic>
        <p:pic>
          <p:nvPicPr>
            <p:cNvPr id="21" name="图片 20">
              <a:extLst>
                <a:ext uri="{FF2B5EF4-FFF2-40B4-BE49-F238E27FC236}">
                  <a16:creationId xmlns="" xmlns:a16="http://schemas.microsoft.com/office/drawing/2014/main" id="{DF6CAC17-8063-469C-9D44-EA6BB0C218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2"/>
            <a:stretch/>
          </p:blipFill>
          <p:spPr>
            <a:xfrm flipH="1">
              <a:off x="19513" y="0"/>
              <a:ext cx="3029643" cy="6858000"/>
            </a:xfrm>
            <a:prstGeom prst="rect">
              <a:avLst/>
            </a:prstGeom>
          </p:spPr>
        </p:pic>
      </p:grpSp>
      <p:sp>
        <p:nvSpPr>
          <p:cNvPr id="32" name="任意多边形: 形状 31">
            <a:extLst>
              <a:ext uri="{FF2B5EF4-FFF2-40B4-BE49-F238E27FC236}">
                <a16:creationId xmlns="" xmlns:a16="http://schemas.microsoft.com/office/drawing/2014/main" id="{6913E201-85A4-4A72-8C39-CABE0D217920}"/>
              </a:ext>
            </a:extLst>
          </p:cNvPr>
          <p:cNvSpPr/>
          <p:nvPr/>
        </p:nvSpPr>
        <p:spPr>
          <a:xfrm>
            <a:off x="6592085" y="0"/>
            <a:ext cx="3443897" cy="6858000"/>
          </a:xfrm>
          <a:custGeom>
            <a:avLst/>
            <a:gdLst>
              <a:gd name="connsiteX0" fmla="*/ 1225639 w 3443897"/>
              <a:gd name="connsiteY0" fmla="*/ 0 h 6858000"/>
              <a:gd name="connsiteX1" fmla="*/ 3440380 w 3443897"/>
              <a:gd name="connsiteY1" fmla="*/ 0 h 6858000"/>
              <a:gd name="connsiteX2" fmla="*/ 3359525 w 3443897"/>
              <a:gd name="connsiteY2" fmla="*/ 46491 h 6858000"/>
              <a:gd name="connsiteX3" fmla="*/ 1455287 w 3443897"/>
              <a:gd name="connsiteY3" fmla="*/ 3429000 h 6858000"/>
              <a:gd name="connsiteX4" fmla="*/ 3359525 w 3443897"/>
              <a:gd name="connsiteY4" fmla="*/ 6811510 h 6858000"/>
              <a:gd name="connsiteX5" fmla="*/ 3443897 w 3443897"/>
              <a:gd name="connsiteY5" fmla="*/ 6858000 h 6858000"/>
              <a:gd name="connsiteX6" fmla="*/ 1230751 w 3443897"/>
              <a:gd name="connsiteY6" fmla="*/ 6858000 h 6858000"/>
              <a:gd name="connsiteX7" fmla="*/ 1026649 w 3443897"/>
              <a:gd name="connsiteY7" fmla="*/ 6600650 h 6858000"/>
              <a:gd name="connsiteX8" fmla="*/ 0 w 3443897"/>
              <a:gd name="connsiteY8" fmla="*/ 3429000 h 6858000"/>
              <a:gd name="connsiteX9" fmla="*/ 1074853 w 3443897"/>
              <a:gd name="connsiteY9" fmla="*/ 1918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43897" h="6858000">
                <a:moveTo>
                  <a:pt x="1225639" y="0"/>
                </a:moveTo>
                <a:lnTo>
                  <a:pt x="3440380" y="0"/>
                </a:lnTo>
                <a:lnTo>
                  <a:pt x="3359525" y="46491"/>
                </a:lnTo>
                <a:cubicBezTo>
                  <a:pt x="2217890" y="740165"/>
                  <a:pt x="1455287" y="1995525"/>
                  <a:pt x="1455287" y="3429000"/>
                </a:cubicBezTo>
                <a:cubicBezTo>
                  <a:pt x="1455287" y="4862475"/>
                  <a:pt x="2217890" y="6117835"/>
                  <a:pt x="3359525" y="6811510"/>
                </a:cubicBezTo>
                <a:lnTo>
                  <a:pt x="3443897" y="6858000"/>
                </a:lnTo>
                <a:lnTo>
                  <a:pt x="1230751" y="6858000"/>
                </a:lnTo>
                <a:lnTo>
                  <a:pt x="1026649" y="6600650"/>
                </a:lnTo>
                <a:cubicBezTo>
                  <a:pt x="380788" y="5709514"/>
                  <a:pt x="0" y="4613726"/>
                  <a:pt x="0" y="3429000"/>
                </a:cubicBezTo>
                <a:cubicBezTo>
                  <a:pt x="0" y="2215094"/>
                  <a:pt x="399778" y="1094561"/>
                  <a:pt x="1074853" y="191877"/>
                </a:cubicBezTo>
                <a:close/>
              </a:path>
            </a:pathLst>
          </a:cu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tx1"/>
              </a:solidFill>
              <a:cs typeface="+mn-ea"/>
              <a:sym typeface="+mn-lt"/>
            </a:endParaRPr>
          </a:p>
        </p:txBody>
      </p:sp>
      <p:sp>
        <p:nvSpPr>
          <p:cNvPr id="2" name="矩形 1">
            <a:extLst>
              <a:ext uri="{FF2B5EF4-FFF2-40B4-BE49-F238E27FC236}">
                <a16:creationId xmlns="" xmlns:a16="http://schemas.microsoft.com/office/drawing/2014/main" id="{FFE2C3D3-E863-4289-A3A7-3BA8A48E9097}"/>
              </a:ext>
            </a:extLst>
          </p:cNvPr>
          <p:cNvSpPr/>
          <p:nvPr/>
        </p:nvSpPr>
        <p:spPr>
          <a:xfrm>
            <a:off x="0" y="0"/>
            <a:ext cx="12192000" cy="6858000"/>
          </a:xfrm>
          <a:prstGeom prst="rect">
            <a:avLst/>
          </a:prstGeom>
          <a:gradFill>
            <a:gsLst>
              <a:gs pos="35000">
                <a:srgbClr val="479F72">
                  <a:alpha val="90000"/>
                </a:srgbClr>
              </a:gs>
              <a:gs pos="100000">
                <a:srgbClr val="35823C">
                  <a:alpha val="0"/>
                </a:srgbClr>
              </a:gs>
              <a:gs pos="0">
                <a:srgbClr val="479F7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a:extLst>
              <a:ext uri="{FF2B5EF4-FFF2-40B4-BE49-F238E27FC236}">
                <a16:creationId xmlns="" xmlns:a16="http://schemas.microsoft.com/office/drawing/2014/main" id="{41FF5A37-CF8D-47F0-A917-27AE14182472}"/>
              </a:ext>
            </a:extLst>
          </p:cNvPr>
          <p:cNvGrpSpPr/>
          <p:nvPr/>
        </p:nvGrpSpPr>
        <p:grpSpPr>
          <a:xfrm>
            <a:off x="674184" y="5530281"/>
            <a:ext cx="2591494" cy="999894"/>
            <a:chOff x="4216808" y="3514586"/>
            <a:chExt cx="2014260" cy="999894"/>
          </a:xfrm>
        </p:grpSpPr>
        <p:sp>
          <p:nvSpPr>
            <p:cNvPr id="18" name="文本框 17">
              <a:extLst>
                <a:ext uri="{FF2B5EF4-FFF2-40B4-BE49-F238E27FC236}">
                  <a16:creationId xmlns="" xmlns:a16="http://schemas.microsoft.com/office/drawing/2014/main" id="{A2AF9B54-E72B-415D-B585-82FD590C4E55}"/>
                </a:ext>
              </a:extLst>
            </p:cNvPr>
            <p:cNvSpPr txBox="1"/>
            <p:nvPr/>
          </p:nvSpPr>
          <p:spPr>
            <a:xfrm>
              <a:off x="4216808" y="3514586"/>
              <a:ext cx="2014260" cy="584775"/>
            </a:xfrm>
            <a:prstGeom prst="rect">
              <a:avLst/>
            </a:prstGeom>
            <a:noFill/>
          </p:spPr>
          <p:txBody>
            <a:bodyPr vert="horz" wrap="square" rtlCol="0">
              <a:spAutoFit/>
            </a:bodyPr>
            <a:lstStyle/>
            <a:p>
              <a:pPr algn="dist"/>
              <a:r>
                <a:rPr lang="en-US" altLang="zh-CN" sz="3200" dirty="0">
                  <a:solidFill>
                    <a:schemeClr val="bg1">
                      <a:alpha val="52000"/>
                    </a:schemeClr>
                  </a:solidFill>
                  <a:cs typeface="+mn-ea"/>
                  <a:sym typeface="+mn-lt"/>
                </a:rPr>
                <a:t>BUSINESS</a:t>
              </a:r>
              <a:endParaRPr lang="zh-CN" altLang="en-US" sz="3200" dirty="0">
                <a:solidFill>
                  <a:schemeClr val="bg1">
                    <a:alpha val="52000"/>
                  </a:schemeClr>
                </a:solidFill>
                <a:cs typeface="+mn-ea"/>
                <a:sym typeface="+mn-lt"/>
              </a:endParaRPr>
            </a:p>
          </p:txBody>
        </p:sp>
        <p:sp>
          <p:nvSpPr>
            <p:cNvPr id="19" name="文本框 18">
              <a:extLst>
                <a:ext uri="{FF2B5EF4-FFF2-40B4-BE49-F238E27FC236}">
                  <a16:creationId xmlns="" xmlns:a16="http://schemas.microsoft.com/office/drawing/2014/main" id="{EC160008-D971-424D-B439-03565CF9A73D}"/>
                </a:ext>
              </a:extLst>
            </p:cNvPr>
            <p:cNvSpPr txBox="1"/>
            <p:nvPr/>
          </p:nvSpPr>
          <p:spPr>
            <a:xfrm>
              <a:off x="4216809" y="3929705"/>
              <a:ext cx="2014259" cy="584775"/>
            </a:xfrm>
            <a:prstGeom prst="rect">
              <a:avLst/>
            </a:prstGeom>
            <a:noFill/>
          </p:spPr>
          <p:txBody>
            <a:bodyPr vert="horz" wrap="square" rtlCol="0">
              <a:spAutoFit/>
            </a:bodyPr>
            <a:lstStyle/>
            <a:p>
              <a:pPr algn="dist"/>
              <a:r>
                <a:rPr lang="en-US" altLang="zh-CN" sz="3200" dirty="0">
                  <a:solidFill>
                    <a:schemeClr val="bg1">
                      <a:alpha val="52000"/>
                    </a:schemeClr>
                  </a:solidFill>
                  <a:cs typeface="+mn-ea"/>
                  <a:sym typeface="+mn-lt"/>
                </a:rPr>
                <a:t>BROCHURE</a:t>
              </a:r>
              <a:endParaRPr lang="zh-CN" altLang="en-US" sz="3200" dirty="0">
                <a:solidFill>
                  <a:schemeClr val="bg1">
                    <a:alpha val="52000"/>
                  </a:schemeClr>
                </a:solidFill>
                <a:cs typeface="+mn-ea"/>
                <a:sym typeface="+mn-lt"/>
              </a:endParaRPr>
            </a:p>
          </p:txBody>
        </p:sp>
      </p:grpSp>
      <p:grpSp>
        <p:nvGrpSpPr>
          <p:cNvPr id="38" name="组合 37">
            <a:extLst>
              <a:ext uri="{FF2B5EF4-FFF2-40B4-BE49-F238E27FC236}">
                <a16:creationId xmlns="" xmlns:a16="http://schemas.microsoft.com/office/drawing/2014/main" id="{F5ABB5E5-DAE7-4846-B7CA-2D6BDE9DD7EB}"/>
              </a:ext>
            </a:extLst>
          </p:cNvPr>
          <p:cNvGrpSpPr/>
          <p:nvPr/>
        </p:nvGrpSpPr>
        <p:grpSpPr>
          <a:xfrm>
            <a:off x="597021" y="3775329"/>
            <a:ext cx="5995063" cy="1068301"/>
            <a:chOff x="597021" y="3933366"/>
            <a:chExt cx="6224596" cy="1068301"/>
          </a:xfrm>
        </p:grpSpPr>
        <p:sp>
          <p:nvSpPr>
            <p:cNvPr id="17" name="文本框 16">
              <a:extLst>
                <a:ext uri="{FF2B5EF4-FFF2-40B4-BE49-F238E27FC236}">
                  <a16:creationId xmlns="" xmlns:a16="http://schemas.microsoft.com/office/drawing/2014/main" id="{41E04679-FFA0-47CE-A58F-E9B796B5EFA2}"/>
                </a:ext>
              </a:extLst>
            </p:cNvPr>
            <p:cNvSpPr txBox="1"/>
            <p:nvPr/>
          </p:nvSpPr>
          <p:spPr>
            <a:xfrm>
              <a:off x="597021" y="3933366"/>
              <a:ext cx="6224595" cy="769441"/>
            </a:xfrm>
            <a:prstGeom prst="rect">
              <a:avLst/>
            </a:prstGeom>
            <a:noFill/>
          </p:spPr>
          <p:txBody>
            <a:bodyPr vert="horz" wrap="square" rtlCol="0">
              <a:spAutoFit/>
            </a:bodyPr>
            <a:lstStyle/>
            <a:p>
              <a:pPr algn="dist"/>
              <a:r>
                <a:rPr lang="zh-CN" altLang="en-US" sz="4400" dirty="0">
                  <a:solidFill>
                    <a:schemeClr val="bg1"/>
                  </a:solidFill>
                  <a:cs typeface="+mn-ea"/>
                  <a:sym typeface="+mn-lt"/>
                </a:rPr>
                <a:t>感谢您的观看</a:t>
              </a:r>
            </a:p>
          </p:txBody>
        </p:sp>
        <p:sp>
          <p:nvSpPr>
            <p:cNvPr id="20" name="文本框 19">
              <a:extLst>
                <a:ext uri="{FF2B5EF4-FFF2-40B4-BE49-F238E27FC236}">
                  <a16:creationId xmlns="" xmlns:a16="http://schemas.microsoft.com/office/drawing/2014/main" id="{79B8A914-AE6D-4F8E-B20E-9E0D6AF2B7C6}"/>
                </a:ext>
              </a:extLst>
            </p:cNvPr>
            <p:cNvSpPr txBox="1"/>
            <p:nvPr/>
          </p:nvSpPr>
          <p:spPr>
            <a:xfrm>
              <a:off x="674185" y="4693890"/>
              <a:ext cx="6147432" cy="307777"/>
            </a:xfrm>
            <a:prstGeom prst="rect">
              <a:avLst/>
            </a:prstGeom>
            <a:noFill/>
          </p:spPr>
          <p:txBody>
            <a:bodyPr wrap="square">
              <a:spAutoFit/>
            </a:bodyPr>
            <a:lstStyle/>
            <a:p>
              <a:pPr algn="dist"/>
              <a:r>
                <a:rPr lang="en-US" altLang="zh-CN" sz="1400" dirty="0">
                  <a:solidFill>
                    <a:schemeClr val="bg1"/>
                  </a:solidFill>
                  <a:cs typeface="+mn-ea"/>
                  <a:sym typeface="+mn-lt"/>
                </a:rPr>
                <a:t>GREEN AGRICULTURE DEVELOPMENT</a:t>
              </a:r>
              <a:endParaRPr lang="zh-CN" altLang="en-US" sz="1400" dirty="0">
                <a:solidFill>
                  <a:schemeClr val="bg1"/>
                </a:solidFill>
                <a:cs typeface="+mn-ea"/>
                <a:sym typeface="+mn-lt"/>
              </a:endParaRPr>
            </a:p>
          </p:txBody>
        </p:sp>
      </p:grpSp>
      <p:grpSp>
        <p:nvGrpSpPr>
          <p:cNvPr id="23" name="组合 22">
            <a:extLst>
              <a:ext uri="{FF2B5EF4-FFF2-40B4-BE49-F238E27FC236}">
                <a16:creationId xmlns="" xmlns:a16="http://schemas.microsoft.com/office/drawing/2014/main" id="{813E32F3-BDC3-409D-93F1-2479C5D76F36}"/>
              </a:ext>
            </a:extLst>
          </p:cNvPr>
          <p:cNvGrpSpPr/>
          <p:nvPr/>
        </p:nvGrpSpPr>
        <p:grpSpPr>
          <a:xfrm>
            <a:off x="636809" y="1142715"/>
            <a:ext cx="4640249" cy="2605650"/>
            <a:chOff x="589978" y="105452"/>
            <a:chExt cx="8323218" cy="4673757"/>
          </a:xfrm>
        </p:grpSpPr>
        <p:pic>
          <p:nvPicPr>
            <p:cNvPr id="9" name="图片 8">
              <a:extLst>
                <a:ext uri="{FF2B5EF4-FFF2-40B4-BE49-F238E27FC236}">
                  <a16:creationId xmlns="" xmlns:a16="http://schemas.microsoft.com/office/drawing/2014/main" id="{A5F98A1A-A387-4111-A2FB-3A70F6D2ADD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9978" y="964533"/>
              <a:ext cx="3357376" cy="3445344"/>
            </a:xfrm>
            <a:prstGeom prst="rect">
              <a:avLst/>
            </a:prstGeom>
          </p:spPr>
        </p:pic>
        <p:pic>
          <p:nvPicPr>
            <p:cNvPr id="22" name="图片 21">
              <a:extLst>
                <a:ext uri="{FF2B5EF4-FFF2-40B4-BE49-F238E27FC236}">
                  <a16:creationId xmlns="" xmlns:a16="http://schemas.microsoft.com/office/drawing/2014/main" id="{1786BB98-36BE-41EE-A1DE-D7435BBC129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61393" y="2226509"/>
              <a:ext cx="2985623" cy="2552700"/>
            </a:xfrm>
            <a:prstGeom prst="rect">
              <a:avLst/>
            </a:prstGeom>
          </p:spPr>
        </p:pic>
        <p:pic>
          <p:nvPicPr>
            <p:cNvPr id="36" name="图片 35">
              <a:extLst>
                <a:ext uri="{FF2B5EF4-FFF2-40B4-BE49-F238E27FC236}">
                  <a16:creationId xmlns="" xmlns:a16="http://schemas.microsoft.com/office/drawing/2014/main" id="{B10ED669-044F-44F3-B07D-FAEE890DB31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68343" y="105452"/>
              <a:ext cx="4844853" cy="4465152"/>
            </a:xfrm>
            <a:prstGeom prst="rect">
              <a:avLst/>
            </a:prstGeom>
          </p:spPr>
        </p:pic>
      </p:grpSp>
      <p:pic>
        <p:nvPicPr>
          <p:cNvPr id="25" name="图片 24">
            <a:extLst>
              <a:ext uri="{FF2B5EF4-FFF2-40B4-BE49-F238E27FC236}">
                <a16:creationId xmlns="" xmlns:a16="http://schemas.microsoft.com/office/drawing/2014/main" id="{FE572239-63A6-4892-939C-49572D4491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4144" y="203749"/>
            <a:ext cx="800025" cy="490924"/>
          </a:xfrm>
          <a:prstGeom prst="rect">
            <a:avLst/>
          </a:prstGeom>
        </p:spPr>
      </p:pic>
    </p:spTree>
    <p:extLst>
      <p:ext uri="{BB962C8B-B14F-4D97-AF65-F5344CB8AC3E}">
        <p14:creationId xmlns:p14="http://schemas.microsoft.com/office/powerpoint/2010/main" val="3581378596"/>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par>
                                <p:cTn id="8" presetID="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0-#ppt_w/2"/>
                                          </p:val>
                                        </p:tav>
                                        <p:tav tm="100000">
                                          <p:val>
                                            <p:strVal val="#ppt_x"/>
                                          </p:val>
                                        </p:tav>
                                      </p:tavLst>
                                    </p:anim>
                                    <p:anim calcmode="lin" valueType="num">
                                      <p:cBhvr additive="base">
                                        <p:cTn id="11" dur="1000" fill="hold"/>
                                        <p:tgtEl>
                                          <p:spTgt spid="2"/>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75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1000" fill="hold"/>
                                        <p:tgtEl>
                                          <p:spTgt spid="32"/>
                                        </p:tgtEl>
                                        <p:attrNameLst>
                                          <p:attrName>ppt_x</p:attrName>
                                        </p:attrNameLst>
                                      </p:cBhvr>
                                      <p:tavLst>
                                        <p:tav tm="0">
                                          <p:val>
                                            <p:strVal val="1+#ppt_w/2"/>
                                          </p:val>
                                        </p:tav>
                                        <p:tav tm="100000">
                                          <p:val>
                                            <p:strVal val="#ppt_x"/>
                                          </p:val>
                                        </p:tav>
                                      </p:tavLst>
                                    </p:anim>
                                    <p:anim calcmode="lin" valueType="num">
                                      <p:cBhvr additive="base">
                                        <p:cTn id="15" dur="1000" fill="hold"/>
                                        <p:tgtEl>
                                          <p:spTgt spid="32"/>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75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1000" fill="hold"/>
                                        <p:tgtEl>
                                          <p:spTgt spid="25"/>
                                        </p:tgtEl>
                                        <p:attrNameLst>
                                          <p:attrName>ppt_x</p:attrName>
                                        </p:attrNameLst>
                                      </p:cBhvr>
                                      <p:tavLst>
                                        <p:tav tm="0">
                                          <p:val>
                                            <p:strVal val="0-#ppt_w/2"/>
                                          </p:val>
                                        </p:tav>
                                        <p:tav tm="100000">
                                          <p:val>
                                            <p:strVal val="#ppt_x"/>
                                          </p:val>
                                        </p:tav>
                                      </p:tavLst>
                                    </p:anim>
                                    <p:anim calcmode="lin" valueType="num">
                                      <p:cBhvr additive="base">
                                        <p:cTn id="19" dur="100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75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1000" fill="hold"/>
                                        <p:tgtEl>
                                          <p:spTgt spid="24"/>
                                        </p:tgtEl>
                                        <p:attrNameLst>
                                          <p:attrName>ppt_x</p:attrName>
                                        </p:attrNameLst>
                                      </p:cBhvr>
                                      <p:tavLst>
                                        <p:tav tm="0">
                                          <p:val>
                                            <p:strVal val="0-#ppt_w/2"/>
                                          </p:val>
                                        </p:tav>
                                        <p:tav tm="100000">
                                          <p:val>
                                            <p:strVal val="#ppt_x"/>
                                          </p:val>
                                        </p:tav>
                                      </p:tavLst>
                                    </p:anim>
                                    <p:anim calcmode="lin" valueType="num">
                                      <p:cBhvr additive="base">
                                        <p:cTn id="23" dur="1000" fill="hold"/>
                                        <p:tgtEl>
                                          <p:spTgt spid="24"/>
                                        </p:tgtEl>
                                        <p:attrNameLst>
                                          <p:attrName>ppt_y</p:attrName>
                                        </p:attrNameLst>
                                      </p:cBhvr>
                                      <p:tavLst>
                                        <p:tav tm="0">
                                          <p:val>
                                            <p:strVal val="#ppt_y"/>
                                          </p:val>
                                        </p:tav>
                                        <p:tav tm="100000">
                                          <p:val>
                                            <p:strVal val="#ppt_y"/>
                                          </p:val>
                                        </p:tav>
                                      </p:tavLst>
                                    </p:anim>
                                  </p:childTnLst>
                                </p:cTn>
                              </p:par>
                              <p:par>
                                <p:cTn id="24" presetID="2" presetClass="entr" presetSubtype="8" fill="hold" nodeType="withEffect">
                                  <p:stCondLst>
                                    <p:cond delay="750"/>
                                  </p:stCondLst>
                                  <p:childTnLst>
                                    <p:set>
                                      <p:cBhvr>
                                        <p:cTn id="25" dur="1" fill="hold">
                                          <p:stCondLst>
                                            <p:cond delay="0"/>
                                          </p:stCondLst>
                                        </p:cTn>
                                        <p:tgtEl>
                                          <p:spTgt spid="38"/>
                                        </p:tgtEl>
                                        <p:attrNameLst>
                                          <p:attrName>style.visibility</p:attrName>
                                        </p:attrNameLst>
                                      </p:cBhvr>
                                      <p:to>
                                        <p:strVal val="visible"/>
                                      </p:to>
                                    </p:set>
                                    <p:anim calcmode="lin" valueType="num">
                                      <p:cBhvr additive="base">
                                        <p:cTn id="26" dur="1000" fill="hold"/>
                                        <p:tgtEl>
                                          <p:spTgt spid="38"/>
                                        </p:tgtEl>
                                        <p:attrNameLst>
                                          <p:attrName>ppt_x</p:attrName>
                                        </p:attrNameLst>
                                      </p:cBhvr>
                                      <p:tavLst>
                                        <p:tav tm="0">
                                          <p:val>
                                            <p:strVal val="0-#ppt_w/2"/>
                                          </p:val>
                                        </p:tav>
                                        <p:tav tm="100000">
                                          <p:val>
                                            <p:strVal val="#ppt_x"/>
                                          </p:val>
                                        </p:tav>
                                      </p:tavLst>
                                    </p:anim>
                                    <p:anim calcmode="lin" valueType="num">
                                      <p:cBhvr additive="base">
                                        <p:cTn id="27" dur="1000" fill="hold"/>
                                        <p:tgtEl>
                                          <p:spTgt spid="38"/>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750"/>
                                  </p:stCondLst>
                                  <p:childTnLst>
                                    <p:set>
                                      <p:cBhvr>
                                        <p:cTn id="29" dur="1" fill="hold">
                                          <p:stCondLst>
                                            <p:cond delay="0"/>
                                          </p:stCondLst>
                                        </p:cTn>
                                        <p:tgtEl>
                                          <p:spTgt spid="23"/>
                                        </p:tgtEl>
                                        <p:attrNameLst>
                                          <p:attrName>style.visibility</p:attrName>
                                        </p:attrNameLst>
                                      </p:cBhvr>
                                      <p:to>
                                        <p:strVal val="visible"/>
                                      </p:to>
                                    </p:set>
                                    <p:anim calcmode="lin" valueType="num">
                                      <p:cBhvr additive="base">
                                        <p:cTn id="30" dur="1000" fill="hold"/>
                                        <p:tgtEl>
                                          <p:spTgt spid="23"/>
                                        </p:tgtEl>
                                        <p:attrNameLst>
                                          <p:attrName>ppt_x</p:attrName>
                                        </p:attrNameLst>
                                      </p:cBhvr>
                                      <p:tavLst>
                                        <p:tav tm="0">
                                          <p:val>
                                            <p:strVal val="0-#ppt_w/2"/>
                                          </p:val>
                                        </p:tav>
                                        <p:tav tm="100000">
                                          <p:val>
                                            <p:strVal val="#ppt_x"/>
                                          </p:val>
                                        </p:tav>
                                      </p:tavLst>
                                    </p:anim>
                                    <p:anim calcmode="lin" valueType="num">
                                      <p:cBhvr additive="base">
                                        <p:cTn id="31"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626952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E0A19339-4FBC-48E6-8BB5-2CE06B5156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0289113" cy="6858000"/>
          </a:xfrm>
          <a:prstGeom prst="rect">
            <a:avLst/>
          </a:prstGeom>
        </p:spPr>
      </p:pic>
      <p:pic>
        <p:nvPicPr>
          <p:cNvPr id="40" name="图片 39">
            <a:extLst>
              <a:ext uri="{FF2B5EF4-FFF2-40B4-BE49-F238E27FC236}">
                <a16:creationId xmlns="" xmlns:a16="http://schemas.microsoft.com/office/drawing/2014/main" id="{CC8832C7-8DE5-4D34-9F2E-5519A6E083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0289112" y="0"/>
            <a:ext cx="1902887" cy="6858000"/>
          </a:xfrm>
          <a:prstGeom prst="rect">
            <a:avLst/>
          </a:prstGeom>
        </p:spPr>
      </p:pic>
      <p:sp>
        <p:nvSpPr>
          <p:cNvPr id="48" name="任意多边形: 形状 47">
            <a:extLst>
              <a:ext uri="{FF2B5EF4-FFF2-40B4-BE49-F238E27FC236}">
                <a16:creationId xmlns="" xmlns:a16="http://schemas.microsoft.com/office/drawing/2014/main" id="{EE090696-76B6-4140-B6DD-102C2158EB17}"/>
              </a:ext>
            </a:extLst>
          </p:cNvPr>
          <p:cNvSpPr/>
          <p:nvPr/>
        </p:nvSpPr>
        <p:spPr>
          <a:xfrm>
            <a:off x="0" y="0"/>
            <a:ext cx="12192001" cy="3429000"/>
          </a:xfrm>
          <a:custGeom>
            <a:avLst/>
            <a:gdLst>
              <a:gd name="connsiteX0" fmla="*/ 0 w 12192001"/>
              <a:gd name="connsiteY0" fmla="*/ 0 h 3429000"/>
              <a:gd name="connsiteX1" fmla="*/ 1039657 w 12192001"/>
              <a:gd name="connsiteY1" fmla="*/ 0 h 3429000"/>
              <a:gd name="connsiteX2" fmla="*/ 1182057 w 12192001"/>
              <a:gd name="connsiteY2" fmla="*/ 101263 h 3429000"/>
              <a:gd name="connsiteX3" fmla="*/ 6096003 w 12192001"/>
              <a:gd name="connsiteY3" fmla="*/ 1602266 h 3429000"/>
              <a:gd name="connsiteX4" fmla="*/ 11009948 w 12192001"/>
              <a:gd name="connsiteY4" fmla="*/ 101263 h 3429000"/>
              <a:gd name="connsiteX5" fmla="*/ 11152348 w 12192001"/>
              <a:gd name="connsiteY5" fmla="*/ 0 h 3429000"/>
              <a:gd name="connsiteX6" fmla="*/ 12192001 w 12192001"/>
              <a:gd name="connsiteY6" fmla="*/ 0 h 3429000"/>
              <a:gd name="connsiteX7" fmla="*/ 12192001 w 12192001"/>
              <a:gd name="connsiteY7" fmla="*/ 1501738 h 3429000"/>
              <a:gd name="connsiteX8" fmla="*/ 12031292 w 12192001"/>
              <a:gd name="connsiteY8" fmla="*/ 1616020 h 3429000"/>
              <a:gd name="connsiteX9" fmla="*/ 6096003 w 12192001"/>
              <a:gd name="connsiteY9" fmla="*/ 3429000 h 3429000"/>
              <a:gd name="connsiteX10" fmla="*/ 160712 w 12192001"/>
              <a:gd name="connsiteY10" fmla="*/ 1616020 h 3429000"/>
              <a:gd name="connsiteX11" fmla="*/ 0 w 12192001"/>
              <a:gd name="connsiteY11" fmla="*/ 150173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3429000">
                <a:moveTo>
                  <a:pt x="0" y="0"/>
                </a:moveTo>
                <a:lnTo>
                  <a:pt x="1039657" y="0"/>
                </a:lnTo>
                <a:lnTo>
                  <a:pt x="1182057" y="101263"/>
                </a:lnTo>
                <a:cubicBezTo>
                  <a:pt x="2584772" y="1048918"/>
                  <a:pt x="4275766" y="1602266"/>
                  <a:pt x="6096003" y="1602266"/>
                </a:cubicBezTo>
                <a:cubicBezTo>
                  <a:pt x="7916238" y="1602266"/>
                  <a:pt x="9607233" y="1048918"/>
                  <a:pt x="11009948" y="101263"/>
                </a:cubicBezTo>
                <a:lnTo>
                  <a:pt x="11152348" y="0"/>
                </a:lnTo>
                <a:lnTo>
                  <a:pt x="12192001" y="0"/>
                </a:lnTo>
                <a:lnTo>
                  <a:pt x="12192001" y="1501738"/>
                </a:lnTo>
                <a:lnTo>
                  <a:pt x="12031292" y="1616020"/>
                </a:lnTo>
                <a:cubicBezTo>
                  <a:pt x="10337029" y="2760642"/>
                  <a:pt x="8294567" y="3429000"/>
                  <a:pt x="6096003" y="3429000"/>
                </a:cubicBezTo>
                <a:cubicBezTo>
                  <a:pt x="3897437" y="3429000"/>
                  <a:pt x="1854976" y="2760642"/>
                  <a:pt x="160712" y="1616020"/>
                </a:cubicBezTo>
                <a:lnTo>
                  <a:pt x="0" y="1501735"/>
                </a:lnTo>
                <a:close/>
              </a:path>
            </a:pathLst>
          </a:cu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sp>
        <p:nvSpPr>
          <p:cNvPr id="2" name="矩形 1">
            <a:extLst>
              <a:ext uri="{FF2B5EF4-FFF2-40B4-BE49-F238E27FC236}">
                <a16:creationId xmlns="" xmlns:a16="http://schemas.microsoft.com/office/drawing/2014/main" id="{FFE2C3D3-E863-4289-A3A7-3BA8A48E9097}"/>
              </a:ext>
            </a:extLst>
          </p:cNvPr>
          <p:cNvSpPr/>
          <p:nvPr/>
        </p:nvSpPr>
        <p:spPr>
          <a:xfrm flipH="1">
            <a:off x="0" y="0"/>
            <a:ext cx="12192000" cy="6858000"/>
          </a:xfrm>
          <a:prstGeom prst="rect">
            <a:avLst/>
          </a:prstGeom>
          <a:gradFill flip="none" rotWithShape="1">
            <a:gsLst>
              <a:gs pos="50000">
                <a:srgbClr val="479F72">
                  <a:alpha val="90000"/>
                </a:srgbClr>
              </a:gs>
              <a:gs pos="100000">
                <a:srgbClr val="35823C">
                  <a:alpha val="0"/>
                </a:srgbClr>
              </a:gs>
              <a:gs pos="0">
                <a:srgbClr val="479F7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a:extLst>
              <a:ext uri="{FF2B5EF4-FFF2-40B4-BE49-F238E27FC236}">
                <a16:creationId xmlns="" xmlns:a16="http://schemas.microsoft.com/office/drawing/2014/main" id="{FCBCBA71-00D2-45AF-8CE6-DA4BFCA934F4}"/>
              </a:ext>
            </a:extLst>
          </p:cNvPr>
          <p:cNvGrpSpPr/>
          <p:nvPr/>
        </p:nvGrpSpPr>
        <p:grpSpPr>
          <a:xfrm>
            <a:off x="3115636" y="3429000"/>
            <a:ext cx="6010900" cy="1089817"/>
            <a:chOff x="1732725" y="2345934"/>
            <a:chExt cx="3181380" cy="1089817"/>
          </a:xfrm>
        </p:grpSpPr>
        <p:sp>
          <p:nvSpPr>
            <p:cNvPr id="58" name="文本框 57">
              <a:extLst>
                <a:ext uri="{FF2B5EF4-FFF2-40B4-BE49-F238E27FC236}">
                  <a16:creationId xmlns="" xmlns:a16="http://schemas.microsoft.com/office/drawing/2014/main" id="{8C699009-F3C6-4EEC-B2C7-26D9C9EACBA0}"/>
                </a:ext>
              </a:extLst>
            </p:cNvPr>
            <p:cNvSpPr txBox="1"/>
            <p:nvPr/>
          </p:nvSpPr>
          <p:spPr>
            <a:xfrm>
              <a:off x="1733910" y="2345934"/>
              <a:ext cx="3166602" cy="769441"/>
            </a:xfrm>
            <a:prstGeom prst="rect">
              <a:avLst/>
            </a:prstGeom>
            <a:noFill/>
          </p:spPr>
          <p:txBody>
            <a:bodyPr wrap="square" rtlCol="0">
              <a:spAutoFit/>
            </a:bodyPr>
            <a:lstStyle/>
            <a:p>
              <a:pPr algn="dist"/>
              <a:r>
                <a:rPr lang="zh-CN" altLang="en-US" sz="4400" dirty="0">
                  <a:solidFill>
                    <a:schemeClr val="bg1"/>
                  </a:solidFill>
                  <a:cs typeface="+mn-ea"/>
                  <a:sym typeface="+mn-lt"/>
                </a:rPr>
                <a:t>国内绿色农业发展历史</a:t>
              </a:r>
            </a:p>
          </p:txBody>
        </p:sp>
        <p:sp>
          <p:nvSpPr>
            <p:cNvPr id="59" name="文本框 58">
              <a:extLst>
                <a:ext uri="{FF2B5EF4-FFF2-40B4-BE49-F238E27FC236}">
                  <a16:creationId xmlns="" xmlns:a16="http://schemas.microsoft.com/office/drawing/2014/main" id="{3C08C84B-051F-4609-B79D-A2382F81F280}"/>
                </a:ext>
              </a:extLst>
            </p:cNvPr>
            <p:cNvSpPr txBox="1"/>
            <p:nvPr/>
          </p:nvSpPr>
          <p:spPr>
            <a:xfrm>
              <a:off x="1732725" y="3127974"/>
              <a:ext cx="3181380" cy="307777"/>
            </a:xfrm>
            <a:prstGeom prst="rect">
              <a:avLst/>
            </a:prstGeom>
            <a:noFill/>
          </p:spPr>
          <p:txBody>
            <a:bodyPr wrap="square" rtlCol="0">
              <a:spAutoFit/>
            </a:bodyPr>
            <a:lstStyle/>
            <a:p>
              <a:pPr algn="dist"/>
              <a:r>
                <a:rPr lang="en-US" altLang="zh-CN" sz="1400" dirty="0">
                  <a:solidFill>
                    <a:schemeClr val="bg1"/>
                  </a:solidFill>
                  <a:cs typeface="+mn-ea"/>
                  <a:sym typeface="+mn-lt"/>
                </a:rPr>
                <a:t>GREEN AGRICULTURE DEVELOPMENT</a:t>
              </a:r>
              <a:endParaRPr lang="zh-CN" altLang="en-US" sz="1400" dirty="0">
                <a:solidFill>
                  <a:schemeClr val="bg1"/>
                </a:solidFill>
                <a:cs typeface="+mn-ea"/>
                <a:sym typeface="+mn-lt"/>
              </a:endParaRPr>
            </a:p>
          </p:txBody>
        </p:sp>
      </p:grpSp>
      <p:sp>
        <p:nvSpPr>
          <p:cNvPr id="54" name="文本框 53">
            <a:extLst>
              <a:ext uri="{FF2B5EF4-FFF2-40B4-BE49-F238E27FC236}">
                <a16:creationId xmlns="" xmlns:a16="http://schemas.microsoft.com/office/drawing/2014/main" id="{7FED6C5A-5296-4BC1-B0F3-40C42204CF01}"/>
              </a:ext>
            </a:extLst>
          </p:cNvPr>
          <p:cNvSpPr txBox="1"/>
          <p:nvPr/>
        </p:nvSpPr>
        <p:spPr>
          <a:xfrm>
            <a:off x="3607627" y="4756013"/>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55" name="文本框 54">
            <a:extLst>
              <a:ext uri="{FF2B5EF4-FFF2-40B4-BE49-F238E27FC236}">
                <a16:creationId xmlns="" xmlns:a16="http://schemas.microsoft.com/office/drawing/2014/main" id="{C3339A45-ADB1-458B-93EF-4E62D042EC23}"/>
              </a:ext>
            </a:extLst>
          </p:cNvPr>
          <p:cNvSpPr txBox="1"/>
          <p:nvPr/>
        </p:nvSpPr>
        <p:spPr>
          <a:xfrm>
            <a:off x="3610478" y="5271539"/>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56" name="文本框 55">
            <a:extLst>
              <a:ext uri="{FF2B5EF4-FFF2-40B4-BE49-F238E27FC236}">
                <a16:creationId xmlns="" xmlns:a16="http://schemas.microsoft.com/office/drawing/2014/main" id="{0A10ECE6-A1FA-4A45-8EA1-A6270FB40ECD}"/>
              </a:ext>
            </a:extLst>
          </p:cNvPr>
          <p:cNvSpPr txBox="1"/>
          <p:nvPr/>
        </p:nvSpPr>
        <p:spPr>
          <a:xfrm>
            <a:off x="6383709" y="4761389"/>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57" name="文本框 56">
            <a:extLst>
              <a:ext uri="{FF2B5EF4-FFF2-40B4-BE49-F238E27FC236}">
                <a16:creationId xmlns="" xmlns:a16="http://schemas.microsoft.com/office/drawing/2014/main" id="{6A5452A1-D7CC-4350-9B0F-356103441DC3}"/>
              </a:ext>
            </a:extLst>
          </p:cNvPr>
          <p:cNvSpPr txBox="1"/>
          <p:nvPr/>
        </p:nvSpPr>
        <p:spPr>
          <a:xfrm>
            <a:off x="6386560" y="5276915"/>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79" name="文本框 78">
            <a:extLst>
              <a:ext uri="{FF2B5EF4-FFF2-40B4-BE49-F238E27FC236}">
                <a16:creationId xmlns="" xmlns:a16="http://schemas.microsoft.com/office/drawing/2014/main" id="{5019E684-4FC3-44A9-8B6F-677D944AC07B}"/>
              </a:ext>
            </a:extLst>
          </p:cNvPr>
          <p:cNvSpPr txBox="1"/>
          <p:nvPr/>
        </p:nvSpPr>
        <p:spPr>
          <a:xfrm>
            <a:off x="4422989" y="2214935"/>
            <a:ext cx="3307508" cy="769441"/>
          </a:xfrm>
          <a:prstGeom prst="rect">
            <a:avLst/>
          </a:prstGeom>
          <a:noFill/>
        </p:spPr>
        <p:txBody>
          <a:bodyPr wrap="square" rtlCol="0">
            <a:spAutoFit/>
          </a:bodyPr>
          <a:lstStyle/>
          <a:p>
            <a:pPr algn="dist"/>
            <a:r>
              <a:rPr lang="en-US" altLang="zh-CN" sz="4400" dirty="0">
                <a:solidFill>
                  <a:schemeClr val="bg1"/>
                </a:solidFill>
                <a:cs typeface="+mn-ea"/>
                <a:sym typeface="+mn-lt"/>
              </a:rPr>
              <a:t>PART ONE</a:t>
            </a:r>
            <a:endParaRPr lang="zh-CN" altLang="en-US" sz="4400" dirty="0">
              <a:solidFill>
                <a:schemeClr val="bg1"/>
              </a:solidFill>
              <a:cs typeface="+mn-ea"/>
              <a:sym typeface="+mn-lt"/>
            </a:endParaRPr>
          </a:p>
        </p:txBody>
      </p:sp>
      <p:grpSp>
        <p:nvGrpSpPr>
          <p:cNvPr id="80" name="组合 79">
            <a:extLst>
              <a:ext uri="{FF2B5EF4-FFF2-40B4-BE49-F238E27FC236}">
                <a16:creationId xmlns="" xmlns:a16="http://schemas.microsoft.com/office/drawing/2014/main" id="{A3A47835-34D7-452A-99E0-29A81D98270C}"/>
              </a:ext>
            </a:extLst>
          </p:cNvPr>
          <p:cNvGrpSpPr/>
          <p:nvPr/>
        </p:nvGrpSpPr>
        <p:grpSpPr>
          <a:xfrm>
            <a:off x="5202357" y="1197347"/>
            <a:ext cx="1841936" cy="1034307"/>
            <a:chOff x="589978" y="105452"/>
            <a:chExt cx="8323218" cy="4673757"/>
          </a:xfrm>
        </p:grpSpPr>
        <p:pic>
          <p:nvPicPr>
            <p:cNvPr id="81" name="图片 80">
              <a:extLst>
                <a:ext uri="{FF2B5EF4-FFF2-40B4-BE49-F238E27FC236}">
                  <a16:creationId xmlns="" xmlns:a16="http://schemas.microsoft.com/office/drawing/2014/main" id="{6C030A9F-66C9-46A1-AA77-71434B117D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9978" y="964533"/>
              <a:ext cx="3357376" cy="3445344"/>
            </a:xfrm>
            <a:prstGeom prst="rect">
              <a:avLst/>
            </a:prstGeom>
          </p:spPr>
        </p:pic>
        <p:pic>
          <p:nvPicPr>
            <p:cNvPr id="82" name="图片 81">
              <a:extLst>
                <a:ext uri="{FF2B5EF4-FFF2-40B4-BE49-F238E27FC236}">
                  <a16:creationId xmlns="" xmlns:a16="http://schemas.microsoft.com/office/drawing/2014/main" id="{283F24ED-32B1-4550-8127-C4360DF7EF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61393" y="2226509"/>
              <a:ext cx="2985623" cy="2552700"/>
            </a:xfrm>
            <a:prstGeom prst="rect">
              <a:avLst/>
            </a:prstGeom>
          </p:spPr>
        </p:pic>
        <p:pic>
          <p:nvPicPr>
            <p:cNvPr id="83" name="图片 82">
              <a:extLst>
                <a:ext uri="{FF2B5EF4-FFF2-40B4-BE49-F238E27FC236}">
                  <a16:creationId xmlns="" xmlns:a16="http://schemas.microsoft.com/office/drawing/2014/main" id="{3C93E64C-3E7E-48A2-A76B-922C21A84C1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68343" y="105452"/>
              <a:ext cx="4844853" cy="4465152"/>
            </a:xfrm>
            <a:prstGeom prst="rect">
              <a:avLst/>
            </a:prstGeom>
          </p:spPr>
        </p:pic>
      </p:grpSp>
      <p:pic>
        <p:nvPicPr>
          <p:cNvPr id="84" name="图片 83">
            <a:extLst>
              <a:ext uri="{FF2B5EF4-FFF2-40B4-BE49-F238E27FC236}">
                <a16:creationId xmlns="" xmlns:a16="http://schemas.microsoft.com/office/drawing/2014/main" id="{B659D4AC-95D1-475E-B080-1762B701DE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7596" y="145692"/>
            <a:ext cx="800025" cy="490924"/>
          </a:xfrm>
          <a:prstGeom prst="rect">
            <a:avLst/>
          </a:prstGeom>
        </p:spPr>
      </p:pic>
    </p:spTree>
    <p:extLst>
      <p:ext uri="{BB962C8B-B14F-4D97-AF65-F5344CB8AC3E}">
        <p14:creationId xmlns:p14="http://schemas.microsoft.com/office/powerpoint/2010/main" val="761568289"/>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par>
                                <p:cTn id="14" presetID="16" presetClass="entr" presetSubtype="37" fill="hold" grpId="0" nodeType="withEffect">
                                  <p:stCondLst>
                                    <p:cond delay="500"/>
                                  </p:stCondLst>
                                  <p:childTnLst>
                                    <p:set>
                                      <p:cBhvr>
                                        <p:cTn id="15" dur="1" fill="hold">
                                          <p:stCondLst>
                                            <p:cond delay="0"/>
                                          </p:stCondLst>
                                        </p:cTn>
                                        <p:tgtEl>
                                          <p:spTgt spid="79"/>
                                        </p:tgtEl>
                                        <p:attrNameLst>
                                          <p:attrName>style.visibility</p:attrName>
                                        </p:attrNameLst>
                                      </p:cBhvr>
                                      <p:to>
                                        <p:strVal val="visible"/>
                                      </p:to>
                                    </p:set>
                                    <p:animEffect transition="in" filter="barn(outVertical)">
                                      <p:cBhvr>
                                        <p:cTn id="16" dur="1000"/>
                                        <p:tgtEl>
                                          <p:spTgt spid="79"/>
                                        </p:tgtEl>
                                      </p:cBhvr>
                                    </p:animEffect>
                                  </p:childTnLst>
                                </p:cTn>
                              </p:par>
                              <p:par>
                                <p:cTn id="17" presetID="2" presetClass="entr" presetSubtype="2" fill="hold" nodeType="withEffect">
                                  <p:stCondLst>
                                    <p:cond delay="50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1000" fill="hold"/>
                                        <p:tgtEl>
                                          <p:spTgt spid="84"/>
                                        </p:tgtEl>
                                        <p:attrNameLst>
                                          <p:attrName>ppt_x</p:attrName>
                                        </p:attrNameLst>
                                      </p:cBhvr>
                                      <p:tavLst>
                                        <p:tav tm="0">
                                          <p:val>
                                            <p:strVal val="1+#ppt_w/2"/>
                                          </p:val>
                                        </p:tav>
                                        <p:tav tm="100000">
                                          <p:val>
                                            <p:strVal val="#ppt_x"/>
                                          </p:val>
                                        </p:tav>
                                      </p:tavLst>
                                    </p:anim>
                                    <p:anim calcmode="lin" valueType="num">
                                      <p:cBhvr additive="base">
                                        <p:cTn id="20" dur="1000" fill="hold"/>
                                        <p:tgtEl>
                                          <p:spTgt spid="84"/>
                                        </p:tgtEl>
                                        <p:attrNameLst>
                                          <p:attrName>ppt_y</p:attrName>
                                        </p:attrNameLst>
                                      </p:cBhvr>
                                      <p:tavLst>
                                        <p:tav tm="0">
                                          <p:val>
                                            <p:strVal val="#ppt_y"/>
                                          </p:val>
                                        </p:tav>
                                        <p:tav tm="100000">
                                          <p:val>
                                            <p:strVal val="#ppt_y"/>
                                          </p:val>
                                        </p:tav>
                                      </p:tavLst>
                                    </p:anim>
                                  </p:childTnLst>
                                </p:cTn>
                              </p:par>
                              <p:par>
                                <p:cTn id="21" presetID="47" presetClass="entr" presetSubtype="0" fill="hold" nodeType="withEffect">
                                  <p:stCondLst>
                                    <p:cond delay="50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anim calcmode="lin" valueType="num">
                                      <p:cBhvr>
                                        <p:cTn id="24" dur="1000" fill="hold"/>
                                        <p:tgtEl>
                                          <p:spTgt spid="80"/>
                                        </p:tgtEl>
                                        <p:attrNameLst>
                                          <p:attrName>ppt_x</p:attrName>
                                        </p:attrNameLst>
                                      </p:cBhvr>
                                      <p:tavLst>
                                        <p:tav tm="0">
                                          <p:val>
                                            <p:strVal val="#ppt_x"/>
                                          </p:val>
                                        </p:tav>
                                        <p:tav tm="100000">
                                          <p:val>
                                            <p:strVal val="#ppt_x"/>
                                          </p:val>
                                        </p:tav>
                                      </p:tavLst>
                                    </p:anim>
                                    <p:anim calcmode="lin" valueType="num">
                                      <p:cBhvr>
                                        <p:cTn id="25" dur="1000" fill="hold"/>
                                        <p:tgtEl>
                                          <p:spTgt spid="80"/>
                                        </p:tgtEl>
                                        <p:attrNameLst>
                                          <p:attrName>ppt_y</p:attrName>
                                        </p:attrNameLst>
                                      </p:cBhvr>
                                      <p:tavLst>
                                        <p:tav tm="0">
                                          <p:val>
                                            <p:strVal val="#ppt_y-.1"/>
                                          </p:val>
                                        </p:tav>
                                        <p:tav tm="100000">
                                          <p:val>
                                            <p:strVal val="#ppt_y"/>
                                          </p:val>
                                        </p:tav>
                                      </p:tavLst>
                                    </p:anim>
                                  </p:childTnLst>
                                </p:cTn>
                              </p:par>
                              <p:par>
                                <p:cTn id="26" presetID="16" presetClass="entr" presetSubtype="37" fill="hold" nodeType="withEffect">
                                  <p:stCondLst>
                                    <p:cond delay="1250"/>
                                  </p:stCondLst>
                                  <p:childTnLst>
                                    <p:set>
                                      <p:cBhvr>
                                        <p:cTn id="27" dur="1" fill="hold">
                                          <p:stCondLst>
                                            <p:cond delay="0"/>
                                          </p:stCondLst>
                                        </p:cTn>
                                        <p:tgtEl>
                                          <p:spTgt spid="51"/>
                                        </p:tgtEl>
                                        <p:attrNameLst>
                                          <p:attrName>style.visibility</p:attrName>
                                        </p:attrNameLst>
                                      </p:cBhvr>
                                      <p:to>
                                        <p:strVal val="visible"/>
                                      </p:to>
                                    </p:set>
                                    <p:animEffect transition="in" filter="barn(outVertical)">
                                      <p:cBhvr>
                                        <p:cTn id="28" dur="1000"/>
                                        <p:tgtEl>
                                          <p:spTgt spid="51"/>
                                        </p:tgtEl>
                                      </p:cBhvr>
                                    </p:animEffect>
                                  </p:childTnLst>
                                </p:cTn>
                              </p:par>
                              <p:par>
                                <p:cTn id="29" presetID="42" presetClass="entr" presetSubtype="0" fill="hold" grpId="0" nodeType="withEffect">
                                  <p:stCondLst>
                                    <p:cond delay="125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1000" fill="hold"/>
                                        <p:tgtEl>
                                          <p:spTgt spid="5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25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anim calcmode="lin" valueType="num">
                                      <p:cBhvr>
                                        <p:cTn id="37" dur="1000" fill="hold"/>
                                        <p:tgtEl>
                                          <p:spTgt spid="55"/>
                                        </p:tgtEl>
                                        <p:attrNameLst>
                                          <p:attrName>ppt_x</p:attrName>
                                        </p:attrNameLst>
                                      </p:cBhvr>
                                      <p:tavLst>
                                        <p:tav tm="0">
                                          <p:val>
                                            <p:strVal val="#ppt_x"/>
                                          </p:val>
                                        </p:tav>
                                        <p:tav tm="100000">
                                          <p:val>
                                            <p:strVal val="#ppt_x"/>
                                          </p:val>
                                        </p:tav>
                                      </p:tavLst>
                                    </p:anim>
                                    <p:anim calcmode="lin" valueType="num">
                                      <p:cBhvr>
                                        <p:cTn id="38" dur="1000" fill="hold"/>
                                        <p:tgtEl>
                                          <p:spTgt spid="5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25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25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1000"/>
                                        <p:tgtEl>
                                          <p:spTgt spid="57"/>
                                        </p:tgtEl>
                                      </p:cBhvr>
                                    </p:animEffect>
                                    <p:anim calcmode="lin" valueType="num">
                                      <p:cBhvr>
                                        <p:cTn id="47" dur="1000" fill="hold"/>
                                        <p:tgtEl>
                                          <p:spTgt spid="57"/>
                                        </p:tgtEl>
                                        <p:attrNameLst>
                                          <p:attrName>ppt_x</p:attrName>
                                        </p:attrNameLst>
                                      </p:cBhvr>
                                      <p:tavLst>
                                        <p:tav tm="0">
                                          <p:val>
                                            <p:strVal val="#ppt_x"/>
                                          </p:val>
                                        </p:tav>
                                        <p:tav tm="100000">
                                          <p:val>
                                            <p:strVal val="#ppt_x"/>
                                          </p:val>
                                        </p:tav>
                                      </p:tavLst>
                                    </p:anim>
                                    <p:anim calcmode="lin" valueType="num">
                                      <p:cBhvr>
                                        <p:cTn id="4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animBg="1"/>
      <p:bldP spid="54" grpId="0"/>
      <p:bldP spid="55" grpId="0"/>
      <p:bldP spid="56" grpId="0"/>
      <p:bldP spid="57"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发展历史</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pic>
        <p:nvPicPr>
          <p:cNvPr id="25" name="图片 24">
            <a:extLst>
              <a:ext uri="{FF2B5EF4-FFF2-40B4-BE49-F238E27FC236}">
                <a16:creationId xmlns="" xmlns:a16="http://schemas.microsoft.com/office/drawing/2014/main" id="{7A5A2B61-28E4-4728-A782-5A22924C8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80841" y="1662067"/>
            <a:ext cx="5010149" cy="2251535"/>
          </a:xfrm>
          <a:prstGeom prst="rect">
            <a:avLst/>
          </a:prstGeom>
          <a:effectLst/>
        </p:spPr>
      </p:pic>
      <p:grpSp>
        <p:nvGrpSpPr>
          <p:cNvPr id="26" name="组合 25">
            <a:extLst>
              <a:ext uri="{FF2B5EF4-FFF2-40B4-BE49-F238E27FC236}">
                <a16:creationId xmlns="" xmlns:a16="http://schemas.microsoft.com/office/drawing/2014/main" id="{C03CB5D3-D787-4BE3-8E21-90D70635C145}"/>
              </a:ext>
            </a:extLst>
          </p:cNvPr>
          <p:cNvGrpSpPr/>
          <p:nvPr/>
        </p:nvGrpSpPr>
        <p:grpSpPr>
          <a:xfrm>
            <a:off x="775528" y="4375411"/>
            <a:ext cx="3340345" cy="1665213"/>
            <a:chOff x="690687" y="4837325"/>
            <a:chExt cx="3340345" cy="1665213"/>
          </a:xfrm>
        </p:grpSpPr>
        <p:sp>
          <p:nvSpPr>
            <p:cNvPr id="27" name="矩形 26">
              <a:extLst>
                <a:ext uri="{FF2B5EF4-FFF2-40B4-BE49-F238E27FC236}">
                  <a16:creationId xmlns="" xmlns:a16="http://schemas.microsoft.com/office/drawing/2014/main" id="{0F07577B-1064-4D07-AED4-37F39D9C52B5}"/>
                </a:ext>
              </a:extLst>
            </p:cNvPr>
            <p:cNvSpPr/>
            <p:nvPr/>
          </p:nvSpPr>
          <p:spPr>
            <a:xfrm>
              <a:off x="690687" y="4837325"/>
              <a:ext cx="3340345" cy="1557967"/>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文本框 27">
              <a:extLst>
                <a:ext uri="{FF2B5EF4-FFF2-40B4-BE49-F238E27FC236}">
                  <a16:creationId xmlns="" xmlns:a16="http://schemas.microsoft.com/office/drawing/2014/main" id="{E8406F15-61FC-40A3-B193-53C4C65C2BDC}"/>
                </a:ext>
              </a:extLst>
            </p:cNvPr>
            <p:cNvSpPr txBox="1"/>
            <p:nvPr/>
          </p:nvSpPr>
          <p:spPr>
            <a:xfrm>
              <a:off x="1304381" y="4921225"/>
              <a:ext cx="2051942" cy="369332"/>
            </a:xfrm>
            <a:prstGeom prst="rect">
              <a:avLst/>
            </a:prstGeom>
            <a:noFill/>
          </p:spPr>
          <p:txBody>
            <a:bodyPr wrap="square" rtlCol="0">
              <a:spAutoFit/>
            </a:bodyPr>
            <a:lstStyle/>
            <a:p>
              <a:pPr algn="dist"/>
              <a:r>
                <a:rPr lang="zh-CN" altLang="en-US" spc="100" dirty="0">
                  <a:solidFill>
                    <a:schemeClr val="tx1">
                      <a:lumMod val="75000"/>
                      <a:lumOff val="25000"/>
                    </a:schemeClr>
                  </a:solidFill>
                  <a:cs typeface="+mn-ea"/>
                  <a:sym typeface="+mn-lt"/>
                </a:rPr>
                <a:t>请输入标题</a:t>
              </a:r>
            </a:p>
          </p:txBody>
        </p:sp>
        <p:sp>
          <p:nvSpPr>
            <p:cNvPr id="29" name="文本框 28">
              <a:extLst>
                <a:ext uri="{FF2B5EF4-FFF2-40B4-BE49-F238E27FC236}">
                  <a16:creationId xmlns="" xmlns:a16="http://schemas.microsoft.com/office/drawing/2014/main" id="{79DC5529-0CFE-4C32-ACAE-3E67DC5BAFB0}"/>
                </a:ext>
              </a:extLst>
            </p:cNvPr>
            <p:cNvSpPr txBox="1"/>
            <p:nvPr/>
          </p:nvSpPr>
          <p:spPr>
            <a:xfrm>
              <a:off x="1304381" y="5256043"/>
              <a:ext cx="2566765" cy="1246495"/>
            </a:xfrm>
            <a:prstGeom prst="rect">
              <a:avLst/>
            </a:prstGeom>
            <a:noFill/>
          </p:spPr>
          <p:txBody>
            <a:bodyPr wrap="square" rtlCol="0">
              <a:spAutoFit/>
            </a:bodyPr>
            <a:lstStyle/>
            <a:p>
              <a:pPr algn="just">
                <a:lnSpc>
                  <a:spcPct val="150000"/>
                </a:lnSpc>
              </a:pPr>
              <a:r>
                <a:rPr lang="zh-CN" altLang="en-US" sz="10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000" spc="100" dirty="0">
                <a:solidFill>
                  <a:schemeClr val="tx1">
                    <a:lumMod val="50000"/>
                    <a:lumOff val="50000"/>
                  </a:schemeClr>
                </a:solidFill>
                <a:cs typeface="+mn-ea"/>
                <a:sym typeface="+mn-lt"/>
              </a:endParaRPr>
            </a:p>
          </p:txBody>
        </p:sp>
        <p:grpSp>
          <p:nvGrpSpPr>
            <p:cNvPr id="30" name="组合 29">
              <a:extLst>
                <a:ext uri="{FF2B5EF4-FFF2-40B4-BE49-F238E27FC236}">
                  <a16:creationId xmlns="" xmlns:a16="http://schemas.microsoft.com/office/drawing/2014/main" id="{0F5769A2-D1C1-48AE-8D40-499039BF7C64}"/>
                </a:ext>
              </a:extLst>
            </p:cNvPr>
            <p:cNvGrpSpPr/>
            <p:nvPr/>
          </p:nvGrpSpPr>
          <p:grpSpPr>
            <a:xfrm>
              <a:off x="690687" y="5374913"/>
              <a:ext cx="483195" cy="525289"/>
              <a:chOff x="690687" y="5150220"/>
              <a:chExt cx="629085" cy="683888"/>
            </a:xfrm>
          </p:grpSpPr>
          <p:sp>
            <p:nvSpPr>
              <p:cNvPr id="31" name="矩形 30">
                <a:extLst>
                  <a:ext uri="{FF2B5EF4-FFF2-40B4-BE49-F238E27FC236}">
                    <a16:creationId xmlns="" xmlns:a16="http://schemas.microsoft.com/office/drawing/2014/main" id="{01474D88-41FD-4DBB-ABB1-058132D2C646}"/>
                  </a:ext>
                </a:extLst>
              </p:cNvPr>
              <p:cNvSpPr/>
              <p:nvPr/>
            </p:nvSpPr>
            <p:spPr>
              <a:xfrm>
                <a:off x="690687" y="5150220"/>
                <a:ext cx="629085" cy="683888"/>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Freeform: Shape 34">
                <a:extLst>
                  <a:ext uri="{FF2B5EF4-FFF2-40B4-BE49-F238E27FC236}">
                    <a16:creationId xmlns="" xmlns:a16="http://schemas.microsoft.com/office/drawing/2014/main" id="{7BD3FDDE-CDFB-461B-ACB8-5821CEB89A66}"/>
                  </a:ext>
                </a:extLst>
              </p:cNvPr>
              <p:cNvSpPr/>
              <p:nvPr/>
            </p:nvSpPr>
            <p:spPr bwMode="auto">
              <a:xfrm>
                <a:off x="777543" y="5235400"/>
                <a:ext cx="455371" cy="513527"/>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grpSp>
        <p:nvGrpSpPr>
          <p:cNvPr id="33" name="组合 32">
            <a:extLst>
              <a:ext uri="{FF2B5EF4-FFF2-40B4-BE49-F238E27FC236}">
                <a16:creationId xmlns="" xmlns:a16="http://schemas.microsoft.com/office/drawing/2014/main" id="{E8C83D0B-29D6-4578-9B16-5AFB9151C7D3}"/>
              </a:ext>
            </a:extLst>
          </p:cNvPr>
          <p:cNvGrpSpPr/>
          <p:nvPr/>
        </p:nvGrpSpPr>
        <p:grpSpPr>
          <a:xfrm>
            <a:off x="4313087" y="4375411"/>
            <a:ext cx="3340345" cy="1665213"/>
            <a:chOff x="4228246" y="4837325"/>
            <a:chExt cx="3340345" cy="1665213"/>
          </a:xfrm>
        </p:grpSpPr>
        <p:sp>
          <p:nvSpPr>
            <p:cNvPr id="34" name="矩形 33">
              <a:extLst>
                <a:ext uri="{FF2B5EF4-FFF2-40B4-BE49-F238E27FC236}">
                  <a16:creationId xmlns="" xmlns:a16="http://schemas.microsoft.com/office/drawing/2014/main" id="{28C98D39-E29B-4958-BB66-8D3B768A14D7}"/>
                </a:ext>
              </a:extLst>
            </p:cNvPr>
            <p:cNvSpPr/>
            <p:nvPr/>
          </p:nvSpPr>
          <p:spPr>
            <a:xfrm>
              <a:off x="4228246" y="4837325"/>
              <a:ext cx="3340345" cy="1557967"/>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文本框 34">
              <a:extLst>
                <a:ext uri="{FF2B5EF4-FFF2-40B4-BE49-F238E27FC236}">
                  <a16:creationId xmlns="" xmlns:a16="http://schemas.microsoft.com/office/drawing/2014/main" id="{097F01DC-D7C1-48F3-8DB6-EE3FAE00494C}"/>
                </a:ext>
              </a:extLst>
            </p:cNvPr>
            <p:cNvSpPr txBox="1"/>
            <p:nvPr/>
          </p:nvSpPr>
          <p:spPr>
            <a:xfrm>
              <a:off x="4841940" y="4921225"/>
              <a:ext cx="2051942" cy="369332"/>
            </a:xfrm>
            <a:prstGeom prst="rect">
              <a:avLst/>
            </a:prstGeom>
            <a:noFill/>
          </p:spPr>
          <p:txBody>
            <a:bodyPr wrap="square" rtlCol="0">
              <a:spAutoFit/>
            </a:bodyPr>
            <a:lstStyle/>
            <a:p>
              <a:pPr algn="dist"/>
              <a:r>
                <a:rPr lang="zh-CN" altLang="en-US" spc="100" dirty="0">
                  <a:solidFill>
                    <a:schemeClr val="tx1">
                      <a:lumMod val="75000"/>
                      <a:lumOff val="25000"/>
                    </a:schemeClr>
                  </a:solidFill>
                  <a:cs typeface="+mn-ea"/>
                  <a:sym typeface="+mn-lt"/>
                </a:rPr>
                <a:t>请输入标题</a:t>
              </a:r>
            </a:p>
          </p:txBody>
        </p:sp>
        <p:sp>
          <p:nvSpPr>
            <p:cNvPr id="36" name="文本框 35">
              <a:extLst>
                <a:ext uri="{FF2B5EF4-FFF2-40B4-BE49-F238E27FC236}">
                  <a16:creationId xmlns="" xmlns:a16="http://schemas.microsoft.com/office/drawing/2014/main" id="{5FB9FCF9-3782-45E1-8274-E2A6246E301E}"/>
                </a:ext>
              </a:extLst>
            </p:cNvPr>
            <p:cNvSpPr txBox="1"/>
            <p:nvPr/>
          </p:nvSpPr>
          <p:spPr>
            <a:xfrm>
              <a:off x="4841940" y="5256043"/>
              <a:ext cx="2566765" cy="1246495"/>
            </a:xfrm>
            <a:prstGeom prst="rect">
              <a:avLst/>
            </a:prstGeom>
            <a:noFill/>
          </p:spPr>
          <p:txBody>
            <a:bodyPr wrap="square" rtlCol="0">
              <a:spAutoFit/>
            </a:bodyPr>
            <a:lstStyle/>
            <a:p>
              <a:pPr algn="just">
                <a:lnSpc>
                  <a:spcPct val="150000"/>
                </a:lnSpc>
              </a:pPr>
              <a:r>
                <a:rPr lang="zh-CN" altLang="en-US" sz="10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000" spc="100" dirty="0">
                <a:solidFill>
                  <a:schemeClr val="tx1">
                    <a:lumMod val="50000"/>
                    <a:lumOff val="50000"/>
                  </a:schemeClr>
                </a:solidFill>
                <a:cs typeface="+mn-ea"/>
                <a:sym typeface="+mn-lt"/>
              </a:endParaRPr>
            </a:p>
          </p:txBody>
        </p:sp>
        <p:grpSp>
          <p:nvGrpSpPr>
            <p:cNvPr id="37" name="组合 36">
              <a:extLst>
                <a:ext uri="{FF2B5EF4-FFF2-40B4-BE49-F238E27FC236}">
                  <a16:creationId xmlns="" xmlns:a16="http://schemas.microsoft.com/office/drawing/2014/main" id="{4A483F46-FFE7-4287-8B86-A79803F91115}"/>
                </a:ext>
              </a:extLst>
            </p:cNvPr>
            <p:cNvGrpSpPr/>
            <p:nvPr/>
          </p:nvGrpSpPr>
          <p:grpSpPr>
            <a:xfrm>
              <a:off x="4228246" y="5374913"/>
              <a:ext cx="483195" cy="525289"/>
              <a:chOff x="690687" y="5150220"/>
              <a:chExt cx="629085" cy="683888"/>
            </a:xfrm>
          </p:grpSpPr>
          <p:sp>
            <p:nvSpPr>
              <p:cNvPr id="38" name="矩形 37">
                <a:extLst>
                  <a:ext uri="{FF2B5EF4-FFF2-40B4-BE49-F238E27FC236}">
                    <a16:creationId xmlns="" xmlns:a16="http://schemas.microsoft.com/office/drawing/2014/main" id="{FC8E78B1-6B53-45EE-8B31-DEACB819D7A5}"/>
                  </a:ext>
                </a:extLst>
              </p:cNvPr>
              <p:cNvSpPr/>
              <p:nvPr/>
            </p:nvSpPr>
            <p:spPr>
              <a:xfrm>
                <a:off x="690687" y="5150220"/>
                <a:ext cx="629085" cy="683888"/>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Freeform: Shape 34">
                <a:extLst>
                  <a:ext uri="{FF2B5EF4-FFF2-40B4-BE49-F238E27FC236}">
                    <a16:creationId xmlns="" xmlns:a16="http://schemas.microsoft.com/office/drawing/2014/main" id="{2F07EDD9-DC6C-4AEC-985B-880EAFD00806}"/>
                  </a:ext>
                </a:extLst>
              </p:cNvPr>
              <p:cNvSpPr/>
              <p:nvPr/>
            </p:nvSpPr>
            <p:spPr bwMode="auto">
              <a:xfrm>
                <a:off x="777543" y="5235400"/>
                <a:ext cx="455371" cy="513527"/>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grpSp>
        <p:nvGrpSpPr>
          <p:cNvPr id="41" name="组合 40">
            <a:extLst>
              <a:ext uri="{FF2B5EF4-FFF2-40B4-BE49-F238E27FC236}">
                <a16:creationId xmlns="" xmlns:a16="http://schemas.microsoft.com/office/drawing/2014/main" id="{454589EF-05D5-4856-BA02-087A9ACC3558}"/>
              </a:ext>
            </a:extLst>
          </p:cNvPr>
          <p:cNvGrpSpPr/>
          <p:nvPr/>
        </p:nvGrpSpPr>
        <p:grpSpPr>
          <a:xfrm>
            <a:off x="7850646" y="4375411"/>
            <a:ext cx="3340345" cy="1665213"/>
            <a:chOff x="7765805" y="4837325"/>
            <a:chExt cx="3340345" cy="1665213"/>
          </a:xfrm>
        </p:grpSpPr>
        <p:sp>
          <p:nvSpPr>
            <p:cNvPr id="42" name="矩形 41">
              <a:extLst>
                <a:ext uri="{FF2B5EF4-FFF2-40B4-BE49-F238E27FC236}">
                  <a16:creationId xmlns="" xmlns:a16="http://schemas.microsoft.com/office/drawing/2014/main" id="{8C45FE38-B7B8-4FDD-A094-866DF3C61ABA}"/>
                </a:ext>
              </a:extLst>
            </p:cNvPr>
            <p:cNvSpPr/>
            <p:nvPr/>
          </p:nvSpPr>
          <p:spPr>
            <a:xfrm>
              <a:off x="7765805" y="4837325"/>
              <a:ext cx="3340345" cy="1557967"/>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a:extLst>
                <a:ext uri="{FF2B5EF4-FFF2-40B4-BE49-F238E27FC236}">
                  <a16:creationId xmlns="" xmlns:a16="http://schemas.microsoft.com/office/drawing/2014/main" id="{DD3F52C2-86E9-4649-8FC2-0F1112DF2E02}"/>
                </a:ext>
              </a:extLst>
            </p:cNvPr>
            <p:cNvSpPr txBox="1"/>
            <p:nvPr/>
          </p:nvSpPr>
          <p:spPr>
            <a:xfrm>
              <a:off x="8379499" y="4921225"/>
              <a:ext cx="2051942" cy="369332"/>
            </a:xfrm>
            <a:prstGeom prst="rect">
              <a:avLst/>
            </a:prstGeom>
            <a:noFill/>
          </p:spPr>
          <p:txBody>
            <a:bodyPr wrap="square" rtlCol="0">
              <a:spAutoFit/>
            </a:bodyPr>
            <a:lstStyle/>
            <a:p>
              <a:pPr algn="dist"/>
              <a:r>
                <a:rPr lang="zh-CN" altLang="en-US" spc="100" dirty="0">
                  <a:solidFill>
                    <a:schemeClr val="tx1">
                      <a:lumMod val="75000"/>
                      <a:lumOff val="25000"/>
                    </a:schemeClr>
                  </a:solidFill>
                  <a:cs typeface="+mn-ea"/>
                  <a:sym typeface="+mn-lt"/>
                </a:rPr>
                <a:t>请输入标题</a:t>
              </a:r>
            </a:p>
          </p:txBody>
        </p:sp>
        <p:sp>
          <p:nvSpPr>
            <p:cNvPr id="44" name="文本框 43">
              <a:extLst>
                <a:ext uri="{FF2B5EF4-FFF2-40B4-BE49-F238E27FC236}">
                  <a16:creationId xmlns="" xmlns:a16="http://schemas.microsoft.com/office/drawing/2014/main" id="{B2B6684A-44CE-4B43-A5CD-1F71DEA57E2D}"/>
                </a:ext>
              </a:extLst>
            </p:cNvPr>
            <p:cNvSpPr txBox="1"/>
            <p:nvPr/>
          </p:nvSpPr>
          <p:spPr>
            <a:xfrm>
              <a:off x="8379499" y="5256043"/>
              <a:ext cx="2566765" cy="1246495"/>
            </a:xfrm>
            <a:prstGeom prst="rect">
              <a:avLst/>
            </a:prstGeom>
            <a:noFill/>
          </p:spPr>
          <p:txBody>
            <a:bodyPr wrap="square" rtlCol="0">
              <a:spAutoFit/>
            </a:bodyPr>
            <a:lstStyle/>
            <a:p>
              <a:pPr algn="just">
                <a:lnSpc>
                  <a:spcPct val="150000"/>
                </a:lnSpc>
              </a:pPr>
              <a:r>
                <a:rPr lang="zh-CN" altLang="en-US" sz="10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000" spc="100" dirty="0">
                <a:solidFill>
                  <a:schemeClr val="tx1">
                    <a:lumMod val="50000"/>
                    <a:lumOff val="50000"/>
                  </a:schemeClr>
                </a:solidFill>
                <a:cs typeface="+mn-ea"/>
                <a:sym typeface="+mn-lt"/>
              </a:endParaRPr>
            </a:p>
          </p:txBody>
        </p:sp>
        <p:grpSp>
          <p:nvGrpSpPr>
            <p:cNvPr id="45" name="组合 44">
              <a:extLst>
                <a:ext uri="{FF2B5EF4-FFF2-40B4-BE49-F238E27FC236}">
                  <a16:creationId xmlns="" xmlns:a16="http://schemas.microsoft.com/office/drawing/2014/main" id="{42288C07-8C34-4EA6-B306-8478F8196822}"/>
                </a:ext>
              </a:extLst>
            </p:cNvPr>
            <p:cNvGrpSpPr/>
            <p:nvPr/>
          </p:nvGrpSpPr>
          <p:grpSpPr>
            <a:xfrm>
              <a:off x="7765805" y="5374913"/>
              <a:ext cx="483195" cy="525289"/>
              <a:chOff x="690687" y="5150220"/>
              <a:chExt cx="629085" cy="683888"/>
            </a:xfrm>
          </p:grpSpPr>
          <p:sp>
            <p:nvSpPr>
              <p:cNvPr id="46" name="矩形 45">
                <a:extLst>
                  <a:ext uri="{FF2B5EF4-FFF2-40B4-BE49-F238E27FC236}">
                    <a16:creationId xmlns="" xmlns:a16="http://schemas.microsoft.com/office/drawing/2014/main" id="{1913A88A-42C9-425A-A564-155F77A8A7A0}"/>
                  </a:ext>
                </a:extLst>
              </p:cNvPr>
              <p:cNvSpPr/>
              <p:nvPr/>
            </p:nvSpPr>
            <p:spPr>
              <a:xfrm>
                <a:off x="690687" y="5150220"/>
                <a:ext cx="629085" cy="683888"/>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7" name="Freeform: Shape 34">
                <a:extLst>
                  <a:ext uri="{FF2B5EF4-FFF2-40B4-BE49-F238E27FC236}">
                    <a16:creationId xmlns="" xmlns:a16="http://schemas.microsoft.com/office/drawing/2014/main" id="{822FE7CD-0CD1-4DDC-8845-5021B945529B}"/>
                  </a:ext>
                </a:extLst>
              </p:cNvPr>
              <p:cNvSpPr/>
              <p:nvPr/>
            </p:nvSpPr>
            <p:spPr bwMode="auto">
              <a:xfrm>
                <a:off x="777543" y="5235400"/>
                <a:ext cx="455371" cy="513527"/>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sp>
        <p:nvSpPr>
          <p:cNvPr id="49" name="文本框 48">
            <a:extLst>
              <a:ext uri="{FF2B5EF4-FFF2-40B4-BE49-F238E27FC236}">
                <a16:creationId xmlns="" xmlns:a16="http://schemas.microsoft.com/office/drawing/2014/main" id="{487FD531-A667-40C2-8ED7-0CEABA02BB4D}"/>
              </a:ext>
            </a:extLst>
          </p:cNvPr>
          <p:cNvSpPr txBox="1"/>
          <p:nvPr/>
        </p:nvSpPr>
        <p:spPr>
          <a:xfrm>
            <a:off x="775528" y="2061693"/>
            <a:ext cx="2150422" cy="523220"/>
          </a:xfrm>
          <a:prstGeom prst="rect">
            <a:avLst/>
          </a:prstGeom>
          <a:noFill/>
        </p:spPr>
        <p:txBody>
          <a:bodyPr vert="horz" wrap="square" rtlCol="0">
            <a:spAutoFit/>
          </a:bodyPr>
          <a:lstStyle/>
          <a:p>
            <a:pPr algn="dist"/>
            <a:r>
              <a:rPr lang="en-US" altLang="zh-CN" sz="2800" dirty="0">
                <a:solidFill>
                  <a:srgbClr val="E8D83A"/>
                </a:solidFill>
                <a:cs typeface="+mn-ea"/>
                <a:sym typeface="+mn-lt"/>
              </a:rPr>
              <a:t>BROCHURE</a:t>
            </a:r>
            <a:endParaRPr lang="zh-CN" altLang="en-US" sz="2800" dirty="0">
              <a:solidFill>
                <a:srgbClr val="E8D83A"/>
              </a:solidFill>
              <a:cs typeface="+mn-ea"/>
              <a:sym typeface="+mn-lt"/>
            </a:endParaRPr>
          </a:p>
        </p:txBody>
      </p:sp>
      <p:sp>
        <p:nvSpPr>
          <p:cNvPr id="50" name="文本框 49">
            <a:extLst>
              <a:ext uri="{FF2B5EF4-FFF2-40B4-BE49-F238E27FC236}">
                <a16:creationId xmlns="" xmlns:a16="http://schemas.microsoft.com/office/drawing/2014/main" id="{7971AA9C-8184-482F-8ADE-C12C65B90EC9}"/>
              </a:ext>
            </a:extLst>
          </p:cNvPr>
          <p:cNvSpPr txBox="1"/>
          <p:nvPr/>
        </p:nvSpPr>
        <p:spPr>
          <a:xfrm>
            <a:off x="775528" y="1673109"/>
            <a:ext cx="2915662" cy="461665"/>
          </a:xfrm>
          <a:prstGeom prst="rect">
            <a:avLst/>
          </a:prstGeom>
          <a:noFill/>
        </p:spPr>
        <p:txBody>
          <a:bodyPr wrap="square" rtlCol="0">
            <a:spAutoFit/>
          </a:bodyPr>
          <a:lstStyle/>
          <a:p>
            <a:pPr algn="dist"/>
            <a:r>
              <a:rPr lang="zh-CN" altLang="en-US" sz="2400" spc="100" dirty="0">
                <a:solidFill>
                  <a:srgbClr val="479F72"/>
                </a:solidFill>
                <a:cs typeface="+mn-ea"/>
                <a:sym typeface="+mn-lt"/>
              </a:rPr>
              <a:t>在此输入您的内容</a:t>
            </a:r>
          </a:p>
        </p:txBody>
      </p:sp>
      <p:sp>
        <p:nvSpPr>
          <p:cNvPr id="52" name="文本框 51">
            <a:extLst>
              <a:ext uri="{FF2B5EF4-FFF2-40B4-BE49-F238E27FC236}">
                <a16:creationId xmlns="" xmlns:a16="http://schemas.microsoft.com/office/drawing/2014/main" id="{0ABB64F7-497E-4503-A293-9A50F4BD5B5F}"/>
              </a:ext>
            </a:extLst>
          </p:cNvPr>
          <p:cNvSpPr txBox="1"/>
          <p:nvPr/>
        </p:nvSpPr>
        <p:spPr>
          <a:xfrm>
            <a:off x="775528" y="2863872"/>
            <a:ext cx="2995384" cy="1361911"/>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ctr">
              <a:lnSpc>
                <a:spcPct val="150000"/>
              </a:lnSpc>
            </a:pPr>
            <a:endParaRPr lang="zh-CN" altLang="en-US" sz="1100" spc="100" dirty="0">
              <a:solidFill>
                <a:schemeClr val="tx1">
                  <a:lumMod val="50000"/>
                  <a:lumOff val="50000"/>
                </a:schemeClr>
              </a:solidFill>
              <a:cs typeface="+mn-ea"/>
              <a:sym typeface="+mn-lt"/>
            </a:endParaRPr>
          </a:p>
        </p:txBody>
      </p:sp>
      <p:sp>
        <p:nvSpPr>
          <p:cNvPr id="53" name="文本框 52">
            <a:extLst>
              <a:ext uri="{FF2B5EF4-FFF2-40B4-BE49-F238E27FC236}">
                <a16:creationId xmlns="" xmlns:a16="http://schemas.microsoft.com/office/drawing/2014/main" id="{59D1C858-1399-4982-A028-26ABEC45ED84}"/>
              </a:ext>
            </a:extLst>
          </p:cNvPr>
          <p:cNvSpPr txBox="1"/>
          <p:nvPr/>
        </p:nvSpPr>
        <p:spPr>
          <a:xfrm>
            <a:off x="775528" y="2510024"/>
            <a:ext cx="4730772" cy="307777"/>
          </a:xfrm>
          <a:prstGeom prst="rect">
            <a:avLst/>
          </a:prstGeom>
          <a:noFill/>
        </p:spPr>
        <p:txBody>
          <a:bodyPr wrap="square" rtlCol="0">
            <a:spAutoFit/>
          </a:bodyPr>
          <a:lstStyle/>
          <a:p>
            <a:pPr algn="dist"/>
            <a:r>
              <a:rPr lang="en-US" altLang="zh-CN" sz="1400" dirty="0">
                <a:solidFill>
                  <a:schemeClr val="tx1">
                    <a:lumMod val="75000"/>
                    <a:lumOff val="25000"/>
                  </a:schemeClr>
                </a:solidFill>
                <a:cs typeface="+mn-ea"/>
                <a:sym typeface="+mn-lt"/>
              </a:rPr>
              <a:t>GREEN AGRICULTURE DEVELOPMENT</a:t>
            </a:r>
            <a:endParaRPr lang="zh-CN" altLang="en-US" sz="1400" dirty="0">
              <a:solidFill>
                <a:schemeClr val="tx1">
                  <a:lumMod val="75000"/>
                  <a:lumOff val="25000"/>
                </a:schemeClr>
              </a:solidFill>
              <a:cs typeface="+mn-ea"/>
              <a:sym typeface="+mn-lt"/>
            </a:endParaRPr>
          </a:p>
        </p:txBody>
      </p:sp>
      <p:sp>
        <p:nvSpPr>
          <p:cNvPr id="2" name="文本框 1"/>
          <p:cNvSpPr txBox="1"/>
          <p:nvPr/>
        </p:nvSpPr>
        <p:spPr>
          <a:xfrm>
            <a:off x="6651812" y="358588"/>
            <a:ext cx="1963270" cy="261610"/>
          </a:xfrm>
          <a:prstGeom prst="rect">
            <a:avLst/>
          </a:prstGeom>
          <a:noFill/>
        </p:spPr>
        <p:txBody>
          <a:bodyPr wrap="square" rtlCol="0">
            <a:spAutoFit/>
          </a:bodyPr>
          <a:lstStyle/>
          <a:p>
            <a:r>
              <a:rPr lang="en-US" altLang="zh-CN" sz="1050" dirty="0">
                <a:solidFill>
                  <a:srgbClr val="FFFFFF"/>
                </a:solidFill>
              </a:rPr>
              <a:t>https://www.ypppt.com/</a:t>
            </a:r>
            <a:endParaRPr lang="zh-CN" altLang="en-US" sz="1050" dirty="0">
              <a:solidFill>
                <a:srgbClr val="FFFFFF"/>
              </a:solidFill>
            </a:endParaRPr>
          </a:p>
        </p:txBody>
      </p:sp>
    </p:spTree>
    <p:extLst>
      <p:ext uri="{BB962C8B-B14F-4D97-AF65-F5344CB8AC3E}">
        <p14:creationId xmlns:p14="http://schemas.microsoft.com/office/powerpoint/2010/main" val="1162740624"/>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1+#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000" fill="hold"/>
                                        <p:tgtEl>
                                          <p:spTgt spid="26"/>
                                        </p:tgtEl>
                                        <p:attrNameLst>
                                          <p:attrName>ppt_x</p:attrName>
                                        </p:attrNameLst>
                                      </p:cBhvr>
                                      <p:tavLst>
                                        <p:tav tm="0">
                                          <p:val>
                                            <p:strVal val="1+#ppt_w/2"/>
                                          </p:val>
                                        </p:tav>
                                        <p:tav tm="100000">
                                          <p:val>
                                            <p:strVal val="#ppt_x"/>
                                          </p:val>
                                        </p:tav>
                                      </p:tavLst>
                                    </p:anim>
                                    <p:anim calcmode="lin" valueType="num">
                                      <p:cBhvr additive="base">
                                        <p:cTn id="12" dur="1000" fill="hold"/>
                                        <p:tgtEl>
                                          <p:spTgt spid="2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1000" fill="hold"/>
                                        <p:tgtEl>
                                          <p:spTgt spid="33"/>
                                        </p:tgtEl>
                                        <p:attrNameLst>
                                          <p:attrName>ppt_x</p:attrName>
                                        </p:attrNameLst>
                                      </p:cBhvr>
                                      <p:tavLst>
                                        <p:tav tm="0">
                                          <p:val>
                                            <p:strVal val="1+#ppt_w/2"/>
                                          </p:val>
                                        </p:tav>
                                        <p:tav tm="100000">
                                          <p:val>
                                            <p:strVal val="#ppt_x"/>
                                          </p:val>
                                        </p:tav>
                                      </p:tavLst>
                                    </p:anim>
                                    <p:anim calcmode="lin" valueType="num">
                                      <p:cBhvr additive="base">
                                        <p:cTn id="16" dur="1000" fill="hold"/>
                                        <p:tgtEl>
                                          <p:spTgt spid="33"/>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1+#ppt_w/2"/>
                                          </p:val>
                                        </p:tav>
                                        <p:tav tm="100000">
                                          <p:val>
                                            <p:strVal val="#ppt_x"/>
                                          </p:val>
                                        </p:tav>
                                      </p:tavLst>
                                    </p:anim>
                                    <p:anim calcmode="lin" valueType="num">
                                      <p:cBhvr additive="base">
                                        <p:cTn id="20" dur="10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1000" fill="hold"/>
                                        <p:tgtEl>
                                          <p:spTgt spid="49"/>
                                        </p:tgtEl>
                                        <p:attrNameLst>
                                          <p:attrName>ppt_x</p:attrName>
                                        </p:attrNameLst>
                                      </p:cBhvr>
                                      <p:tavLst>
                                        <p:tav tm="0">
                                          <p:val>
                                            <p:strVal val="1+#ppt_w/2"/>
                                          </p:val>
                                        </p:tav>
                                        <p:tav tm="100000">
                                          <p:val>
                                            <p:strVal val="#ppt_x"/>
                                          </p:val>
                                        </p:tav>
                                      </p:tavLst>
                                    </p:anim>
                                    <p:anim calcmode="lin" valueType="num">
                                      <p:cBhvr additive="base">
                                        <p:cTn id="24" dur="100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1000" fill="hold"/>
                                        <p:tgtEl>
                                          <p:spTgt spid="50"/>
                                        </p:tgtEl>
                                        <p:attrNameLst>
                                          <p:attrName>ppt_x</p:attrName>
                                        </p:attrNameLst>
                                      </p:cBhvr>
                                      <p:tavLst>
                                        <p:tav tm="0">
                                          <p:val>
                                            <p:strVal val="1+#ppt_w/2"/>
                                          </p:val>
                                        </p:tav>
                                        <p:tav tm="100000">
                                          <p:val>
                                            <p:strVal val="#ppt_x"/>
                                          </p:val>
                                        </p:tav>
                                      </p:tavLst>
                                    </p:anim>
                                    <p:anim calcmode="lin" valueType="num">
                                      <p:cBhvr additive="base">
                                        <p:cTn id="28" dur="1000" fill="hold"/>
                                        <p:tgtEl>
                                          <p:spTgt spid="5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000" fill="hold"/>
                                        <p:tgtEl>
                                          <p:spTgt spid="52"/>
                                        </p:tgtEl>
                                        <p:attrNameLst>
                                          <p:attrName>ppt_x</p:attrName>
                                        </p:attrNameLst>
                                      </p:cBhvr>
                                      <p:tavLst>
                                        <p:tav tm="0">
                                          <p:val>
                                            <p:strVal val="1+#ppt_w/2"/>
                                          </p:val>
                                        </p:tav>
                                        <p:tav tm="100000">
                                          <p:val>
                                            <p:strVal val="#ppt_x"/>
                                          </p:val>
                                        </p:tav>
                                      </p:tavLst>
                                    </p:anim>
                                    <p:anim calcmode="lin" valueType="num">
                                      <p:cBhvr additive="base">
                                        <p:cTn id="32" dur="1000" fill="hold"/>
                                        <p:tgtEl>
                                          <p:spTgt spid="5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000" fill="hold"/>
                                        <p:tgtEl>
                                          <p:spTgt spid="53"/>
                                        </p:tgtEl>
                                        <p:attrNameLst>
                                          <p:attrName>ppt_x</p:attrName>
                                        </p:attrNameLst>
                                      </p:cBhvr>
                                      <p:tavLst>
                                        <p:tav tm="0">
                                          <p:val>
                                            <p:strVal val="1+#ppt_w/2"/>
                                          </p:val>
                                        </p:tav>
                                        <p:tav tm="100000">
                                          <p:val>
                                            <p:strVal val="#ppt_x"/>
                                          </p:val>
                                        </p:tav>
                                      </p:tavLst>
                                    </p:anim>
                                    <p:anim calcmode="lin" valueType="num">
                                      <p:cBhvr additive="base">
                                        <p:cTn id="36"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2" grpId="0"/>
      <p:bldP spid="5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 xmlns:a16="http://schemas.microsoft.com/office/drawing/2014/main" id="{A59B42AC-2C51-4342-8C81-8DADEEDEB8E1}"/>
              </a:ext>
            </a:extLst>
          </p:cNvPr>
          <p:cNvGrpSpPr/>
          <p:nvPr/>
        </p:nvGrpSpPr>
        <p:grpSpPr>
          <a:xfrm>
            <a:off x="0" y="4438855"/>
            <a:ext cx="12192000" cy="2419145"/>
            <a:chOff x="0" y="4438855"/>
            <a:chExt cx="12192000" cy="2419145"/>
          </a:xfrm>
        </p:grpSpPr>
        <p:pic>
          <p:nvPicPr>
            <p:cNvPr id="4" name="图片 3">
              <a:extLst>
                <a:ext uri="{FF2B5EF4-FFF2-40B4-BE49-F238E27FC236}">
                  <a16:creationId xmlns="" xmlns:a16="http://schemas.microsoft.com/office/drawing/2014/main" id="{51EEA8FC-8AF2-49D3-A645-D57103C0D4E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438855"/>
              <a:ext cx="6105676" cy="2419144"/>
            </a:xfrm>
            <a:prstGeom prst="rect">
              <a:avLst/>
            </a:prstGeom>
          </p:spPr>
        </p:pic>
        <p:pic>
          <p:nvPicPr>
            <p:cNvPr id="40" name="图片 39">
              <a:extLst>
                <a:ext uri="{FF2B5EF4-FFF2-40B4-BE49-F238E27FC236}">
                  <a16:creationId xmlns="" xmlns:a16="http://schemas.microsoft.com/office/drawing/2014/main" id="{26B87790-EEF3-40DC-9C7F-F24CDFADE72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105676" y="4438856"/>
              <a:ext cx="6086324" cy="2419144"/>
            </a:xfrm>
            <a:prstGeom prst="rect">
              <a:avLst/>
            </a:prstGeom>
          </p:spPr>
        </p:pic>
      </p:grpSp>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发展历史</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sp>
        <p:nvSpPr>
          <p:cNvPr id="20" name="矩形 19">
            <a:extLst>
              <a:ext uri="{FF2B5EF4-FFF2-40B4-BE49-F238E27FC236}">
                <a16:creationId xmlns="" xmlns:a16="http://schemas.microsoft.com/office/drawing/2014/main" id="{4549830A-43F4-43BB-AD66-DCB97C87A775}"/>
              </a:ext>
            </a:extLst>
          </p:cNvPr>
          <p:cNvSpPr/>
          <p:nvPr/>
        </p:nvSpPr>
        <p:spPr>
          <a:xfrm>
            <a:off x="0" y="4451832"/>
            <a:ext cx="12192000" cy="2419144"/>
          </a:xfrm>
          <a:prstGeom prst="rect">
            <a:avLst/>
          </a:prstGeom>
          <a:solidFill>
            <a:srgbClr val="479F7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275562"/>
              </a:solidFill>
              <a:cs typeface="+mn-ea"/>
              <a:sym typeface="+mn-lt"/>
            </a:endParaRPr>
          </a:p>
        </p:txBody>
      </p:sp>
      <p:sp>
        <p:nvSpPr>
          <p:cNvPr id="25" name="文本框 24">
            <a:extLst>
              <a:ext uri="{FF2B5EF4-FFF2-40B4-BE49-F238E27FC236}">
                <a16:creationId xmlns="" xmlns:a16="http://schemas.microsoft.com/office/drawing/2014/main" id="{746035F3-E242-4F79-881E-0BFB61D73D81}"/>
              </a:ext>
            </a:extLst>
          </p:cNvPr>
          <p:cNvSpPr txBox="1"/>
          <p:nvPr/>
        </p:nvSpPr>
        <p:spPr>
          <a:xfrm>
            <a:off x="1501802" y="2191156"/>
            <a:ext cx="2293424" cy="461665"/>
          </a:xfrm>
          <a:prstGeom prst="rect">
            <a:avLst/>
          </a:prstGeom>
          <a:noFill/>
        </p:spPr>
        <p:txBody>
          <a:bodyPr wrap="square" rtlCol="0">
            <a:spAutoFit/>
          </a:bodyPr>
          <a:lstStyle/>
          <a:p>
            <a:pPr algn="dist"/>
            <a:r>
              <a:rPr lang="zh-CN" altLang="en-US" sz="2400" spc="100" dirty="0">
                <a:solidFill>
                  <a:schemeClr val="tx1">
                    <a:lumMod val="75000"/>
                    <a:lumOff val="25000"/>
                  </a:schemeClr>
                </a:solidFill>
                <a:cs typeface="+mn-ea"/>
                <a:sym typeface="+mn-lt"/>
              </a:rPr>
              <a:t>请输入标题</a:t>
            </a:r>
          </a:p>
        </p:txBody>
      </p:sp>
      <p:sp>
        <p:nvSpPr>
          <p:cNvPr id="26" name="文本框 25">
            <a:extLst>
              <a:ext uri="{FF2B5EF4-FFF2-40B4-BE49-F238E27FC236}">
                <a16:creationId xmlns="" xmlns:a16="http://schemas.microsoft.com/office/drawing/2014/main" id="{71E64273-11F1-485D-9362-F8EDEA9D84E2}"/>
              </a:ext>
            </a:extLst>
          </p:cNvPr>
          <p:cNvSpPr txBox="1"/>
          <p:nvPr/>
        </p:nvSpPr>
        <p:spPr>
          <a:xfrm>
            <a:off x="1501802" y="2723540"/>
            <a:ext cx="2293424" cy="1061829"/>
          </a:xfrm>
          <a:prstGeom prst="rect">
            <a:avLst/>
          </a:prstGeom>
          <a:noFill/>
        </p:spPr>
        <p:txBody>
          <a:bodyPr wrap="square" rtlCol="0">
            <a:spAutoFit/>
          </a:bodyPr>
          <a:lstStyle/>
          <a:p>
            <a:pPr algn="ctr">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p>
        </p:txBody>
      </p:sp>
      <p:grpSp>
        <p:nvGrpSpPr>
          <p:cNvPr id="27" name="组合 26">
            <a:extLst>
              <a:ext uri="{FF2B5EF4-FFF2-40B4-BE49-F238E27FC236}">
                <a16:creationId xmlns="" xmlns:a16="http://schemas.microsoft.com/office/drawing/2014/main" id="{3F1FD0E0-F5AD-4A84-B887-D8B43E88CE04}"/>
              </a:ext>
            </a:extLst>
          </p:cNvPr>
          <p:cNvGrpSpPr/>
          <p:nvPr/>
        </p:nvGrpSpPr>
        <p:grpSpPr>
          <a:xfrm>
            <a:off x="2214412" y="3948528"/>
            <a:ext cx="884388" cy="884388"/>
            <a:chOff x="815471" y="3722024"/>
            <a:chExt cx="406400" cy="406400"/>
          </a:xfrm>
        </p:grpSpPr>
        <p:sp>
          <p:nvSpPr>
            <p:cNvPr id="28" name="椭圆 27">
              <a:extLst>
                <a:ext uri="{FF2B5EF4-FFF2-40B4-BE49-F238E27FC236}">
                  <a16:creationId xmlns="" xmlns:a16="http://schemas.microsoft.com/office/drawing/2014/main" id="{7560ADAB-1A77-4E2C-B7D7-3463FDF94D22}"/>
                </a:ext>
              </a:extLst>
            </p:cNvPr>
            <p:cNvSpPr/>
            <p:nvPr/>
          </p:nvSpPr>
          <p:spPr>
            <a:xfrm>
              <a:off x="815471" y="3722024"/>
              <a:ext cx="406400" cy="406400"/>
            </a:xfrm>
            <a:prstGeom prst="ellipse">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9" name="Freeform: Shape 34">
              <a:extLst>
                <a:ext uri="{FF2B5EF4-FFF2-40B4-BE49-F238E27FC236}">
                  <a16:creationId xmlns="" xmlns:a16="http://schemas.microsoft.com/office/drawing/2014/main" id="{0FFEBAF0-5F4C-4802-BAB9-9135548193E0}"/>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30" name="组合 29">
            <a:extLst>
              <a:ext uri="{FF2B5EF4-FFF2-40B4-BE49-F238E27FC236}">
                <a16:creationId xmlns="" xmlns:a16="http://schemas.microsoft.com/office/drawing/2014/main" id="{56D2913F-9886-4334-82D4-FE6DC1A376A4}"/>
              </a:ext>
            </a:extLst>
          </p:cNvPr>
          <p:cNvGrpSpPr/>
          <p:nvPr/>
        </p:nvGrpSpPr>
        <p:grpSpPr>
          <a:xfrm>
            <a:off x="5653806" y="3948528"/>
            <a:ext cx="884388" cy="884388"/>
            <a:chOff x="815471" y="3722024"/>
            <a:chExt cx="406400" cy="406400"/>
          </a:xfrm>
        </p:grpSpPr>
        <p:sp>
          <p:nvSpPr>
            <p:cNvPr id="31" name="椭圆 30">
              <a:extLst>
                <a:ext uri="{FF2B5EF4-FFF2-40B4-BE49-F238E27FC236}">
                  <a16:creationId xmlns="" xmlns:a16="http://schemas.microsoft.com/office/drawing/2014/main" id="{11C64498-50F5-48E0-9A9E-879B7BE1CB3F}"/>
                </a:ext>
              </a:extLst>
            </p:cNvPr>
            <p:cNvSpPr/>
            <p:nvPr/>
          </p:nvSpPr>
          <p:spPr>
            <a:xfrm>
              <a:off x="815471" y="3722024"/>
              <a:ext cx="406400" cy="406400"/>
            </a:xfrm>
            <a:prstGeom prst="ellipse">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Freeform: Shape 34">
              <a:extLst>
                <a:ext uri="{FF2B5EF4-FFF2-40B4-BE49-F238E27FC236}">
                  <a16:creationId xmlns="" xmlns:a16="http://schemas.microsoft.com/office/drawing/2014/main" id="{A286BFC0-3DAA-4869-A18B-E703AF9F32B7}"/>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33" name="组合 32">
            <a:extLst>
              <a:ext uri="{FF2B5EF4-FFF2-40B4-BE49-F238E27FC236}">
                <a16:creationId xmlns="" xmlns:a16="http://schemas.microsoft.com/office/drawing/2014/main" id="{6A4E4D8E-F0E9-4E99-A2BE-2B195163FAE4}"/>
              </a:ext>
            </a:extLst>
          </p:cNvPr>
          <p:cNvGrpSpPr/>
          <p:nvPr/>
        </p:nvGrpSpPr>
        <p:grpSpPr>
          <a:xfrm>
            <a:off x="9093200" y="3948528"/>
            <a:ext cx="884388" cy="884388"/>
            <a:chOff x="815471" y="3722024"/>
            <a:chExt cx="406400" cy="406400"/>
          </a:xfrm>
        </p:grpSpPr>
        <p:sp>
          <p:nvSpPr>
            <p:cNvPr id="34" name="椭圆 33">
              <a:extLst>
                <a:ext uri="{FF2B5EF4-FFF2-40B4-BE49-F238E27FC236}">
                  <a16:creationId xmlns="" xmlns:a16="http://schemas.microsoft.com/office/drawing/2014/main" id="{8208B9D7-6953-4ECB-B310-5C7A944BF120}"/>
                </a:ext>
              </a:extLst>
            </p:cNvPr>
            <p:cNvSpPr/>
            <p:nvPr/>
          </p:nvSpPr>
          <p:spPr>
            <a:xfrm>
              <a:off x="815471" y="3722024"/>
              <a:ext cx="406400" cy="406400"/>
            </a:xfrm>
            <a:prstGeom prst="ellipse">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5" name="Freeform: Shape 34">
              <a:extLst>
                <a:ext uri="{FF2B5EF4-FFF2-40B4-BE49-F238E27FC236}">
                  <a16:creationId xmlns="" xmlns:a16="http://schemas.microsoft.com/office/drawing/2014/main" id="{9A5CAA86-7376-44DF-8B5E-53B4EAC55878}"/>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36" name="文本框 35">
            <a:extLst>
              <a:ext uri="{FF2B5EF4-FFF2-40B4-BE49-F238E27FC236}">
                <a16:creationId xmlns="" xmlns:a16="http://schemas.microsoft.com/office/drawing/2014/main" id="{22A67DAB-AA87-4153-B5AE-349F905A8DF6}"/>
              </a:ext>
            </a:extLst>
          </p:cNvPr>
          <p:cNvSpPr txBox="1"/>
          <p:nvPr/>
        </p:nvSpPr>
        <p:spPr>
          <a:xfrm>
            <a:off x="4949288" y="2191156"/>
            <a:ext cx="2293424" cy="461665"/>
          </a:xfrm>
          <a:prstGeom prst="rect">
            <a:avLst/>
          </a:prstGeom>
          <a:noFill/>
        </p:spPr>
        <p:txBody>
          <a:bodyPr wrap="square" rtlCol="0">
            <a:spAutoFit/>
          </a:bodyPr>
          <a:lstStyle/>
          <a:p>
            <a:pPr algn="dist"/>
            <a:r>
              <a:rPr lang="zh-CN" altLang="en-US" sz="2400" spc="100" dirty="0">
                <a:solidFill>
                  <a:schemeClr val="tx1">
                    <a:lumMod val="75000"/>
                    <a:lumOff val="25000"/>
                  </a:schemeClr>
                </a:solidFill>
                <a:cs typeface="+mn-ea"/>
                <a:sym typeface="+mn-lt"/>
              </a:rPr>
              <a:t>请输入标题</a:t>
            </a:r>
          </a:p>
        </p:txBody>
      </p:sp>
      <p:sp>
        <p:nvSpPr>
          <p:cNvPr id="37" name="文本框 36">
            <a:extLst>
              <a:ext uri="{FF2B5EF4-FFF2-40B4-BE49-F238E27FC236}">
                <a16:creationId xmlns="" xmlns:a16="http://schemas.microsoft.com/office/drawing/2014/main" id="{3A16553A-510F-4573-A08D-DB03D87E13EC}"/>
              </a:ext>
            </a:extLst>
          </p:cNvPr>
          <p:cNvSpPr txBox="1"/>
          <p:nvPr/>
        </p:nvSpPr>
        <p:spPr>
          <a:xfrm>
            <a:off x="4949288" y="2723540"/>
            <a:ext cx="2293424" cy="1061829"/>
          </a:xfrm>
          <a:prstGeom prst="rect">
            <a:avLst/>
          </a:prstGeom>
          <a:noFill/>
        </p:spPr>
        <p:txBody>
          <a:bodyPr wrap="square" rtlCol="0">
            <a:spAutoFit/>
          </a:bodyPr>
          <a:lstStyle/>
          <a:p>
            <a:pPr algn="ctr">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p>
        </p:txBody>
      </p:sp>
      <p:sp>
        <p:nvSpPr>
          <p:cNvPr id="38" name="文本框 37">
            <a:extLst>
              <a:ext uri="{FF2B5EF4-FFF2-40B4-BE49-F238E27FC236}">
                <a16:creationId xmlns="" xmlns:a16="http://schemas.microsoft.com/office/drawing/2014/main" id="{C73AF0AF-2D88-4AB9-BE6B-F888F161A9ED}"/>
              </a:ext>
            </a:extLst>
          </p:cNvPr>
          <p:cNvSpPr txBox="1"/>
          <p:nvPr/>
        </p:nvSpPr>
        <p:spPr>
          <a:xfrm>
            <a:off x="8396774" y="2191156"/>
            <a:ext cx="2293424" cy="461665"/>
          </a:xfrm>
          <a:prstGeom prst="rect">
            <a:avLst/>
          </a:prstGeom>
          <a:noFill/>
        </p:spPr>
        <p:txBody>
          <a:bodyPr wrap="square" rtlCol="0">
            <a:spAutoFit/>
          </a:bodyPr>
          <a:lstStyle/>
          <a:p>
            <a:pPr algn="dist"/>
            <a:r>
              <a:rPr lang="zh-CN" altLang="en-US" sz="2400" spc="100" dirty="0">
                <a:solidFill>
                  <a:schemeClr val="tx1">
                    <a:lumMod val="75000"/>
                    <a:lumOff val="25000"/>
                  </a:schemeClr>
                </a:solidFill>
                <a:cs typeface="+mn-ea"/>
                <a:sym typeface="+mn-lt"/>
              </a:rPr>
              <a:t>请输入标题</a:t>
            </a:r>
          </a:p>
        </p:txBody>
      </p:sp>
      <p:sp>
        <p:nvSpPr>
          <p:cNvPr id="39" name="文本框 38">
            <a:extLst>
              <a:ext uri="{FF2B5EF4-FFF2-40B4-BE49-F238E27FC236}">
                <a16:creationId xmlns="" xmlns:a16="http://schemas.microsoft.com/office/drawing/2014/main" id="{D7BB33F7-61F4-47D3-840B-87C335FE7726}"/>
              </a:ext>
            </a:extLst>
          </p:cNvPr>
          <p:cNvSpPr txBox="1"/>
          <p:nvPr/>
        </p:nvSpPr>
        <p:spPr>
          <a:xfrm>
            <a:off x="8396774" y="2723540"/>
            <a:ext cx="2293424" cy="1061829"/>
          </a:xfrm>
          <a:prstGeom prst="rect">
            <a:avLst/>
          </a:prstGeom>
          <a:noFill/>
        </p:spPr>
        <p:txBody>
          <a:bodyPr wrap="square" rtlCol="0">
            <a:spAutoFit/>
          </a:bodyPr>
          <a:lstStyle/>
          <a:p>
            <a:pPr algn="ctr">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p>
        </p:txBody>
      </p:sp>
    </p:spTree>
    <p:extLst>
      <p:ext uri="{BB962C8B-B14F-4D97-AF65-F5344CB8AC3E}">
        <p14:creationId xmlns:p14="http://schemas.microsoft.com/office/powerpoint/2010/main" val="1940376372"/>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ppt_x"/>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1000" fill="hold"/>
                                        <p:tgtEl>
                                          <p:spTgt spid="25"/>
                                        </p:tgtEl>
                                        <p:attrNameLst>
                                          <p:attrName>ppt_x</p:attrName>
                                        </p:attrNameLst>
                                      </p:cBhvr>
                                      <p:tavLst>
                                        <p:tav tm="0">
                                          <p:val>
                                            <p:strVal val="#ppt_x"/>
                                          </p:val>
                                        </p:tav>
                                        <p:tav tm="100000">
                                          <p:val>
                                            <p:strVal val="#ppt_x"/>
                                          </p:val>
                                        </p:tav>
                                      </p:tavLst>
                                    </p:anim>
                                    <p:anim calcmode="lin" valueType="num">
                                      <p:cBhvr additive="base">
                                        <p:cTn id="12" dur="10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1000" fill="hold"/>
                                        <p:tgtEl>
                                          <p:spTgt spid="26"/>
                                        </p:tgtEl>
                                        <p:attrNameLst>
                                          <p:attrName>ppt_x</p:attrName>
                                        </p:attrNameLst>
                                      </p:cBhvr>
                                      <p:tavLst>
                                        <p:tav tm="0">
                                          <p:val>
                                            <p:strVal val="#ppt_x"/>
                                          </p:val>
                                        </p:tav>
                                        <p:tav tm="100000">
                                          <p:val>
                                            <p:strVal val="#ppt_x"/>
                                          </p:val>
                                        </p:tav>
                                      </p:tavLst>
                                    </p:anim>
                                    <p:anim calcmode="lin" valueType="num">
                                      <p:cBhvr additive="base">
                                        <p:cTn id="16" dur="10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ppt_x"/>
                                          </p:val>
                                        </p:tav>
                                        <p:tav tm="100000">
                                          <p:val>
                                            <p:strVal val="#ppt_x"/>
                                          </p:val>
                                        </p:tav>
                                      </p:tavLst>
                                    </p:anim>
                                    <p:anim calcmode="lin" valueType="num">
                                      <p:cBhvr additive="base">
                                        <p:cTn id="20" dur="10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0" fill="hold"/>
                                        <p:tgtEl>
                                          <p:spTgt spid="30"/>
                                        </p:tgtEl>
                                        <p:attrNameLst>
                                          <p:attrName>ppt_x</p:attrName>
                                        </p:attrNameLst>
                                      </p:cBhvr>
                                      <p:tavLst>
                                        <p:tav tm="0">
                                          <p:val>
                                            <p:strVal val="#ppt_x"/>
                                          </p:val>
                                        </p:tav>
                                        <p:tav tm="100000">
                                          <p:val>
                                            <p:strVal val="#ppt_x"/>
                                          </p:val>
                                        </p:tav>
                                      </p:tavLst>
                                    </p:anim>
                                    <p:anim calcmode="lin" valueType="num">
                                      <p:cBhvr additive="base">
                                        <p:cTn id="24" dur="1000" fill="hold"/>
                                        <p:tgtEl>
                                          <p:spTgt spid="3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000" fill="hold"/>
                                        <p:tgtEl>
                                          <p:spTgt spid="33"/>
                                        </p:tgtEl>
                                        <p:attrNameLst>
                                          <p:attrName>ppt_x</p:attrName>
                                        </p:attrNameLst>
                                      </p:cBhvr>
                                      <p:tavLst>
                                        <p:tav tm="0">
                                          <p:val>
                                            <p:strVal val="#ppt_x"/>
                                          </p:val>
                                        </p:tav>
                                        <p:tav tm="100000">
                                          <p:val>
                                            <p:strVal val="#ppt_x"/>
                                          </p:val>
                                        </p:tav>
                                      </p:tavLst>
                                    </p:anim>
                                    <p:anim calcmode="lin" valueType="num">
                                      <p:cBhvr additive="base">
                                        <p:cTn id="28" dur="10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1000" fill="hold"/>
                                        <p:tgtEl>
                                          <p:spTgt spid="36"/>
                                        </p:tgtEl>
                                        <p:attrNameLst>
                                          <p:attrName>ppt_x</p:attrName>
                                        </p:attrNameLst>
                                      </p:cBhvr>
                                      <p:tavLst>
                                        <p:tav tm="0">
                                          <p:val>
                                            <p:strVal val="#ppt_x"/>
                                          </p:val>
                                        </p:tav>
                                        <p:tav tm="100000">
                                          <p:val>
                                            <p:strVal val="#ppt_x"/>
                                          </p:val>
                                        </p:tav>
                                      </p:tavLst>
                                    </p:anim>
                                    <p:anim calcmode="lin" valueType="num">
                                      <p:cBhvr additive="base">
                                        <p:cTn id="32" dur="1000" fill="hold"/>
                                        <p:tgtEl>
                                          <p:spTgt spid="3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ppt_x"/>
                                          </p:val>
                                        </p:tav>
                                        <p:tav tm="100000">
                                          <p:val>
                                            <p:strVal val="#ppt_x"/>
                                          </p:val>
                                        </p:tav>
                                      </p:tavLst>
                                    </p:anim>
                                    <p:anim calcmode="lin" valueType="num">
                                      <p:cBhvr additive="base">
                                        <p:cTn id="36" dur="1000" fill="hold"/>
                                        <p:tgtEl>
                                          <p:spTgt spid="3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1000" fill="hold"/>
                                        <p:tgtEl>
                                          <p:spTgt spid="38"/>
                                        </p:tgtEl>
                                        <p:attrNameLst>
                                          <p:attrName>ppt_x</p:attrName>
                                        </p:attrNameLst>
                                      </p:cBhvr>
                                      <p:tavLst>
                                        <p:tav tm="0">
                                          <p:val>
                                            <p:strVal val="#ppt_x"/>
                                          </p:val>
                                        </p:tav>
                                        <p:tav tm="100000">
                                          <p:val>
                                            <p:strVal val="#ppt_x"/>
                                          </p:val>
                                        </p:tav>
                                      </p:tavLst>
                                    </p:anim>
                                    <p:anim calcmode="lin" valueType="num">
                                      <p:cBhvr additive="base">
                                        <p:cTn id="40" dur="100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1000" fill="hold"/>
                                        <p:tgtEl>
                                          <p:spTgt spid="39"/>
                                        </p:tgtEl>
                                        <p:attrNameLst>
                                          <p:attrName>ppt_x</p:attrName>
                                        </p:attrNameLst>
                                      </p:cBhvr>
                                      <p:tavLst>
                                        <p:tav tm="0">
                                          <p:val>
                                            <p:strVal val="#ppt_x"/>
                                          </p:val>
                                        </p:tav>
                                        <p:tav tm="100000">
                                          <p:val>
                                            <p:strVal val="#ppt_x"/>
                                          </p:val>
                                        </p:tav>
                                      </p:tavLst>
                                    </p:anim>
                                    <p:anim calcmode="lin" valueType="num">
                                      <p:cBhvr additive="base">
                                        <p:cTn id="44" dur="1000" fill="hold"/>
                                        <p:tgtEl>
                                          <p:spTgt spid="39"/>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1000" fill="hold"/>
                                        <p:tgtEl>
                                          <p:spTgt spid="6"/>
                                        </p:tgtEl>
                                        <p:attrNameLst>
                                          <p:attrName>ppt_x</p:attrName>
                                        </p:attrNameLst>
                                      </p:cBhvr>
                                      <p:tavLst>
                                        <p:tav tm="0">
                                          <p:val>
                                            <p:strVal val="#ppt_x"/>
                                          </p:val>
                                        </p:tav>
                                        <p:tav tm="100000">
                                          <p:val>
                                            <p:strVal val="#ppt_x"/>
                                          </p:val>
                                        </p:tav>
                                      </p:tavLst>
                                    </p:anim>
                                    <p:anim calcmode="lin" valueType="num">
                                      <p:cBhvr additive="base">
                                        <p:cTn id="4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p:bldP spid="26"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发展历史</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sp>
        <p:nvSpPr>
          <p:cNvPr id="35" name="文本框 34">
            <a:extLst>
              <a:ext uri="{FF2B5EF4-FFF2-40B4-BE49-F238E27FC236}">
                <a16:creationId xmlns="" xmlns:a16="http://schemas.microsoft.com/office/drawing/2014/main" id="{F2B129EE-84A4-42F8-8B52-73B71070D384}"/>
              </a:ext>
            </a:extLst>
          </p:cNvPr>
          <p:cNvSpPr txBox="1"/>
          <p:nvPr/>
        </p:nvSpPr>
        <p:spPr>
          <a:xfrm>
            <a:off x="553357" y="1841983"/>
            <a:ext cx="9718087" cy="1107996"/>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单击此处添加您的文本或者复制您适合的内容粘贴到此以填充文本框。单击此处添加您的文本或者复制您适合的内容粘贴到此以填充文本框。单击此处添加您的文本或者复制您适合的内容粘贴到此以填充文本框。</a:t>
            </a:r>
            <a:endParaRPr lang="en-US" altLang="zh-CN" sz="1100" spc="100" dirty="0">
              <a:solidFill>
                <a:schemeClr val="tx1">
                  <a:lumMod val="50000"/>
                  <a:lumOff val="50000"/>
                </a:schemeClr>
              </a:solidFill>
              <a:cs typeface="+mn-ea"/>
              <a:sym typeface="+mn-lt"/>
            </a:endParaRPr>
          </a:p>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单击此处添加您的文本或者复制您适合的内容粘贴到此以填充文本框。单击此处添加您的文本或者复制您适合的内容粘贴到此以填充文本框。单击此处添加您的文本或者复制您适合的内容粘贴到此以填充文本框。</a:t>
            </a:r>
          </a:p>
        </p:txBody>
      </p:sp>
      <p:sp>
        <p:nvSpPr>
          <p:cNvPr id="4" name="矩形 3">
            <a:extLst>
              <a:ext uri="{FF2B5EF4-FFF2-40B4-BE49-F238E27FC236}">
                <a16:creationId xmlns="" xmlns:a16="http://schemas.microsoft.com/office/drawing/2014/main" id="{0BB4DB51-AB15-40BD-BFC7-5FC7D0D341EC}"/>
              </a:ext>
            </a:extLst>
          </p:cNvPr>
          <p:cNvSpPr/>
          <p:nvPr/>
        </p:nvSpPr>
        <p:spPr>
          <a:xfrm>
            <a:off x="1824162" y="3531984"/>
            <a:ext cx="2377821" cy="1195471"/>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 xmlns:a16="http://schemas.microsoft.com/office/drawing/2014/main" id="{4A5A8D12-3B9A-4F9B-97EE-4CE05AFA3E6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6808" y="3531985"/>
            <a:ext cx="1196429" cy="1195470"/>
          </a:xfrm>
          <a:prstGeom prst="rect">
            <a:avLst/>
          </a:prstGeom>
        </p:spPr>
      </p:pic>
      <p:sp>
        <p:nvSpPr>
          <p:cNvPr id="34" name="文本框 33">
            <a:extLst>
              <a:ext uri="{FF2B5EF4-FFF2-40B4-BE49-F238E27FC236}">
                <a16:creationId xmlns="" xmlns:a16="http://schemas.microsoft.com/office/drawing/2014/main" id="{4FB57AC8-7536-42B4-B435-C00EBE4084ED}"/>
              </a:ext>
            </a:extLst>
          </p:cNvPr>
          <p:cNvSpPr txBox="1"/>
          <p:nvPr/>
        </p:nvSpPr>
        <p:spPr>
          <a:xfrm>
            <a:off x="1824162" y="3566638"/>
            <a:ext cx="1670417" cy="369332"/>
          </a:xfrm>
          <a:prstGeom prst="rect">
            <a:avLst/>
          </a:prstGeom>
          <a:noFill/>
        </p:spPr>
        <p:txBody>
          <a:bodyPr wrap="square" rtlCol="0">
            <a:spAutoFit/>
          </a:bodyPr>
          <a:lstStyle/>
          <a:p>
            <a:pPr algn="dist"/>
            <a:r>
              <a:rPr lang="zh-CN" altLang="en-US" spc="100" dirty="0">
                <a:solidFill>
                  <a:schemeClr val="tx1">
                    <a:lumMod val="75000"/>
                    <a:lumOff val="25000"/>
                  </a:schemeClr>
                </a:solidFill>
                <a:cs typeface="+mn-ea"/>
                <a:sym typeface="+mn-lt"/>
              </a:rPr>
              <a:t>请输入标题</a:t>
            </a:r>
          </a:p>
        </p:txBody>
      </p:sp>
      <p:sp>
        <p:nvSpPr>
          <p:cNvPr id="36" name="文本框 35">
            <a:extLst>
              <a:ext uri="{FF2B5EF4-FFF2-40B4-BE49-F238E27FC236}">
                <a16:creationId xmlns="" xmlns:a16="http://schemas.microsoft.com/office/drawing/2014/main" id="{DD10A74F-DC28-43FE-80A8-2458B88EC9C7}"/>
              </a:ext>
            </a:extLst>
          </p:cNvPr>
          <p:cNvSpPr txBox="1"/>
          <p:nvPr/>
        </p:nvSpPr>
        <p:spPr>
          <a:xfrm>
            <a:off x="1824162" y="3906420"/>
            <a:ext cx="2223280" cy="784830"/>
          </a:xfrm>
          <a:prstGeom prst="rect">
            <a:avLst/>
          </a:prstGeom>
          <a:noFill/>
        </p:spPr>
        <p:txBody>
          <a:bodyPr wrap="square" rtlCol="0">
            <a:spAutoFit/>
          </a:bodyPr>
          <a:lstStyle/>
          <a:p>
            <a:pPr algn="just">
              <a:lnSpc>
                <a:spcPct val="150000"/>
              </a:lnSpc>
            </a:pPr>
            <a:r>
              <a:rPr lang="zh-CN" altLang="en-US" sz="1000" spc="100" dirty="0">
                <a:solidFill>
                  <a:schemeClr val="tx1">
                    <a:lumMod val="50000"/>
                    <a:lumOff val="50000"/>
                  </a:schemeClr>
                </a:solidFill>
                <a:cs typeface="+mn-ea"/>
                <a:sym typeface="+mn-lt"/>
              </a:rPr>
              <a:t>单击此处添加您的文本或者复制您适合的内容粘贴到此以填充文本框。</a:t>
            </a:r>
          </a:p>
        </p:txBody>
      </p:sp>
      <p:pic>
        <p:nvPicPr>
          <p:cNvPr id="7" name="图片 6">
            <a:extLst>
              <a:ext uri="{FF2B5EF4-FFF2-40B4-BE49-F238E27FC236}">
                <a16:creationId xmlns="" xmlns:a16="http://schemas.microsoft.com/office/drawing/2014/main" id="{5F4C28A1-E17F-4E72-B05C-D14D75B67E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16630" y="3531981"/>
            <a:ext cx="1196429" cy="1195472"/>
          </a:xfrm>
          <a:prstGeom prst="rect">
            <a:avLst/>
          </a:prstGeom>
        </p:spPr>
      </p:pic>
      <p:sp>
        <p:nvSpPr>
          <p:cNvPr id="11" name="矩形 10">
            <a:extLst>
              <a:ext uri="{FF2B5EF4-FFF2-40B4-BE49-F238E27FC236}">
                <a16:creationId xmlns="" xmlns:a16="http://schemas.microsoft.com/office/drawing/2014/main" id="{A53ECC03-B859-4299-B3C8-31A9A1DEFAFA}"/>
              </a:ext>
            </a:extLst>
          </p:cNvPr>
          <p:cNvSpPr/>
          <p:nvPr/>
        </p:nvSpPr>
        <p:spPr>
          <a:xfrm>
            <a:off x="5553984" y="3531983"/>
            <a:ext cx="2377821" cy="1195471"/>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 xmlns:a16="http://schemas.microsoft.com/office/drawing/2014/main" id="{F4DB4FC6-E969-4611-8E92-C4E17897431B}"/>
              </a:ext>
            </a:extLst>
          </p:cNvPr>
          <p:cNvSpPr txBox="1"/>
          <p:nvPr/>
        </p:nvSpPr>
        <p:spPr>
          <a:xfrm>
            <a:off x="5598017" y="3566638"/>
            <a:ext cx="1670417" cy="369332"/>
          </a:xfrm>
          <a:prstGeom prst="rect">
            <a:avLst/>
          </a:prstGeom>
          <a:noFill/>
        </p:spPr>
        <p:txBody>
          <a:bodyPr wrap="square" rtlCol="0">
            <a:spAutoFit/>
          </a:bodyPr>
          <a:lstStyle/>
          <a:p>
            <a:pPr algn="dist"/>
            <a:r>
              <a:rPr lang="zh-CN" altLang="en-US" spc="100" dirty="0">
                <a:solidFill>
                  <a:schemeClr val="tx1">
                    <a:lumMod val="75000"/>
                    <a:lumOff val="25000"/>
                  </a:schemeClr>
                </a:solidFill>
                <a:cs typeface="+mn-ea"/>
                <a:sym typeface="+mn-lt"/>
              </a:rPr>
              <a:t>请输入标题</a:t>
            </a:r>
          </a:p>
        </p:txBody>
      </p:sp>
      <p:sp>
        <p:nvSpPr>
          <p:cNvPr id="38" name="文本框 37">
            <a:extLst>
              <a:ext uri="{FF2B5EF4-FFF2-40B4-BE49-F238E27FC236}">
                <a16:creationId xmlns="" xmlns:a16="http://schemas.microsoft.com/office/drawing/2014/main" id="{DD31E4C5-5A5D-4D7A-A805-C90313CDB25A}"/>
              </a:ext>
            </a:extLst>
          </p:cNvPr>
          <p:cNvSpPr txBox="1"/>
          <p:nvPr/>
        </p:nvSpPr>
        <p:spPr>
          <a:xfrm>
            <a:off x="5598017" y="3906421"/>
            <a:ext cx="2223280" cy="784830"/>
          </a:xfrm>
          <a:prstGeom prst="rect">
            <a:avLst/>
          </a:prstGeom>
          <a:noFill/>
        </p:spPr>
        <p:txBody>
          <a:bodyPr wrap="square" rtlCol="0">
            <a:spAutoFit/>
          </a:bodyPr>
          <a:lstStyle/>
          <a:p>
            <a:pPr algn="just">
              <a:lnSpc>
                <a:spcPct val="150000"/>
              </a:lnSpc>
            </a:pPr>
            <a:r>
              <a:rPr lang="zh-CN" altLang="en-US" sz="1000" spc="100" dirty="0">
                <a:solidFill>
                  <a:schemeClr val="tx1">
                    <a:lumMod val="50000"/>
                    <a:lumOff val="50000"/>
                  </a:schemeClr>
                </a:solidFill>
                <a:cs typeface="+mn-ea"/>
                <a:sym typeface="+mn-lt"/>
              </a:rPr>
              <a:t>单击此处添加您的文本或者复制您适合的内容粘贴到此以填充文本框。</a:t>
            </a:r>
          </a:p>
        </p:txBody>
      </p:sp>
      <p:pic>
        <p:nvPicPr>
          <p:cNvPr id="9" name="图片 8">
            <a:extLst>
              <a:ext uri="{FF2B5EF4-FFF2-40B4-BE49-F238E27FC236}">
                <a16:creationId xmlns="" xmlns:a16="http://schemas.microsoft.com/office/drawing/2014/main" id="{252EF3DA-8C1D-4C06-ADE4-4AB88E561F4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046450" y="3536399"/>
            <a:ext cx="1196429" cy="1195472"/>
          </a:xfrm>
          <a:prstGeom prst="rect">
            <a:avLst/>
          </a:prstGeom>
        </p:spPr>
      </p:pic>
      <p:sp>
        <p:nvSpPr>
          <p:cNvPr id="14" name="矩形 13">
            <a:extLst>
              <a:ext uri="{FF2B5EF4-FFF2-40B4-BE49-F238E27FC236}">
                <a16:creationId xmlns="" xmlns:a16="http://schemas.microsoft.com/office/drawing/2014/main" id="{FE59DED2-F5C4-43A1-BA84-CA267EB3D38F}"/>
              </a:ext>
            </a:extLst>
          </p:cNvPr>
          <p:cNvSpPr/>
          <p:nvPr/>
        </p:nvSpPr>
        <p:spPr>
          <a:xfrm>
            <a:off x="9283804" y="3531340"/>
            <a:ext cx="2377821" cy="1195472"/>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 xmlns:a16="http://schemas.microsoft.com/office/drawing/2014/main" id="{13D39CA2-63C9-4EE5-90BE-96BB6E7C589E}"/>
              </a:ext>
            </a:extLst>
          </p:cNvPr>
          <p:cNvSpPr txBox="1"/>
          <p:nvPr/>
        </p:nvSpPr>
        <p:spPr>
          <a:xfrm>
            <a:off x="9283804" y="3565996"/>
            <a:ext cx="1670417" cy="369332"/>
          </a:xfrm>
          <a:prstGeom prst="rect">
            <a:avLst/>
          </a:prstGeom>
          <a:noFill/>
        </p:spPr>
        <p:txBody>
          <a:bodyPr wrap="square" rtlCol="0">
            <a:spAutoFit/>
          </a:bodyPr>
          <a:lstStyle/>
          <a:p>
            <a:pPr algn="dist"/>
            <a:r>
              <a:rPr lang="zh-CN" altLang="en-US" spc="100" dirty="0">
                <a:solidFill>
                  <a:schemeClr val="tx1">
                    <a:lumMod val="75000"/>
                    <a:lumOff val="25000"/>
                  </a:schemeClr>
                </a:solidFill>
                <a:cs typeface="+mn-ea"/>
                <a:sym typeface="+mn-lt"/>
              </a:rPr>
              <a:t>请输入标题</a:t>
            </a:r>
          </a:p>
        </p:txBody>
      </p:sp>
      <p:sp>
        <p:nvSpPr>
          <p:cNvPr id="40" name="文本框 39">
            <a:extLst>
              <a:ext uri="{FF2B5EF4-FFF2-40B4-BE49-F238E27FC236}">
                <a16:creationId xmlns="" xmlns:a16="http://schemas.microsoft.com/office/drawing/2014/main" id="{AE9075E0-C67B-4FE1-A911-72D4D6D94E05}"/>
              </a:ext>
            </a:extLst>
          </p:cNvPr>
          <p:cNvSpPr txBox="1"/>
          <p:nvPr/>
        </p:nvSpPr>
        <p:spPr>
          <a:xfrm>
            <a:off x="9283804" y="3905779"/>
            <a:ext cx="2223280" cy="784830"/>
          </a:xfrm>
          <a:prstGeom prst="rect">
            <a:avLst/>
          </a:prstGeom>
          <a:noFill/>
        </p:spPr>
        <p:txBody>
          <a:bodyPr wrap="square" rtlCol="0">
            <a:spAutoFit/>
          </a:bodyPr>
          <a:lstStyle/>
          <a:p>
            <a:pPr algn="just">
              <a:lnSpc>
                <a:spcPct val="150000"/>
              </a:lnSpc>
            </a:pPr>
            <a:r>
              <a:rPr lang="zh-CN" altLang="en-US" sz="1000" spc="100" dirty="0">
                <a:solidFill>
                  <a:schemeClr val="tx1">
                    <a:lumMod val="50000"/>
                    <a:lumOff val="50000"/>
                  </a:schemeClr>
                </a:solidFill>
                <a:cs typeface="+mn-ea"/>
                <a:sym typeface="+mn-lt"/>
              </a:rPr>
              <a:t>单击此处添加您的文本或者复制您适合的内容粘贴到此以填充文本框。</a:t>
            </a:r>
          </a:p>
        </p:txBody>
      </p:sp>
      <p:pic>
        <p:nvPicPr>
          <p:cNvPr id="26" name="图片 25">
            <a:extLst>
              <a:ext uri="{FF2B5EF4-FFF2-40B4-BE49-F238E27FC236}">
                <a16:creationId xmlns="" xmlns:a16="http://schemas.microsoft.com/office/drawing/2014/main" id="{5B45D481-3461-480D-822E-5E7902C522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1941" y="4952873"/>
            <a:ext cx="1196429" cy="1195472"/>
          </a:xfrm>
          <a:prstGeom prst="rect">
            <a:avLst/>
          </a:prstGeom>
        </p:spPr>
      </p:pic>
      <p:sp>
        <p:nvSpPr>
          <p:cNvPr id="27" name="矩形 26">
            <a:extLst>
              <a:ext uri="{FF2B5EF4-FFF2-40B4-BE49-F238E27FC236}">
                <a16:creationId xmlns="" xmlns:a16="http://schemas.microsoft.com/office/drawing/2014/main" id="{A501D1B7-5B62-4474-863D-F464646A1D28}"/>
              </a:ext>
            </a:extLst>
          </p:cNvPr>
          <p:cNvSpPr/>
          <p:nvPr/>
        </p:nvSpPr>
        <p:spPr>
          <a:xfrm>
            <a:off x="1809295" y="4952875"/>
            <a:ext cx="2377821" cy="1195471"/>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 xmlns:a16="http://schemas.microsoft.com/office/drawing/2014/main" id="{A377B123-2C6D-49B5-B4DB-5E133019DFCD}"/>
              </a:ext>
            </a:extLst>
          </p:cNvPr>
          <p:cNvSpPr txBox="1"/>
          <p:nvPr/>
        </p:nvSpPr>
        <p:spPr>
          <a:xfrm>
            <a:off x="1826137" y="4979023"/>
            <a:ext cx="1670417" cy="369332"/>
          </a:xfrm>
          <a:prstGeom prst="rect">
            <a:avLst/>
          </a:prstGeom>
          <a:noFill/>
        </p:spPr>
        <p:txBody>
          <a:bodyPr wrap="square" rtlCol="0">
            <a:spAutoFit/>
          </a:bodyPr>
          <a:lstStyle/>
          <a:p>
            <a:pPr algn="dist"/>
            <a:r>
              <a:rPr lang="zh-CN" altLang="en-US" spc="100" dirty="0">
                <a:solidFill>
                  <a:schemeClr val="tx1">
                    <a:lumMod val="75000"/>
                    <a:lumOff val="25000"/>
                  </a:schemeClr>
                </a:solidFill>
                <a:cs typeface="+mn-ea"/>
                <a:sym typeface="+mn-lt"/>
              </a:rPr>
              <a:t>请输入标题</a:t>
            </a:r>
          </a:p>
        </p:txBody>
      </p:sp>
      <p:sp>
        <p:nvSpPr>
          <p:cNvPr id="42" name="文本框 41">
            <a:extLst>
              <a:ext uri="{FF2B5EF4-FFF2-40B4-BE49-F238E27FC236}">
                <a16:creationId xmlns="" xmlns:a16="http://schemas.microsoft.com/office/drawing/2014/main" id="{328279C9-C07E-4CC0-AADC-C71054BFC868}"/>
              </a:ext>
            </a:extLst>
          </p:cNvPr>
          <p:cNvSpPr txBox="1"/>
          <p:nvPr/>
        </p:nvSpPr>
        <p:spPr>
          <a:xfrm>
            <a:off x="1826137" y="5318805"/>
            <a:ext cx="2223280" cy="784830"/>
          </a:xfrm>
          <a:prstGeom prst="rect">
            <a:avLst/>
          </a:prstGeom>
          <a:noFill/>
        </p:spPr>
        <p:txBody>
          <a:bodyPr wrap="square" rtlCol="0">
            <a:spAutoFit/>
          </a:bodyPr>
          <a:lstStyle/>
          <a:p>
            <a:pPr algn="just">
              <a:lnSpc>
                <a:spcPct val="150000"/>
              </a:lnSpc>
            </a:pPr>
            <a:r>
              <a:rPr lang="zh-CN" altLang="en-US" sz="1000" spc="100" dirty="0">
                <a:solidFill>
                  <a:schemeClr val="tx1">
                    <a:lumMod val="50000"/>
                    <a:lumOff val="50000"/>
                  </a:schemeClr>
                </a:solidFill>
                <a:cs typeface="+mn-ea"/>
                <a:sym typeface="+mn-lt"/>
              </a:rPr>
              <a:t>单击此处添加您的文本或者复制您适合的内容粘贴到此以填充文本框。</a:t>
            </a:r>
          </a:p>
        </p:txBody>
      </p:sp>
      <p:pic>
        <p:nvPicPr>
          <p:cNvPr id="32" name="图片 31">
            <a:extLst>
              <a:ext uri="{FF2B5EF4-FFF2-40B4-BE49-F238E27FC236}">
                <a16:creationId xmlns="" xmlns:a16="http://schemas.microsoft.com/office/drawing/2014/main" id="{58C39649-50FD-4A8F-8F0F-7EDA0F68910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16628" y="4957290"/>
            <a:ext cx="1196429" cy="1195472"/>
          </a:xfrm>
          <a:prstGeom prst="rect">
            <a:avLst/>
          </a:prstGeom>
        </p:spPr>
      </p:pic>
      <p:sp>
        <p:nvSpPr>
          <p:cNvPr id="33" name="矩形 32">
            <a:extLst>
              <a:ext uri="{FF2B5EF4-FFF2-40B4-BE49-F238E27FC236}">
                <a16:creationId xmlns="" xmlns:a16="http://schemas.microsoft.com/office/drawing/2014/main" id="{3AB91A71-C581-49EB-A893-CE8AA019FE75}"/>
              </a:ext>
            </a:extLst>
          </p:cNvPr>
          <p:cNvSpPr/>
          <p:nvPr/>
        </p:nvSpPr>
        <p:spPr>
          <a:xfrm>
            <a:off x="5553982" y="4952231"/>
            <a:ext cx="2377821" cy="1195472"/>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a:extLst>
              <a:ext uri="{FF2B5EF4-FFF2-40B4-BE49-F238E27FC236}">
                <a16:creationId xmlns="" xmlns:a16="http://schemas.microsoft.com/office/drawing/2014/main" id="{A91F35D1-943B-44E6-A4DD-6CB87F06C68D}"/>
              </a:ext>
            </a:extLst>
          </p:cNvPr>
          <p:cNvSpPr txBox="1"/>
          <p:nvPr/>
        </p:nvSpPr>
        <p:spPr>
          <a:xfrm>
            <a:off x="5598015" y="4978381"/>
            <a:ext cx="1670417" cy="369332"/>
          </a:xfrm>
          <a:prstGeom prst="rect">
            <a:avLst/>
          </a:prstGeom>
          <a:noFill/>
        </p:spPr>
        <p:txBody>
          <a:bodyPr wrap="square" rtlCol="0">
            <a:spAutoFit/>
          </a:bodyPr>
          <a:lstStyle/>
          <a:p>
            <a:pPr algn="dist"/>
            <a:r>
              <a:rPr lang="zh-CN" altLang="en-US" spc="100" dirty="0">
                <a:solidFill>
                  <a:schemeClr val="tx1">
                    <a:lumMod val="75000"/>
                    <a:lumOff val="25000"/>
                  </a:schemeClr>
                </a:solidFill>
                <a:cs typeface="+mn-ea"/>
                <a:sym typeface="+mn-lt"/>
              </a:rPr>
              <a:t>请输入标题</a:t>
            </a:r>
          </a:p>
        </p:txBody>
      </p:sp>
      <p:sp>
        <p:nvSpPr>
          <p:cNvPr id="44" name="文本框 43">
            <a:extLst>
              <a:ext uri="{FF2B5EF4-FFF2-40B4-BE49-F238E27FC236}">
                <a16:creationId xmlns="" xmlns:a16="http://schemas.microsoft.com/office/drawing/2014/main" id="{B88C2533-597A-4AFA-A4A1-FF4CDD811981}"/>
              </a:ext>
            </a:extLst>
          </p:cNvPr>
          <p:cNvSpPr txBox="1"/>
          <p:nvPr/>
        </p:nvSpPr>
        <p:spPr>
          <a:xfrm>
            <a:off x="5598015" y="5318163"/>
            <a:ext cx="2223280" cy="784830"/>
          </a:xfrm>
          <a:prstGeom prst="rect">
            <a:avLst/>
          </a:prstGeom>
          <a:noFill/>
        </p:spPr>
        <p:txBody>
          <a:bodyPr wrap="square" rtlCol="0">
            <a:spAutoFit/>
          </a:bodyPr>
          <a:lstStyle/>
          <a:p>
            <a:pPr algn="just">
              <a:lnSpc>
                <a:spcPct val="150000"/>
              </a:lnSpc>
            </a:pPr>
            <a:r>
              <a:rPr lang="zh-CN" altLang="en-US" sz="1000" spc="100" dirty="0">
                <a:solidFill>
                  <a:schemeClr val="tx1">
                    <a:lumMod val="50000"/>
                    <a:lumOff val="50000"/>
                  </a:schemeClr>
                </a:solidFill>
                <a:cs typeface="+mn-ea"/>
                <a:sym typeface="+mn-lt"/>
              </a:rPr>
              <a:t>单击此处添加您的文本或者复制您适合的内容粘贴到此以填充文本框。</a:t>
            </a:r>
          </a:p>
        </p:txBody>
      </p:sp>
      <p:sp>
        <p:nvSpPr>
          <p:cNvPr id="29" name="矩形 28">
            <a:extLst>
              <a:ext uri="{FF2B5EF4-FFF2-40B4-BE49-F238E27FC236}">
                <a16:creationId xmlns="" xmlns:a16="http://schemas.microsoft.com/office/drawing/2014/main" id="{C963BF2E-33E8-4BA2-AA8A-6DF22A76E36C}"/>
              </a:ext>
            </a:extLst>
          </p:cNvPr>
          <p:cNvSpPr/>
          <p:nvPr/>
        </p:nvSpPr>
        <p:spPr>
          <a:xfrm>
            <a:off x="9283806" y="4952873"/>
            <a:ext cx="2377821" cy="1195471"/>
          </a:xfrm>
          <a:prstGeom prst="rect">
            <a:avLst/>
          </a:prstGeom>
          <a:solidFill>
            <a:schemeClr val="bg1">
              <a:lumMod val="9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0" name="图片 29">
            <a:extLst>
              <a:ext uri="{FF2B5EF4-FFF2-40B4-BE49-F238E27FC236}">
                <a16:creationId xmlns="" xmlns:a16="http://schemas.microsoft.com/office/drawing/2014/main" id="{F74141CC-954B-4F6F-94B4-B2A076E1B8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46452" y="4952874"/>
            <a:ext cx="1196429" cy="1195470"/>
          </a:xfrm>
          <a:prstGeom prst="rect">
            <a:avLst/>
          </a:prstGeom>
        </p:spPr>
      </p:pic>
      <p:sp>
        <p:nvSpPr>
          <p:cNvPr id="45" name="文本框 44">
            <a:extLst>
              <a:ext uri="{FF2B5EF4-FFF2-40B4-BE49-F238E27FC236}">
                <a16:creationId xmlns="" xmlns:a16="http://schemas.microsoft.com/office/drawing/2014/main" id="{37D78661-F720-45A3-A8F7-38765D40B218}"/>
              </a:ext>
            </a:extLst>
          </p:cNvPr>
          <p:cNvSpPr txBox="1"/>
          <p:nvPr/>
        </p:nvSpPr>
        <p:spPr>
          <a:xfrm>
            <a:off x="9283806" y="4979023"/>
            <a:ext cx="1670417" cy="369332"/>
          </a:xfrm>
          <a:prstGeom prst="rect">
            <a:avLst/>
          </a:prstGeom>
          <a:noFill/>
        </p:spPr>
        <p:txBody>
          <a:bodyPr wrap="square" rtlCol="0">
            <a:spAutoFit/>
          </a:bodyPr>
          <a:lstStyle/>
          <a:p>
            <a:pPr algn="dist"/>
            <a:r>
              <a:rPr lang="zh-CN" altLang="en-US" spc="100" dirty="0">
                <a:solidFill>
                  <a:schemeClr val="tx1">
                    <a:lumMod val="75000"/>
                    <a:lumOff val="25000"/>
                  </a:schemeClr>
                </a:solidFill>
                <a:cs typeface="+mn-ea"/>
                <a:sym typeface="+mn-lt"/>
              </a:rPr>
              <a:t>请输入标题</a:t>
            </a:r>
          </a:p>
        </p:txBody>
      </p:sp>
      <p:sp>
        <p:nvSpPr>
          <p:cNvPr id="46" name="文本框 45">
            <a:extLst>
              <a:ext uri="{FF2B5EF4-FFF2-40B4-BE49-F238E27FC236}">
                <a16:creationId xmlns="" xmlns:a16="http://schemas.microsoft.com/office/drawing/2014/main" id="{105D25AF-529E-4AE1-B3B6-2A94324CA07B}"/>
              </a:ext>
            </a:extLst>
          </p:cNvPr>
          <p:cNvSpPr txBox="1"/>
          <p:nvPr/>
        </p:nvSpPr>
        <p:spPr>
          <a:xfrm>
            <a:off x="9283806" y="5318805"/>
            <a:ext cx="2223280" cy="784830"/>
          </a:xfrm>
          <a:prstGeom prst="rect">
            <a:avLst/>
          </a:prstGeom>
          <a:noFill/>
        </p:spPr>
        <p:txBody>
          <a:bodyPr wrap="square" rtlCol="0">
            <a:spAutoFit/>
          </a:bodyPr>
          <a:lstStyle/>
          <a:p>
            <a:pPr algn="just">
              <a:lnSpc>
                <a:spcPct val="150000"/>
              </a:lnSpc>
            </a:pPr>
            <a:r>
              <a:rPr lang="zh-CN" altLang="en-US" sz="1000" spc="100" dirty="0">
                <a:solidFill>
                  <a:schemeClr val="tx1">
                    <a:lumMod val="50000"/>
                    <a:lumOff val="50000"/>
                  </a:schemeClr>
                </a:solidFill>
                <a:cs typeface="+mn-ea"/>
                <a:sym typeface="+mn-lt"/>
              </a:rPr>
              <a:t>单击此处添加您的文本或者复制您适合的内容粘贴到此以填充文本框。</a:t>
            </a:r>
          </a:p>
        </p:txBody>
      </p:sp>
      <p:sp>
        <p:nvSpPr>
          <p:cNvPr id="50" name="Freeform: Shape 34">
            <a:extLst>
              <a:ext uri="{FF2B5EF4-FFF2-40B4-BE49-F238E27FC236}">
                <a16:creationId xmlns="" xmlns:a16="http://schemas.microsoft.com/office/drawing/2014/main" id="{89B4F022-F57E-42FA-8DCE-33D1C683D33E}"/>
              </a:ext>
            </a:extLst>
          </p:cNvPr>
          <p:cNvSpPr/>
          <p:nvPr/>
        </p:nvSpPr>
        <p:spPr bwMode="auto">
          <a:xfrm>
            <a:off x="10726535" y="2121584"/>
            <a:ext cx="455371" cy="513527"/>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rgbClr val="479F72"/>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spTree>
    <p:extLst>
      <p:ext uri="{BB962C8B-B14F-4D97-AF65-F5344CB8AC3E}">
        <p14:creationId xmlns:p14="http://schemas.microsoft.com/office/powerpoint/2010/main" val="824319945"/>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0-#ppt_w/2"/>
                                          </p:val>
                                        </p:tav>
                                        <p:tav tm="100000">
                                          <p:val>
                                            <p:strVal val="#ppt_x"/>
                                          </p:val>
                                        </p:tav>
                                      </p:tavLst>
                                    </p:anim>
                                    <p:anim calcmode="lin" valueType="num">
                                      <p:cBhvr additive="base">
                                        <p:cTn id="8" dur="10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0-#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1000" fill="hold"/>
                                        <p:tgtEl>
                                          <p:spTgt spid="34"/>
                                        </p:tgtEl>
                                        <p:attrNameLst>
                                          <p:attrName>ppt_x</p:attrName>
                                        </p:attrNameLst>
                                      </p:cBhvr>
                                      <p:tavLst>
                                        <p:tav tm="0">
                                          <p:val>
                                            <p:strVal val="0-#ppt_w/2"/>
                                          </p:val>
                                        </p:tav>
                                        <p:tav tm="100000">
                                          <p:val>
                                            <p:strVal val="#ppt_x"/>
                                          </p:val>
                                        </p:tav>
                                      </p:tavLst>
                                    </p:anim>
                                    <p:anim calcmode="lin" valueType="num">
                                      <p:cBhvr additive="base">
                                        <p:cTn id="20" dur="10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0-#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0-#ppt_w/2"/>
                                          </p:val>
                                        </p:tav>
                                        <p:tav tm="100000">
                                          <p:val>
                                            <p:strVal val="#ppt_x"/>
                                          </p:val>
                                        </p:tav>
                                      </p:tavLst>
                                    </p:anim>
                                    <p:anim calcmode="lin" valueType="num">
                                      <p:cBhvr additive="base">
                                        <p:cTn id="28" dur="10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0-#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000" fill="hold"/>
                                        <p:tgtEl>
                                          <p:spTgt spid="37"/>
                                        </p:tgtEl>
                                        <p:attrNameLst>
                                          <p:attrName>ppt_x</p:attrName>
                                        </p:attrNameLst>
                                      </p:cBhvr>
                                      <p:tavLst>
                                        <p:tav tm="0">
                                          <p:val>
                                            <p:strVal val="0-#ppt_w/2"/>
                                          </p:val>
                                        </p:tav>
                                        <p:tav tm="100000">
                                          <p:val>
                                            <p:strVal val="#ppt_x"/>
                                          </p:val>
                                        </p:tav>
                                      </p:tavLst>
                                    </p:anim>
                                    <p:anim calcmode="lin" valueType="num">
                                      <p:cBhvr additive="base">
                                        <p:cTn id="36" dur="1000" fill="hold"/>
                                        <p:tgtEl>
                                          <p:spTgt spid="3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1000" fill="hold"/>
                                        <p:tgtEl>
                                          <p:spTgt spid="38"/>
                                        </p:tgtEl>
                                        <p:attrNameLst>
                                          <p:attrName>ppt_x</p:attrName>
                                        </p:attrNameLst>
                                      </p:cBhvr>
                                      <p:tavLst>
                                        <p:tav tm="0">
                                          <p:val>
                                            <p:strVal val="0-#ppt_w/2"/>
                                          </p:val>
                                        </p:tav>
                                        <p:tav tm="100000">
                                          <p:val>
                                            <p:strVal val="#ppt_x"/>
                                          </p:val>
                                        </p:tav>
                                      </p:tavLst>
                                    </p:anim>
                                    <p:anim calcmode="lin" valueType="num">
                                      <p:cBhvr additive="base">
                                        <p:cTn id="40" dur="1000" fill="hold"/>
                                        <p:tgtEl>
                                          <p:spTgt spid="38"/>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1000" fill="hold"/>
                                        <p:tgtEl>
                                          <p:spTgt spid="9"/>
                                        </p:tgtEl>
                                        <p:attrNameLst>
                                          <p:attrName>ppt_x</p:attrName>
                                        </p:attrNameLst>
                                      </p:cBhvr>
                                      <p:tavLst>
                                        <p:tav tm="0">
                                          <p:val>
                                            <p:strVal val="0-#ppt_w/2"/>
                                          </p:val>
                                        </p:tav>
                                        <p:tav tm="100000">
                                          <p:val>
                                            <p:strVal val="#ppt_x"/>
                                          </p:val>
                                        </p:tav>
                                      </p:tavLst>
                                    </p:anim>
                                    <p:anim calcmode="lin" valueType="num">
                                      <p:cBhvr additive="base">
                                        <p:cTn id="44" dur="1000" fill="hold"/>
                                        <p:tgtEl>
                                          <p:spTgt spid="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000" fill="hold"/>
                                        <p:tgtEl>
                                          <p:spTgt spid="14"/>
                                        </p:tgtEl>
                                        <p:attrNameLst>
                                          <p:attrName>ppt_x</p:attrName>
                                        </p:attrNameLst>
                                      </p:cBhvr>
                                      <p:tavLst>
                                        <p:tav tm="0">
                                          <p:val>
                                            <p:strVal val="0-#ppt_w/2"/>
                                          </p:val>
                                        </p:tav>
                                        <p:tav tm="100000">
                                          <p:val>
                                            <p:strVal val="#ppt_x"/>
                                          </p:val>
                                        </p:tav>
                                      </p:tavLst>
                                    </p:anim>
                                    <p:anim calcmode="lin" valueType="num">
                                      <p:cBhvr additive="base">
                                        <p:cTn id="48" dur="1000" fill="hold"/>
                                        <p:tgtEl>
                                          <p:spTgt spid="14"/>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9"/>
                                        </p:tgtEl>
                                        <p:attrNameLst>
                                          <p:attrName>style.visibility</p:attrName>
                                        </p:attrNameLst>
                                      </p:cBhvr>
                                      <p:to>
                                        <p:strVal val="visible"/>
                                      </p:to>
                                    </p:set>
                                    <p:anim calcmode="lin" valueType="num">
                                      <p:cBhvr additive="base">
                                        <p:cTn id="51" dur="1000" fill="hold"/>
                                        <p:tgtEl>
                                          <p:spTgt spid="39"/>
                                        </p:tgtEl>
                                        <p:attrNameLst>
                                          <p:attrName>ppt_x</p:attrName>
                                        </p:attrNameLst>
                                      </p:cBhvr>
                                      <p:tavLst>
                                        <p:tav tm="0">
                                          <p:val>
                                            <p:strVal val="0-#ppt_w/2"/>
                                          </p:val>
                                        </p:tav>
                                        <p:tav tm="100000">
                                          <p:val>
                                            <p:strVal val="#ppt_x"/>
                                          </p:val>
                                        </p:tav>
                                      </p:tavLst>
                                    </p:anim>
                                    <p:anim calcmode="lin" valueType="num">
                                      <p:cBhvr additive="base">
                                        <p:cTn id="52" dur="1000" fill="hold"/>
                                        <p:tgtEl>
                                          <p:spTgt spid="3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1000" fill="hold"/>
                                        <p:tgtEl>
                                          <p:spTgt spid="40"/>
                                        </p:tgtEl>
                                        <p:attrNameLst>
                                          <p:attrName>ppt_x</p:attrName>
                                        </p:attrNameLst>
                                      </p:cBhvr>
                                      <p:tavLst>
                                        <p:tav tm="0">
                                          <p:val>
                                            <p:strVal val="0-#ppt_w/2"/>
                                          </p:val>
                                        </p:tav>
                                        <p:tav tm="100000">
                                          <p:val>
                                            <p:strVal val="#ppt_x"/>
                                          </p:val>
                                        </p:tav>
                                      </p:tavLst>
                                    </p:anim>
                                    <p:anim calcmode="lin" valueType="num">
                                      <p:cBhvr additive="base">
                                        <p:cTn id="56" dur="1000" fill="hold"/>
                                        <p:tgtEl>
                                          <p:spTgt spid="40"/>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0-#ppt_w/2"/>
                                          </p:val>
                                        </p:tav>
                                        <p:tav tm="100000">
                                          <p:val>
                                            <p:strVal val="#ppt_x"/>
                                          </p:val>
                                        </p:tav>
                                      </p:tavLst>
                                    </p:anim>
                                    <p:anim calcmode="lin" valueType="num">
                                      <p:cBhvr additive="base">
                                        <p:cTn id="60" dur="1000" fill="hold"/>
                                        <p:tgtEl>
                                          <p:spTgt spid="26"/>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0-#ppt_w/2"/>
                                          </p:val>
                                        </p:tav>
                                        <p:tav tm="100000">
                                          <p:val>
                                            <p:strVal val="#ppt_x"/>
                                          </p:val>
                                        </p:tav>
                                      </p:tavLst>
                                    </p:anim>
                                    <p:anim calcmode="lin" valueType="num">
                                      <p:cBhvr additive="base">
                                        <p:cTn id="64" dur="1000" fill="hold"/>
                                        <p:tgtEl>
                                          <p:spTgt spid="27"/>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1000" fill="hold"/>
                                        <p:tgtEl>
                                          <p:spTgt spid="41"/>
                                        </p:tgtEl>
                                        <p:attrNameLst>
                                          <p:attrName>ppt_x</p:attrName>
                                        </p:attrNameLst>
                                      </p:cBhvr>
                                      <p:tavLst>
                                        <p:tav tm="0">
                                          <p:val>
                                            <p:strVal val="0-#ppt_w/2"/>
                                          </p:val>
                                        </p:tav>
                                        <p:tav tm="100000">
                                          <p:val>
                                            <p:strVal val="#ppt_x"/>
                                          </p:val>
                                        </p:tav>
                                      </p:tavLst>
                                    </p:anim>
                                    <p:anim calcmode="lin" valueType="num">
                                      <p:cBhvr additive="base">
                                        <p:cTn id="68" dur="1000" fill="hold"/>
                                        <p:tgtEl>
                                          <p:spTgt spid="41"/>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1000" fill="hold"/>
                                        <p:tgtEl>
                                          <p:spTgt spid="42"/>
                                        </p:tgtEl>
                                        <p:attrNameLst>
                                          <p:attrName>ppt_x</p:attrName>
                                        </p:attrNameLst>
                                      </p:cBhvr>
                                      <p:tavLst>
                                        <p:tav tm="0">
                                          <p:val>
                                            <p:strVal val="0-#ppt_w/2"/>
                                          </p:val>
                                        </p:tav>
                                        <p:tav tm="100000">
                                          <p:val>
                                            <p:strVal val="#ppt_x"/>
                                          </p:val>
                                        </p:tav>
                                      </p:tavLst>
                                    </p:anim>
                                    <p:anim calcmode="lin" valueType="num">
                                      <p:cBhvr additive="base">
                                        <p:cTn id="72" dur="1000" fill="hold"/>
                                        <p:tgtEl>
                                          <p:spTgt spid="42"/>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2"/>
                                        </p:tgtEl>
                                        <p:attrNameLst>
                                          <p:attrName>style.visibility</p:attrName>
                                        </p:attrNameLst>
                                      </p:cBhvr>
                                      <p:to>
                                        <p:strVal val="visible"/>
                                      </p:to>
                                    </p:set>
                                    <p:anim calcmode="lin" valueType="num">
                                      <p:cBhvr additive="base">
                                        <p:cTn id="75" dur="1000" fill="hold"/>
                                        <p:tgtEl>
                                          <p:spTgt spid="32"/>
                                        </p:tgtEl>
                                        <p:attrNameLst>
                                          <p:attrName>ppt_x</p:attrName>
                                        </p:attrNameLst>
                                      </p:cBhvr>
                                      <p:tavLst>
                                        <p:tav tm="0">
                                          <p:val>
                                            <p:strVal val="0-#ppt_w/2"/>
                                          </p:val>
                                        </p:tav>
                                        <p:tav tm="100000">
                                          <p:val>
                                            <p:strVal val="#ppt_x"/>
                                          </p:val>
                                        </p:tav>
                                      </p:tavLst>
                                    </p:anim>
                                    <p:anim calcmode="lin" valueType="num">
                                      <p:cBhvr additive="base">
                                        <p:cTn id="76" dur="1000" fill="hold"/>
                                        <p:tgtEl>
                                          <p:spTgt spid="32"/>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additive="base">
                                        <p:cTn id="79" dur="1000" fill="hold"/>
                                        <p:tgtEl>
                                          <p:spTgt spid="33"/>
                                        </p:tgtEl>
                                        <p:attrNameLst>
                                          <p:attrName>ppt_x</p:attrName>
                                        </p:attrNameLst>
                                      </p:cBhvr>
                                      <p:tavLst>
                                        <p:tav tm="0">
                                          <p:val>
                                            <p:strVal val="0-#ppt_w/2"/>
                                          </p:val>
                                        </p:tav>
                                        <p:tav tm="100000">
                                          <p:val>
                                            <p:strVal val="#ppt_x"/>
                                          </p:val>
                                        </p:tav>
                                      </p:tavLst>
                                    </p:anim>
                                    <p:anim calcmode="lin" valueType="num">
                                      <p:cBhvr additive="base">
                                        <p:cTn id="80" dur="1000" fill="hold"/>
                                        <p:tgtEl>
                                          <p:spTgt spid="33"/>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1000" fill="hold"/>
                                        <p:tgtEl>
                                          <p:spTgt spid="43"/>
                                        </p:tgtEl>
                                        <p:attrNameLst>
                                          <p:attrName>ppt_x</p:attrName>
                                        </p:attrNameLst>
                                      </p:cBhvr>
                                      <p:tavLst>
                                        <p:tav tm="0">
                                          <p:val>
                                            <p:strVal val="0-#ppt_w/2"/>
                                          </p:val>
                                        </p:tav>
                                        <p:tav tm="100000">
                                          <p:val>
                                            <p:strVal val="#ppt_x"/>
                                          </p:val>
                                        </p:tav>
                                      </p:tavLst>
                                    </p:anim>
                                    <p:anim calcmode="lin" valueType="num">
                                      <p:cBhvr additive="base">
                                        <p:cTn id="84" dur="1000" fill="hold"/>
                                        <p:tgtEl>
                                          <p:spTgt spid="43"/>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44"/>
                                        </p:tgtEl>
                                        <p:attrNameLst>
                                          <p:attrName>style.visibility</p:attrName>
                                        </p:attrNameLst>
                                      </p:cBhvr>
                                      <p:to>
                                        <p:strVal val="visible"/>
                                      </p:to>
                                    </p:set>
                                    <p:anim calcmode="lin" valueType="num">
                                      <p:cBhvr additive="base">
                                        <p:cTn id="87" dur="1000" fill="hold"/>
                                        <p:tgtEl>
                                          <p:spTgt spid="44"/>
                                        </p:tgtEl>
                                        <p:attrNameLst>
                                          <p:attrName>ppt_x</p:attrName>
                                        </p:attrNameLst>
                                      </p:cBhvr>
                                      <p:tavLst>
                                        <p:tav tm="0">
                                          <p:val>
                                            <p:strVal val="0-#ppt_w/2"/>
                                          </p:val>
                                        </p:tav>
                                        <p:tav tm="100000">
                                          <p:val>
                                            <p:strVal val="#ppt_x"/>
                                          </p:val>
                                        </p:tav>
                                      </p:tavLst>
                                    </p:anim>
                                    <p:anim calcmode="lin" valueType="num">
                                      <p:cBhvr additive="base">
                                        <p:cTn id="88" dur="1000" fill="hold"/>
                                        <p:tgtEl>
                                          <p:spTgt spid="44"/>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0-#ppt_w/2"/>
                                          </p:val>
                                        </p:tav>
                                        <p:tav tm="100000">
                                          <p:val>
                                            <p:strVal val="#ppt_x"/>
                                          </p:val>
                                        </p:tav>
                                      </p:tavLst>
                                    </p:anim>
                                    <p:anim calcmode="lin" valueType="num">
                                      <p:cBhvr additive="base">
                                        <p:cTn id="92" dur="1000" fill="hold"/>
                                        <p:tgtEl>
                                          <p:spTgt spid="29"/>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1000" fill="hold"/>
                                        <p:tgtEl>
                                          <p:spTgt spid="30"/>
                                        </p:tgtEl>
                                        <p:attrNameLst>
                                          <p:attrName>ppt_x</p:attrName>
                                        </p:attrNameLst>
                                      </p:cBhvr>
                                      <p:tavLst>
                                        <p:tav tm="0">
                                          <p:val>
                                            <p:strVal val="0-#ppt_w/2"/>
                                          </p:val>
                                        </p:tav>
                                        <p:tav tm="100000">
                                          <p:val>
                                            <p:strVal val="#ppt_x"/>
                                          </p:val>
                                        </p:tav>
                                      </p:tavLst>
                                    </p:anim>
                                    <p:anim calcmode="lin" valueType="num">
                                      <p:cBhvr additive="base">
                                        <p:cTn id="96" dur="1000" fill="hold"/>
                                        <p:tgtEl>
                                          <p:spTgt spid="30"/>
                                        </p:tgtEl>
                                        <p:attrNameLst>
                                          <p:attrName>ppt_y</p:attrName>
                                        </p:attrNameLst>
                                      </p:cBhvr>
                                      <p:tavLst>
                                        <p:tav tm="0">
                                          <p:val>
                                            <p:strVal val="#ppt_y"/>
                                          </p:val>
                                        </p:tav>
                                        <p:tav tm="100000">
                                          <p:val>
                                            <p:strVal val="#ppt_y"/>
                                          </p:val>
                                        </p:tav>
                                      </p:tavLst>
                                    </p:anim>
                                  </p:childTnLst>
                                </p:cTn>
                              </p:par>
                              <p:par>
                                <p:cTn id="97" presetID="2" presetClass="entr" presetSubtype="8" fill="hold" grpId="0" nodeType="withEffect">
                                  <p:stCondLst>
                                    <p:cond delay="0"/>
                                  </p:stCondLst>
                                  <p:childTnLst>
                                    <p:set>
                                      <p:cBhvr>
                                        <p:cTn id="98" dur="1" fill="hold">
                                          <p:stCondLst>
                                            <p:cond delay="0"/>
                                          </p:stCondLst>
                                        </p:cTn>
                                        <p:tgtEl>
                                          <p:spTgt spid="45"/>
                                        </p:tgtEl>
                                        <p:attrNameLst>
                                          <p:attrName>style.visibility</p:attrName>
                                        </p:attrNameLst>
                                      </p:cBhvr>
                                      <p:to>
                                        <p:strVal val="visible"/>
                                      </p:to>
                                    </p:set>
                                    <p:anim calcmode="lin" valueType="num">
                                      <p:cBhvr additive="base">
                                        <p:cTn id="99" dur="1000" fill="hold"/>
                                        <p:tgtEl>
                                          <p:spTgt spid="45"/>
                                        </p:tgtEl>
                                        <p:attrNameLst>
                                          <p:attrName>ppt_x</p:attrName>
                                        </p:attrNameLst>
                                      </p:cBhvr>
                                      <p:tavLst>
                                        <p:tav tm="0">
                                          <p:val>
                                            <p:strVal val="0-#ppt_w/2"/>
                                          </p:val>
                                        </p:tav>
                                        <p:tav tm="100000">
                                          <p:val>
                                            <p:strVal val="#ppt_x"/>
                                          </p:val>
                                        </p:tav>
                                      </p:tavLst>
                                    </p:anim>
                                    <p:anim calcmode="lin" valueType="num">
                                      <p:cBhvr additive="base">
                                        <p:cTn id="100" dur="1000" fill="hold"/>
                                        <p:tgtEl>
                                          <p:spTgt spid="4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additive="base">
                                        <p:cTn id="103" dur="1000" fill="hold"/>
                                        <p:tgtEl>
                                          <p:spTgt spid="46"/>
                                        </p:tgtEl>
                                        <p:attrNameLst>
                                          <p:attrName>ppt_x</p:attrName>
                                        </p:attrNameLst>
                                      </p:cBhvr>
                                      <p:tavLst>
                                        <p:tav tm="0">
                                          <p:val>
                                            <p:strVal val="0-#ppt_w/2"/>
                                          </p:val>
                                        </p:tav>
                                        <p:tav tm="100000">
                                          <p:val>
                                            <p:strVal val="#ppt_x"/>
                                          </p:val>
                                        </p:tav>
                                      </p:tavLst>
                                    </p:anim>
                                    <p:anim calcmode="lin" valueType="num">
                                      <p:cBhvr additive="base">
                                        <p:cTn id="104" dur="1000" fill="hold"/>
                                        <p:tgtEl>
                                          <p:spTgt spid="46"/>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50"/>
                                        </p:tgtEl>
                                        <p:attrNameLst>
                                          <p:attrName>style.visibility</p:attrName>
                                        </p:attrNameLst>
                                      </p:cBhvr>
                                      <p:to>
                                        <p:strVal val="visible"/>
                                      </p:to>
                                    </p:set>
                                    <p:anim calcmode="lin" valueType="num">
                                      <p:cBhvr additive="base">
                                        <p:cTn id="107" dur="1000" fill="hold"/>
                                        <p:tgtEl>
                                          <p:spTgt spid="50"/>
                                        </p:tgtEl>
                                        <p:attrNameLst>
                                          <p:attrName>ppt_x</p:attrName>
                                        </p:attrNameLst>
                                      </p:cBhvr>
                                      <p:tavLst>
                                        <p:tav tm="0">
                                          <p:val>
                                            <p:strVal val="0-#ppt_w/2"/>
                                          </p:val>
                                        </p:tav>
                                        <p:tav tm="100000">
                                          <p:val>
                                            <p:strVal val="#ppt_x"/>
                                          </p:val>
                                        </p:tav>
                                      </p:tavLst>
                                    </p:anim>
                                    <p:anim calcmode="lin" valueType="num">
                                      <p:cBhvr additive="base">
                                        <p:cTn id="108"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 grpId="0" animBg="1"/>
      <p:bldP spid="34" grpId="0"/>
      <p:bldP spid="36" grpId="0"/>
      <p:bldP spid="11" grpId="0" animBg="1"/>
      <p:bldP spid="37" grpId="0"/>
      <p:bldP spid="38" grpId="0"/>
      <p:bldP spid="14" grpId="0" animBg="1"/>
      <p:bldP spid="39" grpId="0"/>
      <p:bldP spid="40" grpId="0"/>
      <p:bldP spid="27" grpId="0" animBg="1"/>
      <p:bldP spid="41" grpId="0"/>
      <p:bldP spid="42" grpId="0"/>
      <p:bldP spid="33" grpId="0" animBg="1"/>
      <p:bldP spid="43" grpId="0"/>
      <p:bldP spid="44" grpId="0"/>
      <p:bldP spid="29" grpId="0" animBg="1"/>
      <p:bldP spid="45" grpId="0"/>
      <p:bldP spid="46"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发展历史</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sp>
        <p:nvSpPr>
          <p:cNvPr id="7" name="文本框 6">
            <a:extLst>
              <a:ext uri="{FF2B5EF4-FFF2-40B4-BE49-F238E27FC236}">
                <a16:creationId xmlns="" xmlns:a16="http://schemas.microsoft.com/office/drawing/2014/main" id="{2CAA1D6D-9276-49EC-B25F-BEBDA48BB66A}"/>
              </a:ext>
            </a:extLst>
          </p:cNvPr>
          <p:cNvSpPr txBox="1"/>
          <p:nvPr/>
        </p:nvSpPr>
        <p:spPr>
          <a:xfrm>
            <a:off x="1890490" y="2128171"/>
            <a:ext cx="2353817"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在此输入您的内容</a:t>
            </a:r>
          </a:p>
        </p:txBody>
      </p:sp>
      <p:sp>
        <p:nvSpPr>
          <p:cNvPr id="8" name="文本框 7">
            <a:extLst>
              <a:ext uri="{FF2B5EF4-FFF2-40B4-BE49-F238E27FC236}">
                <a16:creationId xmlns="" xmlns:a16="http://schemas.microsoft.com/office/drawing/2014/main" id="{AD76D28D-4562-43B5-85AC-AD4298ED45D5}"/>
              </a:ext>
            </a:extLst>
          </p:cNvPr>
          <p:cNvSpPr txBox="1"/>
          <p:nvPr/>
        </p:nvSpPr>
        <p:spPr>
          <a:xfrm>
            <a:off x="1890490" y="2513859"/>
            <a:ext cx="3566963" cy="700576"/>
          </a:xfrm>
          <a:prstGeom prst="rect">
            <a:avLst/>
          </a:prstGeom>
          <a:noFill/>
        </p:spPr>
        <p:txBody>
          <a:bodyPr wrap="square" rtlCol="0">
            <a:spAutoFit/>
          </a:bodyPr>
          <a:lstStyle/>
          <a:p>
            <a:pPr algn="just">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p>
        </p:txBody>
      </p:sp>
      <p:grpSp>
        <p:nvGrpSpPr>
          <p:cNvPr id="9" name="组合 8">
            <a:extLst>
              <a:ext uri="{FF2B5EF4-FFF2-40B4-BE49-F238E27FC236}">
                <a16:creationId xmlns="" xmlns:a16="http://schemas.microsoft.com/office/drawing/2014/main" id="{63C87BBD-1744-4014-B5B4-619B0EBFB1BD}"/>
              </a:ext>
            </a:extLst>
          </p:cNvPr>
          <p:cNvGrpSpPr/>
          <p:nvPr/>
        </p:nvGrpSpPr>
        <p:grpSpPr>
          <a:xfrm>
            <a:off x="1178950" y="2421851"/>
            <a:ext cx="538509" cy="538509"/>
            <a:chOff x="815471" y="3722024"/>
            <a:chExt cx="406400" cy="406400"/>
          </a:xfrm>
        </p:grpSpPr>
        <p:sp>
          <p:nvSpPr>
            <p:cNvPr id="10" name="椭圆 9">
              <a:extLst>
                <a:ext uri="{FF2B5EF4-FFF2-40B4-BE49-F238E27FC236}">
                  <a16:creationId xmlns="" xmlns:a16="http://schemas.microsoft.com/office/drawing/2014/main" id="{93382D73-3873-474B-83DE-9E5C9375B2DE}"/>
                </a:ext>
              </a:extLst>
            </p:cNvPr>
            <p:cNvSpPr/>
            <p:nvPr/>
          </p:nvSpPr>
          <p:spPr>
            <a:xfrm>
              <a:off x="815471" y="3722024"/>
              <a:ext cx="406400" cy="406400"/>
            </a:xfrm>
            <a:prstGeom prst="ellipse">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Freeform: Shape 34">
              <a:extLst>
                <a:ext uri="{FF2B5EF4-FFF2-40B4-BE49-F238E27FC236}">
                  <a16:creationId xmlns="" xmlns:a16="http://schemas.microsoft.com/office/drawing/2014/main" id="{A5F1956B-3FCC-4378-93CB-0AA0D7C90EC7}"/>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13" name="文本框 12">
            <a:extLst>
              <a:ext uri="{FF2B5EF4-FFF2-40B4-BE49-F238E27FC236}">
                <a16:creationId xmlns="" xmlns:a16="http://schemas.microsoft.com/office/drawing/2014/main" id="{554B41D1-E8C7-4C34-8080-AC7636773E9C}"/>
              </a:ext>
            </a:extLst>
          </p:cNvPr>
          <p:cNvSpPr txBox="1"/>
          <p:nvPr/>
        </p:nvSpPr>
        <p:spPr>
          <a:xfrm>
            <a:off x="1890490" y="4137688"/>
            <a:ext cx="2353817"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在此输入您的内容</a:t>
            </a:r>
          </a:p>
        </p:txBody>
      </p:sp>
      <p:sp>
        <p:nvSpPr>
          <p:cNvPr id="14" name="文本框 13">
            <a:extLst>
              <a:ext uri="{FF2B5EF4-FFF2-40B4-BE49-F238E27FC236}">
                <a16:creationId xmlns="" xmlns:a16="http://schemas.microsoft.com/office/drawing/2014/main" id="{F3EA6220-16FC-4B10-8D8B-BF62FA75299A}"/>
              </a:ext>
            </a:extLst>
          </p:cNvPr>
          <p:cNvSpPr txBox="1"/>
          <p:nvPr/>
        </p:nvSpPr>
        <p:spPr>
          <a:xfrm>
            <a:off x="1890490" y="4523376"/>
            <a:ext cx="3566963" cy="700576"/>
          </a:xfrm>
          <a:prstGeom prst="rect">
            <a:avLst/>
          </a:prstGeom>
          <a:noFill/>
        </p:spPr>
        <p:txBody>
          <a:bodyPr wrap="square" rtlCol="0">
            <a:spAutoFit/>
          </a:bodyPr>
          <a:lstStyle/>
          <a:p>
            <a:pPr algn="just">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p>
        </p:txBody>
      </p:sp>
      <p:grpSp>
        <p:nvGrpSpPr>
          <p:cNvPr id="15" name="组合 14">
            <a:extLst>
              <a:ext uri="{FF2B5EF4-FFF2-40B4-BE49-F238E27FC236}">
                <a16:creationId xmlns="" xmlns:a16="http://schemas.microsoft.com/office/drawing/2014/main" id="{79CC30C0-10B8-49D3-A4B6-74517BB6C904}"/>
              </a:ext>
            </a:extLst>
          </p:cNvPr>
          <p:cNvGrpSpPr/>
          <p:nvPr/>
        </p:nvGrpSpPr>
        <p:grpSpPr>
          <a:xfrm>
            <a:off x="1178950" y="4431368"/>
            <a:ext cx="538509" cy="538509"/>
            <a:chOff x="815471" y="3722024"/>
            <a:chExt cx="406400" cy="406400"/>
          </a:xfrm>
        </p:grpSpPr>
        <p:sp>
          <p:nvSpPr>
            <p:cNvPr id="16" name="椭圆 15">
              <a:extLst>
                <a:ext uri="{FF2B5EF4-FFF2-40B4-BE49-F238E27FC236}">
                  <a16:creationId xmlns="" xmlns:a16="http://schemas.microsoft.com/office/drawing/2014/main" id="{FCEDE75A-7BC4-44EC-8BD8-57A72E957D03}"/>
                </a:ext>
              </a:extLst>
            </p:cNvPr>
            <p:cNvSpPr/>
            <p:nvPr/>
          </p:nvSpPr>
          <p:spPr>
            <a:xfrm>
              <a:off x="815471" y="3722024"/>
              <a:ext cx="406400" cy="406400"/>
            </a:xfrm>
            <a:prstGeom prst="ellipse">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Freeform: Shape 34">
              <a:extLst>
                <a:ext uri="{FF2B5EF4-FFF2-40B4-BE49-F238E27FC236}">
                  <a16:creationId xmlns="" xmlns:a16="http://schemas.microsoft.com/office/drawing/2014/main" id="{5DD50198-0A3C-41F5-AC96-344CF084B9E8}"/>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19" name="文本框 18">
            <a:extLst>
              <a:ext uri="{FF2B5EF4-FFF2-40B4-BE49-F238E27FC236}">
                <a16:creationId xmlns="" xmlns:a16="http://schemas.microsoft.com/office/drawing/2014/main" id="{60809A8A-9D0F-49E7-AC0B-FB5F783EB26C}"/>
              </a:ext>
            </a:extLst>
          </p:cNvPr>
          <p:cNvSpPr txBox="1"/>
          <p:nvPr/>
        </p:nvSpPr>
        <p:spPr>
          <a:xfrm>
            <a:off x="7361150" y="2128171"/>
            <a:ext cx="2353817"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在此输入您的内容</a:t>
            </a:r>
          </a:p>
        </p:txBody>
      </p:sp>
      <p:sp>
        <p:nvSpPr>
          <p:cNvPr id="20" name="文本框 19">
            <a:extLst>
              <a:ext uri="{FF2B5EF4-FFF2-40B4-BE49-F238E27FC236}">
                <a16:creationId xmlns="" xmlns:a16="http://schemas.microsoft.com/office/drawing/2014/main" id="{09C4AE17-A319-4D99-978E-80C7A56F5348}"/>
              </a:ext>
            </a:extLst>
          </p:cNvPr>
          <p:cNvSpPr txBox="1"/>
          <p:nvPr/>
        </p:nvSpPr>
        <p:spPr>
          <a:xfrm>
            <a:off x="7361150" y="2513859"/>
            <a:ext cx="3566963" cy="700576"/>
          </a:xfrm>
          <a:prstGeom prst="rect">
            <a:avLst/>
          </a:prstGeom>
          <a:noFill/>
        </p:spPr>
        <p:txBody>
          <a:bodyPr wrap="square" rtlCol="0">
            <a:spAutoFit/>
          </a:bodyPr>
          <a:lstStyle/>
          <a:p>
            <a:pPr algn="just">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p>
        </p:txBody>
      </p:sp>
      <p:grpSp>
        <p:nvGrpSpPr>
          <p:cNvPr id="25" name="组合 24">
            <a:extLst>
              <a:ext uri="{FF2B5EF4-FFF2-40B4-BE49-F238E27FC236}">
                <a16:creationId xmlns="" xmlns:a16="http://schemas.microsoft.com/office/drawing/2014/main" id="{14E0C96C-BF0C-47C7-9E84-125774668A32}"/>
              </a:ext>
            </a:extLst>
          </p:cNvPr>
          <p:cNvGrpSpPr/>
          <p:nvPr/>
        </p:nvGrpSpPr>
        <p:grpSpPr>
          <a:xfrm>
            <a:off x="6649610" y="2421851"/>
            <a:ext cx="538509" cy="538509"/>
            <a:chOff x="815471" y="3722024"/>
            <a:chExt cx="406400" cy="406400"/>
          </a:xfrm>
        </p:grpSpPr>
        <p:sp>
          <p:nvSpPr>
            <p:cNvPr id="26" name="椭圆 25">
              <a:extLst>
                <a:ext uri="{FF2B5EF4-FFF2-40B4-BE49-F238E27FC236}">
                  <a16:creationId xmlns="" xmlns:a16="http://schemas.microsoft.com/office/drawing/2014/main" id="{EC7B9039-6C6B-47A9-8DE3-44EC4417739A}"/>
                </a:ext>
              </a:extLst>
            </p:cNvPr>
            <p:cNvSpPr/>
            <p:nvPr/>
          </p:nvSpPr>
          <p:spPr>
            <a:xfrm>
              <a:off x="815471" y="3722024"/>
              <a:ext cx="406400" cy="406400"/>
            </a:xfrm>
            <a:prstGeom prst="ellipse">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7" name="Freeform: Shape 34">
              <a:extLst>
                <a:ext uri="{FF2B5EF4-FFF2-40B4-BE49-F238E27FC236}">
                  <a16:creationId xmlns="" xmlns:a16="http://schemas.microsoft.com/office/drawing/2014/main" id="{74DF44DF-41E0-4495-9E50-4CFC310FD47D}"/>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sp>
        <p:nvSpPr>
          <p:cNvPr id="29" name="文本框 28">
            <a:extLst>
              <a:ext uri="{FF2B5EF4-FFF2-40B4-BE49-F238E27FC236}">
                <a16:creationId xmlns="" xmlns:a16="http://schemas.microsoft.com/office/drawing/2014/main" id="{BC74D6A4-54E2-4F2F-9DAC-8057E4B22836}"/>
              </a:ext>
            </a:extLst>
          </p:cNvPr>
          <p:cNvSpPr txBox="1"/>
          <p:nvPr/>
        </p:nvSpPr>
        <p:spPr>
          <a:xfrm>
            <a:off x="7361150" y="4137688"/>
            <a:ext cx="2353817"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在此输入您的内容</a:t>
            </a:r>
          </a:p>
        </p:txBody>
      </p:sp>
      <p:sp>
        <p:nvSpPr>
          <p:cNvPr id="30" name="文本框 29">
            <a:extLst>
              <a:ext uri="{FF2B5EF4-FFF2-40B4-BE49-F238E27FC236}">
                <a16:creationId xmlns="" xmlns:a16="http://schemas.microsoft.com/office/drawing/2014/main" id="{D640F725-6557-4810-8614-ECE34539BCD7}"/>
              </a:ext>
            </a:extLst>
          </p:cNvPr>
          <p:cNvSpPr txBox="1"/>
          <p:nvPr/>
        </p:nvSpPr>
        <p:spPr>
          <a:xfrm>
            <a:off x="7361150" y="4523376"/>
            <a:ext cx="3566963" cy="700576"/>
          </a:xfrm>
          <a:prstGeom prst="rect">
            <a:avLst/>
          </a:prstGeom>
          <a:noFill/>
        </p:spPr>
        <p:txBody>
          <a:bodyPr wrap="square" rtlCol="0">
            <a:spAutoFit/>
          </a:bodyPr>
          <a:lstStyle/>
          <a:p>
            <a:pPr algn="just">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p>
        </p:txBody>
      </p:sp>
      <p:grpSp>
        <p:nvGrpSpPr>
          <p:cNvPr id="31" name="组合 30">
            <a:extLst>
              <a:ext uri="{FF2B5EF4-FFF2-40B4-BE49-F238E27FC236}">
                <a16:creationId xmlns="" xmlns:a16="http://schemas.microsoft.com/office/drawing/2014/main" id="{AF538BE4-A839-470E-9B3A-E491253C7B6F}"/>
              </a:ext>
            </a:extLst>
          </p:cNvPr>
          <p:cNvGrpSpPr/>
          <p:nvPr/>
        </p:nvGrpSpPr>
        <p:grpSpPr>
          <a:xfrm>
            <a:off x="6649610" y="4431368"/>
            <a:ext cx="538509" cy="538509"/>
            <a:chOff x="815471" y="3722024"/>
            <a:chExt cx="406400" cy="406400"/>
          </a:xfrm>
        </p:grpSpPr>
        <p:sp>
          <p:nvSpPr>
            <p:cNvPr id="32" name="椭圆 31">
              <a:extLst>
                <a:ext uri="{FF2B5EF4-FFF2-40B4-BE49-F238E27FC236}">
                  <a16:creationId xmlns="" xmlns:a16="http://schemas.microsoft.com/office/drawing/2014/main" id="{76E7F165-4751-4F04-9DCD-6549614BFE53}"/>
                </a:ext>
              </a:extLst>
            </p:cNvPr>
            <p:cNvSpPr/>
            <p:nvPr/>
          </p:nvSpPr>
          <p:spPr>
            <a:xfrm>
              <a:off x="815471" y="3722024"/>
              <a:ext cx="406400" cy="406400"/>
            </a:xfrm>
            <a:prstGeom prst="ellipse">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Freeform: Shape 34">
              <a:extLst>
                <a:ext uri="{FF2B5EF4-FFF2-40B4-BE49-F238E27FC236}">
                  <a16:creationId xmlns="" xmlns:a16="http://schemas.microsoft.com/office/drawing/2014/main" id="{CD3CDF4F-A820-4181-8283-8ED3C7C230D2}"/>
                </a:ext>
              </a:extLst>
            </p:cNvPr>
            <p:cNvSpPr/>
            <p:nvPr/>
          </p:nvSpPr>
          <p:spPr bwMode="auto">
            <a:xfrm>
              <a:off x="891669" y="3798100"/>
              <a:ext cx="246568" cy="278058"/>
            </a:xfrm>
            <a:custGeom>
              <a:avLst/>
              <a:gdLst>
                <a:gd name="connsiteX0" fmla="*/ 83998 w 298823"/>
                <a:gd name="connsiteY0" fmla="*/ 191940 h 336988"/>
                <a:gd name="connsiteX1" fmla="*/ 75231 w 298823"/>
                <a:gd name="connsiteY1" fmla="*/ 198416 h 336988"/>
                <a:gd name="connsiteX2" fmla="*/ 73932 w 298823"/>
                <a:gd name="connsiteY2" fmla="*/ 208776 h 336988"/>
                <a:gd name="connsiteX3" fmla="*/ 80426 w 298823"/>
                <a:gd name="connsiteY3" fmla="*/ 217842 h 336988"/>
                <a:gd name="connsiteX4" fmla="*/ 115496 w 298823"/>
                <a:gd name="connsiteY4" fmla="*/ 238563 h 336988"/>
                <a:gd name="connsiteX5" fmla="*/ 114197 w 298823"/>
                <a:gd name="connsiteY5" fmla="*/ 233383 h 336988"/>
                <a:gd name="connsiteX6" fmla="*/ 98611 w 298823"/>
                <a:gd name="connsiteY6" fmla="*/ 195826 h 336988"/>
                <a:gd name="connsiteX7" fmla="*/ 94714 w 298823"/>
                <a:gd name="connsiteY7" fmla="*/ 193235 h 336988"/>
                <a:gd name="connsiteX8" fmla="*/ 83998 w 298823"/>
                <a:gd name="connsiteY8" fmla="*/ 191940 h 336988"/>
                <a:gd name="connsiteX9" fmla="*/ 73603 w 298823"/>
                <a:gd name="connsiteY9" fmla="*/ 53869 h 336988"/>
                <a:gd name="connsiteX10" fmla="*/ 65732 w 298823"/>
                <a:gd name="connsiteY10" fmla="*/ 70965 h 336988"/>
                <a:gd name="connsiteX11" fmla="*/ 127388 w 298823"/>
                <a:gd name="connsiteY11" fmla="*/ 227467 h 336988"/>
                <a:gd name="connsiteX12" fmla="*/ 178549 w 298823"/>
                <a:gd name="connsiteY12" fmla="*/ 274812 h 336988"/>
                <a:gd name="connsiteX13" fmla="*/ 183796 w 298823"/>
                <a:gd name="connsiteY13" fmla="*/ 278757 h 336988"/>
                <a:gd name="connsiteX14" fmla="*/ 199538 w 298823"/>
                <a:gd name="connsiteY14" fmla="*/ 319526 h 336988"/>
                <a:gd name="connsiteX15" fmla="*/ 282183 w 298823"/>
                <a:gd name="connsiteY15" fmla="*/ 286648 h 336988"/>
                <a:gd name="connsiteX16" fmla="*/ 266441 w 298823"/>
                <a:gd name="connsiteY16" fmla="*/ 245879 h 336988"/>
                <a:gd name="connsiteX17" fmla="*/ 266441 w 298823"/>
                <a:gd name="connsiteY17" fmla="*/ 239303 h 336988"/>
                <a:gd name="connsiteX18" fmla="*/ 271689 w 298823"/>
                <a:gd name="connsiteY18" fmla="*/ 170916 h 336988"/>
                <a:gd name="connsiteX19" fmla="*/ 244140 w 298823"/>
                <a:gd name="connsiteY19" fmla="*/ 99898 h 336988"/>
                <a:gd name="connsiteX20" fmla="*/ 225775 w 298823"/>
                <a:gd name="connsiteY20" fmla="*/ 92008 h 336988"/>
                <a:gd name="connsiteX21" fmla="*/ 217904 w 298823"/>
                <a:gd name="connsiteY21" fmla="*/ 110419 h 336988"/>
                <a:gd name="connsiteX22" fmla="*/ 229710 w 298823"/>
                <a:gd name="connsiteY22" fmla="*/ 138037 h 336988"/>
                <a:gd name="connsiteX23" fmla="*/ 225775 w 298823"/>
                <a:gd name="connsiteY23" fmla="*/ 147243 h 336988"/>
                <a:gd name="connsiteX24" fmla="*/ 215280 w 298823"/>
                <a:gd name="connsiteY24" fmla="*/ 143298 h 336988"/>
                <a:gd name="connsiteX25" fmla="*/ 204785 w 298823"/>
                <a:gd name="connsiteY25" fmla="*/ 115680 h 336988"/>
                <a:gd name="connsiteX26" fmla="*/ 203474 w 298823"/>
                <a:gd name="connsiteY26" fmla="*/ 113050 h 336988"/>
                <a:gd name="connsiteX27" fmla="*/ 200850 w 298823"/>
                <a:gd name="connsiteY27" fmla="*/ 105159 h 336988"/>
                <a:gd name="connsiteX28" fmla="*/ 192979 w 298823"/>
                <a:gd name="connsiteY28" fmla="*/ 98583 h 336988"/>
                <a:gd name="connsiteX29" fmla="*/ 182484 w 298823"/>
                <a:gd name="connsiteY29" fmla="*/ 97268 h 336988"/>
                <a:gd name="connsiteX30" fmla="*/ 174613 w 298823"/>
                <a:gd name="connsiteY30" fmla="*/ 105159 h 336988"/>
                <a:gd name="connsiteX31" fmla="*/ 174613 w 298823"/>
                <a:gd name="connsiteY31" fmla="*/ 115680 h 336988"/>
                <a:gd name="connsiteX32" fmla="*/ 190355 w 298823"/>
                <a:gd name="connsiteY32" fmla="*/ 155134 h 336988"/>
                <a:gd name="connsiteX33" fmla="*/ 186420 w 298823"/>
                <a:gd name="connsiteY33" fmla="*/ 164340 h 336988"/>
                <a:gd name="connsiteX34" fmla="*/ 177237 w 298823"/>
                <a:gd name="connsiteY34" fmla="*/ 160395 h 336988"/>
                <a:gd name="connsiteX35" fmla="*/ 157560 w 298823"/>
                <a:gd name="connsiteY35" fmla="*/ 111735 h 336988"/>
                <a:gd name="connsiteX36" fmla="*/ 149689 w 298823"/>
                <a:gd name="connsiteY36" fmla="*/ 103844 h 336988"/>
                <a:gd name="connsiteX37" fmla="*/ 139194 w 298823"/>
                <a:gd name="connsiteY37" fmla="*/ 103844 h 336988"/>
                <a:gd name="connsiteX38" fmla="*/ 131323 w 298823"/>
                <a:gd name="connsiteY38" fmla="*/ 122256 h 336988"/>
                <a:gd name="connsiteX39" fmla="*/ 149689 w 298823"/>
                <a:gd name="connsiteY39" fmla="*/ 169601 h 336988"/>
                <a:gd name="connsiteX40" fmla="*/ 145753 w 298823"/>
                <a:gd name="connsiteY40" fmla="*/ 178807 h 336988"/>
                <a:gd name="connsiteX41" fmla="*/ 136570 w 298823"/>
                <a:gd name="connsiteY41" fmla="*/ 174861 h 336988"/>
                <a:gd name="connsiteX42" fmla="*/ 118205 w 298823"/>
                <a:gd name="connsiteY42" fmla="*/ 127516 h 336988"/>
                <a:gd name="connsiteX43" fmla="*/ 91968 w 298823"/>
                <a:gd name="connsiteY43" fmla="*/ 61759 h 336988"/>
                <a:gd name="connsiteX44" fmla="*/ 84753 w 298823"/>
                <a:gd name="connsiteY44" fmla="*/ 53869 h 336988"/>
                <a:gd name="connsiteX45" fmla="*/ 73603 w 298823"/>
                <a:gd name="connsiteY45" fmla="*/ 53869 h 336988"/>
                <a:gd name="connsiteX46" fmla="*/ 56758 w 298823"/>
                <a:gd name="connsiteY46" fmla="*/ 49650 h 336988"/>
                <a:gd name="connsiteX47" fmla="*/ 49954 w 298823"/>
                <a:gd name="connsiteY47" fmla="*/ 55917 h 336988"/>
                <a:gd name="connsiteX48" fmla="*/ 48594 w 298823"/>
                <a:gd name="connsiteY48" fmla="*/ 67197 h 336988"/>
                <a:gd name="connsiteX49" fmla="*/ 51315 w 298823"/>
                <a:gd name="connsiteY49" fmla="*/ 73463 h 336988"/>
                <a:gd name="connsiteX50" fmla="*/ 56758 w 298823"/>
                <a:gd name="connsiteY50" fmla="*/ 49650 h 336988"/>
                <a:gd name="connsiteX51" fmla="*/ 46241 w 298823"/>
                <a:gd name="connsiteY51" fmla="*/ 18716 h 336988"/>
                <a:gd name="connsiteX52" fmla="*/ 18129 w 298823"/>
                <a:gd name="connsiteY52" fmla="*/ 45142 h 336988"/>
                <a:gd name="connsiteX53" fmla="*/ 44588 w 298823"/>
                <a:gd name="connsiteY53" fmla="*/ 109486 h 336988"/>
                <a:gd name="connsiteX54" fmla="*/ 67077 w 298823"/>
                <a:gd name="connsiteY54" fmla="*/ 113425 h 336988"/>
                <a:gd name="connsiteX55" fmla="*/ 59140 w 298823"/>
                <a:gd name="connsiteY55" fmla="*/ 95041 h 336988"/>
                <a:gd name="connsiteX56" fmla="*/ 48556 w 298823"/>
                <a:gd name="connsiteY56" fmla="*/ 91102 h 336988"/>
                <a:gd name="connsiteX57" fmla="*/ 34004 w 298823"/>
                <a:gd name="connsiteY57" fmla="*/ 71405 h 336988"/>
                <a:gd name="connsiteX58" fmla="*/ 37973 w 298823"/>
                <a:gd name="connsiteY58" fmla="*/ 47768 h 336988"/>
                <a:gd name="connsiteX59" fmla="*/ 81629 w 298823"/>
                <a:gd name="connsiteY59" fmla="*/ 37263 h 336988"/>
                <a:gd name="connsiteX60" fmla="*/ 84275 w 298823"/>
                <a:gd name="connsiteY60" fmla="*/ 38577 h 336988"/>
                <a:gd name="connsiteX61" fmla="*/ 105442 w 298823"/>
                <a:gd name="connsiteY61" fmla="*/ 56961 h 336988"/>
                <a:gd name="connsiteX62" fmla="*/ 113379 w 298823"/>
                <a:gd name="connsiteY62" fmla="*/ 75345 h 336988"/>
                <a:gd name="connsiteX63" fmla="*/ 84275 w 298823"/>
                <a:gd name="connsiteY63" fmla="*/ 18880 h 336988"/>
                <a:gd name="connsiteX64" fmla="*/ 46241 w 298823"/>
                <a:gd name="connsiteY64" fmla="*/ 18716 h 336988"/>
                <a:gd name="connsiteX65" fmla="*/ 64058 w 298823"/>
                <a:gd name="connsiteY65" fmla="*/ 0 h 336988"/>
                <a:gd name="connsiteX66" fmla="*/ 89065 w 298823"/>
                <a:gd name="connsiteY66" fmla="*/ 5387 h 336988"/>
                <a:gd name="connsiteX67" fmla="*/ 123284 w 298823"/>
                <a:gd name="connsiteY67" fmla="*/ 89604 h 336988"/>
                <a:gd name="connsiteX68" fmla="*/ 120652 w 298823"/>
                <a:gd name="connsiteY68" fmla="*/ 94867 h 336988"/>
                <a:gd name="connsiteX69" fmla="*/ 121968 w 298823"/>
                <a:gd name="connsiteY69" fmla="*/ 98815 h 336988"/>
                <a:gd name="connsiteX70" fmla="*/ 133813 w 298823"/>
                <a:gd name="connsiteY70" fmla="*/ 90920 h 336988"/>
                <a:gd name="connsiteX71" fmla="*/ 156188 w 298823"/>
                <a:gd name="connsiteY71" fmla="*/ 90920 h 336988"/>
                <a:gd name="connsiteX72" fmla="*/ 164084 w 298823"/>
                <a:gd name="connsiteY72" fmla="*/ 96183 h 336988"/>
                <a:gd name="connsiteX73" fmla="*/ 177246 w 298823"/>
                <a:gd name="connsiteY73" fmla="*/ 84340 h 336988"/>
                <a:gd name="connsiteX74" fmla="*/ 207517 w 298823"/>
                <a:gd name="connsiteY74" fmla="*/ 89604 h 336988"/>
                <a:gd name="connsiteX75" fmla="*/ 220678 w 298823"/>
                <a:gd name="connsiteY75" fmla="*/ 79077 h 336988"/>
                <a:gd name="connsiteX76" fmla="*/ 257530 w 298823"/>
                <a:gd name="connsiteY76" fmla="*/ 94867 h 336988"/>
                <a:gd name="connsiteX77" fmla="*/ 286485 w 298823"/>
                <a:gd name="connsiteY77" fmla="*/ 165925 h 336988"/>
                <a:gd name="connsiteX78" fmla="*/ 281220 w 298823"/>
                <a:gd name="connsiteY78" fmla="*/ 243561 h 336988"/>
                <a:gd name="connsiteX79" fmla="*/ 298330 w 298823"/>
                <a:gd name="connsiteY79" fmla="*/ 289617 h 336988"/>
                <a:gd name="connsiteX80" fmla="*/ 294382 w 298823"/>
                <a:gd name="connsiteY80" fmla="*/ 298828 h 336988"/>
                <a:gd name="connsiteX81" fmla="*/ 198304 w 298823"/>
                <a:gd name="connsiteY81" fmla="*/ 336988 h 336988"/>
                <a:gd name="connsiteX82" fmla="*/ 195672 w 298823"/>
                <a:gd name="connsiteY82" fmla="*/ 336988 h 336988"/>
                <a:gd name="connsiteX83" fmla="*/ 189091 w 298823"/>
                <a:gd name="connsiteY83" fmla="*/ 331725 h 336988"/>
                <a:gd name="connsiteX84" fmla="*/ 170665 w 298823"/>
                <a:gd name="connsiteY84" fmla="*/ 286985 h 336988"/>
                <a:gd name="connsiteX85" fmla="*/ 139078 w 298823"/>
                <a:gd name="connsiteY85" fmla="*/ 269879 h 336988"/>
                <a:gd name="connsiteX86" fmla="*/ 71955 w 298823"/>
                <a:gd name="connsiteY86" fmla="*/ 229087 h 336988"/>
                <a:gd name="connsiteX87" fmla="*/ 58794 w 298823"/>
                <a:gd name="connsiteY87" fmla="*/ 211980 h 336988"/>
                <a:gd name="connsiteX88" fmla="*/ 61426 w 298823"/>
                <a:gd name="connsiteY88" fmla="*/ 189610 h 336988"/>
                <a:gd name="connsiteX89" fmla="*/ 79852 w 298823"/>
                <a:gd name="connsiteY89" fmla="*/ 176452 h 336988"/>
                <a:gd name="connsiteX90" fmla="*/ 90381 w 298823"/>
                <a:gd name="connsiteY90" fmla="*/ 176452 h 336988"/>
                <a:gd name="connsiteX91" fmla="*/ 71955 w 298823"/>
                <a:gd name="connsiteY91" fmla="*/ 127764 h 336988"/>
                <a:gd name="connsiteX92" fmla="*/ 70639 w 298823"/>
                <a:gd name="connsiteY92" fmla="*/ 127764 h 336988"/>
                <a:gd name="connsiteX93" fmla="*/ 64058 w 298823"/>
                <a:gd name="connsiteY93" fmla="*/ 129080 h 336988"/>
                <a:gd name="connsiteX94" fmla="*/ 39052 w 298823"/>
                <a:gd name="connsiteY94" fmla="*/ 123817 h 336988"/>
                <a:gd name="connsiteX95" fmla="*/ 4832 w 298823"/>
                <a:gd name="connsiteY95" fmla="*/ 39600 h 336988"/>
                <a:gd name="connsiteX96" fmla="*/ 64058 w 298823"/>
                <a:gd name="connsiteY96" fmla="*/ 0 h 33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98823" h="336988">
                  <a:moveTo>
                    <a:pt x="83998" y="191940"/>
                  </a:moveTo>
                  <a:cubicBezTo>
                    <a:pt x="80426" y="192912"/>
                    <a:pt x="77179" y="195178"/>
                    <a:pt x="75231" y="198416"/>
                  </a:cubicBezTo>
                  <a:cubicBezTo>
                    <a:pt x="72633" y="201006"/>
                    <a:pt x="72633" y="204891"/>
                    <a:pt x="73932" y="208776"/>
                  </a:cubicBezTo>
                  <a:cubicBezTo>
                    <a:pt x="73932" y="212662"/>
                    <a:pt x="76530" y="215252"/>
                    <a:pt x="80426" y="217842"/>
                  </a:cubicBezTo>
                  <a:lnTo>
                    <a:pt x="115496" y="238563"/>
                  </a:lnTo>
                  <a:cubicBezTo>
                    <a:pt x="115496" y="237268"/>
                    <a:pt x="114197" y="235973"/>
                    <a:pt x="114197" y="233383"/>
                  </a:cubicBezTo>
                  <a:cubicBezTo>
                    <a:pt x="114197" y="233383"/>
                    <a:pt x="114197" y="233383"/>
                    <a:pt x="98611" y="195826"/>
                  </a:cubicBezTo>
                  <a:cubicBezTo>
                    <a:pt x="98611" y="195826"/>
                    <a:pt x="98611" y="195826"/>
                    <a:pt x="94714" y="193235"/>
                  </a:cubicBezTo>
                  <a:cubicBezTo>
                    <a:pt x="91467" y="191293"/>
                    <a:pt x="87570" y="190969"/>
                    <a:pt x="83998" y="191940"/>
                  </a:cubicBezTo>
                  <a:close/>
                  <a:moveTo>
                    <a:pt x="73603" y="53869"/>
                  </a:moveTo>
                  <a:cubicBezTo>
                    <a:pt x="65732" y="56499"/>
                    <a:pt x="63108" y="64390"/>
                    <a:pt x="65732" y="70965"/>
                  </a:cubicBezTo>
                  <a:cubicBezTo>
                    <a:pt x="65732" y="70965"/>
                    <a:pt x="65732" y="70965"/>
                    <a:pt x="127388" y="227467"/>
                  </a:cubicBezTo>
                  <a:cubicBezTo>
                    <a:pt x="136570" y="251139"/>
                    <a:pt x="154936" y="266921"/>
                    <a:pt x="178549" y="274812"/>
                  </a:cubicBezTo>
                  <a:cubicBezTo>
                    <a:pt x="181173" y="274812"/>
                    <a:pt x="182484" y="276127"/>
                    <a:pt x="183796" y="278757"/>
                  </a:cubicBezTo>
                  <a:cubicBezTo>
                    <a:pt x="183796" y="278757"/>
                    <a:pt x="183796" y="278757"/>
                    <a:pt x="199538" y="319526"/>
                  </a:cubicBezTo>
                  <a:lnTo>
                    <a:pt x="282183" y="286648"/>
                  </a:lnTo>
                  <a:cubicBezTo>
                    <a:pt x="282183" y="286648"/>
                    <a:pt x="282183" y="286648"/>
                    <a:pt x="266441" y="245879"/>
                  </a:cubicBezTo>
                  <a:cubicBezTo>
                    <a:pt x="265129" y="243248"/>
                    <a:pt x="265129" y="241933"/>
                    <a:pt x="266441" y="239303"/>
                  </a:cubicBezTo>
                  <a:cubicBezTo>
                    <a:pt x="279559" y="218261"/>
                    <a:pt x="280871" y="193273"/>
                    <a:pt x="271689" y="170916"/>
                  </a:cubicBezTo>
                  <a:cubicBezTo>
                    <a:pt x="271689" y="170916"/>
                    <a:pt x="271689" y="170916"/>
                    <a:pt x="244140" y="99898"/>
                  </a:cubicBezTo>
                  <a:cubicBezTo>
                    <a:pt x="241517" y="92008"/>
                    <a:pt x="233646" y="89377"/>
                    <a:pt x="225775" y="92008"/>
                  </a:cubicBezTo>
                  <a:cubicBezTo>
                    <a:pt x="219215" y="94638"/>
                    <a:pt x="215280" y="102529"/>
                    <a:pt x="217904" y="110419"/>
                  </a:cubicBezTo>
                  <a:cubicBezTo>
                    <a:pt x="217904" y="110419"/>
                    <a:pt x="217904" y="110419"/>
                    <a:pt x="229710" y="138037"/>
                  </a:cubicBezTo>
                  <a:cubicBezTo>
                    <a:pt x="231022" y="141983"/>
                    <a:pt x="228398" y="145928"/>
                    <a:pt x="225775" y="147243"/>
                  </a:cubicBezTo>
                  <a:cubicBezTo>
                    <a:pt x="221839" y="149874"/>
                    <a:pt x="217904" y="147243"/>
                    <a:pt x="215280" y="143298"/>
                  </a:cubicBezTo>
                  <a:cubicBezTo>
                    <a:pt x="215280" y="143298"/>
                    <a:pt x="215280" y="143298"/>
                    <a:pt x="204785" y="115680"/>
                  </a:cubicBezTo>
                  <a:cubicBezTo>
                    <a:pt x="204785" y="114365"/>
                    <a:pt x="204785" y="114365"/>
                    <a:pt x="203474" y="113050"/>
                  </a:cubicBezTo>
                  <a:cubicBezTo>
                    <a:pt x="203474" y="113050"/>
                    <a:pt x="203474" y="113050"/>
                    <a:pt x="200850" y="105159"/>
                  </a:cubicBezTo>
                  <a:cubicBezTo>
                    <a:pt x="199538" y="102529"/>
                    <a:pt x="196914" y="99898"/>
                    <a:pt x="192979" y="98583"/>
                  </a:cubicBezTo>
                  <a:cubicBezTo>
                    <a:pt x="190355" y="95953"/>
                    <a:pt x="186420" y="95953"/>
                    <a:pt x="182484" y="97268"/>
                  </a:cubicBezTo>
                  <a:cubicBezTo>
                    <a:pt x="178549" y="98583"/>
                    <a:pt x="175925" y="101213"/>
                    <a:pt x="174613" y="105159"/>
                  </a:cubicBezTo>
                  <a:cubicBezTo>
                    <a:pt x="173302" y="109104"/>
                    <a:pt x="173302" y="113050"/>
                    <a:pt x="174613" y="115680"/>
                  </a:cubicBezTo>
                  <a:cubicBezTo>
                    <a:pt x="174613" y="115680"/>
                    <a:pt x="174613" y="115680"/>
                    <a:pt x="190355" y="155134"/>
                  </a:cubicBezTo>
                  <a:cubicBezTo>
                    <a:pt x="191667" y="159080"/>
                    <a:pt x="190355" y="163025"/>
                    <a:pt x="186420" y="164340"/>
                  </a:cubicBezTo>
                  <a:cubicBezTo>
                    <a:pt x="182484" y="165655"/>
                    <a:pt x="178549" y="164340"/>
                    <a:pt x="177237" y="160395"/>
                  </a:cubicBezTo>
                  <a:cubicBezTo>
                    <a:pt x="177237" y="160395"/>
                    <a:pt x="177237" y="160395"/>
                    <a:pt x="157560" y="111735"/>
                  </a:cubicBezTo>
                  <a:cubicBezTo>
                    <a:pt x="156248" y="107789"/>
                    <a:pt x="153624" y="105159"/>
                    <a:pt x="149689" y="103844"/>
                  </a:cubicBezTo>
                  <a:cubicBezTo>
                    <a:pt x="147065" y="102529"/>
                    <a:pt x="143130" y="102529"/>
                    <a:pt x="139194" y="103844"/>
                  </a:cubicBezTo>
                  <a:cubicBezTo>
                    <a:pt x="132635" y="106474"/>
                    <a:pt x="128699" y="114365"/>
                    <a:pt x="131323" y="122256"/>
                  </a:cubicBezTo>
                  <a:cubicBezTo>
                    <a:pt x="131323" y="122256"/>
                    <a:pt x="131323" y="122256"/>
                    <a:pt x="149689" y="169601"/>
                  </a:cubicBezTo>
                  <a:cubicBezTo>
                    <a:pt x="151000" y="173546"/>
                    <a:pt x="149689" y="177491"/>
                    <a:pt x="145753" y="178807"/>
                  </a:cubicBezTo>
                  <a:cubicBezTo>
                    <a:pt x="141818" y="180122"/>
                    <a:pt x="137882" y="178807"/>
                    <a:pt x="136570" y="174861"/>
                  </a:cubicBezTo>
                  <a:cubicBezTo>
                    <a:pt x="136570" y="174861"/>
                    <a:pt x="136570" y="174861"/>
                    <a:pt x="118205" y="127516"/>
                  </a:cubicBezTo>
                  <a:cubicBezTo>
                    <a:pt x="118205" y="127516"/>
                    <a:pt x="118205" y="127516"/>
                    <a:pt x="91968" y="61759"/>
                  </a:cubicBezTo>
                  <a:cubicBezTo>
                    <a:pt x="90657" y="57814"/>
                    <a:pt x="88033" y="55184"/>
                    <a:pt x="84753" y="53869"/>
                  </a:cubicBezTo>
                  <a:cubicBezTo>
                    <a:pt x="81474" y="52554"/>
                    <a:pt x="77538" y="52554"/>
                    <a:pt x="73603" y="53869"/>
                  </a:cubicBezTo>
                  <a:close/>
                  <a:moveTo>
                    <a:pt x="56758" y="49650"/>
                  </a:moveTo>
                  <a:cubicBezTo>
                    <a:pt x="54036" y="50903"/>
                    <a:pt x="51315" y="53410"/>
                    <a:pt x="49954" y="55917"/>
                  </a:cubicBezTo>
                  <a:cubicBezTo>
                    <a:pt x="47233" y="59677"/>
                    <a:pt x="47233" y="63437"/>
                    <a:pt x="48594" y="67197"/>
                  </a:cubicBezTo>
                  <a:cubicBezTo>
                    <a:pt x="48594" y="69703"/>
                    <a:pt x="49954" y="72210"/>
                    <a:pt x="51315" y="73463"/>
                  </a:cubicBezTo>
                  <a:cubicBezTo>
                    <a:pt x="48594" y="64690"/>
                    <a:pt x="51315" y="55917"/>
                    <a:pt x="56758" y="49650"/>
                  </a:cubicBezTo>
                  <a:close/>
                  <a:moveTo>
                    <a:pt x="46241" y="18716"/>
                  </a:moveTo>
                  <a:cubicBezTo>
                    <a:pt x="34335" y="23476"/>
                    <a:pt x="24082" y="32668"/>
                    <a:pt x="18129" y="45142"/>
                  </a:cubicBezTo>
                  <a:cubicBezTo>
                    <a:pt x="7546" y="70092"/>
                    <a:pt x="19452" y="98981"/>
                    <a:pt x="44588" y="109486"/>
                  </a:cubicBezTo>
                  <a:cubicBezTo>
                    <a:pt x="52525" y="113425"/>
                    <a:pt x="59140" y="114738"/>
                    <a:pt x="67077" y="113425"/>
                  </a:cubicBezTo>
                  <a:cubicBezTo>
                    <a:pt x="67077" y="113425"/>
                    <a:pt x="67077" y="113425"/>
                    <a:pt x="59140" y="95041"/>
                  </a:cubicBezTo>
                  <a:cubicBezTo>
                    <a:pt x="55171" y="93728"/>
                    <a:pt x="52525" y="92415"/>
                    <a:pt x="48556" y="91102"/>
                  </a:cubicBezTo>
                  <a:cubicBezTo>
                    <a:pt x="41942" y="87163"/>
                    <a:pt x="36650" y="79284"/>
                    <a:pt x="34004" y="71405"/>
                  </a:cubicBezTo>
                  <a:cubicBezTo>
                    <a:pt x="31358" y="63526"/>
                    <a:pt x="32681" y="54335"/>
                    <a:pt x="37973" y="47768"/>
                  </a:cubicBezTo>
                  <a:cubicBezTo>
                    <a:pt x="47233" y="33324"/>
                    <a:pt x="65754" y="28072"/>
                    <a:pt x="81629" y="37263"/>
                  </a:cubicBezTo>
                  <a:cubicBezTo>
                    <a:pt x="81629" y="37263"/>
                    <a:pt x="82952" y="37263"/>
                    <a:pt x="84275" y="38577"/>
                  </a:cubicBezTo>
                  <a:cubicBezTo>
                    <a:pt x="93536" y="41203"/>
                    <a:pt x="101473" y="47768"/>
                    <a:pt x="105442" y="56961"/>
                  </a:cubicBezTo>
                  <a:cubicBezTo>
                    <a:pt x="105442" y="56961"/>
                    <a:pt x="105442" y="56961"/>
                    <a:pt x="113379" y="75345"/>
                  </a:cubicBezTo>
                  <a:cubicBezTo>
                    <a:pt x="118671" y="53021"/>
                    <a:pt x="106765" y="28072"/>
                    <a:pt x="84275" y="18880"/>
                  </a:cubicBezTo>
                  <a:cubicBezTo>
                    <a:pt x="71708" y="13627"/>
                    <a:pt x="58147" y="13956"/>
                    <a:pt x="46241" y="18716"/>
                  </a:cubicBezTo>
                  <a:close/>
                  <a:moveTo>
                    <a:pt x="64058" y="0"/>
                  </a:moveTo>
                  <a:cubicBezTo>
                    <a:pt x="72366" y="42"/>
                    <a:pt x="80839" y="1769"/>
                    <a:pt x="89065" y="5387"/>
                  </a:cubicBezTo>
                  <a:cubicBezTo>
                    <a:pt x="121968" y="18546"/>
                    <a:pt x="137762" y="56707"/>
                    <a:pt x="123284" y="89604"/>
                  </a:cubicBezTo>
                  <a:cubicBezTo>
                    <a:pt x="121968" y="90920"/>
                    <a:pt x="121968" y="93551"/>
                    <a:pt x="120652" y="94867"/>
                  </a:cubicBezTo>
                  <a:cubicBezTo>
                    <a:pt x="120652" y="94867"/>
                    <a:pt x="120652" y="94867"/>
                    <a:pt x="121968" y="98815"/>
                  </a:cubicBezTo>
                  <a:cubicBezTo>
                    <a:pt x="124601" y="94867"/>
                    <a:pt x="128549" y="92236"/>
                    <a:pt x="133813" y="90920"/>
                  </a:cubicBezTo>
                  <a:cubicBezTo>
                    <a:pt x="140394" y="88288"/>
                    <a:pt x="148291" y="88288"/>
                    <a:pt x="156188" y="90920"/>
                  </a:cubicBezTo>
                  <a:cubicBezTo>
                    <a:pt x="158820" y="92236"/>
                    <a:pt x="161452" y="93551"/>
                    <a:pt x="164084" y="96183"/>
                  </a:cubicBezTo>
                  <a:cubicBezTo>
                    <a:pt x="166717" y="90920"/>
                    <a:pt x="171981" y="86972"/>
                    <a:pt x="177246" y="84340"/>
                  </a:cubicBezTo>
                  <a:cubicBezTo>
                    <a:pt x="187775" y="80393"/>
                    <a:pt x="199620" y="83024"/>
                    <a:pt x="207517" y="89604"/>
                  </a:cubicBezTo>
                  <a:cubicBezTo>
                    <a:pt x="210149" y="85656"/>
                    <a:pt x="215414" y="80393"/>
                    <a:pt x="220678" y="79077"/>
                  </a:cubicBezTo>
                  <a:cubicBezTo>
                    <a:pt x="235156" y="72497"/>
                    <a:pt x="252265" y="80393"/>
                    <a:pt x="257530" y="94867"/>
                  </a:cubicBezTo>
                  <a:cubicBezTo>
                    <a:pt x="257530" y="94867"/>
                    <a:pt x="257530" y="94867"/>
                    <a:pt x="286485" y="165925"/>
                  </a:cubicBezTo>
                  <a:cubicBezTo>
                    <a:pt x="295698" y="190926"/>
                    <a:pt x="294382" y="219875"/>
                    <a:pt x="281220" y="243561"/>
                  </a:cubicBezTo>
                  <a:cubicBezTo>
                    <a:pt x="281220" y="243561"/>
                    <a:pt x="281220" y="243561"/>
                    <a:pt x="298330" y="289617"/>
                  </a:cubicBezTo>
                  <a:cubicBezTo>
                    <a:pt x="299646" y="292249"/>
                    <a:pt x="298330" y="297512"/>
                    <a:pt x="294382" y="298828"/>
                  </a:cubicBezTo>
                  <a:cubicBezTo>
                    <a:pt x="294382" y="298828"/>
                    <a:pt x="294382" y="298828"/>
                    <a:pt x="198304" y="336988"/>
                  </a:cubicBezTo>
                  <a:cubicBezTo>
                    <a:pt x="196988" y="336988"/>
                    <a:pt x="196988" y="336988"/>
                    <a:pt x="195672" y="336988"/>
                  </a:cubicBezTo>
                  <a:cubicBezTo>
                    <a:pt x="193039" y="336988"/>
                    <a:pt x="190407" y="335672"/>
                    <a:pt x="189091" y="331725"/>
                  </a:cubicBezTo>
                  <a:cubicBezTo>
                    <a:pt x="189091" y="331725"/>
                    <a:pt x="189091" y="331725"/>
                    <a:pt x="170665" y="286985"/>
                  </a:cubicBezTo>
                  <a:cubicBezTo>
                    <a:pt x="158820" y="284353"/>
                    <a:pt x="148291" y="277774"/>
                    <a:pt x="139078" y="269879"/>
                  </a:cubicBezTo>
                  <a:cubicBezTo>
                    <a:pt x="139078" y="269879"/>
                    <a:pt x="139078" y="269879"/>
                    <a:pt x="71955" y="229087"/>
                  </a:cubicBezTo>
                  <a:cubicBezTo>
                    <a:pt x="65375" y="225139"/>
                    <a:pt x="60110" y="218560"/>
                    <a:pt x="58794" y="211980"/>
                  </a:cubicBezTo>
                  <a:cubicBezTo>
                    <a:pt x="57477" y="204085"/>
                    <a:pt x="57477" y="196190"/>
                    <a:pt x="61426" y="189610"/>
                  </a:cubicBezTo>
                  <a:cubicBezTo>
                    <a:pt x="65375" y="183031"/>
                    <a:pt x="71955" y="179083"/>
                    <a:pt x="79852" y="176452"/>
                  </a:cubicBezTo>
                  <a:cubicBezTo>
                    <a:pt x="83800" y="176452"/>
                    <a:pt x="87749" y="175136"/>
                    <a:pt x="90381" y="176452"/>
                  </a:cubicBezTo>
                  <a:cubicBezTo>
                    <a:pt x="90381" y="176452"/>
                    <a:pt x="90381" y="176452"/>
                    <a:pt x="71955" y="127764"/>
                  </a:cubicBezTo>
                  <a:cubicBezTo>
                    <a:pt x="71955" y="127764"/>
                    <a:pt x="70639" y="127764"/>
                    <a:pt x="70639" y="127764"/>
                  </a:cubicBezTo>
                  <a:cubicBezTo>
                    <a:pt x="68007" y="129080"/>
                    <a:pt x="66691" y="129080"/>
                    <a:pt x="64058" y="129080"/>
                  </a:cubicBezTo>
                  <a:cubicBezTo>
                    <a:pt x="56161" y="129080"/>
                    <a:pt x="46948" y="126448"/>
                    <a:pt x="39052" y="123817"/>
                  </a:cubicBezTo>
                  <a:cubicBezTo>
                    <a:pt x="6148" y="109342"/>
                    <a:pt x="-8329" y="71182"/>
                    <a:pt x="4832" y="39600"/>
                  </a:cubicBezTo>
                  <a:cubicBezTo>
                    <a:pt x="15690" y="14928"/>
                    <a:pt x="39134" y="-123"/>
                    <a:pt x="64058"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cxnSp>
        <p:nvCxnSpPr>
          <p:cNvPr id="3" name="直接连接符 2">
            <a:extLst>
              <a:ext uri="{FF2B5EF4-FFF2-40B4-BE49-F238E27FC236}">
                <a16:creationId xmlns="" xmlns:a16="http://schemas.microsoft.com/office/drawing/2014/main" id="{33EDDD56-926B-4F6A-BD8D-A6F16A2C0C6B}"/>
              </a:ext>
            </a:extLst>
          </p:cNvPr>
          <p:cNvCxnSpPr>
            <a:cxnSpLocks/>
          </p:cNvCxnSpPr>
          <p:nvPr/>
        </p:nvCxnSpPr>
        <p:spPr>
          <a:xfrm>
            <a:off x="1178950" y="3585029"/>
            <a:ext cx="9749163" cy="0"/>
          </a:xfrm>
          <a:prstGeom prst="line">
            <a:avLst/>
          </a:prstGeom>
          <a:ln w="12700">
            <a:solidFill>
              <a:schemeClr val="bg2"/>
            </a:solidFill>
            <a:prstDash val="lgDash"/>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C258EFEE-6EE1-4E04-B2EC-9DE55BE44DCD}"/>
              </a:ext>
            </a:extLst>
          </p:cNvPr>
          <p:cNvCxnSpPr>
            <a:cxnSpLocks/>
          </p:cNvCxnSpPr>
          <p:nvPr/>
        </p:nvCxnSpPr>
        <p:spPr>
          <a:xfrm flipV="1">
            <a:off x="6008914" y="2128171"/>
            <a:ext cx="0" cy="3088985"/>
          </a:xfrm>
          <a:prstGeom prst="line">
            <a:avLst/>
          </a:prstGeom>
          <a:ln w="12700">
            <a:solidFill>
              <a:schemeClr val="bg2"/>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250634"/>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1+#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1+#ppt_w/2"/>
                                          </p:val>
                                        </p:tav>
                                        <p:tav tm="100000">
                                          <p:val>
                                            <p:strVal val="#ppt_x"/>
                                          </p:val>
                                        </p:tav>
                                      </p:tavLst>
                                    </p:anim>
                                    <p:anim calcmode="lin" valueType="num">
                                      <p:cBhvr additive="base">
                                        <p:cTn id="20" dur="10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1+#ppt_w/2"/>
                                          </p:val>
                                        </p:tav>
                                        <p:tav tm="100000">
                                          <p:val>
                                            <p:strVal val="#ppt_x"/>
                                          </p:val>
                                        </p:tav>
                                      </p:tavLst>
                                    </p:anim>
                                    <p:anim calcmode="lin" valueType="num">
                                      <p:cBhvr additive="base">
                                        <p:cTn id="24" dur="10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1000" fill="hold"/>
                                        <p:tgtEl>
                                          <p:spTgt spid="15"/>
                                        </p:tgtEl>
                                        <p:attrNameLst>
                                          <p:attrName>ppt_x</p:attrName>
                                        </p:attrNameLst>
                                      </p:cBhvr>
                                      <p:tavLst>
                                        <p:tav tm="0">
                                          <p:val>
                                            <p:strVal val="1+#ppt_w/2"/>
                                          </p:val>
                                        </p:tav>
                                        <p:tav tm="100000">
                                          <p:val>
                                            <p:strVal val="#ppt_x"/>
                                          </p:val>
                                        </p:tav>
                                      </p:tavLst>
                                    </p:anim>
                                    <p:anim calcmode="lin" valueType="num">
                                      <p:cBhvr additive="base">
                                        <p:cTn id="28" dur="10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1+#ppt_w/2"/>
                                          </p:val>
                                        </p:tav>
                                        <p:tav tm="100000">
                                          <p:val>
                                            <p:strVal val="#ppt_x"/>
                                          </p:val>
                                        </p:tav>
                                      </p:tavLst>
                                    </p:anim>
                                    <p:anim calcmode="lin" valueType="num">
                                      <p:cBhvr additive="base">
                                        <p:cTn id="32" dur="10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1000" fill="hold"/>
                                        <p:tgtEl>
                                          <p:spTgt spid="20"/>
                                        </p:tgtEl>
                                        <p:attrNameLst>
                                          <p:attrName>ppt_x</p:attrName>
                                        </p:attrNameLst>
                                      </p:cBhvr>
                                      <p:tavLst>
                                        <p:tav tm="0">
                                          <p:val>
                                            <p:strVal val="1+#ppt_w/2"/>
                                          </p:val>
                                        </p:tav>
                                        <p:tav tm="100000">
                                          <p:val>
                                            <p:strVal val="#ppt_x"/>
                                          </p:val>
                                        </p:tav>
                                      </p:tavLst>
                                    </p:anim>
                                    <p:anim calcmode="lin" valueType="num">
                                      <p:cBhvr additive="base">
                                        <p:cTn id="36" dur="10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1000" fill="hold"/>
                                        <p:tgtEl>
                                          <p:spTgt spid="25"/>
                                        </p:tgtEl>
                                        <p:attrNameLst>
                                          <p:attrName>ppt_x</p:attrName>
                                        </p:attrNameLst>
                                      </p:cBhvr>
                                      <p:tavLst>
                                        <p:tav tm="0">
                                          <p:val>
                                            <p:strVal val="1+#ppt_w/2"/>
                                          </p:val>
                                        </p:tav>
                                        <p:tav tm="100000">
                                          <p:val>
                                            <p:strVal val="#ppt_x"/>
                                          </p:val>
                                        </p:tav>
                                      </p:tavLst>
                                    </p:anim>
                                    <p:anim calcmode="lin" valueType="num">
                                      <p:cBhvr additive="base">
                                        <p:cTn id="40" dur="1000" fill="hold"/>
                                        <p:tgtEl>
                                          <p:spTgt spid="2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additive="base">
                                        <p:cTn id="43" dur="1000" fill="hold"/>
                                        <p:tgtEl>
                                          <p:spTgt spid="29"/>
                                        </p:tgtEl>
                                        <p:attrNameLst>
                                          <p:attrName>ppt_x</p:attrName>
                                        </p:attrNameLst>
                                      </p:cBhvr>
                                      <p:tavLst>
                                        <p:tav tm="0">
                                          <p:val>
                                            <p:strVal val="1+#ppt_w/2"/>
                                          </p:val>
                                        </p:tav>
                                        <p:tav tm="100000">
                                          <p:val>
                                            <p:strVal val="#ppt_x"/>
                                          </p:val>
                                        </p:tav>
                                      </p:tavLst>
                                    </p:anim>
                                    <p:anim calcmode="lin" valueType="num">
                                      <p:cBhvr additive="base">
                                        <p:cTn id="44" dur="1000" fill="hold"/>
                                        <p:tgtEl>
                                          <p:spTgt spid="29"/>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000" fill="hold"/>
                                        <p:tgtEl>
                                          <p:spTgt spid="30"/>
                                        </p:tgtEl>
                                        <p:attrNameLst>
                                          <p:attrName>ppt_x</p:attrName>
                                        </p:attrNameLst>
                                      </p:cBhvr>
                                      <p:tavLst>
                                        <p:tav tm="0">
                                          <p:val>
                                            <p:strVal val="1+#ppt_w/2"/>
                                          </p:val>
                                        </p:tav>
                                        <p:tav tm="100000">
                                          <p:val>
                                            <p:strVal val="#ppt_x"/>
                                          </p:val>
                                        </p:tav>
                                      </p:tavLst>
                                    </p:anim>
                                    <p:anim calcmode="lin" valueType="num">
                                      <p:cBhvr additive="base">
                                        <p:cTn id="48" dur="1000" fill="hold"/>
                                        <p:tgtEl>
                                          <p:spTgt spid="30"/>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0" fill="hold"/>
                                        <p:tgtEl>
                                          <p:spTgt spid="31"/>
                                        </p:tgtEl>
                                        <p:attrNameLst>
                                          <p:attrName>ppt_x</p:attrName>
                                        </p:attrNameLst>
                                      </p:cBhvr>
                                      <p:tavLst>
                                        <p:tav tm="0">
                                          <p:val>
                                            <p:strVal val="1+#ppt_w/2"/>
                                          </p:val>
                                        </p:tav>
                                        <p:tav tm="100000">
                                          <p:val>
                                            <p:strVal val="#ppt_x"/>
                                          </p:val>
                                        </p:tav>
                                      </p:tavLst>
                                    </p:anim>
                                    <p:anim calcmode="lin" valueType="num">
                                      <p:cBhvr additive="base">
                                        <p:cTn id="52" dur="1000" fill="hold"/>
                                        <p:tgtEl>
                                          <p:spTgt spid="31"/>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1000" fill="hold"/>
                                        <p:tgtEl>
                                          <p:spTgt spid="3"/>
                                        </p:tgtEl>
                                        <p:attrNameLst>
                                          <p:attrName>ppt_x</p:attrName>
                                        </p:attrNameLst>
                                      </p:cBhvr>
                                      <p:tavLst>
                                        <p:tav tm="0">
                                          <p:val>
                                            <p:strVal val="1+#ppt_w/2"/>
                                          </p:val>
                                        </p:tav>
                                        <p:tav tm="100000">
                                          <p:val>
                                            <p:strVal val="#ppt_x"/>
                                          </p:val>
                                        </p:tav>
                                      </p:tavLst>
                                    </p:anim>
                                    <p:anim calcmode="lin" valueType="num">
                                      <p:cBhvr additive="base">
                                        <p:cTn id="56" dur="1000" fill="hold"/>
                                        <p:tgtEl>
                                          <p:spTgt spid="3"/>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additive="base">
                                        <p:cTn id="59" dur="1000" fill="hold"/>
                                        <p:tgtEl>
                                          <p:spTgt spid="34"/>
                                        </p:tgtEl>
                                        <p:attrNameLst>
                                          <p:attrName>ppt_x</p:attrName>
                                        </p:attrNameLst>
                                      </p:cBhvr>
                                      <p:tavLst>
                                        <p:tav tm="0">
                                          <p:val>
                                            <p:strVal val="1+#ppt_w/2"/>
                                          </p:val>
                                        </p:tav>
                                        <p:tav tm="100000">
                                          <p:val>
                                            <p:strVal val="#ppt_x"/>
                                          </p:val>
                                        </p:tav>
                                      </p:tavLst>
                                    </p:anim>
                                    <p:anim calcmode="lin" valueType="num">
                                      <p:cBhvr additive="base">
                                        <p:cTn id="6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3" grpId="0"/>
      <p:bldP spid="14" grpId="0"/>
      <p:bldP spid="19" grpId="0"/>
      <p:bldP spid="20"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E0A19339-4FBC-48E6-8BB5-2CE06B5156E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0289113" cy="6858000"/>
          </a:xfrm>
          <a:prstGeom prst="rect">
            <a:avLst/>
          </a:prstGeom>
        </p:spPr>
      </p:pic>
      <p:pic>
        <p:nvPicPr>
          <p:cNvPr id="40" name="图片 39">
            <a:extLst>
              <a:ext uri="{FF2B5EF4-FFF2-40B4-BE49-F238E27FC236}">
                <a16:creationId xmlns="" xmlns:a16="http://schemas.microsoft.com/office/drawing/2014/main" id="{CC8832C7-8DE5-4D34-9F2E-5519A6E0831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0289112" y="0"/>
            <a:ext cx="1902887" cy="6858000"/>
          </a:xfrm>
          <a:prstGeom prst="rect">
            <a:avLst/>
          </a:prstGeom>
        </p:spPr>
      </p:pic>
      <p:sp>
        <p:nvSpPr>
          <p:cNvPr id="48" name="任意多边形: 形状 47">
            <a:extLst>
              <a:ext uri="{FF2B5EF4-FFF2-40B4-BE49-F238E27FC236}">
                <a16:creationId xmlns="" xmlns:a16="http://schemas.microsoft.com/office/drawing/2014/main" id="{EE090696-76B6-4140-B6DD-102C2158EB17}"/>
              </a:ext>
            </a:extLst>
          </p:cNvPr>
          <p:cNvSpPr/>
          <p:nvPr/>
        </p:nvSpPr>
        <p:spPr>
          <a:xfrm>
            <a:off x="0" y="0"/>
            <a:ext cx="12192001" cy="3429000"/>
          </a:xfrm>
          <a:custGeom>
            <a:avLst/>
            <a:gdLst>
              <a:gd name="connsiteX0" fmla="*/ 0 w 12192001"/>
              <a:gd name="connsiteY0" fmla="*/ 0 h 3429000"/>
              <a:gd name="connsiteX1" fmla="*/ 1039657 w 12192001"/>
              <a:gd name="connsiteY1" fmla="*/ 0 h 3429000"/>
              <a:gd name="connsiteX2" fmla="*/ 1182057 w 12192001"/>
              <a:gd name="connsiteY2" fmla="*/ 101263 h 3429000"/>
              <a:gd name="connsiteX3" fmla="*/ 6096003 w 12192001"/>
              <a:gd name="connsiteY3" fmla="*/ 1602266 h 3429000"/>
              <a:gd name="connsiteX4" fmla="*/ 11009948 w 12192001"/>
              <a:gd name="connsiteY4" fmla="*/ 101263 h 3429000"/>
              <a:gd name="connsiteX5" fmla="*/ 11152348 w 12192001"/>
              <a:gd name="connsiteY5" fmla="*/ 0 h 3429000"/>
              <a:gd name="connsiteX6" fmla="*/ 12192001 w 12192001"/>
              <a:gd name="connsiteY6" fmla="*/ 0 h 3429000"/>
              <a:gd name="connsiteX7" fmla="*/ 12192001 w 12192001"/>
              <a:gd name="connsiteY7" fmla="*/ 1501738 h 3429000"/>
              <a:gd name="connsiteX8" fmla="*/ 12031292 w 12192001"/>
              <a:gd name="connsiteY8" fmla="*/ 1616020 h 3429000"/>
              <a:gd name="connsiteX9" fmla="*/ 6096003 w 12192001"/>
              <a:gd name="connsiteY9" fmla="*/ 3429000 h 3429000"/>
              <a:gd name="connsiteX10" fmla="*/ 160712 w 12192001"/>
              <a:gd name="connsiteY10" fmla="*/ 1616020 h 3429000"/>
              <a:gd name="connsiteX11" fmla="*/ 0 w 12192001"/>
              <a:gd name="connsiteY11" fmla="*/ 1501735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1" h="3429000">
                <a:moveTo>
                  <a:pt x="0" y="0"/>
                </a:moveTo>
                <a:lnTo>
                  <a:pt x="1039657" y="0"/>
                </a:lnTo>
                <a:lnTo>
                  <a:pt x="1182057" y="101263"/>
                </a:lnTo>
                <a:cubicBezTo>
                  <a:pt x="2584772" y="1048918"/>
                  <a:pt x="4275766" y="1602266"/>
                  <a:pt x="6096003" y="1602266"/>
                </a:cubicBezTo>
                <a:cubicBezTo>
                  <a:pt x="7916238" y="1602266"/>
                  <a:pt x="9607233" y="1048918"/>
                  <a:pt x="11009948" y="101263"/>
                </a:cubicBezTo>
                <a:lnTo>
                  <a:pt x="11152348" y="0"/>
                </a:lnTo>
                <a:lnTo>
                  <a:pt x="12192001" y="0"/>
                </a:lnTo>
                <a:lnTo>
                  <a:pt x="12192001" y="1501738"/>
                </a:lnTo>
                <a:lnTo>
                  <a:pt x="12031292" y="1616020"/>
                </a:lnTo>
                <a:cubicBezTo>
                  <a:pt x="10337029" y="2760642"/>
                  <a:pt x="8294567" y="3429000"/>
                  <a:pt x="6096003" y="3429000"/>
                </a:cubicBezTo>
                <a:cubicBezTo>
                  <a:pt x="3897437" y="3429000"/>
                  <a:pt x="1854976" y="2760642"/>
                  <a:pt x="160712" y="1616020"/>
                </a:cubicBezTo>
                <a:lnTo>
                  <a:pt x="0" y="1501735"/>
                </a:lnTo>
                <a:close/>
              </a:path>
            </a:pathLst>
          </a:custGeom>
          <a:solidFill>
            <a:schemeClr val="bg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solidFill>
              <a:cs typeface="+mn-ea"/>
              <a:sym typeface="+mn-lt"/>
            </a:endParaRPr>
          </a:p>
        </p:txBody>
      </p:sp>
      <p:sp>
        <p:nvSpPr>
          <p:cNvPr id="2" name="矩形 1">
            <a:extLst>
              <a:ext uri="{FF2B5EF4-FFF2-40B4-BE49-F238E27FC236}">
                <a16:creationId xmlns="" xmlns:a16="http://schemas.microsoft.com/office/drawing/2014/main" id="{FFE2C3D3-E863-4289-A3A7-3BA8A48E9097}"/>
              </a:ext>
            </a:extLst>
          </p:cNvPr>
          <p:cNvSpPr/>
          <p:nvPr/>
        </p:nvSpPr>
        <p:spPr>
          <a:xfrm flipH="1">
            <a:off x="0" y="0"/>
            <a:ext cx="12192000" cy="6858000"/>
          </a:xfrm>
          <a:prstGeom prst="rect">
            <a:avLst/>
          </a:prstGeom>
          <a:gradFill flip="none" rotWithShape="1">
            <a:gsLst>
              <a:gs pos="50000">
                <a:srgbClr val="479F72">
                  <a:alpha val="90000"/>
                </a:srgbClr>
              </a:gs>
              <a:gs pos="100000">
                <a:srgbClr val="35823C">
                  <a:alpha val="0"/>
                </a:srgbClr>
              </a:gs>
              <a:gs pos="0">
                <a:srgbClr val="479F7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a:extLst>
              <a:ext uri="{FF2B5EF4-FFF2-40B4-BE49-F238E27FC236}">
                <a16:creationId xmlns="" xmlns:a16="http://schemas.microsoft.com/office/drawing/2014/main" id="{FCBCBA71-00D2-45AF-8CE6-DA4BFCA934F4}"/>
              </a:ext>
            </a:extLst>
          </p:cNvPr>
          <p:cNvGrpSpPr/>
          <p:nvPr/>
        </p:nvGrpSpPr>
        <p:grpSpPr>
          <a:xfrm>
            <a:off x="3115636" y="3429000"/>
            <a:ext cx="6010900" cy="1089817"/>
            <a:chOff x="1732725" y="2345934"/>
            <a:chExt cx="3181380" cy="1089817"/>
          </a:xfrm>
        </p:grpSpPr>
        <p:sp>
          <p:nvSpPr>
            <p:cNvPr id="58" name="文本框 57">
              <a:extLst>
                <a:ext uri="{FF2B5EF4-FFF2-40B4-BE49-F238E27FC236}">
                  <a16:creationId xmlns="" xmlns:a16="http://schemas.microsoft.com/office/drawing/2014/main" id="{8C699009-F3C6-4EEC-B2C7-26D9C9EACBA0}"/>
                </a:ext>
              </a:extLst>
            </p:cNvPr>
            <p:cNvSpPr txBox="1"/>
            <p:nvPr/>
          </p:nvSpPr>
          <p:spPr>
            <a:xfrm>
              <a:off x="1733910" y="2345934"/>
              <a:ext cx="3166602" cy="769441"/>
            </a:xfrm>
            <a:prstGeom prst="rect">
              <a:avLst/>
            </a:prstGeom>
            <a:noFill/>
          </p:spPr>
          <p:txBody>
            <a:bodyPr wrap="square" rtlCol="0">
              <a:spAutoFit/>
            </a:bodyPr>
            <a:lstStyle/>
            <a:p>
              <a:pPr algn="dist"/>
              <a:r>
                <a:rPr lang="zh-CN" altLang="en-US" sz="4400" dirty="0">
                  <a:solidFill>
                    <a:schemeClr val="bg1"/>
                  </a:solidFill>
                  <a:cs typeface="+mn-ea"/>
                  <a:sym typeface="+mn-lt"/>
                </a:rPr>
                <a:t>国内绿色农业发展概况</a:t>
              </a:r>
            </a:p>
          </p:txBody>
        </p:sp>
        <p:sp>
          <p:nvSpPr>
            <p:cNvPr id="59" name="文本框 58">
              <a:extLst>
                <a:ext uri="{FF2B5EF4-FFF2-40B4-BE49-F238E27FC236}">
                  <a16:creationId xmlns="" xmlns:a16="http://schemas.microsoft.com/office/drawing/2014/main" id="{3C08C84B-051F-4609-B79D-A2382F81F280}"/>
                </a:ext>
              </a:extLst>
            </p:cNvPr>
            <p:cNvSpPr txBox="1"/>
            <p:nvPr/>
          </p:nvSpPr>
          <p:spPr>
            <a:xfrm>
              <a:off x="1732725" y="3127974"/>
              <a:ext cx="3181380" cy="307777"/>
            </a:xfrm>
            <a:prstGeom prst="rect">
              <a:avLst/>
            </a:prstGeom>
            <a:noFill/>
          </p:spPr>
          <p:txBody>
            <a:bodyPr wrap="square" rtlCol="0">
              <a:spAutoFit/>
            </a:bodyPr>
            <a:lstStyle/>
            <a:p>
              <a:pPr algn="dist"/>
              <a:r>
                <a:rPr lang="en-US" altLang="zh-CN" sz="1400" dirty="0">
                  <a:solidFill>
                    <a:schemeClr val="bg1"/>
                  </a:solidFill>
                  <a:cs typeface="+mn-ea"/>
                  <a:sym typeface="+mn-lt"/>
                </a:rPr>
                <a:t>GREEN AGRICULTURE DEVELOPMENT</a:t>
              </a:r>
              <a:endParaRPr lang="zh-CN" altLang="en-US" sz="1400" dirty="0">
                <a:solidFill>
                  <a:schemeClr val="bg1"/>
                </a:solidFill>
                <a:cs typeface="+mn-ea"/>
                <a:sym typeface="+mn-lt"/>
              </a:endParaRPr>
            </a:p>
          </p:txBody>
        </p:sp>
      </p:grpSp>
      <p:sp>
        <p:nvSpPr>
          <p:cNvPr id="54" name="文本框 53">
            <a:extLst>
              <a:ext uri="{FF2B5EF4-FFF2-40B4-BE49-F238E27FC236}">
                <a16:creationId xmlns="" xmlns:a16="http://schemas.microsoft.com/office/drawing/2014/main" id="{7FED6C5A-5296-4BC1-B0F3-40C42204CF01}"/>
              </a:ext>
            </a:extLst>
          </p:cNvPr>
          <p:cNvSpPr txBox="1"/>
          <p:nvPr/>
        </p:nvSpPr>
        <p:spPr>
          <a:xfrm>
            <a:off x="3607627" y="4756013"/>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55" name="文本框 54">
            <a:extLst>
              <a:ext uri="{FF2B5EF4-FFF2-40B4-BE49-F238E27FC236}">
                <a16:creationId xmlns="" xmlns:a16="http://schemas.microsoft.com/office/drawing/2014/main" id="{C3339A45-ADB1-458B-93EF-4E62D042EC23}"/>
              </a:ext>
            </a:extLst>
          </p:cNvPr>
          <p:cNvSpPr txBox="1"/>
          <p:nvPr/>
        </p:nvSpPr>
        <p:spPr>
          <a:xfrm>
            <a:off x="3610478" y="5271539"/>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56" name="文本框 55">
            <a:extLst>
              <a:ext uri="{FF2B5EF4-FFF2-40B4-BE49-F238E27FC236}">
                <a16:creationId xmlns="" xmlns:a16="http://schemas.microsoft.com/office/drawing/2014/main" id="{0A10ECE6-A1FA-4A45-8EA1-A6270FB40ECD}"/>
              </a:ext>
            </a:extLst>
          </p:cNvPr>
          <p:cNvSpPr txBox="1"/>
          <p:nvPr/>
        </p:nvSpPr>
        <p:spPr>
          <a:xfrm>
            <a:off x="6383709" y="4761389"/>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57" name="文本框 56">
            <a:extLst>
              <a:ext uri="{FF2B5EF4-FFF2-40B4-BE49-F238E27FC236}">
                <a16:creationId xmlns="" xmlns:a16="http://schemas.microsoft.com/office/drawing/2014/main" id="{6A5452A1-D7CC-4350-9B0F-356103441DC3}"/>
              </a:ext>
            </a:extLst>
          </p:cNvPr>
          <p:cNvSpPr txBox="1"/>
          <p:nvPr/>
        </p:nvSpPr>
        <p:spPr>
          <a:xfrm>
            <a:off x="6386560" y="5276915"/>
            <a:ext cx="2252463" cy="400110"/>
          </a:xfrm>
          <a:prstGeom prst="rect">
            <a:avLst/>
          </a:prstGeom>
          <a:noFill/>
        </p:spPr>
        <p:txBody>
          <a:bodyPr wrap="square" rtlCol="0">
            <a:spAutoFit/>
          </a:bodyPr>
          <a:lstStyle/>
          <a:p>
            <a:pPr marL="342900" indent="-342900" algn="dist">
              <a:buClr>
                <a:schemeClr val="bg1"/>
              </a:buClr>
              <a:buSzPct val="70000"/>
              <a:buFont typeface="Wingdings" panose="05000000000000000000" pitchFamily="2" charset="2"/>
              <a:buChar char="u"/>
            </a:pPr>
            <a:r>
              <a:rPr lang="zh-CN" altLang="en-US" sz="2000" dirty="0">
                <a:solidFill>
                  <a:schemeClr val="bg1"/>
                </a:solidFill>
                <a:cs typeface="+mn-ea"/>
                <a:sym typeface="+mn-lt"/>
              </a:rPr>
              <a:t>在此输入内容</a:t>
            </a:r>
          </a:p>
        </p:txBody>
      </p:sp>
      <p:sp>
        <p:nvSpPr>
          <p:cNvPr id="79" name="文本框 78">
            <a:extLst>
              <a:ext uri="{FF2B5EF4-FFF2-40B4-BE49-F238E27FC236}">
                <a16:creationId xmlns="" xmlns:a16="http://schemas.microsoft.com/office/drawing/2014/main" id="{5019E684-4FC3-44A9-8B6F-677D944AC07B}"/>
              </a:ext>
            </a:extLst>
          </p:cNvPr>
          <p:cNvSpPr txBox="1"/>
          <p:nvPr/>
        </p:nvSpPr>
        <p:spPr>
          <a:xfrm>
            <a:off x="4422989" y="2214935"/>
            <a:ext cx="3307508" cy="769441"/>
          </a:xfrm>
          <a:prstGeom prst="rect">
            <a:avLst/>
          </a:prstGeom>
          <a:noFill/>
        </p:spPr>
        <p:txBody>
          <a:bodyPr wrap="square" rtlCol="0">
            <a:spAutoFit/>
          </a:bodyPr>
          <a:lstStyle/>
          <a:p>
            <a:pPr algn="dist"/>
            <a:r>
              <a:rPr lang="en-US" altLang="zh-CN" sz="4400" dirty="0">
                <a:solidFill>
                  <a:schemeClr val="bg1"/>
                </a:solidFill>
                <a:cs typeface="+mn-ea"/>
                <a:sym typeface="+mn-lt"/>
              </a:rPr>
              <a:t>PART TWO</a:t>
            </a:r>
            <a:endParaRPr lang="zh-CN" altLang="en-US" sz="4400" dirty="0">
              <a:solidFill>
                <a:schemeClr val="bg1"/>
              </a:solidFill>
              <a:cs typeface="+mn-ea"/>
              <a:sym typeface="+mn-lt"/>
            </a:endParaRPr>
          </a:p>
        </p:txBody>
      </p:sp>
      <p:grpSp>
        <p:nvGrpSpPr>
          <p:cNvPr id="80" name="组合 79">
            <a:extLst>
              <a:ext uri="{FF2B5EF4-FFF2-40B4-BE49-F238E27FC236}">
                <a16:creationId xmlns="" xmlns:a16="http://schemas.microsoft.com/office/drawing/2014/main" id="{A3A47835-34D7-452A-99E0-29A81D98270C}"/>
              </a:ext>
            </a:extLst>
          </p:cNvPr>
          <p:cNvGrpSpPr/>
          <p:nvPr/>
        </p:nvGrpSpPr>
        <p:grpSpPr>
          <a:xfrm>
            <a:off x="5202357" y="1197347"/>
            <a:ext cx="1841936" cy="1034307"/>
            <a:chOff x="589978" y="105452"/>
            <a:chExt cx="8323218" cy="4673757"/>
          </a:xfrm>
        </p:grpSpPr>
        <p:pic>
          <p:nvPicPr>
            <p:cNvPr id="81" name="图片 80">
              <a:extLst>
                <a:ext uri="{FF2B5EF4-FFF2-40B4-BE49-F238E27FC236}">
                  <a16:creationId xmlns="" xmlns:a16="http://schemas.microsoft.com/office/drawing/2014/main" id="{6C030A9F-66C9-46A1-AA77-71434B117D8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9978" y="964533"/>
              <a:ext cx="3357376" cy="3445344"/>
            </a:xfrm>
            <a:prstGeom prst="rect">
              <a:avLst/>
            </a:prstGeom>
          </p:spPr>
        </p:pic>
        <p:pic>
          <p:nvPicPr>
            <p:cNvPr id="82" name="图片 81">
              <a:extLst>
                <a:ext uri="{FF2B5EF4-FFF2-40B4-BE49-F238E27FC236}">
                  <a16:creationId xmlns="" xmlns:a16="http://schemas.microsoft.com/office/drawing/2014/main" id="{283F24ED-32B1-4550-8127-C4360DF7EF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161393" y="2226509"/>
              <a:ext cx="2985623" cy="2552700"/>
            </a:xfrm>
            <a:prstGeom prst="rect">
              <a:avLst/>
            </a:prstGeom>
          </p:spPr>
        </p:pic>
        <p:pic>
          <p:nvPicPr>
            <p:cNvPr id="83" name="图片 82">
              <a:extLst>
                <a:ext uri="{FF2B5EF4-FFF2-40B4-BE49-F238E27FC236}">
                  <a16:creationId xmlns="" xmlns:a16="http://schemas.microsoft.com/office/drawing/2014/main" id="{3C93E64C-3E7E-48A2-A76B-922C21A84C1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068343" y="105452"/>
              <a:ext cx="4844853" cy="4465152"/>
            </a:xfrm>
            <a:prstGeom prst="rect">
              <a:avLst/>
            </a:prstGeom>
          </p:spPr>
        </p:pic>
      </p:grpSp>
      <p:pic>
        <p:nvPicPr>
          <p:cNvPr id="84" name="图片 83">
            <a:extLst>
              <a:ext uri="{FF2B5EF4-FFF2-40B4-BE49-F238E27FC236}">
                <a16:creationId xmlns="" xmlns:a16="http://schemas.microsoft.com/office/drawing/2014/main" id="{B659D4AC-95D1-475E-B080-1762B701DE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47596" y="145692"/>
            <a:ext cx="800025" cy="490924"/>
          </a:xfrm>
          <a:prstGeom prst="rect">
            <a:avLst/>
          </a:prstGeom>
        </p:spPr>
      </p:pic>
    </p:spTree>
    <p:extLst>
      <p:ext uri="{BB962C8B-B14F-4D97-AF65-F5344CB8AC3E}">
        <p14:creationId xmlns:p14="http://schemas.microsoft.com/office/powerpoint/2010/main" val="3399610469"/>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1+#ppt_h/2"/>
                                          </p:val>
                                        </p:tav>
                                        <p:tav tm="100000">
                                          <p:val>
                                            <p:strVal val="#ppt_y"/>
                                          </p:val>
                                        </p:tav>
                                      </p:tavLst>
                                    </p:anim>
                                  </p:childTnLst>
                                </p:cTn>
                              </p:par>
                              <p:par>
                                <p:cTn id="14" presetID="16" presetClass="entr" presetSubtype="37" fill="hold" grpId="0" nodeType="withEffect">
                                  <p:stCondLst>
                                    <p:cond delay="500"/>
                                  </p:stCondLst>
                                  <p:childTnLst>
                                    <p:set>
                                      <p:cBhvr>
                                        <p:cTn id="15" dur="1" fill="hold">
                                          <p:stCondLst>
                                            <p:cond delay="0"/>
                                          </p:stCondLst>
                                        </p:cTn>
                                        <p:tgtEl>
                                          <p:spTgt spid="79"/>
                                        </p:tgtEl>
                                        <p:attrNameLst>
                                          <p:attrName>style.visibility</p:attrName>
                                        </p:attrNameLst>
                                      </p:cBhvr>
                                      <p:to>
                                        <p:strVal val="visible"/>
                                      </p:to>
                                    </p:set>
                                    <p:animEffect transition="in" filter="barn(outVertical)">
                                      <p:cBhvr>
                                        <p:cTn id="16" dur="1000"/>
                                        <p:tgtEl>
                                          <p:spTgt spid="79"/>
                                        </p:tgtEl>
                                      </p:cBhvr>
                                    </p:animEffect>
                                  </p:childTnLst>
                                </p:cTn>
                              </p:par>
                              <p:par>
                                <p:cTn id="17" presetID="2" presetClass="entr" presetSubtype="2" fill="hold" nodeType="withEffect">
                                  <p:stCondLst>
                                    <p:cond delay="500"/>
                                  </p:stCondLst>
                                  <p:childTnLst>
                                    <p:set>
                                      <p:cBhvr>
                                        <p:cTn id="18" dur="1" fill="hold">
                                          <p:stCondLst>
                                            <p:cond delay="0"/>
                                          </p:stCondLst>
                                        </p:cTn>
                                        <p:tgtEl>
                                          <p:spTgt spid="84"/>
                                        </p:tgtEl>
                                        <p:attrNameLst>
                                          <p:attrName>style.visibility</p:attrName>
                                        </p:attrNameLst>
                                      </p:cBhvr>
                                      <p:to>
                                        <p:strVal val="visible"/>
                                      </p:to>
                                    </p:set>
                                    <p:anim calcmode="lin" valueType="num">
                                      <p:cBhvr additive="base">
                                        <p:cTn id="19" dur="1000" fill="hold"/>
                                        <p:tgtEl>
                                          <p:spTgt spid="84"/>
                                        </p:tgtEl>
                                        <p:attrNameLst>
                                          <p:attrName>ppt_x</p:attrName>
                                        </p:attrNameLst>
                                      </p:cBhvr>
                                      <p:tavLst>
                                        <p:tav tm="0">
                                          <p:val>
                                            <p:strVal val="1+#ppt_w/2"/>
                                          </p:val>
                                        </p:tav>
                                        <p:tav tm="100000">
                                          <p:val>
                                            <p:strVal val="#ppt_x"/>
                                          </p:val>
                                        </p:tav>
                                      </p:tavLst>
                                    </p:anim>
                                    <p:anim calcmode="lin" valueType="num">
                                      <p:cBhvr additive="base">
                                        <p:cTn id="20" dur="1000" fill="hold"/>
                                        <p:tgtEl>
                                          <p:spTgt spid="84"/>
                                        </p:tgtEl>
                                        <p:attrNameLst>
                                          <p:attrName>ppt_y</p:attrName>
                                        </p:attrNameLst>
                                      </p:cBhvr>
                                      <p:tavLst>
                                        <p:tav tm="0">
                                          <p:val>
                                            <p:strVal val="#ppt_y"/>
                                          </p:val>
                                        </p:tav>
                                        <p:tav tm="100000">
                                          <p:val>
                                            <p:strVal val="#ppt_y"/>
                                          </p:val>
                                        </p:tav>
                                      </p:tavLst>
                                    </p:anim>
                                  </p:childTnLst>
                                </p:cTn>
                              </p:par>
                              <p:par>
                                <p:cTn id="21" presetID="47" presetClass="entr" presetSubtype="0" fill="hold" nodeType="withEffect">
                                  <p:stCondLst>
                                    <p:cond delay="500"/>
                                  </p:stCondLst>
                                  <p:childTnLst>
                                    <p:set>
                                      <p:cBhvr>
                                        <p:cTn id="22" dur="1" fill="hold">
                                          <p:stCondLst>
                                            <p:cond delay="0"/>
                                          </p:stCondLst>
                                        </p:cTn>
                                        <p:tgtEl>
                                          <p:spTgt spid="80"/>
                                        </p:tgtEl>
                                        <p:attrNameLst>
                                          <p:attrName>style.visibility</p:attrName>
                                        </p:attrNameLst>
                                      </p:cBhvr>
                                      <p:to>
                                        <p:strVal val="visible"/>
                                      </p:to>
                                    </p:set>
                                    <p:animEffect transition="in" filter="fade">
                                      <p:cBhvr>
                                        <p:cTn id="23" dur="1000"/>
                                        <p:tgtEl>
                                          <p:spTgt spid="80"/>
                                        </p:tgtEl>
                                      </p:cBhvr>
                                    </p:animEffect>
                                    <p:anim calcmode="lin" valueType="num">
                                      <p:cBhvr>
                                        <p:cTn id="24" dur="1000" fill="hold"/>
                                        <p:tgtEl>
                                          <p:spTgt spid="80"/>
                                        </p:tgtEl>
                                        <p:attrNameLst>
                                          <p:attrName>ppt_x</p:attrName>
                                        </p:attrNameLst>
                                      </p:cBhvr>
                                      <p:tavLst>
                                        <p:tav tm="0">
                                          <p:val>
                                            <p:strVal val="#ppt_x"/>
                                          </p:val>
                                        </p:tav>
                                        <p:tav tm="100000">
                                          <p:val>
                                            <p:strVal val="#ppt_x"/>
                                          </p:val>
                                        </p:tav>
                                      </p:tavLst>
                                    </p:anim>
                                    <p:anim calcmode="lin" valueType="num">
                                      <p:cBhvr>
                                        <p:cTn id="25" dur="1000" fill="hold"/>
                                        <p:tgtEl>
                                          <p:spTgt spid="80"/>
                                        </p:tgtEl>
                                        <p:attrNameLst>
                                          <p:attrName>ppt_y</p:attrName>
                                        </p:attrNameLst>
                                      </p:cBhvr>
                                      <p:tavLst>
                                        <p:tav tm="0">
                                          <p:val>
                                            <p:strVal val="#ppt_y-.1"/>
                                          </p:val>
                                        </p:tav>
                                        <p:tav tm="100000">
                                          <p:val>
                                            <p:strVal val="#ppt_y"/>
                                          </p:val>
                                        </p:tav>
                                      </p:tavLst>
                                    </p:anim>
                                  </p:childTnLst>
                                </p:cTn>
                              </p:par>
                              <p:par>
                                <p:cTn id="26" presetID="16" presetClass="entr" presetSubtype="37" fill="hold" nodeType="withEffect">
                                  <p:stCondLst>
                                    <p:cond delay="1250"/>
                                  </p:stCondLst>
                                  <p:childTnLst>
                                    <p:set>
                                      <p:cBhvr>
                                        <p:cTn id="27" dur="1" fill="hold">
                                          <p:stCondLst>
                                            <p:cond delay="0"/>
                                          </p:stCondLst>
                                        </p:cTn>
                                        <p:tgtEl>
                                          <p:spTgt spid="51"/>
                                        </p:tgtEl>
                                        <p:attrNameLst>
                                          <p:attrName>style.visibility</p:attrName>
                                        </p:attrNameLst>
                                      </p:cBhvr>
                                      <p:to>
                                        <p:strVal val="visible"/>
                                      </p:to>
                                    </p:set>
                                    <p:animEffect transition="in" filter="barn(outVertical)">
                                      <p:cBhvr>
                                        <p:cTn id="28" dur="1000"/>
                                        <p:tgtEl>
                                          <p:spTgt spid="51"/>
                                        </p:tgtEl>
                                      </p:cBhvr>
                                    </p:animEffect>
                                  </p:childTnLst>
                                </p:cTn>
                              </p:par>
                              <p:par>
                                <p:cTn id="29" presetID="42" presetClass="entr" presetSubtype="0" fill="hold" grpId="0" nodeType="withEffect">
                                  <p:stCondLst>
                                    <p:cond delay="125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1000"/>
                                        <p:tgtEl>
                                          <p:spTgt spid="54"/>
                                        </p:tgtEl>
                                      </p:cBhvr>
                                    </p:animEffect>
                                    <p:anim calcmode="lin" valueType="num">
                                      <p:cBhvr>
                                        <p:cTn id="32" dur="1000" fill="hold"/>
                                        <p:tgtEl>
                                          <p:spTgt spid="54"/>
                                        </p:tgtEl>
                                        <p:attrNameLst>
                                          <p:attrName>ppt_x</p:attrName>
                                        </p:attrNameLst>
                                      </p:cBhvr>
                                      <p:tavLst>
                                        <p:tav tm="0">
                                          <p:val>
                                            <p:strVal val="#ppt_x"/>
                                          </p:val>
                                        </p:tav>
                                        <p:tav tm="100000">
                                          <p:val>
                                            <p:strVal val="#ppt_x"/>
                                          </p:val>
                                        </p:tav>
                                      </p:tavLst>
                                    </p:anim>
                                    <p:anim calcmode="lin" valueType="num">
                                      <p:cBhvr>
                                        <p:cTn id="33" dur="1000" fill="hold"/>
                                        <p:tgtEl>
                                          <p:spTgt spid="5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1250"/>
                                  </p:stCondLst>
                                  <p:childTnLst>
                                    <p:set>
                                      <p:cBhvr>
                                        <p:cTn id="35" dur="1" fill="hold">
                                          <p:stCondLst>
                                            <p:cond delay="0"/>
                                          </p:stCondLst>
                                        </p:cTn>
                                        <p:tgtEl>
                                          <p:spTgt spid="55"/>
                                        </p:tgtEl>
                                        <p:attrNameLst>
                                          <p:attrName>style.visibility</p:attrName>
                                        </p:attrNameLst>
                                      </p:cBhvr>
                                      <p:to>
                                        <p:strVal val="visible"/>
                                      </p:to>
                                    </p:set>
                                    <p:animEffect transition="in" filter="fade">
                                      <p:cBhvr>
                                        <p:cTn id="36" dur="1000"/>
                                        <p:tgtEl>
                                          <p:spTgt spid="55"/>
                                        </p:tgtEl>
                                      </p:cBhvr>
                                    </p:animEffect>
                                    <p:anim calcmode="lin" valueType="num">
                                      <p:cBhvr>
                                        <p:cTn id="37" dur="1000" fill="hold"/>
                                        <p:tgtEl>
                                          <p:spTgt spid="55"/>
                                        </p:tgtEl>
                                        <p:attrNameLst>
                                          <p:attrName>ppt_x</p:attrName>
                                        </p:attrNameLst>
                                      </p:cBhvr>
                                      <p:tavLst>
                                        <p:tav tm="0">
                                          <p:val>
                                            <p:strVal val="#ppt_x"/>
                                          </p:val>
                                        </p:tav>
                                        <p:tav tm="100000">
                                          <p:val>
                                            <p:strVal val="#ppt_x"/>
                                          </p:val>
                                        </p:tav>
                                      </p:tavLst>
                                    </p:anim>
                                    <p:anim calcmode="lin" valueType="num">
                                      <p:cBhvr>
                                        <p:cTn id="38" dur="1000" fill="hold"/>
                                        <p:tgtEl>
                                          <p:spTgt spid="5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125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125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1000"/>
                                        <p:tgtEl>
                                          <p:spTgt spid="57"/>
                                        </p:tgtEl>
                                      </p:cBhvr>
                                    </p:animEffect>
                                    <p:anim calcmode="lin" valueType="num">
                                      <p:cBhvr>
                                        <p:cTn id="47" dur="1000" fill="hold"/>
                                        <p:tgtEl>
                                          <p:spTgt spid="57"/>
                                        </p:tgtEl>
                                        <p:attrNameLst>
                                          <p:attrName>ppt_x</p:attrName>
                                        </p:attrNameLst>
                                      </p:cBhvr>
                                      <p:tavLst>
                                        <p:tav tm="0">
                                          <p:val>
                                            <p:strVal val="#ppt_x"/>
                                          </p:val>
                                        </p:tav>
                                        <p:tav tm="100000">
                                          <p:val>
                                            <p:strVal val="#ppt_x"/>
                                          </p:val>
                                        </p:tav>
                                      </p:tavLst>
                                    </p:anim>
                                    <p:anim calcmode="lin" valueType="num">
                                      <p:cBhvr>
                                        <p:cTn id="48"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 grpId="0" animBg="1"/>
      <p:bldP spid="54" grpId="0"/>
      <p:bldP spid="55" grpId="0"/>
      <p:bldP spid="56" grpId="0"/>
      <p:bldP spid="57"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任意多边形: 形状 20">
            <a:extLst>
              <a:ext uri="{FF2B5EF4-FFF2-40B4-BE49-F238E27FC236}">
                <a16:creationId xmlns="" xmlns:a16="http://schemas.microsoft.com/office/drawing/2014/main" id="{B2492083-EF48-4A0B-A77B-DA9349B2BF6C}"/>
              </a:ext>
            </a:extLst>
          </p:cNvPr>
          <p:cNvSpPr/>
          <p:nvPr/>
        </p:nvSpPr>
        <p:spPr>
          <a:xfrm>
            <a:off x="0" y="282203"/>
            <a:ext cx="553357" cy="465942"/>
          </a:xfrm>
          <a:custGeom>
            <a:avLst/>
            <a:gdLst>
              <a:gd name="connsiteX0" fmla="*/ 0 w 553357"/>
              <a:gd name="connsiteY0" fmla="*/ 0 h 333830"/>
              <a:gd name="connsiteX1" fmla="*/ 333829 w 553357"/>
              <a:gd name="connsiteY1" fmla="*/ 0 h 333830"/>
              <a:gd name="connsiteX2" fmla="*/ 333829 w 553357"/>
              <a:gd name="connsiteY2" fmla="*/ 1 h 333830"/>
              <a:gd name="connsiteX3" fmla="*/ 553357 w 553357"/>
              <a:gd name="connsiteY3" fmla="*/ 1 h 333830"/>
              <a:gd name="connsiteX4" fmla="*/ 333829 w 553357"/>
              <a:gd name="connsiteY4" fmla="*/ 333829 h 333830"/>
              <a:gd name="connsiteX5" fmla="*/ 333829 w 553357"/>
              <a:gd name="connsiteY5" fmla="*/ 333829 h 333830"/>
              <a:gd name="connsiteX6" fmla="*/ 333829 w 553357"/>
              <a:gd name="connsiteY6" fmla="*/ 333829 h 333830"/>
              <a:gd name="connsiteX7" fmla="*/ 333829 w 553357"/>
              <a:gd name="connsiteY7" fmla="*/ 333830 h 333830"/>
              <a:gd name="connsiteX8" fmla="*/ 333829 w 553357"/>
              <a:gd name="connsiteY8" fmla="*/ 333829 h 333830"/>
              <a:gd name="connsiteX9" fmla="*/ 0 w 553357"/>
              <a:gd name="connsiteY9" fmla="*/ 333829 h 333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3357" h="333830">
                <a:moveTo>
                  <a:pt x="0" y="0"/>
                </a:moveTo>
                <a:lnTo>
                  <a:pt x="333829" y="0"/>
                </a:lnTo>
                <a:lnTo>
                  <a:pt x="333829" y="1"/>
                </a:lnTo>
                <a:lnTo>
                  <a:pt x="553357" y="1"/>
                </a:lnTo>
                <a:lnTo>
                  <a:pt x="333829" y="333829"/>
                </a:lnTo>
                <a:lnTo>
                  <a:pt x="333829" y="333829"/>
                </a:lnTo>
                <a:lnTo>
                  <a:pt x="333829" y="333829"/>
                </a:lnTo>
                <a:lnTo>
                  <a:pt x="333829" y="333830"/>
                </a:lnTo>
                <a:lnTo>
                  <a:pt x="333829" y="333829"/>
                </a:lnTo>
                <a:lnTo>
                  <a:pt x="0" y="333829"/>
                </a:lnTo>
                <a:close/>
              </a:path>
            </a:pathLst>
          </a:custGeom>
          <a:gradFill>
            <a:gsLst>
              <a:gs pos="0">
                <a:srgbClr val="35823C"/>
              </a:gs>
              <a:gs pos="100000">
                <a:schemeClr val="accent6"/>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grpSp>
        <p:nvGrpSpPr>
          <p:cNvPr id="22" name="组合 21">
            <a:extLst>
              <a:ext uri="{FF2B5EF4-FFF2-40B4-BE49-F238E27FC236}">
                <a16:creationId xmlns="" xmlns:a16="http://schemas.microsoft.com/office/drawing/2014/main" id="{8775A72C-07ED-4583-A3D8-DD0E7CA699A3}"/>
              </a:ext>
            </a:extLst>
          </p:cNvPr>
          <p:cNvGrpSpPr/>
          <p:nvPr/>
        </p:nvGrpSpPr>
        <p:grpSpPr>
          <a:xfrm>
            <a:off x="553358" y="205625"/>
            <a:ext cx="3603863" cy="620342"/>
            <a:chOff x="7080759" y="1954814"/>
            <a:chExt cx="3758497" cy="620342"/>
          </a:xfrm>
        </p:grpSpPr>
        <p:sp>
          <p:nvSpPr>
            <p:cNvPr id="23" name="文本框 22">
              <a:extLst>
                <a:ext uri="{FF2B5EF4-FFF2-40B4-BE49-F238E27FC236}">
                  <a16:creationId xmlns="" xmlns:a16="http://schemas.microsoft.com/office/drawing/2014/main" id="{9962BD0A-2FF9-468B-9D30-F676104200AC}"/>
                </a:ext>
              </a:extLst>
            </p:cNvPr>
            <p:cNvSpPr txBox="1"/>
            <p:nvPr/>
          </p:nvSpPr>
          <p:spPr>
            <a:xfrm>
              <a:off x="7080759" y="1954814"/>
              <a:ext cx="3758497" cy="461665"/>
            </a:xfrm>
            <a:prstGeom prst="rect">
              <a:avLst/>
            </a:prstGeom>
            <a:noFill/>
          </p:spPr>
          <p:txBody>
            <a:bodyPr wrap="square" rtlCol="0">
              <a:spAutoFit/>
            </a:bodyPr>
            <a:lstStyle/>
            <a:p>
              <a:pPr algn="dist"/>
              <a:r>
                <a:rPr lang="zh-CN" altLang="en-US" sz="2400" dirty="0">
                  <a:solidFill>
                    <a:srgbClr val="39853D"/>
                  </a:solidFill>
                  <a:cs typeface="+mn-ea"/>
                  <a:sym typeface="+mn-lt"/>
                </a:rPr>
                <a:t>国内绿色农业 </a:t>
              </a:r>
              <a:r>
                <a:rPr lang="zh-CN" altLang="en-US" sz="2400" dirty="0">
                  <a:solidFill>
                    <a:srgbClr val="E8D83A"/>
                  </a:solidFill>
                  <a:cs typeface="+mn-ea"/>
                  <a:sym typeface="+mn-lt"/>
                </a:rPr>
                <a:t>发展概况</a:t>
              </a:r>
            </a:p>
          </p:txBody>
        </p:sp>
        <p:sp>
          <p:nvSpPr>
            <p:cNvPr id="24" name="文本框 23">
              <a:extLst>
                <a:ext uri="{FF2B5EF4-FFF2-40B4-BE49-F238E27FC236}">
                  <a16:creationId xmlns="" xmlns:a16="http://schemas.microsoft.com/office/drawing/2014/main" id="{9836F1DF-1DF7-4CCF-B9DE-B681B78E7C29}"/>
                </a:ext>
              </a:extLst>
            </p:cNvPr>
            <p:cNvSpPr txBox="1"/>
            <p:nvPr/>
          </p:nvSpPr>
          <p:spPr>
            <a:xfrm>
              <a:off x="7100139" y="2328935"/>
              <a:ext cx="3739117" cy="246221"/>
            </a:xfrm>
            <a:prstGeom prst="rect">
              <a:avLst/>
            </a:prstGeom>
            <a:noFill/>
          </p:spPr>
          <p:txBody>
            <a:bodyPr wrap="square">
              <a:spAutoFit/>
            </a:bodyPr>
            <a:lstStyle/>
            <a:p>
              <a:pPr algn="dist"/>
              <a:r>
                <a:rPr lang="en-US" altLang="zh-CN" sz="1000" dirty="0">
                  <a:solidFill>
                    <a:schemeClr val="bg2">
                      <a:lumMod val="90000"/>
                    </a:schemeClr>
                  </a:solidFill>
                  <a:cs typeface="+mn-ea"/>
                  <a:sym typeface="+mn-lt"/>
                </a:rPr>
                <a:t>GREEN AGRICULTURE DEVELOPMENT</a:t>
              </a:r>
              <a:endParaRPr lang="zh-CN" altLang="en-US" sz="1000" dirty="0">
                <a:solidFill>
                  <a:schemeClr val="bg2">
                    <a:lumMod val="90000"/>
                  </a:schemeClr>
                </a:solidFill>
                <a:cs typeface="+mn-ea"/>
                <a:sym typeface="+mn-lt"/>
              </a:endParaRPr>
            </a:p>
          </p:txBody>
        </p:sp>
      </p:grpSp>
      <p:grpSp>
        <p:nvGrpSpPr>
          <p:cNvPr id="36" name="组合 35">
            <a:extLst>
              <a:ext uri="{FF2B5EF4-FFF2-40B4-BE49-F238E27FC236}">
                <a16:creationId xmlns="" xmlns:a16="http://schemas.microsoft.com/office/drawing/2014/main" id="{28EE9B89-1F7C-484C-9703-6FE74BADEFCD}"/>
              </a:ext>
            </a:extLst>
          </p:cNvPr>
          <p:cNvGrpSpPr/>
          <p:nvPr/>
        </p:nvGrpSpPr>
        <p:grpSpPr>
          <a:xfrm>
            <a:off x="5289469" y="2804373"/>
            <a:ext cx="806531" cy="806531"/>
            <a:chOff x="1324301" y="3003320"/>
            <a:chExt cx="691201" cy="691201"/>
          </a:xfrm>
        </p:grpSpPr>
        <p:sp>
          <p:nvSpPr>
            <p:cNvPr id="37" name="矩形 36">
              <a:extLst>
                <a:ext uri="{FF2B5EF4-FFF2-40B4-BE49-F238E27FC236}">
                  <a16:creationId xmlns="" xmlns:a16="http://schemas.microsoft.com/office/drawing/2014/main" id="{AD77D161-58B8-4E6B-BDD7-9493774A5293}"/>
                </a:ext>
              </a:extLst>
            </p:cNvPr>
            <p:cNvSpPr/>
            <p:nvPr/>
          </p:nvSpPr>
          <p:spPr>
            <a:xfrm>
              <a:off x="1324301" y="3003320"/>
              <a:ext cx="691201" cy="691201"/>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Freeform: Shape 31">
              <a:extLst>
                <a:ext uri="{FF2B5EF4-FFF2-40B4-BE49-F238E27FC236}">
                  <a16:creationId xmlns="" xmlns:a16="http://schemas.microsoft.com/office/drawing/2014/main" id="{88BAF9C6-7262-4557-BA41-B9AA76D6FD6A}"/>
                </a:ext>
              </a:extLst>
            </p:cNvPr>
            <p:cNvSpPr/>
            <p:nvPr/>
          </p:nvSpPr>
          <p:spPr bwMode="auto">
            <a:xfrm>
              <a:off x="1446778" y="3158034"/>
              <a:ext cx="449728" cy="3800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39" name="组合 38">
            <a:extLst>
              <a:ext uri="{FF2B5EF4-FFF2-40B4-BE49-F238E27FC236}">
                <a16:creationId xmlns="" xmlns:a16="http://schemas.microsoft.com/office/drawing/2014/main" id="{2E71FC53-F966-4BF1-A2F3-F41C217CBB7E}"/>
              </a:ext>
            </a:extLst>
          </p:cNvPr>
          <p:cNvGrpSpPr/>
          <p:nvPr/>
        </p:nvGrpSpPr>
        <p:grpSpPr>
          <a:xfrm>
            <a:off x="5289469" y="3762648"/>
            <a:ext cx="806531" cy="806531"/>
            <a:chOff x="1324301" y="4071635"/>
            <a:chExt cx="691201" cy="691201"/>
          </a:xfrm>
        </p:grpSpPr>
        <p:sp>
          <p:nvSpPr>
            <p:cNvPr id="40" name="矩形 39">
              <a:extLst>
                <a:ext uri="{FF2B5EF4-FFF2-40B4-BE49-F238E27FC236}">
                  <a16:creationId xmlns="" xmlns:a16="http://schemas.microsoft.com/office/drawing/2014/main" id="{D7E605DA-DE06-4FF7-B563-B3F0DACA5237}"/>
                </a:ext>
              </a:extLst>
            </p:cNvPr>
            <p:cNvSpPr/>
            <p:nvPr/>
          </p:nvSpPr>
          <p:spPr>
            <a:xfrm>
              <a:off x="1324301" y="4071635"/>
              <a:ext cx="691201" cy="691201"/>
            </a:xfrm>
            <a:prstGeom prst="rect">
              <a:avLst/>
            </a:prstGeom>
            <a:solidFill>
              <a:srgbClr val="E8D8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Freeform: Shape 32">
              <a:extLst>
                <a:ext uri="{FF2B5EF4-FFF2-40B4-BE49-F238E27FC236}">
                  <a16:creationId xmlns="" xmlns:a16="http://schemas.microsoft.com/office/drawing/2014/main" id="{52DAD131-1E7F-4580-B461-2D4B8FBD3867}"/>
                </a:ext>
              </a:extLst>
            </p:cNvPr>
            <p:cNvSpPr>
              <a:spLocks noChangeAspect="1"/>
            </p:cNvSpPr>
            <p:nvPr/>
          </p:nvSpPr>
          <p:spPr bwMode="auto">
            <a:xfrm>
              <a:off x="1490767" y="4214153"/>
              <a:ext cx="358267" cy="406163"/>
            </a:xfrm>
            <a:custGeom>
              <a:avLst/>
              <a:gdLst>
                <a:gd name="connsiteX0" fmla="*/ 85348 w 296863"/>
                <a:gd name="connsiteY0" fmla="*/ 236537 h 336550"/>
                <a:gd name="connsiteX1" fmla="*/ 211516 w 296863"/>
                <a:gd name="connsiteY1" fmla="*/ 236537 h 336550"/>
                <a:gd name="connsiteX2" fmla="*/ 228601 w 296863"/>
                <a:gd name="connsiteY2" fmla="*/ 253206 h 336550"/>
                <a:gd name="connsiteX3" fmla="*/ 211516 w 296863"/>
                <a:gd name="connsiteY3" fmla="*/ 269875 h 336550"/>
                <a:gd name="connsiteX4" fmla="*/ 85348 w 296863"/>
                <a:gd name="connsiteY4" fmla="*/ 269875 h 336550"/>
                <a:gd name="connsiteX5" fmla="*/ 68263 w 296863"/>
                <a:gd name="connsiteY5" fmla="*/ 253206 h 336550"/>
                <a:gd name="connsiteX6" fmla="*/ 85348 w 296863"/>
                <a:gd name="connsiteY6" fmla="*/ 236537 h 336550"/>
                <a:gd name="connsiteX7" fmla="*/ 85348 w 296863"/>
                <a:gd name="connsiteY7" fmla="*/ 173037 h 336550"/>
                <a:gd name="connsiteX8" fmla="*/ 211516 w 296863"/>
                <a:gd name="connsiteY8" fmla="*/ 173037 h 336550"/>
                <a:gd name="connsiteX9" fmla="*/ 228601 w 296863"/>
                <a:gd name="connsiteY9" fmla="*/ 190373 h 336550"/>
                <a:gd name="connsiteX10" fmla="*/ 211516 w 296863"/>
                <a:gd name="connsiteY10" fmla="*/ 206375 h 336550"/>
                <a:gd name="connsiteX11" fmla="*/ 85348 w 296863"/>
                <a:gd name="connsiteY11" fmla="*/ 206375 h 336550"/>
                <a:gd name="connsiteX12" fmla="*/ 68263 w 296863"/>
                <a:gd name="connsiteY12" fmla="*/ 190373 h 336550"/>
                <a:gd name="connsiteX13" fmla="*/ 85348 w 296863"/>
                <a:gd name="connsiteY13" fmla="*/ 173037 h 336550"/>
                <a:gd name="connsiteX14" fmla="*/ 164614 w 296863"/>
                <a:gd name="connsiteY14" fmla="*/ 115887 h 336550"/>
                <a:gd name="connsiteX15" fmla="*/ 211625 w 296863"/>
                <a:gd name="connsiteY15" fmla="*/ 115887 h 336550"/>
                <a:gd name="connsiteX16" fmla="*/ 228601 w 296863"/>
                <a:gd name="connsiteY16" fmla="*/ 133349 h 336550"/>
                <a:gd name="connsiteX17" fmla="*/ 211625 w 296863"/>
                <a:gd name="connsiteY17" fmla="*/ 150812 h 336550"/>
                <a:gd name="connsiteX18" fmla="*/ 164614 w 296863"/>
                <a:gd name="connsiteY18" fmla="*/ 150812 h 336550"/>
                <a:gd name="connsiteX19" fmla="*/ 147638 w 296863"/>
                <a:gd name="connsiteY19" fmla="*/ 133349 h 336550"/>
                <a:gd name="connsiteX20" fmla="*/ 164614 w 296863"/>
                <a:gd name="connsiteY20" fmla="*/ 115887 h 336550"/>
                <a:gd name="connsiteX21" fmla="*/ 164614 w 296863"/>
                <a:gd name="connsiteY21" fmla="*/ 61912 h 336550"/>
                <a:gd name="connsiteX22" fmla="*/ 211625 w 296863"/>
                <a:gd name="connsiteY22" fmla="*/ 61912 h 336550"/>
                <a:gd name="connsiteX23" fmla="*/ 228601 w 296863"/>
                <a:gd name="connsiteY23" fmla="*/ 77152 h 336550"/>
                <a:gd name="connsiteX24" fmla="*/ 211625 w 296863"/>
                <a:gd name="connsiteY24" fmla="*/ 93662 h 336550"/>
                <a:gd name="connsiteX25" fmla="*/ 164614 w 296863"/>
                <a:gd name="connsiteY25" fmla="*/ 93662 h 336550"/>
                <a:gd name="connsiteX26" fmla="*/ 147638 w 296863"/>
                <a:gd name="connsiteY26" fmla="*/ 77152 h 336550"/>
                <a:gd name="connsiteX27" fmla="*/ 164614 w 296863"/>
                <a:gd name="connsiteY27" fmla="*/ 61912 h 336550"/>
                <a:gd name="connsiteX28" fmla="*/ 127397 w 296863"/>
                <a:gd name="connsiteY28" fmla="*/ 22225 h 336550"/>
                <a:gd name="connsiteX29" fmla="*/ 127397 w 296863"/>
                <a:gd name="connsiteY29" fmla="*/ 110381 h 336550"/>
                <a:gd name="connsiteX30" fmla="*/ 111621 w 296863"/>
                <a:gd name="connsiteY30" fmla="*/ 124854 h 336550"/>
                <a:gd name="connsiteX31" fmla="*/ 22225 w 296863"/>
                <a:gd name="connsiteY31" fmla="*/ 124854 h 336550"/>
                <a:gd name="connsiteX32" fmla="*/ 22225 w 296863"/>
                <a:gd name="connsiteY32" fmla="*/ 305115 h 336550"/>
                <a:gd name="connsiteX33" fmla="*/ 31427 w 296863"/>
                <a:gd name="connsiteY33" fmla="*/ 314325 h 336550"/>
                <a:gd name="connsiteX34" fmla="*/ 265436 w 296863"/>
                <a:gd name="connsiteY34" fmla="*/ 314325 h 336550"/>
                <a:gd name="connsiteX35" fmla="*/ 274638 w 296863"/>
                <a:gd name="connsiteY35" fmla="*/ 305115 h 336550"/>
                <a:gd name="connsiteX36" fmla="*/ 274638 w 296863"/>
                <a:gd name="connsiteY36" fmla="*/ 31435 h 336550"/>
                <a:gd name="connsiteX37" fmla="*/ 265436 w 296863"/>
                <a:gd name="connsiteY37" fmla="*/ 22225 h 336550"/>
                <a:gd name="connsiteX38" fmla="*/ 127397 w 296863"/>
                <a:gd name="connsiteY38" fmla="*/ 22225 h 336550"/>
                <a:gd name="connsiteX39" fmla="*/ 118220 w 296863"/>
                <a:gd name="connsiteY39" fmla="*/ 0 h 336550"/>
                <a:gd name="connsiteX40" fmla="*/ 265338 w 296863"/>
                <a:gd name="connsiteY40" fmla="*/ 0 h 336550"/>
                <a:gd name="connsiteX41" fmla="*/ 296863 w 296863"/>
                <a:gd name="connsiteY41" fmla="*/ 31551 h 336550"/>
                <a:gd name="connsiteX42" fmla="*/ 296863 w 296863"/>
                <a:gd name="connsiteY42" fmla="*/ 304999 h 336550"/>
                <a:gd name="connsiteX43" fmla="*/ 265338 w 296863"/>
                <a:gd name="connsiteY43" fmla="*/ 336550 h 336550"/>
                <a:gd name="connsiteX44" fmla="*/ 31525 w 296863"/>
                <a:gd name="connsiteY44" fmla="*/ 336550 h 336550"/>
                <a:gd name="connsiteX45" fmla="*/ 0 w 296863"/>
                <a:gd name="connsiteY45" fmla="*/ 304999 h 336550"/>
                <a:gd name="connsiteX46" fmla="*/ 0 w 296863"/>
                <a:gd name="connsiteY46" fmla="*/ 119633 h 336550"/>
                <a:gd name="connsiteX47" fmla="*/ 9195 w 296863"/>
                <a:gd name="connsiteY47" fmla="*/ 97284 h 336550"/>
                <a:gd name="connsiteX48" fmla="*/ 95889 w 296863"/>
                <a:gd name="connsiteY48" fmla="*/ 9202 h 336550"/>
                <a:gd name="connsiteX49" fmla="*/ 118220 w 296863"/>
                <a:gd name="connsiteY49"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96863" h="336550">
                  <a:moveTo>
                    <a:pt x="85348" y="236537"/>
                  </a:moveTo>
                  <a:cubicBezTo>
                    <a:pt x="85348" y="236537"/>
                    <a:pt x="85348" y="236537"/>
                    <a:pt x="211516" y="236537"/>
                  </a:cubicBezTo>
                  <a:cubicBezTo>
                    <a:pt x="220716" y="236537"/>
                    <a:pt x="228601" y="244231"/>
                    <a:pt x="228601" y="253206"/>
                  </a:cubicBezTo>
                  <a:cubicBezTo>
                    <a:pt x="228601" y="262182"/>
                    <a:pt x="220716" y="269875"/>
                    <a:pt x="211516" y="269875"/>
                  </a:cubicBezTo>
                  <a:cubicBezTo>
                    <a:pt x="211516" y="269875"/>
                    <a:pt x="211516" y="269875"/>
                    <a:pt x="85348" y="269875"/>
                  </a:cubicBezTo>
                  <a:cubicBezTo>
                    <a:pt x="76149" y="269875"/>
                    <a:pt x="68263" y="262182"/>
                    <a:pt x="68263" y="253206"/>
                  </a:cubicBezTo>
                  <a:cubicBezTo>
                    <a:pt x="68263" y="244231"/>
                    <a:pt x="76149" y="236537"/>
                    <a:pt x="85348" y="236537"/>
                  </a:cubicBezTo>
                  <a:close/>
                  <a:moveTo>
                    <a:pt x="85348" y="173037"/>
                  </a:moveTo>
                  <a:cubicBezTo>
                    <a:pt x="85348" y="173037"/>
                    <a:pt x="85348" y="173037"/>
                    <a:pt x="211516" y="173037"/>
                  </a:cubicBezTo>
                  <a:cubicBezTo>
                    <a:pt x="220716" y="173037"/>
                    <a:pt x="228601" y="181038"/>
                    <a:pt x="228601" y="190373"/>
                  </a:cubicBezTo>
                  <a:cubicBezTo>
                    <a:pt x="228601" y="199707"/>
                    <a:pt x="220716" y="206375"/>
                    <a:pt x="211516" y="206375"/>
                  </a:cubicBezTo>
                  <a:cubicBezTo>
                    <a:pt x="211516" y="206375"/>
                    <a:pt x="211516" y="206375"/>
                    <a:pt x="85348" y="206375"/>
                  </a:cubicBezTo>
                  <a:cubicBezTo>
                    <a:pt x="76149" y="206375"/>
                    <a:pt x="68263" y="199707"/>
                    <a:pt x="68263" y="190373"/>
                  </a:cubicBezTo>
                  <a:cubicBezTo>
                    <a:pt x="68263" y="181038"/>
                    <a:pt x="76149" y="173037"/>
                    <a:pt x="85348" y="173037"/>
                  </a:cubicBezTo>
                  <a:close/>
                  <a:moveTo>
                    <a:pt x="164614" y="115887"/>
                  </a:moveTo>
                  <a:cubicBezTo>
                    <a:pt x="164614" y="115887"/>
                    <a:pt x="164614" y="115887"/>
                    <a:pt x="211625" y="115887"/>
                  </a:cubicBezTo>
                  <a:cubicBezTo>
                    <a:pt x="220766" y="115887"/>
                    <a:pt x="228601" y="123946"/>
                    <a:pt x="228601" y="133349"/>
                  </a:cubicBezTo>
                  <a:cubicBezTo>
                    <a:pt x="228601" y="142752"/>
                    <a:pt x="220766" y="150812"/>
                    <a:pt x="211625" y="150812"/>
                  </a:cubicBezTo>
                  <a:cubicBezTo>
                    <a:pt x="211625" y="150812"/>
                    <a:pt x="211625" y="150812"/>
                    <a:pt x="164614" y="150812"/>
                  </a:cubicBezTo>
                  <a:cubicBezTo>
                    <a:pt x="155473" y="150812"/>
                    <a:pt x="147638" y="142752"/>
                    <a:pt x="147638" y="133349"/>
                  </a:cubicBezTo>
                  <a:cubicBezTo>
                    <a:pt x="147638" y="123946"/>
                    <a:pt x="155473" y="115887"/>
                    <a:pt x="164614" y="115887"/>
                  </a:cubicBezTo>
                  <a:close/>
                  <a:moveTo>
                    <a:pt x="164614" y="61912"/>
                  </a:moveTo>
                  <a:cubicBezTo>
                    <a:pt x="164614" y="61912"/>
                    <a:pt x="164614" y="61912"/>
                    <a:pt x="211625" y="61912"/>
                  </a:cubicBezTo>
                  <a:cubicBezTo>
                    <a:pt x="220766" y="61912"/>
                    <a:pt x="228601" y="68262"/>
                    <a:pt x="228601" y="77152"/>
                  </a:cubicBezTo>
                  <a:cubicBezTo>
                    <a:pt x="228601" y="86042"/>
                    <a:pt x="220766" y="93662"/>
                    <a:pt x="211625" y="93662"/>
                  </a:cubicBezTo>
                  <a:cubicBezTo>
                    <a:pt x="211625" y="93662"/>
                    <a:pt x="211625" y="93662"/>
                    <a:pt x="164614" y="93662"/>
                  </a:cubicBezTo>
                  <a:cubicBezTo>
                    <a:pt x="155473" y="93662"/>
                    <a:pt x="147638" y="86042"/>
                    <a:pt x="147638" y="77152"/>
                  </a:cubicBezTo>
                  <a:cubicBezTo>
                    <a:pt x="147638" y="68262"/>
                    <a:pt x="155473" y="61912"/>
                    <a:pt x="164614" y="61912"/>
                  </a:cubicBezTo>
                  <a:close/>
                  <a:moveTo>
                    <a:pt x="127397" y="22225"/>
                  </a:moveTo>
                  <a:cubicBezTo>
                    <a:pt x="127397" y="22225"/>
                    <a:pt x="127397" y="22225"/>
                    <a:pt x="127397" y="110381"/>
                  </a:cubicBezTo>
                  <a:cubicBezTo>
                    <a:pt x="127397" y="118276"/>
                    <a:pt x="119509" y="124854"/>
                    <a:pt x="111621" y="124854"/>
                  </a:cubicBezTo>
                  <a:cubicBezTo>
                    <a:pt x="111621" y="124854"/>
                    <a:pt x="111621" y="124854"/>
                    <a:pt x="22225" y="124854"/>
                  </a:cubicBezTo>
                  <a:cubicBezTo>
                    <a:pt x="22225" y="124854"/>
                    <a:pt x="22225" y="124854"/>
                    <a:pt x="22225" y="305115"/>
                  </a:cubicBezTo>
                  <a:cubicBezTo>
                    <a:pt x="22225" y="310378"/>
                    <a:pt x="26169" y="314325"/>
                    <a:pt x="31427" y="314325"/>
                  </a:cubicBezTo>
                  <a:cubicBezTo>
                    <a:pt x="31427" y="314325"/>
                    <a:pt x="31427" y="314325"/>
                    <a:pt x="265436" y="314325"/>
                  </a:cubicBezTo>
                  <a:cubicBezTo>
                    <a:pt x="270694" y="314325"/>
                    <a:pt x="274638" y="310378"/>
                    <a:pt x="274638" y="305115"/>
                  </a:cubicBezTo>
                  <a:lnTo>
                    <a:pt x="274638" y="31435"/>
                  </a:lnTo>
                  <a:cubicBezTo>
                    <a:pt x="274638" y="26172"/>
                    <a:pt x="270694" y="22225"/>
                    <a:pt x="265436" y="22225"/>
                  </a:cubicBezTo>
                  <a:cubicBezTo>
                    <a:pt x="265436" y="22225"/>
                    <a:pt x="265436" y="22225"/>
                    <a:pt x="127397" y="22225"/>
                  </a:cubicBezTo>
                  <a:close/>
                  <a:moveTo>
                    <a:pt x="118220" y="0"/>
                  </a:moveTo>
                  <a:cubicBezTo>
                    <a:pt x="118220" y="0"/>
                    <a:pt x="118220" y="0"/>
                    <a:pt x="265338" y="0"/>
                  </a:cubicBezTo>
                  <a:cubicBezTo>
                    <a:pt x="282414" y="0"/>
                    <a:pt x="296863" y="14461"/>
                    <a:pt x="296863" y="31551"/>
                  </a:cubicBezTo>
                  <a:cubicBezTo>
                    <a:pt x="296863" y="31551"/>
                    <a:pt x="296863" y="31551"/>
                    <a:pt x="296863" y="304999"/>
                  </a:cubicBezTo>
                  <a:cubicBezTo>
                    <a:pt x="296863" y="322089"/>
                    <a:pt x="282414" y="336550"/>
                    <a:pt x="265338" y="336550"/>
                  </a:cubicBezTo>
                  <a:cubicBezTo>
                    <a:pt x="265338" y="336550"/>
                    <a:pt x="265338" y="336550"/>
                    <a:pt x="31525" y="336550"/>
                  </a:cubicBezTo>
                  <a:cubicBezTo>
                    <a:pt x="14449" y="336550"/>
                    <a:pt x="0" y="322089"/>
                    <a:pt x="0" y="304999"/>
                  </a:cubicBezTo>
                  <a:cubicBezTo>
                    <a:pt x="0" y="304999"/>
                    <a:pt x="0" y="304999"/>
                    <a:pt x="0" y="119633"/>
                  </a:cubicBezTo>
                  <a:cubicBezTo>
                    <a:pt x="0" y="110430"/>
                    <a:pt x="3941" y="102542"/>
                    <a:pt x="9195" y="97284"/>
                  </a:cubicBezTo>
                  <a:cubicBezTo>
                    <a:pt x="9195" y="97284"/>
                    <a:pt x="9195" y="97284"/>
                    <a:pt x="95889" y="9202"/>
                  </a:cubicBezTo>
                  <a:cubicBezTo>
                    <a:pt x="102457" y="3944"/>
                    <a:pt x="110339" y="0"/>
                    <a:pt x="118220"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grpSp>
        <p:nvGrpSpPr>
          <p:cNvPr id="42" name="组合 41">
            <a:extLst>
              <a:ext uri="{FF2B5EF4-FFF2-40B4-BE49-F238E27FC236}">
                <a16:creationId xmlns="" xmlns:a16="http://schemas.microsoft.com/office/drawing/2014/main" id="{0E5D60F7-659B-4599-97FA-22A93C94C8DF}"/>
              </a:ext>
            </a:extLst>
          </p:cNvPr>
          <p:cNvGrpSpPr/>
          <p:nvPr/>
        </p:nvGrpSpPr>
        <p:grpSpPr>
          <a:xfrm>
            <a:off x="5289467" y="4720924"/>
            <a:ext cx="806531" cy="806531"/>
            <a:chOff x="1324301" y="3003320"/>
            <a:chExt cx="691201" cy="691201"/>
          </a:xfrm>
        </p:grpSpPr>
        <p:sp>
          <p:nvSpPr>
            <p:cNvPr id="43" name="矩形 42">
              <a:extLst>
                <a:ext uri="{FF2B5EF4-FFF2-40B4-BE49-F238E27FC236}">
                  <a16:creationId xmlns="" xmlns:a16="http://schemas.microsoft.com/office/drawing/2014/main" id="{628926C5-2FFC-4062-9F2E-857A85E61827}"/>
                </a:ext>
              </a:extLst>
            </p:cNvPr>
            <p:cNvSpPr/>
            <p:nvPr/>
          </p:nvSpPr>
          <p:spPr>
            <a:xfrm>
              <a:off x="1324301" y="3003320"/>
              <a:ext cx="691201" cy="691201"/>
            </a:xfrm>
            <a:prstGeom prst="rect">
              <a:avLst/>
            </a:prstGeom>
            <a:solidFill>
              <a:srgbClr val="479F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Freeform: Shape 31">
              <a:extLst>
                <a:ext uri="{FF2B5EF4-FFF2-40B4-BE49-F238E27FC236}">
                  <a16:creationId xmlns="" xmlns:a16="http://schemas.microsoft.com/office/drawing/2014/main" id="{12CFBA84-CCC8-44FD-BD32-AEA89A60B6BB}"/>
                </a:ext>
              </a:extLst>
            </p:cNvPr>
            <p:cNvSpPr/>
            <p:nvPr/>
          </p:nvSpPr>
          <p:spPr bwMode="auto">
            <a:xfrm>
              <a:off x="1446778" y="3158034"/>
              <a:ext cx="449728" cy="38005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800">
                <a:cs typeface="+mn-ea"/>
                <a:sym typeface="+mn-lt"/>
              </a:endParaRPr>
            </a:p>
          </p:txBody>
        </p:sp>
      </p:grpSp>
      <p:pic>
        <p:nvPicPr>
          <p:cNvPr id="45" name="图片 44">
            <a:extLst>
              <a:ext uri="{FF2B5EF4-FFF2-40B4-BE49-F238E27FC236}">
                <a16:creationId xmlns="" xmlns:a16="http://schemas.microsoft.com/office/drawing/2014/main" id="{C91BCBCF-9E5F-4B47-9B5F-8ED5BAF3AE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8219" y="1945044"/>
            <a:ext cx="3585279" cy="3582411"/>
          </a:xfrm>
          <a:prstGeom prst="rect">
            <a:avLst/>
          </a:prstGeom>
        </p:spPr>
      </p:pic>
      <p:sp>
        <p:nvSpPr>
          <p:cNvPr id="48" name="文本框 47">
            <a:extLst>
              <a:ext uri="{FF2B5EF4-FFF2-40B4-BE49-F238E27FC236}">
                <a16:creationId xmlns="" xmlns:a16="http://schemas.microsoft.com/office/drawing/2014/main" id="{4D979A37-69A6-410F-86F7-27A4163A8D28}"/>
              </a:ext>
            </a:extLst>
          </p:cNvPr>
          <p:cNvSpPr txBox="1"/>
          <p:nvPr/>
        </p:nvSpPr>
        <p:spPr>
          <a:xfrm>
            <a:off x="6721971" y="2784847"/>
            <a:ext cx="2353817" cy="400110"/>
          </a:xfrm>
          <a:prstGeom prst="rect">
            <a:avLst/>
          </a:prstGeom>
          <a:noFill/>
        </p:spPr>
        <p:txBody>
          <a:bodyPr wrap="square" rtlCol="0">
            <a:spAutoFit/>
          </a:bodyPr>
          <a:lstStyle/>
          <a:p>
            <a:pPr algn="dist"/>
            <a:r>
              <a:rPr lang="zh-CN" altLang="en-US" sz="2000" spc="100" dirty="0">
                <a:solidFill>
                  <a:schemeClr val="tx1">
                    <a:lumMod val="75000"/>
                    <a:lumOff val="25000"/>
                  </a:schemeClr>
                </a:solidFill>
                <a:cs typeface="+mn-ea"/>
                <a:sym typeface="+mn-lt"/>
              </a:rPr>
              <a:t>在此输入您的内容</a:t>
            </a:r>
          </a:p>
        </p:txBody>
      </p:sp>
      <p:sp>
        <p:nvSpPr>
          <p:cNvPr id="49" name="文本框 48">
            <a:extLst>
              <a:ext uri="{FF2B5EF4-FFF2-40B4-BE49-F238E27FC236}">
                <a16:creationId xmlns="" xmlns:a16="http://schemas.microsoft.com/office/drawing/2014/main" id="{13B392DE-403D-4203-BAB8-9AE1A0DEFA01}"/>
              </a:ext>
            </a:extLst>
          </p:cNvPr>
          <p:cNvSpPr txBox="1"/>
          <p:nvPr/>
        </p:nvSpPr>
        <p:spPr>
          <a:xfrm>
            <a:off x="6721971" y="3206635"/>
            <a:ext cx="4225429" cy="2354491"/>
          </a:xfrm>
          <a:prstGeom prst="rect">
            <a:avLst/>
          </a:prstGeom>
          <a:noFill/>
        </p:spPr>
        <p:txBody>
          <a:bodyPr wrap="square" rtlCol="0">
            <a:spAutoFit/>
          </a:bodyPr>
          <a:lstStyle/>
          <a:p>
            <a:pPr algn="just">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p>
          <a:p>
            <a:pPr algn="just">
              <a:lnSpc>
                <a:spcPct val="150000"/>
              </a:lnSpc>
            </a:pPr>
            <a:r>
              <a:rPr lang="zh-CN" altLang="en-US" sz="1400" spc="100" dirty="0">
                <a:solidFill>
                  <a:schemeClr val="tx1">
                    <a:lumMod val="50000"/>
                    <a:lumOff val="50000"/>
                  </a:schemeClr>
                </a:solidFill>
                <a:cs typeface="+mn-ea"/>
                <a:sym typeface="+mn-lt"/>
              </a:rPr>
              <a:t>单击此处添加您的文本或者复制您适合的内容粘贴到此以填充文本框。</a:t>
            </a:r>
          </a:p>
        </p:txBody>
      </p:sp>
      <p:sp>
        <p:nvSpPr>
          <p:cNvPr id="50" name="文本框 49">
            <a:extLst>
              <a:ext uri="{FF2B5EF4-FFF2-40B4-BE49-F238E27FC236}">
                <a16:creationId xmlns="" xmlns:a16="http://schemas.microsoft.com/office/drawing/2014/main" id="{7CD7B6E2-0DAA-4667-81CD-0C66B8DDD852}"/>
              </a:ext>
            </a:extLst>
          </p:cNvPr>
          <p:cNvSpPr txBox="1"/>
          <p:nvPr/>
        </p:nvSpPr>
        <p:spPr>
          <a:xfrm>
            <a:off x="5223371" y="1955194"/>
            <a:ext cx="5311877" cy="854080"/>
          </a:xfrm>
          <a:prstGeom prst="rect">
            <a:avLst/>
          </a:prstGeom>
          <a:noFill/>
        </p:spPr>
        <p:txBody>
          <a:bodyPr wrap="square" rtlCol="0">
            <a:spAutoFit/>
          </a:bodyPr>
          <a:lstStyle/>
          <a:p>
            <a:pPr algn="just">
              <a:lnSpc>
                <a:spcPct val="150000"/>
              </a:lnSpc>
            </a:pPr>
            <a:r>
              <a:rPr lang="zh-CN" altLang="en-US" sz="1100" spc="100" dirty="0">
                <a:solidFill>
                  <a:schemeClr val="tx1">
                    <a:lumMod val="50000"/>
                    <a:lumOff val="50000"/>
                  </a:schemeClr>
                </a:solidFill>
                <a:cs typeface="+mn-ea"/>
                <a:sym typeface="+mn-lt"/>
              </a:rPr>
              <a:t>单击此处添加您的文本或者复制您适合的内容粘贴到此以填充文本框。单击此处添加您的文本或者复制您适合的内容粘贴到此以填充文本框。</a:t>
            </a:r>
          </a:p>
          <a:p>
            <a:pPr algn="just">
              <a:lnSpc>
                <a:spcPct val="150000"/>
              </a:lnSpc>
            </a:pPr>
            <a:endParaRPr lang="zh-CN" altLang="en-US" sz="1100" spc="1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4091246439"/>
      </p:ext>
    </p:extLst>
  </p:cSld>
  <p:clrMapOvr>
    <a:masterClrMapping/>
  </p:clrMapOvr>
  <mc:AlternateContent xmlns:mc="http://schemas.openxmlformats.org/markup-compatibility/2006" xmlns:p14="http://schemas.microsoft.com/office/powerpoint/2010/main">
    <mc:Choice Requires="p14">
      <p:transition spd="slow" p14:dur="1300" advClick="0" advTm="2000">
        <p14:pan/>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0-#ppt_w/2"/>
                                          </p:val>
                                        </p:tav>
                                        <p:tav tm="100000">
                                          <p:val>
                                            <p:strVal val="#ppt_x"/>
                                          </p:val>
                                        </p:tav>
                                      </p:tavLst>
                                    </p:anim>
                                    <p:anim calcmode="lin" valueType="num">
                                      <p:cBhvr additive="base">
                                        <p:cTn id="8" dur="1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1000" fill="hold"/>
                                        <p:tgtEl>
                                          <p:spTgt spid="39"/>
                                        </p:tgtEl>
                                        <p:attrNameLst>
                                          <p:attrName>ppt_x</p:attrName>
                                        </p:attrNameLst>
                                      </p:cBhvr>
                                      <p:tavLst>
                                        <p:tav tm="0">
                                          <p:val>
                                            <p:strVal val="0-#ppt_w/2"/>
                                          </p:val>
                                        </p:tav>
                                        <p:tav tm="100000">
                                          <p:val>
                                            <p:strVal val="#ppt_x"/>
                                          </p:val>
                                        </p:tav>
                                      </p:tavLst>
                                    </p:anim>
                                    <p:anim calcmode="lin" valueType="num">
                                      <p:cBhvr additive="base">
                                        <p:cTn id="12" dur="10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0-#ppt_w/2"/>
                                          </p:val>
                                        </p:tav>
                                        <p:tav tm="100000">
                                          <p:val>
                                            <p:strVal val="#ppt_x"/>
                                          </p:val>
                                        </p:tav>
                                      </p:tavLst>
                                    </p:anim>
                                    <p:anim calcmode="lin" valueType="num">
                                      <p:cBhvr additive="base">
                                        <p:cTn id="16" dur="1000" fill="hold"/>
                                        <p:tgtEl>
                                          <p:spTgt spid="4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0-#ppt_w/2"/>
                                          </p:val>
                                        </p:tav>
                                        <p:tav tm="100000">
                                          <p:val>
                                            <p:strVal val="#ppt_x"/>
                                          </p:val>
                                        </p:tav>
                                      </p:tavLst>
                                    </p:anim>
                                    <p:anim calcmode="lin" valueType="num">
                                      <p:cBhvr additive="base">
                                        <p:cTn id="20" dur="1000" fill="hold"/>
                                        <p:tgtEl>
                                          <p:spTgt spid="45"/>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1000" fill="hold"/>
                                        <p:tgtEl>
                                          <p:spTgt spid="48"/>
                                        </p:tgtEl>
                                        <p:attrNameLst>
                                          <p:attrName>ppt_x</p:attrName>
                                        </p:attrNameLst>
                                      </p:cBhvr>
                                      <p:tavLst>
                                        <p:tav tm="0">
                                          <p:val>
                                            <p:strVal val="0-#ppt_w/2"/>
                                          </p:val>
                                        </p:tav>
                                        <p:tav tm="100000">
                                          <p:val>
                                            <p:strVal val="#ppt_x"/>
                                          </p:val>
                                        </p:tav>
                                      </p:tavLst>
                                    </p:anim>
                                    <p:anim calcmode="lin" valueType="num">
                                      <p:cBhvr additive="base">
                                        <p:cTn id="24" dur="1000" fill="hold"/>
                                        <p:tgtEl>
                                          <p:spTgt spid="48"/>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additive="base">
                                        <p:cTn id="31" dur="1000" fill="hold"/>
                                        <p:tgtEl>
                                          <p:spTgt spid="50"/>
                                        </p:tgtEl>
                                        <p:attrNameLst>
                                          <p:attrName>ppt_x</p:attrName>
                                        </p:attrNameLst>
                                      </p:cBhvr>
                                      <p:tavLst>
                                        <p:tav tm="0">
                                          <p:val>
                                            <p:strVal val="0-#ppt_w/2"/>
                                          </p:val>
                                        </p:tav>
                                        <p:tav tm="100000">
                                          <p:val>
                                            <p:strVal val="#ppt_x"/>
                                          </p:val>
                                        </p:tav>
                                      </p:tavLst>
                                    </p:anim>
                                    <p:anim calcmode="lin" valueType="num">
                                      <p:cBhvr additive="base">
                                        <p:cTn id="32" dur="1000" fill="hold"/>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2mqpwqr2">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TotalTime>
  <Words>2372</Words>
  <Application>Microsoft Office PowerPoint</Application>
  <PresentationFormat>宽屏</PresentationFormat>
  <Paragraphs>245</Paragraphs>
  <Slides>26</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26</vt:i4>
      </vt:variant>
    </vt:vector>
  </HeadingPairs>
  <TitlesOfParts>
    <vt:vector size="36" baseType="lpstr">
      <vt:lpstr>Meiryo</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37</cp:revision>
  <dcterms:created xsi:type="dcterms:W3CDTF">2021-02-01T05:38:31Z</dcterms:created>
  <dcterms:modified xsi:type="dcterms:W3CDTF">2023-01-04T08:32:00Z</dcterms:modified>
</cp:coreProperties>
</file>