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68" r:id="rId2"/>
    <p:sldMasterId id="2147483672" r:id="rId3"/>
  </p:sldMasterIdLst>
  <p:notesMasterIdLst>
    <p:notesMasterId r:id="rId33"/>
  </p:notesMasterIdLst>
  <p:handoutMasterIdLst>
    <p:handoutMasterId r:id="rId34"/>
  </p:handoutMasterIdLst>
  <p:sldIdLst>
    <p:sldId id="263" r:id="rId4"/>
    <p:sldId id="257" r:id="rId5"/>
    <p:sldId id="258" r:id="rId6"/>
    <p:sldId id="265" r:id="rId7"/>
    <p:sldId id="266" r:id="rId8"/>
    <p:sldId id="267" r:id="rId9"/>
    <p:sldId id="268" r:id="rId10"/>
    <p:sldId id="259" r:id="rId11"/>
    <p:sldId id="269" r:id="rId12"/>
    <p:sldId id="270" r:id="rId13"/>
    <p:sldId id="271" r:id="rId14"/>
    <p:sldId id="272" r:id="rId15"/>
    <p:sldId id="260" r:id="rId16"/>
    <p:sldId id="273" r:id="rId17"/>
    <p:sldId id="274" r:id="rId18"/>
    <p:sldId id="275" r:id="rId19"/>
    <p:sldId id="276" r:id="rId20"/>
    <p:sldId id="261" r:id="rId21"/>
    <p:sldId id="277" r:id="rId22"/>
    <p:sldId id="278" r:id="rId23"/>
    <p:sldId id="279" r:id="rId24"/>
    <p:sldId id="280" r:id="rId25"/>
    <p:sldId id="262" r:id="rId26"/>
    <p:sldId id="281" r:id="rId27"/>
    <p:sldId id="282" r:id="rId28"/>
    <p:sldId id="283" r:id="rId29"/>
    <p:sldId id="284" r:id="rId30"/>
    <p:sldId id="264" r:id="rId31"/>
    <p:sldId id="285" r:id="rId32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8F9"/>
    <a:srgbClr val="CCF2EA"/>
    <a:srgbClr val="93B0C1"/>
    <a:srgbClr val="E5EAEE"/>
    <a:srgbClr val="B6C3C5"/>
    <a:srgbClr val="99B4C4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4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gs" Target="tags/tag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875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6369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8449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011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0720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932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9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70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28431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8032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6093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07589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5245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7696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8534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5538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48015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1185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921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7358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4061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2698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63859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7094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6761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309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510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7384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3227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7345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713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61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643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1726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124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4008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663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4322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122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931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92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8914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156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376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8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87624" y="6739570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69804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5EAEE">
                <a:alpha val="39000"/>
              </a:srgbClr>
            </a:gs>
            <a:gs pos="60000">
              <a:srgbClr val="FDFDFD"/>
            </a:gs>
          </a:gsLst>
          <a:lin ang="13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7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48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9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3.pn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8064" y="2147375"/>
            <a:ext cx="7700340" cy="419640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198008" y="2431936"/>
            <a:ext cx="7861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solidFill>
                  <a:srgbClr val="93B0C1"/>
                </a:solidFill>
                <a:cs typeface="+mn-ea"/>
                <a:sym typeface="+mn-lt"/>
              </a:rPr>
              <a:t>机械工程专业学术汇报</a:t>
            </a:r>
          </a:p>
        </p:txBody>
      </p:sp>
      <p:sp>
        <p:nvSpPr>
          <p:cNvPr id="6" name="文本框 136"/>
          <p:cNvSpPr txBox="1"/>
          <p:nvPr/>
        </p:nvSpPr>
        <p:spPr>
          <a:xfrm>
            <a:off x="5917685" y="3594000"/>
            <a:ext cx="586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答辩模版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/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毕业设计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/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学术报告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/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开题报告通用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PPT</a:t>
            </a:r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108" name="组合 107"/>
          <p:cNvGrpSpPr/>
          <p:nvPr/>
        </p:nvGrpSpPr>
        <p:grpSpPr>
          <a:xfrm>
            <a:off x="7332276" y="426737"/>
            <a:ext cx="4654352" cy="950364"/>
            <a:chOff x="7439188" y="141436"/>
            <a:chExt cx="4654352" cy="950364"/>
          </a:xfrm>
        </p:grpSpPr>
        <p:sp>
          <p:nvSpPr>
            <p:cNvPr id="9" name="Freeform 1029"/>
            <p:cNvSpPr>
              <a:spLocks noEditPoints="1"/>
            </p:cNvSpPr>
            <p:nvPr/>
          </p:nvSpPr>
          <p:spPr bwMode="auto">
            <a:xfrm>
              <a:off x="7439188" y="156666"/>
              <a:ext cx="895536" cy="913812"/>
            </a:xfrm>
            <a:custGeom>
              <a:avLst/>
              <a:gdLst>
                <a:gd name="T0" fmla="*/ 60 w 124"/>
                <a:gd name="T1" fmla="*/ 1 h 124"/>
                <a:gd name="T2" fmla="*/ 104 w 124"/>
                <a:gd name="T3" fmla="*/ 18 h 124"/>
                <a:gd name="T4" fmla="*/ 123 w 124"/>
                <a:gd name="T5" fmla="*/ 60 h 124"/>
                <a:gd name="T6" fmla="*/ 119 w 124"/>
                <a:gd name="T7" fmla="*/ 86 h 124"/>
                <a:gd name="T8" fmla="*/ 89 w 124"/>
                <a:gd name="T9" fmla="*/ 118 h 124"/>
                <a:gd name="T10" fmla="*/ 65 w 124"/>
                <a:gd name="T11" fmla="*/ 124 h 124"/>
                <a:gd name="T12" fmla="*/ 20 w 124"/>
                <a:gd name="T13" fmla="*/ 107 h 124"/>
                <a:gd name="T14" fmla="*/ 7 w 124"/>
                <a:gd name="T15" fmla="*/ 89 h 124"/>
                <a:gd name="T16" fmla="*/ 1 w 124"/>
                <a:gd name="T17" fmla="*/ 65 h 124"/>
                <a:gd name="T18" fmla="*/ 18 w 124"/>
                <a:gd name="T19" fmla="*/ 21 h 124"/>
                <a:gd name="T20" fmla="*/ 53 w 124"/>
                <a:gd name="T21" fmla="*/ 2 h 124"/>
                <a:gd name="T22" fmla="*/ 60 w 124"/>
                <a:gd name="T23" fmla="*/ 1 h 124"/>
                <a:gd name="T24" fmla="*/ 20 w 124"/>
                <a:gd name="T25" fmla="*/ 21 h 124"/>
                <a:gd name="T26" fmla="*/ 3 w 124"/>
                <a:gd name="T27" fmla="*/ 63 h 124"/>
                <a:gd name="T28" fmla="*/ 8 w 124"/>
                <a:gd name="T29" fmla="*/ 87 h 124"/>
                <a:gd name="T30" fmla="*/ 21 w 124"/>
                <a:gd name="T31" fmla="*/ 105 h 124"/>
                <a:gd name="T32" fmla="*/ 63 w 124"/>
                <a:gd name="T33" fmla="*/ 122 h 124"/>
                <a:gd name="T34" fmla="*/ 87 w 124"/>
                <a:gd name="T35" fmla="*/ 116 h 124"/>
                <a:gd name="T36" fmla="*/ 104 w 124"/>
                <a:gd name="T37" fmla="*/ 104 h 124"/>
                <a:gd name="T38" fmla="*/ 116 w 124"/>
                <a:gd name="T39" fmla="*/ 87 h 124"/>
                <a:gd name="T40" fmla="*/ 122 w 124"/>
                <a:gd name="T41" fmla="*/ 62 h 124"/>
                <a:gd name="T42" fmla="*/ 116 w 124"/>
                <a:gd name="T43" fmla="*/ 38 h 124"/>
                <a:gd name="T44" fmla="*/ 86 w 124"/>
                <a:gd name="T45" fmla="*/ 8 h 124"/>
                <a:gd name="T46" fmla="*/ 62 w 124"/>
                <a:gd name="T47" fmla="*/ 3 h 124"/>
                <a:gd name="T48" fmla="*/ 20 w 124"/>
                <a:gd name="T49" fmla="*/ 2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124">
                  <a:moveTo>
                    <a:pt x="60" y="1"/>
                  </a:moveTo>
                  <a:cubicBezTo>
                    <a:pt x="80" y="0"/>
                    <a:pt x="94" y="9"/>
                    <a:pt x="104" y="18"/>
                  </a:cubicBezTo>
                  <a:cubicBezTo>
                    <a:pt x="115" y="28"/>
                    <a:pt x="123" y="41"/>
                    <a:pt x="123" y="60"/>
                  </a:cubicBezTo>
                  <a:cubicBezTo>
                    <a:pt x="124" y="70"/>
                    <a:pt x="122" y="79"/>
                    <a:pt x="119" y="86"/>
                  </a:cubicBezTo>
                  <a:cubicBezTo>
                    <a:pt x="113" y="100"/>
                    <a:pt x="103" y="111"/>
                    <a:pt x="89" y="118"/>
                  </a:cubicBezTo>
                  <a:cubicBezTo>
                    <a:pt x="82" y="121"/>
                    <a:pt x="74" y="123"/>
                    <a:pt x="65" y="124"/>
                  </a:cubicBezTo>
                  <a:cubicBezTo>
                    <a:pt x="45" y="124"/>
                    <a:pt x="31" y="117"/>
                    <a:pt x="20" y="107"/>
                  </a:cubicBezTo>
                  <a:cubicBezTo>
                    <a:pt x="15" y="102"/>
                    <a:pt x="11" y="96"/>
                    <a:pt x="7" y="89"/>
                  </a:cubicBezTo>
                  <a:cubicBezTo>
                    <a:pt x="4" y="83"/>
                    <a:pt x="1" y="75"/>
                    <a:pt x="1" y="65"/>
                  </a:cubicBezTo>
                  <a:cubicBezTo>
                    <a:pt x="0" y="45"/>
                    <a:pt x="8" y="31"/>
                    <a:pt x="18" y="21"/>
                  </a:cubicBezTo>
                  <a:cubicBezTo>
                    <a:pt x="26" y="12"/>
                    <a:pt x="38" y="4"/>
                    <a:pt x="53" y="2"/>
                  </a:cubicBezTo>
                  <a:cubicBezTo>
                    <a:pt x="55" y="2"/>
                    <a:pt x="58" y="1"/>
                    <a:pt x="60" y="1"/>
                  </a:cubicBezTo>
                  <a:close/>
                  <a:moveTo>
                    <a:pt x="20" y="21"/>
                  </a:moveTo>
                  <a:cubicBezTo>
                    <a:pt x="10" y="31"/>
                    <a:pt x="3" y="44"/>
                    <a:pt x="3" y="63"/>
                  </a:cubicBezTo>
                  <a:cubicBezTo>
                    <a:pt x="3" y="73"/>
                    <a:pt x="5" y="80"/>
                    <a:pt x="8" y="87"/>
                  </a:cubicBezTo>
                  <a:cubicBezTo>
                    <a:pt x="12" y="94"/>
                    <a:pt x="16" y="100"/>
                    <a:pt x="21" y="105"/>
                  </a:cubicBezTo>
                  <a:cubicBezTo>
                    <a:pt x="31" y="114"/>
                    <a:pt x="44" y="122"/>
                    <a:pt x="63" y="122"/>
                  </a:cubicBezTo>
                  <a:cubicBezTo>
                    <a:pt x="72" y="122"/>
                    <a:pt x="80" y="120"/>
                    <a:pt x="87" y="116"/>
                  </a:cubicBezTo>
                  <a:cubicBezTo>
                    <a:pt x="94" y="113"/>
                    <a:pt x="99" y="109"/>
                    <a:pt x="104" y="104"/>
                  </a:cubicBezTo>
                  <a:cubicBezTo>
                    <a:pt x="109" y="99"/>
                    <a:pt x="113" y="94"/>
                    <a:pt x="116" y="87"/>
                  </a:cubicBezTo>
                  <a:cubicBezTo>
                    <a:pt x="120" y="80"/>
                    <a:pt x="122" y="71"/>
                    <a:pt x="122" y="62"/>
                  </a:cubicBezTo>
                  <a:cubicBezTo>
                    <a:pt x="121" y="53"/>
                    <a:pt x="119" y="45"/>
                    <a:pt x="116" y="38"/>
                  </a:cubicBezTo>
                  <a:cubicBezTo>
                    <a:pt x="110" y="25"/>
                    <a:pt x="100" y="14"/>
                    <a:pt x="86" y="8"/>
                  </a:cubicBezTo>
                  <a:cubicBezTo>
                    <a:pt x="80" y="5"/>
                    <a:pt x="71" y="3"/>
                    <a:pt x="62" y="3"/>
                  </a:cubicBezTo>
                  <a:cubicBezTo>
                    <a:pt x="43" y="3"/>
                    <a:pt x="30" y="11"/>
                    <a:pt x="20" y="2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1030"/>
            <p:cNvSpPr/>
            <p:nvPr/>
          </p:nvSpPr>
          <p:spPr bwMode="auto">
            <a:xfrm>
              <a:off x="7856496" y="193219"/>
              <a:ext cx="51783" cy="67013"/>
            </a:xfrm>
            <a:custGeom>
              <a:avLst/>
              <a:gdLst>
                <a:gd name="T0" fmla="*/ 6 w 7"/>
                <a:gd name="T1" fmla="*/ 3 h 9"/>
                <a:gd name="T2" fmla="*/ 5 w 7"/>
                <a:gd name="T3" fmla="*/ 3 h 9"/>
                <a:gd name="T4" fmla="*/ 3 w 7"/>
                <a:gd name="T5" fmla="*/ 3 h 9"/>
                <a:gd name="T6" fmla="*/ 7 w 7"/>
                <a:gd name="T7" fmla="*/ 5 h 9"/>
                <a:gd name="T8" fmla="*/ 1 w 7"/>
                <a:gd name="T9" fmla="*/ 5 h 9"/>
                <a:gd name="T10" fmla="*/ 3 w 7"/>
                <a:gd name="T11" fmla="*/ 5 h 9"/>
                <a:gd name="T12" fmla="*/ 5 w 7"/>
                <a:gd name="T13" fmla="*/ 6 h 9"/>
                <a:gd name="T14" fmla="*/ 1 w 7"/>
                <a:gd name="T15" fmla="*/ 2 h 9"/>
                <a:gd name="T16" fmla="*/ 6 w 7"/>
                <a:gd name="T17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9">
                  <a:moveTo>
                    <a:pt x="6" y="3"/>
                  </a:moveTo>
                  <a:cubicBezTo>
                    <a:pt x="6" y="3"/>
                    <a:pt x="5" y="3"/>
                    <a:pt x="5" y="3"/>
                  </a:cubicBezTo>
                  <a:cubicBezTo>
                    <a:pt x="4" y="3"/>
                    <a:pt x="3" y="2"/>
                    <a:pt x="3" y="3"/>
                  </a:cubicBezTo>
                  <a:cubicBezTo>
                    <a:pt x="4" y="4"/>
                    <a:pt x="6" y="3"/>
                    <a:pt x="7" y="5"/>
                  </a:cubicBezTo>
                  <a:cubicBezTo>
                    <a:pt x="7" y="8"/>
                    <a:pt x="1" y="9"/>
                    <a:pt x="1" y="5"/>
                  </a:cubicBezTo>
                  <a:cubicBezTo>
                    <a:pt x="1" y="6"/>
                    <a:pt x="2" y="5"/>
                    <a:pt x="3" y="5"/>
                  </a:cubicBezTo>
                  <a:cubicBezTo>
                    <a:pt x="3" y="6"/>
                    <a:pt x="4" y="7"/>
                    <a:pt x="5" y="6"/>
                  </a:cubicBezTo>
                  <a:cubicBezTo>
                    <a:pt x="4" y="4"/>
                    <a:pt x="0" y="5"/>
                    <a:pt x="1" y="2"/>
                  </a:cubicBezTo>
                  <a:cubicBezTo>
                    <a:pt x="1" y="1"/>
                    <a:pt x="6" y="0"/>
                    <a:pt x="6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Freeform 1031"/>
            <p:cNvSpPr/>
            <p:nvPr/>
          </p:nvSpPr>
          <p:spPr bwMode="auto">
            <a:xfrm>
              <a:off x="7807759" y="208449"/>
              <a:ext cx="21322" cy="51783"/>
            </a:xfrm>
            <a:custGeom>
              <a:avLst/>
              <a:gdLst>
                <a:gd name="T0" fmla="*/ 3 w 3"/>
                <a:gd name="T1" fmla="*/ 0 h 7"/>
                <a:gd name="T2" fmla="*/ 3 w 3"/>
                <a:gd name="T3" fmla="*/ 1 h 7"/>
                <a:gd name="T4" fmla="*/ 2 w 3"/>
                <a:gd name="T5" fmla="*/ 1 h 7"/>
                <a:gd name="T6" fmla="*/ 3 w 3"/>
                <a:gd name="T7" fmla="*/ 2 h 7"/>
                <a:gd name="T8" fmla="*/ 3 w 3"/>
                <a:gd name="T9" fmla="*/ 3 h 7"/>
                <a:gd name="T10" fmla="*/ 3 w 3"/>
                <a:gd name="T11" fmla="*/ 3 h 7"/>
                <a:gd name="T12" fmla="*/ 3 w 3"/>
                <a:gd name="T13" fmla="*/ 6 h 7"/>
                <a:gd name="T14" fmla="*/ 1 w 3"/>
                <a:gd name="T15" fmla="*/ 7 h 7"/>
                <a:gd name="T16" fmla="*/ 1 w 3"/>
                <a:gd name="T17" fmla="*/ 3 h 7"/>
                <a:gd name="T18" fmla="*/ 0 w 3"/>
                <a:gd name="T19" fmla="*/ 3 h 7"/>
                <a:gd name="T20" fmla="*/ 0 w 3"/>
                <a:gd name="T21" fmla="*/ 2 h 7"/>
                <a:gd name="T22" fmla="*/ 0 w 3"/>
                <a:gd name="T23" fmla="*/ 2 h 7"/>
                <a:gd name="T24" fmla="*/ 3 w 3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cubicBezTo>
                    <a:pt x="3" y="0"/>
                    <a:pt x="3" y="0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2"/>
                    <a:pt x="3" y="1"/>
                    <a:pt x="3" y="2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5"/>
                    <a:pt x="3" y="6"/>
                  </a:cubicBezTo>
                  <a:cubicBezTo>
                    <a:pt x="3" y="6"/>
                    <a:pt x="2" y="6"/>
                    <a:pt x="1" y="7"/>
                  </a:cubicBezTo>
                  <a:cubicBezTo>
                    <a:pt x="1" y="5"/>
                    <a:pt x="1" y="4"/>
                    <a:pt x="1" y="3"/>
                  </a:cubicBezTo>
                  <a:cubicBezTo>
                    <a:pt x="0" y="3"/>
                    <a:pt x="0" y="4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2" y="0"/>
                    <a:pt x="3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Freeform 1032"/>
            <p:cNvSpPr/>
            <p:nvPr/>
          </p:nvSpPr>
          <p:spPr bwMode="auto">
            <a:xfrm>
              <a:off x="7960061" y="208449"/>
              <a:ext cx="21322" cy="15230"/>
            </a:xfrm>
            <a:custGeom>
              <a:avLst/>
              <a:gdLst>
                <a:gd name="T0" fmla="*/ 3 w 3"/>
                <a:gd name="T1" fmla="*/ 1 h 2"/>
                <a:gd name="T2" fmla="*/ 2 w 3"/>
                <a:gd name="T3" fmla="*/ 2 h 2"/>
                <a:gd name="T4" fmla="*/ 1 w 3"/>
                <a:gd name="T5" fmla="*/ 1 h 2"/>
                <a:gd name="T6" fmla="*/ 3 w 3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1"/>
                  </a:moveTo>
                  <a:cubicBezTo>
                    <a:pt x="3" y="1"/>
                    <a:pt x="2" y="1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0" y="0"/>
                    <a:pt x="2" y="0"/>
                    <a:pt x="3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Freeform 1033"/>
            <p:cNvSpPr/>
            <p:nvPr/>
          </p:nvSpPr>
          <p:spPr bwMode="auto">
            <a:xfrm>
              <a:off x="7902186" y="214541"/>
              <a:ext cx="48737" cy="45691"/>
            </a:xfrm>
            <a:custGeom>
              <a:avLst/>
              <a:gdLst>
                <a:gd name="T0" fmla="*/ 7 w 7"/>
                <a:gd name="T1" fmla="*/ 2 h 6"/>
                <a:gd name="T2" fmla="*/ 5 w 7"/>
                <a:gd name="T3" fmla="*/ 2 h 6"/>
                <a:gd name="T4" fmla="*/ 4 w 7"/>
                <a:gd name="T5" fmla="*/ 4 h 6"/>
                <a:gd name="T6" fmla="*/ 5 w 7"/>
                <a:gd name="T7" fmla="*/ 3 h 6"/>
                <a:gd name="T8" fmla="*/ 7 w 7"/>
                <a:gd name="T9" fmla="*/ 4 h 6"/>
                <a:gd name="T10" fmla="*/ 2 w 7"/>
                <a:gd name="T11" fmla="*/ 4 h 6"/>
                <a:gd name="T12" fmla="*/ 5 w 7"/>
                <a:gd name="T13" fmla="*/ 0 h 6"/>
                <a:gd name="T14" fmla="*/ 7 w 7"/>
                <a:gd name="T1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6">
                  <a:moveTo>
                    <a:pt x="7" y="2"/>
                  </a:moveTo>
                  <a:cubicBezTo>
                    <a:pt x="6" y="2"/>
                    <a:pt x="6" y="2"/>
                    <a:pt x="5" y="2"/>
                  </a:cubicBezTo>
                  <a:cubicBezTo>
                    <a:pt x="4" y="0"/>
                    <a:pt x="2" y="3"/>
                    <a:pt x="4" y="4"/>
                  </a:cubicBezTo>
                  <a:cubicBezTo>
                    <a:pt x="5" y="4"/>
                    <a:pt x="5" y="3"/>
                    <a:pt x="5" y="3"/>
                  </a:cubicBezTo>
                  <a:cubicBezTo>
                    <a:pt x="6" y="3"/>
                    <a:pt x="6" y="3"/>
                    <a:pt x="7" y="4"/>
                  </a:cubicBezTo>
                  <a:cubicBezTo>
                    <a:pt x="6" y="5"/>
                    <a:pt x="4" y="6"/>
                    <a:pt x="2" y="4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6" y="0"/>
                    <a:pt x="7" y="1"/>
                    <a:pt x="7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Freeform 1034"/>
            <p:cNvSpPr/>
            <p:nvPr/>
          </p:nvSpPr>
          <p:spPr bwMode="auto">
            <a:xfrm>
              <a:off x="7960061" y="223679"/>
              <a:ext cx="12184" cy="36552"/>
            </a:xfrm>
            <a:custGeom>
              <a:avLst/>
              <a:gdLst>
                <a:gd name="T0" fmla="*/ 1 w 2"/>
                <a:gd name="T1" fmla="*/ 0 h 5"/>
                <a:gd name="T2" fmla="*/ 2 w 2"/>
                <a:gd name="T3" fmla="*/ 0 h 5"/>
                <a:gd name="T4" fmla="*/ 1 w 2"/>
                <a:gd name="T5" fmla="*/ 5 h 5"/>
                <a:gd name="T6" fmla="*/ 0 w 2"/>
                <a:gd name="T7" fmla="*/ 4 h 5"/>
                <a:gd name="T8" fmla="*/ 1 w 2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5">
                  <a:moveTo>
                    <a:pt x="1" y="0"/>
                  </a:moveTo>
                  <a:cubicBezTo>
                    <a:pt x="1" y="0"/>
                    <a:pt x="2" y="0"/>
                    <a:pt x="2" y="0"/>
                  </a:cubicBezTo>
                  <a:cubicBezTo>
                    <a:pt x="2" y="2"/>
                    <a:pt x="2" y="3"/>
                    <a:pt x="1" y="5"/>
                  </a:cubicBezTo>
                  <a:cubicBezTo>
                    <a:pt x="1" y="5"/>
                    <a:pt x="0" y="5"/>
                    <a:pt x="0" y="4"/>
                  </a:cubicBezTo>
                  <a:cubicBezTo>
                    <a:pt x="0" y="3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Freeform 1035"/>
            <p:cNvSpPr>
              <a:spLocks noEditPoints="1"/>
            </p:cNvSpPr>
            <p:nvPr/>
          </p:nvSpPr>
          <p:spPr bwMode="auto">
            <a:xfrm>
              <a:off x="7755976" y="223679"/>
              <a:ext cx="57875" cy="48737"/>
            </a:xfrm>
            <a:custGeom>
              <a:avLst/>
              <a:gdLst>
                <a:gd name="T0" fmla="*/ 4 w 8"/>
                <a:gd name="T1" fmla="*/ 1 h 7"/>
                <a:gd name="T2" fmla="*/ 7 w 8"/>
                <a:gd name="T3" fmla="*/ 4 h 7"/>
                <a:gd name="T4" fmla="*/ 2 w 8"/>
                <a:gd name="T5" fmla="*/ 2 h 7"/>
                <a:gd name="T6" fmla="*/ 4 w 8"/>
                <a:gd name="T7" fmla="*/ 1 h 7"/>
                <a:gd name="T8" fmla="*/ 4 w 8"/>
                <a:gd name="T9" fmla="*/ 4 h 7"/>
                <a:gd name="T10" fmla="*/ 5 w 8"/>
                <a:gd name="T11" fmla="*/ 2 h 7"/>
                <a:gd name="T12" fmla="*/ 4 w 8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7">
                  <a:moveTo>
                    <a:pt x="4" y="1"/>
                  </a:moveTo>
                  <a:cubicBezTo>
                    <a:pt x="6" y="0"/>
                    <a:pt x="8" y="2"/>
                    <a:pt x="7" y="4"/>
                  </a:cubicBezTo>
                  <a:cubicBezTo>
                    <a:pt x="6" y="7"/>
                    <a:pt x="0" y="6"/>
                    <a:pt x="2" y="2"/>
                  </a:cubicBezTo>
                  <a:cubicBezTo>
                    <a:pt x="2" y="2"/>
                    <a:pt x="3" y="1"/>
                    <a:pt x="4" y="1"/>
                  </a:cubicBezTo>
                  <a:close/>
                  <a:moveTo>
                    <a:pt x="4" y="4"/>
                  </a:moveTo>
                  <a:cubicBezTo>
                    <a:pt x="5" y="4"/>
                    <a:pt x="5" y="3"/>
                    <a:pt x="5" y="2"/>
                  </a:cubicBezTo>
                  <a:cubicBezTo>
                    <a:pt x="3" y="1"/>
                    <a:pt x="3" y="4"/>
                    <a:pt x="4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Freeform 1036"/>
            <p:cNvSpPr>
              <a:spLocks noEditPoints="1"/>
            </p:cNvSpPr>
            <p:nvPr/>
          </p:nvSpPr>
          <p:spPr bwMode="auto">
            <a:xfrm>
              <a:off x="7966153" y="223679"/>
              <a:ext cx="57875" cy="57875"/>
            </a:xfrm>
            <a:custGeom>
              <a:avLst/>
              <a:gdLst>
                <a:gd name="T0" fmla="*/ 7 w 8"/>
                <a:gd name="T1" fmla="*/ 5 h 8"/>
                <a:gd name="T2" fmla="*/ 3 w 8"/>
                <a:gd name="T3" fmla="*/ 4 h 8"/>
                <a:gd name="T4" fmla="*/ 4 w 8"/>
                <a:gd name="T5" fmla="*/ 5 h 8"/>
                <a:gd name="T6" fmla="*/ 6 w 8"/>
                <a:gd name="T7" fmla="*/ 5 h 8"/>
                <a:gd name="T8" fmla="*/ 2 w 8"/>
                <a:gd name="T9" fmla="*/ 2 h 8"/>
                <a:gd name="T10" fmla="*/ 7 w 8"/>
                <a:gd name="T11" fmla="*/ 5 h 8"/>
                <a:gd name="T12" fmla="*/ 4 w 8"/>
                <a:gd name="T13" fmla="*/ 3 h 8"/>
                <a:gd name="T14" fmla="*/ 5 w 8"/>
                <a:gd name="T15" fmla="*/ 3 h 8"/>
                <a:gd name="T16" fmla="*/ 4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7" y="5"/>
                  </a:moveTo>
                  <a:cubicBezTo>
                    <a:pt x="6" y="4"/>
                    <a:pt x="5" y="4"/>
                    <a:pt x="3" y="4"/>
                  </a:cubicBezTo>
                  <a:cubicBezTo>
                    <a:pt x="3" y="4"/>
                    <a:pt x="4" y="5"/>
                    <a:pt x="4" y="5"/>
                  </a:cubicBezTo>
                  <a:cubicBezTo>
                    <a:pt x="5" y="4"/>
                    <a:pt x="6" y="5"/>
                    <a:pt x="6" y="5"/>
                  </a:cubicBezTo>
                  <a:cubicBezTo>
                    <a:pt x="4" y="8"/>
                    <a:pt x="0" y="4"/>
                    <a:pt x="2" y="2"/>
                  </a:cubicBezTo>
                  <a:cubicBezTo>
                    <a:pt x="4" y="0"/>
                    <a:pt x="8" y="2"/>
                    <a:pt x="7" y="5"/>
                  </a:cubicBezTo>
                  <a:close/>
                  <a:moveTo>
                    <a:pt x="4" y="3"/>
                  </a:moveTo>
                  <a:cubicBezTo>
                    <a:pt x="4" y="3"/>
                    <a:pt x="5" y="3"/>
                    <a:pt x="5" y="3"/>
                  </a:cubicBezTo>
                  <a:cubicBezTo>
                    <a:pt x="5" y="2"/>
                    <a:pt x="4" y="2"/>
                    <a:pt x="4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Freeform 1037"/>
            <p:cNvSpPr/>
            <p:nvPr/>
          </p:nvSpPr>
          <p:spPr bwMode="auto">
            <a:xfrm>
              <a:off x="8017936" y="235863"/>
              <a:ext cx="48737" cy="51783"/>
            </a:xfrm>
            <a:custGeom>
              <a:avLst/>
              <a:gdLst>
                <a:gd name="T0" fmla="*/ 2 w 7"/>
                <a:gd name="T1" fmla="*/ 0 h 7"/>
                <a:gd name="T2" fmla="*/ 3 w 7"/>
                <a:gd name="T3" fmla="*/ 1 h 7"/>
                <a:gd name="T4" fmla="*/ 3 w 7"/>
                <a:gd name="T5" fmla="*/ 2 h 7"/>
                <a:gd name="T6" fmla="*/ 5 w 7"/>
                <a:gd name="T7" fmla="*/ 2 h 7"/>
                <a:gd name="T8" fmla="*/ 5 w 7"/>
                <a:gd name="T9" fmla="*/ 7 h 7"/>
                <a:gd name="T10" fmla="*/ 3 w 7"/>
                <a:gd name="T11" fmla="*/ 6 h 7"/>
                <a:gd name="T12" fmla="*/ 3 w 7"/>
                <a:gd name="T13" fmla="*/ 3 h 7"/>
                <a:gd name="T14" fmla="*/ 2 w 7"/>
                <a:gd name="T15" fmla="*/ 5 h 7"/>
                <a:gd name="T16" fmla="*/ 0 w 7"/>
                <a:gd name="T17" fmla="*/ 5 h 7"/>
                <a:gd name="T18" fmla="*/ 2 w 7"/>
                <a:gd name="T1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7">
                  <a:moveTo>
                    <a:pt x="2" y="0"/>
                  </a:moveTo>
                  <a:cubicBezTo>
                    <a:pt x="2" y="1"/>
                    <a:pt x="3" y="1"/>
                    <a:pt x="3" y="1"/>
                  </a:cubicBezTo>
                  <a:cubicBezTo>
                    <a:pt x="4" y="1"/>
                    <a:pt x="3" y="1"/>
                    <a:pt x="3" y="2"/>
                  </a:cubicBezTo>
                  <a:cubicBezTo>
                    <a:pt x="4" y="2"/>
                    <a:pt x="4" y="1"/>
                    <a:pt x="5" y="2"/>
                  </a:cubicBezTo>
                  <a:cubicBezTo>
                    <a:pt x="7" y="2"/>
                    <a:pt x="5" y="5"/>
                    <a:pt x="5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5"/>
                    <a:pt x="5" y="3"/>
                    <a:pt x="3" y="3"/>
                  </a:cubicBezTo>
                  <a:cubicBezTo>
                    <a:pt x="2" y="3"/>
                    <a:pt x="2" y="5"/>
                    <a:pt x="2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1" y="3"/>
                    <a:pt x="1" y="2"/>
                    <a:pt x="2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Freeform 1038"/>
            <p:cNvSpPr/>
            <p:nvPr/>
          </p:nvSpPr>
          <p:spPr bwMode="auto">
            <a:xfrm>
              <a:off x="7698102" y="245001"/>
              <a:ext cx="51783" cy="57875"/>
            </a:xfrm>
            <a:custGeom>
              <a:avLst/>
              <a:gdLst>
                <a:gd name="T0" fmla="*/ 5 w 7"/>
                <a:gd name="T1" fmla="*/ 0 h 8"/>
                <a:gd name="T2" fmla="*/ 3 w 7"/>
                <a:gd name="T3" fmla="*/ 8 h 8"/>
                <a:gd name="T4" fmla="*/ 3 w 7"/>
                <a:gd name="T5" fmla="*/ 7 h 8"/>
                <a:gd name="T6" fmla="*/ 0 w 7"/>
                <a:gd name="T7" fmla="*/ 2 h 8"/>
                <a:gd name="T8" fmla="*/ 2 w 7"/>
                <a:gd name="T9" fmla="*/ 2 h 8"/>
                <a:gd name="T10" fmla="*/ 4 w 7"/>
                <a:gd name="T11" fmla="*/ 4 h 8"/>
                <a:gd name="T12" fmla="*/ 4 w 7"/>
                <a:gd name="T13" fmla="*/ 1 h 8"/>
                <a:gd name="T14" fmla="*/ 5 w 7"/>
                <a:gd name="T1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8">
                  <a:moveTo>
                    <a:pt x="5" y="0"/>
                  </a:moveTo>
                  <a:cubicBezTo>
                    <a:pt x="5" y="3"/>
                    <a:pt x="7" y="8"/>
                    <a:pt x="3" y="8"/>
                  </a:cubicBezTo>
                  <a:cubicBezTo>
                    <a:pt x="3" y="8"/>
                    <a:pt x="3" y="7"/>
                    <a:pt x="3" y="7"/>
                  </a:cubicBezTo>
                  <a:cubicBezTo>
                    <a:pt x="6" y="6"/>
                    <a:pt x="1" y="4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3" y="2"/>
                    <a:pt x="3" y="3"/>
                    <a:pt x="4" y="4"/>
                  </a:cubicBezTo>
                  <a:cubicBezTo>
                    <a:pt x="4" y="3"/>
                    <a:pt x="4" y="2"/>
                    <a:pt x="4" y="1"/>
                  </a:cubicBezTo>
                  <a:cubicBezTo>
                    <a:pt x="4" y="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Freeform 1039"/>
            <p:cNvSpPr/>
            <p:nvPr/>
          </p:nvSpPr>
          <p:spPr bwMode="auto">
            <a:xfrm>
              <a:off x="7676779" y="260232"/>
              <a:ext cx="36553" cy="42645"/>
            </a:xfrm>
            <a:custGeom>
              <a:avLst/>
              <a:gdLst>
                <a:gd name="T0" fmla="*/ 1 w 5"/>
                <a:gd name="T1" fmla="*/ 0 h 6"/>
                <a:gd name="T2" fmla="*/ 2 w 5"/>
                <a:gd name="T3" fmla="*/ 1 h 6"/>
                <a:gd name="T4" fmla="*/ 3 w 5"/>
                <a:gd name="T5" fmla="*/ 1 h 6"/>
                <a:gd name="T6" fmla="*/ 3 w 5"/>
                <a:gd name="T7" fmla="*/ 2 h 6"/>
                <a:gd name="T8" fmla="*/ 3 w 5"/>
                <a:gd name="T9" fmla="*/ 2 h 6"/>
                <a:gd name="T10" fmla="*/ 4 w 5"/>
                <a:gd name="T11" fmla="*/ 4 h 6"/>
                <a:gd name="T12" fmla="*/ 4 w 5"/>
                <a:gd name="T13" fmla="*/ 4 h 6"/>
                <a:gd name="T14" fmla="*/ 5 w 5"/>
                <a:gd name="T15" fmla="*/ 5 h 6"/>
                <a:gd name="T16" fmla="*/ 3 w 5"/>
                <a:gd name="T17" fmla="*/ 6 h 6"/>
                <a:gd name="T18" fmla="*/ 1 w 5"/>
                <a:gd name="T19" fmla="*/ 3 h 6"/>
                <a:gd name="T20" fmla="*/ 0 w 5"/>
                <a:gd name="T21" fmla="*/ 4 h 6"/>
                <a:gd name="T22" fmla="*/ 0 w 5"/>
                <a:gd name="T23" fmla="*/ 3 h 6"/>
                <a:gd name="T24" fmla="*/ 0 w 5"/>
                <a:gd name="T25" fmla="*/ 2 h 6"/>
                <a:gd name="T26" fmla="*/ 0 w 5"/>
                <a:gd name="T27" fmla="*/ 1 h 6"/>
                <a:gd name="T28" fmla="*/ 1 w 5"/>
                <a:gd name="T2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6">
                  <a:moveTo>
                    <a:pt x="1" y="0"/>
                  </a:moveTo>
                  <a:cubicBezTo>
                    <a:pt x="1" y="0"/>
                    <a:pt x="1" y="1"/>
                    <a:pt x="2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3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5" y="4"/>
                    <a:pt x="5" y="5"/>
                  </a:cubicBezTo>
                  <a:cubicBezTo>
                    <a:pt x="4" y="5"/>
                    <a:pt x="4" y="6"/>
                    <a:pt x="3" y="6"/>
                  </a:cubicBezTo>
                  <a:cubicBezTo>
                    <a:pt x="2" y="5"/>
                    <a:pt x="1" y="4"/>
                    <a:pt x="1" y="3"/>
                  </a:cubicBezTo>
                  <a:cubicBezTo>
                    <a:pt x="1" y="3"/>
                    <a:pt x="1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Freeform 1040"/>
            <p:cNvSpPr/>
            <p:nvPr/>
          </p:nvSpPr>
          <p:spPr bwMode="auto">
            <a:xfrm>
              <a:off x="8051442" y="260231"/>
              <a:ext cx="51783" cy="51783"/>
            </a:xfrm>
            <a:custGeom>
              <a:avLst/>
              <a:gdLst>
                <a:gd name="T0" fmla="*/ 6 w 7"/>
                <a:gd name="T1" fmla="*/ 4 h 7"/>
                <a:gd name="T2" fmla="*/ 5 w 7"/>
                <a:gd name="T3" fmla="*/ 3 h 7"/>
                <a:gd name="T4" fmla="*/ 3 w 7"/>
                <a:gd name="T5" fmla="*/ 5 h 7"/>
                <a:gd name="T6" fmla="*/ 6 w 7"/>
                <a:gd name="T7" fmla="*/ 5 h 7"/>
                <a:gd name="T8" fmla="*/ 1 w 7"/>
                <a:gd name="T9" fmla="*/ 4 h 7"/>
                <a:gd name="T10" fmla="*/ 6 w 7"/>
                <a:gd name="T11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6" y="4"/>
                  </a:moveTo>
                  <a:cubicBezTo>
                    <a:pt x="6" y="4"/>
                    <a:pt x="5" y="4"/>
                    <a:pt x="5" y="3"/>
                  </a:cubicBezTo>
                  <a:cubicBezTo>
                    <a:pt x="5" y="1"/>
                    <a:pt x="1" y="3"/>
                    <a:pt x="3" y="5"/>
                  </a:cubicBezTo>
                  <a:cubicBezTo>
                    <a:pt x="5" y="4"/>
                    <a:pt x="5" y="5"/>
                    <a:pt x="6" y="5"/>
                  </a:cubicBezTo>
                  <a:cubicBezTo>
                    <a:pt x="4" y="7"/>
                    <a:pt x="1" y="5"/>
                    <a:pt x="1" y="4"/>
                  </a:cubicBezTo>
                  <a:cubicBezTo>
                    <a:pt x="0" y="0"/>
                    <a:pt x="7" y="0"/>
                    <a:pt x="6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1041"/>
            <p:cNvSpPr>
              <a:spLocks noEditPoints="1"/>
            </p:cNvSpPr>
            <p:nvPr/>
          </p:nvSpPr>
          <p:spPr bwMode="auto">
            <a:xfrm>
              <a:off x="7545799" y="266324"/>
              <a:ext cx="688405" cy="700589"/>
            </a:xfrm>
            <a:custGeom>
              <a:avLst/>
              <a:gdLst>
                <a:gd name="T0" fmla="*/ 46 w 95"/>
                <a:gd name="T1" fmla="*/ 0 h 95"/>
                <a:gd name="T2" fmla="*/ 80 w 95"/>
                <a:gd name="T3" fmla="*/ 13 h 95"/>
                <a:gd name="T4" fmla="*/ 94 w 95"/>
                <a:gd name="T5" fmla="*/ 46 h 95"/>
                <a:gd name="T6" fmla="*/ 81 w 95"/>
                <a:gd name="T7" fmla="*/ 80 h 95"/>
                <a:gd name="T8" fmla="*/ 49 w 95"/>
                <a:gd name="T9" fmla="*/ 95 h 95"/>
                <a:gd name="T10" fmla="*/ 15 w 95"/>
                <a:gd name="T11" fmla="*/ 82 h 95"/>
                <a:gd name="T12" fmla="*/ 0 w 95"/>
                <a:gd name="T13" fmla="*/ 49 h 95"/>
                <a:gd name="T14" fmla="*/ 13 w 95"/>
                <a:gd name="T15" fmla="*/ 15 h 95"/>
                <a:gd name="T16" fmla="*/ 35 w 95"/>
                <a:gd name="T17" fmla="*/ 2 h 95"/>
                <a:gd name="T18" fmla="*/ 46 w 95"/>
                <a:gd name="T19" fmla="*/ 0 h 95"/>
                <a:gd name="T20" fmla="*/ 15 w 95"/>
                <a:gd name="T21" fmla="*/ 16 h 95"/>
                <a:gd name="T22" fmla="*/ 2 w 95"/>
                <a:gd name="T23" fmla="*/ 48 h 95"/>
                <a:gd name="T24" fmla="*/ 15 w 95"/>
                <a:gd name="T25" fmla="*/ 80 h 95"/>
                <a:gd name="T26" fmla="*/ 48 w 95"/>
                <a:gd name="T27" fmla="*/ 93 h 95"/>
                <a:gd name="T28" fmla="*/ 80 w 95"/>
                <a:gd name="T29" fmla="*/ 79 h 95"/>
                <a:gd name="T30" fmla="*/ 93 w 95"/>
                <a:gd name="T31" fmla="*/ 47 h 95"/>
                <a:gd name="T32" fmla="*/ 79 w 95"/>
                <a:gd name="T33" fmla="*/ 15 h 95"/>
                <a:gd name="T34" fmla="*/ 47 w 95"/>
                <a:gd name="T35" fmla="*/ 2 h 95"/>
                <a:gd name="T36" fmla="*/ 15 w 95"/>
                <a:gd name="T37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5" h="95">
                  <a:moveTo>
                    <a:pt x="46" y="0"/>
                  </a:moveTo>
                  <a:cubicBezTo>
                    <a:pt x="60" y="0"/>
                    <a:pt x="72" y="6"/>
                    <a:pt x="80" y="13"/>
                  </a:cubicBezTo>
                  <a:cubicBezTo>
                    <a:pt x="88" y="21"/>
                    <a:pt x="94" y="32"/>
                    <a:pt x="94" y="46"/>
                  </a:cubicBezTo>
                  <a:cubicBezTo>
                    <a:pt x="95" y="61"/>
                    <a:pt x="89" y="72"/>
                    <a:pt x="81" y="80"/>
                  </a:cubicBezTo>
                  <a:cubicBezTo>
                    <a:pt x="74" y="88"/>
                    <a:pt x="63" y="94"/>
                    <a:pt x="49" y="95"/>
                  </a:cubicBezTo>
                  <a:cubicBezTo>
                    <a:pt x="34" y="95"/>
                    <a:pt x="23" y="89"/>
                    <a:pt x="15" y="82"/>
                  </a:cubicBezTo>
                  <a:cubicBezTo>
                    <a:pt x="7" y="75"/>
                    <a:pt x="1" y="63"/>
                    <a:pt x="0" y="49"/>
                  </a:cubicBezTo>
                  <a:cubicBezTo>
                    <a:pt x="0" y="34"/>
                    <a:pt x="6" y="23"/>
                    <a:pt x="13" y="15"/>
                  </a:cubicBezTo>
                  <a:cubicBezTo>
                    <a:pt x="19" y="9"/>
                    <a:pt x="26" y="5"/>
                    <a:pt x="35" y="2"/>
                  </a:cubicBezTo>
                  <a:cubicBezTo>
                    <a:pt x="39" y="1"/>
                    <a:pt x="42" y="1"/>
                    <a:pt x="46" y="0"/>
                  </a:cubicBezTo>
                  <a:close/>
                  <a:moveTo>
                    <a:pt x="15" y="16"/>
                  </a:moveTo>
                  <a:cubicBezTo>
                    <a:pt x="7" y="23"/>
                    <a:pt x="2" y="34"/>
                    <a:pt x="2" y="48"/>
                  </a:cubicBezTo>
                  <a:cubicBezTo>
                    <a:pt x="2" y="62"/>
                    <a:pt x="8" y="73"/>
                    <a:pt x="15" y="80"/>
                  </a:cubicBezTo>
                  <a:cubicBezTo>
                    <a:pt x="23" y="88"/>
                    <a:pt x="34" y="93"/>
                    <a:pt x="48" y="93"/>
                  </a:cubicBezTo>
                  <a:cubicBezTo>
                    <a:pt x="62" y="93"/>
                    <a:pt x="73" y="87"/>
                    <a:pt x="80" y="79"/>
                  </a:cubicBezTo>
                  <a:cubicBezTo>
                    <a:pt x="87" y="72"/>
                    <a:pt x="93" y="61"/>
                    <a:pt x="93" y="47"/>
                  </a:cubicBezTo>
                  <a:cubicBezTo>
                    <a:pt x="93" y="33"/>
                    <a:pt x="87" y="23"/>
                    <a:pt x="79" y="15"/>
                  </a:cubicBezTo>
                  <a:cubicBezTo>
                    <a:pt x="72" y="8"/>
                    <a:pt x="61" y="2"/>
                    <a:pt x="47" y="2"/>
                  </a:cubicBezTo>
                  <a:cubicBezTo>
                    <a:pt x="32" y="2"/>
                    <a:pt x="22" y="8"/>
                    <a:pt x="15" y="1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Freeform 1042"/>
            <p:cNvSpPr/>
            <p:nvPr/>
          </p:nvSpPr>
          <p:spPr bwMode="auto">
            <a:xfrm>
              <a:off x="7646319" y="266324"/>
              <a:ext cx="15230" cy="21322"/>
            </a:xfrm>
            <a:custGeom>
              <a:avLst/>
              <a:gdLst>
                <a:gd name="T0" fmla="*/ 2 w 2"/>
                <a:gd name="T1" fmla="*/ 2 h 3"/>
                <a:gd name="T2" fmla="*/ 1 w 2"/>
                <a:gd name="T3" fmla="*/ 3 h 3"/>
                <a:gd name="T4" fmla="*/ 0 w 2"/>
                <a:gd name="T5" fmla="*/ 2 h 3"/>
                <a:gd name="T6" fmla="*/ 2 w 2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2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1" y="1"/>
                    <a:pt x="2" y="0"/>
                    <a:pt x="2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Freeform 1043"/>
            <p:cNvSpPr/>
            <p:nvPr/>
          </p:nvSpPr>
          <p:spPr bwMode="auto">
            <a:xfrm>
              <a:off x="7655457" y="281554"/>
              <a:ext cx="27414" cy="36552"/>
            </a:xfrm>
            <a:custGeom>
              <a:avLst/>
              <a:gdLst>
                <a:gd name="T0" fmla="*/ 4 w 4"/>
                <a:gd name="T1" fmla="*/ 4 h 5"/>
                <a:gd name="T2" fmla="*/ 3 w 4"/>
                <a:gd name="T3" fmla="*/ 5 h 5"/>
                <a:gd name="T4" fmla="*/ 0 w 4"/>
                <a:gd name="T5" fmla="*/ 1 h 5"/>
                <a:gd name="T6" fmla="*/ 2 w 4"/>
                <a:gd name="T7" fmla="*/ 0 h 5"/>
                <a:gd name="T8" fmla="*/ 4 w 4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4" y="4"/>
                  </a:moveTo>
                  <a:cubicBezTo>
                    <a:pt x="4" y="4"/>
                    <a:pt x="3" y="5"/>
                    <a:pt x="3" y="5"/>
                  </a:cubicBezTo>
                  <a:cubicBezTo>
                    <a:pt x="2" y="4"/>
                    <a:pt x="1" y="3"/>
                    <a:pt x="0" y="1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3" y="1"/>
                    <a:pt x="3" y="3"/>
                    <a:pt x="4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1044"/>
            <p:cNvSpPr>
              <a:spLocks noEditPoints="1"/>
            </p:cNvSpPr>
            <p:nvPr/>
          </p:nvSpPr>
          <p:spPr bwMode="auto">
            <a:xfrm>
              <a:off x="8097133" y="287646"/>
              <a:ext cx="42645" cy="45691"/>
            </a:xfrm>
            <a:custGeom>
              <a:avLst/>
              <a:gdLst>
                <a:gd name="T0" fmla="*/ 5 w 6"/>
                <a:gd name="T1" fmla="*/ 5 h 6"/>
                <a:gd name="T2" fmla="*/ 2 w 6"/>
                <a:gd name="T3" fmla="*/ 3 h 6"/>
                <a:gd name="T4" fmla="*/ 4 w 6"/>
                <a:gd name="T5" fmla="*/ 6 h 6"/>
                <a:gd name="T6" fmla="*/ 0 w 6"/>
                <a:gd name="T7" fmla="*/ 3 h 6"/>
                <a:gd name="T8" fmla="*/ 6 w 6"/>
                <a:gd name="T9" fmla="*/ 3 h 6"/>
                <a:gd name="T10" fmla="*/ 5 w 6"/>
                <a:gd name="T11" fmla="*/ 5 h 6"/>
                <a:gd name="T12" fmla="*/ 3 w 6"/>
                <a:gd name="T13" fmla="*/ 2 h 6"/>
                <a:gd name="T14" fmla="*/ 4 w 6"/>
                <a:gd name="T15" fmla="*/ 3 h 6"/>
                <a:gd name="T16" fmla="*/ 3 w 6"/>
                <a:gd name="T17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5" y="5"/>
                  </a:moveTo>
                  <a:cubicBezTo>
                    <a:pt x="4" y="4"/>
                    <a:pt x="3" y="3"/>
                    <a:pt x="2" y="3"/>
                  </a:cubicBezTo>
                  <a:cubicBezTo>
                    <a:pt x="1" y="5"/>
                    <a:pt x="4" y="4"/>
                    <a:pt x="4" y="6"/>
                  </a:cubicBezTo>
                  <a:cubicBezTo>
                    <a:pt x="2" y="6"/>
                    <a:pt x="0" y="4"/>
                    <a:pt x="0" y="3"/>
                  </a:cubicBezTo>
                  <a:cubicBezTo>
                    <a:pt x="0" y="0"/>
                    <a:pt x="6" y="0"/>
                    <a:pt x="6" y="3"/>
                  </a:cubicBezTo>
                  <a:cubicBezTo>
                    <a:pt x="6" y="4"/>
                    <a:pt x="5" y="4"/>
                    <a:pt x="5" y="5"/>
                  </a:cubicBezTo>
                  <a:close/>
                  <a:moveTo>
                    <a:pt x="3" y="2"/>
                  </a:moveTo>
                  <a:cubicBezTo>
                    <a:pt x="3" y="2"/>
                    <a:pt x="3" y="3"/>
                    <a:pt x="4" y="3"/>
                  </a:cubicBezTo>
                  <a:cubicBezTo>
                    <a:pt x="5" y="2"/>
                    <a:pt x="3" y="1"/>
                    <a:pt x="3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1045"/>
            <p:cNvSpPr/>
            <p:nvPr/>
          </p:nvSpPr>
          <p:spPr bwMode="auto">
            <a:xfrm>
              <a:off x="7624997" y="296784"/>
              <a:ext cx="51783" cy="51783"/>
            </a:xfrm>
            <a:custGeom>
              <a:avLst/>
              <a:gdLst>
                <a:gd name="T0" fmla="*/ 4 w 7"/>
                <a:gd name="T1" fmla="*/ 1 h 7"/>
                <a:gd name="T2" fmla="*/ 3 w 7"/>
                <a:gd name="T3" fmla="*/ 2 h 7"/>
                <a:gd name="T4" fmla="*/ 2 w 7"/>
                <a:gd name="T5" fmla="*/ 3 h 7"/>
                <a:gd name="T6" fmla="*/ 5 w 7"/>
                <a:gd name="T7" fmla="*/ 2 h 7"/>
                <a:gd name="T8" fmla="*/ 2 w 7"/>
                <a:gd name="T9" fmla="*/ 6 h 7"/>
                <a:gd name="T10" fmla="*/ 3 w 7"/>
                <a:gd name="T11" fmla="*/ 5 h 7"/>
                <a:gd name="T12" fmla="*/ 4 w 7"/>
                <a:gd name="T13" fmla="*/ 4 h 7"/>
                <a:gd name="T14" fmla="*/ 2 w 7"/>
                <a:gd name="T15" fmla="*/ 5 h 7"/>
                <a:gd name="T16" fmla="*/ 0 w 7"/>
                <a:gd name="T17" fmla="*/ 3 h 7"/>
                <a:gd name="T18" fmla="*/ 4 w 7"/>
                <a:gd name="T1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7">
                  <a:moveTo>
                    <a:pt x="4" y="1"/>
                  </a:moveTo>
                  <a:cubicBezTo>
                    <a:pt x="4" y="1"/>
                    <a:pt x="3" y="2"/>
                    <a:pt x="3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3" y="3"/>
                    <a:pt x="3" y="1"/>
                    <a:pt x="5" y="2"/>
                  </a:cubicBezTo>
                  <a:cubicBezTo>
                    <a:pt x="7" y="3"/>
                    <a:pt x="4" y="7"/>
                    <a:pt x="2" y="6"/>
                  </a:cubicBezTo>
                  <a:cubicBezTo>
                    <a:pt x="2" y="5"/>
                    <a:pt x="2" y="5"/>
                    <a:pt x="3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3" y="3"/>
                    <a:pt x="3" y="4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2" y="0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1046"/>
            <p:cNvSpPr/>
            <p:nvPr/>
          </p:nvSpPr>
          <p:spPr bwMode="auto">
            <a:xfrm>
              <a:off x="7597582" y="318106"/>
              <a:ext cx="36553" cy="42645"/>
            </a:xfrm>
            <a:custGeom>
              <a:avLst/>
              <a:gdLst>
                <a:gd name="T0" fmla="*/ 3 w 5"/>
                <a:gd name="T1" fmla="*/ 2 h 6"/>
                <a:gd name="T2" fmla="*/ 3 w 5"/>
                <a:gd name="T3" fmla="*/ 3 h 6"/>
                <a:gd name="T4" fmla="*/ 5 w 5"/>
                <a:gd name="T5" fmla="*/ 5 h 6"/>
                <a:gd name="T6" fmla="*/ 4 w 5"/>
                <a:gd name="T7" fmla="*/ 6 h 6"/>
                <a:gd name="T8" fmla="*/ 0 w 5"/>
                <a:gd name="T9" fmla="*/ 3 h 6"/>
                <a:gd name="T10" fmla="*/ 2 w 5"/>
                <a:gd name="T11" fmla="*/ 2 h 6"/>
                <a:gd name="T12" fmla="*/ 3 w 5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3" y="2"/>
                  </a:moveTo>
                  <a:cubicBezTo>
                    <a:pt x="3" y="2"/>
                    <a:pt x="3" y="2"/>
                    <a:pt x="3" y="3"/>
                  </a:cubicBezTo>
                  <a:cubicBezTo>
                    <a:pt x="3" y="4"/>
                    <a:pt x="4" y="4"/>
                    <a:pt x="5" y="5"/>
                  </a:cubicBezTo>
                  <a:cubicBezTo>
                    <a:pt x="5" y="6"/>
                    <a:pt x="4" y="6"/>
                    <a:pt x="4" y="6"/>
                  </a:cubicBezTo>
                  <a:cubicBezTo>
                    <a:pt x="3" y="5"/>
                    <a:pt x="1" y="4"/>
                    <a:pt x="0" y="3"/>
                  </a:cubicBezTo>
                  <a:cubicBezTo>
                    <a:pt x="1" y="3"/>
                    <a:pt x="1" y="2"/>
                    <a:pt x="2" y="2"/>
                  </a:cubicBezTo>
                  <a:cubicBezTo>
                    <a:pt x="1" y="1"/>
                    <a:pt x="3" y="0"/>
                    <a:pt x="3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Freeform 1047"/>
            <p:cNvSpPr>
              <a:spLocks noEditPoints="1"/>
            </p:cNvSpPr>
            <p:nvPr/>
          </p:nvSpPr>
          <p:spPr bwMode="auto">
            <a:xfrm>
              <a:off x="8145870" y="318106"/>
              <a:ext cx="67013" cy="73105"/>
            </a:xfrm>
            <a:custGeom>
              <a:avLst/>
              <a:gdLst>
                <a:gd name="T0" fmla="*/ 5 w 9"/>
                <a:gd name="T1" fmla="*/ 6 h 10"/>
                <a:gd name="T2" fmla="*/ 5 w 9"/>
                <a:gd name="T3" fmla="*/ 7 h 10"/>
                <a:gd name="T4" fmla="*/ 5 w 9"/>
                <a:gd name="T5" fmla="*/ 7 h 10"/>
                <a:gd name="T6" fmla="*/ 6 w 9"/>
                <a:gd name="T7" fmla="*/ 8 h 10"/>
                <a:gd name="T8" fmla="*/ 5 w 9"/>
                <a:gd name="T9" fmla="*/ 9 h 10"/>
                <a:gd name="T10" fmla="*/ 5 w 9"/>
                <a:gd name="T11" fmla="*/ 9 h 10"/>
                <a:gd name="T12" fmla="*/ 3 w 9"/>
                <a:gd name="T13" fmla="*/ 9 h 10"/>
                <a:gd name="T14" fmla="*/ 3 w 9"/>
                <a:gd name="T15" fmla="*/ 9 h 10"/>
                <a:gd name="T16" fmla="*/ 0 w 9"/>
                <a:gd name="T17" fmla="*/ 6 h 10"/>
                <a:gd name="T18" fmla="*/ 3 w 9"/>
                <a:gd name="T19" fmla="*/ 4 h 10"/>
                <a:gd name="T20" fmla="*/ 4 w 9"/>
                <a:gd name="T21" fmla="*/ 2 h 10"/>
                <a:gd name="T22" fmla="*/ 5 w 9"/>
                <a:gd name="T23" fmla="*/ 6 h 10"/>
                <a:gd name="T24" fmla="*/ 5 w 9"/>
                <a:gd name="T25" fmla="*/ 4 h 10"/>
                <a:gd name="T26" fmla="*/ 6 w 9"/>
                <a:gd name="T27" fmla="*/ 4 h 10"/>
                <a:gd name="T28" fmla="*/ 6 w 9"/>
                <a:gd name="T29" fmla="*/ 4 h 10"/>
                <a:gd name="T30" fmla="*/ 5 w 9"/>
                <a:gd name="T31" fmla="*/ 4 h 10"/>
                <a:gd name="T32" fmla="*/ 3 w 9"/>
                <a:gd name="T33" fmla="*/ 7 h 10"/>
                <a:gd name="T34" fmla="*/ 3 w 9"/>
                <a:gd name="T35" fmla="*/ 5 h 10"/>
                <a:gd name="T36" fmla="*/ 3 w 9"/>
                <a:gd name="T37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" h="10">
                  <a:moveTo>
                    <a:pt x="5" y="6"/>
                  </a:moveTo>
                  <a:cubicBezTo>
                    <a:pt x="5" y="6"/>
                    <a:pt x="5" y="6"/>
                    <a:pt x="5" y="7"/>
                  </a:cubicBezTo>
                  <a:cubicBezTo>
                    <a:pt x="5" y="7"/>
                    <a:pt x="5" y="6"/>
                    <a:pt x="5" y="7"/>
                  </a:cubicBezTo>
                  <a:cubicBezTo>
                    <a:pt x="5" y="7"/>
                    <a:pt x="6" y="8"/>
                    <a:pt x="6" y="8"/>
                  </a:cubicBezTo>
                  <a:cubicBezTo>
                    <a:pt x="5" y="8"/>
                    <a:pt x="5" y="8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10"/>
                    <a:pt x="4" y="10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8"/>
                    <a:pt x="1" y="7"/>
                    <a:pt x="0" y="6"/>
                  </a:cubicBezTo>
                  <a:cubicBezTo>
                    <a:pt x="0" y="4"/>
                    <a:pt x="2" y="3"/>
                    <a:pt x="3" y="4"/>
                  </a:cubicBezTo>
                  <a:cubicBezTo>
                    <a:pt x="4" y="3"/>
                    <a:pt x="3" y="3"/>
                    <a:pt x="4" y="2"/>
                  </a:cubicBezTo>
                  <a:cubicBezTo>
                    <a:pt x="7" y="0"/>
                    <a:pt x="9" y="7"/>
                    <a:pt x="5" y="6"/>
                  </a:cubicBezTo>
                  <a:close/>
                  <a:moveTo>
                    <a:pt x="5" y="4"/>
                  </a:moveTo>
                  <a:cubicBezTo>
                    <a:pt x="5" y="4"/>
                    <a:pt x="6" y="5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3"/>
                    <a:pt x="5" y="4"/>
                    <a:pt x="5" y="4"/>
                  </a:cubicBezTo>
                  <a:close/>
                  <a:moveTo>
                    <a:pt x="3" y="7"/>
                  </a:moveTo>
                  <a:cubicBezTo>
                    <a:pt x="3" y="6"/>
                    <a:pt x="3" y="5"/>
                    <a:pt x="3" y="5"/>
                  </a:cubicBezTo>
                  <a:cubicBezTo>
                    <a:pt x="1" y="5"/>
                    <a:pt x="2" y="7"/>
                    <a:pt x="3" y="7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Freeform 1048"/>
            <p:cNvSpPr>
              <a:spLocks noEditPoints="1"/>
            </p:cNvSpPr>
            <p:nvPr/>
          </p:nvSpPr>
          <p:spPr bwMode="auto">
            <a:xfrm>
              <a:off x="7576260" y="348567"/>
              <a:ext cx="42645" cy="42645"/>
            </a:xfrm>
            <a:custGeom>
              <a:avLst/>
              <a:gdLst>
                <a:gd name="T0" fmla="*/ 5 w 6"/>
                <a:gd name="T1" fmla="*/ 2 h 6"/>
                <a:gd name="T2" fmla="*/ 2 w 6"/>
                <a:gd name="T3" fmla="*/ 5 h 6"/>
                <a:gd name="T4" fmla="*/ 3 w 6"/>
                <a:gd name="T5" fmla="*/ 5 h 6"/>
                <a:gd name="T6" fmla="*/ 4 w 6"/>
                <a:gd name="T7" fmla="*/ 4 h 6"/>
                <a:gd name="T8" fmla="*/ 5 w 6"/>
                <a:gd name="T9" fmla="*/ 2 h 6"/>
                <a:gd name="T10" fmla="*/ 2 w 6"/>
                <a:gd name="T11" fmla="*/ 6 h 6"/>
                <a:gd name="T12" fmla="*/ 0 w 6"/>
                <a:gd name="T13" fmla="*/ 4 h 6"/>
                <a:gd name="T14" fmla="*/ 5 w 6"/>
                <a:gd name="T15" fmla="*/ 2 h 6"/>
                <a:gd name="T16" fmla="*/ 2 w 6"/>
                <a:gd name="T17" fmla="*/ 4 h 6"/>
                <a:gd name="T18" fmla="*/ 3 w 6"/>
                <a:gd name="T19" fmla="*/ 3 h 6"/>
                <a:gd name="T20" fmla="*/ 2 w 6"/>
                <a:gd name="T21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6">
                  <a:moveTo>
                    <a:pt x="5" y="2"/>
                  </a:moveTo>
                  <a:cubicBezTo>
                    <a:pt x="4" y="3"/>
                    <a:pt x="3" y="4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3"/>
                    <a:pt x="5" y="3"/>
                    <a:pt x="5" y="2"/>
                  </a:cubicBezTo>
                  <a:cubicBezTo>
                    <a:pt x="6" y="4"/>
                    <a:pt x="4" y="6"/>
                    <a:pt x="2" y="6"/>
                  </a:cubicBezTo>
                  <a:cubicBezTo>
                    <a:pt x="1" y="6"/>
                    <a:pt x="0" y="5"/>
                    <a:pt x="0" y="4"/>
                  </a:cubicBezTo>
                  <a:cubicBezTo>
                    <a:pt x="0" y="1"/>
                    <a:pt x="3" y="0"/>
                    <a:pt x="5" y="2"/>
                  </a:cubicBezTo>
                  <a:close/>
                  <a:moveTo>
                    <a:pt x="2" y="4"/>
                  </a:moveTo>
                  <a:cubicBezTo>
                    <a:pt x="2" y="4"/>
                    <a:pt x="2" y="3"/>
                    <a:pt x="3" y="3"/>
                  </a:cubicBezTo>
                  <a:cubicBezTo>
                    <a:pt x="2" y="2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reeform 1049"/>
            <p:cNvSpPr/>
            <p:nvPr/>
          </p:nvSpPr>
          <p:spPr bwMode="auto">
            <a:xfrm>
              <a:off x="7545799" y="385119"/>
              <a:ext cx="42645" cy="36552"/>
            </a:xfrm>
            <a:custGeom>
              <a:avLst/>
              <a:gdLst>
                <a:gd name="T0" fmla="*/ 3 w 6"/>
                <a:gd name="T1" fmla="*/ 0 h 5"/>
                <a:gd name="T2" fmla="*/ 6 w 6"/>
                <a:gd name="T3" fmla="*/ 4 h 5"/>
                <a:gd name="T4" fmla="*/ 5 w 6"/>
                <a:gd name="T5" fmla="*/ 5 h 5"/>
                <a:gd name="T6" fmla="*/ 0 w 6"/>
                <a:gd name="T7" fmla="*/ 4 h 5"/>
                <a:gd name="T8" fmla="*/ 1 w 6"/>
                <a:gd name="T9" fmla="*/ 3 h 5"/>
                <a:gd name="T10" fmla="*/ 3 w 6"/>
                <a:gd name="T11" fmla="*/ 4 h 5"/>
                <a:gd name="T12" fmla="*/ 2 w 6"/>
                <a:gd name="T13" fmla="*/ 1 h 5"/>
                <a:gd name="T14" fmla="*/ 3 w 6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cubicBezTo>
                    <a:pt x="4" y="1"/>
                    <a:pt x="5" y="3"/>
                    <a:pt x="6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3" y="5"/>
                    <a:pt x="2" y="5"/>
                    <a:pt x="0" y="4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2" y="3"/>
                    <a:pt x="3" y="3"/>
                    <a:pt x="3" y="4"/>
                  </a:cubicBezTo>
                  <a:cubicBezTo>
                    <a:pt x="3" y="3"/>
                    <a:pt x="2" y="2"/>
                    <a:pt x="2" y="1"/>
                  </a:cubicBezTo>
                  <a:cubicBezTo>
                    <a:pt x="2" y="1"/>
                    <a:pt x="3" y="1"/>
                    <a:pt x="3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Freeform 1050"/>
            <p:cNvSpPr/>
            <p:nvPr/>
          </p:nvSpPr>
          <p:spPr bwMode="auto">
            <a:xfrm>
              <a:off x="8197652" y="391211"/>
              <a:ext cx="57875" cy="51783"/>
            </a:xfrm>
            <a:custGeom>
              <a:avLst/>
              <a:gdLst>
                <a:gd name="T0" fmla="*/ 8 w 8"/>
                <a:gd name="T1" fmla="*/ 5 h 7"/>
                <a:gd name="T2" fmla="*/ 6 w 8"/>
                <a:gd name="T3" fmla="*/ 6 h 7"/>
                <a:gd name="T4" fmla="*/ 5 w 8"/>
                <a:gd name="T5" fmla="*/ 4 h 7"/>
                <a:gd name="T6" fmla="*/ 1 w 8"/>
                <a:gd name="T7" fmla="*/ 7 h 7"/>
                <a:gd name="T8" fmla="*/ 0 w 8"/>
                <a:gd name="T9" fmla="*/ 5 h 7"/>
                <a:gd name="T10" fmla="*/ 4 w 8"/>
                <a:gd name="T11" fmla="*/ 2 h 7"/>
                <a:gd name="T12" fmla="*/ 3 w 8"/>
                <a:gd name="T13" fmla="*/ 1 h 7"/>
                <a:gd name="T14" fmla="*/ 4 w 8"/>
                <a:gd name="T15" fmla="*/ 0 h 7"/>
                <a:gd name="T16" fmla="*/ 8 w 8"/>
                <a:gd name="T17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7">
                  <a:moveTo>
                    <a:pt x="8" y="5"/>
                  </a:moveTo>
                  <a:cubicBezTo>
                    <a:pt x="7" y="5"/>
                    <a:pt x="7" y="6"/>
                    <a:pt x="6" y="6"/>
                  </a:cubicBezTo>
                  <a:cubicBezTo>
                    <a:pt x="6" y="5"/>
                    <a:pt x="6" y="5"/>
                    <a:pt x="5" y="4"/>
                  </a:cubicBezTo>
                  <a:cubicBezTo>
                    <a:pt x="4" y="5"/>
                    <a:pt x="3" y="6"/>
                    <a:pt x="1" y="7"/>
                  </a:cubicBezTo>
                  <a:cubicBezTo>
                    <a:pt x="1" y="6"/>
                    <a:pt x="0" y="5"/>
                    <a:pt x="0" y="5"/>
                  </a:cubicBezTo>
                  <a:cubicBezTo>
                    <a:pt x="2" y="4"/>
                    <a:pt x="3" y="3"/>
                    <a:pt x="4" y="2"/>
                  </a:cubicBezTo>
                  <a:cubicBezTo>
                    <a:pt x="4" y="2"/>
                    <a:pt x="3" y="1"/>
                    <a:pt x="3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1"/>
                    <a:pt x="7" y="3"/>
                    <a:pt x="8" y="5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Freeform 1051"/>
            <p:cNvSpPr/>
            <p:nvPr/>
          </p:nvSpPr>
          <p:spPr bwMode="auto">
            <a:xfrm>
              <a:off x="7524477" y="412533"/>
              <a:ext cx="15230" cy="15230"/>
            </a:xfrm>
            <a:custGeom>
              <a:avLst/>
              <a:gdLst>
                <a:gd name="T0" fmla="*/ 2 w 2"/>
                <a:gd name="T1" fmla="*/ 1 h 2"/>
                <a:gd name="T2" fmla="*/ 1 w 2"/>
                <a:gd name="T3" fmla="*/ 2 h 2"/>
                <a:gd name="T4" fmla="*/ 0 w 2"/>
                <a:gd name="T5" fmla="*/ 2 h 2"/>
                <a:gd name="T6" fmla="*/ 2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Freeform 1052"/>
            <p:cNvSpPr/>
            <p:nvPr/>
          </p:nvSpPr>
          <p:spPr bwMode="auto">
            <a:xfrm>
              <a:off x="7530569" y="421672"/>
              <a:ext cx="36553" cy="30460"/>
            </a:xfrm>
            <a:custGeom>
              <a:avLst/>
              <a:gdLst>
                <a:gd name="T0" fmla="*/ 5 w 5"/>
                <a:gd name="T1" fmla="*/ 2 h 4"/>
                <a:gd name="T2" fmla="*/ 5 w 5"/>
                <a:gd name="T3" fmla="*/ 4 h 4"/>
                <a:gd name="T4" fmla="*/ 0 w 5"/>
                <a:gd name="T5" fmla="*/ 2 h 4"/>
                <a:gd name="T6" fmla="*/ 1 w 5"/>
                <a:gd name="T7" fmla="*/ 0 h 4"/>
                <a:gd name="T8" fmla="*/ 5 w 5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3"/>
                    <a:pt x="5" y="3"/>
                    <a:pt x="5" y="4"/>
                  </a:cubicBezTo>
                  <a:cubicBezTo>
                    <a:pt x="3" y="3"/>
                    <a:pt x="2" y="2"/>
                    <a:pt x="0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3" y="1"/>
                    <a:pt x="4" y="2"/>
                    <a:pt x="5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reeform 1053"/>
            <p:cNvSpPr>
              <a:spLocks noEditPoints="1"/>
            </p:cNvSpPr>
            <p:nvPr/>
          </p:nvSpPr>
          <p:spPr bwMode="auto">
            <a:xfrm>
              <a:off x="8212883" y="436902"/>
              <a:ext cx="42645" cy="51783"/>
            </a:xfrm>
            <a:custGeom>
              <a:avLst/>
              <a:gdLst>
                <a:gd name="T0" fmla="*/ 4 w 6"/>
                <a:gd name="T1" fmla="*/ 6 h 7"/>
                <a:gd name="T2" fmla="*/ 3 w 6"/>
                <a:gd name="T3" fmla="*/ 3 h 7"/>
                <a:gd name="T4" fmla="*/ 3 w 6"/>
                <a:gd name="T5" fmla="*/ 7 h 7"/>
                <a:gd name="T6" fmla="*/ 1 w 6"/>
                <a:gd name="T7" fmla="*/ 3 h 7"/>
                <a:gd name="T8" fmla="*/ 5 w 6"/>
                <a:gd name="T9" fmla="*/ 2 h 7"/>
                <a:gd name="T10" fmla="*/ 4 w 6"/>
                <a:gd name="T11" fmla="*/ 6 h 7"/>
                <a:gd name="T12" fmla="*/ 4 w 6"/>
                <a:gd name="T13" fmla="*/ 4 h 7"/>
                <a:gd name="T14" fmla="*/ 4 w 6"/>
                <a:gd name="T15" fmla="*/ 3 h 7"/>
                <a:gd name="T16" fmla="*/ 4 w 6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7">
                  <a:moveTo>
                    <a:pt x="4" y="6"/>
                  </a:moveTo>
                  <a:cubicBezTo>
                    <a:pt x="4" y="5"/>
                    <a:pt x="3" y="4"/>
                    <a:pt x="3" y="3"/>
                  </a:cubicBezTo>
                  <a:cubicBezTo>
                    <a:pt x="1" y="4"/>
                    <a:pt x="4" y="5"/>
                    <a:pt x="3" y="7"/>
                  </a:cubicBezTo>
                  <a:cubicBezTo>
                    <a:pt x="2" y="6"/>
                    <a:pt x="0" y="4"/>
                    <a:pt x="1" y="3"/>
                  </a:cubicBezTo>
                  <a:cubicBezTo>
                    <a:pt x="1" y="1"/>
                    <a:pt x="4" y="0"/>
                    <a:pt x="5" y="2"/>
                  </a:cubicBezTo>
                  <a:cubicBezTo>
                    <a:pt x="6" y="3"/>
                    <a:pt x="6" y="6"/>
                    <a:pt x="4" y="6"/>
                  </a:cubicBezTo>
                  <a:close/>
                  <a:moveTo>
                    <a:pt x="4" y="4"/>
                  </a:moveTo>
                  <a:cubicBezTo>
                    <a:pt x="5" y="4"/>
                    <a:pt x="5" y="2"/>
                    <a:pt x="4" y="3"/>
                  </a:cubicBezTo>
                  <a:cubicBezTo>
                    <a:pt x="3" y="3"/>
                    <a:pt x="4" y="4"/>
                    <a:pt x="4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Freeform 1054"/>
            <p:cNvSpPr/>
            <p:nvPr/>
          </p:nvSpPr>
          <p:spPr bwMode="auto">
            <a:xfrm>
              <a:off x="7518385" y="436902"/>
              <a:ext cx="42645" cy="57875"/>
            </a:xfrm>
            <a:custGeom>
              <a:avLst/>
              <a:gdLst>
                <a:gd name="T0" fmla="*/ 6 w 6"/>
                <a:gd name="T1" fmla="*/ 3 h 8"/>
                <a:gd name="T2" fmla="*/ 5 w 6"/>
                <a:gd name="T3" fmla="*/ 5 h 8"/>
                <a:gd name="T4" fmla="*/ 2 w 6"/>
                <a:gd name="T5" fmla="*/ 4 h 8"/>
                <a:gd name="T6" fmla="*/ 5 w 6"/>
                <a:gd name="T7" fmla="*/ 6 h 8"/>
                <a:gd name="T8" fmla="*/ 4 w 6"/>
                <a:gd name="T9" fmla="*/ 8 h 8"/>
                <a:gd name="T10" fmla="*/ 0 w 6"/>
                <a:gd name="T11" fmla="*/ 6 h 8"/>
                <a:gd name="T12" fmla="*/ 1 w 6"/>
                <a:gd name="T13" fmla="*/ 4 h 8"/>
                <a:gd name="T14" fmla="*/ 1 w 6"/>
                <a:gd name="T15" fmla="*/ 4 h 8"/>
                <a:gd name="T16" fmla="*/ 1 w 6"/>
                <a:gd name="T17" fmla="*/ 4 h 8"/>
                <a:gd name="T18" fmla="*/ 6 w 6"/>
                <a:gd name="T1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8">
                  <a:moveTo>
                    <a:pt x="6" y="3"/>
                  </a:moveTo>
                  <a:cubicBezTo>
                    <a:pt x="6" y="4"/>
                    <a:pt x="6" y="4"/>
                    <a:pt x="5" y="5"/>
                  </a:cubicBezTo>
                  <a:cubicBezTo>
                    <a:pt x="4" y="4"/>
                    <a:pt x="4" y="4"/>
                    <a:pt x="2" y="4"/>
                  </a:cubicBezTo>
                  <a:cubicBezTo>
                    <a:pt x="1" y="5"/>
                    <a:pt x="4" y="5"/>
                    <a:pt x="5" y="6"/>
                  </a:cubicBezTo>
                  <a:cubicBezTo>
                    <a:pt x="5" y="6"/>
                    <a:pt x="4" y="7"/>
                    <a:pt x="4" y="8"/>
                  </a:cubicBezTo>
                  <a:cubicBezTo>
                    <a:pt x="3" y="7"/>
                    <a:pt x="1" y="6"/>
                    <a:pt x="0" y="6"/>
                  </a:cubicBezTo>
                  <a:cubicBezTo>
                    <a:pt x="0" y="5"/>
                    <a:pt x="0" y="5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0"/>
                    <a:pt x="5" y="2"/>
                    <a:pt x="6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Freeform 1055"/>
            <p:cNvSpPr/>
            <p:nvPr/>
          </p:nvSpPr>
          <p:spPr bwMode="auto">
            <a:xfrm>
              <a:off x="7487925" y="488684"/>
              <a:ext cx="57875" cy="51783"/>
            </a:xfrm>
            <a:custGeom>
              <a:avLst/>
              <a:gdLst>
                <a:gd name="T0" fmla="*/ 0 w 8"/>
                <a:gd name="T1" fmla="*/ 6 h 7"/>
                <a:gd name="T2" fmla="*/ 0 w 8"/>
                <a:gd name="T3" fmla="*/ 4 h 7"/>
                <a:gd name="T4" fmla="*/ 6 w 8"/>
                <a:gd name="T5" fmla="*/ 4 h 7"/>
                <a:gd name="T6" fmla="*/ 1 w 8"/>
                <a:gd name="T7" fmla="*/ 2 h 7"/>
                <a:gd name="T8" fmla="*/ 2 w 8"/>
                <a:gd name="T9" fmla="*/ 0 h 7"/>
                <a:gd name="T10" fmla="*/ 7 w 8"/>
                <a:gd name="T11" fmla="*/ 3 h 7"/>
                <a:gd name="T12" fmla="*/ 5 w 8"/>
                <a:gd name="T13" fmla="*/ 7 h 7"/>
                <a:gd name="T14" fmla="*/ 0 w 8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7">
                  <a:moveTo>
                    <a:pt x="0" y="6"/>
                  </a:moveTo>
                  <a:cubicBezTo>
                    <a:pt x="0" y="5"/>
                    <a:pt x="0" y="4"/>
                    <a:pt x="0" y="4"/>
                  </a:cubicBezTo>
                  <a:cubicBezTo>
                    <a:pt x="2" y="4"/>
                    <a:pt x="6" y="6"/>
                    <a:pt x="6" y="4"/>
                  </a:cubicBezTo>
                  <a:cubicBezTo>
                    <a:pt x="6" y="2"/>
                    <a:pt x="2" y="3"/>
                    <a:pt x="1" y="2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4" y="1"/>
                    <a:pt x="7" y="1"/>
                    <a:pt x="7" y="3"/>
                  </a:cubicBezTo>
                  <a:cubicBezTo>
                    <a:pt x="8" y="5"/>
                    <a:pt x="7" y="7"/>
                    <a:pt x="5" y="7"/>
                  </a:cubicBezTo>
                  <a:cubicBezTo>
                    <a:pt x="3" y="7"/>
                    <a:pt x="2" y="6"/>
                    <a:pt x="0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Freeform 1056"/>
            <p:cNvSpPr/>
            <p:nvPr/>
          </p:nvSpPr>
          <p:spPr bwMode="auto">
            <a:xfrm>
              <a:off x="8225067" y="479546"/>
              <a:ext cx="45691" cy="51783"/>
            </a:xfrm>
            <a:custGeom>
              <a:avLst/>
              <a:gdLst>
                <a:gd name="T0" fmla="*/ 5 w 6"/>
                <a:gd name="T1" fmla="*/ 6 h 7"/>
                <a:gd name="T2" fmla="*/ 4 w 6"/>
                <a:gd name="T3" fmla="*/ 5 h 7"/>
                <a:gd name="T4" fmla="*/ 5 w 6"/>
                <a:gd name="T5" fmla="*/ 4 h 7"/>
                <a:gd name="T6" fmla="*/ 3 w 6"/>
                <a:gd name="T7" fmla="*/ 5 h 7"/>
                <a:gd name="T8" fmla="*/ 3 w 6"/>
                <a:gd name="T9" fmla="*/ 7 h 7"/>
                <a:gd name="T10" fmla="*/ 4 w 6"/>
                <a:gd name="T11" fmla="*/ 1 h 7"/>
                <a:gd name="T12" fmla="*/ 6 w 6"/>
                <a:gd name="T13" fmla="*/ 5 h 7"/>
                <a:gd name="T14" fmla="*/ 5 w 6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7">
                  <a:moveTo>
                    <a:pt x="5" y="6"/>
                  </a:moveTo>
                  <a:cubicBezTo>
                    <a:pt x="5" y="5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ubicBezTo>
                    <a:pt x="4" y="1"/>
                    <a:pt x="0" y="4"/>
                    <a:pt x="3" y="5"/>
                  </a:cubicBezTo>
                  <a:cubicBezTo>
                    <a:pt x="3" y="5"/>
                    <a:pt x="4" y="6"/>
                    <a:pt x="3" y="7"/>
                  </a:cubicBezTo>
                  <a:cubicBezTo>
                    <a:pt x="0" y="6"/>
                    <a:pt x="0" y="0"/>
                    <a:pt x="4" y="1"/>
                  </a:cubicBezTo>
                  <a:cubicBezTo>
                    <a:pt x="5" y="1"/>
                    <a:pt x="6" y="3"/>
                    <a:pt x="6" y="5"/>
                  </a:cubicBezTo>
                  <a:cubicBezTo>
                    <a:pt x="6" y="5"/>
                    <a:pt x="6" y="6"/>
                    <a:pt x="5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Freeform 1057"/>
            <p:cNvSpPr/>
            <p:nvPr/>
          </p:nvSpPr>
          <p:spPr bwMode="auto">
            <a:xfrm>
              <a:off x="8240297" y="525237"/>
              <a:ext cx="51783" cy="42645"/>
            </a:xfrm>
            <a:custGeom>
              <a:avLst/>
              <a:gdLst>
                <a:gd name="T0" fmla="*/ 7 w 7"/>
                <a:gd name="T1" fmla="*/ 2 h 6"/>
                <a:gd name="T2" fmla="*/ 5 w 7"/>
                <a:gd name="T3" fmla="*/ 3 h 6"/>
                <a:gd name="T4" fmla="*/ 1 w 7"/>
                <a:gd name="T5" fmla="*/ 6 h 6"/>
                <a:gd name="T6" fmla="*/ 1 w 7"/>
                <a:gd name="T7" fmla="*/ 5 h 6"/>
                <a:gd name="T8" fmla="*/ 4 w 7"/>
                <a:gd name="T9" fmla="*/ 3 h 6"/>
                <a:gd name="T10" fmla="*/ 0 w 7"/>
                <a:gd name="T11" fmla="*/ 3 h 6"/>
                <a:gd name="T12" fmla="*/ 0 w 7"/>
                <a:gd name="T13" fmla="*/ 2 h 6"/>
                <a:gd name="T14" fmla="*/ 6 w 7"/>
                <a:gd name="T15" fmla="*/ 0 h 6"/>
                <a:gd name="T16" fmla="*/ 7 w 7"/>
                <a:gd name="T17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7" y="2"/>
                  </a:moveTo>
                  <a:cubicBezTo>
                    <a:pt x="6" y="2"/>
                    <a:pt x="5" y="2"/>
                    <a:pt x="5" y="3"/>
                  </a:cubicBezTo>
                  <a:cubicBezTo>
                    <a:pt x="7" y="5"/>
                    <a:pt x="4" y="6"/>
                    <a:pt x="1" y="6"/>
                  </a:cubicBezTo>
                  <a:cubicBezTo>
                    <a:pt x="1" y="6"/>
                    <a:pt x="1" y="5"/>
                    <a:pt x="1" y="5"/>
                  </a:cubicBezTo>
                  <a:cubicBezTo>
                    <a:pt x="2" y="4"/>
                    <a:pt x="4" y="5"/>
                    <a:pt x="4" y="3"/>
                  </a:cubicBezTo>
                  <a:cubicBezTo>
                    <a:pt x="3" y="3"/>
                    <a:pt x="2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2" y="1"/>
                    <a:pt x="5" y="1"/>
                    <a:pt x="6" y="0"/>
                  </a:cubicBezTo>
                  <a:cubicBezTo>
                    <a:pt x="7" y="1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Freeform 1058"/>
            <p:cNvSpPr/>
            <p:nvPr/>
          </p:nvSpPr>
          <p:spPr bwMode="auto">
            <a:xfrm>
              <a:off x="7487925" y="567881"/>
              <a:ext cx="42645" cy="45691"/>
            </a:xfrm>
            <a:custGeom>
              <a:avLst/>
              <a:gdLst>
                <a:gd name="T0" fmla="*/ 6 w 6"/>
                <a:gd name="T1" fmla="*/ 1 h 6"/>
                <a:gd name="T2" fmla="*/ 5 w 6"/>
                <a:gd name="T3" fmla="*/ 3 h 6"/>
                <a:gd name="T4" fmla="*/ 2 w 6"/>
                <a:gd name="T5" fmla="*/ 3 h 6"/>
                <a:gd name="T6" fmla="*/ 5 w 6"/>
                <a:gd name="T7" fmla="*/ 4 h 6"/>
                <a:gd name="T8" fmla="*/ 5 w 6"/>
                <a:gd name="T9" fmla="*/ 6 h 6"/>
                <a:gd name="T10" fmla="*/ 1 w 6"/>
                <a:gd name="T11" fmla="*/ 5 h 6"/>
                <a:gd name="T12" fmla="*/ 1 w 6"/>
                <a:gd name="T13" fmla="*/ 3 h 6"/>
                <a:gd name="T14" fmla="*/ 1 w 6"/>
                <a:gd name="T15" fmla="*/ 1 h 6"/>
                <a:gd name="T16" fmla="*/ 6 w 6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6" y="1"/>
                  </a:moveTo>
                  <a:cubicBezTo>
                    <a:pt x="6" y="1"/>
                    <a:pt x="6" y="2"/>
                    <a:pt x="5" y="3"/>
                  </a:cubicBezTo>
                  <a:cubicBezTo>
                    <a:pt x="4" y="2"/>
                    <a:pt x="2" y="2"/>
                    <a:pt x="2" y="3"/>
                  </a:cubicBezTo>
                  <a:cubicBezTo>
                    <a:pt x="2" y="4"/>
                    <a:pt x="4" y="3"/>
                    <a:pt x="5" y="4"/>
                  </a:cubicBezTo>
                  <a:cubicBezTo>
                    <a:pt x="5" y="4"/>
                    <a:pt x="5" y="5"/>
                    <a:pt x="5" y="6"/>
                  </a:cubicBezTo>
                  <a:cubicBezTo>
                    <a:pt x="4" y="5"/>
                    <a:pt x="2" y="5"/>
                    <a:pt x="1" y="5"/>
                  </a:cubicBezTo>
                  <a:cubicBezTo>
                    <a:pt x="1" y="4"/>
                    <a:pt x="0" y="3"/>
                    <a:pt x="1" y="3"/>
                  </a:cubicBezTo>
                  <a:cubicBezTo>
                    <a:pt x="1" y="3"/>
                    <a:pt x="1" y="2"/>
                    <a:pt x="1" y="1"/>
                  </a:cubicBezTo>
                  <a:cubicBezTo>
                    <a:pt x="1" y="0"/>
                    <a:pt x="4" y="1"/>
                    <a:pt x="6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1059"/>
            <p:cNvSpPr/>
            <p:nvPr/>
          </p:nvSpPr>
          <p:spPr bwMode="auto">
            <a:xfrm>
              <a:off x="8246389" y="577020"/>
              <a:ext cx="36553" cy="42645"/>
            </a:xfrm>
            <a:custGeom>
              <a:avLst/>
              <a:gdLst>
                <a:gd name="T0" fmla="*/ 5 w 5"/>
                <a:gd name="T1" fmla="*/ 0 h 6"/>
                <a:gd name="T2" fmla="*/ 4 w 5"/>
                <a:gd name="T3" fmla="*/ 2 h 6"/>
                <a:gd name="T4" fmla="*/ 5 w 5"/>
                <a:gd name="T5" fmla="*/ 4 h 6"/>
                <a:gd name="T6" fmla="*/ 0 w 5"/>
                <a:gd name="T7" fmla="*/ 5 h 6"/>
                <a:gd name="T8" fmla="*/ 0 w 5"/>
                <a:gd name="T9" fmla="*/ 4 h 6"/>
                <a:gd name="T10" fmla="*/ 4 w 5"/>
                <a:gd name="T11" fmla="*/ 3 h 6"/>
                <a:gd name="T12" fmla="*/ 0 w 5"/>
                <a:gd name="T13" fmla="*/ 2 h 6"/>
                <a:gd name="T14" fmla="*/ 0 w 5"/>
                <a:gd name="T15" fmla="*/ 1 h 6"/>
                <a:gd name="T16" fmla="*/ 5 w 5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cubicBezTo>
                    <a:pt x="5" y="1"/>
                    <a:pt x="5" y="2"/>
                    <a:pt x="4" y="2"/>
                  </a:cubicBezTo>
                  <a:cubicBezTo>
                    <a:pt x="5" y="2"/>
                    <a:pt x="5" y="3"/>
                    <a:pt x="5" y="4"/>
                  </a:cubicBezTo>
                  <a:cubicBezTo>
                    <a:pt x="4" y="6"/>
                    <a:pt x="2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1" y="3"/>
                    <a:pt x="4" y="4"/>
                    <a:pt x="4" y="3"/>
                  </a:cubicBezTo>
                  <a:cubicBezTo>
                    <a:pt x="3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Freeform 1060"/>
            <p:cNvSpPr/>
            <p:nvPr/>
          </p:nvSpPr>
          <p:spPr bwMode="auto">
            <a:xfrm>
              <a:off x="7481833" y="619664"/>
              <a:ext cx="6092" cy="15230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1 h 2"/>
                <a:gd name="T4" fmla="*/ 0 w 1"/>
                <a:gd name="T5" fmla="*/ 1 h 2"/>
                <a:gd name="T6" fmla="*/ 0 w 1"/>
                <a:gd name="T7" fmla="*/ 0 h 2"/>
                <a:gd name="T8" fmla="*/ 1 w 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Freeform 1061"/>
            <p:cNvSpPr/>
            <p:nvPr/>
          </p:nvSpPr>
          <p:spPr bwMode="auto">
            <a:xfrm>
              <a:off x="7487925" y="619664"/>
              <a:ext cx="36553" cy="15230"/>
            </a:xfrm>
            <a:custGeom>
              <a:avLst/>
              <a:gdLst>
                <a:gd name="T0" fmla="*/ 5 w 5"/>
                <a:gd name="T1" fmla="*/ 0 h 2"/>
                <a:gd name="T2" fmla="*/ 5 w 5"/>
                <a:gd name="T3" fmla="*/ 1 h 2"/>
                <a:gd name="T4" fmla="*/ 1 w 5"/>
                <a:gd name="T5" fmla="*/ 1 h 2"/>
                <a:gd name="T6" fmla="*/ 1 w 5"/>
                <a:gd name="T7" fmla="*/ 0 h 2"/>
                <a:gd name="T8" fmla="*/ 5 w 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">
                  <a:moveTo>
                    <a:pt x="5" y="0"/>
                  </a:moveTo>
                  <a:cubicBezTo>
                    <a:pt x="5" y="0"/>
                    <a:pt x="5" y="1"/>
                    <a:pt x="5" y="1"/>
                  </a:cubicBezTo>
                  <a:cubicBezTo>
                    <a:pt x="4" y="2"/>
                    <a:pt x="2" y="1"/>
                    <a:pt x="1" y="1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2" y="0"/>
                    <a:pt x="4" y="0"/>
                    <a:pt x="5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Freeform 1062"/>
            <p:cNvSpPr>
              <a:spLocks noEditPoints="1"/>
            </p:cNvSpPr>
            <p:nvPr/>
          </p:nvSpPr>
          <p:spPr bwMode="auto">
            <a:xfrm>
              <a:off x="8240297" y="619664"/>
              <a:ext cx="51783" cy="45691"/>
            </a:xfrm>
            <a:custGeom>
              <a:avLst/>
              <a:gdLst>
                <a:gd name="T0" fmla="*/ 4 w 7"/>
                <a:gd name="T1" fmla="*/ 6 h 6"/>
                <a:gd name="T2" fmla="*/ 3 w 7"/>
                <a:gd name="T3" fmla="*/ 0 h 6"/>
                <a:gd name="T4" fmla="*/ 4 w 7"/>
                <a:gd name="T5" fmla="*/ 6 h 6"/>
                <a:gd name="T6" fmla="*/ 2 w 7"/>
                <a:gd name="T7" fmla="*/ 3 h 6"/>
                <a:gd name="T8" fmla="*/ 5 w 7"/>
                <a:gd name="T9" fmla="*/ 3 h 6"/>
                <a:gd name="T10" fmla="*/ 5 w 7"/>
                <a:gd name="T11" fmla="*/ 3 h 6"/>
                <a:gd name="T12" fmla="*/ 2 w 7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4" y="6"/>
                  </a:moveTo>
                  <a:cubicBezTo>
                    <a:pt x="0" y="6"/>
                    <a:pt x="0" y="1"/>
                    <a:pt x="3" y="0"/>
                  </a:cubicBezTo>
                  <a:cubicBezTo>
                    <a:pt x="6" y="0"/>
                    <a:pt x="7" y="4"/>
                    <a:pt x="4" y="6"/>
                  </a:cubicBezTo>
                  <a:close/>
                  <a:moveTo>
                    <a:pt x="2" y="3"/>
                  </a:moveTo>
                  <a:cubicBezTo>
                    <a:pt x="2" y="4"/>
                    <a:pt x="4" y="4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Freeform 1063"/>
            <p:cNvSpPr/>
            <p:nvPr/>
          </p:nvSpPr>
          <p:spPr bwMode="auto">
            <a:xfrm>
              <a:off x="7497063" y="628802"/>
              <a:ext cx="48737" cy="27414"/>
            </a:xfrm>
            <a:custGeom>
              <a:avLst/>
              <a:gdLst>
                <a:gd name="T0" fmla="*/ 6 w 7"/>
                <a:gd name="T1" fmla="*/ 4 h 4"/>
                <a:gd name="T2" fmla="*/ 5 w 7"/>
                <a:gd name="T3" fmla="*/ 3 h 4"/>
                <a:gd name="T4" fmla="*/ 0 w 7"/>
                <a:gd name="T5" fmla="*/ 4 h 4"/>
                <a:gd name="T6" fmla="*/ 0 w 7"/>
                <a:gd name="T7" fmla="*/ 2 h 4"/>
                <a:gd name="T8" fmla="*/ 6 w 7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6" y="4"/>
                  </a:moveTo>
                  <a:cubicBezTo>
                    <a:pt x="6" y="4"/>
                    <a:pt x="5" y="4"/>
                    <a:pt x="5" y="3"/>
                  </a:cubicBezTo>
                  <a:cubicBezTo>
                    <a:pt x="3" y="3"/>
                    <a:pt x="2" y="4"/>
                    <a:pt x="0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2" y="2"/>
                    <a:pt x="7" y="0"/>
                    <a:pt x="6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Freeform 1064"/>
            <p:cNvSpPr/>
            <p:nvPr/>
          </p:nvSpPr>
          <p:spPr bwMode="auto">
            <a:xfrm>
              <a:off x="7481833" y="640986"/>
              <a:ext cx="6092" cy="15230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2 h 2"/>
                <a:gd name="T4" fmla="*/ 0 w 1"/>
                <a:gd name="T5" fmla="*/ 2 h 2"/>
                <a:gd name="T6" fmla="*/ 0 w 1"/>
                <a:gd name="T7" fmla="*/ 0 h 2"/>
                <a:gd name="T8" fmla="*/ 1 w 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1065"/>
            <p:cNvSpPr/>
            <p:nvPr/>
          </p:nvSpPr>
          <p:spPr bwMode="auto">
            <a:xfrm>
              <a:off x="7497063" y="656217"/>
              <a:ext cx="33506" cy="45691"/>
            </a:xfrm>
            <a:custGeom>
              <a:avLst/>
              <a:gdLst>
                <a:gd name="T0" fmla="*/ 4 w 5"/>
                <a:gd name="T1" fmla="*/ 0 h 6"/>
                <a:gd name="T2" fmla="*/ 5 w 5"/>
                <a:gd name="T3" fmla="*/ 2 h 6"/>
                <a:gd name="T4" fmla="*/ 2 w 5"/>
                <a:gd name="T5" fmla="*/ 3 h 6"/>
                <a:gd name="T6" fmla="*/ 5 w 5"/>
                <a:gd name="T7" fmla="*/ 4 h 6"/>
                <a:gd name="T8" fmla="*/ 5 w 5"/>
                <a:gd name="T9" fmla="*/ 5 h 6"/>
                <a:gd name="T10" fmla="*/ 1 w 5"/>
                <a:gd name="T11" fmla="*/ 6 h 6"/>
                <a:gd name="T12" fmla="*/ 0 w 5"/>
                <a:gd name="T13" fmla="*/ 5 h 6"/>
                <a:gd name="T14" fmla="*/ 1 w 5"/>
                <a:gd name="T15" fmla="*/ 4 h 6"/>
                <a:gd name="T16" fmla="*/ 0 w 5"/>
                <a:gd name="T17" fmla="*/ 2 h 6"/>
                <a:gd name="T18" fmla="*/ 4 w 5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cubicBezTo>
                    <a:pt x="5" y="1"/>
                    <a:pt x="5" y="2"/>
                    <a:pt x="5" y="2"/>
                  </a:cubicBezTo>
                  <a:cubicBezTo>
                    <a:pt x="4" y="3"/>
                    <a:pt x="2" y="2"/>
                    <a:pt x="2" y="3"/>
                  </a:cubicBezTo>
                  <a:cubicBezTo>
                    <a:pt x="2" y="5"/>
                    <a:pt x="4" y="3"/>
                    <a:pt x="5" y="4"/>
                  </a:cubicBezTo>
                  <a:cubicBezTo>
                    <a:pt x="5" y="4"/>
                    <a:pt x="5" y="5"/>
                    <a:pt x="5" y="5"/>
                  </a:cubicBezTo>
                  <a:cubicBezTo>
                    <a:pt x="4" y="6"/>
                    <a:pt x="2" y="6"/>
                    <a:pt x="1" y="6"/>
                  </a:cubicBezTo>
                  <a:cubicBezTo>
                    <a:pt x="1" y="6"/>
                    <a:pt x="1" y="5"/>
                    <a:pt x="0" y="5"/>
                  </a:cubicBezTo>
                  <a:cubicBezTo>
                    <a:pt x="1" y="5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3" y="1"/>
                    <a:pt x="4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Freeform 1066"/>
            <p:cNvSpPr/>
            <p:nvPr/>
          </p:nvSpPr>
          <p:spPr bwMode="auto">
            <a:xfrm>
              <a:off x="8246389" y="665355"/>
              <a:ext cx="45691" cy="21322"/>
            </a:xfrm>
            <a:custGeom>
              <a:avLst/>
              <a:gdLst>
                <a:gd name="T0" fmla="*/ 0 w 6"/>
                <a:gd name="T1" fmla="*/ 0 h 3"/>
                <a:gd name="T2" fmla="*/ 6 w 6"/>
                <a:gd name="T3" fmla="*/ 1 h 3"/>
                <a:gd name="T4" fmla="*/ 6 w 6"/>
                <a:gd name="T5" fmla="*/ 3 h 3"/>
                <a:gd name="T6" fmla="*/ 0 w 6"/>
                <a:gd name="T7" fmla="*/ 2 h 3"/>
                <a:gd name="T8" fmla="*/ 0 w 6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cubicBezTo>
                    <a:pt x="2" y="1"/>
                    <a:pt x="4" y="1"/>
                    <a:pt x="6" y="1"/>
                  </a:cubicBezTo>
                  <a:cubicBezTo>
                    <a:pt x="6" y="2"/>
                    <a:pt x="6" y="3"/>
                    <a:pt x="6" y="3"/>
                  </a:cubicBezTo>
                  <a:cubicBezTo>
                    <a:pt x="4" y="3"/>
                    <a:pt x="2" y="3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Freeform 1067"/>
            <p:cNvSpPr>
              <a:spLocks noEditPoints="1"/>
            </p:cNvSpPr>
            <p:nvPr/>
          </p:nvSpPr>
          <p:spPr bwMode="auto">
            <a:xfrm>
              <a:off x="8234205" y="686677"/>
              <a:ext cx="42645" cy="51783"/>
            </a:xfrm>
            <a:custGeom>
              <a:avLst/>
              <a:gdLst>
                <a:gd name="T0" fmla="*/ 3 w 6"/>
                <a:gd name="T1" fmla="*/ 1 h 7"/>
                <a:gd name="T2" fmla="*/ 4 w 6"/>
                <a:gd name="T3" fmla="*/ 6 h 7"/>
                <a:gd name="T4" fmla="*/ 3 w 6"/>
                <a:gd name="T5" fmla="*/ 1 h 7"/>
                <a:gd name="T6" fmla="*/ 2 w 6"/>
                <a:gd name="T7" fmla="*/ 3 h 7"/>
                <a:gd name="T8" fmla="*/ 4 w 6"/>
                <a:gd name="T9" fmla="*/ 4 h 7"/>
                <a:gd name="T10" fmla="*/ 4 w 6"/>
                <a:gd name="T11" fmla="*/ 3 h 7"/>
                <a:gd name="T12" fmla="*/ 2 w 6"/>
                <a:gd name="T13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3" y="1"/>
                  </a:moveTo>
                  <a:cubicBezTo>
                    <a:pt x="6" y="0"/>
                    <a:pt x="6" y="5"/>
                    <a:pt x="4" y="6"/>
                  </a:cubicBezTo>
                  <a:cubicBezTo>
                    <a:pt x="0" y="7"/>
                    <a:pt x="0" y="1"/>
                    <a:pt x="3" y="1"/>
                  </a:cubicBezTo>
                  <a:close/>
                  <a:moveTo>
                    <a:pt x="2" y="3"/>
                  </a:moveTo>
                  <a:cubicBezTo>
                    <a:pt x="2" y="4"/>
                    <a:pt x="3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2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Freeform 1068"/>
            <p:cNvSpPr>
              <a:spLocks noEditPoints="1"/>
            </p:cNvSpPr>
            <p:nvPr/>
          </p:nvSpPr>
          <p:spPr bwMode="auto">
            <a:xfrm>
              <a:off x="7503155" y="701907"/>
              <a:ext cx="42645" cy="42645"/>
            </a:xfrm>
            <a:custGeom>
              <a:avLst/>
              <a:gdLst>
                <a:gd name="T0" fmla="*/ 4 w 6"/>
                <a:gd name="T1" fmla="*/ 0 h 6"/>
                <a:gd name="T2" fmla="*/ 5 w 6"/>
                <a:gd name="T3" fmla="*/ 2 h 6"/>
                <a:gd name="T4" fmla="*/ 4 w 6"/>
                <a:gd name="T5" fmla="*/ 6 h 6"/>
                <a:gd name="T6" fmla="*/ 2 w 6"/>
                <a:gd name="T7" fmla="*/ 3 h 6"/>
                <a:gd name="T8" fmla="*/ 3 w 6"/>
                <a:gd name="T9" fmla="*/ 4 h 6"/>
                <a:gd name="T10" fmla="*/ 3 w 6"/>
                <a:gd name="T11" fmla="*/ 6 h 6"/>
                <a:gd name="T12" fmla="*/ 0 w 6"/>
                <a:gd name="T13" fmla="*/ 2 h 6"/>
                <a:gd name="T14" fmla="*/ 4 w 6"/>
                <a:gd name="T15" fmla="*/ 0 h 6"/>
                <a:gd name="T16" fmla="*/ 3 w 6"/>
                <a:gd name="T17" fmla="*/ 3 h 6"/>
                <a:gd name="T18" fmla="*/ 4 w 6"/>
                <a:gd name="T19" fmla="*/ 4 h 6"/>
                <a:gd name="T20" fmla="*/ 3 w 6"/>
                <a:gd name="T21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5" y="1"/>
                    <a:pt x="5" y="2"/>
                    <a:pt x="5" y="2"/>
                  </a:cubicBezTo>
                  <a:cubicBezTo>
                    <a:pt x="6" y="3"/>
                    <a:pt x="6" y="6"/>
                    <a:pt x="4" y="6"/>
                  </a:cubicBezTo>
                  <a:cubicBezTo>
                    <a:pt x="3" y="5"/>
                    <a:pt x="3" y="3"/>
                    <a:pt x="2" y="3"/>
                  </a:cubicBezTo>
                  <a:cubicBezTo>
                    <a:pt x="1" y="3"/>
                    <a:pt x="2" y="4"/>
                    <a:pt x="3" y="4"/>
                  </a:cubicBezTo>
                  <a:cubicBezTo>
                    <a:pt x="2" y="5"/>
                    <a:pt x="3" y="5"/>
                    <a:pt x="3" y="6"/>
                  </a:cubicBezTo>
                  <a:cubicBezTo>
                    <a:pt x="1" y="6"/>
                    <a:pt x="0" y="4"/>
                    <a:pt x="0" y="2"/>
                  </a:cubicBezTo>
                  <a:cubicBezTo>
                    <a:pt x="1" y="1"/>
                    <a:pt x="3" y="1"/>
                    <a:pt x="4" y="0"/>
                  </a:cubicBezTo>
                  <a:close/>
                  <a:moveTo>
                    <a:pt x="3" y="3"/>
                  </a:moveTo>
                  <a:cubicBezTo>
                    <a:pt x="3" y="3"/>
                    <a:pt x="3" y="4"/>
                    <a:pt x="4" y="4"/>
                  </a:cubicBezTo>
                  <a:cubicBezTo>
                    <a:pt x="5" y="3"/>
                    <a:pt x="4" y="2"/>
                    <a:pt x="3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Freeform 1069"/>
            <p:cNvSpPr>
              <a:spLocks noEditPoints="1"/>
            </p:cNvSpPr>
            <p:nvPr/>
          </p:nvSpPr>
          <p:spPr bwMode="auto">
            <a:xfrm>
              <a:off x="8212883" y="723229"/>
              <a:ext cx="63967" cy="51783"/>
            </a:xfrm>
            <a:custGeom>
              <a:avLst/>
              <a:gdLst>
                <a:gd name="T0" fmla="*/ 3 w 9"/>
                <a:gd name="T1" fmla="*/ 1 h 7"/>
                <a:gd name="T2" fmla="*/ 2 w 9"/>
                <a:gd name="T3" fmla="*/ 4 h 7"/>
                <a:gd name="T4" fmla="*/ 3 w 9"/>
                <a:gd name="T5" fmla="*/ 2 h 7"/>
                <a:gd name="T6" fmla="*/ 6 w 9"/>
                <a:gd name="T7" fmla="*/ 5 h 7"/>
                <a:gd name="T8" fmla="*/ 6 w 9"/>
                <a:gd name="T9" fmla="*/ 6 h 7"/>
                <a:gd name="T10" fmla="*/ 6 w 9"/>
                <a:gd name="T11" fmla="*/ 7 h 7"/>
                <a:gd name="T12" fmla="*/ 0 w 9"/>
                <a:gd name="T13" fmla="*/ 4 h 7"/>
                <a:gd name="T14" fmla="*/ 3 w 9"/>
                <a:gd name="T15" fmla="*/ 1 h 7"/>
                <a:gd name="T16" fmla="*/ 5 w 9"/>
                <a:gd name="T17" fmla="*/ 4 h 7"/>
                <a:gd name="T18" fmla="*/ 4 w 9"/>
                <a:gd name="T19" fmla="*/ 3 h 7"/>
                <a:gd name="T20" fmla="*/ 5 w 9"/>
                <a:gd name="T21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7">
                  <a:moveTo>
                    <a:pt x="3" y="1"/>
                  </a:moveTo>
                  <a:cubicBezTo>
                    <a:pt x="3" y="2"/>
                    <a:pt x="0" y="3"/>
                    <a:pt x="2" y="4"/>
                  </a:cubicBezTo>
                  <a:cubicBezTo>
                    <a:pt x="2" y="4"/>
                    <a:pt x="2" y="3"/>
                    <a:pt x="3" y="2"/>
                  </a:cubicBezTo>
                  <a:cubicBezTo>
                    <a:pt x="4" y="0"/>
                    <a:pt x="9" y="4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7"/>
                    <a:pt x="6" y="7"/>
                  </a:cubicBezTo>
                  <a:cubicBezTo>
                    <a:pt x="4" y="6"/>
                    <a:pt x="0" y="6"/>
                    <a:pt x="0" y="4"/>
                  </a:cubicBezTo>
                  <a:cubicBezTo>
                    <a:pt x="0" y="3"/>
                    <a:pt x="1" y="0"/>
                    <a:pt x="3" y="1"/>
                  </a:cubicBezTo>
                  <a:close/>
                  <a:moveTo>
                    <a:pt x="5" y="4"/>
                  </a:moveTo>
                  <a:cubicBezTo>
                    <a:pt x="5" y="3"/>
                    <a:pt x="4" y="3"/>
                    <a:pt x="4" y="3"/>
                  </a:cubicBezTo>
                  <a:cubicBezTo>
                    <a:pt x="2" y="4"/>
                    <a:pt x="6" y="6"/>
                    <a:pt x="5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Freeform 1070"/>
            <p:cNvSpPr/>
            <p:nvPr/>
          </p:nvSpPr>
          <p:spPr bwMode="auto">
            <a:xfrm>
              <a:off x="7518385" y="744552"/>
              <a:ext cx="36553" cy="24368"/>
            </a:xfrm>
            <a:custGeom>
              <a:avLst/>
              <a:gdLst>
                <a:gd name="T0" fmla="*/ 5 w 5"/>
                <a:gd name="T1" fmla="*/ 2 h 3"/>
                <a:gd name="T2" fmla="*/ 1 w 5"/>
                <a:gd name="T3" fmla="*/ 3 h 3"/>
                <a:gd name="T4" fmla="*/ 0 w 5"/>
                <a:gd name="T5" fmla="*/ 2 h 3"/>
                <a:gd name="T6" fmla="*/ 4 w 5"/>
                <a:gd name="T7" fmla="*/ 0 h 3"/>
                <a:gd name="T8" fmla="*/ 5 w 5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5" y="2"/>
                  </a:moveTo>
                  <a:cubicBezTo>
                    <a:pt x="4" y="2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1" y="1"/>
                    <a:pt x="3" y="1"/>
                    <a:pt x="4" y="0"/>
                  </a:cubicBezTo>
                  <a:cubicBezTo>
                    <a:pt x="5" y="0"/>
                    <a:pt x="5" y="1"/>
                    <a:pt x="5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Freeform 1071"/>
            <p:cNvSpPr/>
            <p:nvPr/>
          </p:nvSpPr>
          <p:spPr bwMode="auto">
            <a:xfrm>
              <a:off x="7503155" y="753690"/>
              <a:ext cx="15230" cy="21322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3 h 3"/>
                <a:gd name="T4" fmla="*/ 0 w 2"/>
                <a:gd name="T5" fmla="*/ 1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2" y="0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Freeform 1072"/>
            <p:cNvSpPr/>
            <p:nvPr/>
          </p:nvSpPr>
          <p:spPr bwMode="auto">
            <a:xfrm>
              <a:off x="8197652" y="759782"/>
              <a:ext cx="48737" cy="60921"/>
            </a:xfrm>
            <a:custGeom>
              <a:avLst/>
              <a:gdLst>
                <a:gd name="T0" fmla="*/ 2 w 7"/>
                <a:gd name="T1" fmla="*/ 1 h 8"/>
                <a:gd name="T2" fmla="*/ 2 w 7"/>
                <a:gd name="T3" fmla="*/ 3 h 8"/>
                <a:gd name="T4" fmla="*/ 7 w 7"/>
                <a:gd name="T5" fmla="*/ 3 h 8"/>
                <a:gd name="T6" fmla="*/ 6 w 7"/>
                <a:gd name="T7" fmla="*/ 5 h 8"/>
                <a:gd name="T8" fmla="*/ 3 w 7"/>
                <a:gd name="T9" fmla="*/ 4 h 8"/>
                <a:gd name="T10" fmla="*/ 5 w 7"/>
                <a:gd name="T11" fmla="*/ 7 h 8"/>
                <a:gd name="T12" fmla="*/ 5 w 7"/>
                <a:gd name="T13" fmla="*/ 8 h 8"/>
                <a:gd name="T14" fmla="*/ 2 w 7"/>
                <a:gd name="T15" fmla="*/ 6 h 8"/>
                <a:gd name="T16" fmla="*/ 0 w 7"/>
                <a:gd name="T17" fmla="*/ 3 h 8"/>
                <a:gd name="T18" fmla="*/ 2 w 7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8">
                  <a:moveTo>
                    <a:pt x="2" y="1"/>
                  </a:moveTo>
                  <a:cubicBezTo>
                    <a:pt x="2" y="2"/>
                    <a:pt x="1" y="2"/>
                    <a:pt x="2" y="3"/>
                  </a:cubicBezTo>
                  <a:cubicBezTo>
                    <a:pt x="4" y="3"/>
                    <a:pt x="5" y="3"/>
                    <a:pt x="7" y="3"/>
                  </a:cubicBezTo>
                  <a:cubicBezTo>
                    <a:pt x="7" y="4"/>
                    <a:pt x="6" y="4"/>
                    <a:pt x="6" y="5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4" y="5"/>
                    <a:pt x="5" y="6"/>
                    <a:pt x="5" y="7"/>
                  </a:cubicBezTo>
                  <a:cubicBezTo>
                    <a:pt x="5" y="7"/>
                    <a:pt x="5" y="8"/>
                    <a:pt x="5" y="8"/>
                  </a:cubicBezTo>
                  <a:cubicBezTo>
                    <a:pt x="4" y="8"/>
                    <a:pt x="3" y="7"/>
                    <a:pt x="2" y="6"/>
                  </a:cubicBezTo>
                  <a:cubicBezTo>
                    <a:pt x="2" y="5"/>
                    <a:pt x="0" y="4"/>
                    <a:pt x="0" y="3"/>
                  </a:cubicBezTo>
                  <a:cubicBezTo>
                    <a:pt x="0" y="2"/>
                    <a:pt x="1" y="0"/>
                    <a:pt x="2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Freeform 1073"/>
            <p:cNvSpPr/>
            <p:nvPr/>
          </p:nvSpPr>
          <p:spPr bwMode="auto">
            <a:xfrm>
              <a:off x="7518385" y="775012"/>
              <a:ext cx="48737" cy="51783"/>
            </a:xfrm>
            <a:custGeom>
              <a:avLst/>
              <a:gdLst>
                <a:gd name="T0" fmla="*/ 7 w 7"/>
                <a:gd name="T1" fmla="*/ 2 h 7"/>
                <a:gd name="T2" fmla="*/ 3 w 7"/>
                <a:gd name="T3" fmla="*/ 4 h 7"/>
                <a:gd name="T4" fmla="*/ 4 w 7"/>
                <a:gd name="T5" fmla="*/ 6 h 7"/>
                <a:gd name="T6" fmla="*/ 2 w 7"/>
                <a:gd name="T7" fmla="*/ 7 h 7"/>
                <a:gd name="T8" fmla="*/ 0 w 7"/>
                <a:gd name="T9" fmla="*/ 1 h 7"/>
                <a:gd name="T10" fmla="*/ 1 w 7"/>
                <a:gd name="T11" fmla="*/ 1 h 7"/>
                <a:gd name="T12" fmla="*/ 2 w 7"/>
                <a:gd name="T13" fmla="*/ 2 h 7"/>
                <a:gd name="T14" fmla="*/ 6 w 7"/>
                <a:gd name="T15" fmla="*/ 0 h 7"/>
                <a:gd name="T16" fmla="*/ 7 w 7"/>
                <a:gd name="T17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7" y="2"/>
                  </a:moveTo>
                  <a:cubicBezTo>
                    <a:pt x="6" y="3"/>
                    <a:pt x="4" y="4"/>
                    <a:pt x="3" y="4"/>
                  </a:cubicBezTo>
                  <a:cubicBezTo>
                    <a:pt x="3" y="5"/>
                    <a:pt x="3" y="5"/>
                    <a:pt x="4" y="6"/>
                  </a:cubicBezTo>
                  <a:cubicBezTo>
                    <a:pt x="4" y="6"/>
                    <a:pt x="3" y="6"/>
                    <a:pt x="2" y="7"/>
                  </a:cubicBezTo>
                  <a:cubicBezTo>
                    <a:pt x="1" y="5"/>
                    <a:pt x="1" y="3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3" y="2"/>
                    <a:pt x="5" y="1"/>
                    <a:pt x="6" y="0"/>
                  </a:cubicBezTo>
                  <a:cubicBezTo>
                    <a:pt x="7" y="1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Freeform 1074"/>
            <p:cNvSpPr/>
            <p:nvPr/>
          </p:nvSpPr>
          <p:spPr bwMode="auto">
            <a:xfrm>
              <a:off x="7582352" y="869439"/>
              <a:ext cx="73105" cy="60921"/>
            </a:xfrm>
            <a:custGeom>
              <a:avLst/>
              <a:gdLst>
                <a:gd name="T0" fmla="*/ 10 w 10"/>
                <a:gd name="T1" fmla="*/ 2 h 8"/>
                <a:gd name="T2" fmla="*/ 7 w 10"/>
                <a:gd name="T3" fmla="*/ 3 h 8"/>
                <a:gd name="T4" fmla="*/ 8 w 10"/>
                <a:gd name="T5" fmla="*/ 4 h 8"/>
                <a:gd name="T6" fmla="*/ 6 w 10"/>
                <a:gd name="T7" fmla="*/ 3 h 8"/>
                <a:gd name="T8" fmla="*/ 5 w 10"/>
                <a:gd name="T9" fmla="*/ 8 h 8"/>
                <a:gd name="T10" fmla="*/ 3 w 10"/>
                <a:gd name="T11" fmla="*/ 8 h 8"/>
                <a:gd name="T12" fmla="*/ 4 w 10"/>
                <a:gd name="T13" fmla="*/ 4 h 8"/>
                <a:gd name="T14" fmla="*/ 0 w 10"/>
                <a:gd name="T15" fmla="*/ 3 h 8"/>
                <a:gd name="T16" fmla="*/ 1 w 10"/>
                <a:gd name="T17" fmla="*/ 4 h 8"/>
                <a:gd name="T18" fmla="*/ 4 w 10"/>
                <a:gd name="T19" fmla="*/ 3 h 8"/>
                <a:gd name="T20" fmla="*/ 2 w 10"/>
                <a:gd name="T21" fmla="*/ 3 h 8"/>
                <a:gd name="T22" fmla="*/ 2 w 10"/>
                <a:gd name="T23" fmla="*/ 1 h 8"/>
                <a:gd name="T24" fmla="*/ 5 w 10"/>
                <a:gd name="T25" fmla="*/ 2 h 8"/>
                <a:gd name="T26" fmla="*/ 7 w 10"/>
                <a:gd name="T27" fmla="*/ 1 h 8"/>
                <a:gd name="T28" fmla="*/ 7 w 10"/>
                <a:gd name="T29" fmla="*/ 0 h 8"/>
                <a:gd name="T30" fmla="*/ 7 w 10"/>
                <a:gd name="T31" fmla="*/ 0 h 8"/>
                <a:gd name="T32" fmla="*/ 10 w 10"/>
                <a:gd name="T33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" h="8">
                  <a:moveTo>
                    <a:pt x="10" y="2"/>
                  </a:moveTo>
                  <a:cubicBezTo>
                    <a:pt x="9" y="3"/>
                    <a:pt x="8" y="1"/>
                    <a:pt x="7" y="3"/>
                  </a:cubicBezTo>
                  <a:cubicBezTo>
                    <a:pt x="7" y="3"/>
                    <a:pt x="8" y="3"/>
                    <a:pt x="8" y="4"/>
                  </a:cubicBezTo>
                  <a:cubicBezTo>
                    <a:pt x="7" y="4"/>
                    <a:pt x="7" y="3"/>
                    <a:pt x="6" y="3"/>
                  </a:cubicBezTo>
                  <a:cubicBezTo>
                    <a:pt x="5" y="4"/>
                    <a:pt x="4" y="7"/>
                    <a:pt x="5" y="8"/>
                  </a:cubicBezTo>
                  <a:cubicBezTo>
                    <a:pt x="5" y="8"/>
                    <a:pt x="4" y="8"/>
                    <a:pt x="3" y="8"/>
                  </a:cubicBezTo>
                  <a:cubicBezTo>
                    <a:pt x="3" y="6"/>
                    <a:pt x="4" y="5"/>
                    <a:pt x="4" y="4"/>
                  </a:cubicBezTo>
                  <a:cubicBezTo>
                    <a:pt x="3" y="5"/>
                    <a:pt x="0" y="6"/>
                    <a:pt x="0" y="3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4"/>
                    <a:pt x="3" y="4"/>
                    <a:pt x="4" y="3"/>
                  </a:cubicBezTo>
                  <a:cubicBezTo>
                    <a:pt x="4" y="3"/>
                    <a:pt x="2" y="3"/>
                    <a:pt x="2" y="3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3" y="1"/>
                    <a:pt x="4" y="2"/>
                    <a:pt x="5" y="2"/>
                  </a:cubicBezTo>
                  <a:cubicBezTo>
                    <a:pt x="6" y="2"/>
                    <a:pt x="6" y="1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1"/>
                    <a:pt x="10" y="1"/>
                    <a:pt x="10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Freeform 1075"/>
            <p:cNvSpPr>
              <a:spLocks noEditPoints="1"/>
            </p:cNvSpPr>
            <p:nvPr/>
          </p:nvSpPr>
          <p:spPr bwMode="auto">
            <a:xfrm>
              <a:off x="7692009" y="936452"/>
              <a:ext cx="57875" cy="67013"/>
            </a:xfrm>
            <a:custGeom>
              <a:avLst/>
              <a:gdLst>
                <a:gd name="T0" fmla="*/ 4 w 8"/>
                <a:gd name="T1" fmla="*/ 6 h 9"/>
                <a:gd name="T2" fmla="*/ 5 w 8"/>
                <a:gd name="T3" fmla="*/ 6 h 9"/>
                <a:gd name="T4" fmla="*/ 6 w 8"/>
                <a:gd name="T5" fmla="*/ 5 h 9"/>
                <a:gd name="T6" fmla="*/ 6 w 8"/>
                <a:gd name="T7" fmla="*/ 7 h 9"/>
                <a:gd name="T8" fmla="*/ 4 w 8"/>
                <a:gd name="T9" fmla="*/ 7 h 9"/>
                <a:gd name="T10" fmla="*/ 3 w 8"/>
                <a:gd name="T11" fmla="*/ 9 h 9"/>
                <a:gd name="T12" fmla="*/ 3 w 8"/>
                <a:gd name="T13" fmla="*/ 7 h 9"/>
                <a:gd name="T14" fmla="*/ 2 w 8"/>
                <a:gd name="T15" fmla="*/ 6 h 9"/>
                <a:gd name="T16" fmla="*/ 3 w 8"/>
                <a:gd name="T17" fmla="*/ 6 h 9"/>
                <a:gd name="T18" fmla="*/ 3 w 8"/>
                <a:gd name="T19" fmla="*/ 5 h 9"/>
                <a:gd name="T20" fmla="*/ 4 w 8"/>
                <a:gd name="T21" fmla="*/ 5 h 9"/>
                <a:gd name="T22" fmla="*/ 4 w 8"/>
                <a:gd name="T23" fmla="*/ 5 h 9"/>
                <a:gd name="T24" fmla="*/ 4 w 8"/>
                <a:gd name="T25" fmla="*/ 4 h 9"/>
                <a:gd name="T26" fmla="*/ 4 w 8"/>
                <a:gd name="T27" fmla="*/ 4 h 9"/>
                <a:gd name="T28" fmla="*/ 1 w 8"/>
                <a:gd name="T29" fmla="*/ 7 h 9"/>
                <a:gd name="T30" fmla="*/ 1 w 8"/>
                <a:gd name="T31" fmla="*/ 5 h 9"/>
                <a:gd name="T32" fmla="*/ 3 w 8"/>
                <a:gd name="T33" fmla="*/ 2 h 9"/>
                <a:gd name="T34" fmla="*/ 4 w 8"/>
                <a:gd name="T35" fmla="*/ 0 h 9"/>
                <a:gd name="T36" fmla="*/ 5 w 8"/>
                <a:gd name="T37" fmla="*/ 2 h 9"/>
                <a:gd name="T38" fmla="*/ 6 w 8"/>
                <a:gd name="T39" fmla="*/ 0 h 9"/>
                <a:gd name="T40" fmla="*/ 7 w 8"/>
                <a:gd name="T41" fmla="*/ 2 h 9"/>
                <a:gd name="T42" fmla="*/ 8 w 8"/>
                <a:gd name="T43" fmla="*/ 3 h 9"/>
                <a:gd name="T44" fmla="*/ 6 w 8"/>
                <a:gd name="T45" fmla="*/ 3 h 9"/>
                <a:gd name="T46" fmla="*/ 7 w 8"/>
                <a:gd name="T47" fmla="*/ 3 h 9"/>
                <a:gd name="T48" fmla="*/ 7 w 8"/>
                <a:gd name="T49" fmla="*/ 4 h 9"/>
                <a:gd name="T50" fmla="*/ 5 w 8"/>
                <a:gd name="T51" fmla="*/ 4 h 9"/>
                <a:gd name="T52" fmla="*/ 6 w 8"/>
                <a:gd name="T53" fmla="*/ 5 h 9"/>
                <a:gd name="T54" fmla="*/ 5 w 8"/>
                <a:gd name="T55" fmla="*/ 5 h 9"/>
                <a:gd name="T56" fmla="*/ 5 w 8"/>
                <a:gd name="T57" fmla="*/ 5 h 9"/>
                <a:gd name="T58" fmla="*/ 4 w 8"/>
                <a:gd name="T59" fmla="*/ 6 h 9"/>
                <a:gd name="T60" fmla="*/ 4 w 8"/>
                <a:gd name="T61" fmla="*/ 3 h 9"/>
                <a:gd name="T62" fmla="*/ 5 w 8"/>
                <a:gd name="T63" fmla="*/ 3 h 9"/>
                <a:gd name="T64" fmla="*/ 5 w 8"/>
                <a:gd name="T65" fmla="*/ 2 h 9"/>
                <a:gd name="T66" fmla="*/ 4 w 8"/>
                <a:gd name="T67" fmla="*/ 3 h 9"/>
                <a:gd name="T68" fmla="*/ 6 w 8"/>
                <a:gd name="T69" fmla="*/ 3 h 9"/>
                <a:gd name="T70" fmla="*/ 7 w 8"/>
                <a:gd name="T71" fmla="*/ 3 h 9"/>
                <a:gd name="T72" fmla="*/ 7 w 8"/>
                <a:gd name="T73" fmla="*/ 2 h 9"/>
                <a:gd name="T74" fmla="*/ 7 w 8"/>
                <a:gd name="T75" fmla="*/ 2 h 9"/>
                <a:gd name="T76" fmla="*/ 6 w 8"/>
                <a:gd name="T77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" h="9">
                  <a:moveTo>
                    <a:pt x="4" y="6"/>
                  </a:moveTo>
                  <a:cubicBezTo>
                    <a:pt x="4" y="6"/>
                    <a:pt x="5" y="6"/>
                    <a:pt x="5" y="6"/>
                  </a:cubicBezTo>
                  <a:cubicBezTo>
                    <a:pt x="6" y="6"/>
                    <a:pt x="5" y="6"/>
                    <a:pt x="6" y="5"/>
                  </a:cubicBezTo>
                  <a:cubicBezTo>
                    <a:pt x="6" y="6"/>
                    <a:pt x="6" y="6"/>
                    <a:pt x="6" y="7"/>
                  </a:cubicBezTo>
                  <a:cubicBezTo>
                    <a:pt x="6" y="7"/>
                    <a:pt x="5" y="7"/>
                    <a:pt x="4" y="7"/>
                  </a:cubicBezTo>
                  <a:cubicBezTo>
                    <a:pt x="3" y="7"/>
                    <a:pt x="3" y="9"/>
                    <a:pt x="3" y="9"/>
                  </a:cubicBezTo>
                  <a:cubicBezTo>
                    <a:pt x="2" y="9"/>
                    <a:pt x="3" y="8"/>
                    <a:pt x="3" y="7"/>
                  </a:cubicBezTo>
                  <a:cubicBezTo>
                    <a:pt x="2" y="7"/>
                    <a:pt x="2" y="7"/>
                    <a:pt x="2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3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4"/>
                    <a:pt x="2" y="6"/>
                    <a:pt x="1" y="7"/>
                  </a:cubicBezTo>
                  <a:cubicBezTo>
                    <a:pt x="0" y="6"/>
                    <a:pt x="1" y="6"/>
                    <a:pt x="1" y="5"/>
                  </a:cubicBezTo>
                  <a:cubicBezTo>
                    <a:pt x="2" y="5"/>
                    <a:pt x="3" y="4"/>
                    <a:pt x="3" y="2"/>
                  </a:cubicBezTo>
                  <a:cubicBezTo>
                    <a:pt x="4" y="2"/>
                    <a:pt x="4" y="1"/>
                    <a:pt x="4" y="0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6" y="2"/>
                    <a:pt x="6" y="1"/>
                    <a:pt x="6" y="0"/>
                  </a:cubicBezTo>
                  <a:cubicBezTo>
                    <a:pt x="7" y="1"/>
                    <a:pt x="7" y="1"/>
                    <a:pt x="7" y="2"/>
                  </a:cubicBezTo>
                  <a:cubicBezTo>
                    <a:pt x="7" y="2"/>
                    <a:pt x="8" y="2"/>
                    <a:pt x="8" y="3"/>
                  </a:cubicBezTo>
                  <a:cubicBezTo>
                    <a:pt x="7" y="3"/>
                    <a:pt x="6" y="3"/>
                    <a:pt x="6" y="3"/>
                  </a:cubicBezTo>
                  <a:cubicBezTo>
                    <a:pt x="6" y="4"/>
                    <a:pt x="7" y="3"/>
                    <a:pt x="7" y="3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6" y="4"/>
                    <a:pt x="5" y="4"/>
                  </a:cubicBezTo>
                  <a:cubicBezTo>
                    <a:pt x="6" y="4"/>
                    <a:pt x="6" y="4"/>
                    <a:pt x="6" y="5"/>
                  </a:cubicBezTo>
                  <a:cubicBezTo>
                    <a:pt x="6" y="5"/>
                    <a:pt x="6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6"/>
                    <a:pt x="5" y="6"/>
                    <a:pt x="4" y="6"/>
                  </a:cubicBezTo>
                  <a:close/>
                  <a:moveTo>
                    <a:pt x="4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4" y="2"/>
                    <a:pt x="5" y="2"/>
                  </a:cubicBezTo>
                  <a:cubicBezTo>
                    <a:pt x="4" y="2"/>
                    <a:pt x="4" y="3"/>
                    <a:pt x="4" y="3"/>
                  </a:cubicBezTo>
                  <a:close/>
                  <a:moveTo>
                    <a:pt x="6" y="3"/>
                  </a:move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6" y="2"/>
                    <a:pt x="6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Freeform 1076"/>
            <p:cNvSpPr/>
            <p:nvPr/>
          </p:nvSpPr>
          <p:spPr bwMode="auto">
            <a:xfrm>
              <a:off x="8045350" y="951682"/>
              <a:ext cx="21322" cy="45691"/>
            </a:xfrm>
            <a:custGeom>
              <a:avLst/>
              <a:gdLst>
                <a:gd name="T0" fmla="*/ 1 w 3"/>
                <a:gd name="T1" fmla="*/ 0 h 6"/>
                <a:gd name="T2" fmla="*/ 2 w 3"/>
                <a:gd name="T3" fmla="*/ 2 h 6"/>
                <a:gd name="T4" fmla="*/ 2 w 3"/>
                <a:gd name="T5" fmla="*/ 1 h 6"/>
                <a:gd name="T6" fmla="*/ 3 w 3"/>
                <a:gd name="T7" fmla="*/ 1 h 6"/>
                <a:gd name="T8" fmla="*/ 2 w 3"/>
                <a:gd name="T9" fmla="*/ 3 h 6"/>
                <a:gd name="T10" fmla="*/ 2 w 3"/>
                <a:gd name="T11" fmla="*/ 5 h 6"/>
                <a:gd name="T12" fmla="*/ 0 w 3"/>
                <a:gd name="T13" fmla="*/ 6 h 6"/>
                <a:gd name="T14" fmla="*/ 1 w 3"/>
                <a:gd name="T15" fmla="*/ 4 h 6"/>
                <a:gd name="T16" fmla="*/ 1 w 3"/>
                <a:gd name="T17" fmla="*/ 5 h 6"/>
                <a:gd name="T18" fmla="*/ 0 w 3"/>
                <a:gd name="T19" fmla="*/ 5 h 6"/>
                <a:gd name="T20" fmla="*/ 1 w 3"/>
                <a:gd name="T21" fmla="*/ 3 h 6"/>
                <a:gd name="T22" fmla="*/ 0 w 3"/>
                <a:gd name="T23" fmla="*/ 0 h 6"/>
                <a:gd name="T24" fmla="*/ 1 w 3"/>
                <a:gd name="T2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" h="6">
                  <a:moveTo>
                    <a:pt x="1" y="0"/>
                  </a:moveTo>
                  <a:cubicBezTo>
                    <a:pt x="2" y="0"/>
                    <a:pt x="1" y="1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2"/>
                    <a:pt x="2" y="2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6"/>
                    <a:pt x="1" y="6"/>
                    <a:pt x="0" y="6"/>
                  </a:cubicBezTo>
                  <a:cubicBezTo>
                    <a:pt x="0" y="6"/>
                    <a:pt x="2" y="5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4"/>
                    <a:pt x="1" y="3"/>
                  </a:cubicBezTo>
                  <a:cubicBezTo>
                    <a:pt x="1" y="2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Freeform 1077"/>
            <p:cNvSpPr/>
            <p:nvPr/>
          </p:nvSpPr>
          <p:spPr bwMode="auto">
            <a:xfrm>
              <a:off x="7813851" y="973004"/>
              <a:ext cx="30460" cy="15230"/>
            </a:xfrm>
            <a:custGeom>
              <a:avLst/>
              <a:gdLst>
                <a:gd name="T0" fmla="*/ 0 w 4"/>
                <a:gd name="T1" fmla="*/ 2 h 2"/>
                <a:gd name="T2" fmla="*/ 3 w 4"/>
                <a:gd name="T3" fmla="*/ 0 h 2"/>
                <a:gd name="T4" fmla="*/ 0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cubicBezTo>
                    <a:pt x="1" y="1"/>
                    <a:pt x="2" y="0"/>
                    <a:pt x="3" y="0"/>
                  </a:cubicBezTo>
                  <a:cubicBezTo>
                    <a:pt x="4" y="2"/>
                    <a:pt x="1" y="1"/>
                    <a:pt x="0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Freeform 1078"/>
            <p:cNvSpPr>
              <a:spLocks noEditPoints="1"/>
            </p:cNvSpPr>
            <p:nvPr/>
          </p:nvSpPr>
          <p:spPr bwMode="auto">
            <a:xfrm>
              <a:off x="7929601" y="973004"/>
              <a:ext cx="57875" cy="60921"/>
            </a:xfrm>
            <a:custGeom>
              <a:avLst/>
              <a:gdLst>
                <a:gd name="T0" fmla="*/ 4 w 8"/>
                <a:gd name="T1" fmla="*/ 0 h 8"/>
                <a:gd name="T2" fmla="*/ 6 w 8"/>
                <a:gd name="T3" fmla="*/ 1 h 8"/>
                <a:gd name="T4" fmla="*/ 5 w 8"/>
                <a:gd name="T5" fmla="*/ 3 h 8"/>
                <a:gd name="T6" fmla="*/ 5 w 8"/>
                <a:gd name="T7" fmla="*/ 5 h 8"/>
                <a:gd name="T8" fmla="*/ 8 w 8"/>
                <a:gd name="T9" fmla="*/ 6 h 8"/>
                <a:gd name="T10" fmla="*/ 6 w 8"/>
                <a:gd name="T11" fmla="*/ 7 h 8"/>
                <a:gd name="T12" fmla="*/ 5 w 8"/>
                <a:gd name="T13" fmla="*/ 6 h 8"/>
                <a:gd name="T14" fmla="*/ 4 w 8"/>
                <a:gd name="T15" fmla="*/ 8 h 8"/>
                <a:gd name="T16" fmla="*/ 3 w 8"/>
                <a:gd name="T17" fmla="*/ 8 h 8"/>
                <a:gd name="T18" fmla="*/ 3 w 8"/>
                <a:gd name="T19" fmla="*/ 8 h 8"/>
                <a:gd name="T20" fmla="*/ 1 w 8"/>
                <a:gd name="T21" fmla="*/ 8 h 8"/>
                <a:gd name="T22" fmla="*/ 2 w 8"/>
                <a:gd name="T23" fmla="*/ 7 h 8"/>
                <a:gd name="T24" fmla="*/ 2 w 8"/>
                <a:gd name="T25" fmla="*/ 5 h 8"/>
                <a:gd name="T26" fmla="*/ 1 w 8"/>
                <a:gd name="T27" fmla="*/ 7 h 8"/>
                <a:gd name="T28" fmla="*/ 0 w 8"/>
                <a:gd name="T29" fmla="*/ 7 h 8"/>
                <a:gd name="T30" fmla="*/ 2 w 8"/>
                <a:gd name="T31" fmla="*/ 4 h 8"/>
                <a:gd name="T32" fmla="*/ 1 w 8"/>
                <a:gd name="T33" fmla="*/ 3 h 8"/>
                <a:gd name="T34" fmla="*/ 1 w 8"/>
                <a:gd name="T35" fmla="*/ 2 h 8"/>
                <a:gd name="T36" fmla="*/ 1 w 8"/>
                <a:gd name="T37" fmla="*/ 1 h 8"/>
                <a:gd name="T38" fmla="*/ 3 w 8"/>
                <a:gd name="T39" fmla="*/ 2 h 8"/>
                <a:gd name="T40" fmla="*/ 2 w 8"/>
                <a:gd name="T41" fmla="*/ 3 h 8"/>
                <a:gd name="T42" fmla="*/ 4 w 8"/>
                <a:gd name="T43" fmla="*/ 2 h 8"/>
                <a:gd name="T44" fmla="*/ 4 w 8"/>
                <a:gd name="T45" fmla="*/ 0 h 8"/>
                <a:gd name="T46" fmla="*/ 2 w 8"/>
                <a:gd name="T47" fmla="*/ 4 h 8"/>
                <a:gd name="T48" fmla="*/ 3 w 8"/>
                <a:gd name="T49" fmla="*/ 7 h 8"/>
                <a:gd name="T50" fmla="*/ 4 w 8"/>
                <a:gd name="T51" fmla="*/ 6 h 8"/>
                <a:gd name="T52" fmla="*/ 4 w 8"/>
                <a:gd name="T53" fmla="*/ 5 h 8"/>
                <a:gd name="T54" fmla="*/ 5 w 8"/>
                <a:gd name="T55" fmla="*/ 4 h 8"/>
                <a:gd name="T56" fmla="*/ 4 w 8"/>
                <a:gd name="T57" fmla="*/ 4 h 8"/>
                <a:gd name="T58" fmla="*/ 4 w 8"/>
                <a:gd name="T59" fmla="*/ 3 h 8"/>
                <a:gd name="T60" fmla="*/ 2 w 8"/>
                <a:gd name="T61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" h="8">
                  <a:moveTo>
                    <a:pt x="4" y="0"/>
                  </a:moveTo>
                  <a:cubicBezTo>
                    <a:pt x="5" y="0"/>
                    <a:pt x="5" y="1"/>
                    <a:pt x="6" y="1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5" y="3"/>
                    <a:pt x="6" y="4"/>
                    <a:pt x="5" y="5"/>
                  </a:cubicBezTo>
                  <a:cubicBezTo>
                    <a:pt x="5" y="6"/>
                    <a:pt x="7" y="6"/>
                    <a:pt x="8" y="6"/>
                  </a:cubicBezTo>
                  <a:cubicBezTo>
                    <a:pt x="7" y="6"/>
                    <a:pt x="7" y="6"/>
                    <a:pt x="6" y="7"/>
                  </a:cubicBezTo>
                  <a:cubicBezTo>
                    <a:pt x="6" y="7"/>
                    <a:pt x="5" y="6"/>
                    <a:pt x="5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8"/>
                    <a:pt x="1" y="8"/>
                  </a:cubicBezTo>
                  <a:cubicBezTo>
                    <a:pt x="1" y="7"/>
                    <a:pt x="2" y="8"/>
                    <a:pt x="2" y="7"/>
                  </a:cubicBezTo>
                  <a:cubicBezTo>
                    <a:pt x="2" y="7"/>
                    <a:pt x="2" y="6"/>
                    <a:pt x="2" y="5"/>
                  </a:cubicBezTo>
                  <a:cubicBezTo>
                    <a:pt x="1" y="6"/>
                    <a:pt x="1" y="7"/>
                    <a:pt x="1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1" y="5"/>
                    <a:pt x="2" y="4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2" y="1"/>
                    <a:pt x="3" y="2"/>
                    <a:pt x="3" y="2"/>
                  </a:cubicBezTo>
                  <a:cubicBezTo>
                    <a:pt x="3" y="2"/>
                    <a:pt x="2" y="2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lose/>
                  <a:moveTo>
                    <a:pt x="2" y="4"/>
                  </a:move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6"/>
                    <a:pt x="4" y="6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5" y="5"/>
                    <a:pt x="5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3"/>
                    <a:pt x="3" y="3"/>
                    <a:pt x="2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Freeform 1079"/>
            <p:cNvSpPr/>
            <p:nvPr/>
          </p:nvSpPr>
          <p:spPr bwMode="auto">
            <a:xfrm>
              <a:off x="8060581" y="973004"/>
              <a:ext cx="21322" cy="15230"/>
            </a:xfrm>
            <a:custGeom>
              <a:avLst/>
              <a:gdLst>
                <a:gd name="T0" fmla="*/ 3 w 3"/>
                <a:gd name="T1" fmla="*/ 0 h 2"/>
                <a:gd name="T2" fmla="*/ 2 w 3"/>
                <a:gd name="T3" fmla="*/ 2 h 2"/>
                <a:gd name="T4" fmla="*/ 0 w 3"/>
                <a:gd name="T5" fmla="*/ 0 h 2"/>
                <a:gd name="T6" fmla="*/ 3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cubicBezTo>
                    <a:pt x="3" y="1"/>
                    <a:pt x="2" y="1"/>
                    <a:pt x="2" y="2"/>
                  </a:cubicBezTo>
                  <a:cubicBezTo>
                    <a:pt x="1" y="2"/>
                    <a:pt x="1" y="1"/>
                    <a:pt x="0" y="0"/>
                  </a:cubicBezTo>
                  <a:cubicBezTo>
                    <a:pt x="1" y="1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Freeform 1080"/>
            <p:cNvSpPr/>
            <p:nvPr/>
          </p:nvSpPr>
          <p:spPr bwMode="auto">
            <a:xfrm>
              <a:off x="7807759" y="973004"/>
              <a:ext cx="48737" cy="67013"/>
            </a:xfrm>
            <a:custGeom>
              <a:avLst/>
              <a:gdLst>
                <a:gd name="T0" fmla="*/ 5 w 7"/>
                <a:gd name="T1" fmla="*/ 0 h 9"/>
                <a:gd name="T2" fmla="*/ 6 w 7"/>
                <a:gd name="T3" fmla="*/ 1 h 9"/>
                <a:gd name="T4" fmla="*/ 6 w 7"/>
                <a:gd name="T5" fmla="*/ 4 h 9"/>
                <a:gd name="T6" fmla="*/ 6 w 7"/>
                <a:gd name="T7" fmla="*/ 3 h 9"/>
                <a:gd name="T8" fmla="*/ 6 w 7"/>
                <a:gd name="T9" fmla="*/ 5 h 9"/>
                <a:gd name="T10" fmla="*/ 4 w 7"/>
                <a:gd name="T11" fmla="*/ 9 h 9"/>
                <a:gd name="T12" fmla="*/ 5 w 7"/>
                <a:gd name="T13" fmla="*/ 6 h 9"/>
                <a:gd name="T14" fmla="*/ 4 w 7"/>
                <a:gd name="T15" fmla="*/ 6 h 9"/>
                <a:gd name="T16" fmla="*/ 4 w 7"/>
                <a:gd name="T17" fmla="*/ 4 h 9"/>
                <a:gd name="T18" fmla="*/ 2 w 7"/>
                <a:gd name="T19" fmla="*/ 7 h 9"/>
                <a:gd name="T20" fmla="*/ 1 w 7"/>
                <a:gd name="T21" fmla="*/ 6 h 9"/>
                <a:gd name="T22" fmla="*/ 1 w 7"/>
                <a:gd name="T23" fmla="*/ 6 h 9"/>
                <a:gd name="T24" fmla="*/ 1 w 7"/>
                <a:gd name="T25" fmla="*/ 5 h 9"/>
                <a:gd name="T26" fmla="*/ 2 w 7"/>
                <a:gd name="T27" fmla="*/ 5 h 9"/>
                <a:gd name="T28" fmla="*/ 2 w 7"/>
                <a:gd name="T29" fmla="*/ 4 h 9"/>
                <a:gd name="T30" fmla="*/ 1 w 7"/>
                <a:gd name="T31" fmla="*/ 4 h 9"/>
                <a:gd name="T32" fmla="*/ 0 w 7"/>
                <a:gd name="T33" fmla="*/ 4 h 9"/>
                <a:gd name="T34" fmla="*/ 3 w 7"/>
                <a:gd name="T35" fmla="*/ 2 h 9"/>
                <a:gd name="T36" fmla="*/ 3 w 7"/>
                <a:gd name="T37" fmla="*/ 3 h 9"/>
                <a:gd name="T38" fmla="*/ 3 w 7"/>
                <a:gd name="T39" fmla="*/ 4 h 9"/>
                <a:gd name="T40" fmla="*/ 4 w 7"/>
                <a:gd name="T41" fmla="*/ 3 h 9"/>
                <a:gd name="T42" fmla="*/ 4 w 7"/>
                <a:gd name="T43" fmla="*/ 2 h 9"/>
                <a:gd name="T44" fmla="*/ 4 w 7"/>
                <a:gd name="T45" fmla="*/ 5 h 9"/>
                <a:gd name="T46" fmla="*/ 5 w 7"/>
                <a:gd name="T4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" h="9">
                  <a:moveTo>
                    <a:pt x="5" y="0"/>
                  </a:moveTo>
                  <a:cubicBezTo>
                    <a:pt x="6" y="0"/>
                    <a:pt x="6" y="1"/>
                    <a:pt x="6" y="1"/>
                  </a:cubicBezTo>
                  <a:cubicBezTo>
                    <a:pt x="6" y="2"/>
                    <a:pt x="6" y="3"/>
                    <a:pt x="6" y="4"/>
                  </a:cubicBezTo>
                  <a:cubicBezTo>
                    <a:pt x="6" y="4"/>
                    <a:pt x="6" y="4"/>
                    <a:pt x="6" y="3"/>
                  </a:cubicBezTo>
                  <a:cubicBezTo>
                    <a:pt x="7" y="4"/>
                    <a:pt x="6" y="5"/>
                    <a:pt x="6" y="5"/>
                  </a:cubicBezTo>
                  <a:cubicBezTo>
                    <a:pt x="5" y="7"/>
                    <a:pt x="5" y="9"/>
                    <a:pt x="4" y="9"/>
                  </a:cubicBezTo>
                  <a:cubicBezTo>
                    <a:pt x="4" y="8"/>
                    <a:pt x="4" y="7"/>
                    <a:pt x="5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3" y="5"/>
                    <a:pt x="2" y="6"/>
                    <a:pt x="2" y="7"/>
                  </a:cubicBezTo>
                  <a:cubicBezTo>
                    <a:pt x="2" y="7"/>
                    <a:pt x="1" y="6"/>
                    <a:pt x="1" y="6"/>
                  </a:cubicBezTo>
                  <a:cubicBezTo>
                    <a:pt x="1" y="6"/>
                    <a:pt x="1" y="7"/>
                    <a:pt x="1" y="6"/>
                  </a:cubicBezTo>
                  <a:cubicBezTo>
                    <a:pt x="0" y="6"/>
                    <a:pt x="1" y="5"/>
                    <a:pt x="1" y="5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2" y="4"/>
                    <a:pt x="1" y="4"/>
                    <a:pt x="1" y="4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2" y="3"/>
                    <a:pt x="3" y="2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4" y="3"/>
                    <a:pt x="3" y="2"/>
                    <a:pt x="4" y="2"/>
                  </a:cubicBezTo>
                  <a:cubicBezTo>
                    <a:pt x="5" y="2"/>
                    <a:pt x="4" y="4"/>
                    <a:pt x="4" y="5"/>
                  </a:cubicBezTo>
                  <a:cubicBezTo>
                    <a:pt x="6" y="4"/>
                    <a:pt x="5" y="2"/>
                    <a:pt x="5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Freeform 1081"/>
            <p:cNvSpPr>
              <a:spLocks noEditPoints="1"/>
            </p:cNvSpPr>
            <p:nvPr/>
          </p:nvSpPr>
          <p:spPr bwMode="auto">
            <a:xfrm>
              <a:off x="7567122" y="296784"/>
              <a:ext cx="636623" cy="648806"/>
            </a:xfrm>
            <a:custGeom>
              <a:avLst/>
              <a:gdLst>
                <a:gd name="T0" fmla="*/ 74 w 88"/>
                <a:gd name="T1" fmla="*/ 12 h 88"/>
                <a:gd name="T2" fmla="*/ 76 w 88"/>
                <a:gd name="T3" fmla="*/ 73 h 88"/>
                <a:gd name="T4" fmla="*/ 15 w 88"/>
                <a:gd name="T5" fmla="*/ 75 h 88"/>
                <a:gd name="T6" fmla="*/ 13 w 88"/>
                <a:gd name="T7" fmla="*/ 14 h 88"/>
                <a:gd name="T8" fmla="*/ 29 w 88"/>
                <a:gd name="T9" fmla="*/ 18 h 88"/>
                <a:gd name="T10" fmla="*/ 46 w 88"/>
                <a:gd name="T11" fmla="*/ 18 h 88"/>
                <a:gd name="T12" fmla="*/ 55 w 88"/>
                <a:gd name="T13" fmla="*/ 18 h 88"/>
                <a:gd name="T14" fmla="*/ 27 w 88"/>
                <a:gd name="T15" fmla="*/ 8 h 88"/>
                <a:gd name="T16" fmla="*/ 31 w 88"/>
                <a:gd name="T17" fmla="*/ 24 h 88"/>
                <a:gd name="T18" fmla="*/ 41 w 88"/>
                <a:gd name="T19" fmla="*/ 22 h 88"/>
                <a:gd name="T20" fmla="*/ 30 w 88"/>
                <a:gd name="T21" fmla="*/ 31 h 88"/>
                <a:gd name="T22" fmla="*/ 22 w 88"/>
                <a:gd name="T23" fmla="*/ 38 h 88"/>
                <a:gd name="T24" fmla="*/ 31 w 88"/>
                <a:gd name="T25" fmla="*/ 36 h 88"/>
                <a:gd name="T26" fmla="*/ 40 w 88"/>
                <a:gd name="T27" fmla="*/ 21 h 88"/>
                <a:gd name="T28" fmla="*/ 44 w 88"/>
                <a:gd name="T29" fmla="*/ 29 h 88"/>
                <a:gd name="T30" fmla="*/ 26 w 88"/>
                <a:gd name="T31" fmla="*/ 41 h 88"/>
                <a:gd name="T32" fmla="*/ 21 w 88"/>
                <a:gd name="T33" fmla="*/ 40 h 88"/>
                <a:gd name="T34" fmla="*/ 33 w 88"/>
                <a:gd name="T35" fmla="*/ 43 h 88"/>
                <a:gd name="T36" fmla="*/ 49 w 88"/>
                <a:gd name="T37" fmla="*/ 25 h 88"/>
                <a:gd name="T38" fmla="*/ 44 w 88"/>
                <a:gd name="T39" fmla="*/ 29 h 88"/>
                <a:gd name="T40" fmla="*/ 49 w 88"/>
                <a:gd name="T41" fmla="*/ 33 h 88"/>
                <a:gd name="T42" fmla="*/ 26 w 88"/>
                <a:gd name="T43" fmla="*/ 47 h 88"/>
                <a:gd name="T44" fmla="*/ 28 w 88"/>
                <a:gd name="T45" fmla="*/ 51 h 88"/>
                <a:gd name="T46" fmla="*/ 50 w 88"/>
                <a:gd name="T47" fmla="*/ 36 h 88"/>
                <a:gd name="T48" fmla="*/ 52 w 88"/>
                <a:gd name="T49" fmla="*/ 23 h 88"/>
                <a:gd name="T50" fmla="*/ 53 w 88"/>
                <a:gd name="T51" fmla="*/ 26 h 88"/>
                <a:gd name="T52" fmla="*/ 38 w 88"/>
                <a:gd name="T53" fmla="*/ 49 h 88"/>
                <a:gd name="T54" fmla="*/ 22 w 88"/>
                <a:gd name="T55" fmla="*/ 51 h 88"/>
                <a:gd name="T56" fmla="*/ 30 w 88"/>
                <a:gd name="T57" fmla="*/ 61 h 88"/>
                <a:gd name="T58" fmla="*/ 56 w 88"/>
                <a:gd name="T59" fmla="*/ 57 h 88"/>
                <a:gd name="T60" fmla="*/ 65 w 88"/>
                <a:gd name="T61" fmla="*/ 38 h 88"/>
                <a:gd name="T62" fmla="*/ 53 w 88"/>
                <a:gd name="T63" fmla="*/ 56 h 88"/>
                <a:gd name="T64" fmla="*/ 46 w 88"/>
                <a:gd name="T65" fmla="*/ 59 h 88"/>
                <a:gd name="T66" fmla="*/ 63 w 88"/>
                <a:gd name="T67" fmla="*/ 32 h 88"/>
                <a:gd name="T68" fmla="*/ 59 w 88"/>
                <a:gd name="T69" fmla="*/ 45 h 88"/>
                <a:gd name="T70" fmla="*/ 35 w 88"/>
                <a:gd name="T71" fmla="*/ 59 h 88"/>
                <a:gd name="T72" fmla="*/ 43 w 88"/>
                <a:gd name="T73" fmla="*/ 55 h 88"/>
                <a:gd name="T74" fmla="*/ 60 w 88"/>
                <a:gd name="T75" fmla="*/ 29 h 88"/>
                <a:gd name="T76" fmla="*/ 41 w 88"/>
                <a:gd name="T77" fmla="*/ 53 h 88"/>
                <a:gd name="T78" fmla="*/ 25 w 88"/>
                <a:gd name="T79" fmla="*/ 55 h 88"/>
                <a:gd name="T80" fmla="*/ 54 w 88"/>
                <a:gd name="T81" fmla="*/ 40 h 88"/>
                <a:gd name="T82" fmla="*/ 56 w 88"/>
                <a:gd name="T83" fmla="*/ 25 h 88"/>
                <a:gd name="T84" fmla="*/ 55 w 88"/>
                <a:gd name="T85" fmla="*/ 59 h 88"/>
                <a:gd name="T86" fmla="*/ 56 w 88"/>
                <a:gd name="T87" fmla="*/ 61 h 88"/>
                <a:gd name="T88" fmla="*/ 55 w 88"/>
                <a:gd name="T89" fmla="*/ 59 h 88"/>
                <a:gd name="T90" fmla="*/ 53 w 88"/>
                <a:gd name="T91" fmla="*/ 71 h 88"/>
                <a:gd name="T92" fmla="*/ 11 w 88"/>
                <a:gd name="T93" fmla="*/ 54 h 88"/>
                <a:gd name="T94" fmla="*/ 17 w 88"/>
                <a:gd name="T95" fmla="*/ 58 h 88"/>
                <a:gd name="T96" fmla="*/ 54 w 88"/>
                <a:gd name="T97" fmla="*/ 78 h 88"/>
                <a:gd name="T98" fmla="*/ 63 w 88"/>
                <a:gd name="T99" fmla="*/ 69 h 88"/>
                <a:gd name="T100" fmla="*/ 60 w 88"/>
                <a:gd name="T101" fmla="*/ 6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8" h="88">
                  <a:moveTo>
                    <a:pt x="43" y="0"/>
                  </a:moveTo>
                  <a:cubicBezTo>
                    <a:pt x="56" y="0"/>
                    <a:pt x="67" y="5"/>
                    <a:pt x="74" y="12"/>
                  </a:cubicBezTo>
                  <a:cubicBezTo>
                    <a:pt x="81" y="19"/>
                    <a:pt x="87" y="28"/>
                    <a:pt x="88" y="42"/>
                  </a:cubicBezTo>
                  <a:cubicBezTo>
                    <a:pt x="88" y="56"/>
                    <a:pt x="82" y="66"/>
                    <a:pt x="76" y="73"/>
                  </a:cubicBezTo>
                  <a:cubicBezTo>
                    <a:pt x="69" y="81"/>
                    <a:pt x="59" y="86"/>
                    <a:pt x="46" y="87"/>
                  </a:cubicBezTo>
                  <a:cubicBezTo>
                    <a:pt x="32" y="88"/>
                    <a:pt x="22" y="82"/>
                    <a:pt x="15" y="75"/>
                  </a:cubicBezTo>
                  <a:cubicBezTo>
                    <a:pt x="7" y="68"/>
                    <a:pt x="2" y="59"/>
                    <a:pt x="1" y="45"/>
                  </a:cubicBezTo>
                  <a:cubicBezTo>
                    <a:pt x="0" y="31"/>
                    <a:pt x="6" y="21"/>
                    <a:pt x="13" y="14"/>
                  </a:cubicBezTo>
                  <a:cubicBezTo>
                    <a:pt x="19" y="7"/>
                    <a:pt x="29" y="1"/>
                    <a:pt x="43" y="0"/>
                  </a:cubicBezTo>
                  <a:close/>
                  <a:moveTo>
                    <a:pt x="29" y="18"/>
                  </a:moveTo>
                  <a:cubicBezTo>
                    <a:pt x="29" y="16"/>
                    <a:pt x="31" y="16"/>
                    <a:pt x="34" y="16"/>
                  </a:cubicBezTo>
                  <a:cubicBezTo>
                    <a:pt x="38" y="16"/>
                    <a:pt x="42" y="17"/>
                    <a:pt x="46" y="18"/>
                  </a:cubicBezTo>
                  <a:cubicBezTo>
                    <a:pt x="58" y="22"/>
                    <a:pt x="69" y="27"/>
                    <a:pt x="77" y="33"/>
                  </a:cubicBezTo>
                  <a:cubicBezTo>
                    <a:pt x="71" y="28"/>
                    <a:pt x="63" y="22"/>
                    <a:pt x="55" y="18"/>
                  </a:cubicBezTo>
                  <a:cubicBezTo>
                    <a:pt x="49" y="14"/>
                    <a:pt x="43" y="11"/>
                    <a:pt x="35" y="9"/>
                  </a:cubicBezTo>
                  <a:cubicBezTo>
                    <a:pt x="32" y="9"/>
                    <a:pt x="30" y="8"/>
                    <a:pt x="27" y="8"/>
                  </a:cubicBezTo>
                  <a:cubicBezTo>
                    <a:pt x="24" y="8"/>
                    <a:pt x="22" y="9"/>
                    <a:pt x="23" y="12"/>
                  </a:cubicBezTo>
                  <a:cubicBezTo>
                    <a:pt x="24" y="17"/>
                    <a:pt x="28" y="21"/>
                    <a:pt x="31" y="24"/>
                  </a:cubicBezTo>
                  <a:cubicBezTo>
                    <a:pt x="30" y="22"/>
                    <a:pt x="28" y="21"/>
                    <a:pt x="29" y="18"/>
                  </a:cubicBezTo>
                  <a:close/>
                  <a:moveTo>
                    <a:pt x="41" y="22"/>
                  </a:moveTo>
                  <a:cubicBezTo>
                    <a:pt x="41" y="23"/>
                    <a:pt x="40" y="24"/>
                    <a:pt x="39" y="25"/>
                  </a:cubicBezTo>
                  <a:cubicBezTo>
                    <a:pt x="37" y="27"/>
                    <a:pt x="33" y="30"/>
                    <a:pt x="30" y="31"/>
                  </a:cubicBezTo>
                  <a:cubicBezTo>
                    <a:pt x="28" y="32"/>
                    <a:pt x="25" y="33"/>
                    <a:pt x="25" y="31"/>
                  </a:cubicBezTo>
                  <a:cubicBezTo>
                    <a:pt x="24" y="33"/>
                    <a:pt x="22" y="35"/>
                    <a:pt x="22" y="38"/>
                  </a:cubicBezTo>
                  <a:cubicBezTo>
                    <a:pt x="23" y="39"/>
                    <a:pt x="24" y="39"/>
                    <a:pt x="26" y="39"/>
                  </a:cubicBezTo>
                  <a:cubicBezTo>
                    <a:pt x="27" y="38"/>
                    <a:pt x="29" y="37"/>
                    <a:pt x="31" y="36"/>
                  </a:cubicBezTo>
                  <a:cubicBezTo>
                    <a:pt x="35" y="34"/>
                    <a:pt x="37" y="31"/>
                    <a:pt x="40" y="28"/>
                  </a:cubicBezTo>
                  <a:cubicBezTo>
                    <a:pt x="41" y="26"/>
                    <a:pt x="45" y="21"/>
                    <a:pt x="40" y="21"/>
                  </a:cubicBezTo>
                  <a:cubicBezTo>
                    <a:pt x="41" y="21"/>
                    <a:pt x="41" y="22"/>
                    <a:pt x="41" y="22"/>
                  </a:cubicBezTo>
                  <a:close/>
                  <a:moveTo>
                    <a:pt x="44" y="29"/>
                  </a:moveTo>
                  <a:cubicBezTo>
                    <a:pt x="42" y="31"/>
                    <a:pt x="41" y="32"/>
                    <a:pt x="39" y="34"/>
                  </a:cubicBezTo>
                  <a:cubicBezTo>
                    <a:pt x="35" y="37"/>
                    <a:pt x="31" y="40"/>
                    <a:pt x="26" y="41"/>
                  </a:cubicBezTo>
                  <a:cubicBezTo>
                    <a:pt x="24" y="41"/>
                    <a:pt x="23" y="41"/>
                    <a:pt x="22" y="40"/>
                  </a:cubicBezTo>
                  <a:cubicBezTo>
                    <a:pt x="22" y="40"/>
                    <a:pt x="22" y="39"/>
                    <a:pt x="21" y="40"/>
                  </a:cubicBezTo>
                  <a:cubicBezTo>
                    <a:pt x="21" y="43"/>
                    <a:pt x="21" y="47"/>
                    <a:pt x="25" y="46"/>
                  </a:cubicBezTo>
                  <a:cubicBezTo>
                    <a:pt x="28" y="46"/>
                    <a:pt x="31" y="44"/>
                    <a:pt x="33" y="43"/>
                  </a:cubicBezTo>
                  <a:cubicBezTo>
                    <a:pt x="38" y="40"/>
                    <a:pt x="42" y="36"/>
                    <a:pt x="45" y="32"/>
                  </a:cubicBezTo>
                  <a:cubicBezTo>
                    <a:pt x="47" y="30"/>
                    <a:pt x="49" y="27"/>
                    <a:pt x="49" y="25"/>
                  </a:cubicBezTo>
                  <a:cubicBezTo>
                    <a:pt x="50" y="22"/>
                    <a:pt x="48" y="21"/>
                    <a:pt x="47" y="21"/>
                  </a:cubicBezTo>
                  <a:cubicBezTo>
                    <a:pt x="49" y="24"/>
                    <a:pt x="46" y="27"/>
                    <a:pt x="44" y="29"/>
                  </a:cubicBezTo>
                  <a:close/>
                  <a:moveTo>
                    <a:pt x="53" y="26"/>
                  </a:moveTo>
                  <a:cubicBezTo>
                    <a:pt x="53" y="29"/>
                    <a:pt x="50" y="31"/>
                    <a:pt x="49" y="33"/>
                  </a:cubicBezTo>
                  <a:cubicBezTo>
                    <a:pt x="45" y="37"/>
                    <a:pt x="40" y="41"/>
                    <a:pt x="35" y="44"/>
                  </a:cubicBezTo>
                  <a:cubicBezTo>
                    <a:pt x="32" y="45"/>
                    <a:pt x="29" y="47"/>
                    <a:pt x="26" y="47"/>
                  </a:cubicBezTo>
                  <a:cubicBezTo>
                    <a:pt x="23" y="47"/>
                    <a:pt x="22" y="46"/>
                    <a:pt x="21" y="45"/>
                  </a:cubicBezTo>
                  <a:cubicBezTo>
                    <a:pt x="21" y="49"/>
                    <a:pt x="23" y="52"/>
                    <a:pt x="28" y="51"/>
                  </a:cubicBezTo>
                  <a:cubicBezTo>
                    <a:pt x="31" y="51"/>
                    <a:pt x="34" y="49"/>
                    <a:pt x="37" y="48"/>
                  </a:cubicBezTo>
                  <a:cubicBezTo>
                    <a:pt x="42" y="45"/>
                    <a:pt x="47" y="40"/>
                    <a:pt x="50" y="36"/>
                  </a:cubicBezTo>
                  <a:cubicBezTo>
                    <a:pt x="52" y="33"/>
                    <a:pt x="54" y="30"/>
                    <a:pt x="54" y="27"/>
                  </a:cubicBezTo>
                  <a:cubicBezTo>
                    <a:pt x="55" y="25"/>
                    <a:pt x="54" y="24"/>
                    <a:pt x="52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3" y="24"/>
                    <a:pt x="53" y="24"/>
                    <a:pt x="53" y="26"/>
                  </a:cubicBezTo>
                  <a:close/>
                  <a:moveTo>
                    <a:pt x="53" y="37"/>
                  </a:moveTo>
                  <a:cubicBezTo>
                    <a:pt x="49" y="42"/>
                    <a:pt x="44" y="46"/>
                    <a:pt x="38" y="49"/>
                  </a:cubicBezTo>
                  <a:cubicBezTo>
                    <a:pt x="35" y="50"/>
                    <a:pt x="30" y="53"/>
                    <a:pt x="25" y="52"/>
                  </a:cubicBezTo>
                  <a:cubicBezTo>
                    <a:pt x="24" y="52"/>
                    <a:pt x="23" y="51"/>
                    <a:pt x="22" y="51"/>
                  </a:cubicBezTo>
                  <a:cubicBezTo>
                    <a:pt x="24" y="54"/>
                    <a:pt x="26" y="57"/>
                    <a:pt x="28" y="59"/>
                  </a:cubicBezTo>
                  <a:cubicBezTo>
                    <a:pt x="29" y="59"/>
                    <a:pt x="29" y="60"/>
                    <a:pt x="30" y="61"/>
                  </a:cubicBezTo>
                  <a:cubicBezTo>
                    <a:pt x="32" y="63"/>
                    <a:pt x="36" y="64"/>
                    <a:pt x="40" y="64"/>
                  </a:cubicBezTo>
                  <a:cubicBezTo>
                    <a:pt x="46" y="64"/>
                    <a:pt x="52" y="60"/>
                    <a:pt x="56" y="57"/>
                  </a:cubicBezTo>
                  <a:cubicBezTo>
                    <a:pt x="58" y="55"/>
                    <a:pt x="60" y="53"/>
                    <a:pt x="62" y="50"/>
                  </a:cubicBezTo>
                  <a:cubicBezTo>
                    <a:pt x="64" y="47"/>
                    <a:pt x="66" y="43"/>
                    <a:pt x="65" y="38"/>
                  </a:cubicBezTo>
                  <a:cubicBezTo>
                    <a:pt x="65" y="39"/>
                    <a:pt x="65" y="40"/>
                    <a:pt x="64" y="40"/>
                  </a:cubicBezTo>
                  <a:cubicBezTo>
                    <a:pt x="63" y="47"/>
                    <a:pt x="57" y="53"/>
                    <a:pt x="53" y="56"/>
                  </a:cubicBezTo>
                  <a:cubicBezTo>
                    <a:pt x="47" y="60"/>
                    <a:pt x="40" y="63"/>
                    <a:pt x="32" y="62"/>
                  </a:cubicBezTo>
                  <a:cubicBezTo>
                    <a:pt x="38" y="62"/>
                    <a:pt x="42" y="61"/>
                    <a:pt x="46" y="59"/>
                  </a:cubicBezTo>
                  <a:cubicBezTo>
                    <a:pt x="52" y="56"/>
                    <a:pt x="56" y="52"/>
                    <a:pt x="60" y="46"/>
                  </a:cubicBezTo>
                  <a:cubicBezTo>
                    <a:pt x="62" y="43"/>
                    <a:pt x="65" y="37"/>
                    <a:pt x="63" y="32"/>
                  </a:cubicBezTo>
                  <a:cubicBezTo>
                    <a:pt x="63" y="34"/>
                    <a:pt x="63" y="34"/>
                    <a:pt x="63" y="36"/>
                  </a:cubicBezTo>
                  <a:cubicBezTo>
                    <a:pt x="63" y="39"/>
                    <a:pt x="61" y="42"/>
                    <a:pt x="59" y="45"/>
                  </a:cubicBezTo>
                  <a:cubicBezTo>
                    <a:pt x="57" y="47"/>
                    <a:pt x="55" y="49"/>
                    <a:pt x="52" y="51"/>
                  </a:cubicBezTo>
                  <a:cubicBezTo>
                    <a:pt x="48" y="55"/>
                    <a:pt x="42" y="58"/>
                    <a:pt x="35" y="59"/>
                  </a:cubicBezTo>
                  <a:cubicBezTo>
                    <a:pt x="32" y="60"/>
                    <a:pt x="29" y="60"/>
                    <a:pt x="27" y="58"/>
                  </a:cubicBezTo>
                  <a:cubicBezTo>
                    <a:pt x="33" y="61"/>
                    <a:pt x="39" y="58"/>
                    <a:pt x="43" y="55"/>
                  </a:cubicBezTo>
                  <a:cubicBezTo>
                    <a:pt x="49" y="52"/>
                    <a:pt x="54" y="48"/>
                    <a:pt x="58" y="42"/>
                  </a:cubicBezTo>
                  <a:cubicBezTo>
                    <a:pt x="60" y="39"/>
                    <a:pt x="63" y="33"/>
                    <a:pt x="60" y="29"/>
                  </a:cubicBezTo>
                  <a:cubicBezTo>
                    <a:pt x="62" y="33"/>
                    <a:pt x="59" y="38"/>
                    <a:pt x="56" y="41"/>
                  </a:cubicBezTo>
                  <a:cubicBezTo>
                    <a:pt x="52" y="46"/>
                    <a:pt x="47" y="50"/>
                    <a:pt x="41" y="53"/>
                  </a:cubicBezTo>
                  <a:cubicBezTo>
                    <a:pt x="38" y="54"/>
                    <a:pt x="35" y="56"/>
                    <a:pt x="31" y="56"/>
                  </a:cubicBezTo>
                  <a:cubicBezTo>
                    <a:pt x="29" y="56"/>
                    <a:pt x="26" y="56"/>
                    <a:pt x="25" y="55"/>
                  </a:cubicBezTo>
                  <a:cubicBezTo>
                    <a:pt x="30" y="58"/>
                    <a:pt x="36" y="54"/>
                    <a:pt x="40" y="52"/>
                  </a:cubicBezTo>
                  <a:cubicBezTo>
                    <a:pt x="45" y="49"/>
                    <a:pt x="50" y="44"/>
                    <a:pt x="54" y="40"/>
                  </a:cubicBezTo>
                  <a:cubicBezTo>
                    <a:pt x="56" y="37"/>
                    <a:pt x="58" y="34"/>
                    <a:pt x="58" y="30"/>
                  </a:cubicBezTo>
                  <a:cubicBezTo>
                    <a:pt x="59" y="28"/>
                    <a:pt x="58" y="26"/>
                    <a:pt x="56" y="25"/>
                  </a:cubicBezTo>
                  <a:cubicBezTo>
                    <a:pt x="59" y="29"/>
                    <a:pt x="56" y="34"/>
                    <a:pt x="53" y="37"/>
                  </a:cubicBezTo>
                  <a:close/>
                  <a:moveTo>
                    <a:pt x="55" y="59"/>
                  </a:moveTo>
                  <a:cubicBezTo>
                    <a:pt x="51" y="62"/>
                    <a:pt x="45" y="65"/>
                    <a:pt x="38" y="64"/>
                  </a:cubicBezTo>
                  <a:cubicBezTo>
                    <a:pt x="45" y="66"/>
                    <a:pt x="52" y="64"/>
                    <a:pt x="56" y="61"/>
                  </a:cubicBezTo>
                  <a:cubicBezTo>
                    <a:pt x="61" y="57"/>
                    <a:pt x="64" y="52"/>
                    <a:pt x="65" y="46"/>
                  </a:cubicBezTo>
                  <a:cubicBezTo>
                    <a:pt x="63" y="51"/>
                    <a:pt x="59" y="56"/>
                    <a:pt x="55" y="59"/>
                  </a:cubicBezTo>
                  <a:close/>
                  <a:moveTo>
                    <a:pt x="60" y="69"/>
                  </a:moveTo>
                  <a:cubicBezTo>
                    <a:pt x="59" y="71"/>
                    <a:pt x="56" y="72"/>
                    <a:pt x="53" y="71"/>
                  </a:cubicBezTo>
                  <a:cubicBezTo>
                    <a:pt x="49" y="71"/>
                    <a:pt x="45" y="70"/>
                    <a:pt x="41" y="69"/>
                  </a:cubicBezTo>
                  <a:cubicBezTo>
                    <a:pt x="30" y="65"/>
                    <a:pt x="19" y="60"/>
                    <a:pt x="11" y="54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3" y="56"/>
                    <a:pt x="15" y="57"/>
                    <a:pt x="17" y="58"/>
                  </a:cubicBezTo>
                  <a:cubicBezTo>
                    <a:pt x="22" y="63"/>
                    <a:pt x="27" y="66"/>
                    <a:pt x="34" y="70"/>
                  </a:cubicBezTo>
                  <a:cubicBezTo>
                    <a:pt x="40" y="73"/>
                    <a:pt x="46" y="76"/>
                    <a:pt x="54" y="78"/>
                  </a:cubicBezTo>
                  <a:cubicBezTo>
                    <a:pt x="57" y="79"/>
                    <a:pt x="60" y="79"/>
                    <a:pt x="62" y="79"/>
                  </a:cubicBezTo>
                  <a:cubicBezTo>
                    <a:pt x="69" y="78"/>
                    <a:pt x="65" y="72"/>
                    <a:pt x="63" y="69"/>
                  </a:cubicBezTo>
                  <a:cubicBezTo>
                    <a:pt x="61" y="67"/>
                    <a:pt x="59" y="65"/>
                    <a:pt x="58" y="63"/>
                  </a:cubicBezTo>
                  <a:cubicBezTo>
                    <a:pt x="59" y="65"/>
                    <a:pt x="61" y="67"/>
                    <a:pt x="60" y="69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Freeform 1082"/>
            <p:cNvSpPr>
              <a:spLocks noEditPoints="1"/>
            </p:cNvSpPr>
            <p:nvPr/>
          </p:nvSpPr>
          <p:spPr bwMode="auto">
            <a:xfrm>
              <a:off x="8109317" y="869439"/>
              <a:ext cx="67013" cy="76151"/>
            </a:xfrm>
            <a:custGeom>
              <a:avLst/>
              <a:gdLst>
                <a:gd name="T0" fmla="*/ 4 w 9"/>
                <a:gd name="T1" fmla="*/ 7 h 10"/>
                <a:gd name="T2" fmla="*/ 6 w 9"/>
                <a:gd name="T3" fmla="*/ 4 h 10"/>
                <a:gd name="T4" fmla="*/ 6 w 9"/>
                <a:gd name="T5" fmla="*/ 6 h 10"/>
                <a:gd name="T6" fmla="*/ 7 w 9"/>
                <a:gd name="T7" fmla="*/ 5 h 10"/>
                <a:gd name="T8" fmla="*/ 8 w 9"/>
                <a:gd name="T9" fmla="*/ 6 h 10"/>
                <a:gd name="T10" fmla="*/ 7 w 9"/>
                <a:gd name="T11" fmla="*/ 7 h 10"/>
                <a:gd name="T12" fmla="*/ 9 w 9"/>
                <a:gd name="T13" fmla="*/ 9 h 10"/>
                <a:gd name="T14" fmla="*/ 7 w 9"/>
                <a:gd name="T15" fmla="*/ 10 h 10"/>
                <a:gd name="T16" fmla="*/ 7 w 9"/>
                <a:gd name="T17" fmla="*/ 8 h 10"/>
                <a:gd name="T18" fmla="*/ 5 w 9"/>
                <a:gd name="T19" fmla="*/ 10 h 10"/>
                <a:gd name="T20" fmla="*/ 6 w 9"/>
                <a:gd name="T21" fmla="*/ 5 h 10"/>
                <a:gd name="T22" fmla="*/ 5 w 9"/>
                <a:gd name="T23" fmla="*/ 9 h 10"/>
                <a:gd name="T24" fmla="*/ 4 w 9"/>
                <a:gd name="T25" fmla="*/ 9 h 10"/>
                <a:gd name="T26" fmla="*/ 4 w 9"/>
                <a:gd name="T27" fmla="*/ 5 h 10"/>
                <a:gd name="T28" fmla="*/ 3 w 9"/>
                <a:gd name="T29" fmla="*/ 4 h 10"/>
                <a:gd name="T30" fmla="*/ 4 w 9"/>
                <a:gd name="T31" fmla="*/ 5 h 10"/>
                <a:gd name="T32" fmla="*/ 3 w 9"/>
                <a:gd name="T33" fmla="*/ 6 h 10"/>
                <a:gd name="T34" fmla="*/ 3 w 9"/>
                <a:gd name="T35" fmla="*/ 7 h 10"/>
                <a:gd name="T36" fmla="*/ 1 w 9"/>
                <a:gd name="T37" fmla="*/ 6 h 10"/>
                <a:gd name="T38" fmla="*/ 2 w 9"/>
                <a:gd name="T39" fmla="*/ 5 h 10"/>
                <a:gd name="T40" fmla="*/ 0 w 9"/>
                <a:gd name="T41" fmla="*/ 4 h 10"/>
                <a:gd name="T42" fmla="*/ 2 w 9"/>
                <a:gd name="T43" fmla="*/ 3 h 10"/>
                <a:gd name="T44" fmla="*/ 1 w 9"/>
                <a:gd name="T45" fmla="*/ 1 h 10"/>
                <a:gd name="T46" fmla="*/ 3 w 9"/>
                <a:gd name="T47" fmla="*/ 1 h 10"/>
                <a:gd name="T48" fmla="*/ 3 w 9"/>
                <a:gd name="T49" fmla="*/ 2 h 10"/>
                <a:gd name="T50" fmla="*/ 3 w 9"/>
                <a:gd name="T51" fmla="*/ 1 h 10"/>
                <a:gd name="T52" fmla="*/ 4 w 9"/>
                <a:gd name="T53" fmla="*/ 0 h 10"/>
                <a:gd name="T54" fmla="*/ 5 w 9"/>
                <a:gd name="T55" fmla="*/ 4 h 10"/>
                <a:gd name="T56" fmla="*/ 4 w 9"/>
                <a:gd name="T57" fmla="*/ 7 h 10"/>
                <a:gd name="T58" fmla="*/ 3 w 9"/>
                <a:gd name="T59" fmla="*/ 3 h 10"/>
                <a:gd name="T60" fmla="*/ 5 w 9"/>
                <a:gd name="T61" fmla="*/ 3 h 10"/>
                <a:gd name="T62" fmla="*/ 4 w 9"/>
                <a:gd name="T63" fmla="*/ 1 h 10"/>
                <a:gd name="T64" fmla="*/ 4 w 9"/>
                <a:gd name="T65" fmla="*/ 1 h 10"/>
                <a:gd name="T66" fmla="*/ 3 w 9"/>
                <a:gd name="T67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" h="10">
                  <a:moveTo>
                    <a:pt x="4" y="7"/>
                  </a:moveTo>
                  <a:cubicBezTo>
                    <a:pt x="5" y="6"/>
                    <a:pt x="5" y="4"/>
                    <a:pt x="6" y="4"/>
                  </a:cubicBezTo>
                  <a:cubicBezTo>
                    <a:pt x="7" y="4"/>
                    <a:pt x="6" y="6"/>
                    <a:pt x="6" y="6"/>
                  </a:cubicBezTo>
                  <a:cubicBezTo>
                    <a:pt x="7" y="6"/>
                    <a:pt x="7" y="6"/>
                    <a:pt x="7" y="5"/>
                  </a:cubicBezTo>
                  <a:cubicBezTo>
                    <a:pt x="7" y="5"/>
                    <a:pt x="8" y="6"/>
                    <a:pt x="8" y="6"/>
                  </a:cubicBezTo>
                  <a:cubicBezTo>
                    <a:pt x="8" y="6"/>
                    <a:pt x="7" y="6"/>
                    <a:pt x="7" y="7"/>
                  </a:cubicBezTo>
                  <a:cubicBezTo>
                    <a:pt x="8" y="8"/>
                    <a:pt x="9" y="8"/>
                    <a:pt x="9" y="9"/>
                  </a:cubicBezTo>
                  <a:cubicBezTo>
                    <a:pt x="8" y="9"/>
                    <a:pt x="8" y="10"/>
                    <a:pt x="7" y="10"/>
                  </a:cubicBezTo>
                  <a:cubicBezTo>
                    <a:pt x="7" y="9"/>
                    <a:pt x="8" y="8"/>
                    <a:pt x="7" y="8"/>
                  </a:cubicBezTo>
                  <a:cubicBezTo>
                    <a:pt x="6" y="8"/>
                    <a:pt x="7" y="10"/>
                    <a:pt x="5" y="10"/>
                  </a:cubicBezTo>
                  <a:cubicBezTo>
                    <a:pt x="6" y="8"/>
                    <a:pt x="6" y="7"/>
                    <a:pt x="6" y="5"/>
                  </a:cubicBezTo>
                  <a:cubicBezTo>
                    <a:pt x="5" y="6"/>
                    <a:pt x="5" y="8"/>
                    <a:pt x="5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6"/>
                    <a:pt x="4" y="5"/>
                  </a:cubicBezTo>
                  <a:cubicBezTo>
                    <a:pt x="4" y="5"/>
                    <a:pt x="4" y="4"/>
                    <a:pt x="3" y="4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4" y="6"/>
                    <a:pt x="3" y="7"/>
                  </a:cubicBezTo>
                  <a:cubicBezTo>
                    <a:pt x="2" y="7"/>
                    <a:pt x="2" y="6"/>
                    <a:pt x="1" y="6"/>
                  </a:cubicBezTo>
                  <a:cubicBezTo>
                    <a:pt x="1" y="6"/>
                    <a:pt x="2" y="6"/>
                    <a:pt x="2" y="5"/>
                  </a:cubicBezTo>
                  <a:cubicBezTo>
                    <a:pt x="2" y="4"/>
                    <a:pt x="1" y="5"/>
                    <a:pt x="0" y="4"/>
                  </a:cubicBezTo>
                  <a:cubicBezTo>
                    <a:pt x="1" y="4"/>
                    <a:pt x="2" y="4"/>
                    <a:pt x="2" y="3"/>
                  </a:cubicBezTo>
                  <a:cubicBezTo>
                    <a:pt x="2" y="2"/>
                    <a:pt x="2" y="2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1"/>
                    <a:pt x="5" y="2"/>
                    <a:pt x="5" y="4"/>
                  </a:cubicBezTo>
                  <a:cubicBezTo>
                    <a:pt x="5" y="4"/>
                    <a:pt x="5" y="6"/>
                    <a:pt x="4" y="7"/>
                  </a:cubicBezTo>
                  <a:close/>
                  <a:moveTo>
                    <a:pt x="3" y="3"/>
                  </a:moveTo>
                  <a:cubicBezTo>
                    <a:pt x="4" y="3"/>
                    <a:pt x="4" y="3"/>
                    <a:pt x="5" y="3"/>
                  </a:cubicBezTo>
                  <a:cubicBezTo>
                    <a:pt x="5" y="2"/>
                    <a:pt x="4" y="2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2"/>
                    <a:pt x="3" y="2"/>
                    <a:pt x="3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Freeform 1083"/>
            <p:cNvSpPr/>
            <p:nvPr/>
          </p:nvSpPr>
          <p:spPr bwMode="auto">
            <a:xfrm>
              <a:off x="8718526" y="177988"/>
              <a:ext cx="484321" cy="691451"/>
            </a:xfrm>
            <a:custGeom>
              <a:avLst/>
              <a:gdLst>
                <a:gd name="T0" fmla="*/ 52 w 67"/>
                <a:gd name="T1" fmla="*/ 7 h 94"/>
                <a:gd name="T2" fmla="*/ 35 w 67"/>
                <a:gd name="T3" fmla="*/ 31 h 94"/>
                <a:gd name="T4" fmla="*/ 49 w 67"/>
                <a:gd name="T5" fmla="*/ 28 h 94"/>
                <a:gd name="T6" fmla="*/ 35 w 67"/>
                <a:gd name="T7" fmla="*/ 40 h 94"/>
                <a:gd name="T8" fmla="*/ 67 w 67"/>
                <a:gd name="T9" fmla="*/ 70 h 94"/>
                <a:gd name="T10" fmla="*/ 49 w 67"/>
                <a:gd name="T11" fmla="*/ 80 h 94"/>
                <a:gd name="T12" fmla="*/ 32 w 67"/>
                <a:gd name="T13" fmla="*/ 52 h 94"/>
                <a:gd name="T14" fmla="*/ 0 w 67"/>
                <a:gd name="T15" fmla="*/ 80 h 94"/>
                <a:gd name="T16" fmla="*/ 14 w 67"/>
                <a:gd name="T17" fmla="*/ 76 h 94"/>
                <a:gd name="T18" fmla="*/ 22 w 67"/>
                <a:gd name="T19" fmla="*/ 52 h 94"/>
                <a:gd name="T20" fmla="*/ 11 w 67"/>
                <a:gd name="T21" fmla="*/ 63 h 94"/>
                <a:gd name="T22" fmla="*/ 0 w 67"/>
                <a:gd name="T23" fmla="*/ 54 h 94"/>
                <a:gd name="T24" fmla="*/ 22 w 67"/>
                <a:gd name="T25" fmla="*/ 41 h 94"/>
                <a:gd name="T26" fmla="*/ 24 w 67"/>
                <a:gd name="T27" fmla="*/ 23 h 94"/>
                <a:gd name="T28" fmla="*/ 20 w 67"/>
                <a:gd name="T29" fmla="*/ 15 h 94"/>
                <a:gd name="T30" fmla="*/ 22 w 67"/>
                <a:gd name="T31" fmla="*/ 13 h 94"/>
                <a:gd name="T32" fmla="*/ 52 w 67"/>
                <a:gd name="T33" fmla="*/ 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" h="94">
                  <a:moveTo>
                    <a:pt x="52" y="7"/>
                  </a:moveTo>
                  <a:cubicBezTo>
                    <a:pt x="51" y="16"/>
                    <a:pt x="31" y="19"/>
                    <a:pt x="35" y="31"/>
                  </a:cubicBezTo>
                  <a:cubicBezTo>
                    <a:pt x="38" y="29"/>
                    <a:pt x="42" y="25"/>
                    <a:pt x="49" y="28"/>
                  </a:cubicBezTo>
                  <a:cubicBezTo>
                    <a:pt x="49" y="35"/>
                    <a:pt x="39" y="35"/>
                    <a:pt x="35" y="40"/>
                  </a:cubicBezTo>
                  <a:cubicBezTo>
                    <a:pt x="35" y="54"/>
                    <a:pt x="51" y="71"/>
                    <a:pt x="67" y="70"/>
                  </a:cubicBezTo>
                  <a:cubicBezTo>
                    <a:pt x="61" y="74"/>
                    <a:pt x="55" y="74"/>
                    <a:pt x="49" y="80"/>
                  </a:cubicBezTo>
                  <a:cubicBezTo>
                    <a:pt x="36" y="72"/>
                    <a:pt x="35" y="62"/>
                    <a:pt x="32" y="52"/>
                  </a:cubicBezTo>
                  <a:cubicBezTo>
                    <a:pt x="30" y="63"/>
                    <a:pt x="19" y="94"/>
                    <a:pt x="0" y="80"/>
                  </a:cubicBezTo>
                  <a:cubicBezTo>
                    <a:pt x="5" y="76"/>
                    <a:pt x="10" y="78"/>
                    <a:pt x="14" y="76"/>
                  </a:cubicBezTo>
                  <a:cubicBezTo>
                    <a:pt x="21" y="67"/>
                    <a:pt x="23" y="60"/>
                    <a:pt x="22" y="52"/>
                  </a:cubicBezTo>
                  <a:cubicBezTo>
                    <a:pt x="20" y="53"/>
                    <a:pt x="16" y="61"/>
                    <a:pt x="11" y="63"/>
                  </a:cubicBezTo>
                  <a:cubicBezTo>
                    <a:pt x="7" y="62"/>
                    <a:pt x="3" y="57"/>
                    <a:pt x="0" y="54"/>
                  </a:cubicBezTo>
                  <a:cubicBezTo>
                    <a:pt x="7" y="51"/>
                    <a:pt x="17" y="49"/>
                    <a:pt x="22" y="41"/>
                  </a:cubicBezTo>
                  <a:cubicBezTo>
                    <a:pt x="26" y="34"/>
                    <a:pt x="19" y="28"/>
                    <a:pt x="24" y="23"/>
                  </a:cubicBezTo>
                  <a:cubicBezTo>
                    <a:pt x="23" y="21"/>
                    <a:pt x="20" y="18"/>
                    <a:pt x="20" y="15"/>
                  </a:cubicBezTo>
                  <a:cubicBezTo>
                    <a:pt x="21" y="15"/>
                    <a:pt x="21" y="14"/>
                    <a:pt x="22" y="13"/>
                  </a:cubicBezTo>
                  <a:cubicBezTo>
                    <a:pt x="33" y="16"/>
                    <a:pt x="41" y="0"/>
                    <a:pt x="52" y="7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4" name="Freeform 1084"/>
            <p:cNvSpPr>
              <a:spLocks noEditPoints="1"/>
            </p:cNvSpPr>
            <p:nvPr/>
          </p:nvSpPr>
          <p:spPr bwMode="auto">
            <a:xfrm>
              <a:off x="9333826" y="214541"/>
              <a:ext cx="338111" cy="581793"/>
            </a:xfrm>
            <a:custGeom>
              <a:avLst/>
              <a:gdLst>
                <a:gd name="T0" fmla="*/ 29 w 47"/>
                <a:gd name="T1" fmla="*/ 49 h 79"/>
                <a:gd name="T2" fmla="*/ 37 w 47"/>
                <a:gd name="T3" fmla="*/ 47 h 79"/>
                <a:gd name="T4" fmla="*/ 36 w 47"/>
                <a:gd name="T5" fmla="*/ 40 h 79"/>
                <a:gd name="T6" fmla="*/ 47 w 47"/>
                <a:gd name="T7" fmla="*/ 44 h 79"/>
                <a:gd name="T8" fmla="*/ 31 w 47"/>
                <a:gd name="T9" fmla="*/ 56 h 79"/>
                <a:gd name="T10" fmla="*/ 29 w 47"/>
                <a:gd name="T11" fmla="*/ 78 h 79"/>
                <a:gd name="T12" fmla="*/ 22 w 47"/>
                <a:gd name="T13" fmla="*/ 63 h 79"/>
                <a:gd name="T14" fmla="*/ 12 w 47"/>
                <a:gd name="T15" fmla="*/ 60 h 79"/>
                <a:gd name="T16" fmla="*/ 22 w 47"/>
                <a:gd name="T17" fmla="*/ 53 h 79"/>
                <a:gd name="T18" fmla="*/ 16 w 47"/>
                <a:gd name="T19" fmla="*/ 48 h 79"/>
                <a:gd name="T20" fmla="*/ 21 w 47"/>
                <a:gd name="T21" fmla="*/ 46 h 79"/>
                <a:gd name="T22" fmla="*/ 17 w 47"/>
                <a:gd name="T23" fmla="*/ 42 h 79"/>
                <a:gd name="T24" fmla="*/ 21 w 47"/>
                <a:gd name="T25" fmla="*/ 38 h 79"/>
                <a:gd name="T26" fmla="*/ 14 w 47"/>
                <a:gd name="T27" fmla="*/ 36 h 79"/>
                <a:gd name="T28" fmla="*/ 5 w 47"/>
                <a:gd name="T29" fmla="*/ 69 h 79"/>
                <a:gd name="T30" fmla="*/ 0 w 47"/>
                <a:gd name="T31" fmla="*/ 61 h 79"/>
                <a:gd name="T32" fmla="*/ 4 w 47"/>
                <a:gd name="T33" fmla="*/ 28 h 79"/>
                <a:gd name="T34" fmla="*/ 5 w 47"/>
                <a:gd name="T35" fmla="*/ 9 h 79"/>
                <a:gd name="T36" fmla="*/ 16 w 47"/>
                <a:gd name="T37" fmla="*/ 19 h 79"/>
                <a:gd name="T38" fmla="*/ 21 w 47"/>
                <a:gd name="T39" fmla="*/ 0 h 79"/>
                <a:gd name="T40" fmla="*/ 29 w 47"/>
                <a:gd name="T41" fmla="*/ 8 h 79"/>
                <a:gd name="T42" fmla="*/ 40 w 47"/>
                <a:gd name="T43" fmla="*/ 13 h 79"/>
                <a:gd name="T44" fmla="*/ 30 w 47"/>
                <a:gd name="T45" fmla="*/ 23 h 79"/>
                <a:gd name="T46" fmla="*/ 39 w 47"/>
                <a:gd name="T47" fmla="*/ 18 h 79"/>
                <a:gd name="T48" fmla="*/ 43 w 47"/>
                <a:gd name="T49" fmla="*/ 22 h 79"/>
                <a:gd name="T50" fmla="*/ 29 w 47"/>
                <a:gd name="T51" fmla="*/ 30 h 79"/>
                <a:gd name="T52" fmla="*/ 35 w 47"/>
                <a:gd name="T53" fmla="*/ 33 h 79"/>
                <a:gd name="T54" fmla="*/ 31 w 47"/>
                <a:gd name="T55" fmla="*/ 39 h 79"/>
                <a:gd name="T56" fmla="*/ 35 w 47"/>
                <a:gd name="T57" fmla="*/ 41 h 79"/>
                <a:gd name="T58" fmla="*/ 29 w 47"/>
                <a:gd name="T59" fmla="*/ 49 h 79"/>
                <a:gd name="T60" fmla="*/ 16 w 47"/>
                <a:gd name="T61" fmla="*/ 32 h 79"/>
                <a:gd name="T62" fmla="*/ 21 w 47"/>
                <a:gd name="T63" fmla="*/ 26 h 79"/>
                <a:gd name="T64" fmla="*/ 14 w 47"/>
                <a:gd name="T65" fmla="*/ 19 h 79"/>
                <a:gd name="T66" fmla="*/ 16 w 47"/>
                <a:gd name="T67" fmla="*/ 32 h 79"/>
                <a:gd name="T68" fmla="*/ 29 w 47"/>
                <a:gd name="T69" fmla="*/ 18 h 79"/>
                <a:gd name="T70" fmla="*/ 33 w 47"/>
                <a:gd name="T71" fmla="*/ 15 h 79"/>
                <a:gd name="T72" fmla="*/ 32 w 47"/>
                <a:gd name="T73" fmla="*/ 13 h 79"/>
                <a:gd name="T74" fmla="*/ 30 w 47"/>
                <a:gd name="T75" fmla="*/ 13 h 79"/>
                <a:gd name="T76" fmla="*/ 29 w 47"/>
                <a:gd name="T77" fmla="*/ 1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" h="79">
                  <a:moveTo>
                    <a:pt x="29" y="49"/>
                  </a:moveTo>
                  <a:cubicBezTo>
                    <a:pt x="31" y="50"/>
                    <a:pt x="34" y="49"/>
                    <a:pt x="37" y="47"/>
                  </a:cubicBezTo>
                  <a:cubicBezTo>
                    <a:pt x="39" y="46"/>
                    <a:pt x="35" y="42"/>
                    <a:pt x="36" y="40"/>
                  </a:cubicBezTo>
                  <a:cubicBezTo>
                    <a:pt x="39" y="42"/>
                    <a:pt x="43" y="44"/>
                    <a:pt x="47" y="44"/>
                  </a:cubicBezTo>
                  <a:cubicBezTo>
                    <a:pt x="47" y="50"/>
                    <a:pt x="36" y="52"/>
                    <a:pt x="31" y="56"/>
                  </a:cubicBezTo>
                  <a:cubicBezTo>
                    <a:pt x="28" y="63"/>
                    <a:pt x="33" y="72"/>
                    <a:pt x="29" y="78"/>
                  </a:cubicBezTo>
                  <a:cubicBezTo>
                    <a:pt x="19" y="79"/>
                    <a:pt x="24" y="69"/>
                    <a:pt x="22" y="63"/>
                  </a:cubicBezTo>
                  <a:cubicBezTo>
                    <a:pt x="18" y="64"/>
                    <a:pt x="15" y="63"/>
                    <a:pt x="12" y="60"/>
                  </a:cubicBezTo>
                  <a:cubicBezTo>
                    <a:pt x="13" y="57"/>
                    <a:pt x="21" y="57"/>
                    <a:pt x="22" y="53"/>
                  </a:cubicBezTo>
                  <a:cubicBezTo>
                    <a:pt x="21" y="49"/>
                    <a:pt x="18" y="51"/>
                    <a:pt x="16" y="48"/>
                  </a:cubicBezTo>
                  <a:cubicBezTo>
                    <a:pt x="18" y="47"/>
                    <a:pt x="19" y="46"/>
                    <a:pt x="21" y="46"/>
                  </a:cubicBezTo>
                  <a:cubicBezTo>
                    <a:pt x="20" y="43"/>
                    <a:pt x="19" y="42"/>
                    <a:pt x="17" y="42"/>
                  </a:cubicBezTo>
                  <a:cubicBezTo>
                    <a:pt x="16" y="40"/>
                    <a:pt x="19" y="39"/>
                    <a:pt x="21" y="38"/>
                  </a:cubicBezTo>
                  <a:cubicBezTo>
                    <a:pt x="19" y="35"/>
                    <a:pt x="17" y="37"/>
                    <a:pt x="14" y="36"/>
                  </a:cubicBezTo>
                  <a:cubicBezTo>
                    <a:pt x="9" y="46"/>
                    <a:pt x="13" y="59"/>
                    <a:pt x="5" y="69"/>
                  </a:cubicBezTo>
                  <a:cubicBezTo>
                    <a:pt x="1" y="69"/>
                    <a:pt x="2" y="64"/>
                    <a:pt x="0" y="61"/>
                  </a:cubicBezTo>
                  <a:cubicBezTo>
                    <a:pt x="6" y="51"/>
                    <a:pt x="10" y="41"/>
                    <a:pt x="4" y="28"/>
                  </a:cubicBezTo>
                  <a:cubicBezTo>
                    <a:pt x="11" y="23"/>
                    <a:pt x="7" y="16"/>
                    <a:pt x="5" y="9"/>
                  </a:cubicBezTo>
                  <a:cubicBezTo>
                    <a:pt x="10" y="8"/>
                    <a:pt x="17" y="13"/>
                    <a:pt x="16" y="19"/>
                  </a:cubicBezTo>
                  <a:cubicBezTo>
                    <a:pt x="25" y="15"/>
                    <a:pt x="17" y="6"/>
                    <a:pt x="21" y="0"/>
                  </a:cubicBezTo>
                  <a:cubicBezTo>
                    <a:pt x="24" y="3"/>
                    <a:pt x="29" y="4"/>
                    <a:pt x="29" y="8"/>
                  </a:cubicBezTo>
                  <a:cubicBezTo>
                    <a:pt x="33" y="7"/>
                    <a:pt x="38" y="7"/>
                    <a:pt x="40" y="13"/>
                  </a:cubicBezTo>
                  <a:cubicBezTo>
                    <a:pt x="38" y="16"/>
                    <a:pt x="32" y="20"/>
                    <a:pt x="30" y="23"/>
                  </a:cubicBezTo>
                  <a:cubicBezTo>
                    <a:pt x="33" y="24"/>
                    <a:pt x="37" y="20"/>
                    <a:pt x="39" y="18"/>
                  </a:cubicBezTo>
                  <a:cubicBezTo>
                    <a:pt x="40" y="20"/>
                    <a:pt x="42" y="20"/>
                    <a:pt x="43" y="22"/>
                  </a:cubicBezTo>
                  <a:cubicBezTo>
                    <a:pt x="41" y="25"/>
                    <a:pt x="32" y="25"/>
                    <a:pt x="29" y="30"/>
                  </a:cubicBezTo>
                  <a:cubicBezTo>
                    <a:pt x="31" y="33"/>
                    <a:pt x="33" y="32"/>
                    <a:pt x="35" y="33"/>
                  </a:cubicBezTo>
                  <a:cubicBezTo>
                    <a:pt x="36" y="36"/>
                    <a:pt x="34" y="38"/>
                    <a:pt x="31" y="39"/>
                  </a:cubicBezTo>
                  <a:cubicBezTo>
                    <a:pt x="32" y="41"/>
                    <a:pt x="33" y="41"/>
                    <a:pt x="35" y="41"/>
                  </a:cubicBezTo>
                  <a:cubicBezTo>
                    <a:pt x="37" y="44"/>
                    <a:pt x="28" y="46"/>
                    <a:pt x="29" y="49"/>
                  </a:cubicBezTo>
                  <a:close/>
                  <a:moveTo>
                    <a:pt x="16" y="32"/>
                  </a:moveTo>
                  <a:cubicBezTo>
                    <a:pt x="20" y="30"/>
                    <a:pt x="20" y="28"/>
                    <a:pt x="21" y="26"/>
                  </a:cubicBezTo>
                  <a:cubicBezTo>
                    <a:pt x="18" y="22"/>
                    <a:pt x="13" y="25"/>
                    <a:pt x="14" y="19"/>
                  </a:cubicBezTo>
                  <a:cubicBezTo>
                    <a:pt x="6" y="23"/>
                    <a:pt x="11" y="29"/>
                    <a:pt x="16" y="32"/>
                  </a:cubicBezTo>
                  <a:close/>
                  <a:moveTo>
                    <a:pt x="29" y="18"/>
                  </a:moveTo>
                  <a:cubicBezTo>
                    <a:pt x="32" y="17"/>
                    <a:pt x="31" y="15"/>
                    <a:pt x="33" y="15"/>
                  </a:cubicBezTo>
                  <a:cubicBezTo>
                    <a:pt x="32" y="14"/>
                    <a:pt x="32" y="14"/>
                    <a:pt x="32" y="13"/>
                  </a:cubicBezTo>
                  <a:cubicBezTo>
                    <a:pt x="31" y="14"/>
                    <a:pt x="30" y="13"/>
                    <a:pt x="30" y="13"/>
                  </a:cubicBezTo>
                  <a:cubicBezTo>
                    <a:pt x="30" y="15"/>
                    <a:pt x="27" y="16"/>
                    <a:pt x="29" y="18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5" name="Freeform 1085"/>
            <p:cNvSpPr>
              <a:spLocks noEditPoints="1"/>
            </p:cNvSpPr>
            <p:nvPr/>
          </p:nvSpPr>
          <p:spPr bwMode="auto">
            <a:xfrm>
              <a:off x="10381664" y="266324"/>
              <a:ext cx="499551" cy="478228"/>
            </a:xfrm>
            <a:custGeom>
              <a:avLst/>
              <a:gdLst>
                <a:gd name="T0" fmla="*/ 45 w 69"/>
                <a:gd name="T1" fmla="*/ 0 h 65"/>
                <a:gd name="T2" fmla="*/ 57 w 69"/>
                <a:gd name="T3" fmla="*/ 11 h 65"/>
                <a:gd name="T4" fmla="*/ 46 w 69"/>
                <a:gd name="T5" fmla="*/ 25 h 65"/>
                <a:gd name="T6" fmla="*/ 48 w 69"/>
                <a:gd name="T7" fmla="*/ 40 h 65"/>
                <a:gd name="T8" fmla="*/ 69 w 69"/>
                <a:gd name="T9" fmla="*/ 49 h 65"/>
                <a:gd name="T10" fmla="*/ 54 w 69"/>
                <a:gd name="T11" fmla="*/ 58 h 65"/>
                <a:gd name="T12" fmla="*/ 45 w 69"/>
                <a:gd name="T13" fmla="*/ 50 h 65"/>
                <a:gd name="T14" fmla="*/ 32 w 69"/>
                <a:gd name="T15" fmla="*/ 62 h 65"/>
                <a:gd name="T16" fmla="*/ 27 w 69"/>
                <a:gd name="T17" fmla="*/ 60 h 65"/>
                <a:gd name="T18" fmla="*/ 23 w 69"/>
                <a:gd name="T19" fmla="*/ 65 h 65"/>
                <a:gd name="T20" fmla="*/ 11 w 69"/>
                <a:gd name="T21" fmla="*/ 59 h 65"/>
                <a:gd name="T22" fmla="*/ 19 w 69"/>
                <a:gd name="T23" fmla="*/ 55 h 65"/>
                <a:gd name="T24" fmla="*/ 20 w 69"/>
                <a:gd name="T25" fmla="*/ 40 h 65"/>
                <a:gd name="T26" fmla="*/ 9 w 69"/>
                <a:gd name="T27" fmla="*/ 54 h 65"/>
                <a:gd name="T28" fmla="*/ 0 w 69"/>
                <a:gd name="T29" fmla="*/ 50 h 65"/>
                <a:gd name="T30" fmla="*/ 20 w 69"/>
                <a:gd name="T31" fmla="*/ 25 h 65"/>
                <a:gd name="T32" fmla="*/ 13 w 69"/>
                <a:gd name="T33" fmla="*/ 20 h 65"/>
                <a:gd name="T34" fmla="*/ 21 w 69"/>
                <a:gd name="T35" fmla="*/ 14 h 65"/>
                <a:gd name="T36" fmla="*/ 22 w 69"/>
                <a:gd name="T37" fmla="*/ 3 h 65"/>
                <a:gd name="T38" fmla="*/ 34 w 69"/>
                <a:gd name="T39" fmla="*/ 13 h 65"/>
                <a:gd name="T40" fmla="*/ 29 w 69"/>
                <a:gd name="T41" fmla="*/ 20 h 65"/>
                <a:gd name="T42" fmla="*/ 44 w 69"/>
                <a:gd name="T43" fmla="*/ 11 h 65"/>
                <a:gd name="T44" fmla="*/ 45 w 69"/>
                <a:gd name="T45" fmla="*/ 0 h 65"/>
                <a:gd name="T46" fmla="*/ 28 w 69"/>
                <a:gd name="T47" fmla="*/ 25 h 65"/>
                <a:gd name="T48" fmla="*/ 26 w 69"/>
                <a:gd name="T49" fmla="*/ 56 h 65"/>
                <a:gd name="T50" fmla="*/ 39 w 69"/>
                <a:gd name="T51" fmla="*/ 44 h 65"/>
                <a:gd name="T52" fmla="*/ 35 w 69"/>
                <a:gd name="T53" fmla="*/ 36 h 65"/>
                <a:gd name="T54" fmla="*/ 45 w 69"/>
                <a:gd name="T55" fmla="*/ 34 h 65"/>
                <a:gd name="T56" fmla="*/ 38 w 69"/>
                <a:gd name="T57" fmla="*/ 29 h 65"/>
                <a:gd name="T58" fmla="*/ 39 w 69"/>
                <a:gd name="T59" fmla="*/ 21 h 65"/>
                <a:gd name="T60" fmla="*/ 28 w 69"/>
                <a:gd name="T61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" h="65">
                  <a:moveTo>
                    <a:pt x="45" y="0"/>
                  </a:moveTo>
                  <a:cubicBezTo>
                    <a:pt x="52" y="1"/>
                    <a:pt x="56" y="5"/>
                    <a:pt x="57" y="11"/>
                  </a:cubicBezTo>
                  <a:cubicBezTo>
                    <a:pt x="51" y="13"/>
                    <a:pt x="49" y="19"/>
                    <a:pt x="46" y="25"/>
                  </a:cubicBezTo>
                  <a:cubicBezTo>
                    <a:pt x="53" y="27"/>
                    <a:pt x="55" y="36"/>
                    <a:pt x="48" y="40"/>
                  </a:cubicBezTo>
                  <a:cubicBezTo>
                    <a:pt x="50" y="47"/>
                    <a:pt x="61" y="49"/>
                    <a:pt x="69" y="49"/>
                  </a:cubicBezTo>
                  <a:cubicBezTo>
                    <a:pt x="65" y="54"/>
                    <a:pt x="58" y="55"/>
                    <a:pt x="54" y="58"/>
                  </a:cubicBezTo>
                  <a:cubicBezTo>
                    <a:pt x="50" y="56"/>
                    <a:pt x="48" y="53"/>
                    <a:pt x="45" y="50"/>
                  </a:cubicBezTo>
                  <a:cubicBezTo>
                    <a:pt x="40" y="54"/>
                    <a:pt x="36" y="59"/>
                    <a:pt x="32" y="62"/>
                  </a:cubicBezTo>
                  <a:cubicBezTo>
                    <a:pt x="30" y="62"/>
                    <a:pt x="28" y="61"/>
                    <a:pt x="27" y="60"/>
                  </a:cubicBezTo>
                  <a:cubicBezTo>
                    <a:pt x="25" y="61"/>
                    <a:pt x="25" y="64"/>
                    <a:pt x="23" y="65"/>
                  </a:cubicBezTo>
                  <a:cubicBezTo>
                    <a:pt x="19" y="63"/>
                    <a:pt x="16" y="60"/>
                    <a:pt x="11" y="59"/>
                  </a:cubicBezTo>
                  <a:cubicBezTo>
                    <a:pt x="12" y="55"/>
                    <a:pt x="17" y="58"/>
                    <a:pt x="19" y="55"/>
                  </a:cubicBezTo>
                  <a:cubicBezTo>
                    <a:pt x="19" y="50"/>
                    <a:pt x="19" y="45"/>
                    <a:pt x="20" y="40"/>
                  </a:cubicBezTo>
                  <a:cubicBezTo>
                    <a:pt x="15" y="42"/>
                    <a:pt x="14" y="51"/>
                    <a:pt x="9" y="54"/>
                  </a:cubicBezTo>
                  <a:cubicBezTo>
                    <a:pt x="5" y="54"/>
                    <a:pt x="3" y="51"/>
                    <a:pt x="0" y="50"/>
                  </a:cubicBezTo>
                  <a:cubicBezTo>
                    <a:pt x="7" y="42"/>
                    <a:pt x="17" y="38"/>
                    <a:pt x="20" y="25"/>
                  </a:cubicBezTo>
                  <a:cubicBezTo>
                    <a:pt x="18" y="24"/>
                    <a:pt x="13" y="24"/>
                    <a:pt x="13" y="20"/>
                  </a:cubicBezTo>
                  <a:cubicBezTo>
                    <a:pt x="14" y="16"/>
                    <a:pt x="20" y="18"/>
                    <a:pt x="21" y="14"/>
                  </a:cubicBezTo>
                  <a:cubicBezTo>
                    <a:pt x="22" y="10"/>
                    <a:pt x="20" y="6"/>
                    <a:pt x="22" y="3"/>
                  </a:cubicBezTo>
                  <a:cubicBezTo>
                    <a:pt x="30" y="4"/>
                    <a:pt x="31" y="9"/>
                    <a:pt x="34" y="13"/>
                  </a:cubicBezTo>
                  <a:cubicBezTo>
                    <a:pt x="34" y="17"/>
                    <a:pt x="30" y="16"/>
                    <a:pt x="29" y="20"/>
                  </a:cubicBezTo>
                  <a:cubicBezTo>
                    <a:pt x="33" y="21"/>
                    <a:pt x="40" y="15"/>
                    <a:pt x="44" y="11"/>
                  </a:cubicBezTo>
                  <a:cubicBezTo>
                    <a:pt x="45" y="7"/>
                    <a:pt x="44" y="4"/>
                    <a:pt x="45" y="0"/>
                  </a:cubicBezTo>
                  <a:close/>
                  <a:moveTo>
                    <a:pt x="28" y="25"/>
                  </a:moveTo>
                  <a:cubicBezTo>
                    <a:pt x="27" y="36"/>
                    <a:pt x="26" y="46"/>
                    <a:pt x="26" y="56"/>
                  </a:cubicBezTo>
                  <a:cubicBezTo>
                    <a:pt x="33" y="55"/>
                    <a:pt x="37" y="50"/>
                    <a:pt x="39" y="44"/>
                  </a:cubicBezTo>
                  <a:cubicBezTo>
                    <a:pt x="39" y="41"/>
                    <a:pt x="35" y="40"/>
                    <a:pt x="35" y="36"/>
                  </a:cubicBezTo>
                  <a:cubicBezTo>
                    <a:pt x="39" y="34"/>
                    <a:pt x="43" y="41"/>
                    <a:pt x="45" y="34"/>
                  </a:cubicBezTo>
                  <a:cubicBezTo>
                    <a:pt x="41" y="34"/>
                    <a:pt x="38" y="33"/>
                    <a:pt x="38" y="29"/>
                  </a:cubicBezTo>
                  <a:cubicBezTo>
                    <a:pt x="38" y="27"/>
                    <a:pt x="44" y="22"/>
                    <a:pt x="39" y="21"/>
                  </a:cubicBezTo>
                  <a:cubicBezTo>
                    <a:pt x="38" y="26"/>
                    <a:pt x="32" y="25"/>
                    <a:pt x="28" y="25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6" name="Freeform 1086"/>
            <p:cNvSpPr/>
            <p:nvPr/>
          </p:nvSpPr>
          <p:spPr bwMode="auto">
            <a:xfrm>
              <a:off x="11024379" y="339428"/>
              <a:ext cx="289374" cy="383801"/>
            </a:xfrm>
            <a:custGeom>
              <a:avLst/>
              <a:gdLst>
                <a:gd name="T0" fmla="*/ 31 w 40"/>
                <a:gd name="T1" fmla="*/ 5 h 52"/>
                <a:gd name="T2" fmla="*/ 29 w 40"/>
                <a:gd name="T3" fmla="*/ 19 h 52"/>
                <a:gd name="T4" fmla="*/ 31 w 40"/>
                <a:gd name="T5" fmla="*/ 15 h 52"/>
                <a:gd name="T6" fmla="*/ 40 w 40"/>
                <a:gd name="T7" fmla="*/ 19 h 52"/>
                <a:gd name="T8" fmla="*/ 26 w 40"/>
                <a:gd name="T9" fmla="*/ 29 h 52"/>
                <a:gd name="T10" fmla="*/ 21 w 40"/>
                <a:gd name="T11" fmla="*/ 42 h 52"/>
                <a:gd name="T12" fmla="*/ 0 w 40"/>
                <a:gd name="T13" fmla="*/ 50 h 52"/>
                <a:gd name="T14" fmla="*/ 17 w 40"/>
                <a:gd name="T15" fmla="*/ 36 h 52"/>
                <a:gd name="T16" fmla="*/ 8 w 40"/>
                <a:gd name="T17" fmla="*/ 41 h 52"/>
                <a:gd name="T18" fmla="*/ 3 w 40"/>
                <a:gd name="T19" fmla="*/ 34 h 52"/>
                <a:gd name="T20" fmla="*/ 19 w 40"/>
                <a:gd name="T21" fmla="*/ 25 h 52"/>
                <a:gd name="T22" fmla="*/ 21 w 40"/>
                <a:gd name="T23" fmla="*/ 1 h 52"/>
                <a:gd name="T24" fmla="*/ 31 w 40"/>
                <a:gd name="T25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52">
                  <a:moveTo>
                    <a:pt x="31" y="5"/>
                  </a:moveTo>
                  <a:cubicBezTo>
                    <a:pt x="32" y="9"/>
                    <a:pt x="27" y="15"/>
                    <a:pt x="29" y="19"/>
                  </a:cubicBezTo>
                  <a:cubicBezTo>
                    <a:pt x="32" y="19"/>
                    <a:pt x="29" y="16"/>
                    <a:pt x="31" y="15"/>
                  </a:cubicBezTo>
                  <a:cubicBezTo>
                    <a:pt x="35" y="16"/>
                    <a:pt x="39" y="15"/>
                    <a:pt x="40" y="19"/>
                  </a:cubicBezTo>
                  <a:cubicBezTo>
                    <a:pt x="37" y="24"/>
                    <a:pt x="30" y="23"/>
                    <a:pt x="26" y="29"/>
                  </a:cubicBezTo>
                  <a:cubicBezTo>
                    <a:pt x="23" y="33"/>
                    <a:pt x="23" y="38"/>
                    <a:pt x="21" y="42"/>
                  </a:cubicBezTo>
                  <a:cubicBezTo>
                    <a:pt x="16" y="50"/>
                    <a:pt x="11" y="52"/>
                    <a:pt x="0" y="50"/>
                  </a:cubicBezTo>
                  <a:cubicBezTo>
                    <a:pt x="5" y="44"/>
                    <a:pt x="17" y="48"/>
                    <a:pt x="17" y="36"/>
                  </a:cubicBezTo>
                  <a:cubicBezTo>
                    <a:pt x="13" y="36"/>
                    <a:pt x="12" y="42"/>
                    <a:pt x="8" y="41"/>
                  </a:cubicBezTo>
                  <a:cubicBezTo>
                    <a:pt x="4" y="40"/>
                    <a:pt x="3" y="37"/>
                    <a:pt x="3" y="34"/>
                  </a:cubicBezTo>
                  <a:cubicBezTo>
                    <a:pt x="8" y="31"/>
                    <a:pt x="14" y="30"/>
                    <a:pt x="19" y="25"/>
                  </a:cubicBezTo>
                  <a:cubicBezTo>
                    <a:pt x="21" y="17"/>
                    <a:pt x="19" y="9"/>
                    <a:pt x="21" y="1"/>
                  </a:cubicBezTo>
                  <a:cubicBezTo>
                    <a:pt x="24" y="0"/>
                    <a:pt x="28" y="3"/>
                    <a:pt x="31" y="5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7" name="Freeform 1087"/>
            <p:cNvSpPr/>
            <p:nvPr/>
          </p:nvSpPr>
          <p:spPr bwMode="auto">
            <a:xfrm>
              <a:off x="11213234" y="583112"/>
              <a:ext cx="173624" cy="118796"/>
            </a:xfrm>
            <a:custGeom>
              <a:avLst/>
              <a:gdLst>
                <a:gd name="T0" fmla="*/ 21 w 24"/>
                <a:gd name="T1" fmla="*/ 7 h 16"/>
                <a:gd name="T2" fmla="*/ 11 w 24"/>
                <a:gd name="T3" fmla="*/ 16 h 16"/>
                <a:gd name="T4" fmla="*/ 1 w 24"/>
                <a:gd name="T5" fmla="*/ 0 h 16"/>
                <a:gd name="T6" fmla="*/ 21 w 24"/>
                <a:gd name="T7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1" y="7"/>
                  </a:moveTo>
                  <a:cubicBezTo>
                    <a:pt x="24" y="11"/>
                    <a:pt x="14" y="13"/>
                    <a:pt x="11" y="16"/>
                  </a:cubicBezTo>
                  <a:cubicBezTo>
                    <a:pt x="4" y="12"/>
                    <a:pt x="0" y="7"/>
                    <a:pt x="1" y="0"/>
                  </a:cubicBezTo>
                  <a:cubicBezTo>
                    <a:pt x="6" y="5"/>
                    <a:pt x="15" y="10"/>
                    <a:pt x="21" y="7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8" name="Freeform 1088"/>
            <p:cNvSpPr/>
            <p:nvPr/>
          </p:nvSpPr>
          <p:spPr bwMode="auto">
            <a:xfrm>
              <a:off x="9912574" y="266324"/>
              <a:ext cx="194947" cy="124888"/>
            </a:xfrm>
            <a:custGeom>
              <a:avLst/>
              <a:gdLst>
                <a:gd name="T0" fmla="*/ 0 w 27"/>
                <a:gd name="T1" fmla="*/ 17 h 17"/>
                <a:gd name="T2" fmla="*/ 19 w 27"/>
                <a:gd name="T3" fmla="*/ 0 h 17"/>
                <a:gd name="T4" fmla="*/ 0 w 27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7">
                  <a:moveTo>
                    <a:pt x="0" y="17"/>
                  </a:moveTo>
                  <a:cubicBezTo>
                    <a:pt x="3" y="9"/>
                    <a:pt x="12" y="2"/>
                    <a:pt x="19" y="0"/>
                  </a:cubicBezTo>
                  <a:cubicBezTo>
                    <a:pt x="27" y="13"/>
                    <a:pt x="6" y="12"/>
                    <a:pt x="0" y="17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9" name="Freeform 1089"/>
            <p:cNvSpPr/>
            <p:nvPr/>
          </p:nvSpPr>
          <p:spPr bwMode="auto">
            <a:xfrm>
              <a:off x="9839469" y="251093"/>
              <a:ext cx="453860" cy="554379"/>
            </a:xfrm>
            <a:custGeom>
              <a:avLst/>
              <a:gdLst>
                <a:gd name="T0" fmla="*/ 43 w 63"/>
                <a:gd name="T1" fmla="*/ 1 h 75"/>
                <a:gd name="T2" fmla="*/ 51 w 63"/>
                <a:gd name="T3" fmla="*/ 5 h 75"/>
                <a:gd name="T4" fmla="*/ 51 w 63"/>
                <a:gd name="T5" fmla="*/ 31 h 75"/>
                <a:gd name="T6" fmla="*/ 55 w 63"/>
                <a:gd name="T7" fmla="*/ 24 h 75"/>
                <a:gd name="T8" fmla="*/ 50 w 63"/>
                <a:gd name="T9" fmla="*/ 39 h 75"/>
                <a:gd name="T10" fmla="*/ 45 w 63"/>
                <a:gd name="T11" fmla="*/ 75 h 75"/>
                <a:gd name="T12" fmla="*/ 44 w 63"/>
                <a:gd name="T13" fmla="*/ 45 h 75"/>
                <a:gd name="T14" fmla="*/ 35 w 63"/>
                <a:gd name="T15" fmla="*/ 50 h 75"/>
                <a:gd name="T16" fmla="*/ 34 w 63"/>
                <a:gd name="T17" fmla="*/ 33 h 75"/>
                <a:gd name="T18" fmla="*/ 22 w 63"/>
                <a:gd name="T19" fmla="*/ 58 h 75"/>
                <a:gd name="T20" fmla="*/ 18 w 63"/>
                <a:gd name="T21" fmla="*/ 52 h 75"/>
                <a:gd name="T22" fmla="*/ 11 w 63"/>
                <a:gd name="T23" fmla="*/ 57 h 75"/>
                <a:gd name="T24" fmla="*/ 13 w 63"/>
                <a:gd name="T25" fmla="*/ 43 h 75"/>
                <a:gd name="T26" fmla="*/ 17 w 63"/>
                <a:gd name="T27" fmla="*/ 45 h 75"/>
                <a:gd name="T28" fmla="*/ 18 w 63"/>
                <a:gd name="T29" fmla="*/ 33 h 75"/>
                <a:gd name="T30" fmla="*/ 9 w 63"/>
                <a:gd name="T31" fmla="*/ 41 h 75"/>
                <a:gd name="T32" fmla="*/ 0 w 63"/>
                <a:gd name="T33" fmla="*/ 39 h 75"/>
                <a:gd name="T34" fmla="*/ 22 w 63"/>
                <a:gd name="T35" fmla="*/ 17 h 75"/>
                <a:gd name="T36" fmla="*/ 28 w 63"/>
                <a:gd name="T37" fmla="*/ 24 h 75"/>
                <a:gd name="T38" fmla="*/ 25 w 63"/>
                <a:gd name="T39" fmla="*/ 36 h 75"/>
                <a:gd name="T40" fmla="*/ 34 w 63"/>
                <a:gd name="T41" fmla="*/ 25 h 75"/>
                <a:gd name="T42" fmla="*/ 29 w 63"/>
                <a:gd name="T43" fmla="*/ 13 h 75"/>
                <a:gd name="T44" fmla="*/ 40 w 63"/>
                <a:gd name="T45" fmla="*/ 38 h 75"/>
                <a:gd name="T46" fmla="*/ 43 w 63"/>
                <a:gd name="T47" fmla="*/ 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3" h="75">
                  <a:moveTo>
                    <a:pt x="43" y="1"/>
                  </a:moveTo>
                  <a:cubicBezTo>
                    <a:pt x="47" y="0"/>
                    <a:pt x="49" y="3"/>
                    <a:pt x="51" y="5"/>
                  </a:cubicBezTo>
                  <a:cubicBezTo>
                    <a:pt x="52" y="15"/>
                    <a:pt x="49" y="21"/>
                    <a:pt x="51" y="31"/>
                  </a:cubicBezTo>
                  <a:cubicBezTo>
                    <a:pt x="55" y="30"/>
                    <a:pt x="54" y="26"/>
                    <a:pt x="55" y="24"/>
                  </a:cubicBezTo>
                  <a:cubicBezTo>
                    <a:pt x="63" y="29"/>
                    <a:pt x="55" y="36"/>
                    <a:pt x="50" y="39"/>
                  </a:cubicBezTo>
                  <a:cubicBezTo>
                    <a:pt x="49" y="52"/>
                    <a:pt x="55" y="69"/>
                    <a:pt x="45" y="75"/>
                  </a:cubicBezTo>
                  <a:cubicBezTo>
                    <a:pt x="43" y="64"/>
                    <a:pt x="44" y="55"/>
                    <a:pt x="44" y="45"/>
                  </a:cubicBezTo>
                  <a:cubicBezTo>
                    <a:pt x="39" y="45"/>
                    <a:pt x="40" y="50"/>
                    <a:pt x="35" y="50"/>
                  </a:cubicBezTo>
                  <a:cubicBezTo>
                    <a:pt x="28" y="46"/>
                    <a:pt x="40" y="39"/>
                    <a:pt x="34" y="33"/>
                  </a:cubicBezTo>
                  <a:cubicBezTo>
                    <a:pt x="27" y="39"/>
                    <a:pt x="24" y="48"/>
                    <a:pt x="22" y="58"/>
                  </a:cubicBezTo>
                  <a:cubicBezTo>
                    <a:pt x="20" y="58"/>
                    <a:pt x="18" y="57"/>
                    <a:pt x="18" y="52"/>
                  </a:cubicBezTo>
                  <a:cubicBezTo>
                    <a:pt x="14" y="52"/>
                    <a:pt x="14" y="59"/>
                    <a:pt x="11" y="57"/>
                  </a:cubicBezTo>
                  <a:cubicBezTo>
                    <a:pt x="5" y="54"/>
                    <a:pt x="10" y="45"/>
                    <a:pt x="13" y="43"/>
                  </a:cubicBezTo>
                  <a:cubicBezTo>
                    <a:pt x="16" y="42"/>
                    <a:pt x="15" y="46"/>
                    <a:pt x="17" y="45"/>
                  </a:cubicBezTo>
                  <a:cubicBezTo>
                    <a:pt x="18" y="42"/>
                    <a:pt x="17" y="37"/>
                    <a:pt x="18" y="33"/>
                  </a:cubicBezTo>
                  <a:cubicBezTo>
                    <a:pt x="15" y="33"/>
                    <a:pt x="11" y="38"/>
                    <a:pt x="9" y="41"/>
                  </a:cubicBezTo>
                  <a:cubicBezTo>
                    <a:pt x="5" y="42"/>
                    <a:pt x="2" y="40"/>
                    <a:pt x="0" y="39"/>
                  </a:cubicBezTo>
                  <a:cubicBezTo>
                    <a:pt x="6" y="31"/>
                    <a:pt x="20" y="28"/>
                    <a:pt x="22" y="17"/>
                  </a:cubicBezTo>
                  <a:cubicBezTo>
                    <a:pt x="25" y="17"/>
                    <a:pt x="27" y="21"/>
                    <a:pt x="28" y="24"/>
                  </a:cubicBezTo>
                  <a:cubicBezTo>
                    <a:pt x="28" y="28"/>
                    <a:pt x="24" y="30"/>
                    <a:pt x="25" y="36"/>
                  </a:cubicBezTo>
                  <a:cubicBezTo>
                    <a:pt x="30" y="34"/>
                    <a:pt x="33" y="30"/>
                    <a:pt x="34" y="25"/>
                  </a:cubicBezTo>
                  <a:cubicBezTo>
                    <a:pt x="33" y="21"/>
                    <a:pt x="28" y="17"/>
                    <a:pt x="29" y="13"/>
                  </a:cubicBezTo>
                  <a:cubicBezTo>
                    <a:pt x="42" y="12"/>
                    <a:pt x="37" y="30"/>
                    <a:pt x="40" y="38"/>
                  </a:cubicBezTo>
                  <a:cubicBezTo>
                    <a:pt x="49" y="31"/>
                    <a:pt x="42" y="13"/>
                    <a:pt x="43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0" name="Freeform 1090"/>
            <p:cNvSpPr>
              <a:spLocks noEditPoints="1"/>
            </p:cNvSpPr>
            <p:nvPr/>
          </p:nvSpPr>
          <p:spPr bwMode="auto">
            <a:xfrm>
              <a:off x="11545252" y="141436"/>
              <a:ext cx="426446" cy="700589"/>
            </a:xfrm>
            <a:custGeom>
              <a:avLst/>
              <a:gdLst>
                <a:gd name="T0" fmla="*/ 19 w 59"/>
                <a:gd name="T1" fmla="*/ 53 h 95"/>
                <a:gd name="T2" fmla="*/ 50 w 59"/>
                <a:gd name="T3" fmla="*/ 43 h 95"/>
                <a:gd name="T4" fmla="*/ 35 w 59"/>
                <a:gd name="T5" fmla="*/ 62 h 95"/>
                <a:gd name="T6" fmla="*/ 47 w 59"/>
                <a:gd name="T7" fmla="*/ 62 h 95"/>
                <a:gd name="T8" fmla="*/ 49 w 59"/>
                <a:gd name="T9" fmla="*/ 67 h 95"/>
                <a:gd name="T10" fmla="*/ 37 w 59"/>
                <a:gd name="T11" fmla="*/ 72 h 95"/>
                <a:gd name="T12" fmla="*/ 33 w 59"/>
                <a:gd name="T13" fmla="*/ 95 h 95"/>
                <a:gd name="T14" fmla="*/ 17 w 59"/>
                <a:gd name="T15" fmla="*/ 86 h 95"/>
                <a:gd name="T16" fmla="*/ 32 w 59"/>
                <a:gd name="T17" fmla="*/ 74 h 95"/>
                <a:gd name="T18" fmla="*/ 7 w 59"/>
                <a:gd name="T19" fmla="*/ 76 h 95"/>
                <a:gd name="T20" fmla="*/ 41 w 59"/>
                <a:gd name="T21" fmla="*/ 50 h 95"/>
                <a:gd name="T22" fmla="*/ 8 w 59"/>
                <a:gd name="T23" fmla="*/ 70 h 95"/>
                <a:gd name="T24" fmla="*/ 1 w 59"/>
                <a:gd name="T25" fmla="*/ 62 h 95"/>
                <a:gd name="T26" fmla="*/ 33 w 59"/>
                <a:gd name="T27" fmla="*/ 41 h 95"/>
                <a:gd name="T28" fmla="*/ 31 w 59"/>
                <a:gd name="T29" fmla="*/ 31 h 95"/>
                <a:gd name="T30" fmla="*/ 25 w 59"/>
                <a:gd name="T31" fmla="*/ 39 h 95"/>
                <a:gd name="T32" fmla="*/ 19 w 59"/>
                <a:gd name="T33" fmla="*/ 39 h 95"/>
                <a:gd name="T34" fmla="*/ 15 w 59"/>
                <a:gd name="T35" fmla="*/ 47 h 95"/>
                <a:gd name="T36" fmla="*/ 7 w 59"/>
                <a:gd name="T37" fmla="*/ 28 h 95"/>
                <a:gd name="T38" fmla="*/ 17 w 59"/>
                <a:gd name="T39" fmla="*/ 32 h 95"/>
                <a:gd name="T40" fmla="*/ 12 w 59"/>
                <a:gd name="T41" fmla="*/ 11 h 95"/>
                <a:gd name="T42" fmla="*/ 30 w 59"/>
                <a:gd name="T43" fmla="*/ 18 h 95"/>
                <a:gd name="T44" fmla="*/ 37 w 59"/>
                <a:gd name="T45" fmla="*/ 0 h 95"/>
                <a:gd name="T46" fmla="*/ 47 w 59"/>
                <a:gd name="T47" fmla="*/ 6 h 95"/>
                <a:gd name="T48" fmla="*/ 40 w 59"/>
                <a:gd name="T49" fmla="*/ 16 h 95"/>
                <a:gd name="T50" fmla="*/ 52 w 59"/>
                <a:gd name="T51" fmla="*/ 8 h 95"/>
                <a:gd name="T52" fmla="*/ 59 w 59"/>
                <a:gd name="T53" fmla="*/ 12 h 95"/>
                <a:gd name="T54" fmla="*/ 46 w 59"/>
                <a:gd name="T55" fmla="*/ 39 h 95"/>
                <a:gd name="T56" fmla="*/ 19 w 59"/>
                <a:gd name="T57" fmla="*/ 53 h 95"/>
                <a:gd name="T58" fmla="*/ 38 w 59"/>
                <a:gd name="T59" fmla="*/ 23 h 95"/>
                <a:gd name="T60" fmla="*/ 44 w 59"/>
                <a:gd name="T61" fmla="*/ 33 h 95"/>
                <a:gd name="T62" fmla="*/ 54 w 59"/>
                <a:gd name="T63" fmla="*/ 15 h 95"/>
                <a:gd name="T64" fmla="*/ 52 w 59"/>
                <a:gd name="T65" fmla="*/ 13 h 95"/>
                <a:gd name="T66" fmla="*/ 38 w 59"/>
                <a:gd name="T67" fmla="*/ 2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9" h="95">
                  <a:moveTo>
                    <a:pt x="19" y="53"/>
                  </a:moveTo>
                  <a:cubicBezTo>
                    <a:pt x="30" y="55"/>
                    <a:pt x="40" y="39"/>
                    <a:pt x="50" y="43"/>
                  </a:cubicBezTo>
                  <a:cubicBezTo>
                    <a:pt x="55" y="51"/>
                    <a:pt x="40" y="57"/>
                    <a:pt x="35" y="62"/>
                  </a:cubicBezTo>
                  <a:cubicBezTo>
                    <a:pt x="39" y="66"/>
                    <a:pt x="43" y="61"/>
                    <a:pt x="47" y="62"/>
                  </a:cubicBezTo>
                  <a:cubicBezTo>
                    <a:pt x="48" y="63"/>
                    <a:pt x="48" y="65"/>
                    <a:pt x="49" y="67"/>
                  </a:cubicBezTo>
                  <a:cubicBezTo>
                    <a:pt x="45" y="72"/>
                    <a:pt x="41" y="67"/>
                    <a:pt x="37" y="72"/>
                  </a:cubicBezTo>
                  <a:cubicBezTo>
                    <a:pt x="37" y="79"/>
                    <a:pt x="41" y="87"/>
                    <a:pt x="33" y="95"/>
                  </a:cubicBezTo>
                  <a:cubicBezTo>
                    <a:pt x="28" y="91"/>
                    <a:pt x="22" y="91"/>
                    <a:pt x="17" y="86"/>
                  </a:cubicBezTo>
                  <a:cubicBezTo>
                    <a:pt x="23" y="86"/>
                    <a:pt x="37" y="85"/>
                    <a:pt x="32" y="74"/>
                  </a:cubicBezTo>
                  <a:cubicBezTo>
                    <a:pt x="24" y="74"/>
                    <a:pt x="15" y="91"/>
                    <a:pt x="7" y="76"/>
                  </a:cubicBezTo>
                  <a:cubicBezTo>
                    <a:pt x="22" y="70"/>
                    <a:pt x="30" y="64"/>
                    <a:pt x="41" y="50"/>
                  </a:cubicBezTo>
                  <a:cubicBezTo>
                    <a:pt x="30" y="49"/>
                    <a:pt x="19" y="63"/>
                    <a:pt x="8" y="70"/>
                  </a:cubicBezTo>
                  <a:cubicBezTo>
                    <a:pt x="5" y="70"/>
                    <a:pt x="0" y="65"/>
                    <a:pt x="1" y="62"/>
                  </a:cubicBezTo>
                  <a:cubicBezTo>
                    <a:pt x="12" y="54"/>
                    <a:pt x="23" y="49"/>
                    <a:pt x="33" y="41"/>
                  </a:cubicBezTo>
                  <a:cubicBezTo>
                    <a:pt x="33" y="38"/>
                    <a:pt x="32" y="34"/>
                    <a:pt x="31" y="31"/>
                  </a:cubicBezTo>
                  <a:cubicBezTo>
                    <a:pt x="27" y="31"/>
                    <a:pt x="25" y="37"/>
                    <a:pt x="25" y="39"/>
                  </a:cubicBezTo>
                  <a:cubicBezTo>
                    <a:pt x="23" y="42"/>
                    <a:pt x="21" y="40"/>
                    <a:pt x="19" y="39"/>
                  </a:cubicBezTo>
                  <a:cubicBezTo>
                    <a:pt x="17" y="42"/>
                    <a:pt x="18" y="45"/>
                    <a:pt x="15" y="47"/>
                  </a:cubicBezTo>
                  <a:cubicBezTo>
                    <a:pt x="9" y="41"/>
                    <a:pt x="11" y="35"/>
                    <a:pt x="7" y="28"/>
                  </a:cubicBezTo>
                  <a:cubicBezTo>
                    <a:pt x="10" y="26"/>
                    <a:pt x="13" y="30"/>
                    <a:pt x="17" y="32"/>
                  </a:cubicBezTo>
                  <a:cubicBezTo>
                    <a:pt x="21" y="25"/>
                    <a:pt x="12" y="18"/>
                    <a:pt x="12" y="11"/>
                  </a:cubicBezTo>
                  <a:cubicBezTo>
                    <a:pt x="18" y="10"/>
                    <a:pt x="24" y="21"/>
                    <a:pt x="30" y="18"/>
                  </a:cubicBezTo>
                  <a:cubicBezTo>
                    <a:pt x="36" y="12"/>
                    <a:pt x="35" y="6"/>
                    <a:pt x="37" y="0"/>
                  </a:cubicBezTo>
                  <a:cubicBezTo>
                    <a:pt x="40" y="2"/>
                    <a:pt x="43" y="2"/>
                    <a:pt x="47" y="6"/>
                  </a:cubicBezTo>
                  <a:cubicBezTo>
                    <a:pt x="46" y="10"/>
                    <a:pt x="43" y="13"/>
                    <a:pt x="40" y="16"/>
                  </a:cubicBezTo>
                  <a:cubicBezTo>
                    <a:pt x="44" y="16"/>
                    <a:pt x="48" y="11"/>
                    <a:pt x="52" y="8"/>
                  </a:cubicBezTo>
                  <a:cubicBezTo>
                    <a:pt x="55" y="8"/>
                    <a:pt x="58" y="9"/>
                    <a:pt x="59" y="12"/>
                  </a:cubicBezTo>
                  <a:cubicBezTo>
                    <a:pt x="56" y="21"/>
                    <a:pt x="52" y="30"/>
                    <a:pt x="46" y="39"/>
                  </a:cubicBezTo>
                  <a:cubicBezTo>
                    <a:pt x="37" y="40"/>
                    <a:pt x="28" y="50"/>
                    <a:pt x="19" y="53"/>
                  </a:cubicBezTo>
                  <a:close/>
                  <a:moveTo>
                    <a:pt x="38" y="23"/>
                  </a:moveTo>
                  <a:cubicBezTo>
                    <a:pt x="40" y="28"/>
                    <a:pt x="42" y="28"/>
                    <a:pt x="44" y="33"/>
                  </a:cubicBezTo>
                  <a:cubicBezTo>
                    <a:pt x="50" y="27"/>
                    <a:pt x="50" y="21"/>
                    <a:pt x="54" y="15"/>
                  </a:cubicBezTo>
                  <a:cubicBezTo>
                    <a:pt x="53" y="15"/>
                    <a:pt x="53" y="14"/>
                    <a:pt x="52" y="13"/>
                  </a:cubicBezTo>
                  <a:cubicBezTo>
                    <a:pt x="47" y="16"/>
                    <a:pt x="40" y="18"/>
                    <a:pt x="38" y="2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1" name="Freeform 1091"/>
            <p:cNvSpPr/>
            <p:nvPr/>
          </p:nvSpPr>
          <p:spPr bwMode="auto">
            <a:xfrm>
              <a:off x="8566223" y="930360"/>
              <a:ext cx="100519" cy="118796"/>
            </a:xfrm>
            <a:custGeom>
              <a:avLst/>
              <a:gdLst>
                <a:gd name="T0" fmla="*/ 7 w 14"/>
                <a:gd name="T1" fmla="*/ 16 h 16"/>
                <a:gd name="T2" fmla="*/ 4 w 14"/>
                <a:gd name="T3" fmla="*/ 16 h 16"/>
                <a:gd name="T4" fmla="*/ 4 w 14"/>
                <a:gd name="T5" fmla="*/ 16 h 16"/>
                <a:gd name="T6" fmla="*/ 6 w 14"/>
                <a:gd name="T7" fmla="*/ 15 h 16"/>
                <a:gd name="T8" fmla="*/ 6 w 14"/>
                <a:gd name="T9" fmla="*/ 15 h 16"/>
                <a:gd name="T10" fmla="*/ 6 w 14"/>
                <a:gd name="T11" fmla="*/ 13 h 16"/>
                <a:gd name="T12" fmla="*/ 6 w 14"/>
                <a:gd name="T13" fmla="*/ 1 h 16"/>
                <a:gd name="T14" fmla="*/ 2 w 14"/>
                <a:gd name="T15" fmla="*/ 1 h 16"/>
                <a:gd name="T16" fmla="*/ 1 w 14"/>
                <a:gd name="T17" fmla="*/ 4 h 16"/>
                <a:gd name="T18" fmla="*/ 0 w 14"/>
                <a:gd name="T19" fmla="*/ 4 h 16"/>
                <a:gd name="T20" fmla="*/ 0 w 14"/>
                <a:gd name="T21" fmla="*/ 0 h 16"/>
                <a:gd name="T22" fmla="*/ 0 w 14"/>
                <a:gd name="T23" fmla="*/ 0 h 16"/>
                <a:gd name="T24" fmla="*/ 6 w 14"/>
                <a:gd name="T25" fmla="*/ 0 h 16"/>
                <a:gd name="T26" fmla="*/ 9 w 14"/>
                <a:gd name="T27" fmla="*/ 0 h 16"/>
                <a:gd name="T28" fmla="*/ 14 w 14"/>
                <a:gd name="T29" fmla="*/ 0 h 16"/>
                <a:gd name="T30" fmla="*/ 14 w 14"/>
                <a:gd name="T31" fmla="*/ 0 h 16"/>
                <a:gd name="T32" fmla="*/ 14 w 14"/>
                <a:gd name="T33" fmla="*/ 4 h 16"/>
                <a:gd name="T34" fmla="*/ 13 w 14"/>
                <a:gd name="T35" fmla="*/ 4 h 16"/>
                <a:gd name="T36" fmla="*/ 12 w 14"/>
                <a:gd name="T37" fmla="*/ 1 h 16"/>
                <a:gd name="T38" fmla="*/ 8 w 14"/>
                <a:gd name="T39" fmla="*/ 1 h 16"/>
                <a:gd name="T40" fmla="*/ 8 w 14"/>
                <a:gd name="T41" fmla="*/ 13 h 16"/>
                <a:gd name="T42" fmla="*/ 8 w 14"/>
                <a:gd name="T43" fmla="*/ 15 h 16"/>
                <a:gd name="T44" fmla="*/ 9 w 14"/>
                <a:gd name="T45" fmla="*/ 15 h 16"/>
                <a:gd name="T46" fmla="*/ 10 w 14"/>
                <a:gd name="T47" fmla="*/ 16 h 16"/>
                <a:gd name="T48" fmla="*/ 10 w 14"/>
                <a:gd name="T49" fmla="*/ 16 h 16"/>
                <a:gd name="T50" fmla="*/ 7 w 14"/>
                <a:gd name="T5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" h="16">
                  <a:moveTo>
                    <a:pt x="7" y="16"/>
                  </a:moveTo>
                  <a:cubicBezTo>
                    <a:pt x="6" y="16"/>
                    <a:pt x="5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4"/>
                    <a:pt x="6" y="14"/>
                    <a:pt x="6" y="13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0"/>
                    <a:pt x="6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2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8" y="14"/>
                    <a:pt x="8" y="15"/>
                  </a:cubicBezTo>
                  <a:cubicBezTo>
                    <a:pt x="8" y="15"/>
                    <a:pt x="8" y="15"/>
                    <a:pt x="9" y="15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9" y="16"/>
                    <a:pt x="8" y="16"/>
                    <a:pt x="7" y="1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2" name="Freeform 1092"/>
            <p:cNvSpPr>
              <a:spLocks noEditPoints="1"/>
            </p:cNvSpPr>
            <p:nvPr/>
          </p:nvSpPr>
          <p:spPr bwMode="auto">
            <a:xfrm>
              <a:off x="8681973" y="930360"/>
              <a:ext cx="42645" cy="118796"/>
            </a:xfrm>
            <a:custGeom>
              <a:avLst/>
              <a:gdLst>
                <a:gd name="T0" fmla="*/ 0 w 6"/>
                <a:gd name="T1" fmla="*/ 6 h 16"/>
                <a:gd name="T2" fmla="*/ 4 w 6"/>
                <a:gd name="T3" fmla="*/ 5 h 16"/>
                <a:gd name="T4" fmla="*/ 4 w 6"/>
                <a:gd name="T5" fmla="*/ 5 h 16"/>
                <a:gd name="T6" fmla="*/ 4 w 6"/>
                <a:gd name="T7" fmla="*/ 9 h 16"/>
                <a:gd name="T8" fmla="*/ 4 w 6"/>
                <a:gd name="T9" fmla="*/ 13 h 16"/>
                <a:gd name="T10" fmla="*/ 4 w 6"/>
                <a:gd name="T11" fmla="*/ 15 h 16"/>
                <a:gd name="T12" fmla="*/ 4 w 6"/>
                <a:gd name="T13" fmla="*/ 16 h 16"/>
                <a:gd name="T14" fmla="*/ 6 w 6"/>
                <a:gd name="T15" fmla="*/ 16 h 16"/>
                <a:gd name="T16" fmla="*/ 6 w 6"/>
                <a:gd name="T17" fmla="*/ 16 h 16"/>
                <a:gd name="T18" fmla="*/ 3 w 6"/>
                <a:gd name="T19" fmla="*/ 16 h 16"/>
                <a:gd name="T20" fmla="*/ 0 w 6"/>
                <a:gd name="T21" fmla="*/ 16 h 16"/>
                <a:gd name="T22" fmla="*/ 0 w 6"/>
                <a:gd name="T23" fmla="*/ 16 h 16"/>
                <a:gd name="T24" fmla="*/ 2 w 6"/>
                <a:gd name="T25" fmla="*/ 16 h 16"/>
                <a:gd name="T26" fmla="*/ 2 w 6"/>
                <a:gd name="T27" fmla="*/ 15 h 16"/>
                <a:gd name="T28" fmla="*/ 2 w 6"/>
                <a:gd name="T29" fmla="*/ 14 h 16"/>
                <a:gd name="T30" fmla="*/ 2 w 6"/>
                <a:gd name="T31" fmla="*/ 10 h 16"/>
                <a:gd name="T32" fmla="*/ 2 w 6"/>
                <a:gd name="T33" fmla="*/ 7 h 16"/>
                <a:gd name="T34" fmla="*/ 0 w 6"/>
                <a:gd name="T35" fmla="*/ 6 h 16"/>
                <a:gd name="T36" fmla="*/ 4 w 6"/>
                <a:gd name="T37" fmla="*/ 1 h 16"/>
                <a:gd name="T38" fmla="*/ 4 w 6"/>
                <a:gd name="T39" fmla="*/ 2 h 16"/>
                <a:gd name="T40" fmla="*/ 3 w 6"/>
                <a:gd name="T41" fmla="*/ 2 h 16"/>
                <a:gd name="T42" fmla="*/ 2 w 6"/>
                <a:gd name="T43" fmla="*/ 2 h 16"/>
                <a:gd name="T44" fmla="*/ 1 w 6"/>
                <a:gd name="T45" fmla="*/ 1 h 16"/>
                <a:gd name="T46" fmla="*/ 2 w 6"/>
                <a:gd name="T47" fmla="*/ 0 h 16"/>
                <a:gd name="T48" fmla="*/ 3 w 6"/>
                <a:gd name="T49" fmla="*/ 0 h 16"/>
                <a:gd name="T50" fmla="*/ 4 w 6"/>
                <a:gd name="T51" fmla="*/ 0 h 16"/>
                <a:gd name="T52" fmla="*/ 4 w 6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16">
                  <a:moveTo>
                    <a:pt x="0" y="6"/>
                  </a:moveTo>
                  <a:cubicBezTo>
                    <a:pt x="2" y="6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4" y="15"/>
                    <a:pt x="4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2" y="16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3" name="Freeform 1093"/>
            <p:cNvSpPr>
              <a:spLocks noEditPoints="1"/>
            </p:cNvSpPr>
            <p:nvPr/>
          </p:nvSpPr>
          <p:spPr bwMode="auto">
            <a:xfrm>
              <a:off x="8739848" y="966912"/>
              <a:ext cx="79197" cy="88335"/>
            </a:xfrm>
            <a:custGeom>
              <a:avLst/>
              <a:gdLst>
                <a:gd name="T0" fmla="*/ 1 w 11"/>
                <a:gd name="T1" fmla="*/ 1 h 12"/>
                <a:gd name="T2" fmla="*/ 5 w 11"/>
                <a:gd name="T3" fmla="*/ 0 h 12"/>
                <a:gd name="T4" fmla="*/ 8 w 11"/>
                <a:gd name="T5" fmla="*/ 1 h 12"/>
                <a:gd name="T6" fmla="*/ 9 w 11"/>
                <a:gd name="T7" fmla="*/ 4 h 12"/>
                <a:gd name="T8" fmla="*/ 9 w 11"/>
                <a:gd name="T9" fmla="*/ 9 h 12"/>
                <a:gd name="T10" fmla="*/ 9 w 11"/>
                <a:gd name="T11" fmla="*/ 10 h 12"/>
                <a:gd name="T12" fmla="*/ 9 w 11"/>
                <a:gd name="T13" fmla="*/ 10 h 12"/>
                <a:gd name="T14" fmla="*/ 10 w 11"/>
                <a:gd name="T15" fmla="*/ 11 h 12"/>
                <a:gd name="T16" fmla="*/ 11 w 11"/>
                <a:gd name="T17" fmla="*/ 11 h 12"/>
                <a:gd name="T18" fmla="*/ 11 w 11"/>
                <a:gd name="T19" fmla="*/ 11 h 12"/>
                <a:gd name="T20" fmla="*/ 9 w 11"/>
                <a:gd name="T21" fmla="*/ 12 h 12"/>
                <a:gd name="T22" fmla="*/ 8 w 11"/>
                <a:gd name="T23" fmla="*/ 12 h 12"/>
                <a:gd name="T24" fmla="*/ 7 w 11"/>
                <a:gd name="T25" fmla="*/ 11 h 12"/>
                <a:gd name="T26" fmla="*/ 4 w 11"/>
                <a:gd name="T27" fmla="*/ 12 h 12"/>
                <a:gd name="T28" fmla="*/ 1 w 11"/>
                <a:gd name="T29" fmla="*/ 11 h 12"/>
                <a:gd name="T30" fmla="*/ 0 w 11"/>
                <a:gd name="T31" fmla="*/ 9 h 12"/>
                <a:gd name="T32" fmla="*/ 2 w 11"/>
                <a:gd name="T33" fmla="*/ 6 h 12"/>
                <a:gd name="T34" fmla="*/ 7 w 11"/>
                <a:gd name="T35" fmla="*/ 5 h 12"/>
                <a:gd name="T36" fmla="*/ 7 w 11"/>
                <a:gd name="T37" fmla="*/ 4 h 12"/>
                <a:gd name="T38" fmla="*/ 6 w 11"/>
                <a:gd name="T39" fmla="*/ 2 h 12"/>
                <a:gd name="T40" fmla="*/ 4 w 11"/>
                <a:gd name="T41" fmla="*/ 2 h 12"/>
                <a:gd name="T42" fmla="*/ 1 w 11"/>
                <a:gd name="T43" fmla="*/ 2 h 12"/>
                <a:gd name="T44" fmla="*/ 1 w 11"/>
                <a:gd name="T45" fmla="*/ 1 h 12"/>
                <a:gd name="T46" fmla="*/ 7 w 11"/>
                <a:gd name="T47" fmla="*/ 6 h 12"/>
                <a:gd name="T48" fmla="*/ 3 w 11"/>
                <a:gd name="T49" fmla="*/ 7 h 12"/>
                <a:gd name="T50" fmla="*/ 2 w 11"/>
                <a:gd name="T51" fmla="*/ 8 h 12"/>
                <a:gd name="T52" fmla="*/ 3 w 11"/>
                <a:gd name="T53" fmla="*/ 10 h 12"/>
                <a:gd name="T54" fmla="*/ 5 w 11"/>
                <a:gd name="T55" fmla="*/ 10 h 12"/>
                <a:gd name="T56" fmla="*/ 7 w 11"/>
                <a:gd name="T57" fmla="*/ 10 h 12"/>
                <a:gd name="T58" fmla="*/ 7 w 11"/>
                <a:gd name="T59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" h="12">
                  <a:moveTo>
                    <a:pt x="1" y="1"/>
                  </a:moveTo>
                  <a:cubicBezTo>
                    <a:pt x="2" y="0"/>
                    <a:pt x="4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9" y="2"/>
                    <a:pt x="9" y="3"/>
                    <a:pt x="9" y="4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1"/>
                    <a:pt x="10" y="11"/>
                  </a:cubicBezTo>
                  <a:cubicBezTo>
                    <a:pt x="10" y="11"/>
                    <a:pt x="10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0" y="11"/>
                    <a:pt x="10" y="11"/>
                    <a:pt x="9" y="12"/>
                  </a:cubicBezTo>
                  <a:cubicBezTo>
                    <a:pt x="9" y="12"/>
                    <a:pt x="9" y="12"/>
                    <a:pt x="8" y="12"/>
                  </a:cubicBezTo>
                  <a:cubicBezTo>
                    <a:pt x="8" y="12"/>
                    <a:pt x="7" y="11"/>
                    <a:pt x="7" y="11"/>
                  </a:cubicBezTo>
                  <a:cubicBezTo>
                    <a:pt x="6" y="11"/>
                    <a:pt x="5" y="12"/>
                    <a:pt x="4" y="12"/>
                  </a:cubicBezTo>
                  <a:cubicBezTo>
                    <a:pt x="2" y="12"/>
                    <a:pt x="2" y="11"/>
                    <a:pt x="1" y="11"/>
                  </a:cubicBezTo>
                  <a:cubicBezTo>
                    <a:pt x="0" y="10"/>
                    <a:pt x="0" y="10"/>
                    <a:pt x="0" y="9"/>
                  </a:cubicBezTo>
                  <a:cubicBezTo>
                    <a:pt x="0" y="7"/>
                    <a:pt x="0" y="7"/>
                    <a:pt x="2" y="6"/>
                  </a:cubicBezTo>
                  <a:cubicBezTo>
                    <a:pt x="3" y="5"/>
                    <a:pt x="4" y="5"/>
                    <a:pt x="7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6" y="3"/>
                    <a:pt x="6" y="2"/>
                  </a:cubicBezTo>
                  <a:cubicBezTo>
                    <a:pt x="6" y="2"/>
                    <a:pt x="5" y="2"/>
                    <a:pt x="4" y="2"/>
                  </a:cubicBezTo>
                  <a:cubicBezTo>
                    <a:pt x="3" y="2"/>
                    <a:pt x="2" y="2"/>
                    <a:pt x="1" y="2"/>
                  </a:cubicBezTo>
                  <a:lnTo>
                    <a:pt x="1" y="1"/>
                  </a:lnTo>
                  <a:close/>
                  <a:moveTo>
                    <a:pt x="7" y="6"/>
                  </a:moveTo>
                  <a:cubicBezTo>
                    <a:pt x="5" y="6"/>
                    <a:pt x="4" y="6"/>
                    <a:pt x="3" y="7"/>
                  </a:cubicBezTo>
                  <a:cubicBezTo>
                    <a:pt x="3" y="7"/>
                    <a:pt x="2" y="7"/>
                    <a:pt x="2" y="8"/>
                  </a:cubicBezTo>
                  <a:cubicBezTo>
                    <a:pt x="2" y="9"/>
                    <a:pt x="3" y="10"/>
                    <a:pt x="3" y="10"/>
                  </a:cubicBezTo>
                  <a:cubicBezTo>
                    <a:pt x="3" y="10"/>
                    <a:pt x="4" y="10"/>
                    <a:pt x="5" y="10"/>
                  </a:cubicBezTo>
                  <a:cubicBezTo>
                    <a:pt x="5" y="10"/>
                    <a:pt x="6" y="10"/>
                    <a:pt x="7" y="10"/>
                  </a:cubicBezTo>
                  <a:lnTo>
                    <a:pt x="7" y="6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4" name="Freeform 1094"/>
            <p:cNvSpPr/>
            <p:nvPr/>
          </p:nvSpPr>
          <p:spPr bwMode="auto">
            <a:xfrm>
              <a:off x="8834275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3 w 13"/>
                <a:gd name="T3" fmla="*/ 0 h 11"/>
                <a:gd name="T4" fmla="*/ 4 w 13"/>
                <a:gd name="T5" fmla="*/ 0 h 11"/>
                <a:gd name="T6" fmla="*/ 4 w 13"/>
                <a:gd name="T7" fmla="*/ 2 h 11"/>
                <a:gd name="T8" fmla="*/ 7 w 13"/>
                <a:gd name="T9" fmla="*/ 0 h 11"/>
                <a:gd name="T10" fmla="*/ 10 w 13"/>
                <a:gd name="T11" fmla="*/ 1 h 11"/>
                <a:gd name="T12" fmla="*/ 11 w 13"/>
                <a:gd name="T13" fmla="*/ 4 h 11"/>
                <a:gd name="T14" fmla="*/ 11 w 13"/>
                <a:gd name="T15" fmla="*/ 8 h 11"/>
                <a:gd name="T16" fmla="*/ 11 w 13"/>
                <a:gd name="T17" fmla="*/ 10 h 11"/>
                <a:gd name="T18" fmla="*/ 11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0 w 13"/>
                <a:gd name="T25" fmla="*/ 11 h 11"/>
                <a:gd name="T26" fmla="*/ 7 w 13"/>
                <a:gd name="T27" fmla="*/ 11 h 11"/>
                <a:gd name="T28" fmla="*/ 7 w 13"/>
                <a:gd name="T29" fmla="*/ 11 h 11"/>
                <a:gd name="T30" fmla="*/ 8 w 13"/>
                <a:gd name="T31" fmla="*/ 11 h 11"/>
                <a:gd name="T32" fmla="*/ 9 w 13"/>
                <a:gd name="T33" fmla="*/ 10 h 11"/>
                <a:gd name="T34" fmla="*/ 9 w 13"/>
                <a:gd name="T35" fmla="*/ 9 h 11"/>
                <a:gd name="T36" fmla="*/ 9 w 13"/>
                <a:gd name="T37" fmla="*/ 4 h 11"/>
                <a:gd name="T38" fmla="*/ 8 w 13"/>
                <a:gd name="T39" fmla="*/ 2 h 11"/>
                <a:gd name="T40" fmla="*/ 6 w 13"/>
                <a:gd name="T41" fmla="*/ 2 h 11"/>
                <a:gd name="T42" fmla="*/ 4 w 13"/>
                <a:gd name="T43" fmla="*/ 2 h 11"/>
                <a:gd name="T44" fmla="*/ 4 w 13"/>
                <a:gd name="T45" fmla="*/ 7 h 11"/>
                <a:gd name="T46" fmla="*/ 4 w 13"/>
                <a:gd name="T47" fmla="*/ 10 h 11"/>
                <a:gd name="T48" fmla="*/ 4 w 13"/>
                <a:gd name="T49" fmla="*/ 11 h 11"/>
                <a:gd name="T50" fmla="*/ 5 w 13"/>
                <a:gd name="T51" fmla="*/ 11 h 11"/>
                <a:gd name="T52" fmla="*/ 5 w 13"/>
                <a:gd name="T53" fmla="*/ 11 h 11"/>
                <a:gd name="T54" fmla="*/ 2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1 w 13"/>
                <a:gd name="T61" fmla="*/ 11 h 11"/>
                <a:gd name="T62" fmla="*/ 1 w 13"/>
                <a:gd name="T63" fmla="*/ 10 h 11"/>
                <a:gd name="T64" fmla="*/ 1 w 13"/>
                <a:gd name="T65" fmla="*/ 9 h 11"/>
                <a:gd name="T66" fmla="*/ 1 w 13"/>
                <a:gd name="T67" fmla="*/ 5 h 11"/>
                <a:gd name="T68" fmla="*/ 1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1" y="1"/>
                    <a:pt x="2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6" y="0"/>
                    <a:pt x="7" y="0"/>
                  </a:cubicBezTo>
                  <a:cubicBezTo>
                    <a:pt x="8" y="0"/>
                    <a:pt x="9" y="0"/>
                    <a:pt x="10" y="1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1" y="10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0" y="11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0"/>
                    <a:pt x="9" y="10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8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1"/>
                    <a:pt x="3" y="11"/>
                    <a:pt x="2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3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5" name="Freeform 1095"/>
            <p:cNvSpPr>
              <a:spLocks noEditPoints="1"/>
            </p:cNvSpPr>
            <p:nvPr/>
          </p:nvSpPr>
          <p:spPr bwMode="auto">
            <a:xfrm>
              <a:off x="8934795" y="930360"/>
              <a:ext cx="36553" cy="161440"/>
            </a:xfrm>
            <a:custGeom>
              <a:avLst/>
              <a:gdLst>
                <a:gd name="T0" fmla="*/ 1 w 5"/>
                <a:gd name="T1" fmla="*/ 6 h 22"/>
                <a:gd name="T2" fmla="*/ 4 w 5"/>
                <a:gd name="T3" fmla="*/ 5 h 22"/>
                <a:gd name="T4" fmla="*/ 5 w 5"/>
                <a:gd name="T5" fmla="*/ 5 h 22"/>
                <a:gd name="T6" fmla="*/ 4 w 5"/>
                <a:gd name="T7" fmla="*/ 9 h 22"/>
                <a:gd name="T8" fmla="*/ 4 w 5"/>
                <a:gd name="T9" fmla="*/ 15 h 22"/>
                <a:gd name="T10" fmla="*/ 4 w 5"/>
                <a:gd name="T11" fmla="*/ 19 h 22"/>
                <a:gd name="T12" fmla="*/ 0 w 5"/>
                <a:gd name="T13" fmla="*/ 22 h 22"/>
                <a:gd name="T14" fmla="*/ 0 w 5"/>
                <a:gd name="T15" fmla="*/ 22 h 22"/>
                <a:gd name="T16" fmla="*/ 2 w 5"/>
                <a:gd name="T17" fmla="*/ 18 h 22"/>
                <a:gd name="T18" fmla="*/ 2 w 5"/>
                <a:gd name="T19" fmla="*/ 16 h 22"/>
                <a:gd name="T20" fmla="*/ 2 w 5"/>
                <a:gd name="T21" fmla="*/ 10 h 22"/>
                <a:gd name="T22" fmla="*/ 2 w 5"/>
                <a:gd name="T23" fmla="*/ 7 h 22"/>
                <a:gd name="T24" fmla="*/ 1 w 5"/>
                <a:gd name="T25" fmla="*/ 6 h 22"/>
                <a:gd name="T26" fmla="*/ 4 w 5"/>
                <a:gd name="T27" fmla="*/ 1 h 22"/>
                <a:gd name="T28" fmla="*/ 4 w 5"/>
                <a:gd name="T29" fmla="*/ 2 h 22"/>
                <a:gd name="T30" fmla="*/ 3 w 5"/>
                <a:gd name="T31" fmla="*/ 2 h 22"/>
                <a:gd name="T32" fmla="*/ 2 w 5"/>
                <a:gd name="T33" fmla="*/ 2 h 22"/>
                <a:gd name="T34" fmla="*/ 2 w 5"/>
                <a:gd name="T35" fmla="*/ 1 h 22"/>
                <a:gd name="T36" fmla="*/ 2 w 5"/>
                <a:gd name="T37" fmla="*/ 0 h 22"/>
                <a:gd name="T38" fmla="*/ 3 w 5"/>
                <a:gd name="T39" fmla="*/ 0 h 22"/>
                <a:gd name="T40" fmla="*/ 4 w 5"/>
                <a:gd name="T41" fmla="*/ 0 h 22"/>
                <a:gd name="T42" fmla="*/ 4 w 5"/>
                <a:gd name="T43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" h="22">
                  <a:moveTo>
                    <a:pt x="1" y="6"/>
                  </a:moveTo>
                  <a:cubicBezTo>
                    <a:pt x="2" y="6"/>
                    <a:pt x="3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7"/>
                    <a:pt x="4" y="18"/>
                    <a:pt x="4" y="19"/>
                  </a:cubicBezTo>
                  <a:cubicBezTo>
                    <a:pt x="3" y="20"/>
                    <a:pt x="2" y="21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" y="20"/>
                    <a:pt x="2" y="19"/>
                    <a:pt x="2" y="18"/>
                  </a:cubicBezTo>
                  <a:cubicBezTo>
                    <a:pt x="2" y="18"/>
                    <a:pt x="2" y="17"/>
                    <a:pt x="2" y="16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6" name="Freeform 1096"/>
            <p:cNvSpPr>
              <a:spLocks noEditPoints="1"/>
            </p:cNvSpPr>
            <p:nvPr/>
          </p:nvSpPr>
          <p:spPr bwMode="auto">
            <a:xfrm>
              <a:off x="8992669" y="930360"/>
              <a:ext cx="42645" cy="118796"/>
            </a:xfrm>
            <a:custGeom>
              <a:avLst/>
              <a:gdLst>
                <a:gd name="T0" fmla="*/ 0 w 6"/>
                <a:gd name="T1" fmla="*/ 6 h 16"/>
                <a:gd name="T2" fmla="*/ 4 w 6"/>
                <a:gd name="T3" fmla="*/ 5 h 16"/>
                <a:gd name="T4" fmla="*/ 4 w 6"/>
                <a:gd name="T5" fmla="*/ 5 h 16"/>
                <a:gd name="T6" fmla="*/ 4 w 6"/>
                <a:gd name="T7" fmla="*/ 9 h 16"/>
                <a:gd name="T8" fmla="*/ 4 w 6"/>
                <a:gd name="T9" fmla="*/ 13 h 16"/>
                <a:gd name="T10" fmla="*/ 4 w 6"/>
                <a:gd name="T11" fmla="*/ 15 h 16"/>
                <a:gd name="T12" fmla="*/ 4 w 6"/>
                <a:gd name="T13" fmla="*/ 16 h 16"/>
                <a:gd name="T14" fmla="*/ 6 w 6"/>
                <a:gd name="T15" fmla="*/ 16 h 16"/>
                <a:gd name="T16" fmla="*/ 6 w 6"/>
                <a:gd name="T17" fmla="*/ 16 h 16"/>
                <a:gd name="T18" fmla="*/ 3 w 6"/>
                <a:gd name="T19" fmla="*/ 16 h 16"/>
                <a:gd name="T20" fmla="*/ 0 w 6"/>
                <a:gd name="T21" fmla="*/ 16 h 16"/>
                <a:gd name="T22" fmla="*/ 0 w 6"/>
                <a:gd name="T23" fmla="*/ 16 h 16"/>
                <a:gd name="T24" fmla="*/ 2 w 6"/>
                <a:gd name="T25" fmla="*/ 16 h 16"/>
                <a:gd name="T26" fmla="*/ 2 w 6"/>
                <a:gd name="T27" fmla="*/ 15 h 16"/>
                <a:gd name="T28" fmla="*/ 2 w 6"/>
                <a:gd name="T29" fmla="*/ 14 h 16"/>
                <a:gd name="T30" fmla="*/ 2 w 6"/>
                <a:gd name="T31" fmla="*/ 10 h 16"/>
                <a:gd name="T32" fmla="*/ 2 w 6"/>
                <a:gd name="T33" fmla="*/ 7 h 16"/>
                <a:gd name="T34" fmla="*/ 0 w 6"/>
                <a:gd name="T35" fmla="*/ 6 h 16"/>
                <a:gd name="T36" fmla="*/ 4 w 6"/>
                <a:gd name="T37" fmla="*/ 1 h 16"/>
                <a:gd name="T38" fmla="*/ 4 w 6"/>
                <a:gd name="T39" fmla="*/ 2 h 16"/>
                <a:gd name="T40" fmla="*/ 3 w 6"/>
                <a:gd name="T41" fmla="*/ 2 h 16"/>
                <a:gd name="T42" fmla="*/ 2 w 6"/>
                <a:gd name="T43" fmla="*/ 2 h 16"/>
                <a:gd name="T44" fmla="*/ 1 w 6"/>
                <a:gd name="T45" fmla="*/ 1 h 16"/>
                <a:gd name="T46" fmla="*/ 2 w 6"/>
                <a:gd name="T47" fmla="*/ 0 h 16"/>
                <a:gd name="T48" fmla="*/ 3 w 6"/>
                <a:gd name="T49" fmla="*/ 0 h 16"/>
                <a:gd name="T50" fmla="*/ 4 w 6"/>
                <a:gd name="T51" fmla="*/ 0 h 16"/>
                <a:gd name="T52" fmla="*/ 4 w 6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16">
                  <a:moveTo>
                    <a:pt x="0" y="6"/>
                  </a:moveTo>
                  <a:cubicBezTo>
                    <a:pt x="2" y="6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4" y="15"/>
                    <a:pt x="4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2" y="16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7" name="Freeform 1097"/>
            <p:cNvSpPr/>
            <p:nvPr/>
          </p:nvSpPr>
          <p:spPr bwMode="auto">
            <a:xfrm>
              <a:off x="9050544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4 w 13"/>
                <a:gd name="T3" fmla="*/ 0 h 11"/>
                <a:gd name="T4" fmla="*/ 4 w 13"/>
                <a:gd name="T5" fmla="*/ 0 h 11"/>
                <a:gd name="T6" fmla="*/ 4 w 13"/>
                <a:gd name="T7" fmla="*/ 2 h 11"/>
                <a:gd name="T8" fmla="*/ 8 w 13"/>
                <a:gd name="T9" fmla="*/ 0 h 11"/>
                <a:gd name="T10" fmla="*/ 10 w 13"/>
                <a:gd name="T11" fmla="*/ 1 h 11"/>
                <a:gd name="T12" fmla="*/ 11 w 13"/>
                <a:gd name="T13" fmla="*/ 4 h 11"/>
                <a:gd name="T14" fmla="*/ 11 w 13"/>
                <a:gd name="T15" fmla="*/ 8 h 11"/>
                <a:gd name="T16" fmla="*/ 11 w 13"/>
                <a:gd name="T17" fmla="*/ 10 h 11"/>
                <a:gd name="T18" fmla="*/ 12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0 w 13"/>
                <a:gd name="T25" fmla="*/ 11 h 11"/>
                <a:gd name="T26" fmla="*/ 8 w 13"/>
                <a:gd name="T27" fmla="*/ 11 h 11"/>
                <a:gd name="T28" fmla="*/ 8 w 13"/>
                <a:gd name="T29" fmla="*/ 11 h 11"/>
                <a:gd name="T30" fmla="*/ 9 w 13"/>
                <a:gd name="T31" fmla="*/ 11 h 11"/>
                <a:gd name="T32" fmla="*/ 9 w 13"/>
                <a:gd name="T33" fmla="*/ 10 h 11"/>
                <a:gd name="T34" fmla="*/ 9 w 13"/>
                <a:gd name="T35" fmla="*/ 9 h 11"/>
                <a:gd name="T36" fmla="*/ 9 w 13"/>
                <a:gd name="T37" fmla="*/ 4 h 11"/>
                <a:gd name="T38" fmla="*/ 8 w 13"/>
                <a:gd name="T39" fmla="*/ 2 h 11"/>
                <a:gd name="T40" fmla="*/ 6 w 13"/>
                <a:gd name="T41" fmla="*/ 2 h 11"/>
                <a:gd name="T42" fmla="*/ 4 w 13"/>
                <a:gd name="T43" fmla="*/ 2 h 11"/>
                <a:gd name="T44" fmla="*/ 4 w 13"/>
                <a:gd name="T45" fmla="*/ 7 h 11"/>
                <a:gd name="T46" fmla="*/ 4 w 13"/>
                <a:gd name="T47" fmla="*/ 10 h 11"/>
                <a:gd name="T48" fmla="*/ 4 w 13"/>
                <a:gd name="T49" fmla="*/ 11 h 11"/>
                <a:gd name="T50" fmla="*/ 5 w 13"/>
                <a:gd name="T51" fmla="*/ 11 h 11"/>
                <a:gd name="T52" fmla="*/ 5 w 13"/>
                <a:gd name="T53" fmla="*/ 11 h 11"/>
                <a:gd name="T54" fmla="*/ 3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1 w 13"/>
                <a:gd name="T61" fmla="*/ 11 h 11"/>
                <a:gd name="T62" fmla="*/ 2 w 13"/>
                <a:gd name="T63" fmla="*/ 10 h 11"/>
                <a:gd name="T64" fmla="*/ 2 w 13"/>
                <a:gd name="T65" fmla="*/ 9 h 11"/>
                <a:gd name="T66" fmla="*/ 2 w 13"/>
                <a:gd name="T67" fmla="*/ 5 h 11"/>
                <a:gd name="T68" fmla="*/ 2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1" y="1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7" y="0"/>
                    <a:pt x="8" y="0"/>
                  </a:cubicBezTo>
                  <a:cubicBezTo>
                    <a:pt x="9" y="0"/>
                    <a:pt x="10" y="0"/>
                    <a:pt x="10" y="1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1" y="10"/>
                    <a:pt x="12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0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0"/>
                    <a:pt x="9" y="10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8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6" y="2"/>
                    <a:pt x="5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1"/>
                    <a:pt x="4" y="11"/>
                    <a:pt x="3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3"/>
                    <a:pt x="2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8" name="Freeform 1098"/>
            <p:cNvSpPr/>
            <p:nvPr/>
          </p:nvSpPr>
          <p:spPr bwMode="auto">
            <a:xfrm>
              <a:off x="9208938" y="930360"/>
              <a:ext cx="124888" cy="124888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0 h 17"/>
                <a:gd name="T4" fmla="*/ 6 w 17"/>
                <a:gd name="T5" fmla="*/ 0 h 17"/>
                <a:gd name="T6" fmla="*/ 6 w 17"/>
                <a:gd name="T7" fmla="*/ 0 h 17"/>
                <a:gd name="T8" fmla="*/ 4 w 17"/>
                <a:gd name="T9" fmla="*/ 1 h 17"/>
                <a:gd name="T10" fmla="*/ 4 w 17"/>
                <a:gd name="T11" fmla="*/ 1 h 17"/>
                <a:gd name="T12" fmla="*/ 4 w 17"/>
                <a:gd name="T13" fmla="*/ 2 h 17"/>
                <a:gd name="T14" fmla="*/ 4 w 17"/>
                <a:gd name="T15" fmla="*/ 3 h 17"/>
                <a:gd name="T16" fmla="*/ 4 w 17"/>
                <a:gd name="T17" fmla="*/ 10 h 17"/>
                <a:gd name="T18" fmla="*/ 5 w 17"/>
                <a:gd name="T19" fmla="*/ 14 h 17"/>
                <a:gd name="T20" fmla="*/ 9 w 17"/>
                <a:gd name="T21" fmla="*/ 16 h 17"/>
                <a:gd name="T22" fmla="*/ 12 w 17"/>
                <a:gd name="T23" fmla="*/ 14 h 17"/>
                <a:gd name="T24" fmla="*/ 13 w 17"/>
                <a:gd name="T25" fmla="*/ 10 h 17"/>
                <a:gd name="T26" fmla="*/ 13 w 17"/>
                <a:gd name="T27" fmla="*/ 3 h 17"/>
                <a:gd name="T28" fmla="*/ 13 w 17"/>
                <a:gd name="T29" fmla="*/ 2 h 17"/>
                <a:gd name="T30" fmla="*/ 13 w 17"/>
                <a:gd name="T31" fmla="*/ 1 h 17"/>
                <a:gd name="T32" fmla="*/ 13 w 17"/>
                <a:gd name="T33" fmla="*/ 1 h 17"/>
                <a:gd name="T34" fmla="*/ 11 w 17"/>
                <a:gd name="T35" fmla="*/ 0 h 17"/>
                <a:gd name="T36" fmla="*/ 11 w 17"/>
                <a:gd name="T37" fmla="*/ 0 h 17"/>
                <a:gd name="T38" fmla="*/ 14 w 17"/>
                <a:gd name="T39" fmla="*/ 0 h 17"/>
                <a:gd name="T40" fmla="*/ 17 w 17"/>
                <a:gd name="T41" fmla="*/ 0 h 17"/>
                <a:gd name="T42" fmla="*/ 17 w 17"/>
                <a:gd name="T43" fmla="*/ 0 h 17"/>
                <a:gd name="T44" fmla="*/ 15 w 17"/>
                <a:gd name="T45" fmla="*/ 1 h 17"/>
                <a:gd name="T46" fmla="*/ 15 w 17"/>
                <a:gd name="T47" fmla="*/ 1 h 17"/>
                <a:gd name="T48" fmla="*/ 15 w 17"/>
                <a:gd name="T49" fmla="*/ 2 h 17"/>
                <a:gd name="T50" fmla="*/ 15 w 17"/>
                <a:gd name="T51" fmla="*/ 3 h 17"/>
                <a:gd name="T52" fmla="*/ 15 w 17"/>
                <a:gd name="T53" fmla="*/ 9 h 17"/>
                <a:gd name="T54" fmla="*/ 13 w 17"/>
                <a:gd name="T55" fmla="*/ 15 h 17"/>
                <a:gd name="T56" fmla="*/ 8 w 17"/>
                <a:gd name="T57" fmla="*/ 17 h 17"/>
                <a:gd name="T58" fmla="*/ 3 w 17"/>
                <a:gd name="T59" fmla="*/ 15 h 17"/>
                <a:gd name="T60" fmla="*/ 2 w 17"/>
                <a:gd name="T61" fmla="*/ 10 h 17"/>
                <a:gd name="T62" fmla="*/ 2 w 17"/>
                <a:gd name="T63" fmla="*/ 3 h 17"/>
                <a:gd name="T64" fmla="*/ 2 w 17"/>
                <a:gd name="T65" fmla="*/ 2 h 17"/>
                <a:gd name="T66" fmla="*/ 2 w 17"/>
                <a:gd name="T67" fmla="*/ 1 h 17"/>
                <a:gd name="T68" fmla="*/ 1 w 17"/>
                <a:gd name="T69" fmla="*/ 1 h 17"/>
                <a:gd name="T70" fmla="*/ 0 w 17"/>
                <a:gd name="T7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4" y="3"/>
                    <a:pt x="4" y="3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2"/>
                    <a:pt x="4" y="13"/>
                    <a:pt x="5" y="14"/>
                  </a:cubicBezTo>
                  <a:cubicBezTo>
                    <a:pt x="6" y="15"/>
                    <a:pt x="7" y="16"/>
                    <a:pt x="9" y="16"/>
                  </a:cubicBezTo>
                  <a:cubicBezTo>
                    <a:pt x="10" y="16"/>
                    <a:pt x="11" y="15"/>
                    <a:pt x="12" y="14"/>
                  </a:cubicBezTo>
                  <a:cubicBezTo>
                    <a:pt x="13" y="13"/>
                    <a:pt x="13" y="12"/>
                    <a:pt x="13" y="10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2"/>
                    <a:pt x="13" y="2"/>
                  </a:cubicBezTo>
                  <a:cubicBezTo>
                    <a:pt x="13" y="2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3" y="0"/>
                    <a:pt x="14" y="0"/>
                  </a:cubicBezTo>
                  <a:cubicBezTo>
                    <a:pt x="15" y="0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2"/>
                    <a:pt x="15" y="2"/>
                  </a:cubicBezTo>
                  <a:cubicBezTo>
                    <a:pt x="15" y="2"/>
                    <a:pt x="15" y="3"/>
                    <a:pt x="15" y="3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2"/>
                    <a:pt x="14" y="14"/>
                    <a:pt x="13" y="15"/>
                  </a:cubicBezTo>
                  <a:cubicBezTo>
                    <a:pt x="12" y="16"/>
                    <a:pt x="10" y="17"/>
                    <a:pt x="8" y="17"/>
                  </a:cubicBezTo>
                  <a:cubicBezTo>
                    <a:pt x="6" y="17"/>
                    <a:pt x="4" y="16"/>
                    <a:pt x="3" y="15"/>
                  </a:cubicBezTo>
                  <a:cubicBezTo>
                    <a:pt x="2" y="14"/>
                    <a:pt x="2" y="12"/>
                    <a:pt x="2" y="1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9" name="Freeform 1099"/>
            <p:cNvSpPr/>
            <p:nvPr/>
          </p:nvSpPr>
          <p:spPr bwMode="auto">
            <a:xfrm>
              <a:off x="9339918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4 w 13"/>
                <a:gd name="T3" fmla="*/ 0 h 11"/>
                <a:gd name="T4" fmla="*/ 4 w 13"/>
                <a:gd name="T5" fmla="*/ 0 h 11"/>
                <a:gd name="T6" fmla="*/ 4 w 13"/>
                <a:gd name="T7" fmla="*/ 2 h 11"/>
                <a:gd name="T8" fmla="*/ 8 w 13"/>
                <a:gd name="T9" fmla="*/ 0 h 11"/>
                <a:gd name="T10" fmla="*/ 11 w 13"/>
                <a:gd name="T11" fmla="*/ 1 h 11"/>
                <a:gd name="T12" fmla="*/ 12 w 13"/>
                <a:gd name="T13" fmla="*/ 4 h 11"/>
                <a:gd name="T14" fmla="*/ 12 w 13"/>
                <a:gd name="T15" fmla="*/ 8 h 11"/>
                <a:gd name="T16" fmla="*/ 12 w 13"/>
                <a:gd name="T17" fmla="*/ 10 h 11"/>
                <a:gd name="T18" fmla="*/ 12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1 w 13"/>
                <a:gd name="T25" fmla="*/ 11 h 11"/>
                <a:gd name="T26" fmla="*/ 8 w 13"/>
                <a:gd name="T27" fmla="*/ 11 h 11"/>
                <a:gd name="T28" fmla="*/ 8 w 13"/>
                <a:gd name="T29" fmla="*/ 11 h 11"/>
                <a:gd name="T30" fmla="*/ 9 w 13"/>
                <a:gd name="T31" fmla="*/ 11 h 11"/>
                <a:gd name="T32" fmla="*/ 10 w 13"/>
                <a:gd name="T33" fmla="*/ 10 h 11"/>
                <a:gd name="T34" fmla="*/ 10 w 13"/>
                <a:gd name="T35" fmla="*/ 9 h 11"/>
                <a:gd name="T36" fmla="*/ 10 w 13"/>
                <a:gd name="T37" fmla="*/ 4 h 11"/>
                <a:gd name="T38" fmla="*/ 9 w 13"/>
                <a:gd name="T39" fmla="*/ 2 h 11"/>
                <a:gd name="T40" fmla="*/ 7 w 13"/>
                <a:gd name="T41" fmla="*/ 2 h 11"/>
                <a:gd name="T42" fmla="*/ 4 w 13"/>
                <a:gd name="T43" fmla="*/ 2 h 11"/>
                <a:gd name="T44" fmla="*/ 4 w 13"/>
                <a:gd name="T45" fmla="*/ 7 h 11"/>
                <a:gd name="T46" fmla="*/ 4 w 13"/>
                <a:gd name="T47" fmla="*/ 10 h 11"/>
                <a:gd name="T48" fmla="*/ 5 w 13"/>
                <a:gd name="T49" fmla="*/ 11 h 11"/>
                <a:gd name="T50" fmla="*/ 6 w 13"/>
                <a:gd name="T51" fmla="*/ 11 h 11"/>
                <a:gd name="T52" fmla="*/ 6 w 13"/>
                <a:gd name="T53" fmla="*/ 11 h 11"/>
                <a:gd name="T54" fmla="*/ 3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2 w 13"/>
                <a:gd name="T61" fmla="*/ 11 h 11"/>
                <a:gd name="T62" fmla="*/ 2 w 13"/>
                <a:gd name="T63" fmla="*/ 10 h 11"/>
                <a:gd name="T64" fmla="*/ 2 w 13"/>
                <a:gd name="T65" fmla="*/ 9 h 11"/>
                <a:gd name="T66" fmla="*/ 2 w 13"/>
                <a:gd name="T67" fmla="*/ 5 h 11"/>
                <a:gd name="T68" fmla="*/ 2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2" y="1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9" y="0"/>
                    <a:pt x="10" y="0"/>
                    <a:pt x="11" y="1"/>
                  </a:cubicBezTo>
                  <a:cubicBezTo>
                    <a:pt x="11" y="2"/>
                    <a:pt x="12" y="3"/>
                    <a:pt x="12" y="4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9"/>
                    <a:pt x="12" y="10"/>
                    <a:pt x="12" y="10"/>
                  </a:cubicBezTo>
                  <a:cubicBezTo>
                    <a:pt x="12" y="10"/>
                    <a:pt x="12" y="10"/>
                    <a:pt x="12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0"/>
                    <a:pt x="10" y="10"/>
                  </a:cubicBezTo>
                  <a:cubicBezTo>
                    <a:pt x="10" y="10"/>
                    <a:pt x="10" y="10"/>
                    <a:pt x="10" y="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9" y="3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5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0"/>
                    <a:pt x="4" y="11"/>
                    <a:pt x="5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5" y="11"/>
                    <a:pt x="4" y="11"/>
                    <a:pt x="3" y="11"/>
                  </a:cubicBezTo>
                  <a:cubicBezTo>
                    <a:pt x="2" y="11"/>
                    <a:pt x="2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3"/>
                    <a:pt x="2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0" name="Freeform 1100"/>
            <p:cNvSpPr>
              <a:spLocks noEditPoints="1"/>
            </p:cNvSpPr>
            <p:nvPr/>
          </p:nvSpPr>
          <p:spPr bwMode="auto">
            <a:xfrm>
              <a:off x="9449576" y="930360"/>
              <a:ext cx="42645" cy="118796"/>
            </a:xfrm>
            <a:custGeom>
              <a:avLst/>
              <a:gdLst>
                <a:gd name="T0" fmla="*/ 1 w 6"/>
                <a:gd name="T1" fmla="*/ 6 h 16"/>
                <a:gd name="T2" fmla="*/ 4 w 6"/>
                <a:gd name="T3" fmla="*/ 5 h 16"/>
                <a:gd name="T4" fmla="*/ 4 w 6"/>
                <a:gd name="T5" fmla="*/ 5 h 16"/>
                <a:gd name="T6" fmla="*/ 4 w 6"/>
                <a:gd name="T7" fmla="*/ 9 h 16"/>
                <a:gd name="T8" fmla="*/ 4 w 6"/>
                <a:gd name="T9" fmla="*/ 13 h 16"/>
                <a:gd name="T10" fmla="*/ 4 w 6"/>
                <a:gd name="T11" fmla="*/ 15 h 16"/>
                <a:gd name="T12" fmla="*/ 5 w 6"/>
                <a:gd name="T13" fmla="*/ 16 h 16"/>
                <a:gd name="T14" fmla="*/ 6 w 6"/>
                <a:gd name="T15" fmla="*/ 16 h 16"/>
                <a:gd name="T16" fmla="*/ 6 w 6"/>
                <a:gd name="T17" fmla="*/ 16 h 16"/>
                <a:gd name="T18" fmla="*/ 3 w 6"/>
                <a:gd name="T19" fmla="*/ 16 h 16"/>
                <a:gd name="T20" fmla="*/ 1 w 6"/>
                <a:gd name="T21" fmla="*/ 16 h 16"/>
                <a:gd name="T22" fmla="*/ 0 w 6"/>
                <a:gd name="T23" fmla="*/ 16 h 16"/>
                <a:gd name="T24" fmla="*/ 2 w 6"/>
                <a:gd name="T25" fmla="*/ 16 h 16"/>
                <a:gd name="T26" fmla="*/ 2 w 6"/>
                <a:gd name="T27" fmla="*/ 15 h 16"/>
                <a:gd name="T28" fmla="*/ 2 w 6"/>
                <a:gd name="T29" fmla="*/ 14 h 16"/>
                <a:gd name="T30" fmla="*/ 2 w 6"/>
                <a:gd name="T31" fmla="*/ 10 h 16"/>
                <a:gd name="T32" fmla="*/ 2 w 6"/>
                <a:gd name="T33" fmla="*/ 7 h 16"/>
                <a:gd name="T34" fmla="*/ 1 w 6"/>
                <a:gd name="T35" fmla="*/ 6 h 16"/>
                <a:gd name="T36" fmla="*/ 5 w 6"/>
                <a:gd name="T37" fmla="*/ 1 h 16"/>
                <a:gd name="T38" fmla="*/ 4 w 6"/>
                <a:gd name="T39" fmla="*/ 2 h 16"/>
                <a:gd name="T40" fmla="*/ 3 w 6"/>
                <a:gd name="T41" fmla="*/ 2 h 16"/>
                <a:gd name="T42" fmla="*/ 2 w 6"/>
                <a:gd name="T43" fmla="*/ 2 h 16"/>
                <a:gd name="T44" fmla="*/ 2 w 6"/>
                <a:gd name="T45" fmla="*/ 1 h 16"/>
                <a:gd name="T46" fmla="*/ 2 w 6"/>
                <a:gd name="T47" fmla="*/ 0 h 16"/>
                <a:gd name="T48" fmla="*/ 3 w 6"/>
                <a:gd name="T49" fmla="*/ 0 h 16"/>
                <a:gd name="T50" fmla="*/ 4 w 6"/>
                <a:gd name="T51" fmla="*/ 0 h 16"/>
                <a:gd name="T52" fmla="*/ 5 w 6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16">
                  <a:moveTo>
                    <a:pt x="1" y="6"/>
                  </a:moveTo>
                  <a:cubicBezTo>
                    <a:pt x="2" y="6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5" y="15"/>
                    <a:pt x="5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3" y="16"/>
                    <a:pt x="2" y="16"/>
                    <a:pt x="1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lose/>
                  <a:moveTo>
                    <a:pt x="5" y="1"/>
                  </a:moveTo>
                  <a:cubicBezTo>
                    <a:pt x="5" y="1"/>
                    <a:pt x="4" y="2"/>
                    <a:pt x="4" y="2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1" name="Freeform 1101"/>
            <p:cNvSpPr/>
            <p:nvPr/>
          </p:nvSpPr>
          <p:spPr bwMode="auto">
            <a:xfrm>
              <a:off x="9498312" y="966912"/>
              <a:ext cx="88335" cy="88335"/>
            </a:xfrm>
            <a:custGeom>
              <a:avLst/>
              <a:gdLst>
                <a:gd name="T0" fmla="*/ 0 w 12"/>
                <a:gd name="T1" fmla="*/ 0 h 12"/>
                <a:gd name="T2" fmla="*/ 3 w 12"/>
                <a:gd name="T3" fmla="*/ 0 h 12"/>
                <a:gd name="T4" fmla="*/ 5 w 12"/>
                <a:gd name="T5" fmla="*/ 0 h 12"/>
                <a:gd name="T6" fmla="*/ 5 w 12"/>
                <a:gd name="T7" fmla="*/ 1 h 12"/>
                <a:gd name="T8" fmla="*/ 4 w 12"/>
                <a:gd name="T9" fmla="*/ 1 h 12"/>
                <a:gd name="T10" fmla="*/ 6 w 12"/>
                <a:gd name="T11" fmla="*/ 7 h 12"/>
                <a:gd name="T12" fmla="*/ 7 w 12"/>
                <a:gd name="T13" fmla="*/ 9 h 12"/>
                <a:gd name="T14" fmla="*/ 7 w 12"/>
                <a:gd name="T15" fmla="*/ 7 h 12"/>
                <a:gd name="T16" fmla="*/ 10 w 12"/>
                <a:gd name="T17" fmla="*/ 1 h 12"/>
                <a:gd name="T18" fmla="*/ 8 w 12"/>
                <a:gd name="T19" fmla="*/ 1 h 12"/>
                <a:gd name="T20" fmla="*/ 8 w 12"/>
                <a:gd name="T21" fmla="*/ 0 h 12"/>
                <a:gd name="T22" fmla="*/ 10 w 12"/>
                <a:gd name="T23" fmla="*/ 0 h 12"/>
                <a:gd name="T24" fmla="*/ 12 w 12"/>
                <a:gd name="T25" fmla="*/ 0 h 12"/>
                <a:gd name="T26" fmla="*/ 12 w 12"/>
                <a:gd name="T27" fmla="*/ 1 h 12"/>
                <a:gd name="T28" fmla="*/ 11 w 12"/>
                <a:gd name="T29" fmla="*/ 1 h 12"/>
                <a:gd name="T30" fmla="*/ 11 w 12"/>
                <a:gd name="T31" fmla="*/ 2 h 12"/>
                <a:gd name="T32" fmla="*/ 9 w 12"/>
                <a:gd name="T33" fmla="*/ 7 h 12"/>
                <a:gd name="T34" fmla="*/ 7 w 12"/>
                <a:gd name="T35" fmla="*/ 11 h 12"/>
                <a:gd name="T36" fmla="*/ 6 w 12"/>
                <a:gd name="T37" fmla="*/ 12 h 12"/>
                <a:gd name="T38" fmla="*/ 4 w 12"/>
                <a:gd name="T39" fmla="*/ 7 h 12"/>
                <a:gd name="T40" fmla="*/ 2 w 12"/>
                <a:gd name="T41" fmla="*/ 2 h 12"/>
                <a:gd name="T42" fmla="*/ 1 w 12"/>
                <a:gd name="T43" fmla="*/ 1 h 12"/>
                <a:gd name="T44" fmla="*/ 0 w 12"/>
                <a:gd name="T45" fmla="*/ 1 h 12"/>
                <a:gd name="T46" fmla="*/ 0 w 12"/>
                <a:gd name="T4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" h="12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3"/>
                    <a:pt x="5" y="5"/>
                    <a:pt x="6" y="7"/>
                  </a:cubicBezTo>
                  <a:cubicBezTo>
                    <a:pt x="6" y="8"/>
                    <a:pt x="7" y="8"/>
                    <a:pt x="7" y="9"/>
                  </a:cubicBezTo>
                  <a:cubicBezTo>
                    <a:pt x="7" y="8"/>
                    <a:pt x="7" y="8"/>
                    <a:pt x="7" y="7"/>
                  </a:cubicBezTo>
                  <a:cubicBezTo>
                    <a:pt x="8" y="5"/>
                    <a:pt x="9" y="3"/>
                    <a:pt x="1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10" y="3"/>
                    <a:pt x="9" y="5"/>
                    <a:pt x="9" y="7"/>
                  </a:cubicBezTo>
                  <a:cubicBezTo>
                    <a:pt x="8" y="9"/>
                    <a:pt x="7" y="10"/>
                    <a:pt x="7" y="11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0"/>
                    <a:pt x="5" y="9"/>
                    <a:pt x="4" y="7"/>
                  </a:cubicBezTo>
                  <a:cubicBezTo>
                    <a:pt x="3" y="5"/>
                    <a:pt x="2" y="3"/>
                    <a:pt x="2" y="2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2" name="Freeform 1102"/>
            <p:cNvSpPr>
              <a:spLocks noEditPoints="1"/>
            </p:cNvSpPr>
            <p:nvPr/>
          </p:nvSpPr>
          <p:spPr bwMode="auto">
            <a:xfrm>
              <a:off x="9592740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2 w 10"/>
                <a:gd name="T7" fmla="*/ 10 h 12"/>
                <a:gd name="T8" fmla="*/ 0 w 10"/>
                <a:gd name="T9" fmla="*/ 6 h 12"/>
                <a:gd name="T10" fmla="*/ 2 w 10"/>
                <a:gd name="T11" fmla="*/ 2 h 12"/>
                <a:gd name="T12" fmla="*/ 6 w 10"/>
                <a:gd name="T13" fmla="*/ 0 h 12"/>
                <a:gd name="T14" fmla="*/ 9 w 10"/>
                <a:gd name="T15" fmla="*/ 1 h 12"/>
                <a:gd name="T16" fmla="*/ 10 w 10"/>
                <a:gd name="T17" fmla="*/ 5 h 12"/>
                <a:gd name="T18" fmla="*/ 10 w 10"/>
                <a:gd name="T19" fmla="*/ 6 h 12"/>
                <a:gd name="T20" fmla="*/ 3 w 10"/>
                <a:gd name="T21" fmla="*/ 6 h 12"/>
                <a:gd name="T22" fmla="*/ 4 w 10"/>
                <a:gd name="T23" fmla="*/ 9 h 12"/>
                <a:gd name="T24" fmla="*/ 8 w 10"/>
                <a:gd name="T25" fmla="*/ 10 h 12"/>
                <a:gd name="T26" fmla="*/ 10 w 10"/>
                <a:gd name="T27" fmla="*/ 10 h 12"/>
                <a:gd name="T28" fmla="*/ 10 w 10"/>
                <a:gd name="T29" fmla="*/ 11 h 12"/>
                <a:gd name="T30" fmla="*/ 8 w 10"/>
                <a:gd name="T31" fmla="*/ 5 h 12"/>
                <a:gd name="T32" fmla="*/ 8 w 10"/>
                <a:gd name="T33" fmla="*/ 4 h 12"/>
                <a:gd name="T34" fmla="*/ 7 w 10"/>
                <a:gd name="T35" fmla="*/ 2 h 12"/>
                <a:gd name="T36" fmla="*/ 6 w 10"/>
                <a:gd name="T37" fmla="*/ 1 h 12"/>
                <a:gd name="T38" fmla="*/ 4 w 10"/>
                <a:gd name="T39" fmla="*/ 2 h 12"/>
                <a:gd name="T40" fmla="*/ 3 w 10"/>
                <a:gd name="T41" fmla="*/ 5 h 12"/>
                <a:gd name="T42" fmla="*/ 8 w 10"/>
                <a:gd name="T43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10" y="11"/>
                    <a:pt x="9" y="11"/>
                    <a:pt x="8" y="11"/>
                  </a:cubicBezTo>
                  <a:cubicBezTo>
                    <a:pt x="8" y="12"/>
                    <a:pt x="7" y="12"/>
                    <a:pt x="6" y="12"/>
                  </a:cubicBezTo>
                  <a:cubicBezTo>
                    <a:pt x="5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8" y="1"/>
                    <a:pt x="9" y="1"/>
                  </a:cubicBezTo>
                  <a:cubicBezTo>
                    <a:pt x="10" y="2"/>
                    <a:pt x="10" y="3"/>
                    <a:pt x="10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7"/>
                    <a:pt x="3" y="8"/>
                    <a:pt x="4" y="9"/>
                  </a:cubicBezTo>
                  <a:cubicBezTo>
                    <a:pt x="5" y="10"/>
                    <a:pt x="6" y="10"/>
                    <a:pt x="8" y="10"/>
                  </a:cubicBezTo>
                  <a:cubicBezTo>
                    <a:pt x="9" y="10"/>
                    <a:pt x="9" y="10"/>
                    <a:pt x="10" y="10"/>
                  </a:cubicBezTo>
                  <a:lnTo>
                    <a:pt x="10" y="11"/>
                  </a:lnTo>
                  <a:close/>
                  <a:moveTo>
                    <a:pt x="8" y="5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8" y="2"/>
                    <a:pt x="7" y="2"/>
                  </a:cubicBezTo>
                  <a:cubicBezTo>
                    <a:pt x="7" y="1"/>
                    <a:pt x="7" y="1"/>
                    <a:pt x="6" y="1"/>
                  </a:cubicBezTo>
                  <a:cubicBezTo>
                    <a:pt x="5" y="1"/>
                    <a:pt x="4" y="1"/>
                    <a:pt x="4" y="2"/>
                  </a:cubicBezTo>
                  <a:cubicBezTo>
                    <a:pt x="3" y="3"/>
                    <a:pt x="3" y="4"/>
                    <a:pt x="3" y="5"/>
                  </a:cubicBezTo>
                  <a:lnTo>
                    <a:pt x="8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3" name="Freeform 1103"/>
            <p:cNvSpPr/>
            <p:nvPr/>
          </p:nvSpPr>
          <p:spPr bwMode="auto">
            <a:xfrm>
              <a:off x="9687167" y="966912"/>
              <a:ext cx="57875" cy="82243"/>
            </a:xfrm>
            <a:custGeom>
              <a:avLst/>
              <a:gdLst>
                <a:gd name="T0" fmla="*/ 0 w 8"/>
                <a:gd name="T1" fmla="*/ 1 h 11"/>
                <a:gd name="T2" fmla="*/ 4 w 8"/>
                <a:gd name="T3" fmla="*/ 0 h 11"/>
                <a:gd name="T4" fmla="*/ 4 w 8"/>
                <a:gd name="T5" fmla="*/ 0 h 11"/>
                <a:gd name="T6" fmla="*/ 4 w 8"/>
                <a:gd name="T7" fmla="*/ 2 h 11"/>
                <a:gd name="T8" fmla="*/ 8 w 8"/>
                <a:gd name="T9" fmla="*/ 0 h 11"/>
                <a:gd name="T10" fmla="*/ 8 w 8"/>
                <a:gd name="T11" fmla="*/ 0 h 11"/>
                <a:gd name="T12" fmla="*/ 7 w 8"/>
                <a:gd name="T13" fmla="*/ 4 h 11"/>
                <a:gd name="T14" fmla="*/ 7 w 8"/>
                <a:gd name="T15" fmla="*/ 4 h 11"/>
                <a:gd name="T16" fmla="*/ 6 w 8"/>
                <a:gd name="T17" fmla="*/ 2 h 11"/>
                <a:gd name="T18" fmla="*/ 5 w 8"/>
                <a:gd name="T19" fmla="*/ 2 h 11"/>
                <a:gd name="T20" fmla="*/ 4 w 8"/>
                <a:gd name="T21" fmla="*/ 2 h 11"/>
                <a:gd name="T22" fmla="*/ 4 w 8"/>
                <a:gd name="T23" fmla="*/ 7 h 11"/>
                <a:gd name="T24" fmla="*/ 4 w 8"/>
                <a:gd name="T25" fmla="*/ 10 h 11"/>
                <a:gd name="T26" fmla="*/ 4 w 8"/>
                <a:gd name="T27" fmla="*/ 11 h 11"/>
                <a:gd name="T28" fmla="*/ 6 w 8"/>
                <a:gd name="T29" fmla="*/ 11 h 11"/>
                <a:gd name="T30" fmla="*/ 6 w 8"/>
                <a:gd name="T31" fmla="*/ 11 h 11"/>
                <a:gd name="T32" fmla="*/ 3 w 8"/>
                <a:gd name="T33" fmla="*/ 11 h 11"/>
                <a:gd name="T34" fmla="*/ 0 w 8"/>
                <a:gd name="T35" fmla="*/ 11 h 11"/>
                <a:gd name="T36" fmla="*/ 0 w 8"/>
                <a:gd name="T37" fmla="*/ 11 h 11"/>
                <a:gd name="T38" fmla="*/ 1 w 8"/>
                <a:gd name="T39" fmla="*/ 11 h 11"/>
                <a:gd name="T40" fmla="*/ 2 w 8"/>
                <a:gd name="T41" fmla="*/ 10 h 11"/>
                <a:gd name="T42" fmla="*/ 2 w 8"/>
                <a:gd name="T43" fmla="*/ 9 h 11"/>
                <a:gd name="T44" fmla="*/ 2 w 8"/>
                <a:gd name="T45" fmla="*/ 5 h 11"/>
                <a:gd name="T46" fmla="*/ 1 w 8"/>
                <a:gd name="T47" fmla="*/ 2 h 11"/>
                <a:gd name="T48" fmla="*/ 0 w 8"/>
                <a:gd name="T4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" h="11">
                  <a:moveTo>
                    <a:pt x="0" y="1"/>
                  </a:moveTo>
                  <a:cubicBezTo>
                    <a:pt x="1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7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7" y="3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9"/>
                    <a:pt x="4" y="10"/>
                    <a:pt x="4" y="10"/>
                  </a:cubicBezTo>
                  <a:cubicBezTo>
                    <a:pt x="4" y="10"/>
                    <a:pt x="4" y="10"/>
                    <a:pt x="4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11"/>
                    <a:pt x="3" y="11"/>
                    <a:pt x="3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4" name="Freeform 1104"/>
            <p:cNvSpPr/>
            <p:nvPr/>
          </p:nvSpPr>
          <p:spPr bwMode="auto">
            <a:xfrm>
              <a:off x="9760272" y="966912"/>
              <a:ext cx="57875" cy="88335"/>
            </a:xfrm>
            <a:custGeom>
              <a:avLst/>
              <a:gdLst>
                <a:gd name="T0" fmla="*/ 6 w 8"/>
                <a:gd name="T1" fmla="*/ 1 h 12"/>
                <a:gd name="T2" fmla="*/ 5 w 8"/>
                <a:gd name="T3" fmla="*/ 1 h 12"/>
                <a:gd name="T4" fmla="*/ 3 w 8"/>
                <a:gd name="T5" fmla="*/ 2 h 12"/>
                <a:gd name="T6" fmla="*/ 2 w 8"/>
                <a:gd name="T7" fmla="*/ 3 h 12"/>
                <a:gd name="T8" fmla="*/ 3 w 8"/>
                <a:gd name="T9" fmla="*/ 4 h 12"/>
                <a:gd name="T10" fmla="*/ 4 w 8"/>
                <a:gd name="T11" fmla="*/ 5 h 12"/>
                <a:gd name="T12" fmla="*/ 5 w 8"/>
                <a:gd name="T13" fmla="*/ 5 h 12"/>
                <a:gd name="T14" fmla="*/ 8 w 8"/>
                <a:gd name="T15" fmla="*/ 6 h 12"/>
                <a:gd name="T16" fmla="*/ 8 w 8"/>
                <a:gd name="T17" fmla="*/ 8 h 12"/>
                <a:gd name="T18" fmla="*/ 7 w 8"/>
                <a:gd name="T19" fmla="*/ 11 h 12"/>
                <a:gd name="T20" fmla="*/ 4 w 8"/>
                <a:gd name="T21" fmla="*/ 12 h 12"/>
                <a:gd name="T22" fmla="*/ 0 w 8"/>
                <a:gd name="T23" fmla="*/ 11 h 12"/>
                <a:gd name="T24" fmla="*/ 1 w 8"/>
                <a:gd name="T25" fmla="*/ 8 h 12"/>
                <a:gd name="T26" fmla="*/ 1 w 8"/>
                <a:gd name="T27" fmla="*/ 8 h 12"/>
                <a:gd name="T28" fmla="*/ 2 w 8"/>
                <a:gd name="T29" fmla="*/ 10 h 12"/>
                <a:gd name="T30" fmla="*/ 4 w 8"/>
                <a:gd name="T31" fmla="*/ 11 h 12"/>
                <a:gd name="T32" fmla="*/ 6 w 8"/>
                <a:gd name="T33" fmla="*/ 10 h 12"/>
                <a:gd name="T34" fmla="*/ 6 w 8"/>
                <a:gd name="T35" fmla="*/ 9 h 12"/>
                <a:gd name="T36" fmla="*/ 6 w 8"/>
                <a:gd name="T37" fmla="*/ 8 h 12"/>
                <a:gd name="T38" fmla="*/ 5 w 8"/>
                <a:gd name="T39" fmla="*/ 7 h 12"/>
                <a:gd name="T40" fmla="*/ 3 w 8"/>
                <a:gd name="T41" fmla="*/ 7 h 12"/>
                <a:gd name="T42" fmla="*/ 1 w 8"/>
                <a:gd name="T43" fmla="*/ 5 h 12"/>
                <a:gd name="T44" fmla="*/ 0 w 8"/>
                <a:gd name="T45" fmla="*/ 3 h 12"/>
                <a:gd name="T46" fmla="*/ 2 w 8"/>
                <a:gd name="T47" fmla="*/ 1 h 12"/>
                <a:gd name="T48" fmla="*/ 5 w 8"/>
                <a:gd name="T49" fmla="*/ 0 h 12"/>
                <a:gd name="T50" fmla="*/ 8 w 8"/>
                <a:gd name="T51" fmla="*/ 1 h 12"/>
                <a:gd name="T52" fmla="*/ 7 w 8"/>
                <a:gd name="T53" fmla="*/ 4 h 12"/>
                <a:gd name="T54" fmla="*/ 7 w 8"/>
                <a:gd name="T55" fmla="*/ 4 h 12"/>
                <a:gd name="T56" fmla="*/ 6 w 8"/>
                <a:gd name="T5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" h="12">
                  <a:moveTo>
                    <a:pt x="6" y="1"/>
                  </a:moveTo>
                  <a:cubicBezTo>
                    <a:pt x="6" y="1"/>
                    <a:pt x="5" y="1"/>
                    <a:pt x="5" y="1"/>
                  </a:cubicBezTo>
                  <a:cubicBezTo>
                    <a:pt x="4" y="1"/>
                    <a:pt x="3" y="1"/>
                    <a:pt x="3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4" y="4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6" y="5"/>
                    <a:pt x="7" y="6"/>
                    <a:pt x="8" y="6"/>
                  </a:cubicBezTo>
                  <a:cubicBezTo>
                    <a:pt x="8" y="7"/>
                    <a:pt x="8" y="7"/>
                    <a:pt x="8" y="8"/>
                  </a:cubicBezTo>
                  <a:cubicBezTo>
                    <a:pt x="8" y="9"/>
                    <a:pt x="8" y="10"/>
                    <a:pt x="7" y="11"/>
                  </a:cubicBezTo>
                  <a:cubicBezTo>
                    <a:pt x="6" y="11"/>
                    <a:pt x="5" y="12"/>
                    <a:pt x="4" y="12"/>
                  </a:cubicBezTo>
                  <a:cubicBezTo>
                    <a:pt x="3" y="12"/>
                    <a:pt x="2" y="11"/>
                    <a:pt x="0" y="11"/>
                  </a:cubicBezTo>
                  <a:cubicBezTo>
                    <a:pt x="1" y="10"/>
                    <a:pt x="1" y="9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11"/>
                    <a:pt x="3" y="11"/>
                    <a:pt x="4" y="11"/>
                  </a:cubicBezTo>
                  <a:cubicBezTo>
                    <a:pt x="5" y="11"/>
                    <a:pt x="5" y="11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6" y="9"/>
                    <a:pt x="6" y="8"/>
                    <a:pt x="6" y="8"/>
                  </a:cubicBezTo>
                  <a:cubicBezTo>
                    <a:pt x="6" y="8"/>
                    <a:pt x="5" y="7"/>
                    <a:pt x="5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6"/>
                    <a:pt x="1" y="6"/>
                    <a:pt x="1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1" y="2"/>
                    <a:pt x="2" y="1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8" y="2"/>
                    <a:pt x="8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lnTo>
                    <a:pt x="6" y="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5" name="Freeform 1105"/>
            <p:cNvSpPr>
              <a:spLocks noEditPoints="1"/>
            </p:cNvSpPr>
            <p:nvPr/>
          </p:nvSpPr>
          <p:spPr bwMode="auto">
            <a:xfrm>
              <a:off x="9839469" y="930360"/>
              <a:ext cx="42645" cy="118796"/>
            </a:xfrm>
            <a:custGeom>
              <a:avLst/>
              <a:gdLst>
                <a:gd name="T0" fmla="*/ 0 w 6"/>
                <a:gd name="T1" fmla="*/ 6 h 16"/>
                <a:gd name="T2" fmla="*/ 4 w 6"/>
                <a:gd name="T3" fmla="*/ 5 h 16"/>
                <a:gd name="T4" fmla="*/ 4 w 6"/>
                <a:gd name="T5" fmla="*/ 5 h 16"/>
                <a:gd name="T6" fmla="*/ 4 w 6"/>
                <a:gd name="T7" fmla="*/ 9 h 16"/>
                <a:gd name="T8" fmla="*/ 4 w 6"/>
                <a:gd name="T9" fmla="*/ 13 h 16"/>
                <a:gd name="T10" fmla="*/ 4 w 6"/>
                <a:gd name="T11" fmla="*/ 15 h 16"/>
                <a:gd name="T12" fmla="*/ 4 w 6"/>
                <a:gd name="T13" fmla="*/ 16 h 16"/>
                <a:gd name="T14" fmla="*/ 6 w 6"/>
                <a:gd name="T15" fmla="*/ 16 h 16"/>
                <a:gd name="T16" fmla="*/ 6 w 6"/>
                <a:gd name="T17" fmla="*/ 16 h 16"/>
                <a:gd name="T18" fmla="*/ 3 w 6"/>
                <a:gd name="T19" fmla="*/ 16 h 16"/>
                <a:gd name="T20" fmla="*/ 0 w 6"/>
                <a:gd name="T21" fmla="*/ 16 h 16"/>
                <a:gd name="T22" fmla="*/ 0 w 6"/>
                <a:gd name="T23" fmla="*/ 16 h 16"/>
                <a:gd name="T24" fmla="*/ 1 w 6"/>
                <a:gd name="T25" fmla="*/ 16 h 16"/>
                <a:gd name="T26" fmla="*/ 2 w 6"/>
                <a:gd name="T27" fmla="*/ 15 h 16"/>
                <a:gd name="T28" fmla="*/ 2 w 6"/>
                <a:gd name="T29" fmla="*/ 14 h 16"/>
                <a:gd name="T30" fmla="*/ 2 w 6"/>
                <a:gd name="T31" fmla="*/ 10 h 16"/>
                <a:gd name="T32" fmla="*/ 2 w 6"/>
                <a:gd name="T33" fmla="*/ 7 h 16"/>
                <a:gd name="T34" fmla="*/ 0 w 6"/>
                <a:gd name="T35" fmla="*/ 6 h 16"/>
                <a:gd name="T36" fmla="*/ 4 w 6"/>
                <a:gd name="T37" fmla="*/ 1 h 16"/>
                <a:gd name="T38" fmla="*/ 4 w 6"/>
                <a:gd name="T39" fmla="*/ 2 h 16"/>
                <a:gd name="T40" fmla="*/ 3 w 6"/>
                <a:gd name="T41" fmla="*/ 2 h 16"/>
                <a:gd name="T42" fmla="*/ 2 w 6"/>
                <a:gd name="T43" fmla="*/ 2 h 16"/>
                <a:gd name="T44" fmla="*/ 1 w 6"/>
                <a:gd name="T45" fmla="*/ 1 h 16"/>
                <a:gd name="T46" fmla="*/ 2 w 6"/>
                <a:gd name="T47" fmla="*/ 0 h 16"/>
                <a:gd name="T48" fmla="*/ 3 w 6"/>
                <a:gd name="T49" fmla="*/ 0 h 16"/>
                <a:gd name="T50" fmla="*/ 4 w 6"/>
                <a:gd name="T51" fmla="*/ 0 h 16"/>
                <a:gd name="T52" fmla="*/ 4 w 6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16">
                  <a:moveTo>
                    <a:pt x="0" y="6"/>
                  </a:moveTo>
                  <a:cubicBezTo>
                    <a:pt x="1" y="6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4" y="15"/>
                    <a:pt x="4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4" y="16"/>
                    <a:pt x="4" y="16"/>
                    <a:pt x="3" y="16"/>
                  </a:cubicBezTo>
                  <a:cubicBezTo>
                    <a:pt x="2" y="16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5"/>
                    <a:pt x="2" y="15"/>
                    <a:pt x="2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6" name="Freeform 1106"/>
            <p:cNvSpPr/>
            <p:nvPr/>
          </p:nvSpPr>
          <p:spPr bwMode="auto">
            <a:xfrm>
              <a:off x="9888206" y="945590"/>
              <a:ext cx="57875" cy="109657"/>
            </a:xfrm>
            <a:custGeom>
              <a:avLst/>
              <a:gdLst>
                <a:gd name="T0" fmla="*/ 4 w 8"/>
                <a:gd name="T1" fmla="*/ 5 h 15"/>
                <a:gd name="T2" fmla="*/ 4 w 8"/>
                <a:gd name="T3" fmla="*/ 11 h 15"/>
                <a:gd name="T4" fmla="*/ 5 w 8"/>
                <a:gd name="T5" fmla="*/ 13 h 15"/>
                <a:gd name="T6" fmla="*/ 6 w 8"/>
                <a:gd name="T7" fmla="*/ 13 h 15"/>
                <a:gd name="T8" fmla="*/ 8 w 8"/>
                <a:gd name="T9" fmla="*/ 13 h 15"/>
                <a:gd name="T10" fmla="*/ 8 w 8"/>
                <a:gd name="T11" fmla="*/ 14 h 15"/>
                <a:gd name="T12" fmla="*/ 5 w 8"/>
                <a:gd name="T13" fmla="*/ 15 h 15"/>
                <a:gd name="T14" fmla="*/ 3 w 8"/>
                <a:gd name="T15" fmla="*/ 14 h 15"/>
                <a:gd name="T16" fmla="*/ 2 w 8"/>
                <a:gd name="T17" fmla="*/ 12 h 15"/>
                <a:gd name="T18" fmla="*/ 2 w 8"/>
                <a:gd name="T19" fmla="*/ 5 h 15"/>
                <a:gd name="T20" fmla="*/ 0 w 8"/>
                <a:gd name="T21" fmla="*/ 4 h 15"/>
                <a:gd name="T22" fmla="*/ 0 w 8"/>
                <a:gd name="T23" fmla="*/ 4 h 15"/>
                <a:gd name="T24" fmla="*/ 2 w 8"/>
                <a:gd name="T25" fmla="*/ 4 h 15"/>
                <a:gd name="T26" fmla="*/ 3 w 8"/>
                <a:gd name="T27" fmla="*/ 1 h 15"/>
                <a:gd name="T28" fmla="*/ 4 w 8"/>
                <a:gd name="T29" fmla="*/ 0 h 15"/>
                <a:gd name="T30" fmla="*/ 4 w 8"/>
                <a:gd name="T31" fmla="*/ 0 h 15"/>
                <a:gd name="T32" fmla="*/ 4 w 8"/>
                <a:gd name="T33" fmla="*/ 3 h 15"/>
                <a:gd name="T34" fmla="*/ 4 w 8"/>
                <a:gd name="T35" fmla="*/ 4 h 15"/>
                <a:gd name="T36" fmla="*/ 8 w 8"/>
                <a:gd name="T37" fmla="*/ 4 h 15"/>
                <a:gd name="T38" fmla="*/ 8 w 8"/>
                <a:gd name="T39" fmla="*/ 5 h 15"/>
                <a:gd name="T40" fmla="*/ 4 w 8"/>
                <a:gd name="T41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" h="15">
                  <a:moveTo>
                    <a:pt x="4" y="5"/>
                  </a:moveTo>
                  <a:cubicBezTo>
                    <a:pt x="4" y="7"/>
                    <a:pt x="4" y="10"/>
                    <a:pt x="4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6" y="13"/>
                  </a:cubicBezTo>
                  <a:cubicBezTo>
                    <a:pt x="7" y="13"/>
                    <a:pt x="7" y="13"/>
                    <a:pt x="8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4"/>
                    <a:pt x="6" y="15"/>
                    <a:pt x="5" y="15"/>
                  </a:cubicBezTo>
                  <a:cubicBezTo>
                    <a:pt x="4" y="15"/>
                    <a:pt x="3" y="14"/>
                    <a:pt x="3" y="14"/>
                  </a:cubicBezTo>
                  <a:cubicBezTo>
                    <a:pt x="2" y="14"/>
                    <a:pt x="2" y="13"/>
                    <a:pt x="2" y="12"/>
                  </a:cubicBezTo>
                  <a:cubicBezTo>
                    <a:pt x="2" y="10"/>
                    <a:pt x="2" y="8"/>
                    <a:pt x="2" y="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2"/>
                    <a:pt x="4" y="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5"/>
                    <a:pt x="8" y="5"/>
                    <a:pt x="8" y="5"/>
                  </a:cubicBezTo>
                  <a:lnTo>
                    <a:pt x="4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7" name="Freeform 1107"/>
            <p:cNvSpPr/>
            <p:nvPr/>
          </p:nvSpPr>
          <p:spPr bwMode="auto">
            <a:xfrm>
              <a:off x="9955219" y="966912"/>
              <a:ext cx="94427" cy="124888"/>
            </a:xfrm>
            <a:custGeom>
              <a:avLst/>
              <a:gdLst>
                <a:gd name="T0" fmla="*/ 0 w 13"/>
                <a:gd name="T1" fmla="*/ 0 h 17"/>
                <a:gd name="T2" fmla="*/ 3 w 13"/>
                <a:gd name="T3" fmla="*/ 0 h 17"/>
                <a:gd name="T4" fmla="*/ 5 w 13"/>
                <a:gd name="T5" fmla="*/ 0 h 17"/>
                <a:gd name="T6" fmla="*/ 5 w 13"/>
                <a:gd name="T7" fmla="*/ 1 h 17"/>
                <a:gd name="T8" fmla="*/ 4 w 13"/>
                <a:gd name="T9" fmla="*/ 1 h 17"/>
                <a:gd name="T10" fmla="*/ 5 w 13"/>
                <a:gd name="T11" fmla="*/ 4 h 17"/>
                <a:gd name="T12" fmla="*/ 6 w 13"/>
                <a:gd name="T13" fmla="*/ 7 h 17"/>
                <a:gd name="T14" fmla="*/ 7 w 13"/>
                <a:gd name="T15" fmla="*/ 9 h 17"/>
                <a:gd name="T16" fmla="*/ 8 w 13"/>
                <a:gd name="T17" fmla="*/ 7 h 17"/>
                <a:gd name="T18" fmla="*/ 9 w 13"/>
                <a:gd name="T19" fmla="*/ 4 h 17"/>
                <a:gd name="T20" fmla="*/ 10 w 13"/>
                <a:gd name="T21" fmla="*/ 1 h 17"/>
                <a:gd name="T22" fmla="*/ 8 w 13"/>
                <a:gd name="T23" fmla="*/ 1 h 17"/>
                <a:gd name="T24" fmla="*/ 8 w 13"/>
                <a:gd name="T25" fmla="*/ 0 h 17"/>
                <a:gd name="T26" fmla="*/ 10 w 13"/>
                <a:gd name="T27" fmla="*/ 0 h 17"/>
                <a:gd name="T28" fmla="*/ 13 w 13"/>
                <a:gd name="T29" fmla="*/ 0 h 17"/>
                <a:gd name="T30" fmla="*/ 13 w 13"/>
                <a:gd name="T31" fmla="*/ 1 h 17"/>
                <a:gd name="T32" fmla="*/ 11 w 13"/>
                <a:gd name="T33" fmla="*/ 1 h 17"/>
                <a:gd name="T34" fmla="*/ 11 w 13"/>
                <a:gd name="T35" fmla="*/ 2 h 17"/>
                <a:gd name="T36" fmla="*/ 10 w 13"/>
                <a:gd name="T37" fmla="*/ 4 h 17"/>
                <a:gd name="T38" fmla="*/ 8 w 13"/>
                <a:gd name="T39" fmla="*/ 10 h 17"/>
                <a:gd name="T40" fmla="*/ 7 w 13"/>
                <a:gd name="T41" fmla="*/ 13 h 17"/>
                <a:gd name="T42" fmla="*/ 6 w 13"/>
                <a:gd name="T43" fmla="*/ 16 h 17"/>
                <a:gd name="T44" fmla="*/ 6 w 13"/>
                <a:gd name="T45" fmla="*/ 17 h 17"/>
                <a:gd name="T46" fmla="*/ 4 w 13"/>
                <a:gd name="T47" fmla="*/ 17 h 17"/>
                <a:gd name="T48" fmla="*/ 2 w 13"/>
                <a:gd name="T49" fmla="*/ 17 h 17"/>
                <a:gd name="T50" fmla="*/ 2 w 13"/>
                <a:gd name="T51" fmla="*/ 17 h 17"/>
                <a:gd name="T52" fmla="*/ 3 w 13"/>
                <a:gd name="T53" fmla="*/ 16 h 17"/>
                <a:gd name="T54" fmla="*/ 6 w 13"/>
                <a:gd name="T55" fmla="*/ 11 h 17"/>
                <a:gd name="T56" fmla="*/ 6 w 13"/>
                <a:gd name="T57" fmla="*/ 11 h 17"/>
                <a:gd name="T58" fmla="*/ 6 w 13"/>
                <a:gd name="T59" fmla="*/ 11 h 17"/>
                <a:gd name="T60" fmla="*/ 2 w 13"/>
                <a:gd name="T61" fmla="*/ 2 h 17"/>
                <a:gd name="T62" fmla="*/ 1 w 13"/>
                <a:gd name="T63" fmla="*/ 1 h 17"/>
                <a:gd name="T64" fmla="*/ 0 w 13"/>
                <a:gd name="T65" fmla="*/ 1 h 17"/>
                <a:gd name="T66" fmla="*/ 0 w 13"/>
                <a:gd name="T6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17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5" y="3"/>
                    <a:pt x="5" y="4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7" y="8"/>
                    <a:pt x="7" y="9"/>
                  </a:cubicBezTo>
                  <a:cubicBezTo>
                    <a:pt x="7" y="8"/>
                    <a:pt x="7" y="8"/>
                    <a:pt x="8" y="7"/>
                  </a:cubicBezTo>
                  <a:cubicBezTo>
                    <a:pt x="8" y="6"/>
                    <a:pt x="8" y="5"/>
                    <a:pt x="9" y="4"/>
                  </a:cubicBezTo>
                  <a:cubicBezTo>
                    <a:pt x="9" y="3"/>
                    <a:pt x="9" y="2"/>
                    <a:pt x="1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1" y="0"/>
                    <a:pt x="12" y="0"/>
                    <a:pt x="13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11" y="2"/>
                    <a:pt x="10" y="3"/>
                    <a:pt x="10" y="4"/>
                  </a:cubicBezTo>
                  <a:cubicBezTo>
                    <a:pt x="9" y="6"/>
                    <a:pt x="8" y="8"/>
                    <a:pt x="8" y="10"/>
                  </a:cubicBezTo>
                  <a:cubicBezTo>
                    <a:pt x="7" y="11"/>
                    <a:pt x="7" y="12"/>
                    <a:pt x="7" y="13"/>
                  </a:cubicBezTo>
                  <a:cubicBezTo>
                    <a:pt x="6" y="14"/>
                    <a:pt x="6" y="15"/>
                    <a:pt x="6" y="16"/>
                  </a:cubicBezTo>
                  <a:cubicBezTo>
                    <a:pt x="6" y="16"/>
                    <a:pt x="6" y="17"/>
                    <a:pt x="6" y="17"/>
                  </a:cubicBezTo>
                  <a:cubicBezTo>
                    <a:pt x="5" y="17"/>
                    <a:pt x="5" y="17"/>
                    <a:pt x="4" y="17"/>
                  </a:cubicBezTo>
                  <a:cubicBezTo>
                    <a:pt x="3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3" y="16"/>
                    <a:pt x="3" y="16"/>
                  </a:cubicBezTo>
                  <a:cubicBezTo>
                    <a:pt x="4" y="15"/>
                    <a:pt x="5" y="14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8"/>
                    <a:pt x="3" y="4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8" name="Freeform 1108"/>
            <p:cNvSpPr>
              <a:spLocks noEditPoints="1"/>
            </p:cNvSpPr>
            <p:nvPr/>
          </p:nvSpPr>
          <p:spPr bwMode="auto">
            <a:xfrm>
              <a:off x="10098383" y="966912"/>
              <a:ext cx="79197" cy="88335"/>
            </a:xfrm>
            <a:custGeom>
              <a:avLst/>
              <a:gdLst>
                <a:gd name="T0" fmla="*/ 11 w 11"/>
                <a:gd name="T1" fmla="*/ 6 h 12"/>
                <a:gd name="T2" fmla="*/ 10 w 11"/>
                <a:gd name="T3" fmla="*/ 10 h 12"/>
                <a:gd name="T4" fmla="*/ 6 w 11"/>
                <a:gd name="T5" fmla="*/ 12 h 12"/>
                <a:gd name="T6" fmla="*/ 2 w 11"/>
                <a:gd name="T7" fmla="*/ 10 h 12"/>
                <a:gd name="T8" fmla="*/ 0 w 11"/>
                <a:gd name="T9" fmla="*/ 6 h 12"/>
                <a:gd name="T10" fmla="*/ 2 w 11"/>
                <a:gd name="T11" fmla="*/ 2 h 12"/>
                <a:gd name="T12" fmla="*/ 6 w 11"/>
                <a:gd name="T13" fmla="*/ 0 h 12"/>
                <a:gd name="T14" fmla="*/ 10 w 11"/>
                <a:gd name="T15" fmla="*/ 2 h 12"/>
                <a:gd name="T16" fmla="*/ 11 w 11"/>
                <a:gd name="T17" fmla="*/ 6 h 12"/>
                <a:gd name="T18" fmla="*/ 3 w 11"/>
                <a:gd name="T19" fmla="*/ 6 h 12"/>
                <a:gd name="T20" fmla="*/ 3 w 11"/>
                <a:gd name="T21" fmla="*/ 9 h 12"/>
                <a:gd name="T22" fmla="*/ 6 w 11"/>
                <a:gd name="T23" fmla="*/ 11 h 12"/>
                <a:gd name="T24" fmla="*/ 8 w 11"/>
                <a:gd name="T25" fmla="*/ 10 h 12"/>
                <a:gd name="T26" fmla="*/ 9 w 11"/>
                <a:gd name="T27" fmla="*/ 6 h 12"/>
                <a:gd name="T28" fmla="*/ 8 w 11"/>
                <a:gd name="T29" fmla="*/ 2 h 12"/>
                <a:gd name="T30" fmla="*/ 6 w 11"/>
                <a:gd name="T31" fmla="*/ 1 h 12"/>
                <a:gd name="T32" fmla="*/ 3 w 11"/>
                <a:gd name="T33" fmla="*/ 2 h 12"/>
                <a:gd name="T34" fmla="*/ 3 w 11"/>
                <a:gd name="T3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cubicBezTo>
                    <a:pt x="11" y="8"/>
                    <a:pt x="11" y="9"/>
                    <a:pt x="10" y="10"/>
                  </a:cubicBezTo>
                  <a:cubicBezTo>
                    <a:pt x="9" y="11"/>
                    <a:pt x="7" y="12"/>
                    <a:pt x="6" y="12"/>
                  </a:cubicBezTo>
                  <a:cubicBezTo>
                    <a:pt x="4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8" y="0"/>
                    <a:pt x="9" y="1"/>
                    <a:pt x="10" y="2"/>
                  </a:cubicBezTo>
                  <a:cubicBezTo>
                    <a:pt x="11" y="3"/>
                    <a:pt x="11" y="4"/>
                    <a:pt x="11" y="6"/>
                  </a:cubicBezTo>
                  <a:close/>
                  <a:moveTo>
                    <a:pt x="3" y="6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4" y="10"/>
                    <a:pt x="5" y="11"/>
                    <a:pt x="6" y="11"/>
                  </a:cubicBezTo>
                  <a:cubicBezTo>
                    <a:pt x="7" y="11"/>
                    <a:pt x="8" y="10"/>
                    <a:pt x="8" y="10"/>
                  </a:cubicBezTo>
                  <a:cubicBezTo>
                    <a:pt x="9" y="9"/>
                    <a:pt x="9" y="8"/>
                    <a:pt x="9" y="6"/>
                  </a:cubicBezTo>
                  <a:cubicBezTo>
                    <a:pt x="9" y="4"/>
                    <a:pt x="9" y="3"/>
                    <a:pt x="8" y="2"/>
                  </a:cubicBezTo>
                  <a:cubicBezTo>
                    <a:pt x="8" y="2"/>
                    <a:pt x="7" y="1"/>
                    <a:pt x="6" y="1"/>
                  </a:cubicBezTo>
                  <a:cubicBezTo>
                    <a:pt x="5" y="1"/>
                    <a:pt x="4" y="1"/>
                    <a:pt x="3" y="2"/>
                  </a:cubicBezTo>
                  <a:cubicBezTo>
                    <a:pt x="3" y="3"/>
                    <a:pt x="3" y="4"/>
                    <a:pt x="3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9" name="Freeform 1109"/>
            <p:cNvSpPr/>
            <p:nvPr/>
          </p:nvSpPr>
          <p:spPr bwMode="auto">
            <a:xfrm>
              <a:off x="10198902" y="921222"/>
              <a:ext cx="67013" cy="127934"/>
            </a:xfrm>
            <a:custGeom>
              <a:avLst/>
              <a:gdLst>
                <a:gd name="T0" fmla="*/ 4 w 9"/>
                <a:gd name="T1" fmla="*/ 8 h 17"/>
                <a:gd name="T2" fmla="*/ 4 w 9"/>
                <a:gd name="T3" fmla="*/ 14 h 17"/>
                <a:gd name="T4" fmla="*/ 4 w 9"/>
                <a:gd name="T5" fmla="*/ 16 h 17"/>
                <a:gd name="T6" fmla="*/ 4 w 9"/>
                <a:gd name="T7" fmla="*/ 17 h 17"/>
                <a:gd name="T8" fmla="*/ 6 w 9"/>
                <a:gd name="T9" fmla="*/ 17 h 17"/>
                <a:gd name="T10" fmla="*/ 6 w 9"/>
                <a:gd name="T11" fmla="*/ 17 h 17"/>
                <a:gd name="T12" fmla="*/ 3 w 9"/>
                <a:gd name="T13" fmla="*/ 17 h 17"/>
                <a:gd name="T14" fmla="*/ 0 w 9"/>
                <a:gd name="T15" fmla="*/ 17 h 17"/>
                <a:gd name="T16" fmla="*/ 0 w 9"/>
                <a:gd name="T17" fmla="*/ 17 h 17"/>
                <a:gd name="T18" fmla="*/ 1 w 9"/>
                <a:gd name="T19" fmla="*/ 17 h 17"/>
                <a:gd name="T20" fmla="*/ 2 w 9"/>
                <a:gd name="T21" fmla="*/ 16 h 17"/>
                <a:gd name="T22" fmla="*/ 2 w 9"/>
                <a:gd name="T23" fmla="*/ 15 h 17"/>
                <a:gd name="T24" fmla="*/ 2 w 9"/>
                <a:gd name="T25" fmla="*/ 8 h 17"/>
                <a:gd name="T26" fmla="*/ 0 w 9"/>
                <a:gd name="T27" fmla="*/ 7 h 17"/>
                <a:gd name="T28" fmla="*/ 0 w 9"/>
                <a:gd name="T29" fmla="*/ 7 h 17"/>
                <a:gd name="T30" fmla="*/ 2 w 9"/>
                <a:gd name="T31" fmla="*/ 7 h 17"/>
                <a:gd name="T32" fmla="*/ 2 w 9"/>
                <a:gd name="T33" fmla="*/ 7 h 17"/>
                <a:gd name="T34" fmla="*/ 3 w 9"/>
                <a:gd name="T35" fmla="*/ 1 h 17"/>
                <a:gd name="T36" fmla="*/ 7 w 9"/>
                <a:gd name="T37" fmla="*/ 0 h 17"/>
                <a:gd name="T38" fmla="*/ 9 w 9"/>
                <a:gd name="T39" fmla="*/ 0 h 17"/>
                <a:gd name="T40" fmla="*/ 9 w 9"/>
                <a:gd name="T41" fmla="*/ 3 h 17"/>
                <a:gd name="T42" fmla="*/ 8 w 9"/>
                <a:gd name="T43" fmla="*/ 3 h 17"/>
                <a:gd name="T44" fmla="*/ 7 w 9"/>
                <a:gd name="T45" fmla="*/ 1 h 17"/>
                <a:gd name="T46" fmla="*/ 7 w 9"/>
                <a:gd name="T47" fmla="*/ 0 h 17"/>
                <a:gd name="T48" fmla="*/ 5 w 9"/>
                <a:gd name="T49" fmla="*/ 2 h 17"/>
                <a:gd name="T50" fmla="*/ 4 w 9"/>
                <a:gd name="T51" fmla="*/ 6 h 17"/>
                <a:gd name="T52" fmla="*/ 4 w 9"/>
                <a:gd name="T53" fmla="*/ 7 h 17"/>
                <a:gd name="T54" fmla="*/ 7 w 9"/>
                <a:gd name="T55" fmla="*/ 7 h 17"/>
                <a:gd name="T56" fmla="*/ 7 w 9"/>
                <a:gd name="T57" fmla="*/ 8 h 17"/>
                <a:gd name="T58" fmla="*/ 4 w 9"/>
                <a:gd name="T5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" h="17">
                  <a:moveTo>
                    <a:pt x="4" y="8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4" y="15"/>
                    <a:pt x="4" y="16"/>
                    <a:pt x="4" y="16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5" y="17"/>
                    <a:pt x="4" y="17"/>
                    <a:pt x="3" y="17"/>
                  </a:cubicBezTo>
                  <a:cubicBezTo>
                    <a:pt x="2" y="17"/>
                    <a:pt x="1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2" y="17"/>
                    <a:pt x="2" y="16"/>
                    <a:pt x="2" y="16"/>
                  </a:cubicBezTo>
                  <a:cubicBezTo>
                    <a:pt x="2" y="16"/>
                    <a:pt x="2" y="15"/>
                    <a:pt x="2" y="15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2" y="3"/>
                    <a:pt x="3" y="1"/>
                  </a:cubicBezTo>
                  <a:cubicBezTo>
                    <a:pt x="4" y="0"/>
                    <a:pt x="5" y="0"/>
                    <a:pt x="7" y="0"/>
                  </a:cubicBezTo>
                  <a:cubicBezTo>
                    <a:pt x="8" y="0"/>
                    <a:pt x="9" y="0"/>
                    <a:pt x="9" y="0"/>
                  </a:cubicBezTo>
                  <a:cubicBezTo>
                    <a:pt x="9" y="1"/>
                    <a:pt x="9" y="2"/>
                    <a:pt x="9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5" y="1"/>
                    <a:pt x="5" y="2"/>
                  </a:cubicBezTo>
                  <a:cubicBezTo>
                    <a:pt x="4" y="3"/>
                    <a:pt x="4" y="4"/>
                    <a:pt x="4" y="6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8"/>
                    <a:pt x="7" y="8"/>
                    <a:pt x="7" y="8"/>
                  </a:cubicBezTo>
                  <a:lnTo>
                    <a:pt x="4" y="8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0" name="Freeform 1110"/>
            <p:cNvSpPr/>
            <p:nvPr/>
          </p:nvSpPr>
          <p:spPr bwMode="auto">
            <a:xfrm>
              <a:off x="10323790" y="930360"/>
              <a:ext cx="73105" cy="124888"/>
            </a:xfrm>
            <a:custGeom>
              <a:avLst/>
              <a:gdLst>
                <a:gd name="T0" fmla="*/ 8 w 10"/>
                <a:gd name="T1" fmla="*/ 1 h 17"/>
                <a:gd name="T2" fmla="*/ 6 w 10"/>
                <a:gd name="T3" fmla="*/ 0 h 17"/>
                <a:gd name="T4" fmla="*/ 3 w 10"/>
                <a:gd name="T5" fmla="*/ 1 h 17"/>
                <a:gd name="T6" fmla="*/ 2 w 10"/>
                <a:gd name="T7" fmla="*/ 3 h 17"/>
                <a:gd name="T8" fmla="*/ 2 w 10"/>
                <a:gd name="T9" fmla="*/ 5 h 17"/>
                <a:gd name="T10" fmla="*/ 3 w 10"/>
                <a:gd name="T11" fmla="*/ 6 h 17"/>
                <a:gd name="T12" fmla="*/ 5 w 10"/>
                <a:gd name="T13" fmla="*/ 6 h 17"/>
                <a:gd name="T14" fmla="*/ 6 w 10"/>
                <a:gd name="T15" fmla="*/ 7 h 17"/>
                <a:gd name="T16" fmla="*/ 8 w 10"/>
                <a:gd name="T17" fmla="*/ 8 h 17"/>
                <a:gd name="T18" fmla="*/ 9 w 10"/>
                <a:gd name="T19" fmla="*/ 9 h 17"/>
                <a:gd name="T20" fmla="*/ 10 w 10"/>
                <a:gd name="T21" fmla="*/ 10 h 17"/>
                <a:gd name="T22" fmla="*/ 10 w 10"/>
                <a:gd name="T23" fmla="*/ 12 h 17"/>
                <a:gd name="T24" fmla="*/ 9 w 10"/>
                <a:gd name="T25" fmla="*/ 15 h 17"/>
                <a:gd name="T26" fmla="*/ 4 w 10"/>
                <a:gd name="T27" fmla="*/ 17 h 17"/>
                <a:gd name="T28" fmla="*/ 0 w 10"/>
                <a:gd name="T29" fmla="*/ 16 h 17"/>
                <a:gd name="T30" fmla="*/ 0 w 10"/>
                <a:gd name="T31" fmla="*/ 16 h 17"/>
                <a:gd name="T32" fmla="*/ 0 w 10"/>
                <a:gd name="T33" fmla="*/ 12 h 17"/>
                <a:gd name="T34" fmla="*/ 1 w 10"/>
                <a:gd name="T35" fmla="*/ 12 h 17"/>
                <a:gd name="T36" fmla="*/ 1 w 10"/>
                <a:gd name="T37" fmla="*/ 15 h 17"/>
                <a:gd name="T38" fmla="*/ 4 w 10"/>
                <a:gd name="T39" fmla="*/ 16 h 17"/>
                <a:gd name="T40" fmla="*/ 7 w 10"/>
                <a:gd name="T41" fmla="*/ 15 h 17"/>
                <a:gd name="T42" fmla="*/ 8 w 10"/>
                <a:gd name="T43" fmla="*/ 13 h 17"/>
                <a:gd name="T44" fmla="*/ 7 w 10"/>
                <a:gd name="T45" fmla="*/ 11 h 17"/>
                <a:gd name="T46" fmla="*/ 7 w 10"/>
                <a:gd name="T47" fmla="*/ 10 h 17"/>
                <a:gd name="T48" fmla="*/ 5 w 10"/>
                <a:gd name="T49" fmla="*/ 10 h 17"/>
                <a:gd name="T50" fmla="*/ 4 w 10"/>
                <a:gd name="T51" fmla="*/ 9 h 17"/>
                <a:gd name="T52" fmla="*/ 2 w 10"/>
                <a:gd name="T53" fmla="*/ 8 h 17"/>
                <a:gd name="T54" fmla="*/ 1 w 10"/>
                <a:gd name="T55" fmla="*/ 7 h 17"/>
                <a:gd name="T56" fmla="*/ 0 w 10"/>
                <a:gd name="T57" fmla="*/ 6 h 17"/>
                <a:gd name="T58" fmla="*/ 0 w 10"/>
                <a:gd name="T59" fmla="*/ 4 h 17"/>
                <a:gd name="T60" fmla="*/ 1 w 10"/>
                <a:gd name="T61" fmla="*/ 1 h 17"/>
                <a:gd name="T62" fmla="*/ 6 w 10"/>
                <a:gd name="T63" fmla="*/ 0 h 17"/>
                <a:gd name="T64" fmla="*/ 10 w 10"/>
                <a:gd name="T65" fmla="*/ 0 h 17"/>
                <a:gd name="T66" fmla="*/ 10 w 10"/>
                <a:gd name="T67" fmla="*/ 0 h 17"/>
                <a:gd name="T68" fmla="*/ 9 w 10"/>
                <a:gd name="T69" fmla="*/ 4 h 17"/>
                <a:gd name="T70" fmla="*/ 9 w 10"/>
                <a:gd name="T71" fmla="*/ 4 h 17"/>
                <a:gd name="T72" fmla="*/ 8 w 10"/>
                <a:gd name="T7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" h="17">
                  <a:moveTo>
                    <a:pt x="8" y="1"/>
                  </a:moveTo>
                  <a:cubicBezTo>
                    <a:pt x="7" y="1"/>
                    <a:pt x="6" y="0"/>
                    <a:pt x="6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3" y="5"/>
                    <a:pt x="3" y="5"/>
                    <a:pt x="3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7" y="7"/>
                    <a:pt x="7" y="8"/>
                    <a:pt x="8" y="8"/>
                  </a:cubicBezTo>
                  <a:cubicBezTo>
                    <a:pt x="8" y="8"/>
                    <a:pt x="9" y="8"/>
                    <a:pt x="9" y="9"/>
                  </a:cubicBezTo>
                  <a:cubicBezTo>
                    <a:pt x="9" y="9"/>
                    <a:pt x="10" y="10"/>
                    <a:pt x="10" y="10"/>
                  </a:cubicBezTo>
                  <a:cubicBezTo>
                    <a:pt x="10" y="11"/>
                    <a:pt x="10" y="11"/>
                    <a:pt x="10" y="12"/>
                  </a:cubicBezTo>
                  <a:cubicBezTo>
                    <a:pt x="10" y="13"/>
                    <a:pt x="10" y="15"/>
                    <a:pt x="9" y="15"/>
                  </a:cubicBezTo>
                  <a:cubicBezTo>
                    <a:pt x="7" y="16"/>
                    <a:pt x="6" y="17"/>
                    <a:pt x="4" y="17"/>
                  </a:cubicBezTo>
                  <a:cubicBezTo>
                    <a:pt x="3" y="17"/>
                    <a:pt x="1" y="17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2" y="16"/>
                    <a:pt x="3" y="16"/>
                    <a:pt x="4" y="16"/>
                  </a:cubicBezTo>
                  <a:cubicBezTo>
                    <a:pt x="5" y="16"/>
                    <a:pt x="6" y="15"/>
                    <a:pt x="7" y="15"/>
                  </a:cubicBezTo>
                  <a:cubicBezTo>
                    <a:pt x="7" y="14"/>
                    <a:pt x="8" y="14"/>
                    <a:pt x="8" y="13"/>
                  </a:cubicBezTo>
                  <a:cubicBezTo>
                    <a:pt x="8" y="12"/>
                    <a:pt x="8" y="12"/>
                    <a:pt x="7" y="11"/>
                  </a:cubicBezTo>
                  <a:cubicBezTo>
                    <a:pt x="7" y="11"/>
                    <a:pt x="7" y="11"/>
                    <a:pt x="7" y="10"/>
                  </a:cubicBezTo>
                  <a:cubicBezTo>
                    <a:pt x="6" y="10"/>
                    <a:pt x="6" y="10"/>
                    <a:pt x="5" y="10"/>
                  </a:cubicBezTo>
                  <a:cubicBezTo>
                    <a:pt x="5" y="9"/>
                    <a:pt x="4" y="9"/>
                    <a:pt x="4" y="9"/>
                  </a:cubicBezTo>
                  <a:cubicBezTo>
                    <a:pt x="3" y="9"/>
                    <a:pt x="3" y="8"/>
                    <a:pt x="2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0" y="5"/>
                    <a:pt x="0" y="5"/>
                    <a:pt x="0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3" y="0"/>
                    <a:pt x="4" y="0"/>
                    <a:pt x="6" y="0"/>
                  </a:cubicBezTo>
                  <a:cubicBezTo>
                    <a:pt x="7" y="0"/>
                    <a:pt x="8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lnTo>
                    <a:pt x="8" y="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1" name="Freeform 1111"/>
            <p:cNvSpPr/>
            <p:nvPr/>
          </p:nvSpPr>
          <p:spPr bwMode="auto">
            <a:xfrm>
              <a:off x="10418217" y="966912"/>
              <a:ext cx="63967" cy="88335"/>
            </a:xfrm>
            <a:custGeom>
              <a:avLst/>
              <a:gdLst>
                <a:gd name="T0" fmla="*/ 9 w 9"/>
                <a:gd name="T1" fmla="*/ 11 h 12"/>
                <a:gd name="T2" fmla="*/ 8 w 9"/>
                <a:gd name="T3" fmla="*/ 11 h 12"/>
                <a:gd name="T4" fmla="*/ 5 w 9"/>
                <a:gd name="T5" fmla="*/ 12 h 12"/>
                <a:gd name="T6" fmla="*/ 1 w 9"/>
                <a:gd name="T7" fmla="*/ 10 h 12"/>
                <a:gd name="T8" fmla="*/ 0 w 9"/>
                <a:gd name="T9" fmla="*/ 6 h 12"/>
                <a:gd name="T10" fmla="*/ 1 w 9"/>
                <a:gd name="T11" fmla="*/ 2 h 12"/>
                <a:gd name="T12" fmla="*/ 6 w 9"/>
                <a:gd name="T13" fmla="*/ 0 h 12"/>
                <a:gd name="T14" fmla="*/ 9 w 9"/>
                <a:gd name="T15" fmla="*/ 1 h 12"/>
                <a:gd name="T16" fmla="*/ 9 w 9"/>
                <a:gd name="T17" fmla="*/ 4 h 12"/>
                <a:gd name="T18" fmla="*/ 8 w 9"/>
                <a:gd name="T19" fmla="*/ 4 h 12"/>
                <a:gd name="T20" fmla="*/ 7 w 9"/>
                <a:gd name="T21" fmla="*/ 1 h 12"/>
                <a:gd name="T22" fmla="*/ 6 w 9"/>
                <a:gd name="T23" fmla="*/ 1 h 12"/>
                <a:gd name="T24" fmla="*/ 3 w 9"/>
                <a:gd name="T25" fmla="*/ 2 h 12"/>
                <a:gd name="T26" fmla="*/ 2 w 9"/>
                <a:gd name="T27" fmla="*/ 6 h 12"/>
                <a:gd name="T28" fmla="*/ 3 w 9"/>
                <a:gd name="T29" fmla="*/ 9 h 12"/>
                <a:gd name="T30" fmla="*/ 7 w 9"/>
                <a:gd name="T31" fmla="*/ 10 h 12"/>
                <a:gd name="T32" fmla="*/ 9 w 9"/>
                <a:gd name="T33" fmla="*/ 10 h 12"/>
                <a:gd name="T34" fmla="*/ 9 w 9"/>
                <a:gd name="T3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12">
                  <a:moveTo>
                    <a:pt x="9" y="11"/>
                  </a:moveTo>
                  <a:cubicBezTo>
                    <a:pt x="9" y="11"/>
                    <a:pt x="8" y="11"/>
                    <a:pt x="8" y="11"/>
                  </a:cubicBezTo>
                  <a:cubicBezTo>
                    <a:pt x="7" y="12"/>
                    <a:pt x="6" y="12"/>
                    <a:pt x="5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8" y="0"/>
                    <a:pt x="9" y="1"/>
                  </a:cubicBezTo>
                  <a:cubicBezTo>
                    <a:pt x="9" y="2"/>
                    <a:pt x="9" y="3"/>
                    <a:pt x="9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3"/>
                    <a:pt x="2" y="4"/>
                    <a:pt x="2" y="6"/>
                  </a:cubicBezTo>
                  <a:cubicBezTo>
                    <a:pt x="2" y="7"/>
                    <a:pt x="3" y="8"/>
                    <a:pt x="3" y="9"/>
                  </a:cubicBezTo>
                  <a:cubicBezTo>
                    <a:pt x="4" y="10"/>
                    <a:pt x="5" y="10"/>
                    <a:pt x="7" y="10"/>
                  </a:cubicBezTo>
                  <a:cubicBezTo>
                    <a:pt x="8" y="10"/>
                    <a:pt x="8" y="10"/>
                    <a:pt x="9" y="10"/>
                  </a:cubicBezTo>
                  <a:lnTo>
                    <a:pt x="9" y="1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2" name="Freeform 1112"/>
            <p:cNvSpPr>
              <a:spLocks noEditPoints="1"/>
            </p:cNvSpPr>
            <p:nvPr/>
          </p:nvSpPr>
          <p:spPr bwMode="auto">
            <a:xfrm>
              <a:off x="10503506" y="930360"/>
              <a:ext cx="36553" cy="118796"/>
            </a:xfrm>
            <a:custGeom>
              <a:avLst/>
              <a:gdLst>
                <a:gd name="T0" fmla="*/ 0 w 5"/>
                <a:gd name="T1" fmla="*/ 6 h 16"/>
                <a:gd name="T2" fmla="*/ 4 w 5"/>
                <a:gd name="T3" fmla="*/ 5 h 16"/>
                <a:gd name="T4" fmla="*/ 4 w 5"/>
                <a:gd name="T5" fmla="*/ 5 h 16"/>
                <a:gd name="T6" fmla="*/ 4 w 5"/>
                <a:gd name="T7" fmla="*/ 9 h 16"/>
                <a:gd name="T8" fmla="*/ 4 w 5"/>
                <a:gd name="T9" fmla="*/ 13 h 16"/>
                <a:gd name="T10" fmla="*/ 4 w 5"/>
                <a:gd name="T11" fmla="*/ 15 h 16"/>
                <a:gd name="T12" fmla="*/ 4 w 5"/>
                <a:gd name="T13" fmla="*/ 16 h 16"/>
                <a:gd name="T14" fmla="*/ 5 w 5"/>
                <a:gd name="T15" fmla="*/ 16 h 16"/>
                <a:gd name="T16" fmla="*/ 5 w 5"/>
                <a:gd name="T17" fmla="*/ 16 h 16"/>
                <a:gd name="T18" fmla="*/ 2 w 5"/>
                <a:gd name="T19" fmla="*/ 16 h 16"/>
                <a:gd name="T20" fmla="*/ 0 w 5"/>
                <a:gd name="T21" fmla="*/ 16 h 16"/>
                <a:gd name="T22" fmla="*/ 0 w 5"/>
                <a:gd name="T23" fmla="*/ 16 h 16"/>
                <a:gd name="T24" fmla="*/ 1 w 5"/>
                <a:gd name="T25" fmla="*/ 16 h 16"/>
                <a:gd name="T26" fmla="*/ 1 w 5"/>
                <a:gd name="T27" fmla="*/ 15 h 16"/>
                <a:gd name="T28" fmla="*/ 1 w 5"/>
                <a:gd name="T29" fmla="*/ 14 h 16"/>
                <a:gd name="T30" fmla="*/ 1 w 5"/>
                <a:gd name="T31" fmla="*/ 10 h 16"/>
                <a:gd name="T32" fmla="*/ 1 w 5"/>
                <a:gd name="T33" fmla="*/ 7 h 16"/>
                <a:gd name="T34" fmla="*/ 0 w 5"/>
                <a:gd name="T35" fmla="*/ 6 h 16"/>
                <a:gd name="T36" fmla="*/ 4 w 5"/>
                <a:gd name="T37" fmla="*/ 1 h 16"/>
                <a:gd name="T38" fmla="*/ 3 w 5"/>
                <a:gd name="T39" fmla="*/ 2 h 16"/>
                <a:gd name="T40" fmla="*/ 2 w 5"/>
                <a:gd name="T41" fmla="*/ 2 h 16"/>
                <a:gd name="T42" fmla="*/ 1 w 5"/>
                <a:gd name="T43" fmla="*/ 2 h 16"/>
                <a:gd name="T44" fmla="*/ 1 w 5"/>
                <a:gd name="T45" fmla="*/ 1 h 16"/>
                <a:gd name="T46" fmla="*/ 1 w 5"/>
                <a:gd name="T47" fmla="*/ 0 h 16"/>
                <a:gd name="T48" fmla="*/ 2 w 5"/>
                <a:gd name="T49" fmla="*/ 0 h 16"/>
                <a:gd name="T50" fmla="*/ 3 w 5"/>
                <a:gd name="T51" fmla="*/ 0 h 16"/>
                <a:gd name="T52" fmla="*/ 4 w 5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" h="16">
                  <a:moveTo>
                    <a:pt x="0" y="6"/>
                  </a:moveTo>
                  <a:cubicBezTo>
                    <a:pt x="1" y="6"/>
                    <a:pt x="2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4" y="15"/>
                    <a:pt x="4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4" y="16"/>
                    <a:pt x="3" y="16"/>
                    <a:pt x="2" y="16"/>
                  </a:cubicBezTo>
                  <a:cubicBezTo>
                    <a:pt x="2" y="16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9"/>
                    <a:pt x="1" y="8"/>
                    <a:pt x="1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3" y="2"/>
                    <a:pt x="2" y="2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3" name="Freeform 1113"/>
            <p:cNvSpPr>
              <a:spLocks noEditPoints="1"/>
            </p:cNvSpPr>
            <p:nvPr/>
          </p:nvSpPr>
          <p:spPr bwMode="auto">
            <a:xfrm>
              <a:off x="10561381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1 w 10"/>
                <a:gd name="T7" fmla="*/ 10 h 12"/>
                <a:gd name="T8" fmla="*/ 0 w 10"/>
                <a:gd name="T9" fmla="*/ 6 h 12"/>
                <a:gd name="T10" fmla="*/ 1 w 10"/>
                <a:gd name="T11" fmla="*/ 2 h 12"/>
                <a:gd name="T12" fmla="*/ 5 w 10"/>
                <a:gd name="T13" fmla="*/ 0 h 12"/>
                <a:gd name="T14" fmla="*/ 9 w 10"/>
                <a:gd name="T15" fmla="*/ 1 h 12"/>
                <a:gd name="T16" fmla="*/ 10 w 10"/>
                <a:gd name="T17" fmla="*/ 5 h 12"/>
                <a:gd name="T18" fmla="*/ 10 w 10"/>
                <a:gd name="T19" fmla="*/ 6 h 12"/>
                <a:gd name="T20" fmla="*/ 2 w 10"/>
                <a:gd name="T21" fmla="*/ 6 h 12"/>
                <a:gd name="T22" fmla="*/ 3 w 10"/>
                <a:gd name="T23" fmla="*/ 9 h 12"/>
                <a:gd name="T24" fmla="*/ 7 w 10"/>
                <a:gd name="T25" fmla="*/ 10 h 12"/>
                <a:gd name="T26" fmla="*/ 10 w 10"/>
                <a:gd name="T27" fmla="*/ 10 h 12"/>
                <a:gd name="T28" fmla="*/ 10 w 10"/>
                <a:gd name="T29" fmla="*/ 11 h 12"/>
                <a:gd name="T30" fmla="*/ 7 w 10"/>
                <a:gd name="T31" fmla="*/ 5 h 12"/>
                <a:gd name="T32" fmla="*/ 7 w 10"/>
                <a:gd name="T33" fmla="*/ 4 h 12"/>
                <a:gd name="T34" fmla="*/ 7 w 10"/>
                <a:gd name="T35" fmla="*/ 2 h 12"/>
                <a:gd name="T36" fmla="*/ 5 w 10"/>
                <a:gd name="T37" fmla="*/ 1 h 12"/>
                <a:gd name="T38" fmla="*/ 3 w 10"/>
                <a:gd name="T39" fmla="*/ 2 h 12"/>
                <a:gd name="T40" fmla="*/ 2 w 10"/>
                <a:gd name="T41" fmla="*/ 5 h 12"/>
                <a:gd name="T42" fmla="*/ 7 w 10"/>
                <a:gd name="T43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9" y="11"/>
                    <a:pt x="8" y="11"/>
                    <a:pt x="8" y="11"/>
                  </a:cubicBezTo>
                  <a:cubicBezTo>
                    <a:pt x="7" y="12"/>
                    <a:pt x="6" y="12"/>
                    <a:pt x="6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7" y="0"/>
                    <a:pt x="8" y="1"/>
                    <a:pt x="9" y="1"/>
                  </a:cubicBezTo>
                  <a:cubicBezTo>
                    <a:pt x="9" y="2"/>
                    <a:pt x="10" y="3"/>
                    <a:pt x="10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3" y="8"/>
                    <a:pt x="3" y="9"/>
                  </a:cubicBezTo>
                  <a:cubicBezTo>
                    <a:pt x="4" y="10"/>
                    <a:pt x="5" y="10"/>
                    <a:pt x="7" y="10"/>
                  </a:cubicBezTo>
                  <a:cubicBezTo>
                    <a:pt x="8" y="10"/>
                    <a:pt x="9" y="10"/>
                    <a:pt x="10" y="10"/>
                  </a:cubicBezTo>
                  <a:lnTo>
                    <a:pt x="10" y="11"/>
                  </a:lnTo>
                  <a:close/>
                  <a:moveTo>
                    <a:pt x="7" y="5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3"/>
                    <a:pt x="2" y="4"/>
                    <a:pt x="2" y="5"/>
                  </a:cubicBezTo>
                  <a:lnTo>
                    <a:pt x="7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4" name="Freeform 1114"/>
            <p:cNvSpPr/>
            <p:nvPr/>
          </p:nvSpPr>
          <p:spPr bwMode="auto">
            <a:xfrm>
              <a:off x="10649716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4 w 13"/>
                <a:gd name="T3" fmla="*/ 0 h 11"/>
                <a:gd name="T4" fmla="*/ 4 w 13"/>
                <a:gd name="T5" fmla="*/ 0 h 11"/>
                <a:gd name="T6" fmla="*/ 4 w 13"/>
                <a:gd name="T7" fmla="*/ 2 h 11"/>
                <a:gd name="T8" fmla="*/ 8 w 13"/>
                <a:gd name="T9" fmla="*/ 0 h 11"/>
                <a:gd name="T10" fmla="*/ 10 w 13"/>
                <a:gd name="T11" fmla="*/ 1 h 11"/>
                <a:gd name="T12" fmla="*/ 11 w 13"/>
                <a:gd name="T13" fmla="*/ 4 h 11"/>
                <a:gd name="T14" fmla="*/ 11 w 13"/>
                <a:gd name="T15" fmla="*/ 8 h 11"/>
                <a:gd name="T16" fmla="*/ 11 w 13"/>
                <a:gd name="T17" fmla="*/ 10 h 11"/>
                <a:gd name="T18" fmla="*/ 12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0 w 13"/>
                <a:gd name="T25" fmla="*/ 11 h 11"/>
                <a:gd name="T26" fmla="*/ 8 w 13"/>
                <a:gd name="T27" fmla="*/ 11 h 11"/>
                <a:gd name="T28" fmla="*/ 8 w 13"/>
                <a:gd name="T29" fmla="*/ 11 h 11"/>
                <a:gd name="T30" fmla="*/ 9 w 13"/>
                <a:gd name="T31" fmla="*/ 11 h 11"/>
                <a:gd name="T32" fmla="*/ 9 w 13"/>
                <a:gd name="T33" fmla="*/ 10 h 11"/>
                <a:gd name="T34" fmla="*/ 9 w 13"/>
                <a:gd name="T35" fmla="*/ 9 h 11"/>
                <a:gd name="T36" fmla="*/ 9 w 13"/>
                <a:gd name="T37" fmla="*/ 4 h 11"/>
                <a:gd name="T38" fmla="*/ 9 w 13"/>
                <a:gd name="T39" fmla="*/ 2 h 11"/>
                <a:gd name="T40" fmla="*/ 6 w 13"/>
                <a:gd name="T41" fmla="*/ 2 h 11"/>
                <a:gd name="T42" fmla="*/ 4 w 13"/>
                <a:gd name="T43" fmla="*/ 2 h 11"/>
                <a:gd name="T44" fmla="*/ 4 w 13"/>
                <a:gd name="T45" fmla="*/ 7 h 11"/>
                <a:gd name="T46" fmla="*/ 4 w 13"/>
                <a:gd name="T47" fmla="*/ 10 h 11"/>
                <a:gd name="T48" fmla="*/ 4 w 13"/>
                <a:gd name="T49" fmla="*/ 11 h 11"/>
                <a:gd name="T50" fmla="*/ 6 w 13"/>
                <a:gd name="T51" fmla="*/ 11 h 11"/>
                <a:gd name="T52" fmla="*/ 6 w 13"/>
                <a:gd name="T53" fmla="*/ 11 h 11"/>
                <a:gd name="T54" fmla="*/ 3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2 w 13"/>
                <a:gd name="T61" fmla="*/ 11 h 11"/>
                <a:gd name="T62" fmla="*/ 2 w 13"/>
                <a:gd name="T63" fmla="*/ 10 h 11"/>
                <a:gd name="T64" fmla="*/ 2 w 13"/>
                <a:gd name="T65" fmla="*/ 9 h 11"/>
                <a:gd name="T66" fmla="*/ 2 w 13"/>
                <a:gd name="T67" fmla="*/ 5 h 11"/>
                <a:gd name="T68" fmla="*/ 2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1" y="1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7" y="0"/>
                    <a:pt x="8" y="0"/>
                  </a:cubicBezTo>
                  <a:cubicBezTo>
                    <a:pt x="9" y="0"/>
                    <a:pt x="10" y="0"/>
                    <a:pt x="10" y="1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2" y="10"/>
                    <a:pt x="12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0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0"/>
                    <a:pt x="9" y="10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9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6" y="2"/>
                    <a:pt x="5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5" y="11"/>
                    <a:pt x="4" y="11"/>
                    <a:pt x="3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3"/>
                    <a:pt x="2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5" name="Freeform 1115"/>
            <p:cNvSpPr/>
            <p:nvPr/>
          </p:nvSpPr>
          <p:spPr bwMode="auto">
            <a:xfrm>
              <a:off x="10756328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2 w 10"/>
                <a:gd name="T7" fmla="*/ 10 h 12"/>
                <a:gd name="T8" fmla="*/ 0 w 10"/>
                <a:gd name="T9" fmla="*/ 6 h 12"/>
                <a:gd name="T10" fmla="*/ 2 w 10"/>
                <a:gd name="T11" fmla="*/ 2 h 12"/>
                <a:gd name="T12" fmla="*/ 7 w 10"/>
                <a:gd name="T13" fmla="*/ 0 h 12"/>
                <a:gd name="T14" fmla="*/ 10 w 10"/>
                <a:gd name="T15" fmla="*/ 1 h 12"/>
                <a:gd name="T16" fmla="*/ 9 w 10"/>
                <a:gd name="T17" fmla="*/ 4 h 12"/>
                <a:gd name="T18" fmla="*/ 9 w 10"/>
                <a:gd name="T19" fmla="*/ 4 h 12"/>
                <a:gd name="T20" fmla="*/ 8 w 10"/>
                <a:gd name="T21" fmla="*/ 1 h 12"/>
                <a:gd name="T22" fmla="*/ 7 w 10"/>
                <a:gd name="T23" fmla="*/ 1 h 12"/>
                <a:gd name="T24" fmla="*/ 4 w 10"/>
                <a:gd name="T25" fmla="*/ 2 h 12"/>
                <a:gd name="T26" fmla="*/ 3 w 10"/>
                <a:gd name="T27" fmla="*/ 6 h 12"/>
                <a:gd name="T28" fmla="*/ 4 w 10"/>
                <a:gd name="T29" fmla="*/ 9 h 12"/>
                <a:gd name="T30" fmla="*/ 8 w 10"/>
                <a:gd name="T31" fmla="*/ 10 h 12"/>
                <a:gd name="T32" fmla="*/ 10 w 10"/>
                <a:gd name="T33" fmla="*/ 10 h 12"/>
                <a:gd name="T34" fmla="*/ 10 w 10"/>
                <a:gd name="T3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10" y="11"/>
                    <a:pt x="9" y="11"/>
                    <a:pt x="8" y="11"/>
                  </a:cubicBezTo>
                  <a:cubicBezTo>
                    <a:pt x="8" y="12"/>
                    <a:pt x="7" y="12"/>
                    <a:pt x="6" y="12"/>
                  </a:cubicBezTo>
                  <a:cubicBezTo>
                    <a:pt x="4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5" y="0"/>
                    <a:pt x="7" y="0"/>
                  </a:cubicBezTo>
                  <a:cubicBezTo>
                    <a:pt x="8" y="0"/>
                    <a:pt x="9" y="0"/>
                    <a:pt x="10" y="1"/>
                  </a:cubicBezTo>
                  <a:cubicBezTo>
                    <a:pt x="10" y="2"/>
                    <a:pt x="10" y="3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7" y="1"/>
                    <a:pt x="7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3" y="3"/>
                    <a:pt x="3" y="4"/>
                    <a:pt x="3" y="6"/>
                  </a:cubicBezTo>
                  <a:cubicBezTo>
                    <a:pt x="3" y="7"/>
                    <a:pt x="3" y="8"/>
                    <a:pt x="4" y="9"/>
                  </a:cubicBezTo>
                  <a:cubicBezTo>
                    <a:pt x="5" y="10"/>
                    <a:pt x="6" y="10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lnTo>
                    <a:pt x="10" y="1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6" name="Freeform 1116"/>
            <p:cNvSpPr>
              <a:spLocks noEditPoints="1"/>
            </p:cNvSpPr>
            <p:nvPr/>
          </p:nvSpPr>
          <p:spPr bwMode="auto">
            <a:xfrm>
              <a:off x="10844663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2 w 10"/>
                <a:gd name="T7" fmla="*/ 10 h 12"/>
                <a:gd name="T8" fmla="*/ 0 w 10"/>
                <a:gd name="T9" fmla="*/ 6 h 12"/>
                <a:gd name="T10" fmla="*/ 2 w 10"/>
                <a:gd name="T11" fmla="*/ 2 h 12"/>
                <a:gd name="T12" fmla="*/ 6 w 10"/>
                <a:gd name="T13" fmla="*/ 0 h 12"/>
                <a:gd name="T14" fmla="*/ 9 w 10"/>
                <a:gd name="T15" fmla="*/ 1 h 12"/>
                <a:gd name="T16" fmla="*/ 10 w 10"/>
                <a:gd name="T17" fmla="*/ 5 h 12"/>
                <a:gd name="T18" fmla="*/ 10 w 10"/>
                <a:gd name="T19" fmla="*/ 6 h 12"/>
                <a:gd name="T20" fmla="*/ 3 w 10"/>
                <a:gd name="T21" fmla="*/ 6 h 12"/>
                <a:gd name="T22" fmla="*/ 4 w 10"/>
                <a:gd name="T23" fmla="*/ 9 h 12"/>
                <a:gd name="T24" fmla="*/ 8 w 10"/>
                <a:gd name="T25" fmla="*/ 10 h 12"/>
                <a:gd name="T26" fmla="*/ 10 w 10"/>
                <a:gd name="T27" fmla="*/ 10 h 12"/>
                <a:gd name="T28" fmla="*/ 10 w 10"/>
                <a:gd name="T29" fmla="*/ 11 h 12"/>
                <a:gd name="T30" fmla="*/ 8 w 10"/>
                <a:gd name="T31" fmla="*/ 5 h 12"/>
                <a:gd name="T32" fmla="*/ 8 w 10"/>
                <a:gd name="T33" fmla="*/ 4 h 12"/>
                <a:gd name="T34" fmla="*/ 7 w 10"/>
                <a:gd name="T35" fmla="*/ 2 h 12"/>
                <a:gd name="T36" fmla="*/ 6 w 10"/>
                <a:gd name="T37" fmla="*/ 1 h 12"/>
                <a:gd name="T38" fmla="*/ 3 w 10"/>
                <a:gd name="T39" fmla="*/ 2 h 12"/>
                <a:gd name="T40" fmla="*/ 3 w 10"/>
                <a:gd name="T41" fmla="*/ 5 h 12"/>
                <a:gd name="T42" fmla="*/ 8 w 10"/>
                <a:gd name="T43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9" y="11"/>
                    <a:pt x="9" y="11"/>
                    <a:pt x="8" y="11"/>
                  </a:cubicBezTo>
                  <a:cubicBezTo>
                    <a:pt x="7" y="12"/>
                    <a:pt x="7" y="12"/>
                    <a:pt x="6" y="12"/>
                  </a:cubicBezTo>
                  <a:cubicBezTo>
                    <a:pt x="4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8" y="1"/>
                    <a:pt x="9" y="1"/>
                  </a:cubicBezTo>
                  <a:cubicBezTo>
                    <a:pt x="10" y="2"/>
                    <a:pt x="10" y="3"/>
                    <a:pt x="10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7"/>
                    <a:pt x="3" y="8"/>
                    <a:pt x="4" y="9"/>
                  </a:cubicBezTo>
                  <a:cubicBezTo>
                    <a:pt x="5" y="10"/>
                    <a:pt x="6" y="10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lnTo>
                    <a:pt x="10" y="11"/>
                  </a:lnTo>
                  <a:close/>
                  <a:moveTo>
                    <a:pt x="8" y="5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8" y="2"/>
                    <a:pt x="7" y="2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1"/>
                    <a:pt x="3" y="2"/>
                  </a:cubicBezTo>
                  <a:cubicBezTo>
                    <a:pt x="3" y="3"/>
                    <a:pt x="3" y="4"/>
                    <a:pt x="3" y="5"/>
                  </a:cubicBezTo>
                  <a:lnTo>
                    <a:pt x="8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7" name="Freeform 1117"/>
            <p:cNvSpPr>
              <a:spLocks noEditPoints="1"/>
            </p:cNvSpPr>
            <p:nvPr/>
          </p:nvSpPr>
          <p:spPr bwMode="auto">
            <a:xfrm>
              <a:off x="10981735" y="930360"/>
              <a:ext cx="115750" cy="124888"/>
            </a:xfrm>
            <a:custGeom>
              <a:avLst/>
              <a:gdLst>
                <a:gd name="T0" fmla="*/ 10 w 16"/>
                <a:gd name="T1" fmla="*/ 7 h 17"/>
                <a:gd name="T2" fmla="*/ 12 w 16"/>
                <a:gd name="T3" fmla="*/ 7 h 17"/>
                <a:gd name="T4" fmla="*/ 13 w 16"/>
                <a:gd name="T5" fmla="*/ 7 h 17"/>
                <a:gd name="T6" fmla="*/ 14 w 16"/>
                <a:gd name="T7" fmla="*/ 7 h 17"/>
                <a:gd name="T8" fmla="*/ 15 w 16"/>
                <a:gd name="T9" fmla="*/ 7 h 17"/>
                <a:gd name="T10" fmla="*/ 15 w 16"/>
                <a:gd name="T11" fmla="*/ 8 h 17"/>
                <a:gd name="T12" fmla="*/ 14 w 16"/>
                <a:gd name="T13" fmla="*/ 8 h 17"/>
                <a:gd name="T14" fmla="*/ 14 w 16"/>
                <a:gd name="T15" fmla="*/ 8 h 17"/>
                <a:gd name="T16" fmla="*/ 14 w 16"/>
                <a:gd name="T17" fmla="*/ 9 h 17"/>
                <a:gd name="T18" fmla="*/ 12 w 16"/>
                <a:gd name="T19" fmla="*/ 14 h 17"/>
                <a:gd name="T20" fmla="*/ 14 w 16"/>
                <a:gd name="T21" fmla="*/ 15 h 17"/>
                <a:gd name="T22" fmla="*/ 15 w 16"/>
                <a:gd name="T23" fmla="*/ 16 h 17"/>
                <a:gd name="T24" fmla="*/ 16 w 16"/>
                <a:gd name="T25" fmla="*/ 16 h 17"/>
                <a:gd name="T26" fmla="*/ 16 w 16"/>
                <a:gd name="T27" fmla="*/ 16 h 17"/>
                <a:gd name="T28" fmla="*/ 14 w 16"/>
                <a:gd name="T29" fmla="*/ 17 h 17"/>
                <a:gd name="T30" fmla="*/ 11 w 16"/>
                <a:gd name="T31" fmla="*/ 15 h 17"/>
                <a:gd name="T32" fmla="*/ 6 w 16"/>
                <a:gd name="T33" fmla="*/ 17 h 17"/>
                <a:gd name="T34" fmla="*/ 2 w 16"/>
                <a:gd name="T35" fmla="*/ 16 h 17"/>
                <a:gd name="T36" fmla="*/ 0 w 16"/>
                <a:gd name="T37" fmla="*/ 12 h 17"/>
                <a:gd name="T38" fmla="*/ 4 w 16"/>
                <a:gd name="T39" fmla="*/ 8 h 17"/>
                <a:gd name="T40" fmla="*/ 2 w 16"/>
                <a:gd name="T41" fmla="*/ 5 h 17"/>
                <a:gd name="T42" fmla="*/ 2 w 16"/>
                <a:gd name="T43" fmla="*/ 4 h 17"/>
                <a:gd name="T44" fmla="*/ 3 w 16"/>
                <a:gd name="T45" fmla="*/ 1 h 17"/>
                <a:gd name="T46" fmla="*/ 6 w 16"/>
                <a:gd name="T47" fmla="*/ 0 h 17"/>
                <a:gd name="T48" fmla="*/ 9 w 16"/>
                <a:gd name="T49" fmla="*/ 1 h 17"/>
                <a:gd name="T50" fmla="*/ 10 w 16"/>
                <a:gd name="T51" fmla="*/ 3 h 17"/>
                <a:gd name="T52" fmla="*/ 7 w 16"/>
                <a:gd name="T53" fmla="*/ 7 h 17"/>
                <a:gd name="T54" fmla="*/ 12 w 16"/>
                <a:gd name="T55" fmla="*/ 13 h 17"/>
                <a:gd name="T56" fmla="*/ 12 w 16"/>
                <a:gd name="T57" fmla="*/ 10 h 17"/>
                <a:gd name="T58" fmla="*/ 12 w 16"/>
                <a:gd name="T59" fmla="*/ 8 h 17"/>
                <a:gd name="T60" fmla="*/ 12 w 16"/>
                <a:gd name="T61" fmla="*/ 8 h 17"/>
                <a:gd name="T62" fmla="*/ 12 w 16"/>
                <a:gd name="T63" fmla="*/ 8 h 17"/>
                <a:gd name="T64" fmla="*/ 10 w 16"/>
                <a:gd name="T65" fmla="*/ 8 h 17"/>
                <a:gd name="T66" fmla="*/ 10 w 16"/>
                <a:gd name="T67" fmla="*/ 7 h 17"/>
                <a:gd name="T68" fmla="*/ 5 w 16"/>
                <a:gd name="T69" fmla="*/ 8 h 17"/>
                <a:gd name="T70" fmla="*/ 3 w 16"/>
                <a:gd name="T71" fmla="*/ 12 h 17"/>
                <a:gd name="T72" fmla="*/ 4 w 16"/>
                <a:gd name="T73" fmla="*/ 15 h 17"/>
                <a:gd name="T74" fmla="*/ 7 w 16"/>
                <a:gd name="T75" fmla="*/ 15 h 17"/>
                <a:gd name="T76" fmla="*/ 10 w 16"/>
                <a:gd name="T77" fmla="*/ 14 h 17"/>
                <a:gd name="T78" fmla="*/ 5 w 16"/>
                <a:gd name="T79" fmla="*/ 8 h 17"/>
                <a:gd name="T80" fmla="*/ 6 w 16"/>
                <a:gd name="T81" fmla="*/ 7 h 17"/>
                <a:gd name="T82" fmla="*/ 8 w 16"/>
                <a:gd name="T83" fmla="*/ 3 h 17"/>
                <a:gd name="T84" fmla="*/ 7 w 16"/>
                <a:gd name="T85" fmla="*/ 1 h 17"/>
                <a:gd name="T86" fmla="*/ 6 w 16"/>
                <a:gd name="T87" fmla="*/ 1 h 17"/>
                <a:gd name="T88" fmla="*/ 5 w 16"/>
                <a:gd name="T89" fmla="*/ 1 h 17"/>
                <a:gd name="T90" fmla="*/ 4 w 16"/>
                <a:gd name="T91" fmla="*/ 3 h 17"/>
                <a:gd name="T92" fmla="*/ 5 w 16"/>
                <a:gd name="T93" fmla="*/ 6 h 17"/>
                <a:gd name="T94" fmla="*/ 6 w 16"/>
                <a:gd name="T95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" h="17">
                  <a:moveTo>
                    <a:pt x="10" y="7"/>
                  </a:moveTo>
                  <a:cubicBezTo>
                    <a:pt x="11" y="7"/>
                    <a:pt x="11" y="7"/>
                    <a:pt x="12" y="7"/>
                  </a:cubicBezTo>
                  <a:cubicBezTo>
                    <a:pt x="12" y="7"/>
                    <a:pt x="13" y="7"/>
                    <a:pt x="13" y="7"/>
                  </a:cubicBezTo>
                  <a:cubicBezTo>
                    <a:pt x="13" y="7"/>
                    <a:pt x="14" y="7"/>
                    <a:pt x="14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1"/>
                    <a:pt x="13" y="13"/>
                    <a:pt x="12" y="14"/>
                  </a:cubicBezTo>
                  <a:cubicBezTo>
                    <a:pt x="13" y="14"/>
                    <a:pt x="13" y="15"/>
                    <a:pt x="14" y="15"/>
                  </a:cubicBezTo>
                  <a:cubicBezTo>
                    <a:pt x="14" y="16"/>
                    <a:pt x="15" y="16"/>
                    <a:pt x="15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7"/>
                    <a:pt x="15" y="17"/>
                    <a:pt x="14" y="17"/>
                  </a:cubicBezTo>
                  <a:cubicBezTo>
                    <a:pt x="13" y="17"/>
                    <a:pt x="12" y="16"/>
                    <a:pt x="11" y="15"/>
                  </a:cubicBezTo>
                  <a:cubicBezTo>
                    <a:pt x="9" y="16"/>
                    <a:pt x="8" y="17"/>
                    <a:pt x="6" y="17"/>
                  </a:cubicBezTo>
                  <a:cubicBezTo>
                    <a:pt x="4" y="17"/>
                    <a:pt x="3" y="16"/>
                    <a:pt x="2" y="16"/>
                  </a:cubicBezTo>
                  <a:cubicBezTo>
                    <a:pt x="1" y="15"/>
                    <a:pt x="0" y="14"/>
                    <a:pt x="0" y="12"/>
                  </a:cubicBezTo>
                  <a:cubicBezTo>
                    <a:pt x="0" y="11"/>
                    <a:pt x="1" y="9"/>
                    <a:pt x="4" y="8"/>
                  </a:cubicBezTo>
                  <a:cubicBezTo>
                    <a:pt x="3" y="7"/>
                    <a:pt x="2" y="6"/>
                    <a:pt x="2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2" y="2"/>
                    <a:pt x="2" y="2"/>
                    <a:pt x="3" y="1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7" y="0"/>
                    <a:pt x="8" y="0"/>
                    <a:pt x="9" y="1"/>
                  </a:cubicBezTo>
                  <a:cubicBezTo>
                    <a:pt x="10" y="1"/>
                    <a:pt x="10" y="2"/>
                    <a:pt x="10" y="3"/>
                  </a:cubicBezTo>
                  <a:cubicBezTo>
                    <a:pt x="10" y="5"/>
                    <a:pt x="9" y="6"/>
                    <a:pt x="7" y="7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2"/>
                    <a:pt x="12" y="11"/>
                    <a:pt x="12" y="10"/>
                  </a:cubicBezTo>
                  <a:cubicBezTo>
                    <a:pt x="12" y="9"/>
                    <a:pt x="12" y="9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0" y="8"/>
                    <a:pt x="10" y="8"/>
                    <a:pt x="10" y="8"/>
                  </a:cubicBezTo>
                  <a:lnTo>
                    <a:pt x="10" y="7"/>
                  </a:lnTo>
                  <a:close/>
                  <a:moveTo>
                    <a:pt x="5" y="8"/>
                  </a:moveTo>
                  <a:cubicBezTo>
                    <a:pt x="3" y="9"/>
                    <a:pt x="3" y="11"/>
                    <a:pt x="3" y="12"/>
                  </a:cubicBezTo>
                  <a:cubicBezTo>
                    <a:pt x="3" y="13"/>
                    <a:pt x="3" y="14"/>
                    <a:pt x="4" y="15"/>
                  </a:cubicBezTo>
                  <a:cubicBezTo>
                    <a:pt x="5" y="15"/>
                    <a:pt x="5" y="15"/>
                    <a:pt x="7" y="15"/>
                  </a:cubicBezTo>
                  <a:cubicBezTo>
                    <a:pt x="8" y="15"/>
                    <a:pt x="9" y="15"/>
                    <a:pt x="10" y="14"/>
                  </a:cubicBezTo>
                  <a:lnTo>
                    <a:pt x="5" y="8"/>
                  </a:lnTo>
                  <a:close/>
                  <a:moveTo>
                    <a:pt x="6" y="7"/>
                  </a:moveTo>
                  <a:cubicBezTo>
                    <a:pt x="7" y="6"/>
                    <a:pt x="8" y="4"/>
                    <a:pt x="8" y="3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2"/>
                    <a:pt x="4" y="2"/>
                    <a:pt x="4" y="3"/>
                  </a:cubicBezTo>
                  <a:cubicBezTo>
                    <a:pt x="4" y="4"/>
                    <a:pt x="5" y="5"/>
                    <a:pt x="5" y="6"/>
                  </a:cubicBezTo>
                  <a:lnTo>
                    <a:pt x="6" y="7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8" name="Freeform 1118"/>
            <p:cNvSpPr/>
            <p:nvPr/>
          </p:nvSpPr>
          <p:spPr bwMode="auto">
            <a:xfrm>
              <a:off x="11155359" y="930360"/>
              <a:ext cx="100519" cy="118796"/>
            </a:xfrm>
            <a:custGeom>
              <a:avLst/>
              <a:gdLst>
                <a:gd name="T0" fmla="*/ 7 w 14"/>
                <a:gd name="T1" fmla="*/ 16 h 16"/>
                <a:gd name="T2" fmla="*/ 4 w 14"/>
                <a:gd name="T3" fmla="*/ 16 h 16"/>
                <a:gd name="T4" fmla="*/ 4 w 14"/>
                <a:gd name="T5" fmla="*/ 16 h 16"/>
                <a:gd name="T6" fmla="*/ 5 w 14"/>
                <a:gd name="T7" fmla="*/ 15 h 16"/>
                <a:gd name="T8" fmla="*/ 6 w 14"/>
                <a:gd name="T9" fmla="*/ 15 h 16"/>
                <a:gd name="T10" fmla="*/ 6 w 14"/>
                <a:gd name="T11" fmla="*/ 13 h 16"/>
                <a:gd name="T12" fmla="*/ 6 w 14"/>
                <a:gd name="T13" fmla="*/ 1 h 16"/>
                <a:gd name="T14" fmla="*/ 1 w 14"/>
                <a:gd name="T15" fmla="*/ 1 h 16"/>
                <a:gd name="T16" fmla="*/ 0 w 14"/>
                <a:gd name="T17" fmla="*/ 4 h 16"/>
                <a:gd name="T18" fmla="*/ 0 w 14"/>
                <a:gd name="T19" fmla="*/ 4 h 16"/>
                <a:gd name="T20" fmla="*/ 0 w 14"/>
                <a:gd name="T21" fmla="*/ 0 h 16"/>
                <a:gd name="T22" fmla="*/ 0 w 14"/>
                <a:gd name="T23" fmla="*/ 0 h 16"/>
                <a:gd name="T24" fmla="*/ 5 w 14"/>
                <a:gd name="T25" fmla="*/ 0 h 16"/>
                <a:gd name="T26" fmla="*/ 8 w 14"/>
                <a:gd name="T27" fmla="*/ 0 h 16"/>
                <a:gd name="T28" fmla="*/ 14 w 14"/>
                <a:gd name="T29" fmla="*/ 0 h 16"/>
                <a:gd name="T30" fmla="*/ 14 w 14"/>
                <a:gd name="T31" fmla="*/ 0 h 16"/>
                <a:gd name="T32" fmla="*/ 13 w 14"/>
                <a:gd name="T33" fmla="*/ 4 h 16"/>
                <a:gd name="T34" fmla="*/ 13 w 14"/>
                <a:gd name="T35" fmla="*/ 4 h 16"/>
                <a:gd name="T36" fmla="*/ 12 w 14"/>
                <a:gd name="T37" fmla="*/ 1 h 16"/>
                <a:gd name="T38" fmla="*/ 8 w 14"/>
                <a:gd name="T39" fmla="*/ 1 h 16"/>
                <a:gd name="T40" fmla="*/ 8 w 14"/>
                <a:gd name="T41" fmla="*/ 13 h 16"/>
                <a:gd name="T42" fmla="*/ 8 w 14"/>
                <a:gd name="T43" fmla="*/ 15 h 16"/>
                <a:gd name="T44" fmla="*/ 8 w 14"/>
                <a:gd name="T45" fmla="*/ 15 h 16"/>
                <a:gd name="T46" fmla="*/ 10 w 14"/>
                <a:gd name="T47" fmla="*/ 16 h 16"/>
                <a:gd name="T48" fmla="*/ 10 w 14"/>
                <a:gd name="T49" fmla="*/ 16 h 16"/>
                <a:gd name="T50" fmla="*/ 7 w 14"/>
                <a:gd name="T5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" h="16">
                  <a:moveTo>
                    <a:pt x="7" y="16"/>
                  </a:moveTo>
                  <a:cubicBezTo>
                    <a:pt x="6" y="16"/>
                    <a:pt x="5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5"/>
                    <a:pt x="6" y="15"/>
                    <a:pt x="6" y="15"/>
                  </a:cubicBezTo>
                  <a:cubicBezTo>
                    <a:pt x="6" y="14"/>
                    <a:pt x="6" y="14"/>
                    <a:pt x="6" y="13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2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8" y="14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9" y="16"/>
                    <a:pt x="8" y="16"/>
                    <a:pt x="7" y="1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9" name="Freeform 1119"/>
            <p:cNvSpPr>
              <a:spLocks noEditPoints="1"/>
            </p:cNvSpPr>
            <p:nvPr/>
          </p:nvSpPr>
          <p:spPr bwMode="auto">
            <a:xfrm>
              <a:off x="11255878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2 w 10"/>
                <a:gd name="T7" fmla="*/ 10 h 12"/>
                <a:gd name="T8" fmla="*/ 0 w 10"/>
                <a:gd name="T9" fmla="*/ 6 h 12"/>
                <a:gd name="T10" fmla="*/ 2 w 10"/>
                <a:gd name="T11" fmla="*/ 2 h 12"/>
                <a:gd name="T12" fmla="*/ 6 w 10"/>
                <a:gd name="T13" fmla="*/ 0 h 12"/>
                <a:gd name="T14" fmla="*/ 9 w 10"/>
                <a:gd name="T15" fmla="*/ 1 h 12"/>
                <a:gd name="T16" fmla="*/ 10 w 10"/>
                <a:gd name="T17" fmla="*/ 5 h 12"/>
                <a:gd name="T18" fmla="*/ 10 w 10"/>
                <a:gd name="T19" fmla="*/ 6 h 12"/>
                <a:gd name="T20" fmla="*/ 2 w 10"/>
                <a:gd name="T21" fmla="*/ 6 h 12"/>
                <a:gd name="T22" fmla="*/ 4 w 10"/>
                <a:gd name="T23" fmla="*/ 9 h 12"/>
                <a:gd name="T24" fmla="*/ 7 w 10"/>
                <a:gd name="T25" fmla="*/ 10 h 12"/>
                <a:gd name="T26" fmla="*/ 10 w 10"/>
                <a:gd name="T27" fmla="*/ 10 h 12"/>
                <a:gd name="T28" fmla="*/ 10 w 10"/>
                <a:gd name="T29" fmla="*/ 11 h 12"/>
                <a:gd name="T30" fmla="*/ 8 w 10"/>
                <a:gd name="T31" fmla="*/ 5 h 12"/>
                <a:gd name="T32" fmla="*/ 8 w 10"/>
                <a:gd name="T33" fmla="*/ 4 h 12"/>
                <a:gd name="T34" fmla="*/ 7 w 10"/>
                <a:gd name="T35" fmla="*/ 2 h 12"/>
                <a:gd name="T36" fmla="*/ 5 w 10"/>
                <a:gd name="T37" fmla="*/ 1 h 12"/>
                <a:gd name="T38" fmla="*/ 3 w 10"/>
                <a:gd name="T39" fmla="*/ 2 h 12"/>
                <a:gd name="T40" fmla="*/ 2 w 10"/>
                <a:gd name="T41" fmla="*/ 5 h 12"/>
                <a:gd name="T42" fmla="*/ 8 w 10"/>
                <a:gd name="T43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9" y="11"/>
                    <a:pt x="9" y="11"/>
                    <a:pt x="8" y="11"/>
                  </a:cubicBezTo>
                  <a:cubicBezTo>
                    <a:pt x="7" y="12"/>
                    <a:pt x="6" y="12"/>
                    <a:pt x="6" y="12"/>
                  </a:cubicBezTo>
                  <a:cubicBezTo>
                    <a:pt x="4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8" y="1"/>
                    <a:pt x="9" y="1"/>
                  </a:cubicBezTo>
                  <a:cubicBezTo>
                    <a:pt x="10" y="2"/>
                    <a:pt x="10" y="3"/>
                    <a:pt x="10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3" y="8"/>
                    <a:pt x="4" y="9"/>
                  </a:cubicBezTo>
                  <a:cubicBezTo>
                    <a:pt x="4" y="10"/>
                    <a:pt x="6" y="10"/>
                    <a:pt x="7" y="10"/>
                  </a:cubicBezTo>
                  <a:cubicBezTo>
                    <a:pt x="8" y="10"/>
                    <a:pt x="9" y="10"/>
                    <a:pt x="10" y="10"/>
                  </a:cubicBezTo>
                  <a:lnTo>
                    <a:pt x="10" y="11"/>
                  </a:lnTo>
                  <a:close/>
                  <a:moveTo>
                    <a:pt x="8" y="5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7" y="2"/>
                    <a:pt x="7" y="2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3"/>
                    <a:pt x="3" y="4"/>
                    <a:pt x="2" y="5"/>
                  </a:cubicBezTo>
                  <a:lnTo>
                    <a:pt x="8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0" name="Freeform 1120"/>
            <p:cNvSpPr/>
            <p:nvPr/>
          </p:nvSpPr>
          <p:spPr bwMode="auto">
            <a:xfrm>
              <a:off x="11350306" y="966912"/>
              <a:ext cx="63967" cy="88335"/>
            </a:xfrm>
            <a:custGeom>
              <a:avLst/>
              <a:gdLst>
                <a:gd name="T0" fmla="*/ 9 w 9"/>
                <a:gd name="T1" fmla="*/ 11 h 12"/>
                <a:gd name="T2" fmla="*/ 7 w 9"/>
                <a:gd name="T3" fmla="*/ 11 h 12"/>
                <a:gd name="T4" fmla="*/ 5 w 9"/>
                <a:gd name="T5" fmla="*/ 12 h 12"/>
                <a:gd name="T6" fmla="*/ 1 w 9"/>
                <a:gd name="T7" fmla="*/ 10 h 12"/>
                <a:gd name="T8" fmla="*/ 0 w 9"/>
                <a:gd name="T9" fmla="*/ 6 h 12"/>
                <a:gd name="T10" fmla="*/ 1 w 9"/>
                <a:gd name="T11" fmla="*/ 2 h 12"/>
                <a:gd name="T12" fmla="*/ 6 w 9"/>
                <a:gd name="T13" fmla="*/ 0 h 12"/>
                <a:gd name="T14" fmla="*/ 9 w 9"/>
                <a:gd name="T15" fmla="*/ 1 h 12"/>
                <a:gd name="T16" fmla="*/ 8 w 9"/>
                <a:gd name="T17" fmla="*/ 4 h 12"/>
                <a:gd name="T18" fmla="*/ 8 w 9"/>
                <a:gd name="T19" fmla="*/ 4 h 12"/>
                <a:gd name="T20" fmla="*/ 7 w 9"/>
                <a:gd name="T21" fmla="*/ 1 h 12"/>
                <a:gd name="T22" fmla="*/ 6 w 9"/>
                <a:gd name="T23" fmla="*/ 1 h 12"/>
                <a:gd name="T24" fmla="*/ 3 w 9"/>
                <a:gd name="T25" fmla="*/ 2 h 12"/>
                <a:gd name="T26" fmla="*/ 2 w 9"/>
                <a:gd name="T27" fmla="*/ 6 h 12"/>
                <a:gd name="T28" fmla="*/ 3 w 9"/>
                <a:gd name="T29" fmla="*/ 9 h 12"/>
                <a:gd name="T30" fmla="*/ 7 w 9"/>
                <a:gd name="T31" fmla="*/ 10 h 12"/>
                <a:gd name="T32" fmla="*/ 9 w 9"/>
                <a:gd name="T33" fmla="*/ 10 h 12"/>
                <a:gd name="T34" fmla="*/ 9 w 9"/>
                <a:gd name="T3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12">
                  <a:moveTo>
                    <a:pt x="9" y="11"/>
                  </a:moveTo>
                  <a:cubicBezTo>
                    <a:pt x="9" y="11"/>
                    <a:pt x="8" y="11"/>
                    <a:pt x="7" y="11"/>
                  </a:cubicBezTo>
                  <a:cubicBezTo>
                    <a:pt x="7" y="12"/>
                    <a:pt x="6" y="12"/>
                    <a:pt x="5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6" y="0"/>
                  </a:cubicBezTo>
                  <a:cubicBezTo>
                    <a:pt x="7" y="0"/>
                    <a:pt x="8" y="0"/>
                    <a:pt x="9" y="1"/>
                  </a:cubicBezTo>
                  <a:cubicBezTo>
                    <a:pt x="9" y="2"/>
                    <a:pt x="9" y="3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3"/>
                    <a:pt x="2" y="4"/>
                    <a:pt x="2" y="6"/>
                  </a:cubicBezTo>
                  <a:cubicBezTo>
                    <a:pt x="2" y="7"/>
                    <a:pt x="2" y="8"/>
                    <a:pt x="3" y="9"/>
                  </a:cubicBezTo>
                  <a:cubicBezTo>
                    <a:pt x="4" y="10"/>
                    <a:pt x="5" y="10"/>
                    <a:pt x="7" y="10"/>
                  </a:cubicBezTo>
                  <a:cubicBezTo>
                    <a:pt x="7" y="10"/>
                    <a:pt x="8" y="10"/>
                    <a:pt x="9" y="10"/>
                  </a:cubicBezTo>
                  <a:lnTo>
                    <a:pt x="9" y="1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1" name="Freeform 1121"/>
            <p:cNvSpPr/>
            <p:nvPr/>
          </p:nvSpPr>
          <p:spPr bwMode="auto">
            <a:xfrm>
              <a:off x="11429503" y="921222"/>
              <a:ext cx="100519" cy="127934"/>
            </a:xfrm>
            <a:custGeom>
              <a:avLst/>
              <a:gdLst>
                <a:gd name="T0" fmla="*/ 0 w 14"/>
                <a:gd name="T1" fmla="*/ 0 h 17"/>
                <a:gd name="T2" fmla="*/ 4 w 14"/>
                <a:gd name="T3" fmla="*/ 0 h 17"/>
                <a:gd name="T4" fmla="*/ 4 w 14"/>
                <a:gd name="T5" fmla="*/ 0 h 17"/>
                <a:gd name="T6" fmla="*/ 4 w 14"/>
                <a:gd name="T7" fmla="*/ 3 h 17"/>
                <a:gd name="T8" fmla="*/ 4 w 14"/>
                <a:gd name="T9" fmla="*/ 7 h 17"/>
                <a:gd name="T10" fmla="*/ 8 w 14"/>
                <a:gd name="T11" fmla="*/ 6 h 17"/>
                <a:gd name="T12" fmla="*/ 11 w 14"/>
                <a:gd name="T13" fmla="*/ 7 h 17"/>
                <a:gd name="T14" fmla="*/ 12 w 14"/>
                <a:gd name="T15" fmla="*/ 10 h 17"/>
                <a:gd name="T16" fmla="*/ 12 w 14"/>
                <a:gd name="T17" fmla="*/ 14 h 17"/>
                <a:gd name="T18" fmla="*/ 12 w 14"/>
                <a:gd name="T19" fmla="*/ 16 h 17"/>
                <a:gd name="T20" fmla="*/ 12 w 14"/>
                <a:gd name="T21" fmla="*/ 17 h 17"/>
                <a:gd name="T22" fmla="*/ 13 w 14"/>
                <a:gd name="T23" fmla="*/ 17 h 17"/>
                <a:gd name="T24" fmla="*/ 14 w 14"/>
                <a:gd name="T25" fmla="*/ 17 h 17"/>
                <a:gd name="T26" fmla="*/ 11 w 14"/>
                <a:gd name="T27" fmla="*/ 17 h 17"/>
                <a:gd name="T28" fmla="*/ 8 w 14"/>
                <a:gd name="T29" fmla="*/ 17 h 17"/>
                <a:gd name="T30" fmla="*/ 8 w 14"/>
                <a:gd name="T31" fmla="*/ 17 h 17"/>
                <a:gd name="T32" fmla="*/ 9 w 14"/>
                <a:gd name="T33" fmla="*/ 17 h 17"/>
                <a:gd name="T34" fmla="*/ 10 w 14"/>
                <a:gd name="T35" fmla="*/ 16 h 17"/>
                <a:gd name="T36" fmla="*/ 10 w 14"/>
                <a:gd name="T37" fmla="*/ 15 h 17"/>
                <a:gd name="T38" fmla="*/ 10 w 14"/>
                <a:gd name="T39" fmla="*/ 10 h 17"/>
                <a:gd name="T40" fmla="*/ 9 w 14"/>
                <a:gd name="T41" fmla="*/ 8 h 17"/>
                <a:gd name="T42" fmla="*/ 7 w 14"/>
                <a:gd name="T43" fmla="*/ 8 h 17"/>
                <a:gd name="T44" fmla="*/ 4 w 14"/>
                <a:gd name="T45" fmla="*/ 8 h 17"/>
                <a:gd name="T46" fmla="*/ 4 w 14"/>
                <a:gd name="T47" fmla="*/ 13 h 17"/>
                <a:gd name="T48" fmla="*/ 4 w 14"/>
                <a:gd name="T49" fmla="*/ 16 h 17"/>
                <a:gd name="T50" fmla="*/ 5 w 14"/>
                <a:gd name="T51" fmla="*/ 17 h 17"/>
                <a:gd name="T52" fmla="*/ 6 w 14"/>
                <a:gd name="T53" fmla="*/ 17 h 17"/>
                <a:gd name="T54" fmla="*/ 6 w 14"/>
                <a:gd name="T55" fmla="*/ 17 h 17"/>
                <a:gd name="T56" fmla="*/ 3 w 14"/>
                <a:gd name="T57" fmla="*/ 17 h 17"/>
                <a:gd name="T58" fmla="*/ 1 w 14"/>
                <a:gd name="T59" fmla="*/ 17 h 17"/>
                <a:gd name="T60" fmla="*/ 0 w 14"/>
                <a:gd name="T61" fmla="*/ 17 h 17"/>
                <a:gd name="T62" fmla="*/ 2 w 14"/>
                <a:gd name="T63" fmla="*/ 17 h 17"/>
                <a:gd name="T64" fmla="*/ 2 w 14"/>
                <a:gd name="T65" fmla="*/ 16 h 17"/>
                <a:gd name="T66" fmla="*/ 2 w 14"/>
                <a:gd name="T67" fmla="*/ 13 h 17"/>
                <a:gd name="T68" fmla="*/ 2 w 14"/>
                <a:gd name="T69" fmla="*/ 8 h 17"/>
                <a:gd name="T70" fmla="*/ 2 w 14"/>
                <a:gd name="T71" fmla="*/ 4 h 17"/>
                <a:gd name="T72" fmla="*/ 2 w 14"/>
                <a:gd name="T73" fmla="*/ 1 h 17"/>
                <a:gd name="T74" fmla="*/ 1 w 14"/>
                <a:gd name="T75" fmla="*/ 1 h 17"/>
                <a:gd name="T76" fmla="*/ 0 w 14"/>
                <a:gd name="T7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" h="17">
                  <a:moveTo>
                    <a:pt x="0" y="0"/>
                  </a:moveTo>
                  <a:cubicBezTo>
                    <a:pt x="2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1"/>
                    <a:pt x="4" y="3"/>
                  </a:cubicBezTo>
                  <a:cubicBezTo>
                    <a:pt x="4" y="4"/>
                    <a:pt x="4" y="6"/>
                    <a:pt x="4" y="7"/>
                  </a:cubicBezTo>
                  <a:cubicBezTo>
                    <a:pt x="6" y="7"/>
                    <a:pt x="7" y="6"/>
                    <a:pt x="8" y="6"/>
                  </a:cubicBezTo>
                  <a:cubicBezTo>
                    <a:pt x="9" y="6"/>
                    <a:pt x="10" y="6"/>
                    <a:pt x="11" y="7"/>
                  </a:cubicBezTo>
                  <a:cubicBezTo>
                    <a:pt x="11" y="8"/>
                    <a:pt x="12" y="9"/>
                    <a:pt x="12" y="10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5"/>
                    <a:pt x="12" y="16"/>
                    <a:pt x="12" y="16"/>
                  </a:cubicBezTo>
                  <a:cubicBezTo>
                    <a:pt x="12" y="16"/>
                    <a:pt x="12" y="16"/>
                    <a:pt x="12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2" y="17"/>
                    <a:pt x="12" y="17"/>
                    <a:pt x="11" y="17"/>
                  </a:cubicBezTo>
                  <a:cubicBezTo>
                    <a:pt x="10" y="17"/>
                    <a:pt x="9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10" y="16"/>
                    <a:pt x="10" y="16"/>
                  </a:cubicBezTo>
                  <a:cubicBezTo>
                    <a:pt x="10" y="16"/>
                    <a:pt x="10" y="16"/>
                    <a:pt x="10" y="15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9"/>
                    <a:pt x="9" y="9"/>
                    <a:pt x="9" y="8"/>
                  </a:cubicBezTo>
                  <a:cubicBezTo>
                    <a:pt x="8" y="8"/>
                    <a:pt x="8" y="8"/>
                    <a:pt x="7" y="8"/>
                  </a:cubicBezTo>
                  <a:cubicBezTo>
                    <a:pt x="6" y="8"/>
                    <a:pt x="5" y="8"/>
                    <a:pt x="4" y="8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6"/>
                  </a:cubicBezTo>
                  <a:cubicBezTo>
                    <a:pt x="4" y="16"/>
                    <a:pt x="5" y="17"/>
                    <a:pt x="5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5" y="17"/>
                    <a:pt x="4" y="17"/>
                    <a:pt x="3" y="17"/>
                  </a:cubicBezTo>
                  <a:cubicBezTo>
                    <a:pt x="3" y="17"/>
                    <a:pt x="2" y="17"/>
                    <a:pt x="1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6"/>
                    <a:pt x="2" y="16"/>
                  </a:cubicBezTo>
                  <a:cubicBezTo>
                    <a:pt x="2" y="15"/>
                    <a:pt x="2" y="14"/>
                    <a:pt x="2" y="1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7"/>
                    <a:pt x="2" y="5"/>
                    <a:pt x="2" y="4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2" name="Freeform 1122"/>
            <p:cNvSpPr/>
            <p:nvPr/>
          </p:nvSpPr>
          <p:spPr bwMode="auto">
            <a:xfrm>
              <a:off x="11545252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3 w 13"/>
                <a:gd name="T3" fmla="*/ 0 h 11"/>
                <a:gd name="T4" fmla="*/ 3 w 13"/>
                <a:gd name="T5" fmla="*/ 0 h 11"/>
                <a:gd name="T6" fmla="*/ 3 w 13"/>
                <a:gd name="T7" fmla="*/ 2 h 11"/>
                <a:gd name="T8" fmla="*/ 7 w 13"/>
                <a:gd name="T9" fmla="*/ 0 h 11"/>
                <a:gd name="T10" fmla="*/ 10 w 13"/>
                <a:gd name="T11" fmla="*/ 1 h 11"/>
                <a:gd name="T12" fmla="*/ 11 w 13"/>
                <a:gd name="T13" fmla="*/ 4 h 11"/>
                <a:gd name="T14" fmla="*/ 11 w 13"/>
                <a:gd name="T15" fmla="*/ 8 h 11"/>
                <a:gd name="T16" fmla="*/ 11 w 13"/>
                <a:gd name="T17" fmla="*/ 10 h 11"/>
                <a:gd name="T18" fmla="*/ 11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0 w 13"/>
                <a:gd name="T25" fmla="*/ 11 h 11"/>
                <a:gd name="T26" fmla="*/ 7 w 13"/>
                <a:gd name="T27" fmla="*/ 11 h 11"/>
                <a:gd name="T28" fmla="*/ 7 w 13"/>
                <a:gd name="T29" fmla="*/ 11 h 11"/>
                <a:gd name="T30" fmla="*/ 8 w 13"/>
                <a:gd name="T31" fmla="*/ 11 h 11"/>
                <a:gd name="T32" fmla="*/ 9 w 13"/>
                <a:gd name="T33" fmla="*/ 10 h 11"/>
                <a:gd name="T34" fmla="*/ 9 w 13"/>
                <a:gd name="T35" fmla="*/ 9 h 11"/>
                <a:gd name="T36" fmla="*/ 9 w 13"/>
                <a:gd name="T37" fmla="*/ 4 h 11"/>
                <a:gd name="T38" fmla="*/ 8 w 13"/>
                <a:gd name="T39" fmla="*/ 2 h 11"/>
                <a:gd name="T40" fmla="*/ 6 w 13"/>
                <a:gd name="T41" fmla="*/ 2 h 11"/>
                <a:gd name="T42" fmla="*/ 3 w 13"/>
                <a:gd name="T43" fmla="*/ 2 h 11"/>
                <a:gd name="T44" fmla="*/ 3 w 13"/>
                <a:gd name="T45" fmla="*/ 7 h 11"/>
                <a:gd name="T46" fmla="*/ 4 w 13"/>
                <a:gd name="T47" fmla="*/ 10 h 11"/>
                <a:gd name="T48" fmla="*/ 4 w 13"/>
                <a:gd name="T49" fmla="*/ 11 h 11"/>
                <a:gd name="T50" fmla="*/ 5 w 13"/>
                <a:gd name="T51" fmla="*/ 11 h 11"/>
                <a:gd name="T52" fmla="*/ 5 w 13"/>
                <a:gd name="T53" fmla="*/ 11 h 11"/>
                <a:gd name="T54" fmla="*/ 2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1 w 13"/>
                <a:gd name="T61" fmla="*/ 11 h 11"/>
                <a:gd name="T62" fmla="*/ 1 w 13"/>
                <a:gd name="T63" fmla="*/ 10 h 11"/>
                <a:gd name="T64" fmla="*/ 1 w 13"/>
                <a:gd name="T65" fmla="*/ 9 h 11"/>
                <a:gd name="T66" fmla="*/ 1 w 13"/>
                <a:gd name="T67" fmla="*/ 5 h 11"/>
                <a:gd name="T68" fmla="*/ 1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1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5" y="1"/>
                    <a:pt x="6" y="0"/>
                    <a:pt x="7" y="0"/>
                  </a:cubicBezTo>
                  <a:cubicBezTo>
                    <a:pt x="8" y="0"/>
                    <a:pt x="9" y="0"/>
                    <a:pt x="10" y="1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1" y="10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0" y="11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0"/>
                    <a:pt x="9" y="10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8" y="3"/>
                    <a:pt x="8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5" y="2"/>
                    <a:pt x="4" y="2"/>
                    <a:pt x="3" y="2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8"/>
                    <a:pt x="4" y="9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1"/>
                    <a:pt x="3" y="11"/>
                    <a:pt x="2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3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3" name="Freeform 1123"/>
            <p:cNvSpPr>
              <a:spLocks noEditPoints="1"/>
            </p:cNvSpPr>
            <p:nvPr/>
          </p:nvSpPr>
          <p:spPr bwMode="auto">
            <a:xfrm>
              <a:off x="11654910" y="966912"/>
              <a:ext cx="79197" cy="88335"/>
            </a:xfrm>
            <a:custGeom>
              <a:avLst/>
              <a:gdLst>
                <a:gd name="T0" fmla="*/ 11 w 11"/>
                <a:gd name="T1" fmla="*/ 6 h 12"/>
                <a:gd name="T2" fmla="*/ 10 w 11"/>
                <a:gd name="T3" fmla="*/ 10 h 12"/>
                <a:gd name="T4" fmla="*/ 5 w 11"/>
                <a:gd name="T5" fmla="*/ 12 h 12"/>
                <a:gd name="T6" fmla="*/ 1 w 11"/>
                <a:gd name="T7" fmla="*/ 10 h 12"/>
                <a:gd name="T8" fmla="*/ 0 w 11"/>
                <a:gd name="T9" fmla="*/ 6 h 12"/>
                <a:gd name="T10" fmla="*/ 2 w 11"/>
                <a:gd name="T11" fmla="*/ 2 h 12"/>
                <a:gd name="T12" fmla="*/ 6 w 11"/>
                <a:gd name="T13" fmla="*/ 0 h 12"/>
                <a:gd name="T14" fmla="*/ 10 w 11"/>
                <a:gd name="T15" fmla="*/ 2 h 12"/>
                <a:gd name="T16" fmla="*/ 11 w 11"/>
                <a:gd name="T17" fmla="*/ 6 h 12"/>
                <a:gd name="T18" fmla="*/ 2 w 11"/>
                <a:gd name="T19" fmla="*/ 6 h 12"/>
                <a:gd name="T20" fmla="*/ 3 w 11"/>
                <a:gd name="T21" fmla="*/ 9 h 12"/>
                <a:gd name="T22" fmla="*/ 6 w 11"/>
                <a:gd name="T23" fmla="*/ 11 h 12"/>
                <a:gd name="T24" fmla="*/ 8 w 11"/>
                <a:gd name="T25" fmla="*/ 10 h 12"/>
                <a:gd name="T26" fmla="*/ 9 w 11"/>
                <a:gd name="T27" fmla="*/ 6 h 12"/>
                <a:gd name="T28" fmla="*/ 8 w 11"/>
                <a:gd name="T29" fmla="*/ 2 h 12"/>
                <a:gd name="T30" fmla="*/ 6 w 11"/>
                <a:gd name="T31" fmla="*/ 1 h 12"/>
                <a:gd name="T32" fmla="*/ 3 w 11"/>
                <a:gd name="T33" fmla="*/ 2 h 12"/>
                <a:gd name="T34" fmla="*/ 2 w 11"/>
                <a:gd name="T3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cubicBezTo>
                    <a:pt x="11" y="8"/>
                    <a:pt x="11" y="9"/>
                    <a:pt x="10" y="10"/>
                  </a:cubicBezTo>
                  <a:cubicBezTo>
                    <a:pt x="9" y="11"/>
                    <a:pt x="7" y="12"/>
                    <a:pt x="5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9" y="1"/>
                    <a:pt x="10" y="2"/>
                  </a:cubicBezTo>
                  <a:cubicBezTo>
                    <a:pt x="11" y="3"/>
                    <a:pt x="11" y="4"/>
                    <a:pt x="11" y="6"/>
                  </a:cubicBezTo>
                  <a:close/>
                  <a:moveTo>
                    <a:pt x="2" y="6"/>
                  </a:moveTo>
                  <a:cubicBezTo>
                    <a:pt x="2" y="7"/>
                    <a:pt x="3" y="8"/>
                    <a:pt x="3" y="9"/>
                  </a:cubicBezTo>
                  <a:cubicBezTo>
                    <a:pt x="4" y="10"/>
                    <a:pt x="5" y="11"/>
                    <a:pt x="6" y="11"/>
                  </a:cubicBezTo>
                  <a:cubicBezTo>
                    <a:pt x="7" y="11"/>
                    <a:pt x="7" y="10"/>
                    <a:pt x="8" y="10"/>
                  </a:cubicBezTo>
                  <a:cubicBezTo>
                    <a:pt x="9" y="9"/>
                    <a:pt x="9" y="8"/>
                    <a:pt x="9" y="6"/>
                  </a:cubicBezTo>
                  <a:cubicBezTo>
                    <a:pt x="9" y="4"/>
                    <a:pt x="9" y="3"/>
                    <a:pt x="8" y="2"/>
                  </a:cubicBezTo>
                  <a:cubicBezTo>
                    <a:pt x="7" y="2"/>
                    <a:pt x="7" y="1"/>
                    <a:pt x="6" y="1"/>
                  </a:cubicBezTo>
                  <a:cubicBezTo>
                    <a:pt x="5" y="1"/>
                    <a:pt x="4" y="1"/>
                    <a:pt x="3" y="2"/>
                  </a:cubicBezTo>
                  <a:cubicBezTo>
                    <a:pt x="3" y="3"/>
                    <a:pt x="2" y="4"/>
                    <a:pt x="2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4" name="Freeform 1124"/>
            <p:cNvSpPr/>
            <p:nvPr/>
          </p:nvSpPr>
          <p:spPr bwMode="auto">
            <a:xfrm>
              <a:off x="11755429" y="921222"/>
              <a:ext cx="36553" cy="127934"/>
            </a:xfrm>
            <a:custGeom>
              <a:avLst/>
              <a:gdLst>
                <a:gd name="T0" fmla="*/ 0 w 5"/>
                <a:gd name="T1" fmla="*/ 1 h 17"/>
                <a:gd name="T2" fmla="*/ 0 w 5"/>
                <a:gd name="T3" fmla="*/ 0 h 17"/>
                <a:gd name="T4" fmla="*/ 4 w 5"/>
                <a:gd name="T5" fmla="*/ 0 h 17"/>
                <a:gd name="T6" fmla="*/ 4 w 5"/>
                <a:gd name="T7" fmla="*/ 0 h 17"/>
                <a:gd name="T8" fmla="*/ 4 w 5"/>
                <a:gd name="T9" fmla="*/ 5 h 17"/>
                <a:gd name="T10" fmla="*/ 4 w 5"/>
                <a:gd name="T11" fmla="*/ 13 h 17"/>
                <a:gd name="T12" fmla="*/ 4 w 5"/>
                <a:gd name="T13" fmla="*/ 16 h 17"/>
                <a:gd name="T14" fmla="*/ 4 w 5"/>
                <a:gd name="T15" fmla="*/ 17 h 17"/>
                <a:gd name="T16" fmla="*/ 5 w 5"/>
                <a:gd name="T17" fmla="*/ 17 h 17"/>
                <a:gd name="T18" fmla="*/ 5 w 5"/>
                <a:gd name="T19" fmla="*/ 17 h 17"/>
                <a:gd name="T20" fmla="*/ 3 w 5"/>
                <a:gd name="T21" fmla="*/ 17 h 17"/>
                <a:gd name="T22" fmla="*/ 0 w 5"/>
                <a:gd name="T23" fmla="*/ 17 h 17"/>
                <a:gd name="T24" fmla="*/ 0 w 5"/>
                <a:gd name="T25" fmla="*/ 17 h 17"/>
                <a:gd name="T26" fmla="*/ 1 w 5"/>
                <a:gd name="T27" fmla="*/ 17 h 17"/>
                <a:gd name="T28" fmla="*/ 1 w 5"/>
                <a:gd name="T29" fmla="*/ 16 h 17"/>
                <a:gd name="T30" fmla="*/ 1 w 5"/>
                <a:gd name="T31" fmla="*/ 13 h 17"/>
                <a:gd name="T32" fmla="*/ 1 w 5"/>
                <a:gd name="T33" fmla="*/ 8 h 17"/>
                <a:gd name="T34" fmla="*/ 1 w 5"/>
                <a:gd name="T35" fmla="*/ 1 h 17"/>
                <a:gd name="T36" fmla="*/ 0 w 5"/>
                <a:gd name="T37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17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3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6"/>
                  </a:cubicBezTo>
                  <a:cubicBezTo>
                    <a:pt x="4" y="16"/>
                    <a:pt x="4" y="17"/>
                    <a:pt x="4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4" y="17"/>
                    <a:pt x="3" y="17"/>
                    <a:pt x="3" y="17"/>
                  </a:cubicBezTo>
                  <a:cubicBezTo>
                    <a:pt x="2" y="17"/>
                    <a:pt x="1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cubicBezTo>
                    <a:pt x="1" y="15"/>
                    <a:pt x="1" y="14"/>
                    <a:pt x="1" y="13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5"/>
                    <a:pt x="1" y="3"/>
                    <a:pt x="1" y="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5" name="Freeform 1125"/>
            <p:cNvSpPr>
              <a:spLocks noEditPoints="1"/>
            </p:cNvSpPr>
            <p:nvPr/>
          </p:nvSpPr>
          <p:spPr bwMode="auto">
            <a:xfrm>
              <a:off x="11813304" y="966912"/>
              <a:ext cx="79197" cy="88335"/>
            </a:xfrm>
            <a:custGeom>
              <a:avLst/>
              <a:gdLst>
                <a:gd name="T0" fmla="*/ 11 w 11"/>
                <a:gd name="T1" fmla="*/ 6 h 12"/>
                <a:gd name="T2" fmla="*/ 9 w 11"/>
                <a:gd name="T3" fmla="*/ 10 h 12"/>
                <a:gd name="T4" fmla="*/ 5 w 11"/>
                <a:gd name="T5" fmla="*/ 12 h 12"/>
                <a:gd name="T6" fmla="*/ 1 w 11"/>
                <a:gd name="T7" fmla="*/ 10 h 12"/>
                <a:gd name="T8" fmla="*/ 0 w 11"/>
                <a:gd name="T9" fmla="*/ 6 h 12"/>
                <a:gd name="T10" fmla="*/ 1 w 11"/>
                <a:gd name="T11" fmla="*/ 2 h 12"/>
                <a:gd name="T12" fmla="*/ 6 w 11"/>
                <a:gd name="T13" fmla="*/ 0 h 12"/>
                <a:gd name="T14" fmla="*/ 10 w 11"/>
                <a:gd name="T15" fmla="*/ 2 h 12"/>
                <a:gd name="T16" fmla="*/ 11 w 11"/>
                <a:gd name="T17" fmla="*/ 6 h 12"/>
                <a:gd name="T18" fmla="*/ 2 w 11"/>
                <a:gd name="T19" fmla="*/ 6 h 12"/>
                <a:gd name="T20" fmla="*/ 3 w 11"/>
                <a:gd name="T21" fmla="*/ 9 h 12"/>
                <a:gd name="T22" fmla="*/ 6 w 11"/>
                <a:gd name="T23" fmla="*/ 11 h 12"/>
                <a:gd name="T24" fmla="*/ 8 w 11"/>
                <a:gd name="T25" fmla="*/ 10 h 12"/>
                <a:gd name="T26" fmla="*/ 9 w 11"/>
                <a:gd name="T27" fmla="*/ 6 h 12"/>
                <a:gd name="T28" fmla="*/ 8 w 11"/>
                <a:gd name="T29" fmla="*/ 2 h 12"/>
                <a:gd name="T30" fmla="*/ 5 w 11"/>
                <a:gd name="T31" fmla="*/ 1 h 12"/>
                <a:gd name="T32" fmla="*/ 3 w 11"/>
                <a:gd name="T33" fmla="*/ 2 h 12"/>
                <a:gd name="T34" fmla="*/ 2 w 11"/>
                <a:gd name="T3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cubicBezTo>
                    <a:pt x="11" y="8"/>
                    <a:pt x="11" y="9"/>
                    <a:pt x="9" y="10"/>
                  </a:cubicBezTo>
                  <a:cubicBezTo>
                    <a:pt x="8" y="11"/>
                    <a:pt x="7" y="12"/>
                    <a:pt x="5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6" y="0"/>
                  </a:cubicBezTo>
                  <a:cubicBezTo>
                    <a:pt x="7" y="0"/>
                    <a:pt x="9" y="1"/>
                    <a:pt x="10" y="2"/>
                  </a:cubicBezTo>
                  <a:cubicBezTo>
                    <a:pt x="11" y="3"/>
                    <a:pt x="11" y="4"/>
                    <a:pt x="11" y="6"/>
                  </a:cubicBezTo>
                  <a:close/>
                  <a:moveTo>
                    <a:pt x="2" y="6"/>
                  </a:moveTo>
                  <a:cubicBezTo>
                    <a:pt x="2" y="7"/>
                    <a:pt x="3" y="8"/>
                    <a:pt x="3" y="9"/>
                  </a:cubicBezTo>
                  <a:cubicBezTo>
                    <a:pt x="4" y="10"/>
                    <a:pt x="4" y="11"/>
                    <a:pt x="6" y="11"/>
                  </a:cubicBezTo>
                  <a:cubicBezTo>
                    <a:pt x="7" y="11"/>
                    <a:pt x="7" y="10"/>
                    <a:pt x="8" y="10"/>
                  </a:cubicBezTo>
                  <a:cubicBezTo>
                    <a:pt x="8" y="9"/>
                    <a:pt x="9" y="8"/>
                    <a:pt x="9" y="6"/>
                  </a:cubicBezTo>
                  <a:cubicBezTo>
                    <a:pt x="9" y="4"/>
                    <a:pt x="8" y="3"/>
                    <a:pt x="8" y="2"/>
                  </a:cubicBezTo>
                  <a:cubicBezTo>
                    <a:pt x="7" y="2"/>
                    <a:pt x="6" y="1"/>
                    <a:pt x="5" y="1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3"/>
                    <a:pt x="2" y="4"/>
                    <a:pt x="2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6" name="Freeform 1126"/>
            <p:cNvSpPr>
              <a:spLocks noEditPoints="1"/>
            </p:cNvSpPr>
            <p:nvPr/>
          </p:nvSpPr>
          <p:spPr bwMode="auto">
            <a:xfrm>
              <a:off x="11913824" y="966912"/>
              <a:ext cx="79197" cy="124888"/>
            </a:xfrm>
            <a:custGeom>
              <a:avLst/>
              <a:gdLst>
                <a:gd name="T0" fmla="*/ 9 w 11"/>
                <a:gd name="T1" fmla="*/ 2 h 17"/>
                <a:gd name="T2" fmla="*/ 10 w 11"/>
                <a:gd name="T3" fmla="*/ 4 h 17"/>
                <a:gd name="T4" fmla="*/ 8 w 11"/>
                <a:gd name="T5" fmla="*/ 7 h 17"/>
                <a:gd name="T6" fmla="*/ 5 w 11"/>
                <a:gd name="T7" fmla="*/ 8 h 17"/>
                <a:gd name="T8" fmla="*/ 3 w 11"/>
                <a:gd name="T9" fmla="*/ 8 h 17"/>
                <a:gd name="T10" fmla="*/ 2 w 11"/>
                <a:gd name="T11" fmla="*/ 9 h 17"/>
                <a:gd name="T12" fmla="*/ 3 w 11"/>
                <a:gd name="T13" fmla="*/ 10 h 17"/>
                <a:gd name="T14" fmla="*/ 4 w 11"/>
                <a:gd name="T15" fmla="*/ 10 h 17"/>
                <a:gd name="T16" fmla="*/ 5 w 11"/>
                <a:gd name="T17" fmla="*/ 10 h 17"/>
                <a:gd name="T18" fmla="*/ 7 w 11"/>
                <a:gd name="T19" fmla="*/ 10 h 17"/>
                <a:gd name="T20" fmla="*/ 10 w 11"/>
                <a:gd name="T21" fmla="*/ 11 h 17"/>
                <a:gd name="T22" fmla="*/ 11 w 11"/>
                <a:gd name="T23" fmla="*/ 13 h 17"/>
                <a:gd name="T24" fmla="*/ 9 w 11"/>
                <a:gd name="T25" fmla="*/ 16 h 17"/>
                <a:gd name="T26" fmla="*/ 4 w 11"/>
                <a:gd name="T27" fmla="*/ 17 h 17"/>
                <a:gd name="T28" fmla="*/ 1 w 11"/>
                <a:gd name="T29" fmla="*/ 17 h 17"/>
                <a:gd name="T30" fmla="*/ 0 w 11"/>
                <a:gd name="T31" fmla="*/ 15 h 17"/>
                <a:gd name="T32" fmla="*/ 2 w 11"/>
                <a:gd name="T33" fmla="*/ 12 h 17"/>
                <a:gd name="T34" fmla="*/ 0 w 11"/>
                <a:gd name="T35" fmla="*/ 11 h 17"/>
                <a:gd name="T36" fmla="*/ 2 w 11"/>
                <a:gd name="T37" fmla="*/ 8 h 17"/>
                <a:gd name="T38" fmla="*/ 0 w 11"/>
                <a:gd name="T39" fmla="*/ 4 h 17"/>
                <a:gd name="T40" fmla="*/ 2 w 11"/>
                <a:gd name="T41" fmla="*/ 1 h 17"/>
                <a:gd name="T42" fmla="*/ 5 w 11"/>
                <a:gd name="T43" fmla="*/ 0 h 17"/>
                <a:gd name="T44" fmla="*/ 7 w 11"/>
                <a:gd name="T45" fmla="*/ 0 h 17"/>
                <a:gd name="T46" fmla="*/ 8 w 11"/>
                <a:gd name="T47" fmla="*/ 0 h 17"/>
                <a:gd name="T48" fmla="*/ 11 w 11"/>
                <a:gd name="T49" fmla="*/ 0 h 17"/>
                <a:gd name="T50" fmla="*/ 11 w 11"/>
                <a:gd name="T51" fmla="*/ 1 h 17"/>
                <a:gd name="T52" fmla="*/ 9 w 11"/>
                <a:gd name="T53" fmla="*/ 2 h 17"/>
                <a:gd name="T54" fmla="*/ 2 w 11"/>
                <a:gd name="T55" fmla="*/ 12 h 17"/>
                <a:gd name="T56" fmla="*/ 1 w 11"/>
                <a:gd name="T57" fmla="*/ 14 h 17"/>
                <a:gd name="T58" fmla="*/ 2 w 11"/>
                <a:gd name="T59" fmla="*/ 16 h 17"/>
                <a:gd name="T60" fmla="*/ 5 w 11"/>
                <a:gd name="T61" fmla="*/ 16 h 17"/>
                <a:gd name="T62" fmla="*/ 8 w 11"/>
                <a:gd name="T63" fmla="*/ 16 h 17"/>
                <a:gd name="T64" fmla="*/ 9 w 11"/>
                <a:gd name="T65" fmla="*/ 13 h 17"/>
                <a:gd name="T66" fmla="*/ 8 w 11"/>
                <a:gd name="T67" fmla="*/ 12 h 17"/>
                <a:gd name="T68" fmla="*/ 6 w 11"/>
                <a:gd name="T69" fmla="*/ 12 h 17"/>
                <a:gd name="T70" fmla="*/ 5 w 11"/>
                <a:gd name="T71" fmla="*/ 12 h 17"/>
                <a:gd name="T72" fmla="*/ 3 w 11"/>
                <a:gd name="T73" fmla="*/ 12 h 17"/>
                <a:gd name="T74" fmla="*/ 2 w 11"/>
                <a:gd name="T75" fmla="*/ 12 h 17"/>
                <a:gd name="T76" fmla="*/ 3 w 11"/>
                <a:gd name="T77" fmla="*/ 4 h 17"/>
                <a:gd name="T78" fmla="*/ 3 w 11"/>
                <a:gd name="T79" fmla="*/ 6 h 17"/>
                <a:gd name="T80" fmla="*/ 5 w 11"/>
                <a:gd name="T81" fmla="*/ 7 h 17"/>
                <a:gd name="T82" fmla="*/ 7 w 11"/>
                <a:gd name="T83" fmla="*/ 6 h 17"/>
                <a:gd name="T84" fmla="*/ 7 w 11"/>
                <a:gd name="T85" fmla="*/ 4 h 17"/>
                <a:gd name="T86" fmla="*/ 7 w 11"/>
                <a:gd name="T87" fmla="*/ 2 h 17"/>
                <a:gd name="T88" fmla="*/ 5 w 11"/>
                <a:gd name="T89" fmla="*/ 1 h 17"/>
                <a:gd name="T90" fmla="*/ 3 w 11"/>
                <a:gd name="T91" fmla="*/ 2 h 17"/>
                <a:gd name="T92" fmla="*/ 3 w 11"/>
                <a:gd name="T9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" h="17">
                  <a:moveTo>
                    <a:pt x="9" y="2"/>
                  </a:moveTo>
                  <a:cubicBezTo>
                    <a:pt x="9" y="2"/>
                    <a:pt x="10" y="3"/>
                    <a:pt x="10" y="4"/>
                  </a:cubicBezTo>
                  <a:cubicBezTo>
                    <a:pt x="10" y="5"/>
                    <a:pt x="9" y="6"/>
                    <a:pt x="8" y="7"/>
                  </a:cubicBezTo>
                  <a:cubicBezTo>
                    <a:pt x="7" y="8"/>
                    <a:pt x="6" y="8"/>
                    <a:pt x="5" y="8"/>
                  </a:cubicBezTo>
                  <a:cubicBezTo>
                    <a:pt x="4" y="8"/>
                    <a:pt x="3" y="8"/>
                    <a:pt x="3" y="8"/>
                  </a:cubicBezTo>
                  <a:cubicBezTo>
                    <a:pt x="2" y="8"/>
                    <a:pt x="2" y="9"/>
                    <a:pt x="2" y="9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10"/>
                    <a:pt x="3" y="10"/>
                    <a:pt x="4" y="10"/>
                  </a:cubicBezTo>
                  <a:cubicBezTo>
                    <a:pt x="4" y="10"/>
                    <a:pt x="5" y="10"/>
                    <a:pt x="5" y="10"/>
                  </a:cubicBezTo>
                  <a:cubicBezTo>
                    <a:pt x="6" y="10"/>
                    <a:pt x="6" y="10"/>
                    <a:pt x="7" y="10"/>
                  </a:cubicBezTo>
                  <a:cubicBezTo>
                    <a:pt x="8" y="10"/>
                    <a:pt x="9" y="10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5"/>
                    <a:pt x="9" y="16"/>
                  </a:cubicBezTo>
                  <a:cubicBezTo>
                    <a:pt x="8" y="17"/>
                    <a:pt x="6" y="17"/>
                    <a:pt x="4" y="17"/>
                  </a:cubicBezTo>
                  <a:cubicBezTo>
                    <a:pt x="3" y="17"/>
                    <a:pt x="2" y="17"/>
                    <a:pt x="1" y="17"/>
                  </a:cubicBezTo>
                  <a:cubicBezTo>
                    <a:pt x="0" y="16"/>
                    <a:pt x="0" y="16"/>
                    <a:pt x="0" y="15"/>
                  </a:cubicBezTo>
                  <a:cubicBezTo>
                    <a:pt x="0" y="14"/>
                    <a:pt x="0" y="13"/>
                    <a:pt x="2" y="12"/>
                  </a:cubicBezTo>
                  <a:cubicBezTo>
                    <a:pt x="1" y="11"/>
                    <a:pt x="0" y="11"/>
                    <a:pt x="0" y="11"/>
                  </a:cubicBezTo>
                  <a:cubicBezTo>
                    <a:pt x="0" y="10"/>
                    <a:pt x="1" y="9"/>
                    <a:pt x="2" y="8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3"/>
                    <a:pt x="1" y="2"/>
                    <a:pt x="2" y="1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7" y="0"/>
                    <a:pt x="8" y="0"/>
                    <a:pt x="8" y="0"/>
                  </a:cubicBezTo>
                  <a:cubicBezTo>
                    <a:pt x="9" y="0"/>
                    <a:pt x="10" y="0"/>
                    <a:pt x="11" y="0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9" y="2"/>
                  </a:lnTo>
                  <a:close/>
                  <a:moveTo>
                    <a:pt x="2" y="12"/>
                  </a:moveTo>
                  <a:cubicBezTo>
                    <a:pt x="2" y="13"/>
                    <a:pt x="1" y="13"/>
                    <a:pt x="1" y="14"/>
                  </a:cubicBezTo>
                  <a:cubicBezTo>
                    <a:pt x="1" y="15"/>
                    <a:pt x="2" y="15"/>
                    <a:pt x="2" y="16"/>
                  </a:cubicBezTo>
                  <a:cubicBezTo>
                    <a:pt x="3" y="16"/>
                    <a:pt x="4" y="16"/>
                    <a:pt x="5" y="16"/>
                  </a:cubicBezTo>
                  <a:cubicBezTo>
                    <a:pt x="6" y="16"/>
                    <a:pt x="7" y="16"/>
                    <a:pt x="8" y="16"/>
                  </a:cubicBezTo>
                  <a:cubicBezTo>
                    <a:pt x="8" y="15"/>
                    <a:pt x="9" y="14"/>
                    <a:pt x="9" y="13"/>
                  </a:cubicBezTo>
                  <a:cubicBezTo>
                    <a:pt x="9" y="13"/>
                    <a:pt x="9" y="13"/>
                    <a:pt x="8" y="12"/>
                  </a:cubicBezTo>
                  <a:cubicBezTo>
                    <a:pt x="8" y="12"/>
                    <a:pt x="7" y="12"/>
                    <a:pt x="6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2" y="12"/>
                  </a:cubicBezTo>
                  <a:close/>
                  <a:moveTo>
                    <a:pt x="3" y="4"/>
                  </a:moveTo>
                  <a:cubicBezTo>
                    <a:pt x="3" y="5"/>
                    <a:pt x="3" y="6"/>
                    <a:pt x="3" y="6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6" y="7"/>
                    <a:pt x="6" y="7"/>
                    <a:pt x="7" y="6"/>
                  </a:cubicBezTo>
                  <a:cubicBezTo>
                    <a:pt x="7" y="6"/>
                    <a:pt x="7" y="5"/>
                    <a:pt x="7" y="4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2"/>
                    <a:pt x="3" y="3"/>
                    <a:pt x="3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7" name="Freeform 1127"/>
            <p:cNvSpPr/>
            <p:nvPr/>
          </p:nvSpPr>
          <p:spPr bwMode="auto">
            <a:xfrm>
              <a:off x="12002159" y="966912"/>
              <a:ext cx="91381" cy="124888"/>
            </a:xfrm>
            <a:custGeom>
              <a:avLst/>
              <a:gdLst>
                <a:gd name="T0" fmla="*/ 0 w 13"/>
                <a:gd name="T1" fmla="*/ 0 h 17"/>
                <a:gd name="T2" fmla="*/ 3 w 13"/>
                <a:gd name="T3" fmla="*/ 0 h 17"/>
                <a:gd name="T4" fmla="*/ 6 w 13"/>
                <a:gd name="T5" fmla="*/ 0 h 17"/>
                <a:gd name="T6" fmla="*/ 6 w 13"/>
                <a:gd name="T7" fmla="*/ 1 h 17"/>
                <a:gd name="T8" fmla="*/ 4 w 13"/>
                <a:gd name="T9" fmla="*/ 1 h 17"/>
                <a:gd name="T10" fmla="*/ 5 w 13"/>
                <a:gd name="T11" fmla="*/ 4 h 17"/>
                <a:gd name="T12" fmla="*/ 7 w 13"/>
                <a:gd name="T13" fmla="*/ 7 h 17"/>
                <a:gd name="T14" fmla="*/ 7 w 13"/>
                <a:gd name="T15" fmla="*/ 9 h 17"/>
                <a:gd name="T16" fmla="*/ 8 w 13"/>
                <a:gd name="T17" fmla="*/ 7 h 17"/>
                <a:gd name="T18" fmla="*/ 9 w 13"/>
                <a:gd name="T19" fmla="*/ 4 h 17"/>
                <a:gd name="T20" fmla="*/ 10 w 13"/>
                <a:gd name="T21" fmla="*/ 1 h 17"/>
                <a:gd name="T22" fmla="*/ 9 w 13"/>
                <a:gd name="T23" fmla="*/ 1 h 17"/>
                <a:gd name="T24" fmla="*/ 9 w 13"/>
                <a:gd name="T25" fmla="*/ 0 h 17"/>
                <a:gd name="T26" fmla="*/ 11 w 13"/>
                <a:gd name="T27" fmla="*/ 0 h 17"/>
                <a:gd name="T28" fmla="*/ 13 w 13"/>
                <a:gd name="T29" fmla="*/ 0 h 17"/>
                <a:gd name="T30" fmla="*/ 13 w 13"/>
                <a:gd name="T31" fmla="*/ 1 h 17"/>
                <a:gd name="T32" fmla="*/ 12 w 13"/>
                <a:gd name="T33" fmla="*/ 1 h 17"/>
                <a:gd name="T34" fmla="*/ 11 w 13"/>
                <a:gd name="T35" fmla="*/ 2 h 17"/>
                <a:gd name="T36" fmla="*/ 10 w 13"/>
                <a:gd name="T37" fmla="*/ 4 h 17"/>
                <a:gd name="T38" fmla="*/ 8 w 13"/>
                <a:gd name="T39" fmla="*/ 10 h 17"/>
                <a:gd name="T40" fmla="*/ 7 w 13"/>
                <a:gd name="T41" fmla="*/ 13 h 17"/>
                <a:gd name="T42" fmla="*/ 6 w 13"/>
                <a:gd name="T43" fmla="*/ 16 h 17"/>
                <a:gd name="T44" fmla="*/ 6 w 13"/>
                <a:gd name="T45" fmla="*/ 17 h 17"/>
                <a:gd name="T46" fmla="*/ 4 w 13"/>
                <a:gd name="T47" fmla="*/ 17 h 17"/>
                <a:gd name="T48" fmla="*/ 2 w 13"/>
                <a:gd name="T49" fmla="*/ 17 h 17"/>
                <a:gd name="T50" fmla="*/ 2 w 13"/>
                <a:gd name="T51" fmla="*/ 17 h 17"/>
                <a:gd name="T52" fmla="*/ 4 w 13"/>
                <a:gd name="T53" fmla="*/ 16 h 17"/>
                <a:gd name="T54" fmla="*/ 6 w 13"/>
                <a:gd name="T55" fmla="*/ 11 h 17"/>
                <a:gd name="T56" fmla="*/ 6 w 13"/>
                <a:gd name="T57" fmla="*/ 11 h 17"/>
                <a:gd name="T58" fmla="*/ 6 w 13"/>
                <a:gd name="T59" fmla="*/ 11 h 17"/>
                <a:gd name="T60" fmla="*/ 2 w 13"/>
                <a:gd name="T61" fmla="*/ 2 h 17"/>
                <a:gd name="T62" fmla="*/ 1 w 13"/>
                <a:gd name="T63" fmla="*/ 1 h 17"/>
                <a:gd name="T64" fmla="*/ 0 w 13"/>
                <a:gd name="T65" fmla="*/ 1 h 17"/>
                <a:gd name="T66" fmla="*/ 0 w 13"/>
                <a:gd name="T6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17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2"/>
                    <a:pt x="5" y="3"/>
                    <a:pt x="5" y="4"/>
                  </a:cubicBezTo>
                  <a:cubicBezTo>
                    <a:pt x="6" y="5"/>
                    <a:pt x="6" y="6"/>
                    <a:pt x="7" y="7"/>
                  </a:cubicBezTo>
                  <a:cubicBezTo>
                    <a:pt x="7" y="8"/>
                    <a:pt x="7" y="8"/>
                    <a:pt x="7" y="9"/>
                  </a:cubicBezTo>
                  <a:cubicBezTo>
                    <a:pt x="7" y="8"/>
                    <a:pt x="8" y="8"/>
                    <a:pt x="8" y="7"/>
                  </a:cubicBezTo>
                  <a:cubicBezTo>
                    <a:pt x="8" y="6"/>
                    <a:pt x="9" y="5"/>
                    <a:pt x="9" y="4"/>
                  </a:cubicBezTo>
                  <a:cubicBezTo>
                    <a:pt x="9" y="3"/>
                    <a:pt x="10" y="2"/>
                    <a:pt x="10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0" y="0"/>
                    <a:pt x="11" y="0"/>
                  </a:cubicBezTo>
                  <a:cubicBezTo>
                    <a:pt x="11" y="0"/>
                    <a:pt x="12" y="0"/>
                    <a:pt x="13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11" y="2"/>
                    <a:pt x="10" y="3"/>
                    <a:pt x="10" y="4"/>
                  </a:cubicBezTo>
                  <a:cubicBezTo>
                    <a:pt x="9" y="6"/>
                    <a:pt x="8" y="8"/>
                    <a:pt x="8" y="10"/>
                  </a:cubicBezTo>
                  <a:cubicBezTo>
                    <a:pt x="7" y="11"/>
                    <a:pt x="7" y="12"/>
                    <a:pt x="7" y="13"/>
                  </a:cubicBezTo>
                  <a:cubicBezTo>
                    <a:pt x="6" y="14"/>
                    <a:pt x="6" y="15"/>
                    <a:pt x="6" y="16"/>
                  </a:cubicBezTo>
                  <a:cubicBezTo>
                    <a:pt x="6" y="16"/>
                    <a:pt x="6" y="17"/>
                    <a:pt x="6" y="17"/>
                  </a:cubicBezTo>
                  <a:cubicBezTo>
                    <a:pt x="5" y="17"/>
                    <a:pt x="5" y="17"/>
                    <a:pt x="4" y="17"/>
                  </a:cubicBezTo>
                  <a:cubicBezTo>
                    <a:pt x="3" y="17"/>
                    <a:pt x="3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3" y="17"/>
                    <a:pt x="3" y="16"/>
                    <a:pt x="4" y="16"/>
                  </a:cubicBezTo>
                  <a:cubicBezTo>
                    <a:pt x="4" y="15"/>
                    <a:pt x="5" y="14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8"/>
                    <a:pt x="3" y="4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7" name="组合 136"/>
          <p:cNvGrpSpPr/>
          <p:nvPr/>
        </p:nvGrpSpPr>
        <p:grpSpPr>
          <a:xfrm>
            <a:off x="6142083" y="4105645"/>
            <a:ext cx="5446468" cy="570236"/>
            <a:chOff x="6197921" y="4210219"/>
            <a:chExt cx="5446468" cy="570236"/>
          </a:xfrm>
        </p:grpSpPr>
        <p:sp>
          <p:nvSpPr>
            <p:cNvPr id="109" name="文本框 138"/>
            <p:cNvSpPr txBox="1"/>
            <p:nvPr/>
          </p:nvSpPr>
          <p:spPr>
            <a:xfrm>
              <a:off x="6829319" y="4310671"/>
              <a:ext cx="19848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答辩人</a:t>
              </a:r>
              <a:r>
                <a:rPr lang="zh-CN" altLang="en-US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：</a:t>
              </a:r>
              <a:r>
                <a:rPr lang="zh-CN" altLang="en-US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优品</a:t>
              </a:r>
              <a:r>
                <a:rPr lang="en-US" altLang="zh-CN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PPT</a:t>
              </a:r>
              <a:endPara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9474166" y="4210219"/>
              <a:ext cx="365349" cy="570236"/>
              <a:chOff x="4763" y="15501938"/>
              <a:chExt cx="3094038" cy="4829175"/>
            </a:xfrm>
            <a:solidFill>
              <a:srgbClr val="93B0C1"/>
            </a:solidFill>
          </p:grpSpPr>
          <p:sp>
            <p:nvSpPr>
              <p:cNvPr id="111" name="Freeform 13"/>
              <p:cNvSpPr/>
              <p:nvPr/>
            </p:nvSpPr>
            <p:spPr bwMode="auto">
              <a:xfrm>
                <a:off x="4763" y="15501938"/>
                <a:ext cx="3094038" cy="3508375"/>
              </a:xfrm>
              <a:custGeom>
                <a:avLst/>
                <a:gdLst>
                  <a:gd name="T0" fmla="*/ 482 w 731"/>
                  <a:gd name="T1" fmla="*/ 828 h 828"/>
                  <a:gd name="T2" fmla="*/ 443 w 731"/>
                  <a:gd name="T3" fmla="*/ 788 h 828"/>
                  <a:gd name="T4" fmla="*/ 443 w 731"/>
                  <a:gd name="T5" fmla="*/ 732 h 828"/>
                  <a:gd name="T6" fmla="*/ 492 w 731"/>
                  <a:gd name="T7" fmla="*/ 635 h 828"/>
                  <a:gd name="T8" fmla="*/ 652 w 731"/>
                  <a:gd name="T9" fmla="*/ 366 h 828"/>
                  <a:gd name="T10" fmla="*/ 365 w 731"/>
                  <a:gd name="T11" fmla="*/ 79 h 828"/>
                  <a:gd name="T12" fmla="*/ 79 w 731"/>
                  <a:gd name="T13" fmla="*/ 366 h 828"/>
                  <a:gd name="T14" fmla="*/ 239 w 731"/>
                  <a:gd name="T15" fmla="*/ 635 h 828"/>
                  <a:gd name="T16" fmla="*/ 288 w 731"/>
                  <a:gd name="T17" fmla="*/ 732 h 828"/>
                  <a:gd name="T18" fmla="*/ 288 w 731"/>
                  <a:gd name="T19" fmla="*/ 788 h 828"/>
                  <a:gd name="T20" fmla="*/ 248 w 731"/>
                  <a:gd name="T21" fmla="*/ 828 h 828"/>
                  <a:gd name="T22" fmla="*/ 209 w 731"/>
                  <a:gd name="T23" fmla="*/ 788 h 828"/>
                  <a:gd name="T24" fmla="*/ 209 w 731"/>
                  <a:gd name="T25" fmla="*/ 732 h 828"/>
                  <a:gd name="T26" fmla="*/ 192 w 731"/>
                  <a:gd name="T27" fmla="*/ 699 h 828"/>
                  <a:gd name="T28" fmla="*/ 0 w 731"/>
                  <a:gd name="T29" fmla="*/ 366 h 828"/>
                  <a:gd name="T30" fmla="*/ 365 w 731"/>
                  <a:gd name="T31" fmla="*/ 0 h 828"/>
                  <a:gd name="T32" fmla="*/ 731 w 731"/>
                  <a:gd name="T33" fmla="*/ 366 h 828"/>
                  <a:gd name="T34" fmla="*/ 539 w 731"/>
                  <a:gd name="T35" fmla="*/ 699 h 828"/>
                  <a:gd name="T36" fmla="*/ 522 w 731"/>
                  <a:gd name="T37" fmla="*/ 732 h 828"/>
                  <a:gd name="T38" fmla="*/ 522 w 731"/>
                  <a:gd name="T39" fmla="*/ 788 h 828"/>
                  <a:gd name="T40" fmla="*/ 482 w 731"/>
                  <a:gd name="T41" fmla="*/ 828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31" h="828">
                    <a:moveTo>
                      <a:pt x="482" y="828"/>
                    </a:moveTo>
                    <a:cubicBezTo>
                      <a:pt x="460" y="828"/>
                      <a:pt x="443" y="810"/>
                      <a:pt x="443" y="788"/>
                    </a:cubicBezTo>
                    <a:cubicBezTo>
                      <a:pt x="443" y="732"/>
                      <a:pt x="443" y="732"/>
                      <a:pt x="443" y="732"/>
                    </a:cubicBezTo>
                    <a:cubicBezTo>
                      <a:pt x="443" y="697"/>
                      <a:pt x="463" y="656"/>
                      <a:pt x="492" y="635"/>
                    </a:cubicBezTo>
                    <a:cubicBezTo>
                      <a:pt x="493" y="634"/>
                      <a:pt x="652" y="516"/>
                      <a:pt x="652" y="366"/>
                    </a:cubicBezTo>
                    <a:cubicBezTo>
                      <a:pt x="652" y="208"/>
                      <a:pt x="523" y="79"/>
                      <a:pt x="365" y="79"/>
                    </a:cubicBezTo>
                    <a:cubicBezTo>
                      <a:pt x="207" y="79"/>
                      <a:pt x="79" y="208"/>
                      <a:pt x="79" y="366"/>
                    </a:cubicBezTo>
                    <a:cubicBezTo>
                      <a:pt x="79" y="517"/>
                      <a:pt x="237" y="634"/>
                      <a:pt x="239" y="635"/>
                    </a:cubicBezTo>
                    <a:cubicBezTo>
                      <a:pt x="267" y="656"/>
                      <a:pt x="288" y="697"/>
                      <a:pt x="288" y="732"/>
                    </a:cubicBezTo>
                    <a:cubicBezTo>
                      <a:pt x="288" y="788"/>
                      <a:pt x="288" y="788"/>
                      <a:pt x="288" y="788"/>
                    </a:cubicBezTo>
                    <a:cubicBezTo>
                      <a:pt x="288" y="810"/>
                      <a:pt x="270" y="828"/>
                      <a:pt x="248" y="828"/>
                    </a:cubicBezTo>
                    <a:cubicBezTo>
                      <a:pt x="226" y="828"/>
                      <a:pt x="209" y="810"/>
                      <a:pt x="209" y="788"/>
                    </a:cubicBezTo>
                    <a:cubicBezTo>
                      <a:pt x="209" y="732"/>
                      <a:pt x="209" y="732"/>
                      <a:pt x="209" y="732"/>
                    </a:cubicBezTo>
                    <a:cubicBezTo>
                      <a:pt x="209" y="722"/>
                      <a:pt x="200" y="705"/>
                      <a:pt x="192" y="699"/>
                    </a:cubicBezTo>
                    <a:cubicBezTo>
                      <a:pt x="184" y="693"/>
                      <a:pt x="0" y="556"/>
                      <a:pt x="0" y="366"/>
                    </a:cubicBezTo>
                    <a:cubicBezTo>
                      <a:pt x="0" y="164"/>
                      <a:pt x="164" y="0"/>
                      <a:pt x="365" y="0"/>
                    </a:cubicBezTo>
                    <a:cubicBezTo>
                      <a:pt x="567" y="0"/>
                      <a:pt x="731" y="164"/>
                      <a:pt x="731" y="366"/>
                    </a:cubicBezTo>
                    <a:cubicBezTo>
                      <a:pt x="731" y="556"/>
                      <a:pt x="546" y="693"/>
                      <a:pt x="539" y="699"/>
                    </a:cubicBezTo>
                    <a:cubicBezTo>
                      <a:pt x="531" y="705"/>
                      <a:pt x="522" y="722"/>
                      <a:pt x="522" y="732"/>
                    </a:cubicBezTo>
                    <a:cubicBezTo>
                      <a:pt x="522" y="788"/>
                      <a:pt x="522" y="788"/>
                      <a:pt x="522" y="788"/>
                    </a:cubicBezTo>
                    <a:cubicBezTo>
                      <a:pt x="522" y="810"/>
                      <a:pt x="504" y="828"/>
                      <a:pt x="482" y="8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2" name="Freeform 14"/>
              <p:cNvSpPr/>
              <p:nvPr/>
            </p:nvSpPr>
            <p:spPr bwMode="auto">
              <a:xfrm>
                <a:off x="914400" y="19137313"/>
                <a:ext cx="1274763" cy="1193800"/>
              </a:xfrm>
              <a:custGeom>
                <a:avLst/>
                <a:gdLst>
                  <a:gd name="T0" fmla="*/ 301 w 301"/>
                  <a:gd name="T1" fmla="*/ 0 h 282"/>
                  <a:gd name="T2" fmla="*/ 301 w 301"/>
                  <a:gd name="T3" fmla="*/ 107 h 282"/>
                  <a:gd name="T4" fmla="*/ 249 w 301"/>
                  <a:gd name="T5" fmla="*/ 195 h 282"/>
                  <a:gd name="T6" fmla="*/ 190 w 301"/>
                  <a:gd name="T7" fmla="*/ 252 h 282"/>
                  <a:gd name="T8" fmla="*/ 150 w 301"/>
                  <a:gd name="T9" fmla="*/ 282 h 282"/>
                  <a:gd name="T10" fmla="*/ 111 w 301"/>
                  <a:gd name="T11" fmla="*/ 252 h 282"/>
                  <a:gd name="T12" fmla="*/ 52 w 301"/>
                  <a:gd name="T13" fmla="*/ 195 h 282"/>
                  <a:gd name="T14" fmla="*/ 0 w 301"/>
                  <a:gd name="T15" fmla="*/ 107 h 282"/>
                  <a:gd name="T16" fmla="*/ 0 w 301"/>
                  <a:gd name="T17" fmla="*/ 0 h 282"/>
                  <a:gd name="T18" fmla="*/ 301 w 301"/>
                  <a:gd name="T19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1" h="282">
                    <a:moveTo>
                      <a:pt x="301" y="0"/>
                    </a:moveTo>
                    <a:cubicBezTo>
                      <a:pt x="301" y="0"/>
                      <a:pt x="301" y="85"/>
                      <a:pt x="301" y="107"/>
                    </a:cubicBezTo>
                    <a:cubicBezTo>
                      <a:pt x="301" y="152"/>
                      <a:pt x="277" y="176"/>
                      <a:pt x="249" y="195"/>
                    </a:cubicBezTo>
                    <a:cubicBezTo>
                      <a:pt x="221" y="213"/>
                      <a:pt x="199" y="230"/>
                      <a:pt x="190" y="252"/>
                    </a:cubicBezTo>
                    <a:cubicBezTo>
                      <a:pt x="190" y="252"/>
                      <a:pt x="185" y="282"/>
                      <a:pt x="150" y="282"/>
                    </a:cubicBezTo>
                    <a:cubicBezTo>
                      <a:pt x="116" y="282"/>
                      <a:pt x="111" y="252"/>
                      <a:pt x="111" y="252"/>
                    </a:cubicBezTo>
                    <a:cubicBezTo>
                      <a:pt x="102" y="230"/>
                      <a:pt x="79" y="213"/>
                      <a:pt x="52" y="195"/>
                    </a:cubicBezTo>
                    <a:cubicBezTo>
                      <a:pt x="24" y="176"/>
                      <a:pt x="0" y="152"/>
                      <a:pt x="0" y="107"/>
                    </a:cubicBezTo>
                    <a:cubicBezTo>
                      <a:pt x="0" y="85"/>
                      <a:pt x="0" y="0"/>
                      <a:pt x="0" y="0"/>
                    </a:cubicBezTo>
                    <a:lnTo>
                      <a:pt x="30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3" name="Freeform 15"/>
              <p:cNvSpPr/>
              <p:nvPr/>
            </p:nvSpPr>
            <p:spPr bwMode="auto">
              <a:xfrm>
                <a:off x="744538" y="19229388"/>
                <a:ext cx="1614488" cy="225425"/>
              </a:xfrm>
              <a:custGeom>
                <a:avLst/>
                <a:gdLst>
                  <a:gd name="T0" fmla="*/ 354 w 381"/>
                  <a:gd name="T1" fmla="*/ 53 h 53"/>
                  <a:gd name="T2" fmla="*/ 26 w 381"/>
                  <a:gd name="T3" fmla="*/ 53 h 53"/>
                  <a:gd name="T4" fmla="*/ 0 w 381"/>
                  <a:gd name="T5" fmla="*/ 27 h 53"/>
                  <a:gd name="T6" fmla="*/ 26 w 381"/>
                  <a:gd name="T7" fmla="*/ 0 h 53"/>
                  <a:gd name="T8" fmla="*/ 354 w 381"/>
                  <a:gd name="T9" fmla="*/ 0 h 53"/>
                  <a:gd name="T10" fmla="*/ 381 w 381"/>
                  <a:gd name="T11" fmla="*/ 27 h 53"/>
                  <a:gd name="T12" fmla="*/ 354 w 381"/>
                  <a:gd name="T13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1" h="53">
                    <a:moveTo>
                      <a:pt x="354" y="53"/>
                    </a:moveTo>
                    <a:cubicBezTo>
                      <a:pt x="26" y="53"/>
                      <a:pt x="26" y="53"/>
                      <a:pt x="26" y="53"/>
                    </a:cubicBezTo>
                    <a:cubicBezTo>
                      <a:pt x="12" y="53"/>
                      <a:pt x="0" y="41"/>
                      <a:pt x="0" y="27"/>
                    </a:cubicBezTo>
                    <a:cubicBezTo>
                      <a:pt x="0" y="12"/>
                      <a:pt x="12" y="0"/>
                      <a:pt x="26" y="0"/>
                    </a:cubicBezTo>
                    <a:cubicBezTo>
                      <a:pt x="354" y="0"/>
                      <a:pt x="354" y="0"/>
                      <a:pt x="354" y="0"/>
                    </a:cubicBezTo>
                    <a:cubicBezTo>
                      <a:pt x="369" y="0"/>
                      <a:pt x="381" y="12"/>
                      <a:pt x="381" y="27"/>
                    </a:cubicBezTo>
                    <a:cubicBezTo>
                      <a:pt x="381" y="41"/>
                      <a:pt x="369" y="53"/>
                      <a:pt x="354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4" name="Freeform 16"/>
              <p:cNvSpPr/>
              <p:nvPr/>
            </p:nvSpPr>
            <p:spPr bwMode="auto">
              <a:xfrm>
                <a:off x="744538" y="19513550"/>
                <a:ext cx="1614488" cy="220663"/>
              </a:xfrm>
              <a:custGeom>
                <a:avLst/>
                <a:gdLst>
                  <a:gd name="T0" fmla="*/ 354 w 381"/>
                  <a:gd name="T1" fmla="*/ 52 h 52"/>
                  <a:gd name="T2" fmla="*/ 26 w 381"/>
                  <a:gd name="T3" fmla="*/ 52 h 52"/>
                  <a:gd name="T4" fmla="*/ 0 w 381"/>
                  <a:gd name="T5" fmla="*/ 26 h 52"/>
                  <a:gd name="T6" fmla="*/ 26 w 381"/>
                  <a:gd name="T7" fmla="*/ 0 h 52"/>
                  <a:gd name="T8" fmla="*/ 354 w 381"/>
                  <a:gd name="T9" fmla="*/ 0 h 52"/>
                  <a:gd name="T10" fmla="*/ 381 w 381"/>
                  <a:gd name="T11" fmla="*/ 26 h 52"/>
                  <a:gd name="T12" fmla="*/ 354 w 381"/>
                  <a:gd name="T1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1" h="52">
                    <a:moveTo>
                      <a:pt x="354" y="52"/>
                    </a:moveTo>
                    <a:cubicBezTo>
                      <a:pt x="26" y="52"/>
                      <a:pt x="26" y="52"/>
                      <a:pt x="26" y="52"/>
                    </a:cubicBezTo>
                    <a:cubicBezTo>
                      <a:pt x="12" y="52"/>
                      <a:pt x="0" y="41"/>
                      <a:pt x="0" y="26"/>
                    </a:cubicBezTo>
                    <a:cubicBezTo>
                      <a:pt x="0" y="12"/>
                      <a:pt x="12" y="0"/>
                      <a:pt x="26" y="0"/>
                    </a:cubicBezTo>
                    <a:cubicBezTo>
                      <a:pt x="354" y="0"/>
                      <a:pt x="354" y="0"/>
                      <a:pt x="354" y="0"/>
                    </a:cubicBezTo>
                    <a:cubicBezTo>
                      <a:pt x="369" y="0"/>
                      <a:pt x="381" y="12"/>
                      <a:pt x="381" y="26"/>
                    </a:cubicBezTo>
                    <a:cubicBezTo>
                      <a:pt x="381" y="41"/>
                      <a:pt x="369" y="52"/>
                      <a:pt x="354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5" name="Freeform 17"/>
              <p:cNvSpPr/>
              <p:nvPr/>
            </p:nvSpPr>
            <p:spPr bwMode="auto">
              <a:xfrm>
                <a:off x="1254125" y="18060988"/>
                <a:ext cx="592138" cy="147638"/>
              </a:xfrm>
              <a:custGeom>
                <a:avLst/>
                <a:gdLst>
                  <a:gd name="T0" fmla="*/ 123 w 140"/>
                  <a:gd name="T1" fmla="*/ 35 h 35"/>
                  <a:gd name="T2" fmla="*/ 18 w 140"/>
                  <a:gd name="T3" fmla="*/ 35 h 35"/>
                  <a:gd name="T4" fmla="*/ 0 w 140"/>
                  <a:gd name="T5" fmla="*/ 17 h 35"/>
                  <a:gd name="T6" fmla="*/ 18 w 140"/>
                  <a:gd name="T7" fmla="*/ 0 h 35"/>
                  <a:gd name="T8" fmla="*/ 123 w 140"/>
                  <a:gd name="T9" fmla="*/ 0 h 35"/>
                  <a:gd name="T10" fmla="*/ 140 w 140"/>
                  <a:gd name="T11" fmla="*/ 17 h 35"/>
                  <a:gd name="T12" fmla="*/ 123 w 140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0" h="35">
                    <a:moveTo>
                      <a:pt x="123" y="35"/>
                    </a:moveTo>
                    <a:cubicBezTo>
                      <a:pt x="18" y="35"/>
                      <a:pt x="18" y="35"/>
                      <a:pt x="18" y="35"/>
                    </a:cubicBezTo>
                    <a:cubicBezTo>
                      <a:pt x="8" y="35"/>
                      <a:pt x="0" y="27"/>
                      <a:pt x="0" y="17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33" y="0"/>
                      <a:pt x="140" y="8"/>
                      <a:pt x="140" y="17"/>
                    </a:cubicBezTo>
                    <a:cubicBezTo>
                      <a:pt x="140" y="27"/>
                      <a:pt x="133" y="35"/>
                      <a:pt x="123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6" name="Freeform 18"/>
              <p:cNvSpPr/>
              <p:nvPr/>
            </p:nvSpPr>
            <p:spPr bwMode="auto">
              <a:xfrm>
                <a:off x="1198563" y="17806988"/>
                <a:ext cx="706438" cy="147638"/>
              </a:xfrm>
              <a:custGeom>
                <a:avLst/>
                <a:gdLst>
                  <a:gd name="T0" fmla="*/ 149 w 167"/>
                  <a:gd name="T1" fmla="*/ 35 h 35"/>
                  <a:gd name="T2" fmla="*/ 18 w 167"/>
                  <a:gd name="T3" fmla="*/ 35 h 35"/>
                  <a:gd name="T4" fmla="*/ 0 w 167"/>
                  <a:gd name="T5" fmla="*/ 17 h 35"/>
                  <a:gd name="T6" fmla="*/ 18 w 167"/>
                  <a:gd name="T7" fmla="*/ 0 h 35"/>
                  <a:gd name="T8" fmla="*/ 149 w 167"/>
                  <a:gd name="T9" fmla="*/ 0 h 35"/>
                  <a:gd name="T10" fmla="*/ 167 w 167"/>
                  <a:gd name="T11" fmla="*/ 17 h 35"/>
                  <a:gd name="T12" fmla="*/ 149 w 167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7" h="35">
                    <a:moveTo>
                      <a:pt x="149" y="35"/>
                    </a:moveTo>
                    <a:cubicBezTo>
                      <a:pt x="18" y="35"/>
                      <a:pt x="18" y="35"/>
                      <a:pt x="18" y="35"/>
                    </a:cubicBezTo>
                    <a:cubicBezTo>
                      <a:pt x="8" y="35"/>
                      <a:pt x="0" y="27"/>
                      <a:pt x="0" y="17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59" y="0"/>
                      <a:pt x="167" y="8"/>
                      <a:pt x="167" y="17"/>
                    </a:cubicBezTo>
                    <a:cubicBezTo>
                      <a:pt x="167" y="27"/>
                      <a:pt x="159" y="35"/>
                      <a:pt x="149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7" name="Freeform 19"/>
              <p:cNvSpPr/>
              <p:nvPr/>
            </p:nvSpPr>
            <p:spPr bwMode="auto">
              <a:xfrm>
                <a:off x="1104900" y="17548225"/>
                <a:ext cx="889000" cy="149225"/>
              </a:xfrm>
              <a:custGeom>
                <a:avLst/>
                <a:gdLst>
                  <a:gd name="T0" fmla="*/ 193 w 210"/>
                  <a:gd name="T1" fmla="*/ 35 h 35"/>
                  <a:gd name="T2" fmla="*/ 18 w 210"/>
                  <a:gd name="T3" fmla="*/ 35 h 35"/>
                  <a:gd name="T4" fmla="*/ 0 w 210"/>
                  <a:gd name="T5" fmla="*/ 18 h 35"/>
                  <a:gd name="T6" fmla="*/ 18 w 210"/>
                  <a:gd name="T7" fmla="*/ 0 h 35"/>
                  <a:gd name="T8" fmla="*/ 193 w 210"/>
                  <a:gd name="T9" fmla="*/ 0 h 35"/>
                  <a:gd name="T10" fmla="*/ 210 w 210"/>
                  <a:gd name="T11" fmla="*/ 18 h 35"/>
                  <a:gd name="T12" fmla="*/ 193 w 210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" h="35">
                    <a:moveTo>
                      <a:pt x="193" y="35"/>
                    </a:moveTo>
                    <a:cubicBezTo>
                      <a:pt x="18" y="35"/>
                      <a:pt x="18" y="35"/>
                      <a:pt x="18" y="35"/>
                    </a:cubicBezTo>
                    <a:cubicBezTo>
                      <a:pt x="8" y="35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193" y="0"/>
                      <a:pt x="193" y="0"/>
                      <a:pt x="193" y="0"/>
                    </a:cubicBezTo>
                    <a:cubicBezTo>
                      <a:pt x="203" y="0"/>
                      <a:pt x="210" y="8"/>
                      <a:pt x="210" y="18"/>
                    </a:cubicBezTo>
                    <a:cubicBezTo>
                      <a:pt x="210" y="28"/>
                      <a:pt x="203" y="35"/>
                      <a:pt x="193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8" name="Freeform 20"/>
              <p:cNvSpPr/>
              <p:nvPr/>
            </p:nvSpPr>
            <p:spPr bwMode="auto">
              <a:xfrm>
                <a:off x="584200" y="17243425"/>
                <a:ext cx="525463" cy="147638"/>
              </a:xfrm>
              <a:custGeom>
                <a:avLst/>
                <a:gdLst>
                  <a:gd name="T0" fmla="*/ 106 w 124"/>
                  <a:gd name="T1" fmla="*/ 35 h 35"/>
                  <a:gd name="T2" fmla="*/ 17 w 124"/>
                  <a:gd name="T3" fmla="*/ 35 h 35"/>
                  <a:gd name="T4" fmla="*/ 0 w 124"/>
                  <a:gd name="T5" fmla="*/ 18 h 35"/>
                  <a:gd name="T6" fmla="*/ 17 w 124"/>
                  <a:gd name="T7" fmla="*/ 0 h 35"/>
                  <a:gd name="T8" fmla="*/ 106 w 124"/>
                  <a:gd name="T9" fmla="*/ 0 h 35"/>
                  <a:gd name="T10" fmla="*/ 124 w 124"/>
                  <a:gd name="T11" fmla="*/ 18 h 35"/>
                  <a:gd name="T12" fmla="*/ 106 w 124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4" h="35">
                    <a:moveTo>
                      <a:pt x="106" y="35"/>
                    </a:moveTo>
                    <a:cubicBezTo>
                      <a:pt x="17" y="35"/>
                      <a:pt x="17" y="35"/>
                      <a:pt x="17" y="35"/>
                    </a:cubicBezTo>
                    <a:cubicBezTo>
                      <a:pt x="7" y="35"/>
                      <a:pt x="0" y="27"/>
                      <a:pt x="0" y="18"/>
                    </a:cubicBezTo>
                    <a:cubicBezTo>
                      <a:pt x="0" y="8"/>
                      <a:pt x="7" y="0"/>
                      <a:pt x="17" y="0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116" y="0"/>
                      <a:pt x="124" y="8"/>
                      <a:pt x="124" y="18"/>
                    </a:cubicBezTo>
                    <a:cubicBezTo>
                      <a:pt x="124" y="27"/>
                      <a:pt x="116" y="35"/>
                      <a:pt x="106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9" name="Freeform 21"/>
              <p:cNvSpPr/>
              <p:nvPr/>
            </p:nvSpPr>
            <p:spPr bwMode="auto">
              <a:xfrm>
                <a:off x="1993900" y="17243425"/>
                <a:ext cx="525463" cy="147638"/>
              </a:xfrm>
              <a:custGeom>
                <a:avLst/>
                <a:gdLst>
                  <a:gd name="T0" fmla="*/ 106 w 124"/>
                  <a:gd name="T1" fmla="*/ 35 h 35"/>
                  <a:gd name="T2" fmla="*/ 17 w 124"/>
                  <a:gd name="T3" fmla="*/ 35 h 35"/>
                  <a:gd name="T4" fmla="*/ 0 w 124"/>
                  <a:gd name="T5" fmla="*/ 18 h 35"/>
                  <a:gd name="T6" fmla="*/ 17 w 124"/>
                  <a:gd name="T7" fmla="*/ 0 h 35"/>
                  <a:gd name="T8" fmla="*/ 106 w 124"/>
                  <a:gd name="T9" fmla="*/ 0 h 35"/>
                  <a:gd name="T10" fmla="*/ 124 w 124"/>
                  <a:gd name="T11" fmla="*/ 18 h 35"/>
                  <a:gd name="T12" fmla="*/ 106 w 124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4" h="35">
                    <a:moveTo>
                      <a:pt x="106" y="35"/>
                    </a:moveTo>
                    <a:cubicBezTo>
                      <a:pt x="17" y="35"/>
                      <a:pt x="17" y="35"/>
                      <a:pt x="17" y="35"/>
                    </a:cubicBezTo>
                    <a:cubicBezTo>
                      <a:pt x="8" y="35"/>
                      <a:pt x="0" y="27"/>
                      <a:pt x="0" y="18"/>
                    </a:cubicBezTo>
                    <a:cubicBezTo>
                      <a:pt x="0" y="8"/>
                      <a:pt x="8" y="0"/>
                      <a:pt x="17" y="0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116" y="0"/>
                      <a:pt x="124" y="8"/>
                      <a:pt x="124" y="18"/>
                    </a:cubicBezTo>
                    <a:cubicBezTo>
                      <a:pt x="124" y="27"/>
                      <a:pt x="116" y="35"/>
                      <a:pt x="106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0" name="Freeform 22"/>
              <p:cNvSpPr/>
              <p:nvPr/>
            </p:nvSpPr>
            <p:spPr bwMode="auto">
              <a:xfrm>
                <a:off x="1833563" y="16603663"/>
                <a:ext cx="431800" cy="423863"/>
              </a:xfrm>
              <a:custGeom>
                <a:avLst/>
                <a:gdLst>
                  <a:gd name="T0" fmla="*/ 20 w 102"/>
                  <a:gd name="T1" fmla="*/ 100 h 100"/>
                  <a:gd name="T2" fmla="*/ 7 w 102"/>
                  <a:gd name="T3" fmla="*/ 95 h 100"/>
                  <a:gd name="T4" fmla="*/ 7 w 102"/>
                  <a:gd name="T5" fmla="*/ 70 h 100"/>
                  <a:gd name="T6" fmla="*/ 70 w 102"/>
                  <a:gd name="T7" fmla="*/ 7 h 100"/>
                  <a:gd name="T8" fmla="*/ 95 w 102"/>
                  <a:gd name="T9" fmla="*/ 7 h 100"/>
                  <a:gd name="T10" fmla="*/ 95 w 102"/>
                  <a:gd name="T11" fmla="*/ 32 h 100"/>
                  <a:gd name="T12" fmla="*/ 32 w 102"/>
                  <a:gd name="T13" fmla="*/ 95 h 100"/>
                  <a:gd name="T14" fmla="*/ 20 w 102"/>
                  <a:gd name="T15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2" h="100">
                    <a:moveTo>
                      <a:pt x="20" y="100"/>
                    </a:moveTo>
                    <a:cubicBezTo>
                      <a:pt x="15" y="100"/>
                      <a:pt x="11" y="98"/>
                      <a:pt x="7" y="95"/>
                    </a:cubicBezTo>
                    <a:cubicBezTo>
                      <a:pt x="0" y="88"/>
                      <a:pt x="0" y="77"/>
                      <a:pt x="7" y="70"/>
                    </a:cubicBezTo>
                    <a:cubicBezTo>
                      <a:pt x="70" y="7"/>
                      <a:pt x="70" y="7"/>
                      <a:pt x="70" y="7"/>
                    </a:cubicBezTo>
                    <a:cubicBezTo>
                      <a:pt x="77" y="0"/>
                      <a:pt x="88" y="0"/>
                      <a:pt x="95" y="7"/>
                    </a:cubicBezTo>
                    <a:cubicBezTo>
                      <a:pt x="102" y="14"/>
                      <a:pt x="102" y="25"/>
                      <a:pt x="95" y="32"/>
                    </a:cubicBezTo>
                    <a:cubicBezTo>
                      <a:pt x="32" y="95"/>
                      <a:pt x="32" y="95"/>
                      <a:pt x="32" y="95"/>
                    </a:cubicBezTo>
                    <a:cubicBezTo>
                      <a:pt x="28" y="98"/>
                      <a:pt x="24" y="100"/>
                      <a:pt x="20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1" name="Freeform 23"/>
              <p:cNvSpPr/>
              <p:nvPr/>
            </p:nvSpPr>
            <p:spPr bwMode="auto">
              <a:xfrm>
                <a:off x="1477963" y="16349663"/>
                <a:ext cx="147638" cy="525463"/>
              </a:xfrm>
              <a:custGeom>
                <a:avLst/>
                <a:gdLst>
                  <a:gd name="T0" fmla="*/ 17 w 35"/>
                  <a:gd name="T1" fmla="*/ 124 h 124"/>
                  <a:gd name="T2" fmla="*/ 0 w 35"/>
                  <a:gd name="T3" fmla="*/ 107 h 124"/>
                  <a:gd name="T4" fmla="*/ 0 w 35"/>
                  <a:gd name="T5" fmla="*/ 17 h 124"/>
                  <a:gd name="T6" fmla="*/ 17 w 35"/>
                  <a:gd name="T7" fmla="*/ 0 h 124"/>
                  <a:gd name="T8" fmla="*/ 35 w 35"/>
                  <a:gd name="T9" fmla="*/ 17 h 124"/>
                  <a:gd name="T10" fmla="*/ 35 w 35"/>
                  <a:gd name="T11" fmla="*/ 107 h 124"/>
                  <a:gd name="T12" fmla="*/ 17 w 35"/>
                  <a:gd name="T13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24">
                    <a:moveTo>
                      <a:pt x="17" y="124"/>
                    </a:moveTo>
                    <a:cubicBezTo>
                      <a:pt x="8" y="124"/>
                      <a:pt x="0" y="116"/>
                      <a:pt x="0" y="10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8"/>
                      <a:pt x="8" y="0"/>
                      <a:pt x="17" y="0"/>
                    </a:cubicBezTo>
                    <a:cubicBezTo>
                      <a:pt x="27" y="0"/>
                      <a:pt x="35" y="8"/>
                      <a:pt x="35" y="17"/>
                    </a:cubicBezTo>
                    <a:cubicBezTo>
                      <a:pt x="35" y="107"/>
                      <a:pt x="35" y="107"/>
                      <a:pt x="35" y="107"/>
                    </a:cubicBezTo>
                    <a:cubicBezTo>
                      <a:pt x="35" y="116"/>
                      <a:pt x="27" y="124"/>
                      <a:pt x="17" y="1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2" name="Freeform 24"/>
              <p:cNvSpPr/>
              <p:nvPr/>
            </p:nvSpPr>
            <p:spPr bwMode="auto">
              <a:xfrm>
                <a:off x="838200" y="16603663"/>
                <a:ext cx="428625" cy="423863"/>
              </a:xfrm>
              <a:custGeom>
                <a:avLst/>
                <a:gdLst>
                  <a:gd name="T0" fmla="*/ 82 w 101"/>
                  <a:gd name="T1" fmla="*/ 100 h 100"/>
                  <a:gd name="T2" fmla="*/ 70 w 101"/>
                  <a:gd name="T3" fmla="*/ 95 h 100"/>
                  <a:gd name="T4" fmla="*/ 7 w 101"/>
                  <a:gd name="T5" fmla="*/ 32 h 100"/>
                  <a:gd name="T6" fmla="*/ 7 w 101"/>
                  <a:gd name="T7" fmla="*/ 7 h 100"/>
                  <a:gd name="T8" fmla="*/ 31 w 101"/>
                  <a:gd name="T9" fmla="*/ 7 h 100"/>
                  <a:gd name="T10" fmla="*/ 94 w 101"/>
                  <a:gd name="T11" fmla="*/ 70 h 100"/>
                  <a:gd name="T12" fmla="*/ 94 w 101"/>
                  <a:gd name="T13" fmla="*/ 95 h 100"/>
                  <a:gd name="T14" fmla="*/ 82 w 101"/>
                  <a:gd name="T15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" h="100">
                    <a:moveTo>
                      <a:pt x="82" y="100"/>
                    </a:moveTo>
                    <a:cubicBezTo>
                      <a:pt x="77" y="100"/>
                      <a:pt x="73" y="98"/>
                      <a:pt x="70" y="95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0" y="25"/>
                      <a:pt x="0" y="14"/>
                      <a:pt x="7" y="7"/>
                    </a:cubicBezTo>
                    <a:cubicBezTo>
                      <a:pt x="13" y="0"/>
                      <a:pt x="24" y="0"/>
                      <a:pt x="31" y="7"/>
                    </a:cubicBezTo>
                    <a:cubicBezTo>
                      <a:pt x="94" y="70"/>
                      <a:pt x="94" y="70"/>
                      <a:pt x="94" y="70"/>
                    </a:cubicBezTo>
                    <a:cubicBezTo>
                      <a:pt x="101" y="77"/>
                      <a:pt x="101" y="88"/>
                      <a:pt x="94" y="95"/>
                    </a:cubicBezTo>
                    <a:cubicBezTo>
                      <a:pt x="91" y="98"/>
                      <a:pt x="86" y="100"/>
                      <a:pt x="82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3" name="组合 122"/>
            <p:cNvGrpSpPr/>
            <p:nvPr/>
          </p:nvGrpSpPr>
          <p:grpSpPr>
            <a:xfrm>
              <a:off x="6197921" y="4212685"/>
              <a:ext cx="396185" cy="565304"/>
              <a:chOff x="33337500" y="3175"/>
              <a:chExt cx="2930525" cy="4181475"/>
            </a:xfrm>
            <a:solidFill>
              <a:srgbClr val="93B0C1"/>
            </a:solidFill>
          </p:grpSpPr>
          <p:sp>
            <p:nvSpPr>
              <p:cNvPr id="124" name="Freeform 25"/>
              <p:cNvSpPr/>
              <p:nvPr/>
            </p:nvSpPr>
            <p:spPr bwMode="auto">
              <a:xfrm>
                <a:off x="35061525" y="2049463"/>
                <a:ext cx="1163638" cy="2033588"/>
              </a:xfrm>
              <a:custGeom>
                <a:avLst/>
                <a:gdLst>
                  <a:gd name="T0" fmla="*/ 64 w 275"/>
                  <a:gd name="T1" fmla="*/ 480 h 480"/>
                  <a:gd name="T2" fmla="*/ 275 w 275"/>
                  <a:gd name="T3" fmla="*/ 421 h 480"/>
                  <a:gd name="T4" fmla="*/ 258 w 275"/>
                  <a:gd name="T5" fmla="*/ 163 h 480"/>
                  <a:gd name="T6" fmla="*/ 135 w 275"/>
                  <a:gd name="T7" fmla="*/ 52 h 480"/>
                  <a:gd name="T8" fmla="*/ 36 w 275"/>
                  <a:gd name="T9" fmla="*/ 0 h 480"/>
                  <a:gd name="T10" fmla="*/ 0 w 275"/>
                  <a:gd name="T11" fmla="*/ 26 h 480"/>
                  <a:gd name="T12" fmla="*/ 64 w 275"/>
                  <a:gd name="T13" fmla="*/ 48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5" h="480">
                    <a:moveTo>
                      <a:pt x="64" y="480"/>
                    </a:moveTo>
                    <a:cubicBezTo>
                      <a:pt x="196" y="460"/>
                      <a:pt x="275" y="421"/>
                      <a:pt x="275" y="421"/>
                    </a:cubicBezTo>
                    <a:cubicBezTo>
                      <a:pt x="275" y="421"/>
                      <a:pt x="268" y="194"/>
                      <a:pt x="258" y="163"/>
                    </a:cubicBezTo>
                    <a:cubicBezTo>
                      <a:pt x="248" y="133"/>
                      <a:pt x="173" y="76"/>
                      <a:pt x="135" y="52"/>
                    </a:cubicBezTo>
                    <a:cubicBezTo>
                      <a:pt x="98" y="29"/>
                      <a:pt x="36" y="0"/>
                      <a:pt x="36" y="0"/>
                    </a:cubicBezTo>
                    <a:cubicBezTo>
                      <a:pt x="36" y="0"/>
                      <a:pt x="21" y="13"/>
                      <a:pt x="0" y="26"/>
                    </a:cubicBezTo>
                    <a:lnTo>
                      <a:pt x="64" y="4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5" name="Freeform 26"/>
              <p:cNvSpPr/>
              <p:nvPr/>
            </p:nvSpPr>
            <p:spPr bwMode="auto">
              <a:xfrm>
                <a:off x="34378900" y="2189163"/>
                <a:ext cx="263525" cy="1931988"/>
              </a:xfrm>
              <a:custGeom>
                <a:avLst/>
                <a:gdLst>
                  <a:gd name="T0" fmla="*/ 0 w 62"/>
                  <a:gd name="T1" fmla="*/ 453 h 456"/>
                  <a:gd name="T2" fmla="*/ 28 w 62"/>
                  <a:gd name="T3" fmla="*/ 456 h 456"/>
                  <a:gd name="T4" fmla="*/ 62 w 62"/>
                  <a:gd name="T5" fmla="*/ 7 h 456"/>
                  <a:gd name="T6" fmla="*/ 48 w 62"/>
                  <a:gd name="T7" fmla="*/ 0 h 456"/>
                  <a:gd name="T8" fmla="*/ 0 w 62"/>
                  <a:gd name="T9" fmla="*/ 453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456">
                    <a:moveTo>
                      <a:pt x="0" y="453"/>
                    </a:moveTo>
                    <a:cubicBezTo>
                      <a:pt x="9" y="454"/>
                      <a:pt x="18" y="455"/>
                      <a:pt x="28" y="456"/>
                    </a:cubicBezTo>
                    <a:cubicBezTo>
                      <a:pt x="62" y="7"/>
                      <a:pt x="62" y="7"/>
                      <a:pt x="62" y="7"/>
                    </a:cubicBezTo>
                    <a:cubicBezTo>
                      <a:pt x="57" y="5"/>
                      <a:pt x="53" y="3"/>
                      <a:pt x="48" y="0"/>
                    </a:cubicBezTo>
                    <a:lnTo>
                      <a:pt x="0" y="4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6" name="Freeform 27"/>
              <p:cNvSpPr/>
              <p:nvPr/>
            </p:nvSpPr>
            <p:spPr bwMode="auto">
              <a:xfrm>
                <a:off x="33396238" y="2032000"/>
                <a:ext cx="1127125" cy="2058988"/>
              </a:xfrm>
              <a:custGeom>
                <a:avLst/>
                <a:gdLst>
                  <a:gd name="T0" fmla="*/ 266 w 266"/>
                  <a:gd name="T1" fmla="*/ 27 h 486"/>
                  <a:gd name="T2" fmla="*/ 235 w 266"/>
                  <a:gd name="T3" fmla="*/ 0 h 486"/>
                  <a:gd name="T4" fmla="*/ 67 w 266"/>
                  <a:gd name="T5" fmla="*/ 101 h 486"/>
                  <a:gd name="T6" fmla="*/ 7 w 266"/>
                  <a:gd name="T7" fmla="*/ 235 h 486"/>
                  <a:gd name="T8" fmla="*/ 0 w 266"/>
                  <a:gd name="T9" fmla="*/ 428 h 486"/>
                  <a:gd name="T10" fmla="*/ 201 w 266"/>
                  <a:gd name="T11" fmla="*/ 486 h 486"/>
                  <a:gd name="T12" fmla="*/ 266 w 266"/>
                  <a:gd name="T13" fmla="*/ 27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6" h="486">
                    <a:moveTo>
                      <a:pt x="266" y="27"/>
                    </a:moveTo>
                    <a:cubicBezTo>
                      <a:pt x="248" y="14"/>
                      <a:pt x="235" y="0"/>
                      <a:pt x="235" y="0"/>
                    </a:cubicBezTo>
                    <a:cubicBezTo>
                      <a:pt x="235" y="0"/>
                      <a:pt x="91" y="70"/>
                      <a:pt x="67" y="101"/>
                    </a:cubicBezTo>
                    <a:cubicBezTo>
                      <a:pt x="43" y="131"/>
                      <a:pt x="9" y="156"/>
                      <a:pt x="7" y="235"/>
                    </a:cubicBezTo>
                    <a:cubicBezTo>
                      <a:pt x="5" y="315"/>
                      <a:pt x="0" y="428"/>
                      <a:pt x="0" y="428"/>
                    </a:cubicBezTo>
                    <a:cubicBezTo>
                      <a:pt x="0" y="428"/>
                      <a:pt x="83" y="467"/>
                      <a:pt x="201" y="486"/>
                    </a:cubicBezTo>
                    <a:lnTo>
                      <a:pt x="266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7" name="Freeform 28"/>
              <p:cNvSpPr/>
              <p:nvPr/>
            </p:nvSpPr>
            <p:spPr bwMode="auto">
              <a:xfrm>
                <a:off x="34947225" y="2197100"/>
                <a:ext cx="254000" cy="1914525"/>
              </a:xfrm>
              <a:custGeom>
                <a:avLst/>
                <a:gdLst>
                  <a:gd name="T0" fmla="*/ 12 w 60"/>
                  <a:gd name="T1" fmla="*/ 0 h 452"/>
                  <a:gd name="T2" fmla="*/ 0 w 60"/>
                  <a:gd name="T3" fmla="*/ 6 h 452"/>
                  <a:gd name="T4" fmla="*/ 36 w 60"/>
                  <a:gd name="T5" fmla="*/ 452 h 452"/>
                  <a:gd name="T6" fmla="*/ 60 w 60"/>
                  <a:gd name="T7" fmla="*/ 450 h 452"/>
                  <a:gd name="T8" fmla="*/ 12 w 60"/>
                  <a:gd name="T9" fmla="*/ 0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452">
                    <a:moveTo>
                      <a:pt x="12" y="0"/>
                    </a:moveTo>
                    <a:cubicBezTo>
                      <a:pt x="8" y="2"/>
                      <a:pt x="4" y="4"/>
                      <a:pt x="0" y="6"/>
                    </a:cubicBezTo>
                    <a:cubicBezTo>
                      <a:pt x="36" y="452"/>
                      <a:pt x="36" y="452"/>
                      <a:pt x="36" y="452"/>
                    </a:cubicBezTo>
                    <a:cubicBezTo>
                      <a:pt x="44" y="452"/>
                      <a:pt x="52" y="451"/>
                      <a:pt x="60" y="450"/>
                    </a:cubicBezTo>
                    <a:lnTo>
                      <a:pt x="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8" name="Freeform 29"/>
              <p:cNvSpPr/>
              <p:nvPr/>
            </p:nvSpPr>
            <p:spPr bwMode="auto">
              <a:xfrm>
                <a:off x="33337500" y="1981200"/>
                <a:ext cx="2930525" cy="2203450"/>
              </a:xfrm>
              <a:custGeom>
                <a:avLst/>
                <a:gdLst>
                  <a:gd name="T0" fmla="*/ 692 w 692"/>
                  <a:gd name="T1" fmla="*/ 438 h 520"/>
                  <a:gd name="T2" fmla="*/ 681 w 692"/>
                  <a:gd name="T3" fmla="*/ 209 h 520"/>
                  <a:gd name="T4" fmla="*/ 593 w 692"/>
                  <a:gd name="T5" fmla="*/ 86 h 520"/>
                  <a:gd name="T6" fmla="*/ 550 w 692"/>
                  <a:gd name="T7" fmla="*/ 62 h 520"/>
                  <a:gd name="T8" fmla="*/ 456 w 692"/>
                  <a:gd name="T9" fmla="*/ 4 h 520"/>
                  <a:gd name="T10" fmla="*/ 452 w 692"/>
                  <a:gd name="T11" fmla="*/ 0 h 520"/>
                  <a:gd name="T12" fmla="*/ 447 w 692"/>
                  <a:gd name="T13" fmla="*/ 0 h 520"/>
                  <a:gd name="T14" fmla="*/ 424 w 692"/>
                  <a:gd name="T15" fmla="*/ 24 h 520"/>
                  <a:gd name="T16" fmla="*/ 442 w 692"/>
                  <a:gd name="T17" fmla="*/ 24 h 520"/>
                  <a:gd name="T18" fmla="*/ 539 w 692"/>
                  <a:gd name="T19" fmla="*/ 84 h 520"/>
                  <a:gd name="T20" fmla="*/ 580 w 692"/>
                  <a:gd name="T21" fmla="*/ 106 h 520"/>
                  <a:gd name="T22" fmla="*/ 657 w 692"/>
                  <a:gd name="T23" fmla="*/ 211 h 520"/>
                  <a:gd name="T24" fmla="*/ 667 w 692"/>
                  <a:gd name="T25" fmla="*/ 430 h 520"/>
                  <a:gd name="T26" fmla="*/ 343 w 692"/>
                  <a:gd name="T27" fmla="*/ 496 h 520"/>
                  <a:gd name="T28" fmla="*/ 25 w 692"/>
                  <a:gd name="T29" fmla="*/ 431 h 520"/>
                  <a:gd name="T30" fmla="*/ 36 w 692"/>
                  <a:gd name="T31" fmla="*/ 211 h 520"/>
                  <a:gd name="T32" fmla="*/ 112 w 692"/>
                  <a:gd name="T33" fmla="*/ 106 h 520"/>
                  <a:gd name="T34" fmla="*/ 154 w 692"/>
                  <a:gd name="T35" fmla="*/ 84 h 520"/>
                  <a:gd name="T36" fmla="*/ 251 w 692"/>
                  <a:gd name="T37" fmla="*/ 24 h 520"/>
                  <a:gd name="T38" fmla="*/ 260 w 692"/>
                  <a:gd name="T39" fmla="*/ 24 h 520"/>
                  <a:gd name="T40" fmla="*/ 241 w 692"/>
                  <a:gd name="T41" fmla="*/ 0 h 520"/>
                  <a:gd name="T42" fmla="*/ 240 w 692"/>
                  <a:gd name="T43" fmla="*/ 0 h 520"/>
                  <a:gd name="T44" fmla="*/ 237 w 692"/>
                  <a:gd name="T45" fmla="*/ 4 h 520"/>
                  <a:gd name="T46" fmla="*/ 142 w 692"/>
                  <a:gd name="T47" fmla="*/ 62 h 520"/>
                  <a:gd name="T48" fmla="*/ 100 w 692"/>
                  <a:gd name="T49" fmla="*/ 86 h 520"/>
                  <a:gd name="T50" fmla="*/ 12 w 692"/>
                  <a:gd name="T51" fmla="*/ 209 h 520"/>
                  <a:gd name="T52" fmla="*/ 1 w 692"/>
                  <a:gd name="T53" fmla="*/ 438 h 520"/>
                  <a:gd name="T54" fmla="*/ 0 w 692"/>
                  <a:gd name="T55" fmla="*/ 446 h 520"/>
                  <a:gd name="T56" fmla="*/ 8 w 692"/>
                  <a:gd name="T57" fmla="*/ 449 h 520"/>
                  <a:gd name="T58" fmla="*/ 343 w 692"/>
                  <a:gd name="T59" fmla="*/ 520 h 520"/>
                  <a:gd name="T60" fmla="*/ 685 w 692"/>
                  <a:gd name="T61" fmla="*/ 449 h 520"/>
                  <a:gd name="T62" fmla="*/ 692 w 692"/>
                  <a:gd name="T63" fmla="*/ 446 h 520"/>
                  <a:gd name="T64" fmla="*/ 692 w 692"/>
                  <a:gd name="T65" fmla="*/ 438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92" h="520">
                    <a:moveTo>
                      <a:pt x="692" y="438"/>
                    </a:moveTo>
                    <a:cubicBezTo>
                      <a:pt x="692" y="436"/>
                      <a:pt x="685" y="268"/>
                      <a:pt x="681" y="209"/>
                    </a:cubicBezTo>
                    <a:cubicBezTo>
                      <a:pt x="677" y="137"/>
                      <a:pt x="614" y="99"/>
                      <a:pt x="593" y="86"/>
                    </a:cubicBezTo>
                    <a:cubicBezTo>
                      <a:pt x="582" y="80"/>
                      <a:pt x="567" y="72"/>
                      <a:pt x="550" y="62"/>
                    </a:cubicBezTo>
                    <a:cubicBezTo>
                      <a:pt x="516" y="44"/>
                      <a:pt x="469" y="19"/>
                      <a:pt x="456" y="4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447" y="0"/>
                      <a:pt x="447" y="0"/>
                      <a:pt x="447" y="0"/>
                    </a:cubicBezTo>
                    <a:cubicBezTo>
                      <a:pt x="441" y="7"/>
                      <a:pt x="433" y="16"/>
                      <a:pt x="424" y="24"/>
                    </a:cubicBezTo>
                    <a:cubicBezTo>
                      <a:pt x="442" y="24"/>
                      <a:pt x="442" y="24"/>
                      <a:pt x="442" y="24"/>
                    </a:cubicBezTo>
                    <a:cubicBezTo>
                      <a:pt x="460" y="42"/>
                      <a:pt x="502" y="64"/>
                      <a:pt x="539" y="84"/>
                    </a:cubicBezTo>
                    <a:cubicBezTo>
                      <a:pt x="555" y="92"/>
                      <a:pt x="570" y="100"/>
                      <a:pt x="580" y="106"/>
                    </a:cubicBezTo>
                    <a:cubicBezTo>
                      <a:pt x="612" y="126"/>
                      <a:pt x="654" y="158"/>
                      <a:pt x="657" y="211"/>
                    </a:cubicBezTo>
                    <a:cubicBezTo>
                      <a:pt x="660" y="262"/>
                      <a:pt x="666" y="396"/>
                      <a:pt x="667" y="430"/>
                    </a:cubicBezTo>
                    <a:cubicBezTo>
                      <a:pt x="634" y="444"/>
                      <a:pt x="496" y="496"/>
                      <a:pt x="343" y="496"/>
                    </a:cubicBezTo>
                    <a:cubicBezTo>
                      <a:pt x="190" y="496"/>
                      <a:pt x="57" y="444"/>
                      <a:pt x="25" y="431"/>
                    </a:cubicBezTo>
                    <a:cubicBezTo>
                      <a:pt x="27" y="396"/>
                      <a:pt x="32" y="262"/>
                      <a:pt x="36" y="211"/>
                    </a:cubicBezTo>
                    <a:cubicBezTo>
                      <a:pt x="39" y="158"/>
                      <a:pt x="81" y="126"/>
                      <a:pt x="112" y="106"/>
                    </a:cubicBezTo>
                    <a:cubicBezTo>
                      <a:pt x="122" y="100"/>
                      <a:pt x="137" y="92"/>
                      <a:pt x="154" y="84"/>
                    </a:cubicBezTo>
                    <a:cubicBezTo>
                      <a:pt x="191" y="64"/>
                      <a:pt x="232" y="42"/>
                      <a:pt x="251" y="24"/>
                    </a:cubicBezTo>
                    <a:cubicBezTo>
                      <a:pt x="260" y="24"/>
                      <a:pt x="260" y="24"/>
                      <a:pt x="260" y="24"/>
                    </a:cubicBezTo>
                    <a:cubicBezTo>
                      <a:pt x="253" y="17"/>
                      <a:pt x="247" y="9"/>
                      <a:pt x="241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37" y="4"/>
                      <a:pt x="237" y="4"/>
                      <a:pt x="237" y="4"/>
                    </a:cubicBezTo>
                    <a:cubicBezTo>
                      <a:pt x="223" y="19"/>
                      <a:pt x="177" y="44"/>
                      <a:pt x="142" y="62"/>
                    </a:cubicBezTo>
                    <a:cubicBezTo>
                      <a:pt x="125" y="72"/>
                      <a:pt x="110" y="80"/>
                      <a:pt x="100" y="86"/>
                    </a:cubicBezTo>
                    <a:cubicBezTo>
                      <a:pt x="79" y="99"/>
                      <a:pt x="16" y="137"/>
                      <a:pt x="12" y="209"/>
                    </a:cubicBezTo>
                    <a:cubicBezTo>
                      <a:pt x="8" y="268"/>
                      <a:pt x="1" y="436"/>
                      <a:pt x="1" y="438"/>
                    </a:cubicBezTo>
                    <a:cubicBezTo>
                      <a:pt x="0" y="446"/>
                      <a:pt x="0" y="446"/>
                      <a:pt x="0" y="446"/>
                    </a:cubicBezTo>
                    <a:cubicBezTo>
                      <a:pt x="8" y="449"/>
                      <a:pt x="8" y="449"/>
                      <a:pt x="8" y="449"/>
                    </a:cubicBezTo>
                    <a:cubicBezTo>
                      <a:pt x="14" y="452"/>
                      <a:pt x="163" y="520"/>
                      <a:pt x="343" y="520"/>
                    </a:cubicBezTo>
                    <a:cubicBezTo>
                      <a:pt x="522" y="520"/>
                      <a:pt x="678" y="452"/>
                      <a:pt x="685" y="449"/>
                    </a:cubicBezTo>
                    <a:cubicBezTo>
                      <a:pt x="692" y="446"/>
                      <a:pt x="692" y="446"/>
                      <a:pt x="692" y="446"/>
                    </a:cubicBezTo>
                    <a:lnTo>
                      <a:pt x="692" y="4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9" name="Freeform 30"/>
              <p:cNvSpPr/>
              <p:nvPr/>
            </p:nvSpPr>
            <p:spPr bwMode="auto">
              <a:xfrm>
                <a:off x="33951863" y="1265238"/>
                <a:ext cx="258763" cy="482600"/>
              </a:xfrm>
              <a:custGeom>
                <a:avLst/>
                <a:gdLst>
                  <a:gd name="T0" fmla="*/ 40 w 61"/>
                  <a:gd name="T1" fmla="*/ 7 h 114"/>
                  <a:gd name="T2" fmla="*/ 5 w 61"/>
                  <a:gd name="T3" fmla="*/ 14 h 114"/>
                  <a:gd name="T4" fmla="*/ 17 w 61"/>
                  <a:gd name="T5" fmla="*/ 69 h 114"/>
                  <a:gd name="T6" fmla="*/ 35 w 61"/>
                  <a:gd name="T7" fmla="*/ 93 h 114"/>
                  <a:gd name="T8" fmla="*/ 54 w 61"/>
                  <a:gd name="T9" fmla="*/ 98 h 114"/>
                  <a:gd name="T10" fmla="*/ 40 w 61"/>
                  <a:gd name="T11" fmla="*/ 7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114">
                    <a:moveTo>
                      <a:pt x="40" y="7"/>
                    </a:moveTo>
                    <a:cubicBezTo>
                      <a:pt x="29" y="0"/>
                      <a:pt x="12" y="0"/>
                      <a:pt x="5" y="14"/>
                    </a:cubicBezTo>
                    <a:cubicBezTo>
                      <a:pt x="0" y="25"/>
                      <a:pt x="7" y="54"/>
                      <a:pt x="17" y="69"/>
                    </a:cubicBezTo>
                    <a:cubicBezTo>
                      <a:pt x="26" y="83"/>
                      <a:pt x="33" y="88"/>
                      <a:pt x="35" y="93"/>
                    </a:cubicBezTo>
                    <a:cubicBezTo>
                      <a:pt x="37" y="100"/>
                      <a:pt x="48" y="114"/>
                      <a:pt x="54" y="98"/>
                    </a:cubicBezTo>
                    <a:cubicBezTo>
                      <a:pt x="61" y="81"/>
                      <a:pt x="40" y="7"/>
                      <a:pt x="4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0" name="Freeform 31"/>
              <p:cNvSpPr/>
              <p:nvPr/>
            </p:nvSpPr>
            <p:spPr bwMode="auto">
              <a:xfrm>
                <a:off x="35399663" y="1252538"/>
                <a:ext cx="258763" cy="482600"/>
              </a:xfrm>
              <a:custGeom>
                <a:avLst/>
                <a:gdLst>
                  <a:gd name="T0" fmla="*/ 21 w 61"/>
                  <a:gd name="T1" fmla="*/ 7 h 114"/>
                  <a:gd name="T2" fmla="*/ 56 w 61"/>
                  <a:gd name="T3" fmla="*/ 14 h 114"/>
                  <a:gd name="T4" fmla="*/ 44 w 61"/>
                  <a:gd name="T5" fmla="*/ 69 h 114"/>
                  <a:gd name="T6" fmla="*/ 26 w 61"/>
                  <a:gd name="T7" fmla="*/ 93 h 114"/>
                  <a:gd name="T8" fmla="*/ 6 w 61"/>
                  <a:gd name="T9" fmla="*/ 97 h 114"/>
                  <a:gd name="T10" fmla="*/ 21 w 61"/>
                  <a:gd name="T11" fmla="*/ 7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114">
                    <a:moveTo>
                      <a:pt x="21" y="7"/>
                    </a:moveTo>
                    <a:cubicBezTo>
                      <a:pt x="32" y="0"/>
                      <a:pt x="49" y="0"/>
                      <a:pt x="56" y="14"/>
                    </a:cubicBezTo>
                    <a:cubicBezTo>
                      <a:pt x="61" y="25"/>
                      <a:pt x="54" y="54"/>
                      <a:pt x="44" y="69"/>
                    </a:cubicBezTo>
                    <a:cubicBezTo>
                      <a:pt x="35" y="82"/>
                      <a:pt x="28" y="88"/>
                      <a:pt x="26" y="93"/>
                    </a:cubicBezTo>
                    <a:cubicBezTo>
                      <a:pt x="23" y="100"/>
                      <a:pt x="13" y="114"/>
                      <a:pt x="6" y="97"/>
                    </a:cubicBezTo>
                    <a:cubicBezTo>
                      <a:pt x="0" y="81"/>
                      <a:pt x="21" y="7"/>
                      <a:pt x="2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1" name="Freeform 32"/>
              <p:cNvSpPr/>
              <p:nvPr/>
            </p:nvSpPr>
            <p:spPr bwMode="auto">
              <a:xfrm>
                <a:off x="33977263" y="815975"/>
                <a:ext cx="1630363" cy="1495425"/>
              </a:xfrm>
              <a:custGeom>
                <a:avLst/>
                <a:gdLst>
                  <a:gd name="T0" fmla="*/ 201 w 385"/>
                  <a:gd name="T1" fmla="*/ 24 h 353"/>
                  <a:gd name="T2" fmla="*/ 361 w 385"/>
                  <a:gd name="T3" fmla="*/ 24 h 353"/>
                  <a:gd name="T4" fmla="*/ 193 w 385"/>
                  <a:gd name="T5" fmla="*/ 329 h 353"/>
                  <a:gd name="T6" fmla="*/ 24 w 385"/>
                  <a:gd name="T7" fmla="*/ 24 h 353"/>
                  <a:gd name="T8" fmla="*/ 183 w 385"/>
                  <a:gd name="T9" fmla="*/ 24 h 353"/>
                  <a:gd name="T10" fmla="*/ 111 w 385"/>
                  <a:gd name="T11" fmla="*/ 0 h 353"/>
                  <a:gd name="T12" fmla="*/ 0 w 385"/>
                  <a:gd name="T13" fmla="*/ 0 h 353"/>
                  <a:gd name="T14" fmla="*/ 0 w 385"/>
                  <a:gd name="T15" fmla="*/ 12 h 353"/>
                  <a:gd name="T16" fmla="*/ 193 w 385"/>
                  <a:gd name="T17" fmla="*/ 353 h 353"/>
                  <a:gd name="T18" fmla="*/ 385 w 385"/>
                  <a:gd name="T19" fmla="*/ 12 h 353"/>
                  <a:gd name="T20" fmla="*/ 385 w 385"/>
                  <a:gd name="T21" fmla="*/ 0 h 353"/>
                  <a:gd name="T22" fmla="*/ 273 w 385"/>
                  <a:gd name="T23" fmla="*/ 0 h 353"/>
                  <a:gd name="T24" fmla="*/ 201 w 385"/>
                  <a:gd name="T25" fmla="*/ 2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5" h="353">
                    <a:moveTo>
                      <a:pt x="201" y="24"/>
                    </a:moveTo>
                    <a:cubicBezTo>
                      <a:pt x="361" y="24"/>
                      <a:pt x="361" y="24"/>
                      <a:pt x="361" y="24"/>
                    </a:cubicBezTo>
                    <a:cubicBezTo>
                      <a:pt x="357" y="156"/>
                      <a:pt x="299" y="329"/>
                      <a:pt x="193" y="329"/>
                    </a:cubicBezTo>
                    <a:cubicBezTo>
                      <a:pt x="86" y="329"/>
                      <a:pt x="28" y="156"/>
                      <a:pt x="24" y="24"/>
                    </a:cubicBezTo>
                    <a:cubicBezTo>
                      <a:pt x="183" y="24"/>
                      <a:pt x="183" y="24"/>
                      <a:pt x="183" y="24"/>
                    </a:cubicBezTo>
                    <a:cubicBezTo>
                      <a:pt x="111" y="0"/>
                      <a:pt x="111" y="0"/>
                      <a:pt x="1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50"/>
                      <a:pt x="61" y="353"/>
                      <a:pt x="193" y="353"/>
                    </a:cubicBezTo>
                    <a:cubicBezTo>
                      <a:pt x="324" y="353"/>
                      <a:pt x="385" y="150"/>
                      <a:pt x="385" y="12"/>
                    </a:cubicBezTo>
                    <a:cubicBezTo>
                      <a:pt x="385" y="0"/>
                      <a:pt x="385" y="0"/>
                      <a:pt x="385" y="0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201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2" name="Freeform 33"/>
              <p:cNvSpPr/>
              <p:nvPr/>
            </p:nvSpPr>
            <p:spPr bwMode="auto">
              <a:xfrm>
                <a:off x="33918525" y="638175"/>
                <a:ext cx="1743075" cy="636588"/>
              </a:xfrm>
              <a:custGeom>
                <a:avLst/>
                <a:gdLst>
                  <a:gd name="T0" fmla="*/ 206 w 412"/>
                  <a:gd name="T1" fmla="*/ 69 h 150"/>
                  <a:gd name="T2" fmla="*/ 0 w 412"/>
                  <a:gd name="T3" fmla="*/ 0 h 150"/>
                  <a:gd name="T4" fmla="*/ 0 w 412"/>
                  <a:gd name="T5" fmla="*/ 98 h 150"/>
                  <a:gd name="T6" fmla="*/ 206 w 412"/>
                  <a:gd name="T7" fmla="*/ 150 h 150"/>
                  <a:gd name="T8" fmla="*/ 412 w 412"/>
                  <a:gd name="T9" fmla="*/ 98 h 150"/>
                  <a:gd name="T10" fmla="*/ 412 w 412"/>
                  <a:gd name="T11" fmla="*/ 0 h 150"/>
                  <a:gd name="T12" fmla="*/ 206 w 412"/>
                  <a:gd name="T13" fmla="*/ 69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2" h="150">
                    <a:moveTo>
                      <a:pt x="206" y="69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118"/>
                      <a:pt x="92" y="150"/>
                      <a:pt x="206" y="150"/>
                    </a:cubicBezTo>
                    <a:cubicBezTo>
                      <a:pt x="320" y="150"/>
                      <a:pt x="412" y="118"/>
                      <a:pt x="412" y="98"/>
                    </a:cubicBezTo>
                    <a:cubicBezTo>
                      <a:pt x="412" y="0"/>
                      <a:pt x="412" y="0"/>
                      <a:pt x="412" y="0"/>
                    </a:cubicBezTo>
                    <a:lnTo>
                      <a:pt x="206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3" name="Freeform 34"/>
              <p:cNvSpPr/>
              <p:nvPr/>
            </p:nvSpPr>
            <p:spPr bwMode="auto">
              <a:xfrm>
                <a:off x="33570863" y="3175"/>
                <a:ext cx="2438400" cy="822325"/>
              </a:xfrm>
              <a:custGeom>
                <a:avLst/>
                <a:gdLst>
                  <a:gd name="T0" fmla="*/ 1536 w 1536"/>
                  <a:gd name="T1" fmla="*/ 259 h 518"/>
                  <a:gd name="T2" fmla="*/ 768 w 1536"/>
                  <a:gd name="T3" fmla="*/ 518 h 518"/>
                  <a:gd name="T4" fmla="*/ 0 w 1536"/>
                  <a:gd name="T5" fmla="*/ 259 h 518"/>
                  <a:gd name="T6" fmla="*/ 768 w 1536"/>
                  <a:gd name="T7" fmla="*/ 0 h 518"/>
                  <a:gd name="T8" fmla="*/ 1536 w 1536"/>
                  <a:gd name="T9" fmla="*/ 259 h 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6" h="518">
                    <a:moveTo>
                      <a:pt x="1536" y="259"/>
                    </a:moveTo>
                    <a:lnTo>
                      <a:pt x="768" y="518"/>
                    </a:lnTo>
                    <a:lnTo>
                      <a:pt x="0" y="259"/>
                    </a:lnTo>
                    <a:lnTo>
                      <a:pt x="768" y="0"/>
                    </a:lnTo>
                    <a:lnTo>
                      <a:pt x="1536" y="2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4" name="Rectangle 35"/>
              <p:cNvSpPr>
                <a:spLocks noChangeArrowheads="1"/>
              </p:cNvSpPr>
              <p:nvPr/>
            </p:nvSpPr>
            <p:spPr bwMode="auto">
              <a:xfrm>
                <a:off x="35869563" y="427038"/>
                <a:ext cx="55563" cy="3476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5" name="Freeform 36"/>
              <p:cNvSpPr/>
              <p:nvPr/>
            </p:nvSpPr>
            <p:spPr bwMode="auto">
              <a:xfrm>
                <a:off x="35840988" y="688975"/>
                <a:ext cx="122238" cy="284163"/>
              </a:xfrm>
              <a:custGeom>
                <a:avLst/>
                <a:gdLst>
                  <a:gd name="T0" fmla="*/ 29 w 29"/>
                  <a:gd name="T1" fmla="*/ 52 h 67"/>
                  <a:gd name="T2" fmla="*/ 14 w 29"/>
                  <a:gd name="T3" fmla="*/ 67 h 67"/>
                  <a:gd name="T4" fmla="*/ 14 w 29"/>
                  <a:gd name="T5" fmla="*/ 67 h 67"/>
                  <a:gd name="T6" fmla="*/ 0 w 29"/>
                  <a:gd name="T7" fmla="*/ 52 h 67"/>
                  <a:gd name="T8" fmla="*/ 0 w 29"/>
                  <a:gd name="T9" fmla="*/ 15 h 67"/>
                  <a:gd name="T10" fmla="*/ 14 w 29"/>
                  <a:gd name="T11" fmla="*/ 0 h 67"/>
                  <a:gd name="T12" fmla="*/ 14 w 29"/>
                  <a:gd name="T13" fmla="*/ 0 h 67"/>
                  <a:gd name="T14" fmla="*/ 29 w 29"/>
                  <a:gd name="T15" fmla="*/ 15 h 67"/>
                  <a:gd name="T16" fmla="*/ 29 w 29"/>
                  <a:gd name="T17" fmla="*/ 52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67">
                    <a:moveTo>
                      <a:pt x="29" y="52"/>
                    </a:moveTo>
                    <a:cubicBezTo>
                      <a:pt x="29" y="60"/>
                      <a:pt x="23" y="67"/>
                      <a:pt x="14" y="67"/>
                    </a:cubicBezTo>
                    <a:cubicBezTo>
                      <a:pt x="14" y="67"/>
                      <a:pt x="14" y="67"/>
                      <a:pt x="14" y="67"/>
                    </a:cubicBezTo>
                    <a:cubicBezTo>
                      <a:pt x="6" y="67"/>
                      <a:pt x="0" y="60"/>
                      <a:pt x="0" y="52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7"/>
                      <a:pt x="6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23" y="0"/>
                      <a:pt x="29" y="7"/>
                      <a:pt x="29" y="15"/>
                    </a:cubicBezTo>
                    <a:lnTo>
                      <a:pt x="29" y="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6" name="文本框 175"/>
            <p:cNvSpPr txBox="1"/>
            <p:nvPr/>
          </p:nvSpPr>
          <p:spPr>
            <a:xfrm>
              <a:off x="10074729" y="4310671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导师</a:t>
              </a:r>
              <a:r>
                <a:rPr lang="zh-CN" altLang="en-US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：王教授</a:t>
              </a:r>
              <a:endPara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788932" y="1641199"/>
            <a:ext cx="4961404" cy="5216801"/>
            <a:chOff x="5290936" y="1138394"/>
            <a:chExt cx="6086930" cy="6400266"/>
          </a:xfrm>
        </p:grpSpPr>
        <p:sp>
          <p:nvSpPr>
            <p:cNvPr id="5" name="AutoShape 2"/>
            <p:cNvSpPr/>
            <p:nvPr/>
          </p:nvSpPr>
          <p:spPr bwMode="auto">
            <a:xfrm>
              <a:off x="5290936" y="3608321"/>
              <a:ext cx="2013400" cy="1874658"/>
            </a:xfrm>
            <a:custGeom>
              <a:avLst/>
              <a:gdLst>
                <a:gd name="T0" fmla="*/ 2147483647 w 18390"/>
                <a:gd name="T1" fmla="*/ 2147483647 h 19232"/>
                <a:gd name="T2" fmla="*/ 2147483647 w 18390"/>
                <a:gd name="T3" fmla="*/ 2147483647 h 19232"/>
                <a:gd name="T4" fmla="*/ 2147483647 w 18390"/>
                <a:gd name="T5" fmla="*/ 2147483647 h 19232"/>
                <a:gd name="T6" fmla="*/ 2147483647 w 18390"/>
                <a:gd name="T7" fmla="*/ 2147483647 h 19232"/>
                <a:gd name="T8" fmla="*/ 2147483647 w 18390"/>
                <a:gd name="T9" fmla="*/ 2147483647 h 19232"/>
                <a:gd name="T10" fmla="*/ 2147483647 w 18390"/>
                <a:gd name="T11" fmla="*/ 2147483647 h 19232"/>
                <a:gd name="T12" fmla="*/ 2147483647 w 18390"/>
                <a:gd name="T13" fmla="*/ 2147483647 h 19232"/>
                <a:gd name="T14" fmla="*/ 2147483647 w 18390"/>
                <a:gd name="T15" fmla="*/ 2147483647 h 192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390" h="19232">
                  <a:moveTo>
                    <a:pt x="14685" y="14521"/>
                  </a:moveTo>
                  <a:cubicBezTo>
                    <a:pt x="14685" y="14521"/>
                    <a:pt x="13426" y="15793"/>
                    <a:pt x="18303" y="19145"/>
                  </a:cubicBezTo>
                  <a:cubicBezTo>
                    <a:pt x="18303" y="19145"/>
                    <a:pt x="12931" y="19941"/>
                    <a:pt x="9852" y="16726"/>
                  </a:cubicBezTo>
                  <a:cubicBezTo>
                    <a:pt x="9852" y="16726"/>
                    <a:pt x="3716" y="18516"/>
                    <a:pt x="912" y="12526"/>
                  </a:cubicBezTo>
                  <a:cubicBezTo>
                    <a:pt x="-1892" y="6535"/>
                    <a:pt x="2365" y="2325"/>
                    <a:pt x="5667" y="1022"/>
                  </a:cubicBezTo>
                  <a:cubicBezTo>
                    <a:pt x="8968" y="-282"/>
                    <a:pt x="16407" y="-1659"/>
                    <a:pt x="18057" y="5945"/>
                  </a:cubicBezTo>
                  <a:cubicBezTo>
                    <a:pt x="19708" y="13550"/>
                    <a:pt x="14685" y="14521"/>
                    <a:pt x="14685" y="14521"/>
                  </a:cubicBezTo>
                  <a:close/>
                  <a:moveTo>
                    <a:pt x="14685" y="14521"/>
                  </a:moveTo>
                </a:path>
              </a:pathLst>
            </a:custGeom>
            <a:solidFill>
              <a:srgbClr val="CCF2EA"/>
            </a:solidFill>
            <a:ln>
              <a:noFill/>
            </a:ln>
          </p:spPr>
          <p:txBody>
            <a:bodyPr lIns="0" tIns="548640" rIns="0" bIns="0" anchor="t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400" dirty="0">
                <a:solidFill>
                  <a:srgbClr val="FEFFFF"/>
                </a:solidFill>
                <a:cs typeface="+mn-ea"/>
                <a:sym typeface="+mn-lt"/>
              </a:endParaRPr>
            </a:p>
          </p:txBody>
        </p:sp>
        <p:sp>
          <p:nvSpPr>
            <p:cNvPr id="8" name="AutoShape 3"/>
            <p:cNvSpPr/>
            <p:nvPr/>
          </p:nvSpPr>
          <p:spPr bwMode="auto">
            <a:xfrm>
              <a:off x="6016204" y="1138394"/>
              <a:ext cx="3016212" cy="3225121"/>
            </a:xfrm>
            <a:custGeom>
              <a:avLst/>
              <a:gdLst>
                <a:gd name="T0" fmla="*/ 2147483647 w 17248"/>
                <a:gd name="T1" fmla="*/ 2147483647 h 19694"/>
                <a:gd name="T2" fmla="*/ 2147483647 w 17248"/>
                <a:gd name="T3" fmla="*/ 2147483647 h 19694"/>
                <a:gd name="T4" fmla="*/ 2147483647 w 17248"/>
                <a:gd name="T5" fmla="*/ 2147483647 h 19694"/>
                <a:gd name="T6" fmla="*/ 2147483647 w 17248"/>
                <a:gd name="T7" fmla="*/ 2147483647 h 19694"/>
                <a:gd name="T8" fmla="*/ 2147483647 w 17248"/>
                <a:gd name="T9" fmla="*/ 2147483647 h 19694"/>
                <a:gd name="T10" fmla="*/ 2147483647 w 17248"/>
                <a:gd name="T11" fmla="*/ 2147483647 h 19694"/>
                <a:gd name="T12" fmla="*/ 2147483647 w 17248"/>
                <a:gd name="T13" fmla="*/ 2147483647 h 19694"/>
                <a:gd name="T14" fmla="*/ 2147483647 w 17248"/>
                <a:gd name="T15" fmla="*/ 2147483647 h 196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248" h="19694">
                  <a:moveTo>
                    <a:pt x="9295" y="16821"/>
                  </a:moveTo>
                  <a:cubicBezTo>
                    <a:pt x="9295" y="16821"/>
                    <a:pt x="10945" y="15948"/>
                    <a:pt x="11315" y="19694"/>
                  </a:cubicBezTo>
                  <a:cubicBezTo>
                    <a:pt x="11315" y="19694"/>
                    <a:pt x="13743" y="16402"/>
                    <a:pt x="13159" y="14664"/>
                  </a:cubicBezTo>
                  <a:cubicBezTo>
                    <a:pt x="13159" y="14664"/>
                    <a:pt x="18964" y="10436"/>
                    <a:pt x="16741" y="4551"/>
                  </a:cubicBezTo>
                  <a:cubicBezTo>
                    <a:pt x="14517" y="-1334"/>
                    <a:pt x="8984" y="-469"/>
                    <a:pt x="6006" y="1392"/>
                  </a:cubicBezTo>
                  <a:cubicBezTo>
                    <a:pt x="3029" y="3253"/>
                    <a:pt x="-2636" y="8390"/>
                    <a:pt x="1403" y="14328"/>
                  </a:cubicBezTo>
                  <a:cubicBezTo>
                    <a:pt x="5443" y="20266"/>
                    <a:pt x="9295" y="16821"/>
                    <a:pt x="9295" y="16821"/>
                  </a:cubicBezTo>
                  <a:close/>
                  <a:moveTo>
                    <a:pt x="9295" y="16821"/>
                  </a:moveTo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lIns="0" tIns="914400" rIns="822960" bIns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6000" dirty="0">
                <a:solidFill>
                  <a:srgbClr val="FE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AutoShape 4"/>
            <p:cNvSpPr/>
            <p:nvPr/>
          </p:nvSpPr>
          <p:spPr bwMode="auto">
            <a:xfrm>
              <a:off x="7659796" y="1582626"/>
              <a:ext cx="2530909" cy="2653173"/>
            </a:xfrm>
            <a:custGeom>
              <a:avLst/>
              <a:gdLst>
                <a:gd name="T0" fmla="*/ 2147483647 w 19415"/>
                <a:gd name="T1" fmla="*/ 2147483647 h 20101"/>
                <a:gd name="T2" fmla="*/ 2147483647 w 19415"/>
                <a:gd name="T3" fmla="*/ 2147483647 h 20101"/>
                <a:gd name="T4" fmla="*/ 2147483647 w 19415"/>
                <a:gd name="T5" fmla="*/ 2147483647 h 20101"/>
                <a:gd name="T6" fmla="*/ 2147483647 w 19415"/>
                <a:gd name="T7" fmla="*/ 2147483647 h 20101"/>
                <a:gd name="T8" fmla="*/ 2147483647 w 19415"/>
                <a:gd name="T9" fmla="*/ 2147483647 h 20101"/>
                <a:gd name="T10" fmla="*/ 2147483647 w 19415"/>
                <a:gd name="T11" fmla="*/ 2147483647 h 20101"/>
                <a:gd name="T12" fmla="*/ 2147483647 w 19415"/>
                <a:gd name="T13" fmla="*/ 2147483647 h 20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415" h="20101">
                  <a:moveTo>
                    <a:pt x="437" y="10901"/>
                  </a:moveTo>
                  <a:cubicBezTo>
                    <a:pt x="437" y="10901"/>
                    <a:pt x="-1790" y="4368"/>
                    <a:pt x="3813" y="1434"/>
                  </a:cubicBezTo>
                  <a:cubicBezTo>
                    <a:pt x="9415" y="-1499"/>
                    <a:pt x="19000" y="-232"/>
                    <a:pt x="19405" y="8034"/>
                  </a:cubicBezTo>
                  <a:cubicBezTo>
                    <a:pt x="19810" y="16301"/>
                    <a:pt x="8268" y="20101"/>
                    <a:pt x="7255" y="20101"/>
                  </a:cubicBezTo>
                  <a:cubicBezTo>
                    <a:pt x="7255" y="20101"/>
                    <a:pt x="8537" y="18434"/>
                    <a:pt x="8807" y="17101"/>
                  </a:cubicBezTo>
                  <a:cubicBezTo>
                    <a:pt x="8807" y="17101"/>
                    <a:pt x="1585" y="17301"/>
                    <a:pt x="437" y="10901"/>
                  </a:cubicBezTo>
                  <a:close/>
                  <a:moveTo>
                    <a:pt x="437" y="10901"/>
                  </a:moveTo>
                </a:path>
              </a:pathLst>
            </a:custGeom>
            <a:solidFill>
              <a:srgbClr val="CCF2EA"/>
            </a:solidFill>
            <a:ln>
              <a:noFill/>
            </a:ln>
          </p:spPr>
          <p:txBody>
            <a:bodyPr lIns="0" tIns="548640" rIns="0" bIns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5400" dirty="0">
                <a:solidFill>
                  <a:srgbClr val="FEFFFF"/>
                </a:solidFill>
                <a:cs typeface="+mn-ea"/>
                <a:sym typeface="+mn-lt"/>
              </a:endParaRPr>
            </a:p>
          </p:txBody>
        </p:sp>
        <p:sp>
          <p:nvSpPr>
            <p:cNvPr id="14" name="AutoShape 5"/>
            <p:cNvSpPr/>
            <p:nvPr/>
          </p:nvSpPr>
          <p:spPr bwMode="auto">
            <a:xfrm>
              <a:off x="9187891" y="2751685"/>
              <a:ext cx="2189975" cy="1896869"/>
            </a:xfrm>
            <a:custGeom>
              <a:avLst/>
              <a:gdLst>
                <a:gd name="T0" fmla="*/ 2147483647 w 18559"/>
                <a:gd name="T1" fmla="*/ 2147483647 h 19570"/>
                <a:gd name="T2" fmla="*/ 2147483647 w 18559"/>
                <a:gd name="T3" fmla="*/ 2147483647 h 19570"/>
                <a:gd name="T4" fmla="*/ 2147483647 w 18559"/>
                <a:gd name="T5" fmla="*/ 2147483647 h 19570"/>
                <a:gd name="T6" fmla="*/ 2147483647 w 18559"/>
                <a:gd name="T7" fmla="*/ 2147483647 h 19570"/>
                <a:gd name="T8" fmla="*/ 2147483647 w 18559"/>
                <a:gd name="T9" fmla="*/ 2147483647 h 19570"/>
                <a:gd name="T10" fmla="*/ 2147483647 w 18559"/>
                <a:gd name="T11" fmla="*/ 2147483647 h 19570"/>
                <a:gd name="T12" fmla="*/ 2147483647 w 18559"/>
                <a:gd name="T13" fmla="*/ 2147483647 h 195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559" h="19570">
                  <a:moveTo>
                    <a:pt x="12386" y="18458"/>
                  </a:moveTo>
                  <a:cubicBezTo>
                    <a:pt x="12386" y="18458"/>
                    <a:pt x="16654" y="17189"/>
                    <a:pt x="18101" y="12617"/>
                  </a:cubicBezTo>
                  <a:cubicBezTo>
                    <a:pt x="19548" y="8045"/>
                    <a:pt x="17894" y="566"/>
                    <a:pt x="8357" y="18"/>
                  </a:cubicBezTo>
                  <a:cubicBezTo>
                    <a:pt x="-1179" y="-530"/>
                    <a:pt x="-2052" y="11715"/>
                    <a:pt x="3201" y="16146"/>
                  </a:cubicBezTo>
                  <a:cubicBezTo>
                    <a:pt x="3201" y="16146"/>
                    <a:pt x="2335" y="18065"/>
                    <a:pt x="1014" y="18264"/>
                  </a:cubicBezTo>
                  <a:cubicBezTo>
                    <a:pt x="1014" y="18265"/>
                    <a:pt x="6453" y="21070"/>
                    <a:pt x="12386" y="18458"/>
                  </a:cubicBezTo>
                  <a:close/>
                  <a:moveTo>
                    <a:pt x="12386" y="18458"/>
                  </a:moveTo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lIns="0" tIns="548640" rIns="0" bIns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400" dirty="0">
                <a:solidFill>
                  <a:srgbClr val="FEFFFF"/>
                </a:solidFill>
                <a:cs typeface="+mn-ea"/>
                <a:sym typeface="+mn-lt"/>
              </a:endParaRPr>
            </a:p>
          </p:txBody>
        </p:sp>
        <p:sp>
          <p:nvSpPr>
            <p:cNvPr id="16" name="AutoShape 1"/>
            <p:cNvSpPr/>
            <p:nvPr/>
          </p:nvSpPr>
          <p:spPr bwMode="auto">
            <a:xfrm>
              <a:off x="7312199" y="4381285"/>
              <a:ext cx="2262160" cy="3157375"/>
            </a:xfrm>
            <a:custGeom>
              <a:avLst/>
              <a:gdLst>
                <a:gd name="T0" fmla="*/ 2147483647 w 21100"/>
                <a:gd name="T1" fmla="*/ 2147483647 h 21585"/>
                <a:gd name="T2" fmla="*/ 2147483647 w 21100"/>
                <a:gd name="T3" fmla="*/ 2147483647 h 21585"/>
                <a:gd name="T4" fmla="*/ 2147483647 w 21100"/>
                <a:gd name="T5" fmla="*/ 2147483647 h 21585"/>
                <a:gd name="T6" fmla="*/ 2147483647 w 21100"/>
                <a:gd name="T7" fmla="*/ 2147483647 h 21585"/>
                <a:gd name="T8" fmla="*/ 2147483647 w 21100"/>
                <a:gd name="T9" fmla="*/ 2147483647 h 21585"/>
                <a:gd name="T10" fmla="*/ 2147483647 w 21100"/>
                <a:gd name="T11" fmla="*/ 2147483647 h 21585"/>
                <a:gd name="T12" fmla="*/ 2147483647 w 21100"/>
                <a:gd name="T13" fmla="*/ 2147483647 h 21585"/>
                <a:gd name="T14" fmla="*/ 2147483647 w 21100"/>
                <a:gd name="T15" fmla="*/ 2147483647 h 21585"/>
                <a:gd name="T16" fmla="*/ 2147483647 w 21100"/>
                <a:gd name="T17" fmla="*/ 2147483647 h 21585"/>
                <a:gd name="T18" fmla="*/ 2147483647 w 21100"/>
                <a:gd name="T19" fmla="*/ 2147483647 h 21585"/>
                <a:gd name="T20" fmla="*/ 2147483647 w 21100"/>
                <a:gd name="T21" fmla="*/ 2147483647 h 21585"/>
                <a:gd name="T22" fmla="*/ 2147483647 w 21100"/>
                <a:gd name="T23" fmla="*/ 0 h 21585"/>
                <a:gd name="T24" fmla="*/ 2147483647 w 21100"/>
                <a:gd name="T25" fmla="*/ 2147483647 h 21585"/>
                <a:gd name="T26" fmla="*/ 2147483647 w 21100"/>
                <a:gd name="T27" fmla="*/ 2147483647 h 21585"/>
                <a:gd name="T28" fmla="*/ 2147483647 w 21100"/>
                <a:gd name="T29" fmla="*/ 2147483647 h 21585"/>
                <a:gd name="T30" fmla="*/ 2147483647 w 21100"/>
                <a:gd name="T31" fmla="*/ 2147483647 h 21585"/>
                <a:gd name="T32" fmla="*/ 2147483647 w 21100"/>
                <a:gd name="T33" fmla="*/ 2147483647 h 21585"/>
                <a:gd name="T34" fmla="*/ 2147483647 w 21100"/>
                <a:gd name="T35" fmla="*/ 2147483647 h 21585"/>
                <a:gd name="T36" fmla="*/ 2147483647 w 21100"/>
                <a:gd name="T37" fmla="*/ 2147483647 h 21585"/>
                <a:gd name="T38" fmla="*/ 2147483647 w 21100"/>
                <a:gd name="T39" fmla="*/ 2147483647 h 21585"/>
                <a:gd name="T40" fmla="*/ 2147483647 w 21100"/>
                <a:gd name="T41" fmla="*/ 2147483647 h 21585"/>
                <a:gd name="T42" fmla="*/ 2147483647 w 21100"/>
                <a:gd name="T43" fmla="*/ 2147483647 h 21585"/>
                <a:gd name="T44" fmla="*/ 2147483647 w 21100"/>
                <a:gd name="T45" fmla="*/ 2147483647 h 21585"/>
                <a:gd name="T46" fmla="*/ 2147483647 w 21100"/>
                <a:gd name="T47" fmla="*/ 2147483647 h 21585"/>
                <a:gd name="T48" fmla="*/ 2147483647 w 21100"/>
                <a:gd name="T49" fmla="*/ 2147483647 h 21585"/>
                <a:gd name="T50" fmla="*/ 2147483647 w 21100"/>
                <a:gd name="T51" fmla="*/ 2147483647 h 21585"/>
                <a:gd name="T52" fmla="*/ 2147483647 w 21100"/>
                <a:gd name="T53" fmla="*/ 2147483647 h 21585"/>
                <a:gd name="T54" fmla="*/ 2147483647 w 21100"/>
                <a:gd name="T55" fmla="*/ 2147483647 h 21585"/>
                <a:gd name="T56" fmla="*/ 2147483647 w 21100"/>
                <a:gd name="T57" fmla="*/ 2147483647 h 2158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1100" h="21585">
                  <a:moveTo>
                    <a:pt x="15779" y="14939"/>
                  </a:moveTo>
                  <a:cubicBezTo>
                    <a:pt x="17449" y="12449"/>
                    <a:pt x="17163" y="10816"/>
                    <a:pt x="17518" y="9433"/>
                  </a:cubicBezTo>
                  <a:cubicBezTo>
                    <a:pt x="17872" y="8049"/>
                    <a:pt x="18914" y="6820"/>
                    <a:pt x="19457" y="6253"/>
                  </a:cubicBezTo>
                  <a:cubicBezTo>
                    <a:pt x="20109" y="5571"/>
                    <a:pt x="21310" y="4087"/>
                    <a:pt x="21069" y="3665"/>
                  </a:cubicBezTo>
                  <a:cubicBezTo>
                    <a:pt x="20586" y="2820"/>
                    <a:pt x="19082" y="4762"/>
                    <a:pt x="18047" y="5800"/>
                  </a:cubicBezTo>
                  <a:cubicBezTo>
                    <a:pt x="17013" y="6839"/>
                    <a:pt x="16013" y="7392"/>
                    <a:pt x="15676" y="7336"/>
                  </a:cubicBezTo>
                  <a:cubicBezTo>
                    <a:pt x="15339" y="7279"/>
                    <a:pt x="16042" y="5788"/>
                    <a:pt x="16586" y="4429"/>
                  </a:cubicBezTo>
                  <a:cubicBezTo>
                    <a:pt x="17486" y="2184"/>
                    <a:pt x="17991" y="1201"/>
                    <a:pt x="17018" y="1037"/>
                  </a:cubicBezTo>
                  <a:cubicBezTo>
                    <a:pt x="15815" y="835"/>
                    <a:pt x="15305" y="3299"/>
                    <a:pt x="14636" y="4620"/>
                  </a:cubicBezTo>
                  <a:cubicBezTo>
                    <a:pt x="14016" y="5844"/>
                    <a:pt x="13613" y="6486"/>
                    <a:pt x="12961" y="6446"/>
                  </a:cubicBezTo>
                  <a:cubicBezTo>
                    <a:pt x="12691" y="6429"/>
                    <a:pt x="12517" y="5483"/>
                    <a:pt x="12465" y="3504"/>
                  </a:cubicBezTo>
                  <a:cubicBezTo>
                    <a:pt x="12388" y="605"/>
                    <a:pt x="12306" y="-15"/>
                    <a:pt x="11710" y="0"/>
                  </a:cubicBezTo>
                  <a:cubicBezTo>
                    <a:pt x="10303" y="36"/>
                    <a:pt x="10565" y="1771"/>
                    <a:pt x="10493" y="3260"/>
                  </a:cubicBezTo>
                  <a:cubicBezTo>
                    <a:pt x="10421" y="4748"/>
                    <a:pt x="10648" y="6288"/>
                    <a:pt x="10472" y="6345"/>
                  </a:cubicBezTo>
                  <a:cubicBezTo>
                    <a:pt x="9700" y="6597"/>
                    <a:pt x="9172" y="4712"/>
                    <a:pt x="8418" y="3344"/>
                  </a:cubicBezTo>
                  <a:cubicBezTo>
                    <a:pt x="7665" y="1976"/>
                    <a:pt x="7130" y="38"/>
                    <a:pt x="5980" y="942"/>
                  </a:cubicBezTo>
                  <a:cubicBezTo>
                    <a:pt x="5158" y="1588"/>
                    <a:pt x="6308" y="4172"/>
                    <a:pt x="7188" y="5764"/>
                  </a:cubicBezTo>
                  <a:cubicBezTo>
                    <a:pt x="8069" y="7355"/>
                    <a:pt x="8456" y="8633"/>
                    <a:pt x="7542" y="9287"/>
                  </a:cubicBezTo>
                  <a:cubicBezTo>
                    <a:pt x="6289" y="10185"/>
                    <a:pt x="5462" y="9515"/>
                    <a:pt x="3982" y="8833"/>
                  </a:cubicBezTo>
                  <a:cubicBezTo>
                    <a:pt x="2502" y="8151"/>
                    <a:pt x="1095" y="8116"/>
                    <a:pt x="402" y="8693"/>
                  </a:cubicBezTo>
                  <a:cubicBezTo>
                    <a:pt x="-290" y="9269"/>
                    <a:pt x="42" y="9844"/>
                    <a:pt x="430" y="9736"/>
                  </a:cubicBezTo>
                  <a:cubicBezTo>
                    <a:pt x="818" y="9628"/>
                    <a:pt x="1371" y="9751"/>
                    <a:pt x="2569" y="10327"/>
                  </a:cubicBezTo>
                  <a:cubicBezTo>
                    <a:pt x="3767" y="10904"/>
                    <a:pt x="4379" y="11844"/>
                    <a:pt x="6187" y="12610"/>
                  </a:cubicBezTo>
                  <a:cubicBezTo>
                    <a:pt x="7995" y="13376"/>
                    <a:pt x="8519" y="13839"/>
                    <a:pt x="9019" y="14760"/>
                  </a:cubicBezTo>
                  <a:cubicBezTo>
                    <a:pt x="9518" y="15682"/>
                    <a:pt x="9456" y="18549"/>
                    <a:pt x="9456" y="18549"/>
                  </a:cubicBezTo>
                  <a:cubicBezTo>
                    <a:pt x="9469" y="19552"/>
                    <a:pt x="9461" y="20567"/>
                    <a:pt x="9436" y="21585"/>
                  </a:cubicBezTo>
                  <a:lnTo>
                    <a:pt x="15294" y="21585"/>
                  </a:lnTo>
                  <a:cubicBezTo>
                    <a:pt x="15522" y="17543"/>
                    <a:pt x="15779" y="14939"/>
                    <a:pt x="15779" y="14939"/>
                  </a:cubicBezTo>
                  <a:close/>
                  <a:moveTo>
                    <a:pt x="15779" y="14939"/>
                  </a:moveTo>
                </a:path>
              </a:pathLst>
            </a:custGeom>
            <a:solidFill>
              <a:srgbClr val="FFD08B"/>
            </a:solidFill>
            <a:ln>
              <a:noFill/>
            </a:ln>
            <a:effectLst>
              <a:outerShdw dist="38100" dir="5400000" algn="ctr" rotWithShape="0">
                <a:srgbClr val="000000">
                  <a:alpha val="10000"/>
                </a:srgbClr>
              </a:outerShdw>
            </a:effec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" name="AutoShape 6"/>
            <p:cNvSpPr/>
            <p:nvPr/>
          </p:nvSpPr>
          <p:spPr bwMode="auto">
            <a:xfrm>
              <a:off x="9632105" y="3910399"/>
              <a:ext cx="1348189" cy="1250512"/>
            </a:xfrm>
            <a:custGeom>
              <a:avLst/>
              <a:gdLst>
                <a:gd name="T0" fmla="*/ 2147483647 w 18178"/>
                <a:gd name="T1" fmla="*/ 2147483647 h 17410"/>
                <a:gd name="T2" fmla="*/ 2147483647 w 18178"/>
                <a:gd name="T3" fmla="*/ 2147483647 h 17410"/>
                <a:gd name="T4" fmla="*/ 2147483647 w 18178"/>
                <a:gd name="T5" fmla="*/ 2147483647 h 17410"/>
                <a:gd name="T6" fmla="*/ 2147483647 w 18178"/>
                <a:gd name="T7" fmla="*/ 2147483647 h 17410"/>
                <a:gd name="T8" fmla="*/ 0 w 18178"/>
                <a:gd name="T9" fmla="*/ 2147483647 h 17410"/>
                <a:gd name="T10" fmla="*/ 2147483647 w 18178"/>
                <a:gd name="T11" fmla="*/ 2147483647 h 17410"/>
                <a:gd name="T12" fmla="*/ 2147483647 w 18178"/>
                <a:gd name="T13" fmla="*/ 2147483647 h 174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178" h="17410">
                  <a:moveTo>
                    <a:pt x="2654" y="12934"/>
                  </a:moveTo>
                  <a:cubicBezTo>
                    <a:pt x="2654" y="12934"/>
                    <a:pt x="-552" y="9844"/>
                    <a:pt x="1225" y="4932"/>
                  </a:cubicBezTo>
                  <a:cubicBezTo>
                    <a:pt x="3003" y="21"/>
                    <a:pt x="7865" y="-1104"/>
                    <a:pt x="12856" y="1029"/>
                  </a:cubicBezTo>
                  <a:cubicBezTo>
                    <a:pt x="17846" y="3162"/>
                    <a:pt x="21048" y="7098"/>
                    <a:pt x="14457" y="15320"/>
                  </a:cubicBezTo>
                  <a:cubicBezTo>
                    <a:pt x="8192" y="20496"/>
                    <a:pt x="0" y="14427"/>
                    <a:pt x="0" y="14427"/>
                  </a:cubicBezTo>
                  <a:cubicBezTo>
                    <a:pt x="0" y="14427"/>
                    <a:pt x="2302" y="14370"/>
                    <a:pt x="2654" y="12934"/>
                  </a:cubicBezTo>
                  <a:close/>
                  <a:moveTo>
                    <a:pt x="2654" y="12934"/>
                  </a:moveTo>
                </a:path>
              </a:pathLst>
            </a:custGeom>
            <a:solidFill>
              <a:srgbClr val="CCF2EA"/>
            </a:solidFill>
            <a:ln>
              <a:noFill/>
            </a:ln>
          </p:spPr>
          <p:txBody>
            <a:bodyPr lIns="0" tIns="548640" rIns="0" bIns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dirty="0">
                <a:solidFill>
                  <a:srgbClr val="FEFFFF"/>
                </a:solidFill>
                <a:cs typeface="+mn-ea"/>
                <a:sym typeface="+mn-lt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5771623" y="4131888"/>
              <a:ext cx="1459766" cy="566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>
                  <a:solidFill>
                    <a:prstClr val="white"/>
                  </a:solidFill>
                  <a:cs typeface="+mn-ea"/>
                  <a:sym typeface="+mn-lt"/>
                </a:rPr>
                <a:t>标题</a:t>
              </a:r>
              <a:r>
                <a:rPr lang="en-US" altLang="zh-CN" sz="2400" b="1" dirty="0">
                  <a:solidFill>
                    <a:prstClr val="white"/>
                  </a:solidFill>
                  <a:cs typeface="+mn-ea"/>
                  <a:sym typeface="+mn-lt"/>
                </a:rPr>
                <a:t>1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6449061" y="2377488"/>
              <a:ext cx="1459766" cy="566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>
                  <a:solidFill>
                    <a:prstClr val="white"/>
                  </a:solidFill>
                  <a:cs typeface="+mn-ea"/>
                  <a:sym typeface="+mn-lt"/>
                </a:rPr>
                <a:t>标题</a:t>
              </a:r>
              <a:r>
                <a:rPr lang="en-US" altLang="zh-CN" sz="2400" b="1" dirty="0">
                  <a:solidFill>
                    <a:prstClr val="white"/>
                  </a:solidFill>
                  <a:cs typeface="+mn-ea"/>
                  <a:sym typeface="+mn-lt"/>
                </a:rPr>
                <a:t>2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8341685" y="2439265"/>
              <a:ext cx="1623297" cy="566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>
                  <a:solidFill>
                    <a:prstClr val="white"/>
                  </a:solidFill>
                  <a:cs typeface="+mn-ea"/>
                  <a:sym typeface="+mn-lt"/>
                </a:rPr>
                <a:t>标题</a:t>
              </a:r>
              <a:r>
                <a:rPr lang="en-US" altLang="zh-CN" sz="2400" b="1" dirty="0">
                  <a:solidFill>
                    <a:prstClr val="white"/>
                  </a:solidFill>
                  <a:cs typeface="+mn-ea"/>
                  <a:sym typeface="+mn-lt"/>
                </a:rPr>
                <a:t>3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9757684" y="3286357"/>
              <a:ext cx="1459766" cy="566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>
                  <a:solidFill>
                    <a:prstClr val="white"/>
                  </a:solidFill>
                  <a:cs typeface="+mn-ea"/>
                  <a:sym typeface="+mn-lt"/>
                </a:rPr>
                <a:t>标题</a:t>
              </a:r>
              <a:r>
                <a:rPr lang="en-US" altLang="zh-CN" sz="2400" b="1" dirty="0">
                  <a:solidFill>
                    <a:prstClr val="white"/>
                  </a:solidFill>
                  <a:cs typeface="+mn-ea"/>
                  <a:sym typeface="+mn-lt"/>
                </a:rPr>
                <a:t>4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9772036" y="4215619"/>
              <a:ext cx="1459766" cy="566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>
                  <a:solidFill>
                    <a:prstClr val="white"/>
                  </a:solidFill>
                  <a:cs typeface="+mn-ea"/>
                  <a:sym typeface="+mn-lt"/>
                </a:rPr>
                <a:t>标题</a:t>
              </a:r>
              <a:r>
                <a:rPr lang="en-US" altLang="zh-CN" sz="2400" b="1" dirty="0">
                  <a:solidFill>
                    <a:prstClr val="white"/>
                  </a:solidFill>
                  <a:cs typeface="+mn-ea"/>
                  <a:sym typeface="+mn-lt"/>
                </a:rPr>
                <a:t>5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9" name="TextBox 77"/>
          <p:cNvSpPr txBox="1"/>
          <p:nvPr/>
        </p:nvSpPr>
        <p:spPr>
          <a:xfrm>
            <a:off x="1906092" y="1998055"/>
            <a:ext cx="3115206" cy="627830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建议您在展示时采用微软雅黑字体</a:t>
            </a:r>
            <a:endParaRPr lang="en-US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2" name="TextBox 68"/>
          <p:cNvSpPr txBox="1"/>
          <p:nvPr/>
        </p:nvSpPr>
        <p:spPr>
          <a:xfrm>
            <a:off x="1906091" y="1663170"/>
            <a:ext cx="2825475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2" name="TextBox 77"/>
          <p:cNvSpPr txBox="1"/>
          <p:nvPr/>
        </p:nvSpPr>
        <p:spPr>
          <a:xfrm>
            <a:off x="1906091" y="2874866"/>
            <a:ext cx="3115207" cy="42123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建议您在展示时采用微软雅黑字体</a:t>
            </a:r>
            <a:endParaRPr lang="en-US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3" name="TextBox 68"/>
          <p:cNvSpPr txBox="1"/>
          <p:nvPr/>
        </p:nvSpPr>
        <p:spPr>
          <a:xfrm>
            <a:off x="1906091" y="2522606"/>
            <a:ext cx="2825475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5" name="TextBox 77"/>
          <p:cNvSpPr txBox="1"/>
          <p:nvPr/>
        </p:nvSpPr>
        <p:spPr>
          <a:xfrm>
            <a:off x="1906090" y="3755460"/>
            <a:ext cx="3115208" cy="42123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建议您在展示时采用微软雅黑字体</a:t>
            </a:r>
            <a:endParaRPr lang="en-US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4" name="TextBox 68"/>
          <p:cNvSpPr txBox="1"/>
          <p:nvPr/>
        </p:nvSpPr>
        <p:spPr>
          <a:xfrm>
            <a:off x="1906091" y="3416142"/>
            <a:ext cx="2825475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8" name="TextBox 77"/>
          <p:cNvSpPr txBox="1"/>
          <p:nvPr/>
        </p:nvSpPr>
        <p:spPr>
          <a:xfrm>
            <a:off x="1906090" y="4636054"/>
            <a:ext cx="3115207" cy="42123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建议您在展示时采用微软雅黑字体</a:t>
            </a:r>
            <a:endParaRPr lang="en-US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9" name="TextBox 68"/>
          <p:cNvSpPr txBox="1"/>
          <p:nvPr/>
        </p:nvSpPr>
        <p:spPr>
          <a:xfrm>
            <a:off x="1906091" y="4296736"/>
            <a:ext cx="2825475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srgbClr val="000000"/>
                </a:solidFill>
                <a:cs typeface="+mn-ea"/>
                <a:sym typeface="+mn-lt"/>
              </a:rPr>
              <a:t>4</a:t>
            </a: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1" name="TextBox 77"/>
          <p:cNvSpPr txBox="1"/>
          <p:nvPr/>
        </p:nvSpPr>
        <p:spPr>
          <a:xfrm>
            <a:off x="1906091" y="5541014"/>
            <a:ext cx="3115205" cy="443164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建议您在展示时采用微软雅黑字体</a:t>
            </a:r>
            <a:endParaRPr lang="en-US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0" name="TextBox 68"/>
          <p:cNvSpPr txBox="1"/>
          <p:nvPr/>
        </p:nvSpPr>
        <p:spPr>
          <a:xfrm>
            <a:off x="1906091" y="5177329"/>
            <a:ext cx="2825475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srgbClr val="000000"/>
                </a:solidFill>
                <a:cs typeface="+mn-ea"/>
                <a:sym typeface="+mn-lt"/>
              </a:rPr>
              <a:t>5</a:t>
            </a: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3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36" name="图片 3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5"/>
          <p:cNvSpPr/>
          <p:nvPr/>
        </p:nvSpPr>
        <p:spPr bwMode="gray">
          <a:xfrm flipH="1">
            <a:off x="3674306" y="1435100"/>
            <a:ext cx="2364083" cy="2364084"/>
          </a:xfrm>
          <a:custGeom>
            <a:avLst/>
            <a:gdLst>
              <a:gd name="T0" fmla="*/ 2147483647 w 1016"/>
              <a:gd name="T1" fmla="*/ 0 h 1016"/>
              <a:gd name="T2" fmla="*/ 0 w 1016"/>
              <a:gd name="T3" fmla="*/ 2147483647 h 1016"/>
              <a:gd name="T4" fmla="*/ 0 w 1016"/>
              <a:gd name="T5" fmla="*/ 2147483647 h 1016"/>
              <a:gd name="T6" fmla="*/ 2147483647 w 1016"/>
              <a:gd name="T7" fmla="*/ 2147483647 h 1016"/>
              <a:gd name="T8" fmla="*/ 2147483647 w 1016"/>
              <a:gd name="T9" fmla="*/ 2147483647 h 1016"/>
              <a:gd name="T10" fmla="*/ 2147483647 w 1016"/>
              <a:gd name="T11" fmla="*/ 0 h 10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16"/>
              <a:gd name="T19" fmla="*/ 0 h 1016"/>
              <a:gd name="T20" fmla="*/ 1016 w 1016"/>
              <a:gd name="T21" fmla="*/ 1016 h 10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16" h="1016">
                <a:moveTo>
                  <a:pt x="508" y="0"/>
                </a:moveTo>
                <a:cubicBezTo>
                  <a:pt x="227" y="0"/>
                  <a:pt x="0" y="227"/>
                  <a:pt x="0" y="508"/>
                </a:cubicBezTo>
                <a:cubicBezTo>
                  <a:pt x="0" y="1016"/>
                  <a:pt x="0" y="1016"/>
                  <a:pt x="0" y="1016"/>
                </a:cubicBezTo>
                <a:cubicBezTo>
                  <a:pt x="508" y="1016"/>
                  <a:pt x="508" y="1016"/>
                  <a:pt x="508" y="1016"/>
                </a:cubicBezTo>
                <a:cubicBezTo>
                  <a:pt x="789" y="1016"/>
                  <a:pt x="1016" y="789"/>
                  <a:pt x="1016" y="508"/>
                </a:cubicBezTo>
                <a:cubicBezTo>
                  <a:pt x="1016" y="227"/>
                  <a:pt x="789" y="0"/>
                  <a:pt x="508" y="0"/>
                </a:cubicBezTo>
                <a:close/>
              </a:path>
            </a:pathLst>
          </a:custGeom>
          <a:solidFill>
            <a:srgbClr val="CCF2E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" name="Freeform 35"/>
          <p:cNvSpPr/>
          <p:nvPr/>
        </p:nvSpPr>
        <p:spPr bwMode="gray">
          <a:xfrm>
            <a:off x="6241909" y="1435101"/>
            <a:ext cx="2364084" cy="2364083"/>
          </a:xfrm>
          <a:custGeom>
            <a:avLst/>
            <a:gdLst>
              <a:gd name="T0" fmla="*/ 2147483647 w 1016"/>
              <a:gd name="T1" fmla="*/ 0 h 1016"/>
              <a:gd name="T2" fmla="*/ 0 w 1016"/>
              <a:gd name="T3" fmla="*/ 2147483647 h 1016"/>
              <a:gd name="T4" fmla="*/ 0 w 1016"/>
              <a:gd name="T5" fmla="*/ 2147483647 h 1016"/>
              <a:gd name="T6" fmla="*/ 2147483647 w 1016"/>
              <a:gd name="T7" fmla="*/ 2147483647 h 1016"/>
              <a:gd name="T8" fmla="*/ 2147483647 w 1016"/>
              <a:gd name="T9" fmla="*/ 2147483647 h 1016"/>
              <a:gd name="T10" fmla="*/ 2147483647 w 1016"/>
              <a:gd name="T11" fmla="*/ 0 h 10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16"/>
              <a:gd name="T19" fmla="*/ 0 h 1016"/>
              <a:gd name="T20" fmla="*/ 1016 w 1016"/>
              <a:gd name="T21" fmla="*/ 1016 h 10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16" h="1016">
                <a:moveTo>
                  <a:pt x="508" y="0"/>
                </a:moveTo>
                <a:cubicBezTo>
                  <a:pt x="227" y="0"/>
                  <a:pt x="0" y="227"/>
                  <a:pt x="0" y="508"/>
                </a:cubicBezTo>
                <a:cubicBezTo>
                  <a:pt x="0" y="1016"/>
                  <a:pt x="0" y="1016"/>
                  <a:pt x="0" y="1016"/>
                </a:cubicBezTo>
                <a:cubicBezTo>
                  <a:pt x="508" y="1016"/>
                  <a:pt x="508" y="1016"/>
                  <a:pt x="508" y="1016"/>
                </a:cubicBezTo>
                <a:cubicBezTo>
                  <a:pt x="789" y="1016"/>
                  <a:pt x="1016" y="789"/>
                  <a:pt x="1016" y="508"/>
                </a:cubicBezTo>
                <a:cubicBezTo>
                  <a:pt x="1016" y="227"/>
                  <a:pt x="789" y="0"/>
                  <a:pt x="508" y="0"/>
                </a:cubicBezTo>
                <a:close/>
              </a:path>
            </a:pathLst>
          </a:custGeom>
          <a:solidFill>
            <a:srgbClr val="93B0C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" name="矩形 22"/>
          <p:cNvSpPr/>
          <p:nvPr/>
        </p:nvSpPr>
        <p:spPr>
          <a:xfrm>
            <a:off x="6237171" y="3970526"/>
            <a:ext cx="2364084" cy="2364083"/>
          </a:xfrm>
          <a:custGeom>
            <a:avLst/>
            <a:gdLst/>
            <a:ahLst/>
            <a:cxnLst/>
            <a:rect l="l" t="t" r="r" b="b"/>
            <a:pathLst>
              <a:path w="2376488" h="2376487">
                <a:moveTo>
                  <a:pt x="0" y="0"/>
                </a:moveTo>
                <a:cubicBezTo>
                  <a:pt x="1188244" y="0"/>
                  <a:pt x="1188244" y="0"/>
                  <a:pt x="1188244" y="0"/>
                </a:cubicBezTo>
                <a:cubicBezTo>
                  <a:pt x="1845521" y="0"/>
                  <a:pt x="2376488" y="530967"/>
                  <a:pt x="2376488" y="1188243"/>
                </a:cubicBezTo>
                <a:cubicBezTo>
                  <a:pt x="2376488" y="1845520"/>
                  <a:pt x="1845521" y="2376487"/>
                  <a:pt x="1188244" y="2376487"/>
                </a:cubicBezTo>
                <a:cubicBezTo>
                  <a:pt x="530967" y="2376487"/>
                  <a:pt x="0" y="1845520"/>
                  <a:pt x="0" y="1188243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CCF2E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" name="矩形 26"/>
          <p:cNvSpPr/>
          <p:nvPr/>
        </p:nvSpPr>
        <p:spPr>
          <a:xfrm>
            <a:off x="3664633" y="3981583"/>
            <a:ext cx="2364083" cy="2364083"/>
          </a:xfrm>
          <a:custGeom>
            <a:avLst/>
            <a:gdLst/>
            <a:ahLst/>
            <a:cxnLst/>
            <a:rect l="l" t="t" r="r" b="b"/>
            <a:pathLst>
              <a:path w="2376487" h="2376487">
                <a:moveTo>
                  <a:pt x="1188244" y="0"/>
                </a:moveTo>
                <a:cubicBezTo>
                  <a:pt x="1188256" y="0"/>
                  <a:pt x="1192038" y="0"/>
                  <a:pt x="2376487" y="0"/>
                </a:cubicBezTo>
                <a:cubicBezTo>
                  <a:pt x="2376487" y="19"/>
                  <a:pt x="2376487" y="4713"/>
                  <a:pt x="2376487" y="1188244"/>
                </a:cubicBezTo>
                <a:cubicBezTo>
                  <a:pt x="2376487" y="1845520"/>
                  <a:pt x="1845520" y="2376487"/>
                  <a:pt x="1188244" y="2376487"/>
                </a:cubicBezTo>
                <a:cubicBezTo>
                  <a:pt x="530967" y="2376487"/>
                  <a:pt x="0" y="1845520"/>
                  <a:pt x="0" y="1188244"/>
                </a:cubicBezTo>
                <a:cubicBezTo>
                  <a:pt x="0" y="530967"/>
                  <a:pt x="530967" y="0"/>
                  <a:pt x="1188244" y="0"/>
                </a:cubicBezTo>
                <a:close/>
              </a:path>
            </a:pathLst>
          </a:custGeom>
          <a:solidFill>
            <a:srgbClr val="93B0C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pic>
        <p:nvPicPr>
          <p:cNvPr id="6" name="Picture 17" descr="C:\Users\user\Desktop\xpic2196.jpg"/>
          <p:cNvPicPr>
            <a:picLocks noChangeAspect="1" noChangeArrowheads="1"/>
          </p:cNvPicPr>
          <p:nvPr/>
        </p:nvPicPr>
        <p:blipFill rotWithShape="1">
          <a:blip r:embed="rId3" cstate="screen"/>
          <a:srcRect/>
          <a:stretch>
            <a:fillRect/>
          </a:stretch>
        </p:blipFill>
        <p:spPr bwMode="auto">
          <a:xfrm>
            <a:off x="6579998" y="1656069"/>
            <a:ext cx="1683168" cy="1683168"/>
          </a:xfrm>
          <a:prstGeom prst="ellipse">
            <a:avLst/>
          </a:prstGeom>
          <a:blipFill dpi="0" rotWithShape="1">
            <a:blip r:embed="rId4" cstate="screen"/>
            <a:srcRect/>
            <a:stretch>
              <a:fillRect/>
            </a:stretch>
          </a:blipFill>
          <a:ln w="19050" cap="flat" cmpd="sng">
            <a:noFill/>
            <a:rou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1"/>
          <p:cNvSpPr txBox="1"/>
          <p:nvPr/>
        </p:nvSpPr>
        <p:spPr>
          <a:xfrm>
            <a:off x="4871562" y="3399632"/>
            <a:ext cx="1102213" cy="367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rgbClr val="FFFFFF"/>
                </a:solidFill>
                <a:cs typeface="+mn-ea"/>
                <a:sym typeface="+mn-lt"/>
              </a:rPr>
              <a:t>您的标题</a:t>
            </a:r>
          </a:p>
        </p:txBody>
      </p:sp>
      <p:pic>
        <p:nvPicPr>
          <p:cNvPr id="8" name="Picture 2" descr="F:\360云盘\03-doing\110219_1312885192182.jpg"/>
          <p:cNvPicPr>
            <a:picLocks noChangeAspect="1" noChangeArrowheads="1"/>
          </p:cNvPicPr>
          <p:nvPr/>
        </p:nvPicPr>
        <p:blipFill rotWithShape="1">
          <a:blip r:embed="rId5" cstate="screen"/>
          <a:srcRect/>
          <a:stretch>
            <a:fillRect/>
          </a:stretch>
        </p:blipFill>
        <p:spPr bwMode="auto">
          <a:xfrm>
            <a:off x="3953300" y="1656069"/>
            <a:ext cx="1683168" cy="1683168"/>
          </a:xfrm>
          <a:prstGeom prst="ellipse">
            <a:avLst/>
          </a:prstGeom>
          <a:blipFill dpi="0" rotWithShape="1">
            <a:blip r:embed="rId4" cstate="screen"/>
            <a:srcRect/>
            <a:stretch>
              <a:fillRect/>
            </a:stretch>
          </a:blipFill>
          <a:ln w="19050" cap="flat" cmpd="sng">
            <a:noFill/>
            <a:rou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3" descr="F:\360云盘\02-个人资料\！PPT图片及版面资源\05-PPT精选插图\02-商务类\01-商务综合\sy_20111207231959434010.jpg"/>
          <p:cNvPicPr>
            <a:picLocks noChangeAspect="1" noChangeArrowheads="1"/>
          </p:cNvPicPr>
          <p:nvPr/>
        </p:nvPicPr>
        <p:blipFill rotWithShape="1">
          <a:blip r:embed="rId6" cstate="screen"/>
          <a:srcRect/>
          <a:stretch>
            <a:fillRect/>
          </a:stretch>
        </p:blipFill>
        <p:spPr bwMode="auto">
          <a:xfrm>
            <a:off x="3953300" y="4405584"/>
            <a:ext cx="1683168" cy="1683168"/>
          </a:xfrm>
          <a:prstGeom prst="ellipse">
            <a:avLst/>
          </a:prstGeom>
          <a:blipFill dpi="0" rotWithShape="1">
            <a:blip r:embed="rId4" cstate="screen"/>
            <a:srcRect/>
            <a:stretch>
              <a:fillRect/>
            </a:stretch>
          </a:blipFill>
          <a:ln w="19050" cap="flat" cmpd="sng">
            <a:noFill/>
            <a:rou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4" descr="C:\Documents and Settings\t11318\桌面\图片2.jpg"/>
          <p:cNvPicPr>
            <a:picLocks noChangeAspect="1" noChangeArrowheads="1"/>
          </p:cNvPicPr>
          <p:nvPr/>
        </p:nvPicPr>
        <p:blipFill rotWithShape="1">
          <a:blip r:embed="rId7" cstate="screen"/>
          <a:srcRect/>
          <a:stretch>
            <a:fillRect/>
          </a:stretch>
        </p:blipFill>
        <p:spPr bwMode="auto">
          <a:xfrm>
            <a:off x="6579998" y="4405584"/>
            <a:ext cx="1683168" cy="1683168"/>
          </a:xfrm>
          <a:prstGeom prst="ellipse">
            <a:avLst/>
          </a:prstGeom>
          <a:blipFill dpi="0" rotWithShape="1">
            <a:blip r:embed="rId4" cstate="screen"/>
            <a:srcRect/>
            <a:stretch>
              <a:fillRect/>
            </a:stretch>
          </a:blipFill>
          <a:ln w="19050" cap="flat" cmpd="sng">
            <a:noFill/>
            <a:rou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8" name="TextBox 1"/>
          <p:cNvSpPr txBox="1"/>
          <p:nvPr/>
        </p:nvSpPr>
        <p:spPr>
          <a:xfrm>
            <a:off x="6229005" y="3413627"/>
            <a:ext cx="1102213" cy="367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rgbClr val="FFFFFF"/>
                </a:solidFill>
                <a:cs typeface="+mn-ea"/>
                <a:sym typeface="+mn-lt"/>
              </a:rPr>
              <a:t>您的标题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6215012" y="4001386"/>
            <a:ext cx="1102213" cy="367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rgbClr val="FFFFFF"/>
                </a:solidFill>
                <a:cs typeface="+mn-ea"/>
                <a:sym typeface="+mn-lt"/>
              </a:rPr>
              <a:t>您的标题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4899551" y="4015380"/>
            <a:ext cx="1102213" cy="367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rgbClr val="FFFFFF"/>
                </a:solidFill>
                <a:cs typeface="+mn-ea"/>
                <a:sym typeface="+mn-lt"/>
              </a:rPr>
              <a:t>您的标题</a:t>
            </a:r>
          </a:p>
        </p:txBody>
      </p:sp>
      <p:sp>
        <p:nvSpPr>
          <p:cNvPr id="22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 bwMode="auto">
          <a:xfrm>
            <a:off x="6731666" y="1343110"/>
            <a:ext cx="4506603" cy="5514890"/>
          </a:xfrm>
          <a:custGeom>
            <a:avLst/>
            <a:gdLst>
              <a:gd name="T0" fmla="*/ 1412 w 1646"/>
              <a:gd name="T1" fmla="*/ 1674 h 2015"/>
              <a:gd name="T2" fmla="*/ 1372 w 1646"/>
              <a:gd name="T3" fmla="*/ 1163 h 2015"/>
              <a:gd name="T4" fmla="*/ 1439 w 1646"/>
              <a:gd name="T5" fmla="*/ 1075 h 2015"/>
              <a:gd name="T6" fmla="*/ 1536 w 1646"/>
              <a:gd name="T7" fmla="*/ 808 h 2015"/>
              <a:gd name="T8" fmla="*/ 1247 w 1646"/>
              <a:gd name="T9" fmla="*/ 156 h 2015"/>
              <a:gd name="T10" fmla="*/ 493 w 1646"/>
              <a:gd name="T11" fmla="*/ 100 h 2015"/>
              <a:gd name="T12" fmla="*/ 398 w 1646"/>
              <a:gd name="T13" fmla="*/ 157 h 2015"/>
              <a:gd name="T14" fmla="*/ 163 w 1646"/>
              <a:gd name="T15" fmla="*/ 524 h 2015"/>
              <a:gd name="T16" fmla="*/ 126 w 1646"/>
              <a:gd name="T17" fmla="*/ 617 h 2015"/>
              <a:gd name="T18" fmla="*/ 134 w 1646"/>
              <a:gd name="T19" fmla="*/ 682 h 2015"/>
              <a:gd name="T20" fmla="*/ 133 w 1646"/>
              <a:gd name="T21" fmla="*/ 749 h 2015"/>
              <a:gd name="T22" fmla="*/ 20 w 1646"/>
              <a:gd name="T23" fmla="*/ 977 h 2015"/>
              <a:gd name="T24" fmla="*/ 1 w 1646"/>
              <a:gd name="T25" fmla="*/ 1022 h 2015"/>
              <a:gd name="T26" fmla="*/ 35 w 1646"/>
              <a:gd name="T27" fmla="*/ 1079 h 2015"/>
              <a:gd name="T28" fmla="*/ 89 w 1646"/>
              <a:gd name="T29" fmla="*/ 1092 h 2015"/>
              <a:gd name="T30" fmla="*/ 103 w 1646"/>
              <a:gd name="T31" fmla="*/ 1178 h 2015"/>
              <a:gd name="T32" fmla="*/ 88 w 1646"/>
              <a:gd name="T33" fmla="*/ 1208 h 2015"/>
              <a:gd name="T34" fmla="*/ 113 w 1646"/>
              <a:gd name="T35" fmla="*/ 1250 h 2015"/>
              <a:gd name="T36" fmla="*/ 141 w 1646"/>
              <a:gd name="T37" fmla="*/ 1260 h 2015"/>
              <a:gd name="T38" fmla="*/ 118 w 1646"/>
              <a:gd name="T39" fmla="*/ 1278 h 2015"/>
              <a:gd name="T40" fmla="*/ 136 w 1646"/>
              <a:gd name="T41" fmla="*/ 1339 h 2015"/>
              <a:gd name="T42" fmla="*/ 151 w 1646"/>
              <a:gd name="T43" fmla="*/ 1373 h 2015"/>
              <a:gd name="T44" fmla="*/ 139 w 1646"/>
              <a:gd name="T45" fmla="*/ 1432 h 2015"/>
              <a:gd name="T46" fmla="*/ 215 w 1646"/>
              <a:gd name="T47" fmla="*/ 1540 h 2015"/>
              <a:gd name="T48" fmla="*/ 436 w 1646"/>
              <a:gd name="T49" fmla="*/ 1546 h 2015"/>
              <a:gd name="T50" fmla="*/ 541 w 1646"/>
              <a:gd name="T51" fmla="*/ 1617 h 2015"/>
              <a:gd name="T52" fmla="*/ 560 w 1646"/>
              <a:gd name="T53" fmla="*/ 1684 h 2015"/>
              <a:gd name="T54" fmla="*/ 644 w 1646"/>
              <a:gd name="T55" fmla="*/ 1879 h 2015"/>
              <a:gd name="T56" fmla="*/ 607 w 1646"/>
              <a:gd name="T57" fmla="*/ 2015 h 2015"/>
              <a:gd name="T58" fmla="*/ 1646 w 1646"/>
              <a:gd name="T59" fmla="*/ 2015 h 2015"/>
              <a:gd name="T60" fmla="*/ 1412 w 1646"/>
              <a:gd name="T61" fmla="*/ 1674 h 2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646" h="2015">
                <a:moveTo>
                  <a:pt x="1412" y="1674"/>
                </a:moveTo>
                <a:cubicBezTo>
                  <a:pt x="1287" y="1534"/>
                  <a:pt x="1265" y="1326"/>
                  <a:pt x="1372" y="1163"/>
                </a:cubicBezTo>
                <a:cubicBezTo>
                  <a:pt x="1391" y="1135"/>
                  <a:pt x="1413" y="1106"/>
                  <a:pt x="1439" y="1075"/>
                </a:cubicBezTo>
                <a:cubicBezTo>
                  <a:pt x="1499" y="1000"/>
                  <a:pt x="1530" y="907"/>
                  <a:pt x="1536" y="808"/>
                </a:cubicBezTo>
                <a:cubicBezTo>
                  <a:pt x="1551" y="579"/>
                  <a:pt x="1439" y="291"/>
                  <a:pt x="1247" y="156"/>
                </a:cubicBezTo>
                <a:cubicBezTo>
                  <a:pt x="1032" y="18"/>
                  <a:pt x="744" y="0"/>
                  <a:pt x="493" y="100"/>
                </a:cubicBezTo>
                <a:cubicBezTo>
                  <a:pt x="460" y="116"/>
                  <a:pt x="429" y="135"/>
                  <a:pt x="398" y="157"/>
                </a:cubicBezTo>
                <a:cubicBezTo>
                  <a:pt x="258" y="258"/>
                  <a:pt x="224" y="369"/>
                  <a:pt x="163" y="524"/>
                </a:cubicBezTo>
                <a:cubicBezTo>
                  <a:pt x="151" y="554"/>
                  <a:pt x="133" y="585"/>
                  <a:pt x="126" y="617"/>
                </a:cubicBezTo>
                <a:cubicBezTo>
                  <a:pt x="119" y="652"/>
                  <a:pt x="127" y="664"/>
                  <a:pt x="134" y="682"/>
                </a:cubicBezTo>
                <a:cubicBezTo>
                  <a:pt x="145" y="707"/>
                  <a:pt x="144" y="723"/>
                  <a:pt x="133" y="749"/>
                </a:cubicBezTo>
                <a:cubicBezTo>
                  <a:pt x="97" y="826"/>
                  <a:pt x="65" y="904"/>
                  <a:pt x="20" y="977"/>
                </a:cubicBezTo>
                <a:cubicBezTo>
                  <a:pt x="12" y="989"/>
                  <a:pt x="2" y="1005"/>
                  <a:pt x="1" y="1022"/>
                </a:cubicBezTo>
                <a:cubicBezTo>
                  <a:pt x="0" y="1046"/>
                  <a:pt x="11" y="1070"/>
                  <a:pt x="35" y="1079"/>
                </a:cubicBezTo>
                <a:cubicBezTo>
                  <a:pt x="52" y="1085"/>
                  <a:pt x="71" y="1083"/>
                  <a:pt x="89" y="1092"/>
                </a:cubicBezTo>
                <a:cubicBezTo>
                  <a:pt x="130" y="1112"/>
                  <a:pt x="124" y="1148"/>
                  <a:pt x="103" y="1178"/>
                </a:cubicBezTo>
                <a:cubicBezTo>
                  <a:pt x="96" y="1189"/>
                  <a:pt x="89" y="1199"/>
                  <a:pt x="88" y="1208"/>
                </a:cubicBezTo>
                <a:cubicBezTo>
                  <a:pt x="85" y="1225"/>
                  <a:pt x="90" y="1240"/>
                  <a:pt x="113" y="1250"/>
                </a:cubicBezTo>
                <a:cubicBezTo>
                  <a:pt x="120" y="1254"/>
                  <a:pt x="130" y="1257"/>
                  <a:pt x="141" y="1260"/>
                </a:cubicBezTo>
                <a:cubicBezTo>
                  <a:pt x="131" y="1266"/>
                  <a:pt x="123" y="1272"/>
                  <a:pt x="118" y="1278"/>
                </a:cubicBezTo>
                <a:cubicBezTo>
                  <a:pt x="94" y="1302"/>
                  <a:pt x="114" y="1325"/>
                  <a:pt x="136" y="1339"/>
                </a:cubicBezTo>
                <a:cubicBezTo>
                  <a:pt x="150" y="1348"/>
                  <a:pt x="159" y="1356"/>
                  <a:pt x="151" y="1373"/>
                </a:cubicBezTo>
                <a:cubicBezTo>
                  <a:pt x="142" y="1393"/>
                  <a:pt x="139" y="1413"/>
                  <a:pt x="139" y="1432"/>
                </a:cubicBezTo>
                <a:cubicBezTo>
                  <a:pt x="140" y="1481"/>
                  <a:pt x="166" y="1527"/>
                  <a:pt x="215" y="1540"/>
                </a:cubicBezTo>
                <a:cubicBezTo>
                  <a:pt x="277" y="1556"/>
                  <a:pt x="371" y="1542"/>
                  <a:pt x="436" y="1546"/>
                </a:cubicBezTo>
                <a:cubicBezTo>
                  <a:pt x="483" y="1550"/>
                  <a:pt x="520" y="1567"/>
                  <a:pt x="541" y="1617"/>
                </a:cubicBezTo>
                <a:cubicBezTo>
                  <a:pt x="550" y="1639"/>
                  <a:pt x="555" y="1661"/>
                  <a:pt x="560" y="1684"/>
                </a:cubicBezTo>
                <a:cubicBezTo>
                  <a:pt x="577" y="1767"/>
                  <a:pt x="616" y="1806"/>
                  <a:pt x="644" y="1879"/>
                </a:cubicBezTo>
                <a:cubicBezTo>
                  <a:pt x="660" y="1920"/>
                  <a:pt x="660" y="1966"/>
                  <a:pt x="607" y="2015"/>
                </a:cubicBezTo>
                <a:cubicBezTo>
                  <a:pt x="1646" y="2015"/>
                  <a:pt x="1646" y="2015"/>
                  <a:pt x="1646" y="2015"/>
                </a:cubicBezTo>
                <a:cubicBezTo>
                  <a:pt x="1600" y="1886"/>
                  <a:pt x="1527" y="1803"/>
                  <a:pt x="1412" y="1674"/>
                </a:cubicBezTo>
                <a:close/>
              </a:path>
            </a:pathLst>
          </a:custGeom>
          <a:solidFill>
            <a:srgbClr val="CCF2EA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6731666" y="1444565"/>
            <a:ext cx="2223241" cy="5413435"/>
          </a:xfrm>
          <a:custGeom>
            <a:avLst/>
            <a:gdLst>
              <a:gd name="T0" fmla="*/ 812 w 812"/>
              <a:gd name="T1" fmla="*/ 0 h 1978"/>
              <a:gd name="T2" fmla="*/ 493 w 812"/>
              <a:gd name="T3" fmla="*/ 63 h 1978"/>
              <a:gd name="T4" fmla="*/ 398 w 812"/>
              <a:gd name="T5" fmla="*/ 120 h 1978"/>
              <a:gd name="T6" fmla="*/ 163 w 812"/>
              <a:gd name="T7" fmla="*/ 487 h 1978"/>
              <a:gd name="T8" fmla="*/ 126 w 812"/>
              <a:gd name="T9" fmla="*/ 580 h 1978"/>
              <a:gd name="T10" fmla="*/ 134 w 812"/>
              <a:gd name="T11" fmla="*/ 645 h 1978"/>
              <a:gd name="T12" fmla="*/ 133 w 812"/>
              <a:gd name="T13" fmla="*/ 712 h 1978"/>
              <a:gd name="T14" fmla="*/ 20 w 812"/>
              <a:gd name="T15" fmla="*/ 940 h 1978"/>
              <a:gd name="T16" fmla="*/ 1 w 812"/>
              <a:gd name="T17" fmla="*/ 985 h 1978"/>
              <a:gd name="T18" fmla="*/ 35 w 812"/>
              <a:gd name="T19" fmla="*/ 1042 h 1978"/>
              <a:gd name="T20" fmla="*/ 89 w 812"/>
              <a:gd name="T21" fmla="*/ 1055 h 1978"/>
              <a:gd name="T22" fmla="*/ 103 w 812"/>
              <a:gd name="T23" fmla="*/ 1141 h 1978"/>
              <a:gd name="T24" fmla="*/ 88 w 812"/>
              <a:gd name="T25" fmla="*/ 1171 h 1978"/>
              <a:gd name="T26" fmla="*/ 113 w 812"/>
              <a:gd name="T27" fmla="*/ 1213 h 1978"/>
              <a:gd name="T28" fmla="*/ 141 w 812"/>
              <a:gd name="T29" fmla="*/ 1223 h 1978"/>
              <a:gd name="T30" fmla="*/ 118 w 812"/>
              <a:gd name="T31" fmla="*/ 1241 h 1978"/>
              <a:gd name="T32" fmla="*/ 136 w 812"/>
              <a:gd name="T33" fmla="*/ 1302 h 1978"/>
              <a:gd name="T34" fmla="*/ 151 w 812"/>
              <a:gd name="T35" fmla="*/ 1336 h 1978"/>
              <a:gd name="T36" fmla="*/ 139 w 812"/>
              <a:gd name="T37" fmla="*/ 1395 h 1978"/>
              <a:gd name="T38" fmla="*/ 215 w 812"/>
              <a:gd name="T39" fmla="*/ 1503 h 1978"/>
              <a:gd name="T40" fmla="*/ 436 w 812"/>
              <a:gd name="T41" fmla="*/ 1509 h 1978"/>
              <a:gd name="T42" fmla="*/ 541 w 812"/>
              <a:gd name="T43" fmla="*/ 1580 h 1978"/>
              <a:gd name="T44" fmla="*/ 560 w 812"/>
              <a:gd name="T45" fmla="*/ 1647 h 1978"/>
              <a:gd name="T46" fmla="*/ 644 w 812"/>
              <a:gd name="T47" fmla="*/ 1842 h 1978"/>
              <a:gd name="T48" fmla="*/ 607 w 812"/>
              <a:gd name="T49" fmla="*/ 1978 h 1978"/>
              <a:gd name="T50" fmla="*/ 812 w 812"/>
              <a:gd name="T51" fmla="*/ 1978 h 1978"/>
              <a:gd name="T52" fmla="*/ 812 w 812"/>
              <a:gd name="T53" fmla="*/ 0 h 19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812" h="1978">
                <a:moveTo>
                  <a:pt x="812" y="0"/>
                </a:moveTo>
                <a:cubicBezTo>
                  <a:pt x="704" y="1"/>
                  <a:pt x="596" y="22"/>
                  <a:pt x="493" y="63"/>
                </a:cubicBezTo>
                <a:cubicBezTo>
                  <a:pt x="460" y="79"/>
                  <a:pt x="429" y="98"/>
                  <a:pt x="398" y="120"/>
                </a:cubicBezTo>
                <a:cubicBezTo>
                  <a:pt x="258" y="221"/>
                  <a:pt x="224" y="332"/>
                  <a:pt x="163" y="487"/>
                </a:cubicBezTo>
                <a:cubicBezTo>
                  <a:pt x="151" y="517"/>
                  <a:pt x="133" y="548"/>
                  <a:pt x="126" y="580"/>
                </a:cubicBezTo>
                <a:cubicBezTo>
                  <a:pt x="119" y="615"/>
                  <a:pt x="127" y="627"/>
                  <a:pt x="134" y="645"/>
                </a:cubicBezTo>
                <a:cubicBezTo>
                  <a:pt x="145" y="670"/>
                  <a:pt x="144" y="686"/>
                  <a:pt x="133" y="712"/>
                </a:cubicBezTo>
                <a:cubicBezTo>
                  <a:pt x="97" y="789"/>
                  <a:pt x="65" y="867"/>
                  <a:pt x="20" y="940"/>
                </a:cubicBezTo>
                <a:cubicBezTo>
                  <a:pt x="12" y="952"/>
                  <a:pt x="2" y="968"/>
                  <a:pt x="1" y="985"/>
                </a:cubicBezTo>
                <a:cubicBezTo>
                  <a:pt x="0" y="1009"/>
                  <a:pt x="11" y="1033"/>
                  <a:pt x="35" y="1042"/>
                </a:cubicBezTo>
                <a:cubicBezTo>
                  <a:pt x="52" y="1048"/>
                  <a:pt x="71" y="1046"/>
                  <a:pt x="89" y="1055"/>
                </a:cubicBezTo>
                <a:cubicBezTo>
                  <a:pt x="130" y="1075"/>
                  <a:pt x="124" y="1111"/>
                  <a:pt x="103" y="1141"/>
                </a:cubicBezTo>
                <a:cubicBezTo>
                  <a:pt x="96" y="1152"/>
                  <a:pt x="89" y="1162"/>
                  <a:pt x="88" y="1171"/>
                </a:cubicBezTo>
                <a:cubicBezTo>
                  <a:pt x="85" y="1188"/>
                  <a:pt x="90" y="1203"/>
                  <a:pt x="113" y="1213"/>
                </a:cubicBezTo>
                <a:cubicBezTo>
                  <a:pt x="120" y="1217"/>
                  <a:pt x="130" y="1220"/>
                  <a:pt x="141" y="1223"/>
                </a:cubicBezTo>
                <a:cubicBezTo>
                  <a:pt x="131" y="1229"/>
                  <a:pt x="123" y="1235"/>
                  <a:pt x="118" y="1241"/>
                </a:cubicBezTo>
                <a:cubicBezTo>
                  <a:pt x="94" y="1265"/>
                  <a:pt x="114" y="1288"/>
                  <a:pt x="136" y="1302"/>
                </a:cubicBezTo>
                <a:cubicBezTo>
                  <a:pt x="150" y="1311"/>
                  <a:pt x="159" y="1319"/>
                  <a:pt x="151" y="1336"/>
                </a:cubicBezTo>
                <a:cubicBezTo>
                  <a:pt x="142" y="1356"/>
                  <a:pt x="139" y="1376"/>
                  <a:pt x="139" y="1395"/>
                </a:cubicBezTo>
                <a:cubicBezTo>
                  <a:pt x="140" y="1444"/>
                  <a:pt x="166" y="1490"/>
                  <a:pt x="215" y="1503"/>
                </a:cubicBezTo>
                <a:cubicBezTo>
                  <a:pt x="277" y="1519"/>
                  <a:pt x="371" y="1505"/>
                  <a:pt x="436" y="1509"/>
                </a:cubicBezTo>
                <a:cubicBezTo>
                  <a:pt x="483" y="1513"/>
                  <a:pt x="520" y="1530"/>
                  <a:pt x="541" y="1580"/>
                </a:cubicBezTo>
                <a:cubicBezTo>
                  <a:pt x="550" y="1602"/>
                  <a:pt x="555" y="1624"/>
                  <a:pt x="560" y="1647"/>
                </a:cubicBezTo>
                <a:cubicBezTo>
                  <a:pt x="577" y="1730"/>
                  <a:pt x="616" y="1769"/>
                  <a:pt x="644" y="1842"/>
                </a:cubicBezTo>
                <a:cubicBezTo>
                  <a:pt x="660" y="1883"/>
                  <a:pt x="660" y="1929"/>
                  <a:pt x="607" y="1978"/>
                </a:cubicBezTo>
                <a:cubicBezTo>
                  <a:pt x="812" y="1978"/>
                  <a:pt x="812" y="1978"/>
                  <a:pt x="812" y="1978"/>
                </a:cubicBezTo>
                <a:cubicBezTo>
                  <a:pt x="812" y="0"/>
                  <a:pt x="812" y="0"/>
                  <a:pt x="812" y="0"/>
                </a:cubicBezTo>
                <a:close/>
              </a:path>
            </a:pathLst>
          </a:custGeom>
          <a:solidFill>
            <a:srgbClr val="93B0C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6870697" y="1343110"/>
            <a:ext cx="4107046" cy="2523848"/>
          </a:xfrm>
          <a:custGeom>
            <a:avLst/>
            <a:gdLst>
              <a:gd name="T0" fmla="*/ 1466 w 1500"/>
              <a:gd name="T1" fmla="*/ 922 h 922"/>
              <a:gd name="T2" fmla="*/ 1485 w 1500"/>
              <a:gd name="T3" fmla="*/ 808 h 922"/>
              <a:gd name="T4" fmla="*/ 1196 w 1500"/>
              <a:gd name="T5" fmla="*/ 156 h 922"/>
              <a:gd name="T6" fmla="*/ 442 w 1500"/>
              <a:gd name="T7" fmla="*/ 100 h 922"/>
              <a:gd name="T8" fmla="*/ 347 w 1500"/>
              <a:gd name="T9" fmla="*/ 157 h 922"/>
              <a:gd name="T10" fmla="*/ 112 w 1500"/>
              <a:gd name="T11" fmla="*/ 524 h 922"/>
              <a:gd name="T12" fmla="*/ 75 w 1500"/>
              <a:gd name="T13" fmla="*/ 617 h 922"/>
              <a:gd name="T14" fmla="*/ 83 w 1500"/>
              <a:gd name="T15" fmla="*/ 682 h 922"/>
              <a:gd name="T16" fmla="*/ 82 w 1500"/>
              <a:gd name="T17" fmla="*/ 749 h 922"/>
              <a:gd name="T18" fmla="*/ 0 w 1500"/>
              <a:gd name="T19" fmla="*/ 922 h 922"/>
              <a:gd name="T20" fmla="*/ 1466 w 1500"/>
              <a:gd name="T21" fmla="*/ 922 h 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00" h="922">
                <a:moveTo>
                  <a:pt x="1466" y="922"/>
                </a:moveTo>
                <a:cubicBezTo>
                  <a:pt x="1476" y="885"/>
                  <a:pt x="1483" y="847"/>
                  <a:pt x="1485" y="808"/>
                </a:cubicBezTo>
                <a:cubicBezTo>
                  <a:pt x="1500" y="579"/>
                  <a:pt x="1388" y="291"/>
                  <a:pt x="1196" y="156"/>
                </a:cubicBezTo>
                <a:cubicBezTo>
                  <a:pt x="981" y="18"/>
                  <a:pt x="693" y="0"/>
                  <a:pt x="442" y="100"/>
                </a:cubicBezTo>
                <a:cubicBezTo>
                  <a:pt x="409" y="116"/>
                  <a:pt x="378" y="135"/>
                  <a:pt x="347" y="157"/>
                </a:cubicBezTo>
                <a:cubicBezTo>
                  <a:pt x="207" y="258"/>
                  <a:pt x="173" y="369"/>
                  <a:pt x="112" y="524"/>
                </a:cubicBezTo>
                <a:cubicBezTo>
                  <a:pt x="100" y="554"/>
                  <a:pt x="82" y="585"/>
                  <a:pt x="75" y="617"/>
                </a:cubicBezTo>
                <a:cubicBezTo>
                  <a:pt x="68" y="652"/>
                  <a:pt x="76" y="664"/>
                  <a:pt x="83" y="682"/>
                </a:cubicBezTo>
                <a:cubicBezTo>
                  <a:pt x="94" y="707"/>
                  <a:pt x="93" y="723"/>
                  <a:pt x="82" y="749"/>
                </a:cubicBezTo>
                <a:cubicBezTo>
                  <a:pt x="55" y="807"/>
                  <a:pt x="30" y="866"/>
                  <a:pt x="0" y="922"/>
                </a:cubicBezTo>
                <a:cubicBezTo>
                  <a:pt x="1466" y="922"/>
                  <a:pt x="1466" y="922"/>
                  <a:pt x="1466" y="922"/>
                </a:cubicBezTo>
                <a:close/>
              </a:path>
            </a:pathLst>
          </a:custGeom>
          <a:solidFill>
            <a:srgbClr val="93B0C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" name="Freeform 8"/>
          <p:cNvSpPr/>
          <p:nvPr/>
        </p:nvSpPr>
        <p:spPr bwMode="auto">
          <a:xfrm>
            <a:off x="6870697" y="1444565"/>
            <a:ext cx="2084210" cy="2422393"/>
          </a:xfrm>
          <a:custGeom>
            <a:avLst/>
            <a:gdLst>
              <a:gd name="T0" fmla="*/ 761 w 761"/>
              <a:gd name="T1" fmla="*/ 0 h 885"/>
              <a:gd name="T2" fmla="*/ 442 w 761"/>
              <a:gd name="T3" fmla="*/ 63 h 885"/>
              <a:gd name="T4" fmla="*/ 347 w 761"/>
              <a:gd name="T5" fmla="*/ 120 h 885"/>
              <a:gd name="T6" fmla="*/ 112 w 761"/>
              <a:gd name="T7" fmla="*/ 487 h 885"/>
              <a:gd name="T8" fmla="*/ 75 w 761"/>
              <a:gd name="T9" fmla="*/ 580 h 885"/>
              <a:gd name="T10" fmla="*/ 83 w 761"/>
              <a:gd name="T11" fmla="*/ 645 h 885"/>
              <a:gd name="T12" fmla="*/ 82 w 761"/>
              <a:gd name="T13" fmla="*/ 712 h 885"/>
              <a:gd name="T14" fmla="*/ 0 w 761"/>
              <a:gd name="T15" fmla="*/ 885 h 885"/>
              <a:gd name="T16" fmla="*/ 761 w 761"/>
              <a:gd name="T17" fmla="*/ 885 h 885"/>
              <a:gd name="T18" fmla="*/ 761 w 761"/>
              <a:gd name="T19" fmla="*/ 0 h 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61" h="885">
                <a:moveTo>
                  <a:pt x="761" y="0"/>
                </a:moveTo>
                <a:cubicBezTo>
                  <a:pt x="653" y="1"/>
                  <a:pt x="545" y="22"/>
                  <a:pt x="442" y="63"/>
                </a:cubicBezTo>
                <a:cubicBezTo>
                  <a:pt x="409" y="79"/>
                  <a:pt x="378" y="98"/>
                  <a:pt x="347" y="120"/>
                </a:cubicBezTo>
                <a:cubicBezTo>
                  <a:pt x="207" y="221"/>
                  <a:pt x="173" y="332"/>
                  <a:pt x="112" y="487"/>
                </a:cubicBezTo>
                <a:cubicBezTo>
                  <a:pt x="100" y="517"/>
                  <a:pt x="82" y="548"/>
                  <a:pt x="75" y="580"/>
                </a:cubicBezTo>
                <a:cubicBezTo>
                  <a:pt x="68" y="615"/>
                  <a:pt x="76" y="627"/>
                  <a:pt x="83" y="645"/>
                </a:cubicBezTo>
                <a:cubicBezTo>
                  <a:pt x="94" y="670"/>
                  <a:pt x="93" y="686"/>
                  <a:pt x="82" y="712"/>
                </a:cubicBezTo>
                <a:cubicBezTo>
                  <a:pt x="55" y="770"/>
                  <a:pt x="30" y="829"/>
                  <a:pt x="0" y="885"/>
                </a:cubicBezTo>
                <a:cubicBezTo>
                  <a:pt x="761" y="885"/>
                  <a:pt x="761" y="885"/>
                  <a:pt x="761" y="885"/>
                </a:cubicBezTo>
                <a:cubicBezTo>
                  <a:pt x="761" y="0"/>
                  <a:pt x="761" y="0"/>
                  <a:pt x="761" y="0"/>
                </a:cubicBezTo>
                <a:close/>
              </a:path>
            </a:pathLst>
          </a:custGeom>
          <a:solidFill>
            <a:srgbClr val="CCF2EA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3" name="Freeform 9"/>
          <p:cNvSpPr/>
          <p:nvPr/>
        </p:nvSpPr>
        <p:spPr bwMode="auto">
          <a:xfrm>
            <a:off x="8500238" y="3029016"/>
            <a:ext cx="205415" cy="681376"/>
          </a:xfrm>
          <a:custGeom>
            <a:avLst/>
            <a:gdLst>
              <a:gd name="T0" fmla="*/ 164 w 164"/>
              <a:gd name="T1" fmla="*/ 0 h 544"/>
              <a:gd name="T2" fmla="*/ 164 w 164"/>
              <a:gd name="T3" fmla="*/ 544 h 544"/>
              <a:gd name="T4" fmla="*/ 72 w 164"/>
              <a:gd name="T5" fmla="*/ 544 h 544"/>
              <a:gd name="T6" fmla="*/ 72 w 164"/>
              <a:gd name="T7" fmla="*/ 75 h 544"/>
              <a:gd name="T8" fmla="*/ 41 w 164"/>
              <a:gd name="T9" fmla="*/ 134 h 544"/>
              <a:gd name="T10" fmla="*/ 0 w 164"/>
              <a:gd name="T11" fmla="*/ 110 h 544"/>
              <a:gd name="T12" fmla="*/ 63 w 164"/>
              <a:gd name="T13" fmla="*/ 0 h 544"/>
              <a:gd name="T14" fmla="*/ 164 w 164"/>
              <a:gd name="T15" fmla="*/ 0 h 544"/>
              <a:gd name="T16" fmla="*/ 164 w 164"/>
              <a:gd name="T17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4" h="544">
                <a:moveTo>
                  <a:pt x="164" y="0"/>
                </a:moveTo>
                <a:lnTo>
                  <a:pt x="164" y="544"/>
                </a:lnTo>
                <a:lnTo>
                  <a:pt x="72" y="544"/>
                </a:lnTo>
                <a:lnTo>
                  <a:pt x="72" y="75"/>
                </a:lnTo>
                <a:lnTo>
                  <a:pt x="41" y="134"/>
                </a:lnTo>
                <a:lnTo>
                  <a:pt x="0" y="110"/>
                </a:lnTo>
                <a:lnTo>
                  <a:pt x="63" y="0"/>
                </a:lnTo>
                <a:lnTo>
                  <a:pt x="164" y="0"/>
                </a:lnTo>
                <a:lnTo>
                  <a:pt x="164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4" name="Freeform 10"/>
          <p:cNvSpPr/>
          <p:nvPr/>
        </p:nvSpPr>
        <p:spPr bwMode="auto">
          <a:xfrm>
            <a:off x="9110221" y="3029016"/>
            <a:ext cx="301860" cy="681376"/>
          </a:xfrm>
          <a:custGeom>
            <a:avLst/>
            <a:gdLst>
              <a:gd name="T0" fmla="*/ 105 w 110"/>
              <a:gd name="T1" fmla="*/ 98 h 249"/>
              <a:gd name="T2" fmla="*/ 110 w 110"/>
              <a:gd name="T3" fmla="*/ 79 h 249"/>
              <a:gd name="T4" fmla="*/ 110 w 110"/>
              <a:gd name="T5" fmla="*/ 38 h 249"/>
              <a:gd name="T6" fmla="*/ 99 w 110"/>
              <a:gd name="T7" fmla="*/ 11 h 249"/>
              <a:gd name="T8" fmla="*/ 72 w 110"/>
              <a:gd name="T9" fmla="*/ 0 h 249"/>
              <a:gd name="T10" fmla="*/ 38 w 110"/>
              <a:gd name="T11" fmla="*/ 0 h 249"/>
              <a:gd name="T12" fmla="*/ 11 w 110"/>
              <a:gd name="T13" fmla="*/ 11 h 249"/>
              <a:gd name="T14" fmla="*/ 0 w 110"/>
              <a:gd name="T15" fmla="*/ 38 h 249"/>
              <a:gd name="T16" fmla="*/ 0 w 110"/>
              <a:gd name="T17" fmla="*/ 70 h 249"/>
              <a:gd name="T18" fmla="*/ 41 w 110"/>
              <a:gd name="T19" fmla="*/ 70 h 249"/>
              <a:gd name="T20" fmla="*/ 41 w 110"/>
              <a:gd name="T21" fmla="*/ 35 h 249"/>
              <a:gd name="T22" fmla="*/ 69 w 110"/>
              <a:gd name="T23" fmla="*/ 35 h 249"/>
              <a:gd name="T24" fmla="*/ 69 w 110"/>
              <a:gd name="T25" fmla="*/ 91 h 249"/>
              <a:gd name="T26" fmla="*/ 0 w 110"/>
              <a:gd name="T27" fmla="*/ 215 h 249"/>
              <a:gd name="T28" fmla="*/ 0 w 110"/>
              <a:gd name="T29" fmla="*/ 249 h 249"/>
              <a:gd name="T30" fmla="*/ 110 w 110"/>
              <a:gd name="T31" fmla="*/ 249 h 249"/>
              <a:gd name="T32" fmla="*/ 110 w 110"/>
              <a:gd name="T33" fmla="*/ 215 h 249"/>
              <a:gd name="T34" fmla="*/ 40 w 110"/>
              <a:gd name="T35" fmla="*/ 215 h 249"/>
              <a:gd name="T36" fmla="*/ 105 w 110"/>
              <a:gd name="T37" fmla="*/ 98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0" h="249">
                <a:moveTo>
                  <a:pt x="105" y="98"/>
                </a:moveTo>
                <a:cubicBezTo>
                  <a:pt x="109" y="92"/>
                  <a:pt x="110" y="86"/>
                  <a:pt x="110" y="79"/>
                </a:cubicBezTo>
                <a:cubicBezTo>
                  <a:pt x="110" y="38"/>
                  <a:pt x="110" y="38"/>
                  <a:pt x="110" y="38"/>
                </a:cubicBezTo>
                <a:cubicBezTo>
                  <a:pt x="110" y="28"/>
                  <a:pt x="107" y="19"/>
                  <a:pt x="99" y="11"/>
                </a:cubicBezTo>
                <a:cubicBezTo>
                  <a:pt x="92" y="4"/>
                  <a:pt x="83" y="0"/>
                  <a:pt x="72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28" y="0"/>
                  <a:pt x="19" y="4"/>
                  <a:pt x="11" y="11"/>
                </a:cubicBezTo>
                <a:cubicBezTo>
                  <a:pt x="4" y="19"/>
                  <a:pt x="0" y="28"/>
                  <a:pt x="0" y="38"/>
                </a:cubicBezTo>
                <a:cubicBezTo>
                  <a:pt x="0" y="70"/>
                  <a:pt x="0" y="70"/>
                  <a:pt x="0" y="70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35"/>
                  <a:pt x="41" y="35"/>
                  <a:pt x="41" y="35"/>
                </a:cubicBezTo>
                <a:cubicBezTo>
                  <a:pt x="69" y="35"/>
                  <a:pt x="69" y="35"/>
                  <a:pt x="69" y="35"/>
                </a:cubicBezTo>
                <a:cubicBezTo>
                  <a:pt x="69" y="91"/>
                  <a:pt x="69" y="91"/>
                  <a:pt x="69" y="91"/>
                </a:cubicBezTo>
                <a:cubicBezTo>
                  <a:pt x="0" y="215"/>
                  <a:pt x="0" y="215"/>
                  <a:pt x="0" y="215"/>
                </a:cubicBezTo>
                <a:cubicBezTo>
                  <a:pt x="0" y="249"/>
                  <a:pt x="0" y="249"/>
                  <a:pt x="0" y="249"/>
                </a:cubicBezTo>
                <a:cubicBezTo>
                  <a:pt x="110" y="249"/>
                  <a:pt x="110" y="249"/>
                  <a:pt x="110" y="249"/>
                </a:cubicBezTo>
                <a:cubicBezTo>
                  <a:pt x="110" y="215"/>
                  <a:pt x="110" y="215"/>
                  <a:pt x="110" y="215"/>
                </a:cubicBezTo>
                <a:cubicBezTo>
                  <a:pt x="40" y="215"/>
                  <a:pt x="40" y="215"/>
                  <a:pt x="40" y="215"/>
                </a:cubicBezTo>
                <a:cubicBezTo>
                  <a:pt x="105" y="98"/>
                  <a:pt x="105" y="98"/>
                  <a:pt x="105" y="98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5" name="Freeform 11"/>
          <p:cNvSpPr/>
          <p:nvPr/>
        </p:nvSpPr>
        <p:spPr bwMode="auto">
          <a:xfrm>
            <a:off x="8493976" y="4022272"/>
            <a:ext cx="304365" cy="685134"/>
          </a:xfrm>
          <a:custGeom>
            <a:avLst/>
            <a:gdLst>
              <a:gd name="T0" fmla="*/ 73 w 111"/>
              <a:gd name="T1" fmla="*/ 0 h 250"/>
              <a:gd name="T2" fmla="*/ 100 w 111"/>
              <a:gd name="T3" fmla="*/ 11 h 250"/>
              <a:gd name="T4" fmla="*/ 111 w 111"/>
              <a:gd name="T5" fmla="*/ 38 h 250"/>
              <a:gd name="T6" fmla="*/ 111 w 111"/>
              <a:gd name="T7" fmla="*/ 91 h 250"/>
              <a:gd name="T8" fmla="*/ 105 w 111"/>
              <a:gd name="T9" fmla="*/ 111 h 250"/>
              <a:gd name="T10" fmla="*/ 90 w 111"/>
              <a:gd name="T11" fmla="*/ 125 h 250"/>
              <a:gd name="T12" fmla="*/ 105 w 111"/>
              <a:gd name="T13" fmla="*/ 139 h 250"/>
              <a:gd name="T14" fmla="*/ 111 w 111"/>
              <a:gd name="T15" fmla="*/ 159 h 250"/>
              <a:gd name="T16" fmla="*/ 111 w 111"/>
              <a:gd name="T17" fmla="*/ 211 h 250"/>
              <a:gd name="T18" fmla="*/ 100 w 111"/>
              <a:gd name="T19" fmla="*/ 238 h 250"/>
              <a:gd name="T20" fmla="*/ 73 w 111"/>
              <a:gd name="T21" fmla="*/ 250 h 250"/>
              <a:gd name="T22" fmla="*/ 38 w 111"/>
              <a:gd name="T23" fmla="*/ 250 h 250"/>
              <a:gd name="T24" fmla="*/ 12 w 111"/>
              <a:gd name="T25" fmla="*/ 238 h 250"/>
              <a:gd name="T26" fmla="*/ 0 w 111"/>
              <a:gd name="T27" fmla="*/ 211 h 250"/>
              <a:gd name="T28" fmla="*/ 0 w 111"/>
              <a:gd name="T29" fmla="*/ 180 h 250"/>
              <a:gd name="T30" fmla="*/ 41 w 111"/>
              <a:gd name="T31" fmla="*/ 180 h 250"/>
              <a:gd name="T32" fmla="*/ 41 w 111"/>
              <a:gd name="T33" fmla="*/ 215 h 250"/>
              <a:gd name="T34" fmla="*/ 70 w 111"/>
              <a:gd name="T35" fmla="*/ 215 h 250"/>
              <a:gd name="T36" fmla="*/ 70 w 111"/>
              <a:gd name="T37" fmla="*/ 142 h 250"/>
              <a:gd name="T38" fmla="*/ 41 w 111"/>
              <a:gd name="T39" fmla="*/ 142 h 250"/>
              <a:gd name="T40" fmla="*/ 41 w 111"/>
              <a:gd name="T41" fmla="*/ 107 h 250"/>
              <a:gd name="T42" fmla="*/ 70 w 111"/>
              <a:gd name="T43" fmla="*/ 107 h 250"/>
              <a:gd name="T44" fmla="*/ 70 w 111"/>
              <a:gd name="T45" fmla="*/ 35 h 250"/>
              <a:gd name="T46" fmla="*/ 41 w 111"/>
              <a:gd name="T47" fmla="*/ 35 h 250"/>
              <a:gd name="T48" fmla="*/ 41 w 111"/>
              <a:gd name="T49" fmla="*/ 70 h 250"/>
              <a:gd name="T50" fmla="*/ 0 w 111"/>
              <a:gd name="T51" fmla="*/ 70 h 250"/>
              <a:gd name="T52" fmla="*/ 0 w 111"/>
              <a:gd name="T53" fmla="*/ 38 h 250"/>
              <a:gd name="T54" fmla="*/ 12 w 111"/>
              <a:gd name="T55" fmla="*/ 11 h 250"/>
              <a:gd name="T56" fmla="*/ 38 w 111"/>
              <a:gd name="T57" fmla="*/ 0 h 250"/>
              <a:gd name="T58" fmla="*/ 73 w 111"/>
              <a:gd name="T59" fmla="*/ 0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1" h="250">
                <a:moveTo>
                  <a:pt x="73" y="0"/>
                </a:moveTo>
                <a:cubicBezTo>
                  <a:pt x="83" y="0"/>
                  <a:pt x="92" y="4"/>
                  <a:pt x="100" y="11"/>
                </a:cubicBezTo>
                <a:cubicBezTo>
                  <a:pt x="107" y="19"/>
                  <a:pt x="111" y="28"/>
                  <a:pt x="111" y="38"/>
                </a:cubicBezTo>
                <a:cubicBezTo>
                  <a:pt x="111" y="91"/>
                  <a:pt x="111" y="91"/>
                  <a:pt x="111" y="91"/>
                </a:cubicBezTo>
                <a:cubicBezTo>
                  <a:pt x="111" y="98"/>
                  <a:pt x="109" y="105"/>
                  <a:pt x="105" y="111"/>
                </a:cubicBezTo>
                <a:cubicBezTo>
                  <a:pt x="101" y="117"/>
                  <a:pt x="96" y="122"/>
                  <a:pt x="90" y="125"/>
                </a:cubicBezTo>
                <a:cubicBezTo>
                  <a:pt x="96" y="128"/>
                  <a:pt x="101" y="133"/>
                  <a:pt x="105" y="139"/>
                </a:cubicBezTo>
                <a:cubicBezTo>
                  <a:pt x="109" y="145"/>
                  <a:pt x="111" y="152"/>
                  <a:pt x="111" y="159"/>
                </a:cubicBezTo>
                <a:cubicBezTo>
                  <a:pt x="111" y="211"/>
                  <a:pt x="111" y="211"/>
                  <a:pt x="111" y="211"/>
                </a:cubicBezTo>
                <a:cubicBezTo>
                  <a:pt x="111" y="222"/>
                  <a:pt x="107" y="231"/>
                  <a:pt x="100" y="238"/>
                </a:cubicBezTo>
                <a:cubicBezTo>
                  <a:pt x="92" y="246"/>
                  <a:pt x="83" y="250"/>
                  <a:pt x="73" y="250"/>
                </a:cubicBezTo>
                <a:cubicBezTo>
                  <a:pt x="38" y="250"/>
                  <a:pt x="38" y="250"/>
                  <a:pt x="38" y="250"/>
                </a:cubicBezTo>
                <a:cubicBezTo>
                  <a:pt x="28" y="250"/>
                  <a:pt x="19" y="246"/>
                  <a:pt x="12" y="238"/>
                </a:cubicBezTo>
                <a:cubicBezTo>
                  <a:pt x="4" y="231"/>
                  <a:pt x="0" y="222"/>
                  <a:pt x="0" y="211"/>
                </a:cubicBezTo>
                <a:cubicBezTo>
                  <a:pt x="0" y="180"/>
                  <a:pt x="0" y="180"/>
                  <a:pt x="0" y="180"/>
                </a:cubicBezTo>
                <a:cubicBezTo>
                  <a:pt x="41" y="180"/>
                  <a:pt x="41" y="180"/>
                  <a:pt x="41" y="180"/>
                </a:cubicBezTo>
                <a:cubicBezTo>
                  <a:pt x="41" y="215"/>
                  <a:pt x="41" y="215"/>
                  <a:pt x="41" y="215"/>
                </a:cubicBezTo>
                <a:cubicBezTo>
                  <a:pt x="70" y="215"/>
                  <a:pt x="70" y="215"/>
                  <a:pt x="70" y="215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41" y="142"/>
                  <a:pt x="41" y="142"/>
                  <a:pt x="41" y="142"/>
                </a:cubicBezTo>
                <a:cubicBezTo>
                  <a:pt x="41" y="107"/>
                  <a:pt x="41" y="107"/>
                  <a:pt x="41" y="107"/>
                </a:cubicBezTo>
                <a:cubicBezTo>
                  <a:pt x="70" y="107"/>
                  <a:pt x="70" y="107"/>
                  <a:pt x="70" y="107"/>
                </a:cubicBezTo>
                <a:cubicBezTo>
                  <a:pt x="70" y="35"/>
                  <a:pt x="70" y="35"/>
                  <a:pt x="70" y="35"/>
                </a:cubicBezTo>
                <a:cubicBezTo>
                  <a:pt x="41" y="35"/>
                  <a:pt x="41" y="35"/>
                  <a:pt x="41" y="35"/>
                </a:cubicBezTo>
                <a:cubicBezTo>
                  <a:pt x="41" y="70"/>
                  <a:pt x="41" y="70"/>
                  <a:pt x="41" y="70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28"/>
                  <a:pt x="4" y="19"/>
                  <a:pt x="12" y="11"/>
                </a:cubicBezTo>
                <a:cubicBezTo>
                  <a:pt x="19" y="4"/>
                  <a:pt x="28" y="0"/>
                  <a:pt x="38" y="0"/>
                </a:cubicBezTo>
                <a:cubicBezTo>
                  <a:pt x="73" y="0"/>
                  <a:pt x="73" y="0"/>
                  <a:pt x="73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6" name="Freeform 12"/>
          <p:cNvSpPr>
            <a:spLocks noEditPoints="1"/>
          </p:cNvSpPr>
          <p:nvPr/>
        </p:nvSpPr>
        <p:spPr bwMode="auto">
          <a:xfrm>
            <a:off x="9110221" y="4022272"/>
            <a:ext cx="348203" cy="682629"/>
          </a:xfrm>
          <a:custGeom>
            <a:avLst/>
            <a:gdLst>
              <a:gd name="T0" fmla="*/ 241 w 278"/>
              <a:gd name="T1" fmla="*/ 0 h 545"/>
              <a:gd name="T2" fmla="*/ 241 w 278"/>
              <a:gd name="T3" fmla="*/ 317 h 545"/>
              <a:gd name="T4" fmla="*/ 278 w 278"/>
              <a:gd name="T5" fmla="*/ 317 h 545"/>
              <a:gd name="T6" fmla="*/ 278 w 278"/>
              <a:gd name="T7" fmla="*/ 394 h 545"/>
              <a:gd name="T8" fmla="*/ 241 w 278"/>
              <a:gd name="T9" fmla="*/ 394 h 545"/>
              <a:gd name="T10" fmla="*/ 241 w 278"/>
              <a:gd name="T11" fmla="*/ 545 h 545"/>
              <a:gd name="T12" fmla="*/ 151 w 278"/>
              <a:gd name="T13" fmla="*/ 545 h 545"/>
              <a:gd name="T14" fmla="*/ 151 w 278"/>
              <a:gd name="T15" fmla="*/ 394 h 545"/>
              <a:gd name="T16" fmla="*/ 0 w 278"/>
              <a:gd name="T17" fmla="*/ 394 h 545"/>
              <a:gd name="T18" fmla="*/ 0 w 278"/>
              <a:gd name="T19" fmla="*/ 317 h 545"/>
              <a:gd name="T20" fmla="*/ 97 w 278"/>
              <a:gd name="T21" fmla="*/ 0 h 545"/>
              <a:gd name="T22" fmla="*/ 241 w 278"/>
              <a:gd name="T23" fmla="*/ 0 h 545"/>
              <a:gd name="T24" fmla="*/ 241 w 278"/>
              <a:gd name="T25" fmla="*/ 0 h 545"/>
              <a:gd name="T26" fmla="*/ 151 w 278"/>
              <a:gd name="T27" fmla="*/ 317 h 545"/>
              <a:gd name="T28" fmla="*/ 151 w 278"/>
              <a:gd name="T29" fmla="*/ 68 h 545"/>
              <a:gd name="T30" fmla="*/ 79 w 278"/>
              <a:gd name="T31" fmla="*/ 317 h 545"/>
              <a:gd name="T32" fmla="*/ 151 w 278"/>
              <a:gd name="T33" fmla="*/ 317 h 545"/>
              <a:gd name="T34" fmla="*/ 151 w 278"/>
              <a:gd name="T35" fmla="*/ 317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78" h="545">
                <a:moveTo>
                  <a:pt x="241" y="0"/>
                </a:moveTo>
                <a:lnTo>
                  <a:pt x="241" y="317"/>
                </a:lnTo>
                <a:lnTo>
                  <a:pt x="278" y="317"/>
                </a:lnTo>
                <a:lnTo>
                  <a:pt x="278" y="394"/>
                </a:lnTo>
                <a:lnTo>
                  <a:pt x="241" y="394"/>
                </a:lnTo>
                <a:lnTo>
                  <a:pt x="241" y="545"/>
                </a:lnTo>
                <a:lnTo>
                  <a:pt x="151" y="545"/>
                </a:lnTo>
                <a:lnTo>
                  <a:pt x="151" y="394"/>
                </a:lnTo>
                <a:lnTo>
                  <a:pt x="0" y="394"/>
                </a:lnTo>
                <a:lnTo>
                  <a:pt x="0" y="317"/>
                </a:lnTo>
                <a:lnTo>
                  <a:pt x="97" y="0"/>
                </a:lnTo>
                <a:lnTo>
                  <a:pt x="241" y="0"/>
                </a:lnTo>
                <a:lnTo>
                  <a:pt x="241" y="0"/>
                </a:lnTo>
                <a:close/>
                <a:moveTo>
                  <a:pt x="151" y="317"/>
                </a:moveTo>
                <a:lnTo>
                  <a:pt x="151" y="68"/>
                </a:lnTo>
                <a:lnTo>
                  <a:pt x="79" y="317"/>
                </a:lnTo>
                <a:lnTo>
                  <a:pt x="151" y="317"/>
                </a:lnTo>
                <a:lnTo>
                  <a:pt x="151" y="31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8" name="Freeform 14"/>
          <p:cNvSpPr>
            <a:spLocks noEditPoints="1"/>
          </p:cNvSpPr>
          <p:nvPr/>
        </p:nvSpPr>
        <p:spPr bwMode="auto">
          <a:xfrm>
            <a:off x="8104816" y="3213341"/>
            <a:ext cx="358224" cy="413335"/>
          </a:xfrm>
          <a:custGeom>
            <a:avLst/>
            <a:gdLst>
              <a:gd name="T0" fmla="*/ 83 w 131"/>
              <a:gd name="T1" fmla="*/ 130 h 151"/>
              <a:gd name="T2" fmla="*/ 86 w 131"/>
              <a:gd name="T3" fmla="*/ 136 h 151"/>
              <a:gd name="T4" fmla="*/ 48 w 131"/>
              <a:gd name="T5" fmla="*/ 138 h 151"/>
              <a:gd name="T6" fmla="*/ 45 w 131"/>
              <a:gd name="T7" fmla="*/ 132 h 151"/>
              <a:gd name="T8" fmla="*/ 48 w 131"/>
              <a:gd name="T9" fmla="*/ 130 h 151"/>
              <a:gd name="T10" fmla="*/ 78 w 131"/>
              <a:gd name="T11" fmla="*/ 147 h 151"/>
              <a:gd name="T12" fmla="*/ 57 w 131"/>
              <a:gd name="T13" fmla="*/ 151 h 151"/>
              <a:gd name="T14" fmla="*/ 52 w 131"/>
              <a:gd name="T15" fmla="*/ 143 h 151"/>
              <a:gd name="T16" fmla="*/ 65 w 131"/>
              <a:gd name="T17" fmla="*/ 34 h 151"/>
              <a:gd name="T18" fmla="*/ 82 w 131"/>
              <a:gd name="T19" fmla="*/ 125 h 151"/>
              <a:gd name="T20" fmla="*/ 31 w 131"/>
              <a:gd name="T21" fmla="*/ 68 h 151"/>
              <a:gd name="T22" fmla="*/ 65 w 131"/>
              <a:gd name="T23" fmla="*/ 34 h 151"/>
              <a:gd name="T24" fmla="*/ 72 w 131"/>
              <a:gd name="T25" fmla="*/ 41 h 151"/>
              <a:gd name="T26" fmla="*/ 79 w 131"/>
              <a:gd name="T27" fmla="*/ 45 h 151"/>
              <a:gd name="T28" fmla="*/ 71 w 131"/>
              <a:gd name="T29" fmla="*/ 43 h 151"/>
              <a:gd name="T30" fmla="*/ 50 w 131"/>
              <a:gd name="T31" fmla="*/ 53 h 151"/>
              <a:gd name="T32" fmla="*/ 42 w 131"/>
              <a:gd name="T33" fmla="*/ 68 h 151"/>
              <a:gd name="T34" fmla="*/ 40 w 131"/>
              <a:gd name="T35" fmla="*/ 81 h 151"/>
              <a:gd name="T36" fmla="*/ 38 w 131"/>
              <a:gd name="T37" fmla="*/ 74 h 151"/>
              <a:gd name="T38" fmla="*/ 38 w 131"/>
              <a:gd name="T39" fmla="*/ 60 h 151"/>
              <a:gd name="T40" fmla="*/ 47 w 131"/>
              <a:gd name="T41" fmla="*/ 47 h 151"/>
              <a:gd name="T42" fmla="*/ 65 w 131"/>
              <a:gd name="T43" fmla="*/ 40 h 151"/>
              <a:gd name="T44" fmla="*/ 70 w 131"/>
              <a:gd name="T45" fmla="*/ 40 h 151"/>
              <a:gd name="T46" fmla="*/ 70 w 131"/>
              <a:gd name="T47" fmla="*/ 0 h 151"/>
              <a:gd name="T48" fmla="*/ 66 w 131"/>
              <a:gd name="T49" fmla="*/ 23 h 151"/>
              <a:gd name="T50" fmla="*/ 62 w 131"/>
              <a:gd name="T51" fmla="*/ 0 h 151"/>
              <a:gd name="T52" fmla="*/ 115 w 131"/>
              <a:gd name="T53" fmla="*/ 22 h 151"/>
              <a:gd name="T54" fmla="*/ 93 w 131"/>
              <a:gd name="T55" fmla="*/ 32 h 151"/>
              <a:gd name="T56" fmla="*/ 34 w 131"/>
              <a:gd name="T57" fmla="*/ 102 h 151"/>
              <a:gd name="T58" fmla="*/ 17 w 131"/>
              <a:gd name="T59" fmla="*/ 108 h 151"/>
              <a:gd name="T60" fmla="*/ 34 w 131"/>
              <a:gd name="T61" fmla="*/ 102 h 151"/>
              <a:gd name="T62" fmla="*/ 22 w 131"/>
              <a:gd name="T63" fmla="*/ 16 h 151"/>
              <a:gd name="T64" fmla="*/ 32 w 131"/>
              <a:gd name="T65" fmla="*/ 37 h 151"/>
              <a:gd name="T66" fmla="*/ 22 w 131"/>
              <a:gd name="T67" fmla="*/ 16 h 151"/>
              <a:gd name="T68" fmla="*/ 109 w 131"/>
              <a:gd name="T69" fmla="*/ 114 h 151"/>
              <a:gd name="T70" fmla="*/ 102 w 131"/>
              <a:gd name="T71" fmla="*/ 96 h 151"/>
              <a:gd name="T72" fmla="*/ 97 w 131"/>
              <a:gd name="T73" fmla="*/ 102 h 151"/>
              <a:gd name="T74" fmla="*/ 131 w 131"/>
              <a:gd name="T75" fmla="*/ 69 h 151"/>
              <a:gd name="T76" fmla="*/ 112 w 131"/>
              <a:gd name="T77" fmla="*/ 68 h 151"/>
              <a:gd name="T78" fmla="*/ 131 w 131"/>
              <a:gd name="T79" fmla="*/ 61 h 151"/>
              <a:gd name="T80" fmla="*/ 0 w 131"/>
              <a:gd name="T81" fmla="*/ 69 h 151"/>
              <a:gd name="T82" fmla="*/ 20 w 131"/>
              <a:gd name="T83" fmla="*/ 61 h 151"/>
              <a:gd name="T84" fmla="*/ 20 w 131"/>
              <a:gd name="T85" fmla="*/ 69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1" h="151">
                <a:moveTo>
                  <a:pt x="48" y="130"/>
                </a:moveTo>
                <a:cubicBezTo>
                  <a:pt x="83" y="130"/>
                  <a:pt x="83" y="130"/>
                  <a:pt x="83" y="130"/>
                </a:cubicBezTo>
                <a:cubicBezTo>
                  <a:pt x="84" y="130"/>
                  <a:pt x="86" y="131"/>
                  <a:pt x="86" y="132"/>
                </a:cubicBezTo>
                <a:cubicBezTo>
                  <a:pt x="86" y="136"/>
                  <a:pt x="86" y="136"/>
                  <a:pt x="86" y="136"/>
                </a:cubicBezTo>
                <a:cubicBezTo>
                  <a:pt x="86" y="137"/>
                  <a:pt x="84" y="138"/>
                  <a:pt x="83" y="138"/>
                </a:cubicBezTo>
                <a:cubicBezTo>
                  <a:pt x="48" y="138"/>
                  <a:pt x="48" y="138"/>
                  <a:pt x="48" y="138"/>
                </a:cubicBezTo>
                <a:cubicBezTo>
                  <a:pt x="46" y="138"/>
                  <a:pt x="45" y="137"/>
                  <a:pt x="45" y="136"/>
                </a:cubicBezTo>
                <a:cubicBezTo>
                  <a:pt x="45" y="132"/>
                  <a:pt x="45" y="132"/>
                  <a:pt x="45" y="132"/>
                </a:cubicBezTo>
                <a:cubicBezTo>
                  <a:pt x="45" y="131"/>
                  <a:pt x="46" y="130"/>
                  <a:pt x="48" y="130"/>
                </a:cubicBezTo>
                <a:cubicBezTo>
                  <a:pt x="48" y="130"/>
                  <a:pt x="48" y="130"/>
                  <a:pt x="48" y="130"/>
                </a:cubicBezTo>
                <a:close/>
                <a:moveTo>
                  <a:pt x="78" y="143"/>
                </a:moveTo>
                <a:cubicBezTo>
                  <a:pt x="78" y="147"/>
                  <a:pt x="78" y="147"/>
                  <a:pt x="78" y="147"/>
                </a:cubicBezTo>
                <a:cubicBezTo>
                  <a:pt x="78" y="149"/>
                  <a:pt x="76" y="151"/>
                  <a:pt x="74" y="151"/>
                </a:cubicBezTo>
                <a:cubicBezTo>
                  <a:pt x="57" y="151"/>
                  <a:pt x="57" y="151"/>
                  <a:pt x="57" y="151"/>
                </a:cubicBezTo>
                <a:cubicBezTo>
                  <a:pt x="54" y="151"/>
                  <a:pt x="52" y="149"/>
                  <a:pt x="52" y="147"/>
                </a:cubicBezTo>
                <a:cubicBezTo>
                  <a:pt x="52" y="143"/>
                  <a:pt x="52" y="143"/>
                  <a:pt x="52" y="143"/>
                </a:cubicBezTo>
                <a:cubicBezTo>
                  <a:pt x="78" y="143"/>
                  <a:pt x="78" y="143"/>
                  <a:pt x="78" y="143"/>
                </a:cubicBezTo>
                <a:close/>
                <a:moveTo>
                  <a:pt x="65" y="34"/>
                </a:moveTo>
                <a:cubicBezTo>
                  <a:pt x="84" y="34"/>
                  <a:pt x="99" y="49"/>
                  <a:pt x="99" y="68"/>
                </a:cubicBezTo>
                <a:cubicBezTo>
                  <a:pt x="99" y="89"/>
                  <a:pt x="82" y="94"/>
                  <a:pt x="82" y="125"/>
                </a:cubicBezTo>
                <a:cubicBezTo>
                  <a:pt x="49" y="125"/>
                  <a:pt x="49" y="125"/>
                  <a:pt x="49" y="125"/>
                </a:cubicBezTo>
                <a:cubicBezTo>
                  <a:pt x="49" y="94"/>
                  <a:pt x="31" y="89"/>
                  <a:pt x="31" y="68"/>
                </a:cubicBezTo>
                <a:cubicBezTo>
                  <a:pt x="31" y="49"/>
                  <a:pt x="47" y="34"/>
                  <a:pt x="65" y="34"/>
                </a:cubicBezTo>
                <a:cubicBezTo>
                  <a:pt x="65" y="34"/>
                  <a:pt x="65" y="34"/>
                  <a:pt x="65" y="34"/>
                </a:cubicBezTo>
                <a:close/>
                <a:moveTo>
                  <a:pt x="70" y="40"/>
                </a:moveTo>
                <a:cubicBezTo>
                  <a:pt x="72" y="41"/>
                  <a:pt x="72" y="41"/>
                  <a:pt x="72" y="41"/>
                </a:cubicBezTo>
                <a:cubicBezTo>
                  <a:pt x="76" y="42"/>
                  <a:pt x="80" y="44"/>
                  <a:pt x="83" y="46"/>
                </a:cubicBezTo>
                <a:cubicBezTo>
                  <a:pt x="82" y="46"/>
                  <a:pt x="80" y="45"/>
                  <a:pt x="79" y="45"/>
                </a:cubicBezTo>
                <a:cubicBezTo>
                  <a:pt x="76" y="44"/>
                  <a:pt x="76" y="44"/>
                  <a:pt x="76" y="44"/>
                </a:cubicBezTo>
                <a:cubicBezTo>
                  <a:pt x="74" y="44"/>
                  <a:pt x="73" y="44"/>
                  <a:pt x="71" y="43"/>
                </a:cubicBezTo>
                <a:cubicBezTo>
                  <a:pt x="69" y="44"/>
                  <a:pt x="66" y="44"/>
                  <a:pt x="64" y="45"/>
                </a:cubicBezTo>
                <a:cubicBezTo>
                  <a:pt x="59" y="46"/>
                  <a:pt x="54" y="49"/>
                  <a:pt x="50" y="53"/>
                </a:cubicBezTo>
                <a:cubicBezTo>
                  <a:pt x="49" y="55"/>
                  <a:pt x="49" y="55"/>
                  <a:pt x="49" y="55"/>
                </a:cubicBezTo>
                <a:cubicBezTo>
                  <a:pt x="45" y="59"/>
                  <a:pt x="43" y="63"/>
                  <a:pt x="42" y="68"/>
                </a:cubicBezTo>
                <a:cubicBezTo>
                  <a:pt x="41" y="72"/>
                  <a:pt x="41" y="72"/>
                  <a:pt x="41" y="72"/>
                </a:cubicBezTo>
                <a:cubicBezTo>
                  <a:pt x="40" y="75"/>
                  <a:pt x="40" y="78"/>
                  <a:pt x="40" y="81"/>
                </a:cubicBezTo>
                <a:cubicBezTo>
                  <a:pt x="40" y="80"/>
                  <a:pt x="39" y="78"/>
                  <a:pt x="38" y="77"/>
                </a:cubicBezTo>
                <a:cubicBezTo>
                  <a:pt x="38" y="74"/>
                  <a:pt x="38" y="74"/>
                  <a:pt x="38" y="74"/>
                </a:cubicBezTo>
                <a:cubicBezTo>
                  <a:pt x="37" y="70"/>
                  <a:pt x="37" y="66"/>
                  <a:pt x="38" y="62"/>
                </a:cubicBezTo>
                <a:cubicBezTo>
                  <a:pt x="38" y="60"/>
                  <a:pt x="38" y="60"/>
                  <a:pt x="38" y="60"/>
                </a:cubicBezTo>
                <a:cubicBezTo>
                  <a:pt x="40" y="56"/>
                  <a:pt x="42" y="53"/>
                  <a:pt x="45" y="49"/>
                </a:cubicBezTo>
                <a:cubicBezTo>
                  <a:pt x="47" y="47"/>
                  <a:pt x="47" y="47"/>
                  <a:pt x="47" y="47"/>
                </a:cubicBezTo>
                <a:cubicBezTo>
                  <a:pt x="50" y="44"/>
                  <a:pt x="54" y="42"/>
                  <a:pt x="58" y="41"/>
                </a:cubicBezTo>
                <a:cubicBezTo>
                  <a:pt x="61" y="40"/>
                  <a:pt x="63" y="40"/>
                  <a:pt x="65" y="40"/>
                </a:cubicBezTo>
                <a:cubicBezTo>
                  <a:pt x="67" y="40"/>
                  <a:pt x="68" y="40"/>
                  <a:pt x="70" y="40"/>
                </a:cubicBezTo>
                <a:cubicBezTo>
                  <a:pt x="70" y="40"/>
                  <a:pt x="70" y="40"/>
                  <a:pt x="70" y="40"/>
                </a:cubicBezTo>
                <a:close/>
                <a:moveTo>
                  <a:pt x="62" y="0"/>
                </a:moveTo>
                <a:cubicBezTo>
                  <a:pt x="70" y="0"/>
                  <a:pt x="70" y="0"/>
                  <a:pt x="70" y="0"/>
                </a:cubicBezTo>
                <a:cubicBezTo>
                  <a:pt x="70" y="23"/>
                  <a:pt x="70" y="23"/>
                  <a:pt x="70" y="23"/>
                </a:cubicBezTo>
                <a:cubicBezTo>
                  <a:pt x="68" y="23"/>
                  <a:pt x="67" y="23"/>
                  <a:pt x="66" y="23"/>
                </a:cubicBezTo>
                <a:cubicBezTo>
                  <a:pt x="64" y="23"/>
                  <a:pt x="63" y="23"/>
                  <a:pt x="62" y="23"/>
                </a:cubicBezTo>
                <a:cubicBezTo>
                  <a:pt x="62" y="0"/>
                  <a:pt x="62" y="0"/>
                  <a:pt x="62" y="0"/>
                </a:cubicBezTo>
                <a:close/>
                <a:moveTo>
                  <a:pt x="109" y="16"/>
                </a:moveTo>
                <a:cubicBezTo>
                  <a:pt x="115" y="22"/>
                  <a:pt x="115" y="22"/>
                  <a:pt x="115" y="22"/>
                </a:cubicBezTo>
                <a:cubicBezTo>
                  <a:pt x="99" y="37"/>
                  <a:pt x="99" y="37"/>
                  <a:pt x="99" y="37"/>
                </a:cubicBezTo>
                <a:cubicBezTo>
                  <a:pt x="97" y="35"/>
                  <a:pt x="95" y="33"/>
                  <a:pt x="93" y="32"/>
                </a:cubicBezTo>
                <a:cubicBezTo>
                  <a:pt x="109" y="16"/>
                  <a:pt x="109" y="16"/>
                  <a:pt x="109" y="16"/>
                </a:cubicBezTo>
                <a:close/>
                <a:moveTo>
                  <a:pt x="34" y="102"/>
                </a:moveTo>
                <a:cubicBezTo>
                  <a:pt x="22" y="114"/>
                  <a:pt x="22" y="114"/>
                  <a:pt x="22" y="114"/>
                </a:cubicBezTo>
                <a:cubicBezTo>
                  <a:pt x="17" y="108"/>
                  <a:pt x="17" y="108"/>
                  <a:pt x="17" y="108"/>
                </a:cubicBezTo>
                <a:cubicBezTo>
                  <a:pt x="29" y="96"/>
                  <a:pt x="29" y="96"/>
                  <a:pt x="29" y="96"/>
                </a:cubicBezTo>
                <a:cubicBezTo>
                  <a:pt x="31" y="98"/>
                  <a:pt x="32" y="100"/>
                  <a:pt x="34" y="102"/>
                </a:cubicBezTo>
                <a:cubicBezTo>
                  <a:pt x="34" y="102"/>
                  <a:pt x="34" y="102"/>
                  <a:pt x="34" y="102"/>
                </a:cubicBezTo>
                <a:close/>
                <a:moveTo>
                  <a:pt x="22" y="16"/>
                </a:moveTo>
                <a:cubicBezTo>
                  <a:pt x="17" y="22"/>
                  <a:pt x="17" y="22"/>
                  <a:pt x="17" y="22"/>
                </a:cubicBezTo>
                <a:cubicBezTo>
                  <a:pt x="32" y="37"/>
                  <a:pt x="32" y="37"/>
                  <a:pt x="32" y="37"/>
                </a:cubicBezTo>
                <a:cubicBezTo>
                  <a:pt x="34" y="35"/>
                  <a:pt x="36" y="33"/>
                  <a:pt x="38" y="32"/>
                </a:cubicBezTo>
                <a:cubicBezTo>
                  <a:pt x="22" y="16"/>
                  <a:pt x="22" y="16"/>
                  <a:pt x="22" y="16"/>
                </a:cubicBezTo>
                <a:close/>
                <a:moveTo>
                  <a:pt x="97" y="102"/>
                </a:moveTo>
                <a:cubicBezTo>
                  <a:pt x="109" y="114"/>
                  <a:pt x="109" y="114"/>
                  <a:pt x="109" y="114"/>
                </a:cubicBezTo>
                <a:cubicBezTo>
                  <a:pt x="115" y="108"/>
                  <a:pt x="115" y="108"/>
                  <a:pt x="115" y="108"/>
                </a:cubicBezTo>
                <a:cubicBezTo>
                  <a:pt x="102" y="96"/>
                  <a:pt x="102" y="96"/>
                  <a:pt x="102" y="96"/>
                </a:cubicBezTo>
                <a:cubicBezTo>
                  <a:pt x="101" y="98"/>
                  <a:pt x="99" y="100"/>
                  <a:pt x="97" y="102"/>
                </a:cubicBezTo>
                <a:cubicBezTo>
                  <a:pt x="97" y="102"/>
                  <a:pt x="97" y="102"/>
                  <a:pt x="97" y="102"/>
                </a:cubicBezTo>
                <a:close/>
                <a:moveTo>
                  <a:pt x="131" y="61"/>
                </a:moveTo>
                <a:cubicBezTo>
                  <a:pt x="131" y="69"/>
                  <a:pt x="131" y="69"/>
                  <a:pt x="131" y="69"/>
                </a:cubicBezTo>
                <a:cubicBezTo>
                  <a:pt x="112" y="69"/>
                  <a:pt x="112" y="69"/>
                  <a:pt x="112" y="69"/>
                </a:cubicBezTo>
                <a:cubicBezTo>
                  <a:pt x="112" y="69"/>
                  <a:pt x="112" y="68"/>
                  <a:pt x="112" y="68"/>
                </a:cubicBezTo>
                <a:cubicBezTo>
                  <a:pt x="112" y="66"/>
                  <a:pt x="111" y="63"/>
                  <a:pt x="111" y="61"/>
                </a:cubicBezTo>
                <a:cubicBezTo>
                  <a:pt x="131" y="61"/>
                  <a:pt x="131" y="61"/>
                  <a:pt x="131" y="61"/>
                </a:cubicBezTo>
                <a:close/>
                <a:moveTo>
                  <a:pt x="20" y="69"/>
                </a:moveTo>
                <a:cubicBezTo>
                  <a:pt x="0" y="69"/>
                  <a:pt x="0" y="69"/>
                  <a:pt x="0" y="69"/>
                </a:cubicBezTo>
                <a:cubicBezTo>
                  <a:pt x="0" y="61"/>
                  <a:pt x="0" y="61"/>
                  <a:pt x="0" y="61"/>
                </a:cubicBezTo>
                <a:cubicBezTo>
                  <a:pt x="20" y="61"/>
                  <a:pt x="20" y="61"/>
                  <a:pt x="20" y="61"/>
                </a:cubicBezTo>
                <a:cubicBezTo>
                  <a:pt x="20" y="63"/>
                  <a:pt x="20" y="66"/>
                  <a:pt x="20" y="68"/>
                </a:cubicBezTo>
                <a:cubicBezTo>
                  <a:pt x="20" y="68"/>
                  <a:pt x="20" y="69"/>
                  <a:pt x="20" y="69"/>
                </a:cubicBezTo>
                <a:cubicBezTo>
                  <a:pt x="20" y="69"/>
                  <a:pt x="20" y="69"/>
                  <a:pt x="20" y="69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9" name="Freeform 15"/>
          <p:cNvSpPr>
            <a:spLocks noEditPoints="1"/>
          </p:cNvSpPr>
          <p:nvPr/>
        </p:nvSpPr>
        <p:spPr bwMode="auto">
          <a:xfrm>
            <a:off x="9483318" y="3251214"/>
            <a:ext cx="341941" cy="268041"/>
          </a:xfrm>
          <a:custGeom>
            <a:avLst/>
            <a:gdLst>
              <a:gd name="T0" fmla="*/ 125 w 125"/>
              <a:gd name="T1" fmla="*/ 54 h 98"/>
              <a:gd name="T2" fmla="*/ 125 w 125"/>
              <a:gd name="T3" fmla="*/ 91 h 98"/>
              <a:gd name="T4" fmla="*/ 118 w 125"/>
              <a:gd name="T5" fmla="*/ 98 h 98"/>
              <a:gd name="T6" fmla="*/ 6 w 125"/>
              <a:gd name="T7" fmla="*/ 98 h 98"/>
              <a:gd name="T8" fmla="*/ 0 w 125"/>
              <a:gd name="T9" fmla="*/ 91 h 98"/>
              <a:gd name="T10" fmla="*/ 0 w 125"/>
              <a:gd name="T11" fmla="*/ 54 h 98"/>
              <a:gd name="T12" fmla="*/ 55 w 125"/>
              <a:gd name="T13" fmla="*/ 54 h 98"/>
              <a:gd name="T14" fmla="*/ 55 w 125"/>
              <a:gd name="T15" fmla="*/ 62 h 98"/>
              <a:gd name="T16" fmla="*/ 59 w 125"/>
              <a:gd name="T17" fmla="*/ 66 h 98"/>
              <a:gd name="T18" fmla="*/ 66 w 125"/>
              <a:gd name="T19" fmla="*/ 66 h 98"/>
              <a:gd name="T20" fmla="*/ 69 w 125"/>
              <a:gd name="T21" fmla="*/ 62 h 98"/>
              <a:gd name="T22" fmla="*/ 69 w 125"/>
              <a:gd name="T23" fmla="*/ 54 h 98"/>
              <a:gd name="T24" fmla="*/ 125 w 125"/>
              <a:gd name="T25" fmla="*/ 54 h 98"/>
              <a:gd name="T26" fmla="*/ 50 w 125"/>
              <a:gd name="T27" fmla="*/ 19 h 98"/>
              <a:gd name="T28" fmla="*/ 75 w 125"/>
              <a:gd name="T29" fmla="*/ 19 h 98"/>
              <a:gd name="T30" fmla="*/ 75 w 125"/>
              <a:gd name="T31" fmla="*/ 11 h 98"/>
              <a:gd name="T32" fmla="*/ 72 w 125"/>
              <a:gd name="T33" fmla="*/ 8 h 98"/>
              <a:gd name="T34" fmla="*/ 53 w 125"/>
              <a:gd name="T35" fmla="*/ 8 h 98"/>
              <a:gd name="T36" fmla="*/ 50 w 125"/>
              <a:gd name="T37" fmla="*/ 11 h 98"/>
              <a:gd name="T38" fmla="*/ 50 w 125"/>
              <a:gd name="T39" fmla="*/ 19 h 98"/>
              <a:gd name="T40" fmla="*/ 6 w 125"/>
              <a:gd name="T41" fmla="*/ 19 h 98"/>
              <a:gd name="T42" fmla="*/ 43 w 125"/>
              <a:gd name="T43" fmla="*/ 19 h 98"/>
              <a:gd name="T44" fmla="*/ 43 w 125"/>
              <a:gd name="T45" fmla="*/ 11 h 98"/>
              <a:gd name="T46" fmla="*/ 53 w 125"/>
              <a:gd name="T47" fmla="*/ 0 h 98"/>
              <a:gd name="T48" fmla="*/ 72 w 125"/>
              <a:gd name="T49" fmla="*/ 0 h 98"/>
              <a:gd name="T50" fmla="*/ 82 w 125"/>
              <a:gd name="T51" fmla="*/ 11 h 98"/>
              <a:gd name="T52" fmla="*/ 82 w 125"/>
              <a:gd name="T53" fmla="*/ 19 h 98"/>
              <a:gd name="T54" fmla="*/ 118 w 125"/>
              <a:gd name="T55" fmla="*/ 19 h 98"/>
              <a:gd name="T56" fmla="*/ 125 w 125"/>
              <a:gd name="T57" fmla="*/ 26 h 98"/>
              <a:gd name="T58" fmla="*/ 125 w 125"/>
              <a:gd name="T59" fmla="*/ 47 h 98"/>
              <a:gd name="T60" fmla="*/ 0 w 125"/>
              <a:gd name="T61" fmla="*/ 47 h 98"/>
              <a:gd name="T62" fmla="*/ 0 w 125"/>
              <a:gd name="T63" fmla="*/ 26 h 98"/>
              <a:gd name="T64" fmla="*/ 6 w 125"/>
              <a:gd name="T65" fmla="*/ 19 h 98"/>
              <a:gd name="T66" fmla="*/ 6 w 125"/>
              <a:gd name="T67" fmla="*/ 19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5" h="98">
                <a:moveTo>
                  <a:pt x="125" y="54"/>
                </a:moveTo>
                <a:cubicBezTo>
                  <a:pt x="125" y="91"/>
                  <a:pt x="125" y="91"/>
                  <a:pt x="125" y="91"/>
                </a:cubicBezTo>
                <a:cubicBezTo>
                  <a:pt x="125" y="95"/>
                  <a:pt x="122" y="98"/>
                  <a:pt x="118" y="98"/>
                </a:cubicBezTo>
                <a:cubicBezTo>
                  <a:pt x="6" y="98"/>
                  <a:pt x="6" y="98"/>
                  <a:pt x="6" y="98"/>
                </a:cubicBezTo>
                <a:cubicBezTo>
                  <a:pt x="3" y="98"/>
                  <a:pt x="0" y="95"/>
                  <a:pt x="0" y="91"/>
                </a:cubicBezTo>
                <a:cubicBezTo>
                  <a:pt x="0" y="54"/>
                  <a:pt x="0" y="54"/>
                  <a:pt x="0" y="54"/>
                </a:cubicBezTo>
                <a:cubicBezTo>
                  <a:pt x="55" y="54"/>
                  <a:pt x="55" y="54"/>
                  <a:pt x="55" y="54"/>
                </a:cubicBezTo>
                <a:cubicBezTo>
                  <a:pt x="55" y="62"/>
                  <a:pt x="55" y="62"/>
                  <a:pt x="55" y="62"/>
                </a:cubicBezTo>
                <a:cubicBezTo>
                  <a:pt x="55" y="64"/>
                  <a:pt x="57" y="66"/>
                  <a:pt x="59" y="66"/>
                </a:cubicBezTo>
                <a:cubicBezTo>
                  <a:pt x="66" y="66"/>
                  <a:pt x="66" y="66"/>
                  <a:pt x="66" y="66"/>
                </a:cubicBezTo>
                <a:cubicBezTo>
                  <a:pt x="68" y="66"/>
                  <a:pt x="69" y="64"/>
                  <a:pt x="69" y="62"/>
                </a:cubicBezTo>
                <a:cubicBezTo>
                  <a:pt x="69" y="54"/>
                  <a:pt x="69" y="54"/>
                  <a:pt x="69" y="54"/>
                </a:cubicBezTo>
                <a:cubicBezTo>
                  <a:pt x="125" y="54"/>
                  <a:pt x="125" y="54"/>
                  <a:pt x="125" y="54"/>
                </a:cubicBezTo>
                <a:close/>
                <a:moveTo>
                  <a:pt x="50" y="19"/>
                </a:moveTo>
                <a:cubicBezTo>
                  <a:pt x="75" y="19"/>
                  <a:pt x="75" y="19"/>
                  <a:pt x="75" y="19"/>
                </a:cubicBezTo>
                <a:cubicBezTo>
                  <a:pt x="75" y="11"/>
                  <a:pt x="75" y="11"/>
                  <a:pt x="75" y="11"/>
                </a:cubicBezTo>
                <a:cubicBezTo>
                  <a:pt x="75" y="9"/>
                  <a:pt x="73" y="8"/>
                  <a:pt x="72" y="8"/>
                </a:cubicBezTo>
                <a:cubicBezTo>
                  <a:pt x="53" y="8"/>
                  <a:pt x="53" y="8"/>
                  <a:pt x="53" y="8"/>
                </a:cubicBezTo>
                <a:cubicBezTo>
                  <a:pt x="51" y="8"/>
                  <a:pt x="50" y="9"/>
                  <a:pt x="50" y="11"/>
                </a:cubicBezTo>
                <a:cubicBezTo>
                  <a:pt x="50" y="19"/>
                  <a:pt x="50" y="19"/>
                  <a:pt x="50" y="19"/>
                </a:cubicBezTo>
                <a:close/>
                <a:moveTo>
                  <a:pt x="6" y="19"/>
                </a:moveTo>
                <a:cubicBezTo>
                  <a:pt x="43" y="19"/>
                  <a:pt x="43" y="19"/>
                  <a:pt x="43" y="19"/>
                </a:cubicBezTo>
                <a:cubicBezTo>
                  <a:pt x="43" y="11"/>
                  <a:pt x="43" y="11"/>
                  <a:pt x="43" y="11"/>
                </a:cubicBezTo>
                <a:cubicBezTo>
                  <a:pt x="43" y="5"/>
                  <a:pt x="47" y="0"/>
                  <a:pt x="53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77" y="0"/>
                  <a:pt x="82" y="5"/>
                  <a:pt x="82" y="11"/>
                </a:cubicBezTo>
                <a:cubicBezTo>
                  <a:pt x="82" y="19"/>
                  <a:pt x="82" y="19"/>
                  <a:pt x="82" y="19"/>
                </a:cubicBezTo>
                <a:cubicBezTo>
                  <a:pt x="118" y="19"/>
                  <a:pt x="118" y="19"/>
                  <a:pt x="118" y="19"/>
                </a:cubicBezTo>
                <a:cubicBezTo>
                  <a:pt x="122" y="19"/>
                  <a:pt x="125" y="22"/>
                  <a:pt x="125" y="26"/>
                </a:cubicBezTo>
                <a:cubicBezTo>
                  <a:pt x="125" y="47"/>
                  <a:pt x="125" y="47"/>
                  <a:pt x="125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22"/>
                  <a:pt x="3" y="19"/>
                  <a:pt x="6" y="19"/>
                </a:cubicBezTo>
                <a:cubicBezTo>
                  <a:pt x="6" y="19"/>
                  <a:pt x="6" y="19"/>
                  <a:pt x="6" y="19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0" name="Freeform 16"/>
          <p:cNvSpPr>
            <a:spLocks noEditPoints="1"/>
          </p:cNvSpPr>
          <p:nvPr/>
        </p:nvSpPr>
        <p:spPr bwMode="auto">
          <a:xfrm>
            <a:off x="8057515" y="4132291"/>
            <a:ext cx="392042" cy="394547"/>
          </a:xfrm>
          <a:custGeom>
            <a:avLst/>
            <a:gdLst>
              <a:gd name="T0" fmla="*/ 84 w 143"/>
              <a:gd name="T1" fmla="*/ 45 h 144"/>
              <a:gd name="T2" fmla="*/ 70 w 143"/>
              <a:gd name="T3" fmla="*/ 47 h 144"/>
              <a:gd name="T4" fmla="*/ 75 w 143"/>
              <a:gd name="T5" fmla="*/ 64 h 144"/>
              <a:gd name="T6" fmla="*/ 105 w 143"/>
              <a:gd name="T7" fmla="*/ 18 h 144"/>
              <a:gd name="T8" fmla="*/ 125 w 143"/>
              <a:gd name="T9" fmla="*/ 19 h 144"/>
              <a:gd name="T10" fmla="*/ 125 w 143"/>
              <a:gd name="T11" fmla="*/ 39 h 144"/>
              <a:gd name="T12" fmla="*/ 80 w 143"/>
              <a:gd name="T13" fmla="*/ 68 h 144"/>
              <a:gd name="T14" fmla="*/ 96 w 143"/>
              <a:gd name="T15" fmla="*/ 74 h 144"/>
              <a:gd name="T16" fmla="*/ 99 w 143"/>
              <a:gd name="T17" fmla="*/ 59 h 144"/>
              <a:gd name="T18" fmla="*/ 117 w 143"/>
              <a:gd name="T19" fmla="*/ 74 h 144"/>
              <a:gd name="T20" fmla="*/ 114 w 143"/>
              <a:gd name="T21" fmla="*/ 44 h 144"/>
              <a:gd name="T22" fmla="*/ 124 w 143"/>
              <a:gd name="T23" fmla="*/ 74 h 144"/>
              <a:gd name="T24" fmla="*/ 133 w 143"/>
              <a:gd name="T25" fmla="*/ 81 h 144"/>
              <a:gd name="T26" fmla="*/ 70 w 143"/>
              <a:gd name="T27" fmla="*/ 135 h 144"/>
              <a:gd name="T28" fmla="*/ 63 w 143"/>
              <a:gd name="T29" fmla="*/ 144 h 144"/>
              <a:gd name="T30" fmla="*/ 9 w 143"/>
              <a:gd name="T31" fmla="*/ 81 h 144"/>
              <a:gd name="T32" fmla="*/ 0 w 143"/>
              <a:gd name="T33" fmla="*/ 74 h 144"/>
              <a:gd name="T34" fmla="*/ 63 w 143"/>
              <a:gd name="T35" fmla="*/ 20 h 144"/>
              <a:gd name="T36" fmla="*/ 70 w 143"/>
              <a:gd name="T37" fmla="*/ 10 h 144"/>
              <a:gd name="T38" fmla="*/ 99 w 143"/>
              <a:gd name="T39" fmla="*/ 30 h 144"/>
              <a:gd name="T40" fmla="*/ 94 w 143"/>
              <a:gd name="T41" fmla="*/ 35 h 144"/>
              <a:gd name="T42" fmla="*/ 70 w 143"/>
              <a:gd name="T43" fmla="*/ 40 h 144"/>
              <a:gd name="T44" fmla="*/ 70 w 143"/>
              <a:gd name="T45" fmla="*/ 93 h 144"/>
              <a:gd name="T46" fmla="*/ 96 w 143"/>
              <a:gd name="T47" fmla="*/ 81 h 144"/>
              <a:gd name="T48" fmla="*/ 63 w 143"/>
              <a:gd name="T49" fmla="*/ 93 h 144"/>
              <a:gd name="T50" fmla="*/ 37 w 143"/>
              <a:gd name="T51" fmla="*/ 81 h 144"/>
              <a:gd name="T52" fmla="*/ 63 w 143"/>
              <a:gd name="T53" fmla="*/ 93 h 144"/>
              <a:gd name="T54" fmla="*/ 63 w 143"/>
              <a:gd name="T55" fmla="*/ 61 h 144"/>
              <a:gd name="T56" fmla="*/ 37 w 143"/>
              <a:gd name="T57" fmla="*/ 74 h 144"/>
              <a:gd name="T58" fmla="*/ 63 w 143"/>
              <a:gd name="T59" fmla="*/ 27 h 144"/>
              <a:gd name="T60" fmla="*/ 30 w 143"/>
              <a:gd name="T61" fmla="*/ 74 h 144"/>
              <a:gd name="T62" fmla="*/ 63 w 143"/>
              <a:gd name="T63" fmla="*/ 27 h 144"/>
              <a:gd name="T64" fmla="*/ 63 w 143"/>
              <a:gd name="T65" fmla="*/ 114 h 144"/>
              <a:gd name="T66" fmla="*/ 16 w 143"/>
              <a:gd name="T67" fmla="*/ 81 h 144"/>
              <a:gd name="T68" fmla="*/ 70 w 143"/>
              <a:gd name="T69" fmla="*/ 114 h 144"/>
              <a:gd name="T70" fmla="*/ 117 w 143"/>
              <a:gd name="T71" fmla="*/ 81 h 144"/>
              <a:gd name="T72" fmla="*/ 70 w 143"/>
              <a:gd name="T73" fmla="*/ 11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43" h="144">
                <a:moveTo>
                  <a:pt x="70" y="40"/>
                </a:moveTo>
                <a:cubicBezTo>
                  <a:pt x="75" y="41"/>
                  <a:pt x="80" y="42"/>
                  <a:pt x="84" y="45"/>
                </a:cubicBezTo>
                <a:cubicBezTo>
                  <a:pt x="79" y="50"/>
                  <a:pt x="79" y="50"/>
                  <a:pt x="79" y="50"/>
                </a:cubicBezTo>
                <a:cubicBezTo>
                  <a:pt x="76" y="49"/>
                  <a:pt x="73" y="48"/>
                  <a:pt x="70" y="47"/>
                </a:cubicBezTo>
                <a:cubicBezTo>
                  <a:pt x="70" y="61"/>
                  <a:pt x="70" y="61"/>
                  <a:pt x="70" y="61"/>
                </a:cubicBezTo>
                <a:cubicBezTo>
                  <a:pt x="72" y="62"/>
                  <a:pt x="74" y="63"/>
                  <a:pt x="75" y="64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5" y="18"/>
                  <a:pt x="105" y="18"/>
                  <a:pt x="105" y="18"/>
                </a:cubicBezTo>
                <a:cubicBezTo>
                  <a:pt x="123" y="0"/>
                  <a:pt x="123" y="0"/>
                  <a:pt x="123" y="0"/>
                </a:cubicBezTo>
                <a:cubicBezTo>
                  <a:pt x="125" y="19"/>
                  <a:pt x="125" y="19"/>
                  <a:pt x="125" y="19"/>
                </a:cubicBezTo>
                <a:cubicBezTo>
                  <a:pt x="143" y="21"/>
                  <a:pt x="143" y="21"/>
                  <a:pt x="143" y="21"/>
                </a:cubicBezTo>
                <a:cubicBezTo>
                  <a:pt x="125" y="39"/>
                  <a:pt x="125" y="39"/>
                  <a:pt x="125" y="39"/>
                </a:cubicBezTo>
                <a:cubicBezTo>
                  <a:pt x="111" y="37"/>
                  <a:pt x="111" y="37"/>
                  <a:pt x="111" y="37"/>
                </a:cubicBezTo>
                <a:cubicBezTo>
                  <a:pt x="80" y="68"/>
                  <a:pt x="80" y="68"/>
                  <a:pt x="80" y="68"/>
                </a:cubicBezTo>
                <a:cubicBezTo>
                  <a:pt x="81" y="70"/>
                  <a:pt x="82" y="72"/>
                  <a:pt x="82" y="74"/>
                </a:cubicBezTo>
                <a:cubicBezTo>
                  <a:pt x="96" y="74"/>
                  <a:pt x="96" y="74"/>
                  <a:pt x="96" y="74"/>
                </a:cubicBezTo>
                <a:cubicBezTo>
                  <a:pt x="96" y="70"/>
                  <a:pt x="95" y="67"/>
                  <a:pt x="94" y="65"/>
                </a:cubicBezTo>
                <a:cubicBezTo>
                  <a:pt x="99" y="59"/>
                  <a:pt x="99" y="59"/>
                  <a:pt x="99" y="59"/>
                </a:cubicBezTo>
                <a:cubicBezTo>
                  <a:pt x="101" y="64"/>
                  <a:pt x="103" y="69"/>
                  <a:pt x="103" y="74"/>
                </a:cubicBezTo>
                <a:cubicBezTo>
                  <a:pt x="117" y="74"/>
                  <a:pt x="117" y="74"/>
                  <a:pt x="117" y="74"/>
                </a:cubicBezTo>
                <a:cubicBezTo>
                  <a:pt x="116" y="65"/>
                  <a:pt x="114" y="56"/>
                  <a:pt x="109" y="49"/>
                </a:cubicBezTo>
                <a:cubicBezTo>
                  <a:pt x="114" y="44"/>
                  <a:pt x="114" y="44"/>
                  <a:pt x="114" y="44"/>
                </a:cubicBezTo>
                <a:cubicBezTo>
                  <a:pt x="114" y="45"/>
                  <a:pt x="114" y="45"/>
                  <a:pt x="114" y="45"/>
                </a:cubicBezTo>
                <a:cubicBezTo>
                  <a:pt x="120" y="53"/>
                  <a:pt x="123" y="63"/>
                  <a:pt x="124" y="74"/>
                </a:cubicBezTo>
                <a:cubicBezTo>
                  <a:pt x="133" y="74"/>
                  <a:pt x="133" y="74"/>
                  <a:pt x="133" y="74"/>
                </a:cubicBezTo>
                <a:cubicBezTo>
                  <a:pt x="133" y="81"/>
                  <a:pt x="133" y="81"/>
                  <a:pt x="133" y="81"/>
                </a:cubicBezTo>
                <a:cubicBezTo>
                  <a:pt x="124" y="81"/>
                  <a:pt x="124" y="81"/>
                  <a:pt x="124" y="81"/>
                </a:cubicBezTo>
                <a:cubicBezTo>
                  <a:pt x="122" y="110"/>
                  <a:pt x="99" y="133"/>
                  <a:pt x="70" y="135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63" y="144"/>
                  <a:pt x="63" y="144"/>
                  <a:pt x="63" y="144"/>
                </a:cubicBezTo>
                <a:cubicBezTo>
                  <a:pt x="63" y="135"/>
                  <a:pt x="63" y="135"/>
                  <a:pt x="63" y="135"/>
                </a:cubicBezTo>
                <a:cubicBezTo>
                  <a:pt x="34" y="133"/>
                  <a:pt x="11" y="110"/>
                  <a:pt x="9" y="81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74"/>
                  <a:pt x="0" y="74"/>
                  <a:pt x="0" y="74"/>
                </a:cubicBezTo>
                <a:cubicBezTo>
                  <a:pt x="9" y="74"/>
                  <a:pt x="9" y="74"/>
                  <a:pt x="9" y="74"/>
                </a:cubicBezTo>
                <a:cubicBezTo>
                  <a:pt x="11" y="45"/>
                  <a:pt x="34" y="21"/>
                  <a:pt x="63" y="20"/>
                </a:cubicBezTo>
                <a:cubicBezTo>
                  <a:pt x="63" y="10"/>
                  <a:pt x="63" y="10"/>
                  <a:pt x="63" y="10"/>
                </a:cubicBezTo>
                <a:cubicBezTo>
                  <a:pt x="70" y="10"/>
                  <a:pt x="70" y="10"/>
                  <a:pt x="70" y="10"/>
                </a:cubicBezTo>
                <a:cubicBezTo>
                  <a:pt x="70" y="20"/>
                  <a:pt x="70" y="20"/>
                  <a:pt x="70" y="20"/>
                </a:cubicBezTo>
                <a:cubicBezTo>
                  <a:pt x="81" y="20"/>
                  <a:pt x="91" y="24"/>
                  <a:pt x="99" y="30"/>
                </a:cubicBezTo>
                <a:cubicBezTo>
                  <a:pt x="99" y="30"/>
                  <a:pt x="99" y="30"/>
                  <a:pt x="99" y="30"/>
                </a:cubicBezTo>
                <a:cubicBezTo>
                  <a:pt x="94" y="35"/>
                  <a:pt x="94" y="35"/>
                  <a:pt x="94" y="35"/>
                </a:cubicBezTo>
                <a:cubicBezTo>
                  <a:pt x="87" y="30"/>
                  <a:pt x="79" y="27"/>
                  <a:pt x="70" y="27"/>
                </a:cubicBezTo>
                <a:cubicBezTo>
                  <a:pt x="70" y="40"/>
                  <a:pt x="70" y="40"/>
                  <a:pt x="70" y="40"/>
                </a:cubicBezTo>
                <a:close/>
                <a:moveTo>
                  <a:pt x="82" y="81"/>
                </a:moveTo>
                <a:cubicBezTo>
                  <a:pt x="81" y="87"/>
                  <a:pt x="76" y="92"/>
                  <a:pt x="70" y="93"/>
                </a:cubicBezTo>
                <a:cubicBezTo>
                  <a:pt x="70" y="107"/>
                  <a:pt x="70" y="107"/>
                  <a:pt x="70" y="107"/>
                </a:cubicBezTo>
                <a:cubicBezTo>
                  <a:pt x="84" y="105"/>
                  <a:pt x="95" y="94"/>
                  <a:pt x="96" y="81"/>
                </a:cubicBezTo>
                <a:cubicBezTo>
                  <a:pt x="82" y="81"/>
                  <a:pt x="82" y="81"/>
                  <a:pt x="82" y="81"/>
                </a:cubicBezTo>
                <a:close/>
                <a:moveTo>
                  <a:pt x="63" y="93"/>
                </a:moveTo>
                <a:cubicBezTo>
                  <a:pt x="57" y="92"/>
                  <a:pt x="52" y="87"/>
                  <a:pt x="51" y="81"/>
                </a:cubicBezTo>
                <a:cubicBezTo>
                  <a:pt x="37" y="81"/>
                  <a:pt x="37" y="81"/>
                  <a:pt x="37" y="81"/>
                </a:cubicBezTo>
                <a:cubicBezTo>
                  <a:pt x="38" y="94"/>
                  <a:pt x="49" y="105"/>
                  <a:pt x="63" y="107"/>
                </a:cubicBezTo>
                <a:cubicBezTo>
                  <a:pt x="63" y="93"/>
                  <a:pt x="63" y="93"/>
                  <a:pt x="63" y="93"/>
                </a:cubicBezTo>
                <a:close/>
                <a:moveTo>
                  <a:pt x="51" y="74"/>
                </a:moveTo>
                <a:cubicBezTo>
                  <a:pt x="52" y="68"/>
                  <a:pt x="57" y="63"/>
                  <a:pt x="63" y="61"/>
                </a:cubicBezTo>
                <a:cubicBezTo>
                  <a:pt x="63" y="47"/>
                  <a:pt x="63" y="47"/>
                  <a:pt x="63" y="47"/>
                </a:cubicBezTo>
                <a:cubicBezTo>
                  <a:pt x="49" y="49"/>
                  <a:pt x="38" y="60"/>
                  <a:pt x="37" y="74"/>
                </a:cubicBezTo>
                <a:cubicBezTo>
                  <a:pt x="51" y="74"/>
                  <a:pt x="51" y="74"/>
                  <a:pt x="51" y="74"/>
                </a:cubicBezTo>
                <a:close/>
                <a:moveTo>
                  <a:pt x="63" y="27"/>
                </a:moveTo>
                <a:cubicBezTo>
                  <a:pt x="38" y="28"/>
                  <a:pt x="18" y="49"/>
                  <a:pt x="16" y="74"/>
                </a:cubicBezTo>
                <a:cubicBezTo>
                  <a:pt x="30" y="74"/>
                  <a:pt x="30" y="74"/>
                  <a:pt x="30" y="74"/>
                </a:cubicBezTo>
                <a:cubicBezTo>
                  <a:pt x="31" y="56"/>
                  <a:pt x="45" y="42"/>
                  <a:pt x="63" y="40"/>
                </a:cubicBezTo>
                <a:cubicBezTo>
                  <a:pt x="63" y="27"/>
                  <a:pt x="63" y="27"/>
                  <a:pt x="63" y="27"/>
                </a:cubicBezTo>
                <a:close/>
                <a:moveTo>
                  <a:pt x="63" y="128"/>
                </a:moveTo>
                <a:cubicBezTo>
                  <a:pt x="63" y="114"/>
                  <a:pt x="63" y="114"/>
                  <a:pt x="63" y="114"/>
                </a:cubicBezTo>
                <a:cubicBezTo>
                  <a:pt x="45" y="112"/>
                  <a:pt x="31" y="98"/>
                  <a:pt x="30" y="81"/>
                </a:cubicBezTo>
                <a:cubicBezTo>
                  <a:pt x="16" y="81"/>
                  <a:pt x="16" y="81"/>
                  <a:pt x="16" y="81"/>
                </a:cubicBezTo>
                <a:cubicBezTo>
                  <a:pt x="18" y="106"/>
                  <a:pt x="38" y="126"/>
                  <a:pt x="63" y="128"/>
                </a:cubicBezTo>
                <a:close/>
                <a:moveTo>
                  <a:pt x="70" y="114"/>
                </a:moveTo>
                <a:cubicBezTo>
                  <a:pt x="70" y="128"/>
                  <a:pt x="70" y="128"/>
                  <a:pt x="70" y="128"/>
                </a:cubicBezTo>
                <a:cubicBezTo>
                  <a:pt x="95" y="126"/>
                  <a:pt x="115" y="106"/>
                  <a:pt x="117" y="81"/>
                </a:cubicBezTo>
                <a:cubicBezTo>
                  <a:pt x="103" y="81"/>
                  <a:pt x="103" y="81"/>
                  <a:pt x="103" y="81"/>
                </a:cubicBezTo>
                <a:cubicBezTo>
                  <a:pt x="102" y="98"/>
                  <a:pt x="88" y="112"/>
                  <a:pt x="70" y="114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1" name="Freeform 17"/>
          <p:cNvSpPr>
            <a:spLocks noEditPoints="1"/>
          </p:cNvSpPr>
          <p:nvPr/>
        </p:nvSpPr>
        <p:spPr bwMode="auto">
          <a:xfrm>
            <a:off x="9614242" y="4161319"/>
            <a:ext cx="251759" cy="418345"/>
          </a:xfrm>
          <a:custGeom>
            <a:avLst/>
            <a:gdLst>
              <a:gd name="T0" fmla="*/ 46 w 92"/>
              <a:gd name="T1" fmla="*/ 70 h 153"/>
              <a:gd name="T2" fmla="*/ 88 w 92"/>
              <a:gd name="T3" fmla="*/ 111 h 153"/>
              <a:gd name="T4" fmla="*/ 46 w 92"/>
              <a:gd name="T5" fmla="*/ 153 h 153"/>
              <a:gd name="T6" fmla="*/ 4 w 92"/>
              <a:gd name="T7" fmla="*/ 111 h 153"/>
              <a:gd name="T8" fmla="*/ 46 w 92"/>
              <a:gd name="T9" fmla="*/ 70 h 153"/>
              <a:gd name="T10" fmla="*/ 46 w 92"/>
              <a:gd name="T11" fmla="*/ 70 h 153"/>
              <a:gd name="T12" fmla="*/ 46 w 92"/>
              <a:gd name="T13" fmla="*/ 79 h 153"/>
              <a:gd name="T14" fmla="*/ 78 w 92"/>
              <a:gd name="T15" fmla="*/ 111 h 153"/>
              <a:gd name="T16" fmla="*/ 46 w 92"/>
              <a:gd name="T17" fmla="*/ 143 h 153"/>
              <a:gd name="T18" fmla="*/ 14 w 92"/>
              <a:gd name="T19" fmla="*/ 111 h 153"/>
              <a:gd name="T20" fmla="*/ 46 w 92"/>
              <a:gd name="T21" fmla="*/ 79 h 153"/>
              <a:gd name="T22" fmla="*/ 46 w 92"/>
              <a:gd name="T23" fmla="*/ 79 h 153"/>
              <a:gd name="T24" fmla="*/ 46 w 92"/>
              <a:gd name="T25" fmla="*/ 81 h 153"/>
              <a:gd name="T26" fmla="*/ 53 w 92"/>
              <a:gd name="T27" fmla="*/ 102 h 153"/>
              <a:gd name="T28" fmla="*/ 75 w 92"/>
              <a:gd name="T29" fmla="*/ 102 h 153"/>
              <a:gd name="T30" fmla="*/ 57 w 92"/>
              <a:gd name="T31" fmla="*/ 115 h 153"/>
              <a:gd name="T32" fmla="*/ 64 w 92"/>
              <a:gd name="T33" fmla="*/ 136 h 153"/>
              <a:gd name="T34" fmla="*/ 46 w 92"/>
              <a:gd name="T35" fmla="*/ 123 h 153"/>
              <a:gd name="T36" fmla="*/ 28 w 92"/>
              <a:gd name="T37" fmla="*/ 136 h 153"/>
              <a:gd name="T38" fmla="*/ 35 w 92"/>
              <a:gd name="T39" fmla="*/ 115 h 153"/>
              <a:gd name="T40" fmla="*/ 17 w 92"/>
              <a:gd name="T41" fmla="*/ 102 h 153"/>
              <a:gd name="T42" fmla="*/ 39 w 92"/>
              <a:gd name="T43" fmla="*/ 102 h 153"/>
              <a:gd name="T44" fmla="*/ 46 w 92"/>
              <a:gd name="T45" fmla="*/ 81 h 153"/>
              <a:gd name="T46" fmla="*/ 0 w 92"/>
              <a:gd name="T47" fmla="*/ 0 h 153"/>
              <a:gd name="T48" fmla="*/ 15 w 92"/>
              <a:gd name="T49" fmla="*/ 0 h 153"/>
              <a:gd name="T50" fmla="*/ 15 w 92"/>
              <a:gd name="T51" fmla="*/ 45 h 153"/>
              <a:gd name="T52" fmla="*/ 0 w 92"/>
              <a:gd name="T53" fmla="*/ 34 h 153"/>
              <a:gd name="T54" fmla="*/ 0 w 92"/>
              <a:gd name="T55" fmla="*/ 0 h 153"/>
              <a:gd name="T56" fmla="*/ 25 w 92"/>
              <a:gd name="T57" fmla="*/ 0 h 153"/>
              <a:gd name="T58" fmla="*/ 67 w 92"/>
              <a:gd name="T59" fmla="*/ 0 h 153"/>
              <a:gd name="T60" fmla="*/ 67 w 92"/>
              <a:gd name="T61" fmla="*/ 53 h 153"/>
              <a:gd name="T62" fmla="*/ 46 w 92"/>
              <a:gd name="T63" fmla="*/ 70 h 153"/>
              <a:gd name="T64" fmla="*/ 25 w 92"/>
              <a:gd name="T65" fmla="*/ 53 h 153"/>
              <a:gd name="T66" fmla="*/ 25 w 92"/>
              <a:gd name="T67" fmla="*/ 0 h 153"/>
              <a:gd name="T68" fmla="*/ 77 w 92"/>
              <a:gd name="T69" fmla="*/ 0 h 153"/>
              <a:gd name="T70" fmla="*/ 92 w 92"/>
              <a:gd name="T71" fmla="*/ 0 h 153"/>
              <a:gd name="T72" fmla="*/ 92 w 92"/>
              <a:gd name="T73" fmla="*/ 34 h 153"/>
              <a:gd name="T74" fmla="*/ 77 w 92"/>
              <a:gd name="T75" fmla="*/ 45 h 153"/>
              <a:gd name="T76" fmla="*/ 77 w 92"/>
              <a:gd name="T77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2" h="153">
                <a:moveTo>
                  <a:pt x="46" y="70"/>
                </a:moveTo>
                <a:cubicBezTo>
                  <a:pt x="69" y="70"/>
                  <a:pt x="88" y="88"/>
                  <a:pt x="88" y="111"/>
                </a:cubicBezTo>
                <a:cubicBezTo>
                  <a:pt x="88" y="134"/>
                  <a:pt x="69" y="153"/>
                  <a:pt x="46" y="153"/>
                </a:cubicBezTo>
                <a:cubicBezTo>
                  <a:pt x="23" y="153"/>
                  <a:pt x="4" y="134"/>
                  <a:pt x="4" y="111"/>
                </a:cubicBezTo>
                <a:cubicBezTo>
                  <a:pt x="4" y="88"/>
                  <a:pt x="23" y="70"/>
                  <a:pt x="46" y="70"/>
                </a:cubicBezTo>
                <a:cubicBezTo>
                  <a:pt x="46" y="70"/>
                  <a:pt x="46" y="70"/>
                  <a:pt x="46" y="70"/>
                </a:cubicBezTo>
                <a:close/>
                <a:moveTo>
                  <a:pt x="46" y="79"/>
                </a:moveTo>
                <a:cubicBezTo>
                  <a:pt x="64" y="79"/>
                  <a:pt x="78" y="94"/>
                  <a:pt x="78" y="111"/>
                </a:cubicBezTo>
                <a:cubicBezTo>
                  <a:pt x="78" y="129"/>
                  <a:pt x="64" y="143"/>
                  <a:pt x="46" y="143"/>
                </a:cubicBezTo>
                <a:cubicBezTo>
                  <a:pt x="29" y="143"/>
                  <a:pt x="14" y="129"/>
                  <a:pt x="14" y="111"/>
                </a:cubicBezTo>
                <a:cubicBezTo>
                  <a:pt x="14" y="94"/>
                  <a:pt x="29" y="79"/>
                  <a:pt x="46" y="79"/>
                </a:cubicBezTo>
                <a:cubicBezTo>
                  <a:pt x="46" y="79"/>
                  <a:pt x="46" y="79"/>
                  <a:pt x="46" y="79"/>
                </a:cubicBezTo>
                <a:close/>
                <a:moveTo>
                  <a:pt x="46" y="81"/>
                </a:moveTo>
                <a:cubicBezTo>
                  <a:pt x="53" y="102"/>
                  <a:pt x="53" y="102"/>
                  <a:pt x="53" y="102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57" y="115"/>
                  <a:pt x="57" y="115"/>
                  <a:pt x="57" y="115"/>
                </a:cubicBezTo>
                <a:cubicBezTo>
                  <a:pt x="64" y="136"/>
                  <a:pt x="64" y="136"/>
                  <a:pt x="64" y="136"/>
                </a:cubicBezTo>
                <a:cubicBezTo>
                  <a:pt x="46" y="123"/>
                  <a:pt x="46" y="123"/>
                  <a:pt x="46" y="123"/>
                </a:cubicBezTo>
                <a:cubicBezTo>
                  <a:pt x="28" y="136"/>
                  <a:pt x="28" y="136"/>
                  <a:pt x="28" y="136"/>
                </a:cubicBezTo>
                <a:cubicBezTo>
                  <a:pt x="35" y="115"/>
                  <a:pt x="35" y="115"/>
                  <a:pt x="35" y="115"/>
                </a:cubicBezTo>
                <a:cubicBezTo>
                  <a:pt x="17" y="102"/>
                  <a:pt x="17" y="102"/>
                  <a:pt x="17" y="102"/>
                </a:cubicBezTo>
                <a:cubicBezTo>
                  <a:pt x="39" y="102"/>
                  <a:pt x="39" y="102"/>
                  <a:pt x="39" y="102"/>
                </a:cubicBezTo>
                <a:cubicBezTo>
                  <a:pt x="46" y="81"/>
                  <a:pt x="46" y="81"/>
                  <a:pt x="46" y="81"/>
                </a:cubicBezTo>
                <a:close/>
                <a:moveTo>
                  <a:pt x="0" y="0"/>
                </a:moveTo>
                <a:cubicBezTo>
                  <a:pt x="15" y="0"/>
                  <a:pt x="15" y="0"/>
                  <a:pt x="15" y="0"/>
                </a:cubicBezTo>
                <a:cubicBezTo>
                  <a:pt x="15" y="45"/>
                  <a:pt x="15" y="45"/>
                  <a:pt x="15" y="45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25" y="0"/>
                </a:moveTo>
                <a:cubicBezTo>
                  <a:pt x="67" y="0"/>
                  <a:pt x="67" y="0"/>
                  <a:pt x="67" y="0"/>
                </a:cubicBezTo>
                <a:cubicBezTo>
                  <a:pt x="67" y="53"/>
                  <a:pt x="67" y="53"/>
                  <a:pt x="67" y="53"/>
                </a:cubicBezTo>
                <a:cubicBezTo>
                  <a:pt x="46" y="70"/>
                  <a:pt x="46" y="70"/>
                  <a:pt x="46" y="70"/>
                </a:cubicBezTo>
                <a:cubicBezTo>
                  <a:pt x="25" y="53"/>
                  <a:pt x="25" y="53"/>
                  <a:pt x="25" y="53"/>
                </a:cubicBezTo>
                <a:cubicBezTo>
                  <a:pt x="25" y="0"/>
                  <a:pt x="25" y="0"/>
                  <a:pt x="25" y="0"/>
                </a:cubicBezTo>
                <a:close/>
                <a:moveTo>
                  <a:pt x="77" y="0"/>
                </a:moveTo>
                <a:cubicBezTo>
                  <a:pt x="92" y="0"/>
                  <a:pt x="92" y="0"/>
                  <a:pt x="92" y="0"/>
                </a:cubicBezTo>
                <a:cubicBezTo>
                  <a:pt x="92" y="34"/>
                  <a:pt x="92" y="34"/>
                  <a:pt x="92" y="34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0"/>
                  <a:pt x="77" y="0"/>
                  <a:pt x="7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829072" y="3052631"/>
            <a:ext cx="3766493" cy="853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20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20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0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28"/>
          <a:stretch>
            <a:fillRect/>
          </a:stretch>
        </p:blipFill>
        <p:spPr>
          <a:xfrm>
            <a:off x="578046" y="1412886"/>
            <a:ext cx="3810807" cy="3309826"/>
          </a:xfrm>
          <a:custGeom>
            <a:avLst/>
            <a:gdLst>
              <a:gd name="connsiteX0" fmla="*/ 0 w 3810807"/>
              <a:gd name="connsiteY0" fmla="*/ 0 h 3309826"/>
              <a:gd name="connsiteX1" fmla="*/ 3810807 w 3810807"/>
              <a:gd name="connsiteY1" fmla="*/ 0 h 3309826"/>
              <a:gd name="connsiteX2" fmla="*/ 3810807 w 3810807"/>
              <a:gd name="connsiteY2" fmla="*/ 2095695 h 3309826"/>
              <a:gd name="connsiteX3" fmla="*/ 3800757 w 3810807"/>
              <a:gd name="connsiteY3" fmla="*/ 2095695 h 3309826"/>
              <a:gd name="connsiteX4" fmla="*/ 3800757 w 3810807"/>
              <a:gd name="connsiteY4" fmla="*/ 3309826 h 3309826"/>
              <a:gd name="connsiteX5" fmla="*/ 0 w 3810807"/>
              <a:gd name="connsiteY5" fmla="*/ 3309826 h 330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807" h="3309826">
                <a:moveTo>
                  <a:pt x="0" y="0"/>
                </a:moveTo>
                <a:lnTo>
                  <a:pt x="3810807" y="0"/>
                </a:lnTo>
                <a:lnTo>
                  <a:pt x="3810807" y="2095695"/>
                </a:lnTo>
                <a:lnTo>
                  <a:pt x="3800757" y="2095695"/>
                </a:lnTo>
                <a:lnTo>
                  <a:pt x="3800757" y="3309826"/>
                </a:lnTo>
                <a:lnTo>
                  <a:pt x="0" y="3309826"/>
                </a:lnTo>
                <a:close/>
              </a:path>
            </a:pathLst>
          </a:cu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9027" y="4136643"/>
            <a:ext cx="1433412" cy="143341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87664" y="5259037"/>
            <a:ext cx="1169550" cy="1169550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31970" y="5948616"/>
            <a:ext cx="837452" cy="83745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sp>
        <p:nvSpPr>
          <p:cNvPr id="6" name="TextBox 74"/>
          <p:cNvSpPr txBox="1"/>
          <p:nvPr/>
        </p:nvSpPr>
        <p:spPr>
          <a:xfrm>
            <a:off x="4388853" y="2608837"/>
            <a:ext cx="62797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66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论文框架与内容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67269" y="2393394"/>
            <a:ext cx="1284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200">
                <a:solidFill>
                  <a:srgbClr val="93B0C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03</a:t>
            </a:r>
            <a:endParaRPr lang="zh-CN" altLang="en-US" dirty="0">
              <a:sym typeface="+mn-lt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4388853" y="3891715"/>
            <a:ext cx="53497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单击此处可编辑内容，根据您的需要自由拉伸文本框大小。您可以在此处添加关于本章节的简要介绍，模板所有素材均可自由编辑</a:t>
            </a:r>
            <a:endParaRPr lang="en-US" altLang="zh-CN" dirty="0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88852" y="1777840"/>
            <a:ext cx="4087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93B0C1"/>
                </a:solidFill>
                <a:cs typeface="+mn-ea"/>
                <a:sym typeface="+mn-lt"/>
              </a:rPr>
              <a:t>PART THREE</a:t>
            </a:r>
            <a:endParaRPr lang="zh-CN" altLang="en-US" sz="4800" dirty="0">
              <a:solidFill>
                <a:srgbClr val="93B0C1"/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354899" y="4552515"/>
            <a:ext cx="601668" cy="60166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1129234" y="5595871"/>
            <a:ext cx="495882" cy="495882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0365669" y="6185333"/>
            <a:ext cx="348108" cy="34810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3"/>
          <p:cNvGrpSpPr/>
          <p:nvPr/>
        </p:nvGrpSpPr>
        <p:grpSpPr bwMode="auto">
          <a:xfrm>
            <a:off x="3846513" y="3429000"/>
            <a:ext cx="4495800" cy="3438525"/>
            <a:chOff x="4325257" y="3429000"/>
            <a:chExt cx="3541486" cy="2708356"/>
          </a:xfrm>
        </p:grpSpPr>
        <p:pic>
          <p:nvPicPr>
            <p:cNvPr id="15386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5257" y="3429000"/>
              <a:ext cx="3541486" cy="2708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5"/>
            <p:cNvSpPr/>
            <p:nvPr/>
          </p:nvSpPr>
          <p:spPr>
            <a:xfrm>
              <a:off x="4457813" y="3570295"/>
              <a:ext cx="3263870" cy="183558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28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Oval 6"/>
          <p:cNvSpPr/>
          <p:nvPr/>
        </p:nvSpPr>
        <p:spPr>
          <a:xfrm>
            <a:off x="8459788" y="4283075"/>
            <a:ext cx="995362" cy="993775"/>
          </a:xfrm>
          <a:prstGeom prst="ellipse">
            <a:avLst/>
          </a:prstGeom>
          <a:solidFill>
            <a:srgbClr val="CCF2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285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" name="Oval 10"/>
          <p:cNvSpPr/>
          <p:nvPr/>
        </p:nvSpPr>
        <p:spPr>
          <a:xfrm>
            <a:off x="8158163" y="2049463"/>
            <a:ext cx="993775" cy="995362"/>
          </a:xfrm>
          <a:prstGeom prst="ellipse">
            <a:avLst/>
          </a:prstGeom>
          <a:solidFill>
            <a:srgbClr val="93B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285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3" name="Oval 14"/>
          <p:cNvSpPr/>
          <p:nvPr/>
        </p:nvSpPr>
        <p:spPr>
          <a:xfrm flipH="1">
            <a:off x="3071813" y="2044700"/>
            <a:ext cx="995362" cy="995363"/>
          </a:xfrm>
          <a:prstGeom prst="ellipse">
            <a:avLst/>
          </a:prstGeom>
          <a:solidFill>
            <a:srgbClr val="93B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285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7" name="Oval 18"/>
          <p:cNvSpPr/>
          <p:nvPr/>
        </p:nvSpPr>
        <p:spPr>
          <a:xfrm flipH="1">
            <a:off x="2728913" y="4283075"/>
            <a:ext cx="995362" cy="995363"/>
          </a:xfrm>
          <a:prstGeom prst="ellipse">
            <a:avLst/>
          </a:prstGeom>
          <a:solidFill>
            <a:srgbClr val="CCF2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285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9" name="Oval 22"/>
          <p:cNvSpPr/>
          <p:nvPr/>
        </p:nvSpPr>
        <p:spPr>
          <a:xfrm>
            <a:off x="5624513" y="830263"/>
            <a:ext cx="995362" cy="995362"/>
          </a:xfrm>
          <a:prstGeom prst="ellipse">
            <a:avLst/>
          </a:prstGeom>
          <a:solidFill>
            <a:srgbClr val="CCF2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285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368" name="Title 1"/>
          <p:cNvSpPr txBox="1"/>
          <p:nvPr/>
        </p:nvSpPr>
        <p:spPr bwMode="auto">
          <a:xfrm>
            <a:off x="1073150" y="4484688"/>
            <a:ext cx="180816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rgbClr val="CCF2EA"/>
                </a:solidFill>
                <a:latin typeface="+mn-lt"/>
                <a:ea typeface="+mn-ea"/>
                <a:cs typeface="+mn-ea"/>
                <a:sym typeface="+mn-lt"/>
              </a:rPr>
              <a:t>单击此处编辑</a:t>
            </a:r>
            <a:endParaRPr lang="ms-MY" altLang="zh-CN" sz="4400" b="1" dirty="0">
              <a:solidFill>
                <a:srgbClr val="CCF2EA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solidFill>
                <a:srgbClr val="CCF2EA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369" name="Title 1"/>
          <p:cNvSpPr txBox="1"/>
          <p:nvPr/>
        </p:nvSpPr>
        <p:spPr bwMode="auto">
          <a:xfrm>
            <a:off x="1314450" y="2082800"/>
            <a:ext cx="180816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</a:t>
            </a:r>
            <a:endParaRPr lang="ms-MY" altLang="zh-CN" sz="4400" b="1" dirty="0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370" name="Title 1"/>
          <p:cNvSpPr txBox="1"/>
          <p:nvPr/>
        </p:nvSpPr>
        <p:spPr bwMode="auto">
          <a:xfrm>
            <a:off x="5430838" y="1985963"/>
            <a:ext cx="142716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>
                <a:solidFill>
                  <a:srgbClr val="CCF2EA"/>
                </a:solidFill>
                <a:latin typeface="+mn-lt"/>
                <a:ea typeface="+mn-ea"/>
                <a:cs typeface="+mn-ea"/>
                <a:sym typeface="+mn-lt"/>
              </a:rPr>
              <a:t>单击此处编辑</a:t>
            </a:r>
            <a:endParaRPr lang="ms-MY" altLang="zh-CN" sz="4400" b="1">
              <a:solidFill>
                <a:srgbClr val="CCF2EA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>
              <a:solidFill>
                <a:srgbClr val="CCF2EA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371" name="Title 1"/>
          <p:cNvSpPr txBox="1"/>
          <p:nvPr/>
        </p:nvSpPr>
        <p:spPr bwMode="auto">
          <a:xfrm>
            <a:off x="9455150" y="2111375"/>
            <a:ext cx="180816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</a:t>
            </a:r>
            <a:endParaRPr lang="ms-MY" altLang="zh-CN" sz="4400" b="1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372" name="Title 1"/>
          <p:cNvSpPr txBox="1"/>
          <p:nvPr/>
        </p:nvSpPr>
        <p:spPr bwMode="auto">
          <a:xfrm>
            <a:off x="9582150" y="4414838"/>
            <a:ext cx="18081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>
                <a:solidFill>
                  <a:srgbClr val="CCF2EA"/>
                </a:solidFill>
                <a:latin typeface="+mn-lt"/>
                <a:ea typeface="+mn-ea"/>
                <a:cs typeface="+mn-ea"/>
                <a:sym typeface="+mn-lt"/>
              </a:rPr>
              <a:t>单击此处编辑</a:t>
            </a:r>
            <a:endParaRPr lang="ms-MY" altLang="zh-CN" sz="4400" b="1">
              <a:solidFill>
                <a:srgbClr val="CCF2EA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>
              <a:solidFill>
                <a:srgbClr val="CCF2EA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5373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3619500"/>
            <a:ext cx="4144963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AutoShape 29"/>
          <p:cNvSpPr/>
          <p:nvPr/>
        </p:nvSpPr>
        <p:spPr bwMode="auto">
          <a:xfrm>
            <a:off x="8763000" y="4583113"/>
            <a:ext cx="406400" cy="368300"/>
          </a:xfrm>
          <a:custGeom>
            <a:avLst/>
            <a:gdLst>
              <a:gd name="T0" fmla="+- 0 10736 439"/>
              <a:gd name="T1" fmla="*/ T0 w 20595"/>
              <a:gd name="T2" fmla="+- 0 10869 621"/>
              <a:gd name="T3" fmla="*/ 10869 h 20497"/>
              <a:gd name="T4" fmla="+- 0 10736 439"/>
              <a:gd name="T5" fmla="*/ T4 w 20595"/>
              <a:gd name="T6" fmla="+- 0 10869 621"/>
              <a:gd name="T7" fmla="*/ 10869 h 20497"/>
              <a:gd name="T8" fmla="+- 0 10736 439"/>
              <a:gd name="T9" fmla="*/ T8 w 20595"/>
              <a:gd name="T10" fmla="+- 0 10869 621"/>
              <a:gd name="T11" fmla="*/ 10869 h 20497"/>
              <a:gd name="T12" fmla="+- 0 10736 439"/>
              <a:gd name="T13" fmla="*/ T12 w 20595"/>
              <a:gd name="T14" fmla="+- 0 10869 621"/>
              <a:gd name="T15" fmla="*/ 10869 h 204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595" h="20497">
                <a:moveTo>
                  <a:pt x="18898" y="1863"/>
                </a:moveTo>
                <a:cubicBezTo>
                  <a:pt x="16636" y="-621"/>
                  <a:pt x="12968" y="-621"/>
                  <a:pt x="10707" y="1863"/>
                </a:cubicBezTo>
                <a:lnTo>
                  <a:pt x="1317" y="12053"/>
                </a:lnTo>
                <a:cubicBezTo>
                  <a:pt x="-439" y="13982"/>
                  <a:pt x="-439" y="17121"/>
                  <a:pt x="1317" y="19050"/>
                </a:cubicBezTo>
                <a:cubicBezTo>
                  <a:pt x="3073" y="20979"/>
                  <a:pt x="5931" y="20979"/>
                  <a:pt x="7687" y="19050"/>
                </a:cubicBezTo>
                <a:lnTo>
                  <a:pt x="17078" y="8860"/>
                </a:lnTo>
                <a:cubicBezTo>
                  <a:pt x="18335" y="7479"/>
                  <a:pt x="18335" y="5242"/>
                  <a:pt x="17078" y="3862"/>
                </a:cubicBezTo>
                <a:cubicBezTo>
                  <a:pt x="15821" y="2482"/>
                  <a:pt x="13783" y="2482"/>
                  <a:pt x="12527" y="3862"/>
                </a:cubicBezTo>
                <a:lnTo>
                  <a:pt x="5467" y="11614"/>
                </a:lnTo>
                <a:cubicBezTo>
                  <a:pt x="5216" y="11891"/>
                  <a:pt x="5216" y="12337"/>
                  <a:pt x="5467" y="12614"/>
                </a:cubicBezTo>
                <a:cubicBezTo>
                  <a:pt x="5719" y="12890"/>
                  <a:pt x="6126" y="12890"/>
                  <a:pt x="6378" y="12614"/>
                </a:cubicBezTo>
                <a:lnTo>
                  <a:pt x="13437" y="4861"/>
                </a:lnTo>
                <a:cubicBezTo>
                  <a:pt x="14190" y="4035"/>
                  <a:pt x="15414" y="4035"/>
                  <a:pt x="16167" y="4861"/>
                </a:cubicBezTo>
                <a:cubicBezTo>
                  <a:pt x="16920" y="5688"/>
                  <a:pt x="16920" y="7034"/>
                  <a:pt x="16167" y="7860"/>
                </a:cubicBezTo>
                <a:lnTo>
                  <a:pt x="6777" y="18050"/>
                </a:lnTo>
                <a:cubicBezTo>
                  <a:pt x="5520" y="19430"/>
                  <a:pt x="3484" y="19430"/>
                  <a:pt x="2227" y="18050"/>
                </a:cubicBezTo>
                <a:cubicBezTo>
                  <a:pt x="970" y="16670"/>
                  <a:pt x="970" y="14433"/>
                  <a:pt x="2227" y="13053"/>
                </a:cubicBezTo>
                <a:lnTo>
                  <a:pt x="11525" y="2963"/>
                </a:lnTo>
                <a:cubicBezTo>
                  <a:pt x="13285" y="1030"/>
                  <a:pt x="16139" y="1030"/>
                  <a:pt x="17896" y="2963"/>
                </a:cubicBezTo>
                <a:cubicBezTo>
                  <a:pt x="19657" y="4896"/>
                  <a:pt x="19657" y="8027"/>
                  <a:pt x="17897" y="9959"/>
                </a:cubicBezTo>
                <a:lnTo>
                  <a:pt x="10929" y="17611"/>
                </a:lnTo>
                <a:cubicBezTo>
                  <a:pt x="10677" y="17888"/>
                  <a:pt x="10677" y="18334"/>
                  <a:pt x="10929" y="18610"/>
                </a:cubicBezTo>
                <a:cubicBezTo>
                  <a:pt x="11181" y="18887"/>
                  <a:pt x="11588" y="18887"/>
                  <a:pt x="11839" y="18610"/>
                </a:cubicBezTo>
                <a:lnTo>
                  <a:pt x="18898" y="10859"/>
                </a:lnTo>
                <a:cubicBezTo>
                  <a:pt x="21160" y="8375"/>
                  <a:pt x="21160" y="4347"/>
                  <a:pt x="18898" y="186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34" name="AutoShape 59"/>
          <p:cNvSpPr/>
          <p:nvPr/>
        </p:nvSpPr>
        <p:spPr bwMode="auto">
          <a:xfrm>
            <a:off x="8399463" y="2295525"/>
            <a:ext cx="407987" cy="40640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35" name="AutoShape 104"/>
          <p:cNvSpPr/>
          <p:nvPr/>
        </p:nvSpPr>
        <p:spPr bwMode="auto">
          <a:xfrm>
            <a:off x="3025775" y="4579938"/>
            <a:ext cx="407988" cy="3556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16971"/>
                </a:moveTo>
                <a:cubicBezTo>
                  <a:pt x="10181" y="16971"/>
                  <a:pt x="9546" y="16918"/>
                  <a:pt x="8912" y="16811"/>
                </a:cubicBezTo>
                <a:cubicBezTo>
                  <a:pt x="8847" y="16800"/>
                  <a:pt x="8781" y="16794"/>
                  <a:pt x="8716" y="16794"/>
                </a:cubicBezTo>
                <a:cubicBezTo>
                  <a:pt x="8315" y="16794"/>
                  <a:pt x="7931" y="16999"/>
                  <a:pt x="7673" y="17359"/>
                </a:cubicBezTo>
                <a:cubicBezTo>
                  <a:pt x="7384" y="17761"/>
                  <a:pt x="6563" y="18657"/>
                  <a:pt x="5591" y="19318"/>
                </a:cubicBezTo>
                <a:cubicBezTo>
                  <a:pt x="5854" y="18628"/>
                  <a:pt x="6060" y="17853"/>
                  <a:pt x="6074" y="17056"/>
                </a:cubicBezTo>
                <a:cubicBezTo>
                  <a:pt x="6078" y="17006"/>
                  <a:pt x="6080" y="16956"/>
                  <a:pt x="6080" y="16914"/>
                </a:cubicBezTo>
                <a:cubicBezTo>
                  <a:pt x="6080" y="16334"/>
                  <a:pt x="5796" y="15803"/>
                  <a:pt x="5344" y="15540"/>
                </a:cubicBezTo>
                <a:cubicBezTo>
                  <a:pt x="2843" y="14080"/>
                  <a:pt x="1349" y="11731"/>
                  <a:pt x="1349" y="9257"/>
                </a:cubicBezTo>
                <a:cubicBezTo>
                  <a:pt x="1349" y="5003"/>
                  <a:pt x="5588" y="1542"/>
                  <a:pt x="10800" y="1542"/>
                </a:cubicBezTo>
                <a:cubicBezTo>
                  <a:pt x="16011" y="1542"/>
                  <a:pt x="20249" y="5003"/>
                  <a:pt x="20249" y="9257"/>
                </a:cubicBezTo>
                <a:cubicBezTo>
                  <a:pt x="20249" y="13510"/>
                  <a:pt x="16011" y="16971"/>
                  <a:pt x="10800" y="16971"/>
                </a:cubicBezTo>
                <a:moveTo>
                  <a:pt x="10800" y="0"/>
                </a:moveTo>
                <a:cubicBezTo>
                  <a:pt x="4835" y="0"/>
                  <a:pt x="0" y="4144"/>
                  <a:pt x="0" y="9257"/>
                </a:cubicBezTo>
                <a:cubicBezTo>
                  <a:pt x="0" y="12440"/>
                  <a:pt x="1875" y="15248"/>
                  <a:pt x="4730" y="16914"/>
                </a:cubicBezTo>
                <a:cubicBezTo>
                  <a:pt x="4730" y="16935"/>
                  <a:pt x="4724" y="16949"/>
                  <a:pt x="4724" y="16971"/>
                </a:cubicBezTo>
                <a:cubicBezTo>
                  <a:pt x="4724" y="18354"/>
                  <a:pt x="3821" y="19843"/>
                  <a:pt x="3423" y="20625"/>
                </a:cubicBezTo>
                <a:lnTo>
                  <a:pt x="3425" y="20625"/>
                </a:lnTo>
                <a:cubicBezTo>
                  <a:pt x="3393" y="20709"/>
                  <a:pt x="3374" y="20802"/>
                  <a:pt x="3374" y="20900"/>
                </a:cubicBezTo>
                <a:cubicBezTo>
                  <a:pt x="3374" y="21287"/>
                  <a:pt x="3648" y="21600"/>
                  <a:pt x="3986" y="21600"/>
                </a:cubicBezTo>
                <a:cubicBezTo>
                  <a:pt x="4049" y="21600"/>
                  <a:pt x="4161" y="21580"/>
                  <a:pt x="4158" y="21590"/>
                </a:cubicBezTo>
                <a:cubicBezTo>
                  <a:pt x="6268" y="21195"/>
                  <a:pt x="8255" y="18979"/>
                  <a:pt x="8716" y="18338"/>
                </a:cubicBezTo>
                <a:cubicBezTo>
                  <a:pt x="9391" y="18451"/>
                  <a:pt x="10086" y="18514"/>
                  <a:pt x="10800" y="18514"/>
                </a:cubicBezTo>
                <a:cubicBezTo>
                  <a:pt x="16764" y="18514"/>
                  <a:pt x="21600" y="14369"/>
                  <a:pt x="21600" y="9257"/>
                </a:cubicBezTo>
                <a:cubicBezTo>
                  <a:pt x="21600" y="4144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37" name="AutoShape 128"/>
          <p:cNvSpPr/>
          <p:nvPr/>
        </p:nvSpPr>
        <p:spPr bwMode="auto">
          <a:xfrm>
            <a:off x="3346450" y="2282825"/>
            <a:ext cx="407988" cy="4079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50" y="12150"/>
                </a:moveTo>
                <a:cubicBezTo>
                  <a:pt x="13851" y="12150"/>
                  <a:pt x="12926" y="11859"/>
                  <a:pt x="12124" y="11386"/>
                </a:cubicBezTo>
                <a:lnTo>
                  <a:pt x="11892" y="11618"/>
                </a:lnTo>
                <a:lnTo>
                  <a:pt x="11132" y="12377"/>
                </a:lnTo>
                <a:lnTo>
                  <a:pt x="9846" y="13663"/>
                </a:lnTo>
                <a:cubicBezTo>
                  <a:pt x="9593" y="13916"/>
                  <a:pt x="9451" y="14260"/>
                  <a:pt x="9451" y="14617"/>
                </a:cubicBezTo>
                <a:lnTo>
                  <a:pt x="9451" y="16200"/>
                </a:lnTo>
                <a:lnTo>
                  <a:pt x="8101" y="16200"/>
                </a:lnTo>
                <a:cubicBezTo>
                  <a:pt x="7356" y="16200"/>
                  <a:pt x="6751" y="16804"/>
                  <a:pt x="6751" y="17549"/>
                </a:cubicBezTo>
                <a:lnTo>
                  <a:pt x="6751" y="18900"/>
                </a:lnTo>
                <a:lnTo>
                  <a:pt x="5170" y="18900"/>
                </a:lnTo>
                <a:cubicBezTo>
                  <a:pt x="4812" y="18900"/>
                  <a:pt x="4469" y="19042"/>
                  <a:pt x="4216" y="19295"/>
                </a:cubicBezTo>
                <a:lnTo>
                  <a:pt x="3259" y="20252"/>
                </a:lnTo>
                <a:lnTo>
                  <a:pt x="1352" y="20249"/>
                </a:lnTo>
                <a:lnTo>
                  <a:pt x="1350" y="18326"/>
                </a:lnTo>
                <a:lnTo>
                  <a:pt x="9223" y="10467"/>
                </a:lnTo>
                <a:cubicBezTo>
                  <a:pt x="9223" y="10467"/>
                  <a:pt x="9223" y="10467"/>
                  <a:pt x="9224" y="10468"/>
                </a:cubicBezTo>
                <a:lnTo>
                  <a:pt x="10215" y="9477"/>
                </a:lnTo>
                <a:cubicBezTo>
                  <a:pt x="9741" y="8674"/>
                  <a:pt x="9451" y="7748"/>
                  <a:pt x="9451" y="6750"/>
                </a:cubicBezTo>
                <a:cubicBezTo>
                  <a:pt x="9451" y="3767"/>
                  <a:pt x="11869" y="1350"/>
                  <a:pt x="14850" y="1350"/>
                </a:cubicBezTo>
                <a:cubicBezTo>
                  <a:pt x="17832" y="1350"/>
                  <a:pt x="20250" y="3767"/>
                  <a:pt x="20250" y="6750"/>
                </a:cubicBezTo>
                <a:cubicBezTo>
                  <a:pt x="20250" y="9732"/>
                  <a:pt x="17832" y="12150"/>
                  <a:pt x="14850" y="12150"/>
                </a:cubicBezTo>
                <a:moveTo>
                  <a:pt x="14850" y="0"/>
                </a:moveTo>
                <a:cubicBezTo>
                  <a:pt x="11123" y="0"/>
                  <a:pt x="8101" y="3022"/>
                  <a:pt x="8101" y="6750"/>
                </a:cubicBezTo>
                <a:cubicBezTo>
                  <a:pt x="8101" y="7617"/>
                  <a:pt x="8283" y="8438"/>
                  <a:pt x="8582" y="9199"/>
                </a:cubicBezTo>
                <a:lnTo>
                  <a:pt x="383" y="17400"/>
                </a:lnTo>
                <a:cubicBezTo>
                  <a:pt x="146" y="17637"/>
                  <a:pt x="0" y="17863"/>
                  <a:pt x="0" y="18225"/>
                </a:cubicBezTo>
                <a:lnTo>
                  <a:pt x="0" y="20249"/>
                </a:lnTo>
                <a:cubicBezTo>
                  <a:pt x="0" y="20972"/>
                  <a:pt x="626" y="21599"/>
                  <a:pt x="1349" y="21599"/>
                </a:cubicBezTo>
                <a:lnTo>
                  <a:pt x="3374" y="21599"/>
                </a:lnTo>
                <a:cubicBezTo>
                  <a:pt x="3736" y="21599"/>
                  <a:pt x="3965" y="21455"/>
                  <a:pt x="4202" y="21219"/>
                </a:cubicBezTo>
                <a:lnTo>
                  <a:pt x="5170" y="20249"/>
                </a:lnTo>
                <a:lnTo>
                  <a:pt x="6751" y="20249"/>
                </a:lnTo>
                <a:cubicBezTo>
                  <a:pt x="7496" y="20249"/>
                  <a:pt x="8101" y="19645"/>
                  <a:pt x="8101" y="18900"/>
                </a:cubicBezTo>
                <a:lnTo>
                  <a:pt x="8101" y="17549"/>
                </a:lnTo>
                <a:lnTo>
                  <a:pt x="9451" y="17549"/>
                </a:lnTo>
                <a:cubicBezTo>
                  <a:pt x="10196" y="17549"/>
                  <a:pt x="10801" y="16945"/>
                  <a:pt x="10801" y="16200"/>
                </a:cubicBezTo>
                <a:lnTo>
                  <a:pt x="10801" y="14617"/>
                </a:lnTo>
                <a:lnTo>
                  <a:pt x="12400" y="13018"/>
                </a:lnTo>
                <a:cubicBezTo>
                  <a:pt x="13162" y="13317"/>
                  <a:pt x="13982" y="13500"/>
                  <a:pt x="14850" y="13500"/>
                </a:cubicBezTo>
                <a:cubicBezTo>
                  <a:pt x="18577" y="13500"/>
                  <a:pt x="21599" y="10477"/>
                  <a:pt x="21599" y="6750"/>
                </a:cubicBezTo>
                <a:cubicBezTo>
                  <a:pt x="21599" y="3022"/>
                  <a:pt x="18577" y="0"/>
                  <a:pt x="14850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38" name="AutoShape 139"/>
          <p:cNvSpPr/>
          <p:nvPr/>
        </p:nvSpPr>
        <p:spPr bwMode="auto">
          <a:xfrm>
            <a:off x="5910263" y="1108075"/>
            <a:ext cx="406400" cy="395288"/>
          </a:xfrm>
          <a:custGeom>
            <a:avLst/>
            <a:gdLst>
              <a:gd name="T0" fmla="+- 0 10800 104"/>
              <a:gd name="T1" fmla="*/ T0 w 21392"/>
              <a:gd name="T2" fmla="*/ 10800 h 21600"/>
              <a:gd name="T3" fmla="+- 0 10800 104"/>
              <a:gd name="T4" fmla="*/ T3 w 21392"/>
              <a:gd name="T5" fmla="*/ 10800 h 21600"/>
              <a:gd name="T6" fmla="+- 0 10800 104"/>
              <a:gd name="T7" fmla="*/ T6 w 21392"/>
              <a:gd name="T8" fmla="*/ 10800 h 21600"/>
              <a:gd name="T9" fmla="+- 0 10800 104"/>
              <a:gd name="T10" fmla="*/ T9 w 2139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92" h="21600">
                <a:moveTo>
                  <a:pt x="15768" y="12794"/>
                </a:moveTo>
                <a:cubicBezTo>
                  <a:pt x="15426" y="13150"/>
                  <a:pt x="15271" y="13651"/>
                  <a:pt x="15350" y="14142"/>
                </a:cubicBezTo>
                <a:lnTo>
                  <a:pt x="16296" y="20031"/>
                </a:lnTo>
                <a:lnTo>
                  <a:pt x="11443" y="17309"/>
                </a:lnTo>
                <a:cubicBezTo>
                  <a:pt x="11210" y="17178"/>
                  <a:pt x="10953" y="17112"/>
                  <a:pt x="10696" y="17112"/>
                </a:cubicBezTo>
                <a:cubicBezTo>
                  <a:pt x="10439" y="17112"/>
                  <a:pt x="10182" y="17178"/>
                  <a:pt x="9949" y="17309"/>
                </a:cubicBezTo>
                <a:lnTo>
                  <a:pt x="5095" y="20031"/>
                </a:lnTo>
                <a:lnTo>
                  <a:pt x="6042" y="14142"/>
                </a:lnTo>
                <a:cubicBezTo>
                  <a:pt x="6121" y="13651"/>
                  <a:pt x="5966" y="13150"/>
                  <a:pt x="5624" y="12794"/>
                </a:cubicBezTo>
                <a:lnTo>
                  <a:pt x="1545" y="8550"/>
                </a:lnTo>
                <a:lnTo>
                  <a:pt x="7111" y="7685"/>
                </a:lnTo>
                <a:cubicBezTo>
                  <a:pt x="7619" y="7607"/>
                  <a:pt x="8057" y="7275"/>
                  <a:pt x="8276" y="6802"/>
                </a:cubicBezTo>
                <a:lnTo>
                  <a:pt x="10696" y="1568"/>
                </a:lnTo>
                <a:lnTo>
                  <a:pt x="13116" y="6802"/>
                </a:lnTo>
                <a:cubicBezTo>
                  <a:pt x="13334" y="7275"/>
                  <a:pt x="13772" y="7607"/>
                  <a:pt x="14280" y="7685"/>
                </a:cubicBezTo>
                <a:lnTo>
                  <a:pt x="19847" y="8550"/>
                </a:lnTo>
                <a:cubicBezTo>
                  <a:pt x="19847" y="8550"/>
                  <a:pt x="15768" y="12794"/>
                  <a:pt x="15768" y="12794"/>
                </a:cubicBezTo>
                <a:close/>
                <a:moveTo>
                  <a:pt x="21312" y="8051"/>
                </a:moveTo>
                <a:cubicBezTo>
                  <a:pt x="21127" y="7495"/>
                  <a:pt x="20652" y="7088"/>
                  <a:pt x="20080" y="6999"/>
                </a:cubicBezTo>
                <a:lnTo>
                  <a:pt x="14514" y="6136"/>
                </a:lnTo>
                <a:lnTo>
                  <a:pt x="12094" y="901"/>
                </a:lnTo>
                <a:cubicBezTo>
                  <a:pt x="11840" y="351"/>
                  <a:pt x="11295" y="0"/>
                  <a:pt x="10696" y="0"/>
                </a:cubicBezTo>
                <a:cubicBezTo>
                  <a:pt x="10097" y="0"/>
                  <a:pt x="9552" y="351"/>
                  <a:pt x="9297" y="901"/>
                </a:cubicBezTo>
                <a:lnTo>
                  <a:pt x="6878" y="6136"/>
                </a:lnTo>
                <a:lnTo>
                  <a:pt x="1311" y="6999"/>
                </a:lnTo>
                <a:cubicBezTo>
                  <a:pt x="739" y="7088"/>
                  <a:pt x="264" y="7495"/>
                  <a:pt x="80" y="8051"/>
                </a:cubicBezTo>
                <a:cubicBezTo>
                  <a:pt x="-104" y="8609"/>
                  <a:pt x="35" y="9224"/>
                  <a:pt x="439" y="9644"/>
                </a:cubicBezTo>
                <a:lnTo>
                  <a:pt x="4518" y="13889"/>
                </a:lnTo>
                <a:lnTo>
                  <a:pt x="3572" y="19777"/>
                </a:lnTo>
                <a:cubicBezTo>
                  <a:pt x="3476" y="20370"/>
                  <a:pt x="3722" y="20966"/>
                  <a:pt x="4206" y="21313"/>
                </a:cubicBezTo>
                <a:cubicBezTo>
                  <a:pt x="4471" y="21503"/>
                  <a:pt x="4783" y="21600"/>
                  <a:pt x="5095" y="21600"/>
                </a:cubicBezTo>
                <a:cubicBezTo>
                  <a:pt x="5352" y="21600"/>
                  <a:pt x="5609" y="21534"/>
                  <a:pt x="5843" y="21404"/>
                </a:cubicBezTo>
                <a:lnTo>
                  <a:pt x="10696" y="18681"/>
                </a:lnTo>
                <a:lnTo>
                  <a:pt x="15549" y="21404"/>
                </a:lnTo>
                <a:cubicBezTo>
                  <a:pt x="15782" y="21534"/>
                  <a:pt x="16040" y="21600"/>
                  <a:pt x="16296" y="21600"/>
                </a:cubicBezTo>
                <a:cubicBezTo>
                  <a:pt x="16608" y="21600"/>
                  <a:pt x="16920" y="21503"/>
                  <a:pt x="17186" y="21313"/>
                </a:cubicBezTo>
                <a:cubicBezTo>
                  <a:pt x="17669" y="20966"/>
                  <a:pt x="17915" y="20370"/>
                  <a:pt x="17820" y="19777"/>
                </a:cubicBezTo>
                <a:lnTo>
                  <a:pt x="16873" y="13889"/>
                </a:lnTo>
                <a:lnTo>
                  <a:pt x="20953" y="9644"/>
                </a:lnTo>
                <a:cubicBezTo>
                  <a:pt x="21357" y="9224"/>
                  <a:pt x="21496" y="8609"/>
                  <a:pt x="21312" y="805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15379" name="Rectangle 46"/>
          <p:cNvSpPr>
            <a:spLocks noChangeArrowheads="1"/>
          </p:cNvSpPr>
          <p:nvPr/>
        </p:nvSpPr>
        <p:spPr bwMode="auto">
          <a:xfrm>
            <a:off x="747713" y="2439988"/>
            <a:ext cx="19700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单击此处编辑标题，建议您在展示时采用微软雅黑字体</a:t>
            </a:r>
            <a:endParaRPr lang="en-US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380" name="Rectangle 46"/>
          <p:cNvSpPr>
            <a:spLocks noChangeArrowheads="1"/>
          </p:cNvSpPr>
          <p:nvPr/>
        </p:nvSpPr>
        <p:spPr bwMode="auto">
          <a:xfrm>
            <a:off x="468313" y="4872038"/>
            <a:ext cx="19700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单击此处编辑标题，建议您在展示时采用微软雅黑字体</a:t>
            </a:r>
            <a:endParaRPr lang="en-US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381" name="Rectangle 46"/>
          <p:cNvSpPr>
            <a:spLocks noChangeArrowheads="1"/>
          </p:cNvSpPr>
          <p:nvPr/>
        </p:nvSpPr>
        <p:spPr bwMode="auto">
          <a:xfrm>
            <a:off x="9455150" y="2432050"/>
            <a:ext cx="197008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单击此处编辑标题，建议您在展示时采用微软雅黑字体</a:t>
            </a:r>
            <a:endParaRPr lang="en-US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382" name="Rectangle 46"/>
          <p:cNvSpPr>
            <a:spLocks noChangeArrowheads="1"/>
          </p:cNvSpPr>
          <p:nvPr/>
        </p:nvSpPr>
        <p:spPr bwMode="auto">
          <a:xfrm>
            <a:off x="9594850" y="4799013"/>
            <a:ext cx="197008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单击此处编辑标题，建议您在展示时采用微软雅黑字体</a:t>
            </a:r>
            <a:endParaRPr lang="en-US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383" name="Rectangle 46"/>
          <p:cNvSpPr>
            <a:spLocks noChangeArrowheads="1"/>
          </p:cNvSpPr>
          <p:nvPr/>
        </p:nvSpPr>
        <p:spPr bwMode="auto">
          <a:xfrm>
            <a:off x="5110163" y="2451100"/>
            <a:ext cx="19685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单击此处编辑标题，建议您在展示时采用微软雅黑字体</a:t>
            </a:r>
            <a:endParaRPr lang="en-US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9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36" name="图片 3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576513" y="4316413"/>
            <a:ext cx="376237" cy="231775"/>
          </a:xfrm>
          <a:prstGeom prst="rect">
            <a:avLst/>
          </a:prstGeom>
          <a:solidFill>
            <a:schemeClr val="accent1">
              <a:lumMod val="75000"/>
              <a:alpha val="73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0" y="1485530"/>
            <a:ext cx="5896332" cy="5372470"/>
            <a:chOff x="0" y="931863"/>
            <a:chExt cx="6503988" cy="5926137"/>
          </a:xfrm>
        </p:grpSpPr>
        <p:sp>
          <p:nvSpPr>
            <p:cNvPr id="5" name="Freeform 133"/>
            <p:cNvSpPr/>
            <p:nvPr/>
          </p:nvSpPr>
          <p:spPr bwMode="auto">
            <a:xfrm flipH="1">
              <a:off x="2263775" y="4545013"/>
              <a:ext cx="998538" cy="1652587"/>
            </a:xfrm>
            <a:custGeom>
              <a:avLst/>
              <a:gdLst>
                <a:gd name="T0" fmla="*/ 7566 w 397"/>
                <a:gd name="T1" fmla="*/ 1009717 h 659"/>
                <a:gd name="T2" fmla="*/ 0 w 397"/>
                <a:gd name="T3" fmla="*/ 1009717 h 659"/>
                <a:gd name="T4" fmla="*/ 0 w 397"/>
                <a:gd name="T5" fmla="*/ 1009717 h 659"/>
                <a:gd name="T6" fmla="*/ 11348 w 397"/>
                <a:gd name="T7" fmla="*/ 1021020 h 659"/>
                <a:gd name="T8" fmla="*/ 15131 w 397"/>
                <a:gd name="T9" fmla="*/ 1062464 h 659"/>
                <a:gd name="T10" fmla="*/ 18914 w 397"/>
                <a:gd name="T11" fmla="*/ 1069999 h 659"/>
                <a:gd name="T12" fmla="*/ 181575 w 397"/>
                <a:gd name="T13" fmla="*/ 1574858 h 659"/>
                <a:gd name="T14" fmla="*/ 348019 w 397"/>
                <a:gd name="T15" fmla="*/ 1092605 h 659"/>
                <a:gd name="T16" fmla="*/ 650644 w 397"/>
                <a:gd name="T17" fmla="*/ 1661513 h 659"/>
                <a:gd name="T18" fmla="*/ 548508 w 397"/>
                <a:gd name="T19" fmla="*/ 2124928 h 659"/>
                <a:gd name="T20" fmla="*/ 760345 w 397"/>
                <a:gd name="T21" fmla="*/ 2482850 h 659"/>
                <a:gd name="T22" fmla="*/ 650644 w 397"/>
                <a:gd name="T23" fmla="*/ 2275632 h 659"/>
                <a:gd name="T24" fmla="*/ 688472 w 397"/>
                <a:gd name="T25" fmla="*/ 1989294 h 659"/>
                <a:gd name="T26" fmla="*/ 866264 w 397"/>
                <a:gd name="T27" fmla="*/ 1740632 h 659"/>
                <a:gd name="T28" fmla="*/ 1028925 w 397"/>
                <a:gd name="T29" fmla="*/ 1454295 h 659"/>
                <a:gd name="T30" fmla="*/ 1059187 w 397"/>
                <a:gd name="T31" fmla="*/ 1363872 h 659"/>
                <a:gd name="T32" fmla="*/ 1161323 w 397"/>
                <a:gd name="T33" fmla="*/ 1823520 h 659"/>
                <a:gd name="T34" fmla="*/ 1229414 w 397"/>
                <a:gd name="T35" fmla="*/ 1529647 h 659"/>
                <a:gd name="T36" fmla="*/ 1399640 w 397"/>
                <a:gd name="T37" fmla="*/ 745985 h 659"/>
                <a:gd name="T38" fmla="*/ 714951 w 397"/>
                <a:gd name="T39" fmla="*/ 0 h 659"/>
                <a:gd name="T40" fmla="*/ 11348 w 397"/>
                <a:gd name="T41" fmla="*/ 956971 h 659"/>
                <a:gd name="T42" fmla="*/ 7566 w 397"/>
                <a:gd name="T43" fmla="*/ 1009717 h 6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7" h="659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 134"/>
            <p:cNvSpPr/>
            <p:nvPr/>
          </p:nvSpPr>
          <p:spPr bwMode="auto">
            <a:xfrm flipH="1">
              <a:off x="2352675" y="4530725"/>
              <a:ext cx="812800" cy="1041400"/>
            </a:xfrm>
            <a:custGeom>
              <a:avLst/>
              <a:gdLst>
                <a:gd name="T0" fmla="*/ 581760 w 324"/>
                <a:gd name="T1" fmla="*/ 0 h 415"/>
                <a:gd name="T2" fmla="*/ 1148410 w 324"/>
                <a:gd name="T3" fmla="*/ 648083 h 415"/>
                <a:gd name="T4" fmla="*/ 1152187 w 324"/>
                <a:gd name="T5" fmla="*/ 655619 h 415"/>
                <a:gd name="T6" fmla="*/ 1152187 w 324"/>
                <a:gd name="T7" fmla="*/ 663154 h 415"/>
                <a:gd name="T8" fmla="*/ 1042635 w 324"/>
                <a:gd name="T9" fmla="*/ 1273558 h 415"/>
                <a:gd name="T10" fmla="*/ 963304 w 324"/>
                <a:gd name="T11" fmla="*/ 983428 h 415"/>
                <a:gd name="T12" fmla="*/ 868863 w 324"/>
                <a:gd name="T13" fmla="*/ 1137913 h 415"/>
                <a:gd name="T14" fmla="*/ 642203 w 324"/>
                <a:gd name="T15" fmla="*/ 1552384 h 415"/>
                <a:gd name="T16" fmla="*/ 630870 w 324"/>
                <a:gd name="T17" fmla="*/ 1563688 h 415"/>
                <a:gd name="T18" fmla="*/ 630870 w 324"/>
                <a:gd name="T19" fmla="*/ 1541080 h 415"/>
                <a:gd name="T20" fmla="*/ 245548 w 324"/>
                <a:gd name="T21" fmla="*/ 859086 h 415"/>
                <a:gd name="T22" fmla="*/ 196439 w 324"/>
                <a:gd name="T23" fmla="*/ 862854 h 415"/>
                <a:gd name="T24" fmla="*/ 7555 w 324"/>
                <a:gd name="T25" fmla="*/ 964588 h 415"/>
                <a:gd name="T26" fmla="*/ 3778 w 324"/>
                <a:gd name="T27" fmla="*/ 945749 h 415"/>
                <a:gd name="T28" fmla="*/ 3778 w 324"/>
                <a:gd name="T29" fmla="*/ 938213 h 415"/>
                <a:gd name="T30" fmla="*/ 0 w 324"/>
                <a:gd name="T31" fmla="*/ 900534 h 415"/>
                <a:gd name="T32" fmla="*/ 0 w 324"/>
                <a:gd name="T33" fmla="*/ 889230 h 415"/>
                <a:gd name="T34" fmla="*/ 0 w 324"/>
                <a:gd name="T35" fmla="*/ 840247 h 415"/>
                <a:gd name="T36" fmla="*/ 581760 w 324"/>
                <a:gd name="T37" fmla="*/ 0 h 4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24" h="415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135"/>
            <p:cNvSpPr/>
            <p:nvPr/>
          </p:nvSpPr>
          <p:spPr bwMode="auto">
            <a:xfrm flipH="1">
              <a:off x="2482850" y="4568825"/>
              <a:ext cx="533400" cy="752475"/>
            </a:xfrm>
            <a:custGeom>
              <a:avLst/>
              <a:gdLst>
                <a:gd name="T0" fmla="*/ 162607 w 212"/>
                <a:gd name="T1" fmla="*/ 535009 h 300"/>
                <a:gd name="T2" fmla="*/ 128573 w 212"/>
                <a:gd name="T3" fmla="*/ 535009 h 300"/>
                <a:gd name="T4" fmla="*/ 3782 w 212"/>
                <a:gd name="T5" fmla="*/ 599059 h 300"/>
                <a:gd name="T6" fmla="*/ 3782 w 212"/>
                <a:gd name="T7" fmla="*/ 587756 h 300"/>
                <a:gd name="T8" fmla="*/ 3782 w 212"/>
                <a:gd name="T9" fmla="*/ 583988 h 300"/>
                <a:gd name="T10" fmla="*/ 0 w 212"/>
                <a:gd name="T11" fmla="*/ 557615 h 300"/>
                <a:gd name="T12" fmla="*/ 0 w 212"/>
                <a:gd name="T13" fmla="*/ 550079 h 300"/>
                <a:gd name="T14" fmla="*/ 0 w 212"/>
                <a:gd name="T15" fmla="*/ 523706 h 300"/>
                <a:gd name="T16" fmla="*/ 381936 w 212"/>
                <a:gd name="T17" fmla="*/ 0 h 300"/>
                <a:gd name="T18" fmla="*/ 752528 w 212"/>
                <a:gd name="T19" fmla="*/ 403140 h 300"/>
                <a:gd name="T20" fmla="*/ 756309 w 212"/>
                <a:gd name="T21" fmla="*/ 406908 h 300"/>
                <a:gd name="T22" fmla="*/ 756309 w 212"/>
                <a:gd name="T23" fmla="*/ 410676 h 300"/>
                <a:gd name="T24" fmla="*/ 684460 w 212"/>
                <a:gd name="T25" fmla="*/ 791210 h 300"/>
                <a:gd name="T26" fmla="*/ 631518 w 212"/>
                <a:gd name="T27" fmla="*/ 610362 h 300"/>
                <a:gd name="T28" fmla="*/ 567232 w 212"/>
                <a:gd name="T29" fmla="*/ 704554 h 300"/>
                <a:gd name="T30" fmla="*/ 457567 w 212"/>
                <a:gd name="T31" fmla="*/ 1130300 h 300"/>
                <a:gd name="T32" fmla="*/ 162607 w 212"/>
                <a:gd name="T33" fmla="*/ 535009 h 3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2" h="300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389" name="Freeform 107"/>
            <p:cNvSpPr/>
            <p:nvPr/>
          </p:nvSpPr>
          <p:spPr bwMode="auto">
            <a:xfrm flipH="1">
              <a:off x="1739900" y="3314700"/>
              <a:ext cx="966788" cy="1547813"/>
            </a:xfrm>
            <a:custGeom>
              <a:avLst/>
              <a:gdLst>
                <a:gd name="T0" fmla="*/ 483549 w 10000"/>
                <a:gd name="T1" fmla="*/ 0 h 10086"/>
                <a:gd name="T2" fmla="*/ 967098 w 10000"/>
                <a:gd name="T3" fmla="*/ 492712 h 10086"/>
                <a:gd name="T4" fmla="*/ 967098 w 10000"/>
                <a:gd name="T5" fmla="*/ 505138 h 10086"/>
                <a:gd name="T6" fmla="*/ 967098 w 10000"/>
                <a:gd name="T7" fmla="*/ 505138 h 10086"/>
                <a:gd name="T8" fmla="*/ 657143 w 10000"/>
                <a:gd name="T9" fmla="*/ 1487494 h 10086"/>
                <a:gd name="T10" fmla="*/ 641670 w 10000"/>
                <a:gd name="T11" fmla="*/ 1506056 h 10086"/>
                <a:gd name="T12" fmla="*/ 641670 w 10000"/>
                <a:gd name="T13" fmla="*/ 1506056 h 10086"/>
                <a:gd name="T14" fmla="*/ 641670 w 10000"/>
                <a:gd name="T15" fmla="*/ 1506056 h 10086"/>
                <a:gd name="T16" fmla="*/ 570298 w 10000"/>
                <a:gd name="T17" fmla="*/ 1533974 h 10086"/>
                <a:gd name="T18" fmla="*/ 511401 w 10000"/>
                <a:gd name="T19" fmla="*/ 1286084 h 10086"/>
                <a:gd name="T20" fmla="*/ 378135 w 10000"/>
                <a:gd name="T21" fmla="*/ 963796 h 10086"/>
                <a:gd name="T22" fmla="*/ 378135 w 10000"/>
                <a:gd name="T23" fmla="*/ 960728 h 10086"/>
                <a:gd name="T24" fmla="*/ 130171 w 10000"/>
                <a:gd name="T25" fmla="*/ 818068 h 10086"/>
                <a:gd name="T26" fmla="*/ 0 w 10000"/>
                <a:gd name="T27" fmla="*/ 486576 h 10086"/>
                <a:gd name="T28" fmla="*/ 483549 w 10000"/>
                <a:gd name="T29" fmla="*/ 0 h 1008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rgbClr val="D44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6390" name="Freeform 107"/>
            <p:cNvSpPr/>
            <p:nvPr/>
          </p:nvSpPr>
          <p:spPr bwMode="auto">
            <a:xfrm>
              <a:off x="2862263" y="3314700"/>
              <a:ext cx="966787" cy="1547813"/>
            </a:xfrm>
            <a:custGeom>
              <a:avLst/>
              <a:gdLst>
                <a:gd name="T0" fmla="*/ 483549 w 10000"/>
                <a:gd name="T1" fmla="*/ 0 h 10086"/>
                <a:gd name="T2" fmla="*/ 967098 w 10000"/>
                <a:gd name="T3" fmla="*/ 492712 h 10086"/>
                <a:gd name="T4" fmla="*/ 967098 w 10000"/>
                <a:gd name="T5" fmla="*/ 505138 h 10086"/>
                <a:gd name="T6" fmla="*/ 967098 w 10000"/>
                <a:gd name="T7" fmla="*/ 505138 h 10086"/>
                <a:gd name="T8" fmla="*/ 657143 w 10000"/>
                <a:gd name="T9" fmla="*/ 1487494 h 10086"/>
                <a:gd name="T10" fmla="*/ 641670 w 10000"/>
                <a:gd name="T11" fmla="*/ 1506056 h 10086"/>
                <a:gd name="T12" fmla="*/ 641670 w 10000"/>
                <a:gd name="T13" fmla="*/ 1506056 h 10086"/>
                <a:gd name="T14" fmla="*/ 641670 w 10000"/>
                <a:gd name="T15" fmla="*/ 1506056 h 10086"/>
                <a:gd name="T16" fmla="*/ 570298 w 10000"/>
                <a:gd name="T17" fmla="*/ 1533974 h 10086"/>
                <a:gd name="T18" fmla="*/ 511401 w 10000"/>
                <a:gd name="T19" fmla="*/ 1286084 h 10086"/>
                <a:gd name="T20" fmla="*/ 378135 w 10000"/>
                <a:gd name="T21" fmla="*/ 963796 h 10086"/>
                <a:gd name="T22" fmla="*/ 378135 w 10000"/>
                <a:gd name="T23" fmla="*/ 960728 h 10086"/>
                <a:gd name="T24" fmla="*/ 130171 w 10000"/>
                <a:gd name="T25" fmla="*/ 818068 h 10086"/>
                <a:gd name="T26" fmla="*/ 0 w 10000"/>
                <a:gd name="T27" fmla="*/ 486576 h 10086"/>
                <a:gd name="T28" fmla="*/ 483549 w 10000"/>
                <a:gd name="T29" fmla="*/ 0 h 1008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rgbClr val="D44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6391" name="Freeform 108"/>
            <p:cNvSpPr/>
            <p:nvPr/>
          </p:nvSpPr>
          <p:spPr bwMode="auto">
            <a:xfrm>
              <a:off x="1863725" y="931863"/>
              <a:ext cx="1847850" cy="3384550"/>
            </a:xfrm>
            <a:custGeom>
              <a:avLst/>
              <a:gdLst>
                <a:gd name="T0" fmla="*/ 2147483646 w 596"/>
                <a:gd name="T1" fmla="*/ 2147483646 h 1092"/>
                <a:gd name="T2" fmla="*/ 1856759027 w 596"/>
                <a:gd name="T3" fmla="*/ 2147483646 h 1092"/>
                <a:gd name="T4" fmla="*/ 245233553 w 596"/>
                <a:gd name="T5" fmla="*/ 2147483646 h 1092"/>
                <a:gd name="T6" fmla="*/ 2147483646 w 596"/>
                <a:gd name="T7" fmla="*/ 0 h 1092"/>
                <a:gd name="T8" fmla="*/ 2147483646 w 596"/>
                <a:gd name="T9" fmla="*/ 0 h 1092"/>
                <a:gd name="T10" fmla="*/ 2147483646 w 596"/>
                <a:gd name="T11" fmla="*/ 2147483646 h 1092"/>
                <a:gd name="T12" fmla="*/ 2147483646 w 596"/>
                <a:gd name="T13" fmla="*/ 2147483646 h 1092"/>
                <a:gd name="T14" fmla="*/ 2147483646 w 596"/>
                <a:gd name="T15" fmla="*/ 2147483646 h 10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6" h="1092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Oval 113"/>
            <p:cNvSpPr>
              <a:spLocks noChangeArrowheads="1"/>
            </p:cNvSpPr>
            <p:nvPr/>
          </p:nvSpPr>
          <p:spPr bwMode="auto">
            <a:xfrm>
              <a:off x="2482850" y="2003425"/>
              <a:ext cx="617538" cy="601663"/>
            </a:xfrm>
            <a:prstGeom prst="ellipse">
              <a:avLst/>
            </a:prstGeom>
            <a:solidFill>
              <a:schemeClr val="accent1">
                <a:lumMod val="50000"/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" name="Oval 116"/>
            <p:cNvSpPr>
              <a:spLocks noChangeArrowheads="1"/>
            </p:cNvSpPr>
            <p:nvPr/>
          </p:nvSpPr>
          <p:spPr bwMode="auto">
            <a:xfrm>
              <a:off x="2606675" y="2792413"/>
              <a:ext cx="369888" cy="384175"/>
            </a:xfrm>
            <a:prstGeom prst="ellipse">
              <a:avLst/>
            </a:prstGeom>
            <a:solidFill>
              <a:schemeClr val="accent1">
                <a:lumMod val="50000"/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" name="Oval 119"/>
            <p:cNvSpPr>
              <a:spLocks noChangeArrowheads="1"/>
            </p:cNvSpPr>
            <p:nvPr/>
          </p:nvSpPr>
          <p:spPr bwMode="auto">
            <a:xfrm>
              <a:off x="2678113" y="3363913"/>
              <a:ext cx="228600" cy="222250"/>
            </a:xfrm>
            <a:prstGeom prst="ellipse">
              <a:avLst/>
            </a:prstGeom>
            <a:solidFill>
              <a:schemeClr val="accent1">
                <a:lumMod val="50000"/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" name="任意多边形 33"/>
            <p:cNvSpPr/>
            <p:nvPr/>
          </p:nvSpPr>
          <p:spPr bwMode="auto">
            <a:xfrm>
              <a:off x="0" y="5608638"/>
              <a:ext cx="6503988" cy="1249362"/>
            </a:xfrm>
            <a:custGeom>
              <a:avLst/>
              <a:gdLst>
                <a:gd name="connsiteX0" fmla="*/ 1432908 w 6503892"/>
                <a:gd name="connsiteY0" fmla="*/ 0 h 1249462"/>
                <a:gd name="connsiteX1" fmla="*/ 1463903 w 6503892"/>
                <a:gd name="connsiteY1" fmla="*/ 0 h 1249462"/>
                <a:gd name="connsiteX2" fmla="*/ 1494898 w 6503892"/>
                <a:gd name="connsiteY2" fmla="*/ 0 h 1249462"/>
                <a:gd name="connsiteX3" fmla="*/ 1525055 w 6503892"/>
                <a:gd name="connsiteY3" fmla="*/ 3028 h 1249462"/>
                <a:gd name="connsiteX4" fmla="*/ 1556050 w 6503892"/>
                <a:gd name="connsiteY4" fmla="*/ 5046 h 1249462"/>
                <a:gd name="connsiteX5" fmla="*/ 1587045 w 6503892"/>
                <a:gd name="connsiteY5" fmla="*/ 9083 h 1249462"/>
                <a:gd name="connsiteX6" fmla="*/ 1617203 w 6503892"/>
                <a:gd name="connsiteY6" fmla="*/ 16148 h 1249462"/>
                <a:gd name="connsiteX7" fmla="*/ 1647360 w 6503892"/>
                <a:gd name="connsiteY7" fmla="*/ 22203 h 1249462"/>
                <a:gd name="connsiteX8" fmla="*/ 1676680 w 6503892"/>
                <a:gd name="connsiteY8" fmla="*/ 30276 h 1249462"/>
                <a:gd name="connsiteX9" fmla="*/ 1706000 w 6503892"/>
                <a:gd name="connsiteY9" fmla="*/ 40368 h 1249462"/>
                <a:gd name="connsiteX10" fmla="*/ 1734481 w 6503892"/>
                <a:gd name="connsiteY10" fmla="*/ 50460 h 1249462"/>
                <a:gd name="connsiteX11" fmla="*/ 1762963 w 6503892"/>
                <a:gd name="connsiteY11" fmla="*/ 62571 h 1249462"/>
                <a:gd name="connsiteX12" fmla="*/ 1790607 w 6503892"/>
                <a:gd name="connsiteY12" fmla="*/ 75691 h 1249462"/>
                <a:gd name="connsiteX13" fmla="*/ 1818252 w 6503892"/>
                <a:gd name="connsiteY13" fmla="*/ 89819 h 1249462"/>
                <a:gd name="connsiteX14" fmla="*/ 1845058 w 6503892"/>
                <a:gd name="connsiteY14" fmla="*/ 104957 h 1249462"/>
                <a:gd name="connsiteX15" fmla="*/ 1871865 w 6503892"/>
                <a:gd name="connsiteY15" fmla="*/ 121105 h 1249462"/>
                <a:gd name="connsiteX16" fmla="*/ 1897834 w 6503892"/>
                <a:gd name="connsiteY16" fmla="*/ 137252 h 1249462"/>
                <a:gd name="connsiteX17" fmla="*/ 1923802 w 6503892"/>
                <a:gd name="connsiteY17" fmla="*/ 156427 h 1249462"/>
                <a:gd name="connsiteX18" fmla="*/ 1948096 w 6503892"/>
                <a:gd name="connsiteY18" fmla="*/ 174592 h 1249462"/>
                <a:gd name="connsiteX19" fmla="*/ 1972389 w 6503892"/>
                <a:gd name="connsiteY19" fmla="*/ 194777 h 1249462"/>
                <a:gd name="connsiteX20" fmla="*/ 1996683 w 6503892"/>
                <a:gd name="connsiteY20" fmla="*/ 215970 h 1249462"/>
                <a:gd name="connsiteX21" fmla="*/ 2018463 w 6503892"/>
                <a:gd name="connsiteY21" fmla="*/ 238172 h 1249462"/>
                <a:gd name="connsiteX22" fmla="*/ 2041919 w 6503892"/>
                <a:gd name="connsiteY22" fmla="*/ 261384 h 1249462"/>
                <a:gd name="connsiteX23" fmla="*/ 2062861 w 6503892"/>
                <a:gd name="connsiteY23" fmla="*/ 283586 h 1249462"/>
                <a:gd name="connsiteX24" fmla="*/ 2085479 w 6503892"/>
                <a:gd name="connsiteY24" fmla="*/ 308817 h 1249462"/>
                <a:gd name="connsiteX25" fmla="*/ 2104747 w 6503892"/>
                <a:gd name="connsiteY25" fmla="*/ 335056 h 1249462"/>
                <a:gd name="connsiteX26" fmla="*/ 2124852 w 6503892"/>
                <a:gd name="connsiteY26" fmla="*/ 360286 h 1249462"/>
                <a:gd name="connsiteX27" fmla="*/ 2144119 w 6503892"/>
                <a:gd name="connsiteY27" fmla="*/ 387534 h 1249462"/>
                <a:gd name="connsiteX28" fmla="*/ 2162548 w 6503892"/>
                <a:gd name="connsiteY28" fmla="*/ 414783 h 1249462"/>
                <a:gd name="connsiteX29" fmla="*/ 2180140 w 6503892"/>
                <a:gd name="connsiteY29" fmla="*/ 444050 h 1249462"/>
                <a:gd name="connsiteX30" fmla="*/ 2196894 w 6503892"/>
                <a:gd name="connsiteY30" fmla="*/ 473317 h 1249462"/>
                <a:gd name="connsiteX31" fmla="*/ 2212810 w 6503892"/>
                <a:gd name="connsiteY31" fmla="*/ 502584 h 1249462"/>
                <a:gd name="connsiteX32" fmla="*/ 2227889 w 6503892"/>
                <a:gd name="connsiteY32" fmla="*/ 532860 h 1249462"/>
                <a:gd name="connsiteX33" fmla="*/ 2242130 w 6503892"/>
                <a:gd name="connsiteY33" fmla="*/ 564145 h 1249462"/>
                <a:gd name="connsiteX34" fmla="*/ 2284015 w 6503892"/>
                <a:gd name="connsiteY34" fmla="*/ 566163 h 1249462"/>
                <a:gd name="connsiteX35" fmla="*/ 2325063 w 6503892"/>
                <a:gd name="connsiteY35" fmla="*/ 572219 h 1249462"/>
                <a:gd name="connsiteX36" fmla="*/ 2366110 w 6503892"/>
                <a:gd name="connsiteY36" fmla="*/ 580292 h 1249462"/>
                <a:gd name="connsiteX37" fmla="*/ 2406320 w 6503892"/>
                <a:gd name="connsiteY37" fmla="*/ 589375 h 1249462"/>
                <a:gd name="connsiteX38" fmla="*/ 2428101 w 6503892"/>
                <a:gd name="connsiteY38" fmla="*/ 577265 h 1249462"/>
                <a:gd name="connsiteX39" fmla="*/ 2449881 w 6503892"/>
                <a:gd name="connsiteY39" fmla="*/ 564145 h 1249462"/>
                <a:gd name="connsiteX40" fmla="*/ 2473337 w 6503892"/>
                <a:gd name="connsiteY40" fmla="*/ 553044 h 1249462"/>
                <a:gd name="connsiteX41" fmla="*/ 2496792 w 6503892"/>
                <a:gd name="connsiteY41" fmla="*/ 542952 h 1249462"/>
                <a:gd name="connsiteX42" fmla="*/ 2521086 w 6503892"/>
                <a:gd name="connsiteY42" fmla="*/ 531851 h 1249462"/>
                <a:gd name="connsiteX43" fmla="*/ 2544541 w 6503892"/>
                <a:gd name="connsiteY43" fmla="*/ 523777 h 1249462"/>
                <a:gd name="connsiteX44" fmla="*/ 2568835 w 6503892"/>
                <a:gd name="connsiteY44" fmla="*/ 514694 h 1249462"/>
                <a:gd name="connsiteX45" fmla="*/ 2593128 w 6503892"/>
                <a:gd name="connsiteY45" fmla="*/ 507630 h 1249462"/>
                <a:gd name="connsiteX46" fmla="*/ 2617422 w 6503892"/>
                <a:gd name="connsiteY46" fmla="*/ 501574 h 1249462"/>
                <a:gd name="connsiteX47" fmla="*/ 2642553 w 6503892"/>
                <a:gd name="connsiteY47" fmla="*/ 495519 h 1249462"/>
                <a:gd name="connsiteX48" fmla="*/ 2668522 w 6503892"/>
                <a:gd name="connsiteY48" fmla="*/ 490473 h 1249462"/>
                <a:gd name="connsiteX49" fmla="*/ 2693653 w 6503892"/>
                <a:gd name="connsiteY49" fmla="*/ 486436 h 1249462"/>
                <a:gd name="connsiteX50" fmla="*/ 2718784 w 6503892"/>
                <a:gd name="connsiteY50" fmla="*/ 482400 h 1249462"/>
                <a:gd name="connsiteX51" fmla="*/ 2744753 w 6503892"/>
                <a:gd name="connsiteY51" fmla="*/ 481390 h 1249462"/>
                <a:gd name="connsiteX52" fmla="*/ 2770722 w 6503892"/>
                <a:gd name="connsiteY52" fmla="*/ 479372 h 1249462"/>
                <a:gd name="connsiteX53" fmla="*/ 2797528 w 6503892"/>
                <a:gd name="connsiteY53" fmla="*/ 478363 h 1249462"/>
                <a:gd name="connsiteX54" fmla="*/ 2831036 w 6503892"/>
                <a:gd name="connsiteY54" fmla="*/ 479372 h 1249462"/>
                <a:gd name="connsiteX55" fmla="*/ 2862869 w 6503892"/>
                <a:gd name="connsiteY55" fmla="*/ 481390 h 1249462"/>
                <a:gd name="connsiteX56" fmla="*/ 2896377 w 6503892"/>
                <a:gd name="connsiteY56" fmla="*/ 485427 h 1249462"/>
                <a:gd name="connsiteX57" fmla="*/ 2928210 w 6503892"/>
                <a:gd name="connsiteY57" fmla="*/ 490473 h 1249462"/>
                <a:gd name="connsiteX58" fmla="*/ 2960043 w 6503892"/>
                <a:gd name="connsiteY58" fmla="*/ 485427 h 1249462"/>
                <a:gd name="connsiteX59" fmla="*/ 2993551 w 6503892"/>
                <a:gd name="connsiteY59" fmla="*/ 481390 h 1249462"/>
                <a:gd name="connsiteX60" fmla="*/ 3026222 w 6503892"/>
                <a:gd name="connsiteY60" fmla="*/ 479372 h 1249462"/>
                <a:gd name="connsiteX61" fmla="*/ 3059730 w 6503892"/>
                <a:gd name="connsiteY61" fmla="*/ 478363 h 1249462"/>
                <a:gd name="connsiteX62" fmla="*/ 3084861 w 6503892"/>
                <a:gd name="connsiteY62" fmla="*/ 479372 h 1249462"/>
                <a:gd name="connsiteX63" fmla="*/ 3111667 w 6503892"/>
                <a:gd name="connsiteY63" fmla="*/ 481390 h 1249462"/>
                <a:gd name="connsiteX64" fmla="*/ 3136799 w 6503892"/>
                <a:gd name="connsiteY64" fmla="*/ 482400 h 1249462"/>
                <a:gd name="connsiteX65" fmla="*/ 3162767 w 6503892"/>
                <a:gd name="connsiteY65" fmla="*/ 486436 h 1249462"/>
                <a:gd name="connsiteX66" fmla="*/ 3187899 w 6503892"/>
                <a:gd name="connsiteY66" fmla="*/ 490473 h 1249462"/>
                <a:gd name="connsiteX67" fmla="*/ 3213867 w 6503892"/>
                <a:gd name="connsiteY67" fmla="*/ 495519 h 1249462"/>
                <a:gd name="connsiteX68" fmla="*/ 3238998 w 6503892"/>
                <a:gd name="connsiteY68" fmla="*/ 501574 h 1249462"/>
                <a:gd name="connsiteX69" fmla="*/ 3263292 w 6503892"/>
                <a:gd name="connsiteY69" fmla="*/ 507630 h 1249462"/>
                <a:gd name="connsiteX70" fmla="*/ 3287585 w 6503892"/>
                <a:gd name="connsiteY70" fmla="*/ 514694 h 1249462"/>
                <a:gd name="connsiteX71" fmla="*/ 3311879 w 6503892"/>
                <a:gd name="connsiteY71" fmla="*/ 523777 h 1249462"/>
                <a:gd name="connsiteX72" fmla="*/ 3336172 w 6503892"/>
                <a:gd name="connsiteY72" fmla="*/ 531851 h 1249462"/>
                <a:gd name="connsiteX73" fmla="*/ 3359628 w 6503892"/>
                <a:gd name="connsiteY73" fmla="*/ 542952 h 1249462"/>
                <a:gd name="connsiteX74" fmla="*/ 3383084 w 6503892"/>
                <a:gd name="connsiteY74" fmla="*/ 553044 h 1249462"/>
                <a:gd name="connsiteX75" fmla="*/ 3405702 w 6503892"/>
                <a:gd name="connsiteY75" fmla="*/ 564145 h 1249462"/>
                <a:gd name="connsiteX76" fmla="*/ 3428320 w 6503892"/>
                <a:gd name="connsiteY76" fmla="*/ 577265 h 1249462"/>
                <a:gd name="connsiteX77" fmla="*/ 3450100 w 6503892"/>
                <a:gd name="connsiteY77" fmla="*/ 589375 h 1249462"/>
                <a:gd name="connsiteX78" fmla="*/ 3491148 w 6503892"/>
                <a:gd name="connsiteY78" fmla="*/ 580292 h 1249462"/>
                <a:gd name="connsiteX79" fmla="*/ 3531357 w 6503892"/>
                <a:gd name="connsiteY79" fmla="*/ 572219 h 1249462"/>
                <a:gd name="connsiteX80" fmla="*/ 3571567 w 6503892"/>
                <a:gd name="connsiteY80" fmla="*/ 566163 h 1249462"/>
                <a:gd name="connsiteX81" fmla="*/ 3614290 w 6503892"/>
                <a:gd name="connsiteY81" fmla="*/ 564145 h 1249462"/>
                <a:gd name="connsiteX82" fmla="*/ 3628531 w 6503892"/>
                <a:gd name="connsiteY82" fmla="*/ 532860 h 1249462"/>
                <a:gd name="connsiteX83" fmla="*/ 3643610 w 6503892"/>
                <a:gd name="connsiteY83" fmla="*/ 502584 h 1249462"/>
                <a:gd name="connsiteX84" fmla="*/ 3659526 w 6503892"/>
                <a:gd name="connsiteY84" fmla="*/ 473317 h 1249462"/>
                <a:gd name="connsiteX85" fmla="*/ 3676280 w 6503892"/>
                <a:gd name="connsiteY85" fmla="*/ 444050 h 1249462"/>
                <a:gd name="connsiteX86" fmla="*/ 3693872 w 6503892"/>
                <a:gd name="connsiteY86" fmla="*/ 414783 h 1249462"/>
                <a:gd name="connsiteX87" fmla="*/ 3712302 w 6503892"/>
                <a:gd name="connsiteY87" fmla="*/ 387534 h 1249462"/>
                <a:gd name="connsiteX88" fmla="*/ 3731569 w 6503892"/>
                <a:gd name="connsiteY88" fmla="*/ 360286 h 1249462"/>
                <a:gd name="connsiteX89" fmla="*/ 3750836 w 6503892"/>
                <a:gd name="connsiteY89" fmla="*/ 335056 h 1249462"/>
                <a:gd name="connsiteX90" fmla="*/ 3770941 w 6503892"/>
                <a:gd name="connsiteY90" fmla="*/ 308817 h 1249462"/>
                <a:gd name="connsiteX91" fmla="*/ 3793559 w 6503892"/>
                <a:gd name="connsiteY91" fmla="*/ 283586 h 1249462"/>
                <a:gd name="connsiteX92" fmla="*/ 3814502 w 6503892"/>
                <a:gd name="connsiteY92" fmla="*/ 261384 h 1249462"/>
                <a:gd name="connsiteX93" fmla="*/ 3837120 w 6503892"/>
                <a:gd name="connsiteY93" fmla="*/ 238172 h 1249462"/>
                <a:gd name="connsiteX94" fmla="*/ 3860575 w 6503892"/>
                <a:gd name="connsiteY94" fmla="*/ 215970 h 1249462"/>
                <a:gd name="connsiteX95" fmla="*/ 3884031 w 6503892"/>
                <a:gd name="connsiteY95" fmla="*/ 194777 h 1249462"/>
                <a:gd name="connsiteX96" fmla="*/ 3908324 w 6503892"/>
                <a:gd name="connsiteY96" fmla="*/ 174592 h 1249462"/>
                <a:gd name="connsiteX97" fmla="*/ 3933456 w 6503892"/>
                <a:gd name="connsiteY97" fmla="*/ 156427 h 1249462"/>
                <a:gd name="connsiteX98" fmla="*/ 3957749 w 6503892"/>
                <a:gd name="connsiteY98" fmla="*/ 137252 h 1249462"/>
                <a:gd name="connsiteX99" fmla="*/ 3984556 w 6503892"/>
                <a:gd name="connsiteY99" fmla="*/ 121105 h 1249462"/>
                <a:gd name="connsiteX100" fmla="*/ 4011362 w 6503892"/>
                <a:gd name="connsiteY100" fmla="*/ 104957 h 1249462"/>
                <a:gd name="connsiteX101" fmla="*/ 4037331 w 6503892"/>
                <a:gd name="connsiteY101" fmla="*/ 89819 h 1249462"/>
                <a:gd name="connsiteX102" fmla="*/ 4064975 w 6503892"/>
                <a:gd name="connsiteY102" fmla="*/ 75691 h 1249462"/>
                <a:gd name="connsiteX103" fmla="*/ 4092619 w 6503892"/>
                <a:gd name="connsiteY103" fmla="*/ 62571 h 1249462"/>
                <a:gd name="connsiteX104" fmla="*/ 4121939 w 6503892"/>
                <a:gd name="connsiteY104" fmla="*/ 50460 h 1249462"/>
                <a:gd name="connsiteX105" fmla="*/ 4150421 w 6503892"/>
                <a:gd name="connsiteY105" fmla="*/ 40368 h 1249462"/>
                <a:gd name="connsiteX106" fmla="*/ 4178903 w 6503892"/>
                <a:gd name="connsiteY106" fmla="*/ 30276 h 1249462"/>
                <a:gd name="connsiteX107" fmla="*/ 4209060 w 6503892"/>
                <a:gd name="connsiteY107" fmla="*/ 22203 h 1249462"/>
                <a:gd name="connsiteX108" fmla="*/ 4239218 w 6503892"/>
                <a:gd name="connsiteY108" fmla="*/ 16148 h 1249462"/>
                <a:gd name="connsiteX109" fmla="*/ 4268537 w 6503892"/>
                <a:gd name="connsiteY109" fmla="*/ 9083 h 1249462"/>
                <a:gd name="connsiteX110" fmla="*/ 4299532 w 6503892"/>
                <a:gd name="connsiteY110" fmla="*/ 5046 h 1249462"/>
                <a:gd name="connsiteX111" fmla="*/ 4330528 w 6503892"/>
                <a:gd name="connsiteY111" fmla="*/ 3028 h 1249462"/>
                <a:gd name="connsiteX112" fmla="*/ 4361523 w 6503892"/>
                <a:gd name="connsiteY112" fmla="*/ 0 h 1249462"/>
                <a:gd name="connsiteX113" fmla="*/ 4392519 w 6503892"/>
                <a:gd name="connsiteY113" fmla="*/ 0 h 1249462"/>
                <a:gd name="connsiteX114" fmla="*/ 4423513 w 6503892"/>
                <a:gd name="connsiteY114" fmla="*/ 0 h 1249462"/>
                <a:gd name="connsiteX115" fmla="*/ 4453670 w 6503892"/>
                <a:gd name="connsiteY115" fmla="*/ 1009 h 1249462"/>
                <a:gd name="connsiteX116" fmla="*/ 4483827 w 6503892"/>
                <a:gd name="connsiteY116" fmla="*/ 5046 h 1249462"/>
                <a:gd name="connsiteX117" fmla="*/ 4513147 w 6503892"/>
                <a:gd name="connsiteY117" fmla="*/ 9083 h 1249462"/>
                <a:gd name="connsiteX118" fmla="*/ 4543304 w 6503892"/>
                <a:gd name="connsiteY118" fmla="*/ 15138 h 1249462"/>
                <a:gd name="connsiteX119" fmla="*/ 4571786 w 6503892"/>
                <a:gd name="connsiteY119" fmla="*/ 21194 h 1249462"/>
                <a:gd name="connsiteX120" fmla="*/ 4600268 w 6503892"/>
                <a:gd name="connsiteY120" fmla="*/ 29267 h 1249462"/>
                <a:gd name="connsiteX121" fmla="*/ 4629588 w 6503892"/>
                <a:gd name="connsiteY121" fmla="*/ 38350 h 1249462"/>
                <a:gd name="connsiteX122" fmla="*/ 4657232 w 6503892"/>
                <a:gd name="connsiteY122" fmla="*/ 48442 h 1249462"/>
                <a:gd name="connsiteX123" fmla="*/ 4684877 w 6503892"/>
                <a:gd name="connsiteY123" fmla="*/ 58534 h 1249462"/>
                <a:gd name="connsiteX124" fmla="*/ 4711683 w 6503892"/>
                <a:gd name="connsiteY124" fmla="*/ 71654 h 1249462"/>
                <a:gd name="connsiteX125" fmla="*/ 4739327 w 6503892"/>
                <a:gd name="connsiteY125" fmla="*/ 83764 h 1249462"/>
                <a:gd name="connsiteX126" fmla="*/ 4764458 w 6503892"/>
                <a:gd name="connsiteY126" fmla="*/ 98902 h 1249462"/>
                <a:gd name="connsiteX127" fmla="*/ 4791265 w 6503892"/>
                <a:gd name="connsiteY127" fmla="*/ 113031 h 1249462"/>
                <a:gd name="connsiteX128" fmla="*/ 4816396 w 6503892"/>
                <a:gd name="connsiteY128" fmla="*/ 130188 h 1249462"/>
                <a:gd name="connsiteX129" fmla="*/ 4840690 w 6503892"/>
                <a:gd name="connsiteY129" fmla="*/ 146335 h 1249462"/>
                <a:gd name="connsiteX130" fmla="*/ 4864983 w 6503892"/>
                <a:gd name="connsiteY130" fmla="*/ 165510 h 1249462"/>
                <a:gd name="connsiteX131" fmla="*/ 4889276 w 6503892"/>
                <a:gd name="connsiteY131" fmla="*/ 183675 h 1249462"/>
                <a:gd name="connsiteX132" fmla="*/ 4912732 w 6503892"/>
                <a:gd name="connsiteY132" fmla="*/ 203859 h 1249462"/>
                <a:gd name="connsiteX133" fmla="*/ 4936188 w 6503892"/>
                <a:gd name="connsiteY133" fmla="*/ 224043 h 1249462"/>
                <a:gd name="connsiteX134" fmla="*/ 4957968 w 6503892"/>
                <a:gd name="connsiteY134" fmla="*/ 246246 h 1249462"/>
                <a:gd name="connsiteX135" fmla="*/ 4978911 w 6503892"/>
                <a:gd name="connsiteY135" fmla="*/ 267439 h 1249462"/>
                <a:gd name="connsiteX136" fmla="*/ 4999853 w 6503892"/>
                <a:gd name="connsiteY136" fmla="*/ 291660 h 1249462"/>
                <a:gd name="connsiteX137" fmla="*/ 5019958 w 6503892"/>
                <a:gd name="connsiteY137" fmla="*/ 315881 h 1249462"/>
                <a:gd name="connsiteX138" fmla="*/ 5040063 w 6503892"/>
                <a:gd name="connsiteY138" fmla="*/ 340102 h 1249462"/>
                <a:gd name="connsiteX139" fmla="*/ 5059330 w 6503892"/>
                <a:gd name="connsiteY139" fmla="*/ 366341 h 1249462"/>
                <a:gd name="connsiteX140" fmla="*/ 5077760 w 6503892"/>
                <a:gd name="connsiteY140" fmla="*/ 391571 h 1249462"/>
                <a:gd name="connsiteX141" fmla="*/ 5095352 w 6503892"/>
                <a:gd name="connsiteY141" fmla="*/ 419829 h 1249462"/>
                <a:gd name="connsiteX142" fmla="*/ 5112106 w 6503892"/>
                <a:gd name="connsiteY142" fmla="*/ 446068 h 1249462"/>
                <a:gd name="connsiteX143" fmla="*/ 5128022 w 6503892"/>
                <a:gd name="connsiteY143" fmla="*/ 474326 h 1249462"/>
                <a:gd name="connsiteX144" fmla="*/ 5143939 w 6503892"/>
                <a:gd name="connsiteY144" fmla="*/ 503593 h 1249462"/>
                <a:gd name="connsiteX145" fmla="*/ 5158180 w 6503892"/>
                <a:gd name="connsiteY145" fmla="*/ 532860 h 1249462"/>
                <a:gd name="connsiteX146" fmla="*/ 5184986 w 6503892"/>
                <a:gd name="connsiteY146" fmla="*/ 514694 h 1249462"/>
                <a:gd name="connsiteX147" fmla="*/ 5210955 w 6503892"/>
                <a:gd name="connsiteY147" fmla="*/ 495519 h 1249462"/>
                <a:gd name="connsiteX148" fmla="*/ 5238599 w 6503892"/>
                <a:gd name="connsiteY148" fmla="*/ 478363 h 1249462"/>
                <a:gd name="connsiteX149" fmla="*/ 5266243 w 6503892"/>
                <a:gd name="connsiteY149" fmla="*/ 462215 h 1249462"/>
                <a:gd name="connsiteX150" fmla="*/ 5293888 w 6503892"/>
                <a:gd name="connsiteY150" fmla="*/ 448087 h 1249462"/>
                <a:gd name="connsiteX151" fmla="*/ 5323207 w 6503892"/>
                <a:gd name="connsiteY151" fmla="*/ 434967 h 1249462"/>
                <a:gd name="connsiteX152" fmla="*/ 5352527 w 6503892"/>
                <a:gd name="connsiteY152" fmla="*/ 420838 h 1249462"/>
                <a:gd name="connsiteX153" fmla="*/ 5381847 w 6503892"/>
                <a:gd name="connsiteY153" fmla="*/ 410746 h 1249462"/>
                <a:gd name="connsiteX154" fmla="*/ 5412842 w 6503892"/>
                <a:gd name="connsiteY154" fmla="*/ 399645 h 1249462"/>
                <a:gd name="connsiteX155" fmla="*/ 5442161 w 6503892"/>
                <a:gd name="connsiteY155" fmla="*/ 390562 h 1249462"/>
                <a:gd name="connsiteX156" fmla="*/ 5473156 w 6503892"/>
                <a:gd name="connsiteY156" fmla="*/ 383498 h 1249462"/>
                <a:gd name="connsiteX157" fmla="*/ 5504152 w 6503892"/>
                <a:gd name="connsiteY157" fmla="*/ 377442 h 1249462"/>
                <a:gd name="connsiteX158" fmla="*/ 5536822 w 6503892"/>
                <a:gd name="connsiteY158" fmla="*/ 371387 h 1249462"/>
                <a:gd name="connsiteX159" fmla="*/ 5568655 w 6503892"/>
                <a:gd name="connsiteY159" fmla="*/ 369369 h 1249462"/>
                <a:gd name="connsiteX160" fmla="*/ 5600488 w 6503892"/>
                <a:gd name="connsiteY160" fmla="*/ 366341 h 1249462"/>
                <a:gd name="connsiteX161" fmla="*/ 5633996 w 6503892"/>
                <a:gd name="connsiteY161" fmla="*/ 366341 h 1249462"/>
                <a:gd name="connsiteX162" fmla="*/ 5679232 w 6503892"/>
                <a:gd name="connsiteY162" fmla="*/ 368360 h 1249462"/>
                <a:gd name="connsiteX163" fmla="*/ 5723630 w 6503892"/>
                <a:gd name="connsiteY163" fmla="*/ 371387 h 1249462"/>
                <a:gd name="connsiteX164" fmla="*/ 5768028 w 6503892"/>
                <a:gd name="connsiteY164" fmla="*/ 378452 h 1249462"/>
                <a:gd name="connsiteX165" fmla="*/ 5810751 w 6503892"/>
                <a:gd name="connsiteY165" fmla="*/ 387534 h 1249462"/>
                <a:gd name="connsiteX166" fmla="*/ 5854312 w 6503892"/>
                <a:gd name="connsiteY166" fmla="*/ 399645 h 1249462"/>
                <a:gd name="connsiteX167" fmla="*/ 5896197 w 6503892"/>
                <a:gd name="connsiteY167" fmla="*/ 414783 h 1249462"/>
                <a:gd name="connsiteX168" fmla="*/ 5937245 w 6503892"/>
                <a:gd name="connsiteY168" fmla="*/ 430930 h 1249462"/>
                <a:gd name="connsiteX169" fmla="*/ 5976617 w 6503892"/>
                <a:gd name="connsiteY169" fmla="*/ 450105 h 1249462"/>
                <a:gd name="connsiteX170" fmla="*/ 6015151 w 6503892"/>
                <a:gd name="connsiteY170" fmla="*/ 472308 h 1249462"/>
                <a:gd name="connsiteX171" fmla="*/ 6054523 w 6503892"/>
                <a:gd name="connsiteY171" fmla="*/ 494510 h 1249462"/>
                <a:gd name="connsiteX172" fmla="*/ 6090545 w 6503892"/>
                <a:gd name="connsiteY172" fmla="*/ 519740 h 1249462"/>
                <a:gd name="connsiteX173" fmla="*/ 6127404 w 6503892"/>
                <a:gd name="connsiteY173" fmla="*/ 547998 h 1249462"/>
                <a:gd name="connsiteX174" fmla="*/ 6161750 w 6503892"/>
                <a:gd name="connsiteY174" fmla="*/ 578274 h 1249462"/>
                <a:gd name="connsiteX175" fmla="*/ 6194420 w 6503892"/>
                <a:gd name="connsiteY175" fmla="*/ 609559 h 1249462"/>
                <a:gd name="connsiteX176" fmla="*/ 6227090 w 6503892"/>
                <a:gd name="connsiteY176" fmla="*/ 642863 h 1249462"/>
                <a:gd name="connsiteX177" fmla="*/ 6258086 w 6503892"/>
                <a:gd name="connsiteY177" fmla="*/ 678185 h 1249462"/>
                <a:gd name="connsiteX178" fmla="*/ 6286568 w 6503892"/>
                <a:gd name="connsiteY178" fmla="*/ 715526 h 1249462"/>
                <a:gd name="connsiteX179" fmla="*/ 6314212 w 6503892"/>
                <a:gd name="connsiteY179" fmla="*/ 754885 h 1249462"/>
                <a:gd name="connsiteX180" fmla="*/ 6341018 w 6503892"/>
                <a:gd name="connsiteY180" fmla="*/ 794243 h 1249462"/>
                <a:gd name="connsiteX181" fmla="*/ 6365312 w 6503892"/>
                <a:gd name="connsiteY181" fmla="*/ 835621 h 1249462"/>
                <a:gd name="connsiteX182" fmla="*/ 6387930 w 6503892"/>
                <a:gd name="connsiteY182" fmla="*/ 880026 h 1249462"/>
                <a:gd name="connsiteX183" fmla="*/ 6408872 w 6503892"/>
                <a:gd name="connsiteY183" fmla="*/ 923422 h 1249462"/>
                <a:gd name="connsiteX184" fmla="*/ 6428977 w 6503892"/>
                <a:gd name="connsiteY184" fmla="*/ 968836 h 1249462"/>
                <a:gd name="connsiteX185" fmla="*/ 6446569 w 6503892"/>
                <a:gd name="connsiteY185" fmla="*/ 1017277 h 1249462"/>
                <a:gd name="connsiteX186" fmla="*/ 6462485 w 6503892"/>
                <a:gd name="connsiteY186" fmla="*/ 1064710 h 1249462"/>
                <a:gd name="connsiteX187" fmla="*/ 6476726 w 6503892"/>
                <a:gd name="connsiteY187" fmla="*/ 1114161 h 1249462"/>
                <a:gd name="connsiteX188" fmla="*/ 6489292 w 6503892"/>
                <a:gd name="connsiteY188" fmla="*/ 1164621 h 1249462"/>
                <a:gd name="connsiteX189" fmla="*/ 6498507 w 6503892"/>
                <a:gd name="connsiteY189" fmla="*/ 1215081 h 1249462"/>
                <a:gd name="connsiteX190" fmla="*/ 6503892 w 6503892"/>
                <a:gd name="connsiteY190" fmla="*/ 1249462 h 1249462"/>
                <a:gd name="connsiteX191" fmla="*/ 0 w 6503892"/>
                <a:gd name="connsiteY191" fmla="*/ 1249462 h 1249462"/>
                <a:gd name="connsiteX192" fmla="*/ 0 w 6503892"/>
                <a:gd name="connsiteY192" fmla="*/ 400422 h 1249462"/>
                <a:gd name="connsiteX193" fmla="*/ 2108 w 6503892"/>
                <a:gd name="connsiteY193" fmla="*/ 399645 h 1249462"/>
                <a:gd name="connsiteX194" fmla="*/ 45669 w 6503892"/>
                <a:gd name="connsiteY194" fmla="*/ 387534 h 1249462"/>
                <a:gd name="connsiteX195" fmla="*/ 88392 w 6503892"/>
                <a:gd name="connsiteY195" fmla="*/ 378452 h 1249462"/>
                <a:gd name="connsiteX196" fmla="*/ 132790 w 6503892"/>
                <a:gd name="connsiteY196" fmla="*/ 371387 h 1249462"/>
                <a:gd name="connsiteX197" fmla="*/ 177189 w 6503892"/>
                <a:gd name="connsiteY197" fmla="*/ 368360 h 1249462"/>
                <a:gd name="connsiteX198" fmla="*/ 222425 w 6503892"/>
                <a:gd name="connsiteY198" fmla="*/ 366341 h 1249462"/>
                <a:gd name="connsiteX199" fmla="*/ 255933 w 6503892"/>
                <a:gd name="connsiteY199" fmla="*/ 366341 h 1249462"/>
                <a:gd name="connsiteX200" fmla="*/ 287766 w 6503892"/>
                <a:gd name="connsiteY200" fmla="*/ 369369 h 1249462"/>
                <a:gd name="connsiteX201" fmla="*/ 319598 w 6503892"/>
                <a:gd name="connsiteY201" fmla="*/ 371387 h 1249462"/>
                <a:gd name="connsiteX202" fmla="*/ 351431 w 6503892"/>
                <a:gd name="connsiteY202" fmla="*/ 377442 h 1249462"/>
                <a:gd name="connsiteX203" fmla="*/ 382426 w 6503892"/>
                <a:gd name="connsiteY203" fmla="*/ 383498 h 1249462"/>
                <a:gd name="connsiteX204" fmla="*/ 413421 w 6503892"/>
                <a:gd name="connsiteY204" fmla="*/ 390562 h 1249462"/>
                <a:gd name="connsiteX205" fmla="*/ 444416 w 6503892"/>
                <a:gd name="connsiteY205" fmla="*/ 399645 h 1249462"/>
                <a:gd name="connsiteX206" fmla="*/ 474574 w 6503892"/>
                <a:gd name="connsiteY206" fmla="*/ 410746 h 1249462"/>
                <a:gd name="connsiteX207" fmla="*/ 504731 w 6503892"/>
                <a:gd name="connsiteY207" fmla="*/ 420838 h 1249462"/>
                <a:gd name="connsiteX208" fmla="*/ 533213 w 6503892"/>
                <a:gd name="connsiteY208" fmla="*/ 434967 h 1249462"/>
                <a:gd name="connsiteX209" fmla="*/ 561695 w 6503892"/>
                <a:gd name="connsiteY209" fmla="*/ 448087 h 1249462"/>
                <a:gd name="connsiteX210" fmla="*/ 591015 w 6503892"/>
                <a:gd name="connsiteY210" fmla="*/ 462215 h 1249462"/>
                <a:gd name="connsiteX211" fmla="*/ 618659 w 6503892"/>
                <a:gd name="connsiteY211" fmla="*/ 478363 h 1249462"/>
                <a:gd name="connsiteX212" fmla="*/ 644628 w 6503892"/>
                <a:gd name="connsiteY212" fmla="*/ 495519 h 1249462"/>
                <a:gd name="connsiteX213" fmla="*/ 671434 w 6503892"/>
                <a:gd name="connsiteY213" fmla="*/ 514694 h 1249462"/>
                <a:gd name="connsiteX214" fmla="*/ 698241 w 6503892"/>
                <a:gd name="connsiteY214" fmla="*/ 532860 h 1249462"/>
                <a:gd name="connsiteX215" fmla="*/ 712482 w 6503892"/>
                <a:gd name="connsiteY215" fmla="*/ 503593 h 1249462"/>
                <a:gd name="connsiteX216" fmla="*/ 727561 w 6503892"/>
                <a:gd name="connsiteY216" fmla="*/ 474326 h 1249462"/>
                <a:gd name="connsiteX217" fmla="*/ 744315 w 6503892"/>
                <a:gd name="connsiteY217" fmla="*/ 446068 h 1249462"/>
                <a:gd name="connsiteX218" fmla="*/ 761069 w 6503892"/>
                <a:gd name="connsiteY218" fmla="*/ 419829 h 1249462"/>
                <a:gd name="connsiteX219" fmla="*/ 778660 w 6503892"/>
                <a:gd name="connsiteY219" fmla="*/ 391571 h 1249462"/>
                <a:gd name="connsiteX220" fmla="*/ 797928 w 6503892"/>
                <a:gd name="connsiteY220" fmla="*/ 366341 h 1249462"/>
                <a:gd name="connsiteX221" fmla="*/ 816357 w 6503892"/>
                <a:gd name="connsiteY221" fmla="*/ 340102 h 1249462"/>
                <a:gd name="connsiteX222" fmla="*/ 836462 w 6503892"/>
                <a:gd name="connsiteY222" fmla="*/ 315881 h 1249462"/>
                <a:gd name="connsiteX223" fmla="*/ 856567 w 6503892"/>
                <a:gd name="connsiteY223" fmla="*/ 291660 h 1249462"/>
                <a:gd name="connsiteX224" fmla="*/ 877510 w 6503892"/>
                <a:gd name="connsiteY224" fmla="*/ 267439 h 1249462"/>
                <a:gd name="connsiteX225" fmla="*/ 899290 w 6503892"/>
                <a:gd name="connsiteY225" fmla="*/ 246246 h 1249462"/>
                <a:gd name="connsiteX226" fmla="*/ 921070 w 6503892"/>
                <a:gd name="connsiteY226" fmla="*/ 224043 h 1249462"/>
                <a:gd name="connsiteX227" fmla="*/ 943688 w 6503892"/>
                <a:gd name="connsiteY227" fmla="*/ 203859 h 1249462"/>
                <a:gd name="connsiteX228" fmla="*/ 967144 w 6503892"/>
                <a:gd name="connsiteY228" fmla="*/ 183675 h 1249462"/>
                <a:gd name="connsiteX229" fmla="*/ 991438 w 6503892"/>
                <a:gd name="connsiteY229" fmla="*/ 165510 h 1249462"/>
                <a:gd name="connsiteX230" fmla="*/ 1015731 w 6503892"/>
                <a:gd name="connsiteY230" fmla="*/ 146335 h 1249462"/>
                <a:gd name="connsiteX231" fmla="*/ 1040024 w 6503892"/>
                <a:gd name="connsiteY231" fmla="*/ 130188 h 1249462"/>
                <a:gd name="connsiteX232" fmla="*/ 1065155 w 6503892"/>
                <a:gd name="connsiteY232" fmla="*/ 113031 h 1249462"/>
                <a:gd name="connsiteX233" fmla="*/ 1091962 w 6503892"/>
                <a:gd name="connsiteY233" fmla="*/ 98902 h 1249462"/>
                <a:gd name="connsiteX234" fmla="*/ 1117093 w 6503892"/>
                <a:gd name="connsiteY234" fmla="*/ 83764 h 1249462"/>
                <a:gd name="connsiteX235" fmla="*/ 1144737 w 6503892"/>
                <a:gd name="connsiteY235" fmla="*/ 71654 h 1249462"/>
                <a:gd name="connsiteX236" fmla="*/ 1171544 w 6503892"/>
                <a:gd name="connsiteY236" fmla="*/ 58534 h 1249462"/>
                <a:gd name="connsiteX237" fmla="*/ 1199188 w 6503892"/>
                <a:gd name="connsiteY237" fmla="*/ 48442 h 1249462"/>
                <a:gd name="connsiteX238" fmla="*/ 1226832 w 6503892"/>
                <a:gd name="connsiteY238" fmla="*/ 38350 h 1249462"/>
                <a:gd name="connsiteX239" fmla="*/ 1255314 w 6503892"/>
                <a:gd name="connsiteY239" fmla="*/ 29267 h 1249462"/>
                <a:gd name="connsiteX240" fmla="*/ 1284634 w 6503892"/>
                <a:gd name="connsiteY240" fmla="*/ 21194 h 1249462"/>
                <a:gd name="connsiteX241" fmla="*/ 1313116 w 6503892"/>
                <a:gd name="connsiteY241" fmla="*/ 15138 h 1249462"/>
                <a:gd name="connsiteX242" fmla="*/ 1343273 w 6503892"/>
                <a:gd name="connsiteY242" fmla="*/ 9083 h 1249462"/>
                <a:gd name="connsiteX243" fmla="*/ 1372593 w 6503892"/>
                <a:gd name="connsiteY243" fmla="*/ 5046 h 1249462"/>
                <a:gd name="connsiteX244" fmla="*/ 1402750 w 6503892"/>
                <a:gd name="connsiteY244" fmla="*/ 1009 h 1249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</a:cxnLst>
              <a:rect l="l" t="t" r="r" b="b"/>
              <a:pathLst>
                <a:path w="6503892" h="1249462">
                  <a:moveTo>
                    <a:pt x="1432908" y="0"/>
                  </a:moveTo>
                  <a:lnTo>
                    <a:pt x="1463903" y="0"/>
                  </a:lnTo>
                  <a:lnTo>
                    <a:pt x="1494898" y="0"/>
                  </a:lnTo>
                  <a:lnTo>
                    <a:pt x="1525055" y="3028"/>
                  </a:lnTo>
                  <a:lnTo>
                    <a:pt x="1556050" y="5046"/>
                  </a:lnTo>
                  <a:lnTo>
                    <a:pt x="1587045" y="9083"/>
                  </a:lnTo>
                  <a:lnTo>
                    <a:pt x="1617203" y="16148"/>
                  </a:lnTo>
                  <a:lnTo>
                    <a:pt x="1647360" y="22203"/>
                  </a:lnTo>
                  <a:lnTo>
                    <a:pt x="1676680" y="30276"/>
                  </a:lnTo>
                  <a:lnTo>
                    <a:pt x="1706000" y="40368"/>
                  </a:lnTo>
                  <a:lnTo>
                    <a:pt x="1734481" y="50460"/>
                  </a:lnTo>
                  <a:lnTo>
                    <a:pt x="1762963" y="62571"/>
                  </a:lnTo>
                  <a:lnTo>
                    <a:pt x="1790607" y="75691"/>
                  </a:lnTo>
                  <a:lnTo>
                    <a:pt x="1818252" y="89819"/>
                  </a:lnTo>
                  <a:lnTo>
                    <a:pt x="1845058" y="104957"/>
                  </a:lnTo>
                  <a:lnTo>
                    <a:pt x="1871865" y="121105"/>
                  </a:lnTo>
                  <a:lnTo>
                    <a:pt x="1897834" y="137252"/>
                  </a:lnTo>
                  <a:lnTo>
                    <a:pt x="1923802" y="156427"/>
                  </a:lnTo>
                  <a:lnTo>
                    <a:pt x="1948096" y="174592"/>
                  </a:lnTo>
                  <a:lnTo>
                    <a:pt x="1972389" y="194777"/>
                  </a:lnTo>
                  <a:lnTo>
                    <a:pt x="1996683" y="215970"/>
                  </a:lnTo>
                  <a:lnTo>
                    <a:pt x="2018463" y="238172"/>
                  </a:lnTo>
                  <a:lnTo>
                    <a:pt x="2041919" y="261384"/>
                  </a:lnTo>
                  <a:lnTo>
                    <a:pt x="2062861" y="283586"/>
                  </a:lnTo>
                  <a:lnTo>
                    <a:pt x="2085479" y="308817"/>
                  </a:lnTo>
                  <a:lnTo>
                    <a:pt x="2104747" y="335056"/>
                  </a:lnTo>
                  <a:lnTo>
                    <a:pt x="2124852" y="360286"/>
                  </a:lnTo>
                  <a:lnTo>
                    <a:pt x="2144119" y="387534"/>
                  </a:lnTo>
                  <a:lnTo>
                    <a:pt x="2162548" y="414783"/>
                  </a:lnTo>
                  <a:lnTo>
                    <a:pt x="2180140" y="444050"/>
                  </a:lnTo>
                  <a:lnTo>
                    <a:pt x="2196894" y="473317"/>
                  </a:lnTo>
                  <a:lnTo>
                    <a:pt x="2212810" y="502584"/>
                  </a:lnTo>
                  <a:lnTo>
                    <a:pt x="2227889" y="532860"/>
                  </a:lnTo>
                  <a:lnTo>
                    <a:pt x="2242130" y="564145"/>
                  </a:lnTo>
                  <a:lnTo>
                    <a:pt x="2284015" y="566163"/>
                  </a:lnTo>
                  <a:lnTo>
                    <a:pt x="2325063" y="572219"/>
                  </a:lnTo>
                  <a:lnTo>
                    <a:pt x="2366110" y="580292"/>
                  </a:lnTo>
                  <a:lnTo>
                    <a:pt x="2406320" y="589375"/>
                  </a:lnTo>
                  <a:lnTo>
                    <a:pt x="2428101" y="577265"/>
                  </a:lnTo>
                  <a:lnTo>
                    <a:pt x="2449881" y="564145"/>
                  </a:lnTo>
                  <a:lnTo>
                    <a:pt x="2473337" y="553044"/>
                  </a:lnTo>
                  <a:lnTo>
                    <a:pt x="2496792" y="542952"/>
                  </a:lnTo>
                  <a:lnTo>
                    <a:pt x="2521086" y="531851"/>
                  </a:lnTo>
                  <a:lnTo>
                    <a:pt x="2544541" y="523777"/>
                  </a:lnTo>
                  <a:lnTo>
                    <a:pt x="2568835" y="514694"/>
                  </a:lnTo>
                  <a:lnTo>
                    <a:pt x="2593128" y="507630"/>
                  </a:lnTo>
                  <a:lnTo>
                    <a:pt x="2617422" y="501574"/>
                  </a:lnTo>
                  <a:lnTo>
                    <a:pt x="2642553" y="495519"/>
                  </a:lnTo>
                  <a:lnTo>
                    <a:pt x="2668522" y="490473"/>
                  </a:lnTo>
                  <a:lnTo>
                    <a:pt x="2693653" y="486436"/>
                  </a:lnTo>
                  <a:lnTo>
                    <a:pt x="2718784" y="482400"/>
                  </a:lnTo>
                  <a:lnTo>
                    <a:pt x="2744753" y="481390"/>
                  </a:lnTo>
                  <a:lnTo>
                    <a:pt x="2770722" y="479372"/>
                  </a:lnTo>
                  <a:lnTo>
                    <a:pt x="2797528" y="478363"/>
                  </a:lnTo>
                  <a:lnTo>
                    <a:pt x="2831036" y="479372"/>
                  </a:lnTo>
                  <a:lnTo>
                    <a:pt x="2862869" y="481390"/>
                  </a:lnTo>
                  <a:lnTo>
                    <a:pt x="2896377" y="485427"/>
                  </a:lnTo>
                  <a:lnTo>
                    <a:pt x="2928210" y="490473"/>
                  </a:lnTo>
                  <a:lnTo>
                    <a:pt x="2960043" y="485427"/>
                  </a:lnTo>
                  <a:lnTo>
                    <a:pt x="2993551" y="481390"/>
                  </a:lnTo>
                  <a:lnTo>
                    <a:pt x="3026222" y="479372"/>
                  </a:lnTo>
                  <a:lnTo>
                    <a:pt x="3059730" y="478363"/>
                  </a:lnTo>
                  <a:lnTo>
                    <a:pt x="3084861" y="479372"/>
                  </a:lnTo>
                  <a:lnTo>
                    <a:pt x="3111667" y="481390"/>
                  </a:lnTo>
                  <a:lnTo>
                    <a:pt x="3136799" y="482400"/>
                  </a:lnTo>
                  <a:lnTo>
                    <a:pt x="3162767" y="486436"/>
                  </a:lnTo>
                  <a:lnTo>
                    <a:pt x="3187899" y="490473"/>
                  </a:lnTo>
                  <a:lnTo>
                    <a:pt x="3213867" y="495519"/>
                  </a:lnTo>
                  <a:lnTo>
                    <a:pt x="3238998" y="501574"/>
                  </a:lnTo>
                  <a:lnTo>
                    <a:pt x="3263292" y="507630"/>
                  </a:lnTo>
                  <a:lnTo>
                    <a:pt x="3287585" y="514694"/>
                  </a:lnTo>
                  <a:lnTo>
                    <a:pt x="3311879" y="523777"/>
                  </a:lnTo>
                  <a:lnTo>
                    <a:pt x="3336172" y="531851"/>
                  </a:lnTo>
                  <a:lnTo>
                    <a:pt x="3359628" y="542952"/>
                  </a:lnTo>
                  <a:lnTo>
                    <a:pt x="3383084" y="553044"/>
                  </a:lnTo>
                  <a:lnTo>
                    <a:pt x="3405702" y="564145"/>
                  </a:lnTo>
                  <a:lnTo>
                    <a:pt x="3428320" y="577265"/>
                  </a:lnTo>
                  <a:lnTo>
                    <a:pt x="3450100" y="589375"/>
                  </a:lnTo>
                  <a:lnTo>
                    <a:pt x="3491148" y="580292"/>
                  </a:lnTo>
                  <a:lnTo>
                    <a:pt x="3531357" y="572219"/>
                  </a:lnTo>
                  <a:lnTo>
                    <a:pt x="3571567" y="566163"/>
                  </a:lnTo>
                  <a:lnTo>
                    <a:pt x="3614290" y="564145"/>
                  </a:lnTo>
                  <a:lnTo>
                    <a:pt x="3628531" y="532860"/>
                  </a:lnTo>
                  <a:lnTo>
                    <a:pt x="3643610" y="502584"/>
                  </a:lnTo>
                  <a:lnTo>
                    <a:pt x="3659526" y="473317"/>
                  </a:lnTo>
                  <a:lnTo>
                    <a:pt x="3676280" y="444050"/>
                  </a:lnTo>
                  <a:lnTo>
                    <a:pt x="3693872" y="414783"/>
                  </a:lnTo>
                  <a:lnTo>
                    <a:pt x="3712302" y="387534"/>
                  </a:lnTo>
                  <a:lnTo>
                    <a:pt x="3731569" y="360286"/>
                  </a:lnTo>
                  <a:lnTo>
                    <a:pt x="3750836" y="335056"/>
                  </a:lnTo>
                  <a:lnTo>
                    <a:pt x="3770941" y="308817"/>
                  </a:lnTo>
                  <a:lnTo>
                    <a:pt x="3793559" y="283586"/>
                  </a:lnTo>
                  <a:lnTo>
                    <a:pt x="3814502" y="261384"/>
                  </a:lnTo>
                  <a:lnTo>
                    <a:pt x="3837120" y="238172"/>
                  </a:lnTo>
                  <a:lnTo>
                    <a:pt x="3860575" y="215970"/>
                  </a:lnTo>
                  <a:lnTo>
                    <a:pt x="3884031" y="194777"/>
                  </a:lnTo>
                  <a:lnTo>
                    <a:pt x="3908324" y="174592"/>
                  </a:lnTo>
                  <a:lnTo>
                    <a:pt x="3933456" y="156427"/>
                  </a:lnTo>
                  <a:lnTo>
                    <a:pt x="3957749" y="137252"/>
                  </a:lnTo>
                  <a:lnTo>
                    <a:pt x="3984556" y="121105"/>
                  </a:lnTo>
                  <a:lnTo>
                    <a:pt x="4011362" y="104957"/>
                  </a:lnTo>
                  <a:lnTo>
                    <a:pt x="4037331" y="89819"/>
                  </a:lnTo>
                  <a:lnTo>
                    <a:pt x="4064975" y="75691"/>
                  </a:lnTo>
                  <a:lnTo>
                    <a:pt x="4092619" y="62571"/>
                  </a:lnTo>
                  <a:lnTo>
                    <a:pt x="4121939" y="50460"/>
                  </a:lnTo>
                  <a:lnTo>
                    <a:pt x="4150421" y="40368"/>
                  </a:lnTo>
                  <a:lnTo>
                    <a:pt x="4178903" y="30276"/>
                  </a:lnTo>
                  <a:lnTo>
                    <a:pt x="4209060" y="22203"/>
                  </a:lnTo>
                  <a:lnTo>
                    <a:pt x="4239218" y="16148"/>
                  </a:lnTo>
                  <a:lnTo>
                    <a:pt x="4268537" y="9083"/>
                  </a:lnTo>
                  <a:lnTo>
                    <a:pt x="4299532" y="5046"/>
                  </a:lnTo>
                  <a:lnTo>
                    <a:pt x="4330528" y="3028"/>
                  </a:lnTo>
                  <a:lnTo>
                    <a:pt x="4361523" y="0"/>
                  </a:lnTo>
                  <a:lnTo>
                    <a:pt x="4392519" y="0"/>
                  </a:lnTo>
                  <a:lnTo>
                    <a:pt x="4423513" y="0"/>
                  </a:lnTo>
                  <a:lnTo>
                    <a:pt x="4453670" y="1009"/>
                  </a:lnTo>
                  <a:lnTo>
                    <a:pt x="4483827" y="5046"/>
                  </a:lnTo>
                  <a:lnTo>
                    <a:pt x="4513147" y="9083"/>
                  </a:lnTo>
                  <a:lnTo>
                    <a:pt x="4543304" y="15138"/>
                  </a:lnTo>
                  <a:lnTo>
                    <a:pt x="4571786" y="21194"/>
                  </a:lnTo>
                  <a:lnTo>
                    <a:pt x="4600268" y="29267"/>
                  </a:lnTo>
                  <a:lnTo>
                    <a:pt x="4629588" y="38350"/>
                  </a:lnTo>
                  <a:lnTo>
                    <a:pt x="4657232" y="48442"/>
                  </a:lnTo>
                  <a:lnTo>
                    <a:pt x="4684877" y="58534"/>
                  </a:lnTo>
                  <a:lnTo>
                    <a:pt x="4711683" y="71654"/>
                  </a:lnTo>
                  <a:lnTo>
                    <a:pt x="4739327" y="83764"/>
                  </a:lnTo>
                  <a:lnTo>
                    <a:pt x="4764458" y="98902"/>
                  </a:lnTo>
                  <a:lnTo>
                    <a:pt x="4791265" y="113031"/>
                  </a:lnTo>
                  <a:lnTo>
                    <a:pt x="4816396" y="130188"/>
                  </a:lnTo>
                  <a:lnTo>
                    <a:pt x="4840690" y="146335"/>
                  </a:lnTo>
                  <a:lnTo>
                    <a:pt x="4864983" y="165510"/>
                  </a:lnTo>
                  <a:lnTo>
                    <a:pt x="4889276" y="183675"/>
                  </a:lnTo>
                  <a:lnTo>
                    <a:pt x="4912732" y="203859"/>
                  </a:lnTo>
                  <a:lnTo>
                    <a:pt x="4936188" y="224043"/>
                  </a:lnTo>
                  <a:lnTo>
                    <a:pt x="4957968" y="246246"/>
                  </a:lnTo>
                  <a:lnTo>
                    <a:pt x="4978911" y="267439"/>
                  </a:lnTo>
                  <a:lnTo>
                    <a:pt x="4999853" y="291660"/>
                  </a:lnTo>
                  <a:lnTo>
                    <a:pt x="5019958" y="315881"/>
                  </a:lnTo>
                  <a:lnTo>
                    <a:pt x="5040063" y="340102"/>
                  </a:lnTo>
                  <a:lnTo>
                    <a:pt x="5059330" y="366341"/>
                  </a:lnTo>
                  <a:lnTo>
                    <a:pt x="5077760" y="391571"/>
                  </a:lnTo>
                  <a:lnTo>
                    <a:pt x="5095352" y="419829"/>
                  </a:lnTo>
                  <a:lnTo>
                    <a:pt x="5112106" y="446068"/>
                  </a:lnTo>
                  <a:lnTo>
                    <a:pt x="5128022" y="474326"/>
                  </a:lnTo>
                  <a:lnTo>
                    <a:pt x="5143939" y="503593"/>
                  </a:lnTo>
                  <a:lnTo>
                    <a:pt x="5158180" y="532860"/>
                  </a:lnTo>
                  <a:lnTo>
                    <a:pt x="5184986" y="514694"/>
                  </a:lnTo>
                  <a:lnTo>
                    <a:pt x="5210955" y="495519"/>
                  </a:lnTo>
                  <a:lnTo>
                    <a:pt x="5238599" y="478363"/>
                  </a:lnTo>
                  <a:lnTo>
                    <a:pt x="5266243" y="462215"/>
                  </a:lnTo>
                  <a:lnTo>
                    <a:pt x="5293888" y="448087"/>
                  </a:lnTo>
                  <a:lnTo>
                    <a:pt x="5323207" y="434967"/>
                  </a:lnTo>
                  <a:lnTo>
                    <a:pt x="5352527" y="420838"/>
                  </a:lnTo>
                  <a:lnTo>
                    <a:pt x="5381847" y="410746"/>
                  </a:lnTo>
                  <a:lnTo>
                    <a:pt x="5412842" y="399645"/>
                  </a:lnTo>
                  <a:lnTo>
                    <a:pt x="5442161" y="390562"/>
                  </a:lnTo>
                  <a:lnTo>
                    <a:pt x="5473156" y="383498"/>
                  </a:lnTo>
                  <a:lnTo>
                    <a:pt x="5504152" y="377442"/>
                  </a:lnTo>
                  <a:lnTo>
                    <a:pt x="5536822" y="371387"/>
                  </a:lnTo>
                  <a:lnTo>
                    <a:pt x="5568655" y="369369"/>
                  </a:lnTo>
                  <a:lnTo>
                    <a:pt x="5600488" y="366341"/>
                  </a:lnTo>
                  <a:lnTo>
                    <a:pt x="5633996" y="366341"/>
                  </a:lnTo>
                  <a:lnTo>
                    <a:pt x="5679232" y="368360"/>
                  </a:lnTo>
                  <a:lnTo>
                    <a:pt x="5723630" y="371387"/>
                  </a:lnTo>
                  <a:lnTo>
                    <a:pt x="5768028" y="378452"/>
                  </a:lnTo>
                  <a:lnTo>
                    <a:pt x="5810751" y="387534"/>
                  </a:lnTo>
                  <a:lnTo>
                    <a:pt x="5854312" y="399645"/>
                  </a:lnTo>
                  <a:lnTo>
                    <a:pt x="5896197" y="414783"/>
                  </a:lnTo>
                  <a:lnTo>
                    <a:pt x="5937245" y="430930"/>
                  </a:lnTo>
                  <a:lnTo>
                    <a:pt x="5976617" y="450105"/>
                  </a:lnTo>
                  <a:lnTo>
                    <a:pt x="6015151" y="472308"/>
                  </a:lnTo>
                  <a:lnTo>
                    <a:pt x="6054523" y="494510"/>
                  </a:lnTo>
                  <a:lnTo>
                    <a:pt x="6090545" y="519740"/>
                  </a:lnTo>
                  <a:lnTo>
                    <a:pt x="6127404" y="547998"/>
                  </a:lnTo>
                  <a:lnTo>
                    <a:pt x="6161750" y="578274"/>
                  </a:lnTo>
                  <a:lnTo>
                    <a:pt x="6194420" y="609559"/>
                  </a:lnTo>
                  <a:lnTo>
                    <a:pt x="6227090" y="642863"/>
                  </a:lnTo>
                  <a:lnTo>
                    <a:pt x="6258086" y="678185"/>
                  </a:lnTo>
                  <a:lnTo>
                    <a:pt x="6286568" y="715526"/>
                  </a:lnTo>
                  <a:lnTo>
                    <a:pt x="6314212" y="754885"/>
                  </a:lnTo>
                  <a:lnTo>
                    <a:pt x="6341018" y="794243"/>
                  </a:lnTo>
                  <a:lnTo>
                    <a:pt x="6365312" y="835621"/>
                  </a:lnTo>
                  <a:lnTo>
                    <a:pt x="6387930" y="880026"/>
                  </a:lnTo>
                  <a:lnTo>
                    <a:pt x="6408872" y="923422"/>
                  </a:lnTo>
                  <a:lnTo>
                    <a:pt x="6428977" y="968836"/>
                  </a:lnTo>
                  <a:lnTo>
                    <a:pt x="6446569" y="1017277"/>
                  </a:lnTo>
                  <a:lnTo>
                    <a:pt x="6462485" y="1064710"/>
                  </a:lnTo>
                  <a:lnTo>
                    <a:pt x="6476726" y="1114161"/>
                  </a:lnTo>
                  <a:lnTo>
                    <a:pt x="6489292" y="1164621"/>
                  </a:lnTo>
                  <a:lnTo>
                    <a:pt x="6498507" y="1215081"/>
                  </a:lnTo>
                  <a:lnTo>
                    <a:pt x="6503892" y="1249462"/>
                  </a:lnTo>
                  <a:lnTo>
                    <a:pt x="0" y="1249462"/>
                  </a:lnTo>
                  <a:lnTo>
                    <a:pt x="0" y="400422"/>
                  </a:lnTo>
                  <a:lnTo>
                    <a:pt x="2108" y="399645"/>
                  </a:lnTo>
                  <a:lnTo>
                    <a:pt x="45669" y="387534"/>
                  </a:lnTo>
                  <a:lnTo>
                    <a:pt x="88392" y="378452"/>
                  </a:lnTo>
                  <a:lnTo>
                    <a:pt x="132790" y="371387"/>
                  </a:lnTo>
                  <a:lnTo>
                    <a:pt x="177189" y="368360"/>
                  </a:lnTo>
                  <a:lnTo>
                    <a:pt x="222425" y="366341"/>
                  </a:lnTo>
                  <a:lnTo>
                    <a:pt x="255933" y="366341"/>
                  </a:lnTo>
                  <a:lnTo>
                    <a:pt x="287766" y="369369"/>
                  </a:lnTo>
                  <a:lnTo>
                    <a:pt x="319598" y="371387"/>
                  </a:lnTo>
                  <a:lnTo>
                    <a:pt x="351431" y="377442"/>
                  </a:lnTo>
                  <a:lnTo>
                    <a:pt x="382426" y="383498"/>
                  </a:lnTo>
                  <a:lnTo>
                    <a:pt x="413421" y="390562"/>
                  </a:lnTo>
                  <a:lnTo>
                    <a:pt x="444416" y="399645"/>
                  </a:lnTo>
                  <a:lnTo>
                    <a:pt x="474574" y="410746"/>
                  </a:lnTo>
                  <a:lnTo>
                    <a:pt x="504731" y="420838"/>
                  </a:lnTo>
                  <a:lnTo>
                    <a:pt x="533213" y="434967"/>
                  </a:lnTo>
                  <a:lnTo>
                    <a:pt x="561695" y="448087"/>
                  </a:lnTo>
                  <a:lnTo>
                    <a:pt x="591015" y="462215"/>
                  </a:lnTo>
                  <a:lnTo>
                    <a:pt x="618659" y="478363"/>
                  </a:lnTo>
                  <a:lnTo>
                    <a:pt x="644628" y="495519"/>
                  </a:lnTo>
                  <a:lnTo>
                    <a:pt x="671434" y="514694"/>
                  </a:lnTo>
                  <a:lnTo>
                    <a:pt x="698241" y="532860"/>
                  </a:lnTo>
                  <a:lnTo>
                    <a:pt x="712482" y="503593"/>
                  </a:lnTo>
                  <a:lnTo>
                    <a:pt x="727561" y="474326"/>
                  </a:lnTo>
                  <a:lnTo>
                    <a:pt x="744315" y="446068"/>
                  </a:lnTo>
                  <a:lnTo>
                    <a:pt x="761069" y="419829"/>
                  </a:lnTo>
                  <a:lnTo>
                    <a:pt x="778660" y="391571"/>
                  </a:lnTo>
                  <a:lnTo>
                    <a:pt x="797928" y="366341"/>
                  </a:lnTo>
                  <a:lnTo>
                    <a:pt x="816357" y="340102"/>
                  </a:lnTo>
                  <a:lnTo>
                    <a:pt x="836462" y="315881"/>
                  </a:lnTo>
                  <a:lnTo>
                    <a:pt x="856567" y="291660"/>
                  </a:lnTo>
                  <a:lnTo>
                    <a:pt x="877510" y="267439"/>
                  </a:lnTo>
                  <a:lnTo>
                    <a:pt x="899290" y="246246"/>
                  </a:lnTo>
                  <a:lnTo>
                    <a:pt x="921070" y="224043"/>
                  </a:lnTo>
                  <a:lnTo>
                    <a:pt x="943688" y="203859"/>
                  </a:lnTo>
                  <a:lnTo>
                    <a:pt x="967144" y="183675"/>
                  </a:lnTo>
                  <a:lnTo>
                    <a:pt x="991438" y="165510"/>
                  </a:lnTo>
                  <a:lnTo>
                    <a:pt x="1015731" y="146335"/>
                  </a:lnTo>
                  <a:lnTo>
                    <a:pt x="1040024" y="130188"/>
                  </a:lnTo>
                  <a:lnTo>
                    <a:pt x="1065155" y="113031"/>
                  </a:lnTo>
                  <a:lnTo>
                    <a:pt x="1091962" y="98902"/>
                  </a:lnTo>
                  <a:lnTo>
                    <a:pt x="1117093" y="83764"/>
                  </a:lnTo>
                  <a:lnTo>
                    <a:pt x="1144737" y="71654"/>
                  </a:lnTo>
                  <a:lnTo>
                    <a:pt x="1171544" y="58534"/>
                  </a:lnTo>
                  <a:lnTo>
                    <a:pt x="1199188" y="48442"/>
                  </a:lnTo>
                  <a:lnTo>
                    <a:pt x="1226832" y="38350"/>
                  </a:lnTo>
                  <a:lnTo>
                    <a:pt x="1255314" y="29267"/>
                  </a:lnTo>
                  <a:lnTo>
                    <a:pt x="1284634" y="21194"/>
                  </a:lnTo>
                  <a:lnTo>
                    <a:pt x="1313116" y="15138"/>
                  </a:lnTo>
                  <a:lnTo>
                    <a:pt x="1343273" y="9083"/>
                  </a:lnTo>
                  <a:lnTo>
                    <a:pt x="1372593" y="5046"/>
                  </a:lnTo>
                  <a:lnTo>
                    <a:pt x="1402750" y="100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">
              <a:noFill/>
              <a:prstDash val="solid"/>
              <a:rou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ar-SA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6397" name="TextBox 18"/>
          <p:cNvSpPr txBox="1">
            <a:spLocks noChangeArrowheads="1"/>
          </p:cNvSpPr>
          <p:nvPr/>
        </p:nvSpPr>
        <p:spPr bwMode="auto">
          <a:xfrm>
            <a:off x="5062538" y="1246188"/>
            <a:ext cx="6337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262626"/>
                </a:solidFill>
                <a:latin typeface="+mn-lt"/>
                <a:ea typeface="+mn-ea"/>
                <a:cs typeface="+mn-ea"/>
                <a:sym typeface="+mn-lt"/>
              </a:rPr>
              <a:t>单击此处编辑您要的内容</a:t>
            </a:r>
            <a:endParaRPr lang="en-US" altLang="zh-CN" sz="2400" b="1">
              <a:solidFill>
                <a:srgbClr val="26262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398" name="TextBox 19"/>
          <p:cNvSpPr txBox="1">
            <a:spLocks noChangeArrowheads="1"/>
          </p:cNvSpPr>
          <p:nvPr/>
        </p:nvSpPr>
        <p:spPr bwMode="auto">
          <a:xfrm>
            <a:off x="5062538" y="2416175"/>
            <a:ext cx="6229350" cy="49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262626"/>
                </a:solidFill>
                <a:latin typeface="+mn-lt"/>
                <a:ea typeface="+mn-ea"/>
                <a:cs typeface="+mn-ea"/>
                <a:sym typeface="+mn-lt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>
              <a:solidFill>
                <a:srgbClr val="26262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Rounded Rectangle 20"/>
          <p:cNvSpPr/>
          <p:nvPr/>
        </p:nvSpPr>
        <p:spPr>
          <a:xfrm>
            <a:off x="5038725" y="3216275"/>
            <a:ext cx="982663" cy="984250"/>
          </a:xfrm>
          <a:prstGeom prst="roundRect">
            <a:avLst/>
          </a:prstGeom>
          <a:solidFill>
            <a:srgbClr val="CCF2EA"/>
          </a:solidFill>
          <a:ln w="6350"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dirty="0">
              <a:solidFill>
                <a:srgbClr val="0BC6D1"/>
              </a:solidFill>
              <a:cs typeface="+mn-ea"/>
              <a:sym typeface="+mn-lt"/>
            </a:endParaRPr>
          </a:p>
        </p:txBody>
      </p:sp>
      <p:sp>
        <p:nvSpPr>
          <p:cNvPr id="16400" name="文本框 1"/>
          <p:cNvSpPr txBox="1">
            <a:spLocks noChangeArrowheads="1"/>
          </p:cNvSpPr>
          <p:nvPr/>
        </p:nvSpPr>
        <p:spPr bwMode="auto">
          <a:xfrm>
            <a:off x="5038725" y="3416300"/>
            <a:ext cx="982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</a:p>
        </p:txBody>
      </p:sp>
      <p:sp>
        <p:nvSpPr>
          <p:cNvPr id="16401" name="文本框 2"/>
          <p:cNvSpPr txBox="1">
            <a:spLocks noChangeArrowheads="1"/>
          </p:cNvSpPr>
          <p:nvPr/>
        </p:nvSpPr>
        <p:spPr bwMode="auto">
          <a:xfrm>
            <a:off x="4875213" y="4319588"/>
            <a:ext cx="1309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单击编辑内容</a:t>
            </a:r>
          </a:p>
        </p:txBody>
      </p:sp>
      <p:sp>
        <p:nvSpPr>
          <p:cNvPr id="19" name="Rounded Rectangle 21"/>
          <p:cNvSpPr/>
          <p:nvPr/>
        </p:nvSpPr>
        <p:spPr>
          <a:xfrm>
            <a:off x="6575425" y="3216275"/>
            <a:ext cx="982663" cy="984250"/>
          </a:xfrm>
          <a:prstGeom prst="roundRect">
            <a:avLst/>
          </a:prstGeom>
          <a:solidFill>
            <a:srgbClr val="93B0C1"/>
          </a:solidFill>
          <a:ln w="6350"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6403" name="文本框 23"/>
          <p:cNvSpPr txBox="1">
            <a:spLocks noChangeArrowheads="1"/>
          </p:cNvSpPr>
          <p:nvPr/>
        </p:nvSpPr>
        <p:spPr bwMode="auto">
          <a:xfrm>
            <a:off x="6575425" y="3417888"/>
            <a:ext cx="982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</a:p>
        </p:txBody>
      </p:sp>
      <p:sp>
        <p:nvSpPr>
          <p:cNvPr id="16404" name="文本框 29"/>
          <p:cNvSpPr txBox="1">
            <a:spLocks noChangeArrowheads="1"/>
          </p:cNvSpPr>
          <p:nvPr/>
        </p:nvSpPr>
        <p:spPr bwMode="auto">
          <a:xfrm>
            <a:off x="6411913" y="4319588"/>
            <a:ext cx="1309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单击编辑内容</a:t>
            </a:r>
          </a:p>
        </p:txBody>
      </p:sp>
      <p:sp>
        <p:nvSpPr>
          <p:cNvPr id="20" name="Rounded Rectangle 22"/>
          <p:cNvSpPr/>
          <p:nvPr/>
        </p:nvSpPr>
        <p:spPr>
          <a:xfrm>
            <a:off x="8112125" y="3216275"/>
            <a:ext cx="982663" cy="984250"/>
          </a:xfrm>
          <a:prstGeom prst="roundRect">
            <a:avLst/>
          </a:prstGeom>
          <a:solidFill>
            <a:srgbClr val="CCF2EA"/>
          </a:solidFill>
          <a:ln w="6350"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dirty="0">
              <a:solidFill>
                <a:srgbClr val="0BC6D1"/>
              </a:solidFill>
              <a:cs typeface="+mn-ea"/>
              <a:sym typeface="+mn-lt"/>
            </a:endParaRPr>
          </a:p>
        </p:txBody>
      </p:sp>
      <p:sp>
        <p:nvSpPr>
          <p:cNvPr id="16406" name="文本框 24"/>
          <p:cNvSpPr txBox="1">
            <a:spLocks noChangeArrowheads="1"/>
          </p:cNvSpPr>
          <p:nvPr/>
        </p:nvSpPr>
        <p:spPr bwMode="auto">
          <a:xfrm>
            <a:off x="8112125" y="3417888"/>
            <a:ext cx="982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</a:p>
        </p:txBody>
      </p:sp>
      <p:sp>
        <p:nvSpPr>
          <p:cNvPr id="16407" name="文本框 30"/>
          <p:cNvSpPr txBox="1">
            <a:spLocks noChangeArrowheads="1"/>
          </p:cNvSpPr>
          <p:nvPr/>
        </p:nvSpPr>
        <p:spPr bwMode="auto">
          <a:xfrm>
            <a:off x="7948613" y="4319588"/>
            <a:ext cx="1309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单击编辑内容</a:t>
            </a:r>
          </a:p>
        </p:txBody>
      </p:sp>
      <p:sp>
        <p:nvSpPr>
          <p:cNvPr id="21" name="Rounded Rectangle 23"/>
          <p:cNvSpPr/>
          <p:nvPr/>
        </p:nvSpPr>
        <p:spPr>
          <a:xfrm>
            <a:off x="9648825" y="3216275"/>
            <a:ext cx="982663" cy="984250"/>
          </a:xfrm>
          <a:prstGeom prst="roundRect">
            <a:avLst/>
          </a:prstGeom>
          <a:solidFill>
            <a:srgbClr val="93B0C1"/>
          </a:solidFill>
          <a:ln w="6350"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6409" name="文本框 28"/>
          <p:cNvSpPr txBox="1">
            <a:spLocks noChangeArrowheads="1"/>
          </p:cNvSpPr>
          <p:nvPr/>
        </p:nvSpPr>
        <p:spPr bwMode="auto">
          <a:xfrm>
            <a:off x="9648825" y="3417888"/>
            <a:ext cx="982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04</a:t>
            </a:r>
          </a:p>
        </p:txBody>
      </p:sp>
      <p:sp>
        <p:nvSpPr>
          <p:cNvPr id="16410" name="文本框 31"/>
          <p:cNvSpPr txBox="1">
            <a:spLocks noChangeArrowheads="1"/>
          </p:cNvSpPr>
          <p:nvPr/>
        </p:nvSpPr>
        <p:spPr bwMode="auto">
          <a:xfrm>
            <a:off x="9485313" y="4319588"/>
            <a:ext cx="1309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单击编辑内容</a:t>
            </a:r>
          </a:p>
        </p:txBody>
      </p:sp>
      <p:sp>
        <p:nvSpPr>
          <p:cNvPr id="30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36" name="图片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5981695" y="1677309"/>
            <a:ext cx="1860605" cy="4521367"/>
          </a:xfrm>
          <a:custGeom>
            <a:avLst/>
            <a:gdLst>
              <a:gd name="T0" fmla="*/ 1133 w 1878"/>
              <a:gd name="T1" fmla="*/ 0 h 4564"/>
              <a:gd name="T2" fmla="*/ 57 w 1878"/>
              <a:gd name="T3" fmla="*/ 2063 h 4564"/>
              <a:gd name="T4" fmla="*/ 70 w 1878"/>
              <a:gd name="T5" fmla="*/ 4564 h 4564"/>
              <a:gd name="T6" fmla="*/ 180 w 1878"/>
              <a:gd name="T7" fmla="*/ 2095 h 4564"/>
              <a:gd name="T8" fmla="*/ 1133 w 1878"/>
              <a:gd name="T9" fmla="*/ 1488 h 4564"/>
              <a:gd name="T10" fmla="*/ 1878 w 1878"/>
              <a:gd name="T11" fmla="*/ 744 h 4564"/>
              <a:gd name="T12" fmla="*/ 1133 w 1878"/>
              <a:gd name="T13" fmla="*/ 0 h 4564"/>
              <a:gd name="T14" fmla="*/ 1133 w 1878"/>
              <a:gd name="T15" fmla="*/ 1356 h 4564"/>
              <a:gd name="T16" fmla="*/ 544 w 1878"/>
              <a:gd name="T17" fmla="*/ 1457 h 4564"/>
              <a:gd name="T18" fmla="*/ 307 w 1878"/>
              <a:gd name="T19" fmla="*/ 1236 h 4564"/>
              <a:gd name="T20" fmla="*/ 631 w 1878"/>
              <a:gd name="T21" fmla="*/ 394 h 4564"/>
              <a:gd name="T22" fmla="*/ 631 w 1878"/>
              <a:gd name="T23" fmla="*/ 394 h 4564"/>
              <a:gd name="T24" fmla="*/ 1133 w 1878"/>
              <a:gd name="T25" fmla="*/ 131 h 4564"/>
              <a:gd name="T26" fmla="*/ 1746 w 1878"/>
              <a:gd name="T27" fmla="*/ 744 h 4564"/>
              <a:gd name="T28" fmla="*/ 1133 w 1878"/>
              <a:gd name="T29" fmla="*/ 1356 h 4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878" h="4564">
                <a:moveTo>
                  <a:pt x="1133" y="0"/>
                </a:moveTo>
                <a:cubicBezTo>
                  <a:pt x="284" y="0"/>
                  <a:pt x="91" y="1190"/>
                  <a:pt x="57" y="2063"/>
                </a:cubicBezTo>
                <a:cubicBezTo>
                  <a:pt x="50" y="2249"/>
                  <a:pt x="0" y="4564"/>
                  <a:pt x="70" y="4564"/>
                </a:cubicBezTo>
                <a:cubicBezTo>
                  <a:pt x="141" y="4564"/>
                  <a:pt x="62" y="2554"/>
                  <a:pt x="180" y="2095"/>
                </a:cubicBezTo>
                <a:cubicBezTo>
                  <a:pt x="271" y="1743"/>
                  <a:pt x="585" y="1488"/>
                  <a:pt x="1133" y="1488"/>
                </a:cubicBezTo>
                <a:cubicBezTo>
                  <a:pt x="1544" y="1488"/>
                  <a:pt x="1878" y="1155"/>
                  <a:pt x="1878" y="744"/>
                </a:cubicBezTo>
                <a:cubicBezTo>
                  <a:pt x="1878" y="333"/>
                  <a:pt x="1544" y="0"/>
                  <a:pt x="1133" y="0"/>
                </a:cubicBezTo>
                <a:close/>
                <a:moveTo>
                  <a:pt x="1133" y="1356"/>
                </a:moveTo>
                <a:cubicBezTo>
                  <a:pt x="843" y="1356"/>
                  <a:pt x="682" y="1392"/>
                  <a:pt x="544" y="1457"/>
                </a:cubicBezTo>
                <a:cubicBezTo>
                  <a:pt x="337" y="1554"/>
                  <a:pt x="265" y="1452"/>
                  <a:pt x="307" y="1236"/>
                </a:cubicBezTo>
                <a:cubicBezTo>
                  <a:pt x="364" y="947"/>
                  <a:pt x="451" y="638"/>
                  <a:pt x="631" y="394"/>
                </a:cubicBezTo>
                <a:cubicBezTo>
                  <a:pt x="631" y="394"/>
                  <a:pt x="631" y="394"/>
                  <a:pt x="631" y="394"/>
                </a:cubicBezTo>
                <a:cubicBezTo>
                  <a:pt x="741" y="235"/>
                  <a:pt x="925" y="131"/>
                  <a:pt x="1133" y="131"/>
                </a:cubicBezTo>
                <a:cubicBezTo>
                  <a:pt x="1472" y="131"/>
                  <a:pt x="1746" y="406"/>
                  <a:pt x="1746" y="744"/>
                </a:cubicBezTo>
                <a:cubicBezTo>
                  <a:pt x="1746" y="1082"/>
                  <a:pt x="1472" y="1356"/>
                  <a:pt x="1133" y="1356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" name="Freeform 7"/>
          <p:cNvSpPr>
            <a:spLocks noEditPoints="1"/>
          </p:cNvSpPr>
          <p:nvPr/>
        </p:nvSpPr>
        <p:spPr bwMode="auto">
          <a:xfrm>
            <a:off x="6071202" y="3101997"/>
            <a:ext cx="1710130" cy="3106736"/>
          </a:xfrm>
          <a:custGeom>
            <a:avLst/>
            <a:gdLst>
              <a:gd name="T0" fmla="*/ 1072 w 1726"/>
              <a:gd name="T1" fmla="*/ 73 h 3136"/>
              <a:gd name="T2" fmla="*/ 60 w 1726"/>
              <a:gd name="T3" fmla="*/ 1513 h 3136"/>
              <a:gd name="T4" fmla="*/ 57 w 1726"/>
              <a:gd name="T5" fmla="*/ 3119 h 3136"/>
              <a:gd name="T6" fmla="*/ 149 w 1726"/>
              <a:gd name="T7" fmla="*/ 1789 h 3136"/>
              <a:gd name="T8" fmla="*/ 1072 w 1726"/>
              <a:gd name="T9" fmla="*/ 1382 h 3136"/>
              <a:gd name="T10" fmla="*/ 1726 w 1726"/>
              <a:gd name="T11" fmla="*/ 728 h 3136"/>
              <a:gd name="T12" fmla="*/ 1072 w 1726"/>
              <a:gd name="T13" fmla="*/ 73 h 3136"/>
              <a:gd name="T14" fmla="*/ 1072 w 1726"/>
              <a:gd name="T15" fmla="*/ 1263 h 3136"/>
              <a:gd name="T16" fmla="*/ 399 w 1726"/>
              <a:gd name="T17" fmla="*/ 1365 h 3136"/>
              <a:gd name="T18" fmla="*/ 209 w 1726"/>
              <a:gd name="T19" fmla="*/ 1260 h 3136"/>
              <a:gd name="T20" fmla="*/ 867 w 1726"/>
              <a:gd name="T21" fmla="*/ 232 h 3136"/>
              <a:gd name="T22" fmla="*/ 867 w 1726"/>
              <a:gd name="T23" fmla="*/ 232 h 3136"/>
              <a:gd name="T24" fmla="*/ 1607 w 1726"/>
              <a:gd name="T25" fmla="*/ 727 h 3136"/>
              <a:gd name="T26" fmla="*/ 1072 w 1726"/>
              <a:gd name="T27" fmla="*/ 1263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6" h="3136">
                <a:moveTo>
                  <a:pt x="1072" y="73"/>
                </a:moveTo>
                <a:cubicBezTo>
                  <a:pt x="1072" y="73"/>
                  <a:pt x="60" y="0"/>
                  <a:pt x="60" y="1513"/>
                </a:cubicBezTo>
                <a:cubicBezTo>
                  <a:pt x="60" y="1513"/>
                  <a:pt x="0" y="3102"/>
                  <a:pt x="57" y="3119"/>
                </a:cubicBezTo>
                <a:cubicBezTo>
                  <a:pt x="111" y="3136"/>
                  <a:pt x="75" y="2081"/>
                  <a:pt x="149" y="1789"/>
                </a:cubicBezTo>
                <a:cubicBezTo>
                  <a:pt x="255" y="1368"/>
                  <a:pt x="1072" y="1382"/>
                  <a:pt x="1072" y="1382"/>
                </a:cubicBezTo>
                <a:cubicBezTo>
                  <a:pt x="1433" y="1382"/>
                  <a:pt x="1726" y="1089"/>
                  <a:pt x="1726" y="728"/>
                </a:cubicBezTo>
                <a:cubicBezTo>
                  <a:pt x="1726" y="366"/>
                  <a:pt x="1433" y="73"/>
                  <a:pt x="1072" y="73"/>
                </a:cubicBezTo>
                <a:close/>
                <a:moveTo>
                  <a:pt x="1072" y="1263"/>
                </a:moveTo>
                <a:cubicBezTo>
                  <a:pt x="750" y="1254"/>
                  <a:pt x="536" y="1306"/>
                  <a:pt x="399" y="1365"/>
                </a:cubicBezTo>
                <a:cubicBezTo>
                  <a:pt x="239" y="1434"/>
                  <a:pt x="196" y="1352"/>
                  <a:pt x="209" y="1260"/>
                </a:cubicBezTo>
                <a:cubicBezTo>
                  <a:pt x="265" y="872"/>
                  <a:pt x="424" y="379"/>
                  <a:pt x="867" y="232"/>
                </a:cubicBezTo>
                <a:cubicBezTo>
                  <a:pt x="867" y="232"/>
                  <a:pt x="867" y="232"/>
                  <a:pt x="867" y="232"/>
                </a:cubicBezTo>
                <a:cubicBezTo>
                  <a:pt x="1262" y="101"/>
                  <a:pt x="1607" y="431"/>
                  <a:pt x="1607" y="727"/>
                </a:cubicBezTo>
                <a:cubicBezTo>
                  <a:pt x="1607" y="1023"/>
                  <a:pt x="1367" y="1263"/>
                  <a:pt x="1072" y="1263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8" name="Freeform 8"/>
          <p:cNvSpPr>
            <a:spLocks noEditPoints="1"/>
          </p:cNvSpPr>
          <p:nvPr/>
        </p:nvSpPr>
        <p:spPr bwMode="auto">
          <a:xfrm>
            <a:off x="6152097" y="4544291"/>
            <a:ext cx="1430976" cy="1637617"/>
          </a:xfrm>
          <a:custGeom>
            <a:avLst/>
            <a:gdLst>
              <a:gd name="T0" fmla="*/ 790 w 1444"/>
              <a:gd name="T1" fmla="*/ 20 h 1653"/>
              <a:gd name="T2" fmla="*/ 172 w 1444"/>
              <a:gd name="T3" fmla="*/ 389 h 1653"/>
              <a:gd name="T4" fmla="*/ 58 w 1444"/>
              <a:gd name="T5" fmla="*/ 1653 h 1653"/>
              <a:gd name="T6" fmla="*/ 136 w 1444"/>
              <a:gd name="T7" fmla="*/ 1463 h 1653"/>
              <a:gd name="T8" fmla="*/ 783 w 1444"/>
              <a:gd name="T9" fmla="*/ 1329 h 1653"/>
              <a:gd name="T10" fmla="*/ 1444 w 1444"/>
              <a:gd name="T11" fmla="*/ 675 h 1653"/>
              <a:gd name="T12" fmla="*/ 790 w 1444"/>
              <a:gd name="T13" fmla="*/ 20 h 1653"/>
              <a:gd name="T14" fmla="*/ 792 w 1444"/>
              <a:gd name="T15" fmla="*/ 1206 h 1653"/>
              <a:gd name="T16" fmla="*/ 324 w 1444"/>
              <a:gd name="T17" fmla="*/ 1248 h 1653"/>
              <a:gd name="T18" fmla="*/ 170 w 1444"/>
              <a:gd name="T19" fmla="*/ 1129 h 1653"/>
              <a:gd name="T20" fmla="*/ 337 w 1444"/>
              <a:gd name="T21" fmla="*/ 389 h 1653"/>
              <a:gd name="T22" fmla="*/ 792 w 1444"/>
              <a:gd name="T23" fmla="*/ 135 h 1653"/>
              <a:gd name="T24" fmla="*/ 1328 w 1444"/>
              <a:gd name="T25" fmla="*/ 671 h 1653"/>
              <a:gd name="T26" fmla="*/ 792 w 1444"/>
              <a:gd name="T27" fmla="*/ 1206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4" h="1653">
                <a:moveTo>
                  <a:pt x="790" y="20"/>
                </a:moveTo>
                <a:cubicBezTo>
                  <a:pt x="453" y="39"/>
                  <a:pt x="262" y="224"/>
                  <a:pt x="172" y="389"/>
                </a:cubicBezTo>
                <a:cubicBezTo>
                  <a:pt x="0" y="703"/>
                  <a:pt x="0" y="1653"/>
                  <a:pt x="58" y="1653"/>
                </a:cubicBezTo>
                <a:cubicBezTo>
                  <a:pt x="99" y="1653"/>
                  <a:pt x="57" y="1579"/>
                  <a:pt x="136" y="1463"/>
                </a:cubicBezTo>
                <a:cubicBezTo>
                  <a:pt x="221" y="1338"/>
                  <a:pt x="783" y="1329"/>
                  <a:pt x="783" y="1329"/>
                </a:cubicBezTo>
                <a:cubicBezTo>
                  <a:pt x="1151" y="1329"/>
                  <a:pt x="1444" y="1036"/>
                  <a:pt x="1444" y="675"/>
                </a:cubicBezTo>
                <a:cubicBezTo>
                  <a:pt x="1444" y="313"/>
                  <a:pt x="1151" y="0"/>
                  <a:pt x="790" y="20"/>
                </a:cubicBezTo>
                <a:close/>
                <a:moveTo>
                  <a:pt x="792" y="1206"/>
                </a:moveTo>
                <a:cubicBezTo>
                  <a:pt x="582" y="1199"/>
                  <a:pt x="427" y="1223"/>
                  <a:pt x="324" y="1248"/>
                </a:cubicBezTo>
                <a:cubicBezTo>
                  <a:pt x="222" y="1273"/>
                  <a:pt x="170" y="1254"/>
                  <a:pt x="170" y="1129"/>
                </a:cubicBezTo>
                <a:cubicBezTo>
                  <a:pt x="170" y="923"/>
                  <a:pt x="204" y="603"/>
                  <a:pt x="337" y="389"/>
                </a:cubicBezTo>
                <a:cubicBezTo>
                  <a:pt x="432" y="237"/>
                  <a:pt x="600" y="135"/>
                  <a:pt x="792" y="135"/>
                </a:cubicBezTo>
                <a:cubicBezTo>
                  <a:pt x="1088" y="135"/>
                  <a:pt x="1328" y="375"/>
                  <a:pt x="1328" y="671"/>
                </a:cubicBezTo>
                <a:cubicBezTo>
                  <a:pt x="1328" y="966"/>
                  <a:pt x="1088" y="1206"/>
                  <a:pt x="792" y="1206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" name="Freeform 9"/>
          <p:cNvSpPr>
            <a:spLocks noEditPoints="1"/>
          </p:cNvSpPr>
          <p:nvPr/>
        </p:nvSpPr>
        <p:spPr bwMode="auto">
          <a:xfrm>
            <a:off x="4171899" y="1677309"/>
            <a:ext cx="1861024" cy="4521367"/>
          </a:xfrm>
          <a:custGeom>
            <a:avLst/>
            <a:gdLst>
              <a:gd name="T0" fmla="*/ 0 w 1878"/>
              <a:gd name="T1" fmla="*/ 744 h 4564"/>
              <a:gd name="T2" fmla="*/ 744 w 1878"/>
              <a:gd name="T3" fmla="*/ 1488 h 4564"/>
              <a:gd name="T4" fmla="*/ 1697 w 1878"/>
              <a:gd name="T5" fmla="*/ 2095 h 4564"/>
              <a:gd name="T6" fmla="*/ 1808 w 1878"/>
              <a:gd name="T7" fmla="*/ 4564 h 4564"/>
              <a:gd name="T8" fmla="*/ 1820 w 1878"/>
              <a:gd name="T9" fmla="*/ 2063 h 4564"/>
              <a:gd name="T10" fmla="*/ 744 w 1878"/>
              <a:gd name="T11" fmla="*/ 0 h 4564"/>
              <a:gd name="T12" fmla="*/ 0 w 1878"/>
              <a:gd name="T13" fmla="*/ 744 h 4564"/>
              <a:gd name="T14" fmla="*/ 132 w 1878"/>
              <a:gd name="T15" fmla="*/ 744 h 4564"/>
              <a:gd name="T16" fmla="*/ 744 w 1878"/>
              <a:gd name="T17" fmla="*/ 131 h 4564"/>
              <a:gd name="T18" fmla="*/ 1247 w 1878"/>
              <a:gd name="T19" fmla="*/ 394 h 4564"/>
              <a:gd name="T20" fmla="*/ 1247 w 1878"/>
              <a:gd name="T21" fmla="*/ 394 h 4564"/>
              <a:gd name="T22" fmla="*/ 1571 w 1878"/>
              <a:gd name="T23" fmla="*/ 1236 h 4564"/>
              <a:gd name="T24" fmla="*/ 1334 w 1878"/>
              <a:gd name="T25" fmla="*/ 1457 h 4564"/>
              <a:gd name="T26" fmla="*/ 744 w 1878"/>
              <a:gd name="T27" fmla="*/ 1356 h 4564"/>
              <a:gd name="T28" fmla="*/ 132 w 1878"/>
              <a:gd name="T29" fmla="*/ 744 h 4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878" h="4564">
                <a:moveTo>
                  <a:pt x="0" y="744"/>
                </a:moveTo>
                <a:cubicBezTo>
                  <a:pt x="0" y="1155"/>
                  <a:pt x="333" y="1488"/>
                  <a:pt x="744" y="1488"/>
                </a:cubicBezTo>
                <a:cubicBezTo>
                  <a:pt x="1292" y="1488"/>
                  <a:pt x="1607" y="1743"/>
                  <a:pt x="1697" y="2095"/>
                </a:cubicBezTo>
                <a:cubicBezTo>
                  <a:pt x="1816" y="2554"/>
                  <a:pt x="1737" y="4564"/>
                  <a:pt x="1808" y="4564"/>
                </a:cubicBezTo>
                <a:cubicBezTo>
                  <a:pt x="1878" y="4564"/>
                  <a:pt x="1827" y="2249"/>
                  <a:pt x="1820" y="2063"/>
                </a:cubicBezTo>
                <a:cubicBezTo>
                  <a:pt x="1786" y="1190"/>
                  <a:pt x="1594" y="0"/>
                  <a:pt x="744" y="0"/>
                </a:cubicBezTo>
                <a:cubicBezTo>
                  <a:pt x="333" y="0"/>
                  <a:pt x="0" y="333"/>
                  <a:pt x="0" y="744"/>
                </a:cubicBezTo>
                <a:close/>
                <a:moveTo>
                  <a:pt x="132" y="744"/>
                </a:moveTo>
                <a:cubicBezTo>
                  <a:pt x="132" y="406"/>
                  <a:pt x="406" y="131"/>
                  <a:pt x="744" y="131"/>
                </a:cubicBezTo>
                <a:cubicBezTo>
                  <a:pt x="952" y="131"/>
                  <a:pt x="1136" y="235"/>
                  <a:pt x="1247" y="394"/>
                </a:cubicBezTo>
                <a:cubicBezTo>
                  <a:pt x="1247" y="394"/>
                  <a:pt x="1247" y="394"/>
                  <a:pt x="1247" y="394"/>
                </a:cubicBezTo>
                <a:cubicBezTo>
                  <a:pt x="1426" y="638"/>
                  <a:pt x="1514" y="947"/>
                  <a:pt x="1571" y="1236"/>
                </a:cubicBezTo>
                <a:cubicBezTo>
                  <a:pt x="1613" y="1452"/>
                  <a:pt x="1541" y="1554"/>
                  <a:pt x="1334" y="1457"/>
                </a:cubicBezTo>
                <a:cubicBezTo>
                  <a:pt x="1195" y="1392"/>
                  <a:pt x="1035" y="1356"/>
                  <a:pt x="744" y="1356"/>
                </a:cubicBezTo>
                <a:cubicBezTo>
                  <a:pt x="406" y="1356"/>
                  <a:pt x="132" y="1082"/>
                  <a:pt x="132" y="744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 noEditPoints="1"/>
          </p:cNvSpPr>
          <p:nvPr/>
        </p:nvSpPr>
        <p:spPr bwMode="auto">
          <a:xfrm>
            <a:off x="4239382" y="3107867"/>
            <a:ext cx="1709291" cy="3106736"/>
          </a:xfrm>
          <a:custGeom>
            <a:avLst/>
            <a:gdLst>
              <a:gd name="T0" fmla="*/ 0 w 1725"/>
              <a:gd name="T1" fmla="*/ 728 h 3136"/>
              <a:gd name="T2" fmla="*/ 654 w 1725"/>
              <a:gd name="T3" fmla="*/ 1382 h 3136"/>
              <a:gd name="T4" fmla="*/ 1577 w 1725"/>
              <a:gd name="T5" fmla="*/ 1789 h 3136"/>
              <a:gd name="T6" fmla="*/ 1669 w 1725"/>
              <a:gd name="T7" fmla="*/ 3119 h 3136"/>
              <a:gd name="T8" fmla="*/ 1666 w 1725"/>
              <a:gd name="T9" fmla="*/ 1513 h 3136"/>
              <a:gd name="T10" fmla="*/ 654 w 1725"/>
              <a:gd name="T11" fmla="*/ 73 h 3136"/>
              <a:gd name="T12" fmla="*/ 0 w 1725"/>
              <a:gd name="T13" fmla="*/ 728 h 3136"/>
              <a:gd name="T14" fmla="*/ 119 w 1725"/>
              <a:gd name="T15" fmla="*/ 727 h 3136"/>
              <a:gd name="T16" fmla="*/ 858 w 1725"/>
              <a:gd name="T17" fmla="*/ 232 h 3136"/>
              <a:gd name="T18" fmla="*/ 858 w 1725"/>
              <a:gd name="T19" fmla="*/ 232 h 3136"/>
              <a:gd name="T20" fmla="*/ 1517 w 1725"/>
              <a:gd name="T21" fmla="*/ 1260 h 3136"/>
              <a:gd name="T22" fmla="*/ 1327 w 1725"/>
              <a:gd name="T23" fmla="*/ 1365 h 3136"/>
              <a:gd name="T24" fmla="*/ 654 w 1725"/>
              <a:gd name="T25" fmla="*/ 1263 h 3136"/>
              <a:gd name="T26" fmla="*/ 119 w 1725"/>
              <a:gd name="T27" fmla="*/ 727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5" h="3136">
                <a:moveTo>
                  <a:pt x="0" y="728"/>
                </a:moveTo>
                <a:cubicBezTo>
                  <a:pt x="0" y="1089"/>
                  <a:pt x="293" y="1382"/>
                  <a:pt x="654" y="1382"/>
                </a:cubicBezTo>
                <a:cubicBezTo>
                  <a:pt x="654" y="1382"/>
                  <a:pt x="1471" y="1368"/>
                  <a:pt x="1577" y="1789"/>
                </a:cubicBezTo>
                <a:cubicBezTo>
                  <a:pt x="1650" y="2081"/>
                  <a:pt x="1614" y="3136"/>
                  <a:pt x="1669" y="3119"/>
                </a:cubicBezTo>
                <a:cubicBezTo>
                  <a:pt x="1725" y="3102"/>
                  <a:pt x="1666" y="1513"/>
                  <a:pt x="1666" y="1513"/>
                </a:cubicBezTo>
                <a:cubicBezTo>
                  <a:pt x="1666" y="0"/>
                  <a:pt x="654" y="73"/>
                  <a:pt x="654" y="73"/>
                </a:cubicBezTo>
                <a:cubicBezTo>
                  <a:pt x="293" y="73"/>
                  <a:pt x="0" y="366"/>
                  <a:pt x="0" y="728"/>
                </a:cubicBezTo>
                <a:close/>
                <a:moveTo>
                  <a:pt x="119" y="727"/>
                </a:moveTo>
                <a:cubicBezTo>
                  <a:pt x="119" y="431"/>
                  <a:pt x="464" y="101"/>
                  <a:pt x="858" y="232"/>
                </a:cubicBezTo>
                <a:cubicBezTo>
                  <a:pt x="858" y="232"/>
                  <a:pt x="858" y="232"/>
                  <a:pt x="858" y="232"/>
                </a:cubicBezTo>
                <a:cubicBezTo>
                  <a:pt x="1302" y="379"/>
                  <a:pt x="1461" y="872"/>
                  <a:pt x="1517" y="1260"/>
                </a:cubicBezTo>
                <a:cubicBezTo>
                  <a:pt x="1530" y="1352"/>
                  <a:pt x="1487" y="1434"/>
                  <a:pt x="1327" y="1365"/>
                </a:cubicBezTo>
                <a:cubicBezTo>
                  <a:pt x="1190" y="1306"/>
                  <a:pt x="976" y="1254"/>
                  <a:pt x="654" y="1263"/>
                </a:cubicBezTo>
                <a:cubicBezTo>
                  <a:pt x="358" y="1263"/>
                  <a:pt x="119" y="1023"/>
                  <a:pt x="119" y="727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 noEditPoints="1"/>
          </p:cNvSpPr>
          <p:nvPr/>
        </p:nvSpPr>
        <p:spPr bwMode="auto">
          <a:xfrm>
            <a:off x="4430514" y="4544291"/>
            <a:ext cx="1431815" cy="1637617"/>
          </a:xfrm>
          <a:custGeom>
            <a:avLst/>
            <a:gdLst>
              <a:gd name="T0" fmla="*/ 0 w 1445"/>
              <a:gd name="T1" fmla="*/ 675 h 1653"/>
              <a:gd name="T2" fmla="*/ 662 w 1445"/>
              <a:gd name="T3" fmla="*/ 1329 h 1653"/>
              <a:gd name="T4" fmla="*/ 1309 w 1445"/>
              <a:gd name="T5" fmla="*/ 1463 h 1653"/>
              <a:gd name="T6" fmla="*/ 1387 w 1445"/>
              <a:gd name="T7" fmla="*/ 1653 h 1653"/>
              <a:gd name="T8" fmla="*/ 1273 w 1445"/>
              <a:gd name="T9" fmla="*/ 389 h 1653"/>
              <a:gd name="T10" fmla="*/ 655 w 1445"/>
              <a:gd name="T11" fmla="*/ 20 h 1653"/>
              <a:gd name="T12" fmla="*/ 0 w 1445"/>
              <a:gd name="T13" fmla="*/ 675 h 1653"/>
              <a:gd name="T14" fmla="*/ 117 w 1445"/>
              <a:gd name="T15" fmla="*/ 671 h 1653"/>
              <a:gd name="T16" fmla="*/ 652 w 1445"/>
              <a:gd name="T17" fmla="*/ 135 h 1653"/>
              <a:gd name="T18" fmla="*/ 1108 w 1445"/>
              <a:gd name="T19" fmla="*/ 389 h 1653"/>
              <a:gd name="T20" fmla="*/ 1275 w 1445"/>
              <a:gd name="T21" fmla="*/ 1129 h 1653"/>
              <a:gd name="T22" fmla="*/ 1121 w 1445"/>
              <a:gd name="T23" fmla="*/ 1248 h 1653"/>
              <a:gd name="T24" fmla="*/ 652 w 1445"/>
              <a:gd name="T25" fmla="*/ 1206 h 1653"/>
              <a:gd name="T26" fmla="*/ 117 w 1445"/>
              <a:gd name="T27" fmla="*/ 671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5" h="1653">
                <a:moveTo>
                  <a:pt x="0" y="675"/>
                </a:moveTo>
                <a:cubicBezTo>
                  <a:pt x="0" y="1036"/>
                  <a:pt x="294" y="1329"/>
                  <a:pt x="662" y="1329"/>
                </a:cubicBezTo>
                <a:cubicBezTo>
                  <a:pt x="662" y="1329"/>
                  <a:pt x="1224" y="1338"/>
                  <a:pt x="1309" y="1463"/>
                </a:cubicBezTo>
                <a:cubicBezTo>
                  <a:pt x="1388" y="1579"/>
                  <a:pt x="1346" y="1653"/>
                  <a:pt x="1387" y="1653"/>
                </a:cubicBezTo>
                <a:cubicBezTo>
                  <a:pt x="1445" y="1653"/>
                  <a:pt x="1445" y="703"/>
                  <a:pt x="1273" y="389"/>
                </a:cubicBezTo>
                <a:cubicBezTo>
                  <a:pt x="1183" y="224"/>
                  <a:pt x="992" y="39"/>
                  <a:pt x="655" y="20"/>
                </a:cubicBezTo>
                <a:cubicBezTo>
                  <a:pt x="294" y="0"/>
                  <a:pt x="0" y="313"/>
                  <a:pt x="0" y="675"/>
                </a:cubicBezTo>
                <a:close/>
                <a:moveTo>
                  <a:pt x="117" y="671"/>
                </a:moveTo>
                <a:cubicBezTo>
                  <a:pt x="117" y="375"/>
                  <a:pt x="357" y="135"/>
                  <a:pt x="652" y="135"/>
                </a:cubicBezTo>
                <a:cubicBezTo>
                  <a:pt x="845" y="135"/>
                  <a:pt x="1013" y="237"/>
                  <a:pt x="1108" y="389"/>
                </a:cubicBezTo>
                <a:cubicBezTo>
                  <a:pt x="1241" y="603"/>
                  <a:pt x="1275" y="923"/>
                  <a:pt x="1275" y="1129"/>
                </a:cubicBezTo>
                <a:cubicBezTo>
                  <a:pt x="1275" y="1254"/>
                  <a:pt x="1223" y="1273"/>
                  <a:pt x="1121" y="1248"/>
                </a:cubicBezTo>
                <a:cubicBezTo>
                  <a:pt x="1018" y="1223"/>
                  <a:pt x="863" y="1199"/>
                  <a:pt x="652" y="1206"/>
                </a:cubicBezTo>
                <a:cubicBezTo>
                  <a:pt x="357" y="1206"/>
                  <a:pt x="117" y="966"/>
                  <a:pt x="117" y="671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cxnSp>
        <p:nvCxnSpPr>
          <p:cNvPr id="12" name="Straight Connector 24"/>
          <p:cNvCxnSpPr/>
          <p:nvPr/>
        </p:nvCxnSpPr>
        <p:spPr>
          <a:xfrm flipH="1">
            <a:off x="3217570" y="2899335"/>
            <a:ext cx="117235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/>
          <p:cNvCxnSpPr/>
          <p:nvPr/>
        </p:nvCxnSpPr>
        <p:spPr>
          <a:xfrm flipH="1">
            <a:off x="3166365" y="4060698"/>
            <a:ext cx="107301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26"/>
          <p:cNvCxnSpPr/>
          <p:nvPr/>
        </p:nvCxnSpPr>
        <p:spPr>
          <a:xfrm flipH="1">
            <a:off x="3217570" y="5108448"/>
            <a:ext cx="120279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27"/>
          <p:cNvCxnSpPr/>
          <p:nvPr/>
        </p:nvCxnSpPr>
        <p:spPr>
          <a:xfrm>
            <a:off x="7677916" y="2899335"/>
            <a:ext cx="120161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8"/>
          <p:cNvCxnSpPr/>
          <p:nvPr/>
        </p:nvCxnSpPr>
        <p:spPr>
          <a:xfrm>
            <a:off x="7781332" y="4060698"/>
            <a:ext cx="109820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9"/>
          <p:cNvCxnSpPr/>
          <p:nvPr/>
        </p:nvCxnSpPr>
        <p:spPr>
          <a:xfrm>
            <a:off x="7677916" y="5108448"/>
            <a:ext cx="120161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3"/>
          <p:cNvSpPr txBox="1"/>
          <p:nvPr/>
        </p:nvSpPr>
        <p:spPr>
          <a:xfrm>
            <a:off x="4750446" y="2159260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93B0C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25" name="TextBox 36"/>
          <p:cNvSpPr txBox="1"/>
          <p:nvPr/>
        </p:nvSpPr>
        <p:spPr>
          <a:xfrm>
            <a:off x="6809897" y="2159260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93B0C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26" name="TextBox 37"/>
          <p:cNvSpPr txBox="1"/>
          <p:nvPr/>
        </p:nvSpPr>
        <p:spPr>
          <a:xfrm>
            <a:off x="6829530" y="3564044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dirty="0">
                <a:solidFill>
                  <a:srgbClr val="CCF2EA"/>
                </a:solidFill>
                <a:cs typeface="+mn-ea"/>
                <a:sym typeface="+mn-lt"/>
              </a:rPr>
              <a:t>4</a:t>
            </a:r>
            <a:endParaRPr lang="en-US" sz="4000" dirty="0">
              <a:solidFill>
                <a:srgbClr val="CCF2EA"/>
              </a:solidFill>
              <a:cs typeface="+mn-ea"/>
              <a:sym typeface="+mn-lt"/>
            </a:endParaRPr>
          </a:p>
        </p:txBody>
      </p:sp>
      <p:sp>
        <p:nvSpPr>
          <p:cNvPr id="27" name="TextBox 38"/>
          <p:cNvSpPr txBox="1"/>
          <p:nvPr/>
        </p:nvSpPr>
        <p:spPr>
          <a:xfrm>
            <a:off x="4715811" y="3564044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dirty="0">
                <a:solidFill>
                  <a:srgbClr val="CCF2EA"/>
                </a:solidFill>
                <a:cs typeface="+mn-ea"/>
                <a:sym typeface="+mn-lt"/>
              </a:rPr>
              <a:t>3</a:t>
            </a:r>
            <a:endParaRPr lang="en-US" sz="4000" dirty="0">
              <a:solidFill>
                <a:srgbClr val="CCF2EA"/>
              </a:solidFill>
              <a:cs typeface="+mn-ea"/>
              <a:sym typeface="+mn-lt"/>
            </a:endParaRPr>
          </a:p>
        </p:txBody>
      </p:sp>
      <p:sp>
        <p:nvSpPr>
          <p:cNvPr id="28" name="TextBox 39"/>
          <p:cNvSpPr txBox="1"/>
          <p:nvPr/>
        </p:nvSpPr>
        <p:spPr>
          <a:xfrm>
            <a:off x="4733473" y="4923921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dirty="0">
                <a:solidFill>
                  <a:srgbClr val="93B0C1"/>
                </a:solidFill>
                <a:cs typeface="+mn-ea"/>
                <a:sym typeface="+mn-lt"/>
              </a:rPr>
              <a:t>5</a:t>
            </a:r>
            <a:endParaRPr lang="en-US" sz="4000" dirty="0">
              <a:solidFill>
                <a:srgbClr val="93B0C1"/>
              </a:solidFill>
              <a:cs typeface="+mn-ea"/>
              <a:sym typeface="+mn-lt"/>
            </a:endParaRPr>
          </a:p>
        </p:txBody>
      </p:sp>
      <p:sp>
        <p:nvSpPr>
          <p:cNvPr id="29" name="TextBox 40"/>
          <p:cNvSpPr txBox="1"/>
          <p:nvPr/>
        </p:nvSpPr>
        <p:spPr>
          <a:xfrm>
            <a:off x="6750908" y="4923921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dirty="0">
                <a:solidFill>
                  <a:srgbClr val="93B0C1"/>
                </a:solidFill>
                <a:cs typeface="+mn-ea"/>
                <a:sym typeface="+mn-lt"/>
              </a:rPr>
              <a:t>6</a:t>
            </a:r>
            <a:endParaRPr lang="en-US" sz="4000" dirty="0">
              <a:solidFill>
                <a:srgbClr val="93B0C1"/>
              </a:solidFill>
              <a:cs typeface="+mn-ea"/>
              <a:sym typeface="+mn-lt"/>
            </a:endParaRPr>
          </a:p>
        </p:txBody>
      </p:sp>
      <p:sp>
        <p:nvSpPr>
          <p:cNvPr id="33" name="TextBox 68"/>
          <p:cNvSpPr txBox="1"/>
          <p:nvPr/>
        </p:nvSpPr>
        <p:spPr>
          <a:xfrm>
            <a:off x="350231" y="2983390"/>
            <a:ext cx="2914609" cy="615519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本模版所有图形线条及其相应素材均可自由编辑、改色、替换。</a:t>
            </a:r>
            <a:endParaRPr lang="en-US" sz="1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4" name="TextBox 68"/>
          <p:cNvSpPr txBox="1"/>
          <p:nvPr/>
        </p:nvSpPr>
        <p:spPr>
          <a:xfrm>
            <a:off x="331906" y="2671144"/>
            <a:ext cx="2914609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01.</a:t>
            </a: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6" name="TextBox 68"/>
          <p:cNvSpPr txBox="1"/>
          <p:nvPr/>
        </p:nvSpPr>
        <p:spPr>
          <a:xfrm>
            <a:off x="350231" y="4149746"/>
            <a:ext cx="2914609" cy="615519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本模版所有图形线条及其相应素材均可自由编辑、改色、替换。</a:t>
            </a:r>
            <a:endParaRPr lang="en-US" sz="1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7" name="TextBox 68"/>
          <p:cNvSpPr txBox="1"/>
          <p:nvPr/>
        </p:nvSpPr>
        <p:spPr>
          <a:xfrm>
            <a:off x="331906" y="3837500"/>
            <a:ext cx="2914609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9" name="TextBox 68"/>
          <p:cNvSpPr txBox="1"/>
          <p:nvPr/>
        </p:nvSpPr>
        <p:spPr>
          <a:xfrm>
            <a:off x="350231" y="5221184"/>
            <a:ext cx="2914609" cy="615519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本模版所有图形线条及其相应素材均可自由编辑、改色、替换。</a:t>
            </a:r>
            <a:endParaRPr lang="en-US" sz="1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0" name="TextBox 68"/>
          <p:cNvSpPr txBox="1"/>
          <p:nvPr/>
        </p:nvSpPr>
        <p:spPr>
          <a:xfrm>
            <a:off x="331906" y="4908938"/>
            <a:ext cx="2914609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id-ID" altLang="zh-CN" sz="160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2" name="TextBox 68"/>
          <p:cNvSpPr txBox="1"/>
          <p:nvPr/>
        </p:nvSpPr>
        <p:spPr>
          <a:xfrm>
            <a:off x="8879535" y="2996154"/>
            <a:ext cx="2914609" cy="615519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本模版所有图形线条及其相应素材均可自由编辑、改色、替换。</a:t>
            </a:r>
            <a:endParaRPr lang="en-US" sz="1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3" name="TextBox 68"/>
          <p:cNvSpPr txBox="1"/>
          <p:nvPr/>
        </p:nvSpPr>
        <p:spPr>
          <a:xfrm>
            <a:off x="8879535" y="2683908"/>
            <a:ext cx="2914609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prstClr val="black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prstClr val="black"/>
                </a:solidFill>
                <a:cs typeface="+mn-ea"/>
                <a:sym typeface="+mn-lt"/>
              </a:rPr>
              <a:t>4</a:t>
            </a:r>
            <a:r>
              <a:rPr lang="id-ID" altLang="zh-CN" sz="1600" b="1" dirty="0">
                <a:solidFill>
                  <a:prstClr val="black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5" name="TextBox 68"/>
          <p:cNvSpPr txBox="1"/>
          <p:nvPr/>
        </p:nvSpPr>
        <p:spPr>
          <a:xfrm>
            <a:off x="8879535" y="4154565"/>
            <a:ext cx="2914609" cy="615519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本模版所有图形线条及其相应素材均可自由编辑、改色、替换。</a:t>
            </a:r>
            <a:endParaRPr lang="en-US" sz="1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6" name="TextBox 68"/>
          <p:cNvSpPr txBox="1"/>
          <p:nvPr/>
        </p:nvSpPr>
        <p:spPr>
          <a:xfrm>
            <a:off x="8879535" y="3842319"/>
            <a:ext cx="2914609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prstClr val="black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prstClr val="black"/>
                </a:solidFill>
                <a:cs typeface="+mn-ea"/>
                <a:sym typeface="+mn-lt"/>
              </a:rPr>
              <a:t>5</a:t>
            </a:r>
            <a:r>
              <a:rPr lang="id-ID" altLang="zh-CN" sz="1600" b="1" dirty="0">
                <a:solidFill>
                  <a:prstClr val="black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8" name="TextBox 68"/>
          <p:cNvSpPr txBox="1"/>
          <p:nvPr/>
        </p:nvSpPr>
        <p:spPr>
          <a:xfrm>
            <a:off x="8879535" y="5221184"/>
            <a:ext cx="2914609" cy="615519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本模版所有图形线条及其相应素材均可自由编辑、改色、替换。</a:t>
            </a:r>
            <a:endParaRPr lang="en-US" sz="1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1" name="TextBox 68"/>
          <p:cNvSpPr txBox="1"/>
          <p:nvPr/>
        </p:nvSpPr>
        <p:spPr>
          <a:xfrm>
            <a:off x="8879535" y="4908938"/>
            <a:ext cx="2914609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prstClr val="black"/>
                </a:solidFill>
                <a:cs typeface="+mn-ea"/>
                <a:sym typeface="+mn-lt"/>
              </a:rPr>
              <a:t>0</a:t>
            </a:r>
            <a:r>
              <a:rPr lang="en-US" altLang="zh-CN" sz="1600" b="1" dirty="0">
                <a:solidFill>
                  <a:prstClr val="black"/>
                </a:solidFill>
                <a:cs typeface="+mn-ea"/>
                <a:sym typeface="+mn-lt"/>
              </a:rPr>
              <a:t>6</a:t>
            </a:r>
            <a:r>
              <a:rPr lang="id-ID" altLang="zh-CN" sz="1600" b="1" dirty="0">
                <a:solidFill>
                  <a:prstClr val="black"/>
                </a:solidFill>
                <a:cs typeface="+mn-ea"/>
                <a:sym typeface="+mn-lt"/>
              </a:rPr>
              <a:t>.</a:t>
            </a: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标题</a:t>
            </a:r>
            <a:endParaRPr lang="en-US" altLang="zh-CN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1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47" name="图片 4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5"/>
          <p:cNvSpPr txBox="1">
            <a:spLocks noChangeArrowheads="1"/>
          </p:cNvSpPr>
          <p:nvPr/>
        </p:nvSpPr>
        <p:spPr bwMode="auto">
          <a:xfrm>
            <a:off x="1644650" y="2259013"/>
            <a:ext cx="37115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43" tIns="91423" rIns="182843" bIns="9142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262626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建议您在展示时采用微软雅黑字体，本模版所有图形线条及其相应素材均可自由编辑、改色、替换。</a:t>
            </a:r>
            <a:endParaRPr lang="en-US" sz="14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459" name="TextBox 38"/>
          <p:cNvSpPr txBox="1">
            <a:spLocks noChangeArrowheads="1"/>
          </p:cNvSpPr>
          <p:nvPr/>
        </p:nvSpPr>
        <p:spPr bwMode="auto">
          <a:xfrm>
            <a:off x="1644650" y="3567113"/>
            <a:ext cx="3711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43" tIns="91423" rIns="182843" bIns="9142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262626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建议您在展示时采用微软雅黑字体，本模版所有图形线条及其相应素材均可自由编辑、改色、替换。</a:t>
            </a:r>
            <a:endParaRPr lang="en-US" sz="14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460" name="TextBox 40"/>
          <p:cNvSpPr txBox="1">
            <a:spLocks noChangeArrowheads="1"/>
          </p:cNvSpPr>
          <p:nvPr/>
        </p:nvSpPr>
        <p:spPr bwMode="auto">
          <a:xfrm>
            <a:off x="1644650" y="4594225"/>
            <a:ext cx="37115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43" tIns="91423" rIns="182843" bIns="9142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03.</a:t>
            </a:r>
            <a:r>
              <a:rPr lang="zh-CN" altLang="en-US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单击编辑内容</a:t>
            </a:r>
            <a:endParaRPr lang="id-ID" altLang="zh-CN" sz="16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1644650" y="4876800"/>
            <a:ext cx="37115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43" tIns="91423" rIns="182843" bIns="9142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262626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建议您在展示时采用微软雅黑字体，本模版所有图形线条及其相应素材均可自由编辑、改色、替换。</a:t>
            </a:r>
            <a:endParaRPr lang="en-US" altLang="zh-CN" sz="14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035800" y="1971659"/>
            <a:ext cx="6452636" cy="5352313"/>
            <a:chOff x="5809943" y="768404"/>
            <a:chExt cx="7881693" cy="6537683"/>
          </a:xfrm>
          <a:solidFill>
            <a:srgbClr val="93B0C1"/>
          </a:solidFill>
        </p:grpSpPr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10722574" y="787140"/>
              <a:ext cx="642027" cy="5381035"/>
            </a:xfrm>
            <a:custGeom>
              <a:avLst/>
              <a:gdLst>
                <a:gd name="T0" fmla="*/ 0 w 217"/>
                <a:gd name="T1" fmla="*/ 0 h 1821"/>
                <a:gd name="T2" fmla="*/ 0 w 217"/>
                <a:gd name="T3" fmla="*/ 1821 h 1821"/>
                <a:gd name="T4" fmla="*/ 217 w 217"/>
                <a:gd name="T5" fmla="*/ 1761 h 1821"/>
                <a:gd name="T6" fmla="*/ 217 w 217"/>
                <a:gd name="T7" fmla="*/ 73 h 1821"/>
                <a:gd name="T8" fmla="*/ 0 w 217"/>
                <a:gd name="T9" fmla="*/ 0 h 1821"/>
                <a:gd name="T10" fmla="*/ 166 w 217"/>
                <a:gd name="T11" fmla="*/ 1705 h 1821"/>
                <a:gd name="T12" fmla="*/ 43 w 217"/>
                <a:gd name="T13" fmla="*/ 1738 h 1821"/>
                <a:gd name="T14" fmla="*/ 43 w 217"/>
                <a:gd name="T15" fmla="*/ 1689 h 1821"/>
                <a:gd name="T16" fmla="*/ 166 w 217"/>
                <a:gd name="T17" fmla="*/ 1666 h 1821"/>
                <a:gd name="T18" fmla="*/ 166 w 217"/>
                <a:gd name="T19" fmla="*/ 1705 h 1821"/>
                <a:gd name="T20" fmla="*/ 166 w 217"/>
                <a:gd name="T21" fmla="*/ 1536 h 1821"/>
                <a:gd name="T22" fmla="*/ 43 w 217"/>
                <a:gd name="T23" fmla="*/ 1562 h 1821"/>
                <a:gd name="T24" fmla="*/ 43 w 217"/>
                <a:gd name="T25" fmla="*/ 1513 h 1821"/>
                <a:gd name="T26" fmla="*/ 166 w 217"/>
                <a:gd name="T27" fmla="*/ 1496 h 1821"/>
                <a:gd name="T28" fmla="*/ 166 w 217"/>
                <a:gd name="T29" fmla="*/ 1536 h 1821"/>
                <a:gd name="T30" fmla="*/ 166 w 217"/>
                <a:gd name="T31" fmla="*/ 1366 h 1821"/>
                <a:gd name="T32" fmla="*/ 43 w 217"/>
                <a:gd name="T33" fmla="*/ 1385 h 1821"/>
                <a:gd name="T34" fmla="*/ 43 w 217"/>
                <a:gd name="T35" fmla="*/ 1336 h 1821"/>
                <a:gd name="T36" fmla="*/ 166 w 217"/>
                <a:gd name="T37" fmla="*/ 1326 h 1821"/>
                <a:gd name="T38" fmla="*/ 166 w 217"/>
                <a:gd name="T39" fmla="*/ 1366 h 1821"/>
                <a:gd name="T40" fmla="*/ 166 w 217"/>
                <a:gd name="T41" fmla="*/ 1197 h 1821"/>
                <a:gd name="T42" fmla="*/ 43 w 217"/>
                <a:gd name="T43" fmla="*/ 1209 h 1821"/>
                <a:gd name="T44" fmla="*/ 43 w 217"/>
                <a:gd name="T45" fmla="*/ 1160 h 1821"/>
                <a:gd name="T46" fmla="*/ 166 w 217"/>
                <a:gd name="T47" fmla="*/ 1156 h 1821"/>
                <a:gd name="T48" fmla="*/ 166 w 217"/>
                <a:gd name="T49" fmla="*/ 1197 h 1821"/>
                <a:gd name="T50" fmla="*/ 166 w 217"/>
                <a:gd name="T51" fmla="*/ 1027 h 1821"/>
                <a:gd name="T52" fmla="*/ 43 w 217"/>
                <a:gd name="T53" fmla="*/ 1032 h 1821"/>
                <a:gd name="T54" fmla="*/ 43 w 217"/>
                <a:gd name="T55" fmla="*/ 983 h 1821"/>
                <a:gd name="T56" fmla="*/ 166 w 217"/>
                <a:gd name="T57" fmla="*/ 986 h 1821"/>
                <a:gd name="T58" fmla="*/ 166 w 217"/>
                <a:gd name="T59" fmla="*/ 1027 h 1821"/>
                <a:gd name="T60" fmla="*/ 166 w 217"/>
                <a:gd name="T61" fmla="*/ 858 h 1821"/>
                <a:gd name="T62" fmla="*/ 43 w 217"/>
                <a:gd name="T63" fmla="*/ 856 h 1821"/>
                <a:gd name="T64" fmla="*/ 43 w 217"/>
                <a:gd name="T65" fmla="*/ 807 h 1821"/>
                <a:gd name="T66" fmla="*/ 166 w 217"/>
                <a:gd name="T67" fmla="*/ 815 h 1821"/>
                <a:gd name="T68" fmla="*/ 166 w 217"/>
                <a:gd name="T69" fmla="*/ 858 h 1821"/>
                <a:gd name="T70" fmla="*/ 166 w 217"/>
                <a:gd name="T71" fmla="*/ 688 h 1821"/>
                <a:gd name="T72" fmla="*/ 43 w 217"/>
                <a:gd name="T73" fmla="*/ 679 h 1821"/>
                <a:gd name="T74" fmla="*/ 43 w 217"/>
                <a:gd name="T75" fmla="*/ 630 h 1821"/>
                <a:gd name="T76" fmla="*/ 166 w 217"/>
                <a:gd name="T77" fmla="*/ 645 h 1821"/>
                <a:gd name="T78" fmla="*/ 166 w 217"/>
                <a:gd name="T79" fmla="*/ 688 h 1821"/>
                <a:gd name="T80" fmla="*/ 166 w 217"/>
                <a:gd name="T81" fmla="*/ 519 h 1821"/>
                <a:gd name="T82" fmla="*/ 43 w 217"/>
                <a:gd name="T83" fmla="*/ 502 h 1821"/>
                <a:gd name="T84" fmla="*/ 43 w 217"/>
                <a:gd name="T85" fmla="*/ 454 h 1821"/>
                <a:gd name="T86" fmla="*/ 166 w 217"/>
                <a:gd name="T87" fmla="*/ 475 h 1821"/>
                <a:gd name="T88" fmla="*/ 166 w 217"/>
                <a:gd name="T89" fmla="*/ 519 h 1821"/>
                <a:gd name="T90" fmla="*/ 166 w 217"/>
                <a:gd name="T91" fmla="*/ 349 h 1821"/>
                <a:gd name="T92" fmla="*/ 43 w 217"/>
                <a:gd name="T93" fmla="*/ 326 h 1821"/>
                <a:gd name="T94" fmla="*/ 43 w 217"/>
                <a:gd name="T95" fmla="*/ 277 h 1821"/>
                <a:gd name="T96" fmla="*/ 166 w 217"/>
                <a:gd name="T97" fmla="*/ 305 h 1821"/>
                <a:gd name="T98" fmla="*/ 166 w 217"/>
                <a:gd name="T99" fmla="*/ 349 h 1821"/>
                <a:gd name="T100" fmla="*/ 166 w 217"/>
                <a:gd name="T101" fmla="*/ 180 h 1821"/>
                <a:gd name="T102" fmla="*/ 43 w 217"/>
                <a:gd name="T103" fmla="*/ 150 h 1821"/>
                <a:gd name="T104" fmla="*/ 43 w 217"/>
                <a:gd name="T105" fmla="*/ 101 h 1821"/>
                <a:gd name="T106" fmla="*/ 166 w 217"/>
                <a:gd name="T107" fmla="*/ 135 h 1821"/>
                <a:gd name="T108" fmla="*/ 166 w 217"/>
                <a:gd name="T109" fmla="*/ 180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7" h="1821">
                  <a:moveTo>
                    <a:pt x="0" y="0"/>
                  </a:moveTo>
                  <a:cubicBezTo>
                    <a:pt x="0" y="1821"/>
                    <a:pt x="0" y="1821"/>
                    <a:pt x="0" y="1821"/>
                  </a:cubicBezTo>
                  <a:cubicBezTo>
                    <a:pt x="217" y="1761"/>
                    <a:pt x="217" y="1761"/>
                    <a:pt x="217" y="1761"/>
                  </a:cubicBezTo>
                  <a:cubicBezTo>
                    <a:pt x="217" y="73"/>
                    <a:pt x="217" y="73"/>
                    <a:pt x="217" y="73"/>
                  </a:cubicBezTo>
                  <a:lnTo>
                    <a:pt x="0" y="0"/>
                  </a:lnTo>
                  <a:close/>
                  <a:moveTo>
                    <a:pt x="166" y="1705"/>
                  </a:moveTo>
                  <a:cubicBezTo>
                    <a:pt x="43" y="1738"/>
                    <a:pt x="43" y="1738"/>
                    <a:pt x="43" y="1738"/>
                  </a:cubicBezTo>
                  <a:cubicBezTo>
                    <a:pt x="43" y="1689"/>
                    <a:pt x="43" y="1689"/>
                    <a:pt x="43" y="1689"/>
                  </a:cubicBezTo>
                  <a:cubicBezTo>
                    <a:pt x="166" y="1666"/>
                    <a:pt x="166" y="1666"/>
                    <a:pt x="166" y="1666"/>
                  </a:cubicBezTo>
                  <a:lnTo>
                    <a:pt x="166" y="1705"/>
                  </a:lnTo>
                  <a:close/>
                  <a:moveTo>
                    <a:pt x="166" y="1536"/>
                  </a:moveTo>
                  <a:cubicBezTo>
                    <a:pt x="125" y="1544"/>
                    <a:pt x="84" y="1553"/>
                    <a:pt x="43" y="1562"/>
                  </a:cubicBezTo>
                  <a:cubicBezTo>
                    <a:pt x="43" y="1545"/>
                    <a:pt x="43" y="1529"/>
                    <a:pt x="43" y="1513"/>
                  </a:cubicBezTo>
                  <a:cubicBezTo>
                    <a:pt x="84" y="1507"/>
                    <a:pt x="125" y="1502"/>
                    <a:pt x="166" y="1496"/>
                  </a:cubicBezTo>
                  <a:cubicBezTo>
                    <a:pt x="166" y="1509"/>
                    <a:pt x="166" y="1522"/>
                    <a:pt x="166" y="1536"/>
                  </a:cubicBezTo>
                  <a:close/>
                  <a:moveTo>
                    <a:pt x="166" y="1366"/>
                  </a:moveTo>
                  <a:cubicBezTo>
                    <a:pt x="125" y="1372"/>
                    <a:pt x="84" y="1379"/>
                    <a:pt x="43" y="1385"/>
                  </a:cubicBezTo>
                  <a:cubicBezTo>
                    <a:pt x="43" y="1369"/>
                    <a:pt x="43" y="1353"/>
                    <a:pt x="43" y="1336"/>
                  </a:cubicBezTo>
                  <a:cubicBezTo>
                    <a:pt x="84" y="1333"/>
                    <a:pt x="125" y="1329"/>
                    <a:pt x="166" y="1326"/>
                  </a:cubicBezTo>
                  <a:cubicBezTo>
                    <a:pt x="166" y="1339"/>
                    <a:pt x="166" y="1353"/>
                    <a:pt x="166" y="1366"/>
                  </a:cubicBezTo>
                  <a:close/>
                  <a:moveTo>
                    <a:pt x="166" y="1197"/>
                  </a:moveTo>
                  <a:cubicBezTo>
                    <a:pt x="125" y="1201"/>
                    <a:pt x="84" y="1205"/>
                    <a:pt x="43" y="1209"/>
                  </a:cubicBezTo>
                  <a:cubicBezTo>
                    <a:pt x="43" y="1192"/>
                    <a:pt x="43" y="1176"/>
                    <a:pt x="43" y="1160"/>
                  </a:cubicBezTo>
                  <a:cubicBezTo>
                    <a:pt x="84" y="1159"/>
                    <a:pt x="125" y="1157"/>
                    <a:pt x="166" y="1156"/>
                  </a:cubicBezTo>
                  <a:cubicBezTo>
                    <a:pt x="166" y="1169"/>
                    <a:pt x="166" y="1183"/>
                    <a:pt x="166" y="1197"/>
                  </a:cubicBezTo>
                  <a:close/>
                  <a:moveTo>
                    <a:pt x="166" y="1027"/>
                  </a:moveTo>
                  <a:cubicBezTo>
                    <a:pt x="125" y="1029"/>
                    <a:pt x="84" y="1030"/>
                    <a:pt x="43" y="1032"/>
                  </a:cubicBezTo>
                  <a:cubicBezTo>
                    <a:pt x="43" y="1016"/>
                    <a:pt x="43" y="1000"/>
                    <a:pt x="43" y="983"/>
                  </a:cubicBezTo>
                  <a:cubicBezTo>
                    <a:pt x="84" y="984"/>
                    <a:pt x="125" y="985"/>
                    <a:pt x="166" y="986"/>
                  </a:cubicBezTo>
                  <a:cubicBezTo>
                    <a:pt x="166" y="999"/>
                    <a:pt x="166" y="1013"/>
                    <a:pt x="166" y="1027"/>
                  </a:cubicBezTo>
                  <a:close/>
                  <a:moveTo>
                    <a:pt x="166" y="858"/>
                  </a:moveTo>
                  <a:cubicBezTo>
                    <a:pt x="125" y="857"/>
                    <a:pt x="84" y="856"/>
                    <a:pt x="43" y="856"/>
                  </a:cubicBezTo>
                  <a:cubicBezTo>
                    <a:pt x="43" y="839"/>
                    <a:pt x="43" y="823"/>
                    <a:pt x="43" y="807"/>
                  </a:cubicBezTo>
                  <a:cubicBezTo>
                    <a:pt x="84" y="810"/>
                    <a:pt x="125" y="813"/>
                    <a:pt x="166" y="815"/>
                  </a:cubicBezTo>
                  <a:cubicBezTo>
                    <a:pt x="166" y="830"/>
                    <a:pt x="166" y="844"/>
                    <a:pt x="166" y="858"/>
                  </a:cubicBezTo>
                  <a:close/>
                  <a:moveTo>
                    <a:pt x="166" y="688"/>
                  </a:moveTo>
                  <a:cubicBezTo>
                    <a:pt x="125" y="685"/>
                    <a:pt x="84" y="682"/>
                    <a:pt x="43" y="679"/>
                  </a:cubicBezTo>
                  <a:cubicBezTo>
                    <a:pt x="43" y="663"/>
                    <a:pt x="43" y="647"/>
                    <a:pt x="43" y="630"/>
                  </a:cubicBezTo>
                  <a:cubicBezTo>
                    <a:pt x="84" y="635"/>
                    <a:pt x="125" y="640"/>
                    <a:pt x="166" y="645"/>
                  </a:cubicBezTo>
                  <a:cubicBezTo>
                    <a:pt x="166" y="660"/>
                    <a:pt x="166" y="674"/>
                    <a:pt x="166" y="688"/>
                  </a:cubicBezTo>
                  <a:close/>
                  <a:moveTo>
                    <a:pt x="166" y="519"/>
                  </a:moveTo>
                  <a:cubicBezTo>
                    <a:pt x="125" y="513"/>
                    <a:pt x="84" y="508"/>
                    <a:pt x="43" y="502"/>
                  </a:cubicBezTo>
                  <a:cubicBezTo>
                    <a:pt x="43" y="486"/>
                    <a:pt x="43" y="470"/>
                    <a:pt x="43" y="454"/>
                  </a:cubicBezTo>
                  <a:cubicBezTo>
                    <a:pt x="84" y="461"/>
                    <a:pt x="125" y="468"/>
                    <a:pt x="166" y="475"/>
                  </a:cubicBezTo>
                  <a:cubicBezTo>
                    <a:pt x="166" y="490"/>
                    <a:pt x="166" y="504"/>
                    <a:pt x="166" y="519"/>
                  </a:cubicBezTo>
                  <a:close/>
                  <a:moveTo>
                    <a:pt x="166" y="349"/>
                  </a:moveTo>
                  <a:cubicBezTo>
                    <a:pt x="125" y="342"/>
                    <a:pt x="84" y="334"/>
                    <a:pt x="43" y="326"/>
                  </a:cubicBezTo>
                  <a:cubicBezTo>
                    <a:pt x="43" y="310"/>
                    <a:pt x="43" y="294"/>
                    <a:pt x="43" y="277"/>
                  </a:cubicBezTo>
                  <a:cubicBezTo>
                    <a:pt x="84" y="287"/>
                    <a:pt x="125" y="296"/>
                    <a:pt x="166" y="305"/>
                  </a:cubicBezTo>
                  <a:cubicBezTo>
                    <a:pt x="166" y="320"/>
                    <a:pt x="166" y="335"/>
                    <a:pt x="166" y="349"/>
                  </a:cubicBezTo>
                  <a:close/>
                  <a:moveTo>
                    <a:pt x="166" y="180"/>
                  </a:moveTo>
                  <a:cubicBezTo>
                    <a:pt x="43" y="150"/>
                    <a:pt x="43" y="150"/>
                    <a:pt x="43" y="150"/>
                  </a:cubicBezTo>
                  <a:cubicBezTo>
                    <a:pt x="43" y="101"/>
                    <a:pt x="43" y="101"/>
                    <a:pt x="43" y="101"/>
                  </a:cubicBezTo>
                  <a:cubicBezTo>
                    <a:pt x="166" y="135"/>
                    <a:pt x="166" y="135"/>
                    <a:pt x="166" y="135"/>
                  </a:cubicBezTo>
                  <a:lnTo>
                    <a:pt x="166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9969378" y="768404"/>
              <a:ext cx="703232" cy="5417259"/>
            </a:xfrm>
            <a:custGeom>
              <a:avLst/>
              <a:gdLst>
                <a:gd name="T0" fmla="*/ 101 w 238"/>
                <a:gd name="T1" fmla="*/ 338 h 1833"/>
                <a:gd name="T2" fmla="*/ 238 w 238"/>
                <a:gd name="T3" fmla="*/ 1833 h 1833"/>
                <a:gd name="T4" fmla="*/ 0 w 238"/>
                <a:gd name="T5" fmla="*/ 116 h 1833"/>
                <a:gd name="T6" fmla="*/ 191 w 238"/>
                <a:gd name="T7" fmla="*/ 1675 h 1833"/>
                <a:gd name="T8" fmla="*/ 124 w 238"/>
                <a:gd name="T9" fmla="*/ 1613 h 1833"/>
                <a:gd name="T10" fmla="*/ 191 w 238"/>
                <a:gd name="T11" fmla="*/ 1675 h 1833"/>
                <a:gd name="T12" fmla="*/ 124 w 238"/>
                <a:gd name="T13" fmla="*/ 1569 h 1833"/>
                <a:gd name="T14" fmla="*/ 191 w 238"/>
                <a:gd name="T15" fmla="*/ 1529 h 1833"/>
                <a:gd name="T16" fmla="*/ 191 w 238"/>
                <a:gd name="T17" fmla="*/ 1487 h 1833"/>
                <a:gd name="T18" fmla="*/ 124 w 238"/>
                <a:gd name="T19" fmla="*/ 1429 h 1833"/>
                <a:gd name="T20" fmla="*/ 191 w 238"/>
                <a:gd name="T21" fmla="*/ 1487 h 1833"/>
                <a:gd name="T22" fmla="*/ 124 w 238"/>
                <a:gd name="T23" fmla="*/ 1386 h 1833"/>
                <a:gd name="T24" fmla="*/ 191 w 238"/>
                <a:gd name="T25" fmla="*/ 1341 h 1833"/>
                <a:gd name="T26" fmla="*/ 191 w 238"/>
                <a:gd name="T27" fmla="*/ 1299 h 1833"/>
                <a:gd name="T28" fmla="*/ 124 w 238"/>
                <a:gd name="T29" fmla="*/ 1245 h 1833"/>
                <a:gd name="T30" fmla="*/ 191 w 238"/>
                <a:gd name="T31" fmla="*/ 1299 h 1833"/>
                <a:gd name="T32" fmla="*/ 124 w 238"/>
                <a:gd name="T33" fmla="*/ 1202 h 1833"/>
                <a:gd name="T34" fmla="*/ 191 w 238"/>
                <a:gd name="T35" fmla="*/ 1153 h 1833"/>
                <a:gd name="T36" fmla="*/ 191 w 238"/>
                <a:gd name="T37" fmla="*/ 1111 h 1833"/>
                <a:gd name="T38" fmla="*/ 124 w 238"/>
                <a:gd name="T39" fmla="*/ 1062 h 1833"/>
                <a:gd name="T40" fmla="*/ 191 w 238"/>
                <a:gd name="T41" fmla="*/ 1111 h 1833"/>
                <a:gd name="T42" fmla="*/ 124 w 238"/>
                <a:gd name="T43" fmla="*/ 1018 h 1833"/>
                <a:gd name="T44" fmla="*/ 191 w 238"/>
                <a:gd name="T45" fmla="*/ 965 h 1833"/>
                <a:gd name="T46" fmla="*/ 191 w 238"/>
                <a:gd name="T47" fmla="*/ 923 h 1833"/>
                <a:gd name="T48" fmla="*/ 124 w 238"/>
                <a:gd name="T49" fmla="*/ 878 h 1833"/>
                <a:gd name="T50" fmla="*/ 191 w 238"/>
                <a:gd name="T51" fmla="*/ 923 h 1833"/>
                <a:gd name="T52" fmla="*/ 124 w 238"/>
                <a:gd name="T53" fmla="*/ 834 h 1833"/>
                <a:gd name="T54" fmla="*/ 191 w 238"/>
                <a:gd name="T55" fmla="*/ 777 h 1833"/>
                <a:gd name="T56" fmla="*/ 191 w 238"/>
                <a:gd name="T57" fmla="*/ 734 h 1833"/>
                <a:gd name="T58" fmla="*/ 124 w 238"/>
                <a:gd name="T59" fmla="*/ 694 h 1833"/>
                <a:gd name="T60" fmla="*/ 191 w 238"/>
                <a:gd name="T61" fmla="*/ 734 h 1833"/>
                <a:gd name="T62" fmla="*/ 124 w 238"/>
                <a:gd name="T63" fmla="*/ 650 h 1833"/>
                <a:gd name="T64" fmla="*/ 191 w 238"/>
                <a:gd name="T65" fmla="*/ 588 h 1833"/>
                <a:gd name="T66" fmla="*/ 191 w 238"/>
                <a:gd name="T67" fmla="*/ 546 h 1833"/>
                <a:gd name="T68" fmla="*/ 124 w 238"/>
                <a:gd name="T69" fmla="*/ 510 h 1833"/>
                <a:gd name="T70" fmla="*/ 191 w 238"/>
                <a:gd name="T71" fmla="*/ 546 h 1833"/>
                <a:gd name="T72" fmla="*/ 124 w 238"/>
                <a:gd name="T73" fmla="*/ 467 h 1833"/>
                <a:gd name="T74" fmla="*/ 191 w 238"/>
                <a:gd name="T75" fmla="*/ 400 h 1833"/>
                <a:gd name="T76" fmla="*/ 191 w 238"/>
                <a:gd name="T77" fmla="*/ 358 h 1833"/>
                <a:gd name="T78" fmla="*/ 124 w 238"/>
                <a:gd name="T79" fmla="*/ 326 h 1833"/>
                <a:gd name="T80" fmla="*/ 191 w 238"/>
                <a:gd name="T81" fmla="*/ 358 h 1833"/>
                <a:gd name="T82" fmla="*/ 124 w 238"/>
                <a:gd name="T83" fmla="*/ 283 h 1833"/>
                <a:gd name="T84" fmla="*/ 191 w 238"/>
                <a:gd name="T85" fmla="*/ 212 h 1833"/>
                <a:gd name="T86" fmla="*/ 124 w 238"/>
                <a:gd name="T87" fmla="*/ 143 h 1833"/>
                <a:gd name="T88" fmla="*/ 191 w 238"/>
                <a:gd name="T89" fmla="*/ 170 h 1833"/>
                <a:gd name="T90" fmla="*/ 124 w 238"/>
                <a:gd name="T91" fmla="*/ 143 h 1833"/>
                <a:gd name="T92" fmla="*/ 191 w 238"/>
                <a:gd name="T93" fmla="*/ 1717 h 1833"/>
                <a:gd name="T94" fmla="*/ 124 w 238"/>
                <a:gd name="T95" fmla="*/ 1753 h 1833"/>
                <a:gd name="T96" fmla="*/ 83 w 238"/>
                <a:gd name="T97" fmla="*/ 291 h 1833"/>
                <a:gd name="T98" fmla="*/ 31 w 238"/>
                <a:gd name="T99" fmla="*/ 270 h 1833"/>
                <a:gd name="T100" fmla="*/ 83 w 238"/>
                <a:gd name="T101" fmla="*/ 291 h 1833"/>
                <a:gd name="T102" fmla="*/ 83 w 238"/>
                <a:gd name="T103" fmla="*/ 160 h 1833"/>
                <a:gd name="T104" fmla="*/ 31 w 238"/>
                <a:gd name="T105" fmla="*/ 219 h 1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8" h="1833">
                  <a:moveTo>
                    <a:pt x="0" y="306"/>
                  </a:moveTo>
                  <a:cubicBezTo>
                    <a:pt x="101" y="338"/>
                    <a:pt x="101" y="338"/>
                    <a:pt x="101" y="338"/>
                  </a:cubicBezTo>
                  <a:cubicBezTo>
                    <a:pt x="101" y="1818"/>
                    <a:pt x="101" y="1818"/>
                    <a:pt x="101" y="1818"/>
                  </a:cubicBezTo>
                  <a:cubicBezTo>
                    <a:pt x="238" y="1833"/>
                    <a:pt x="238" y="1833"/>
                    <a:pt x="238" y="1833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0" y="116"/>
                    <a:pt x="0" y="116"/>
                    <a:pt x="0" y="116"/>
                  </a:cubicBezTo>
                  <a:lnTo>
                    <a:pt x="0" y="306"/>
                  </a:lnTo>
                  <a:close/>
                  <a:moveTo>
                    <a:pt x="191" y="1675"/>
                  </a:moveTo>
                  <a:cubicBezTo>
                    <a:pt x="169" y="1670"/>
                    <a:pt x="146" y="1666"/>
                    <a:pt x="124" y="1661"/>
                  </a:cubicBezTo>
                  <a:cubicBezTo>
                    <a:pt x="124" y="1645"/>
                    <a:pt x="124" y="1629"/>
                    <a:pt x="124" y="1613"/>
                  </a:cubicBezTo>
                  <a:cubicBezTo>
                    <a:pt x="146" y="1616"/>
                    <a:pt x="169" y="1620"/>
                    <a:pt x="191" y="1623"/>
                  </a:cubicBezTo>
                  <a:cubicBezTo>
                    <a:pt x="191" y="1640"/>
                    <a:pt x="191" y="1658"/>
                    <a:pt x="191" y="1675"/>
                  </a:cubicBezTo>
                  <a:close/>
                  <a:moveTo>
                    <a:pt x="191" y="1581"/>
                  </a:moveTo>
                  <a:cubicBezTo>
                    <a:pt x="169" y="1577"/>
                    <a:pt x="146" y="1573"/>
                    <a:pt x="124" y="1569"/>
                  </a:cubicBezTo>
                  <a:cubicBezTo>
                    <a:pt x="124" y="1553"/>
                    <a:pt x="124" y="1537"/>
                    <a:pt x="124" y="1521"/>
                  </a:cubicBezTo>
                  <a:cubicBezTo>
                    <a:pt x="146" y="1524"/>
                    <a:pt x="169" y="1526"/>
                    <a:pt x="191" y="1529"/>
                  </a:cubicBezTo>
                  <a:cubicBezTo>
                    <a:pt x="191" y="1546"/>
                    <a:pt x="191" y="1564"/>
                    <a:pt x="191" y="1581"/>
                  </a:cubicBezTo>
                  <a:close/>
                  <a:moveTo>
                    <a:pt x="191" y="1487"/>
                  </a:moveTo>
                  <a:cubicBezTo>
                    <a:pt x="169" y="1484"/>
                    <a:pt x="146" y="1481"/>
                    <a:pt x="124" y="1477"/>
                  </a:cubicBezTo>
                  <a:cubicBezTo>
                    <a:pt x="124" y="1461"/>
                    <a:pt x="124" y="1445"/>
                    <a:pt x="124" y="1429"/>
                  </a:cubicBezTo>
                  <a:cubicBezTo>
                    <a:pt x="146" y="1431"/>
                    <a:pt x="169" y="1433"/>
                    <a:pt x="191" y="1435"/>
                  </a:cubicBezTo>
                  <a:cubicBezTo>
                    <a:pt x="191" y="1452"/>
                    <a:pt x="191" y="1470"/>
                    <a:pt x="191" y="1487"/>
                  </a:cubicBezTo>
                  <a:close/>
                  <a:moveTo>
                    <a:pt x="191" y="1393"/>
                  </a:moveTo>
                  <a:cubicBezTo>
                    <a:pt x="169" y="1390"/>
                    <a:pt x="146" y="1388"/>
                    <a:pt x="124" y="1386"/>
                  </a:cubicBezTo>
                  <a:cubicBezTo>
                    <a:pt x="124" y="1369"/>
                    <a:pt x="124" y="1353"/>
                    <a:pt x="124" y="1337"/>
                  </a:cubicBezTo>
                  <a:cubicBezTo>
                    <a:pt x="146" y="1338"/>
                    <a:pt x="169" y="1340"/>
                    <a:pt x="191" y="1341"/>
                  </a:cubicBezTo>
                  <a:cubicBezTo>
                    <a:pt x="191" y="1358"/>
                    <a:pt x="191" y="1376"/>
                    <a:pt x="191" y="1393"/>
                  </a:cubicBezTo>
                  <a:close/>
                  <a:moveTo>
                    <a:pt x="191" y="1299"/>
                  </a:moveTo>
                  <a:cubicBezTo>
                    <a:pt x="169" y="1297"/>
                    <a:pt x="146" y="1295"/>
                    <a:pt x="124" y="1294"/>
                  </a:cubicBezTo>
                  <a:cubicBezTo>
                    <a:pt x="124" y="1278"/>
                    <a:pt x="124" y="1261"/>
                    <a:pt x="124" y="1245"/>
                  </a:cubicBezTo>
                  <a:cubicBezTo>
                    <a:pt x="146" y="1246"/>
                    <a:pt x="169" y="1246"/>
                    <a:pt x="191" y="1247"/>
                  </a:cubicBezTo>
                  <a:cubicBezTo>
                    <a:pt x="191" y="1264"/>
                    <a:pt x="191" y="1281"/>
                    <a:pt x="191" y="1299"/>
                  </a:cubicBezTo>
                  <a:close/>
                  <a:moveTo>
                    <a:pt x="191" y="1205"/>
                  </a:moveTo>
                  <a:cubicBezTo>
                    <a:pt x="169" y="1204"/>
                    <a:pt x="146" y="1203"/>
                    <a:pt x="124" y="1202"/>
                  </a:cubicBezTo>
                  <a:cubicBezTo>
                    <a:pt x="124" y="1186"/>
                    <a:pt x="124" y="1170"/>
                    <a:pt x="124" y="1153"/>
                  </a:cubicBezTo>
                  <a:cubicBezTo>
                    <a:pt x="146" y="1153"/>
                    <a:pt x="169" y="1153"/>
                    <a:pt x="191" y="1153"/>
                  </a:cubicBezTo>
                  <a:cubicBezTo>
                    <a:pt x="191" y="1170"/>
                    <a:pt x="191" y="1187"/>
                    <a:pt x="191" y="1205"/>
                  </a:cubicBezTo>
                  <a:close/>
                  <a:moveTo>
                    <a:pt x="191" y="1111"/>
                  </a:moveTo>
                  <a:cubicBezTo>
                    <a:pt x="169" y="1110"/>
                    <a:pt x="146" y="1110"/>
                    <a:pt x="124" y="1110"/>
                  </a:cubicBezTo>
                  <a:cubicBezTo>
                    <a:pt x="124" y="1094"/>
                    <a:pt x="124" y="1078"/>
                    <a:pt x="124" y="1062"/>
                  </a:cubicBezTo>
                  <a:cubicBezTo>
                    <a:pt x="146" y="1061"/>
                    <a:pt x="169" y="1060"/>
                    <a:pt x="191" y="1059"/>
                  </a:cubicBezTo>
                  <a:cubicBezTo>
                    <a:pt x="191" y="1076"/>
                    <a:pt x="191" y="1093"/>
                    <a:pt x="191" y="1111"/>
                  </a:cubicBezTo>
                  <a:close/>
                  <a:moveTo>
                    <a:pt x="191" y="1017"/>
                  </a:moveTo>
                  <a:cubicBezTo>
                    <a:pt x="169" y="1017"/>
                    <a:pt x="146" y="1018"/>
                    <a:pt x="124" y="1018"/>
                  </a:cubicBezTo>
                  <a:cubicBezTo>
                    <a:pt x="124" y="1002"/>
                    <a:pt x="124" y="986"/>
                    <a:pt x="124" y="970"/>
                  </a:cubicBezTo>
                  <a:cubicBezTo>
                    <a:pt x="146" y="968"/>
                    <a:pt x="169" y="966"/>
                    <a:pt x="191" y="965"/>
                  </a:cubicBezTo>
                  <a:cubicBezTo>
                    <a:pt x="191" y="982"/>
                    <a:pt x="191" y="999"/>
                    <a:pt x="191" y="1017"/>
                  </a:cubicBezTo>
                  <a:close/>
                  <a:moveTo>
                    <a:pt x="191" y="923"/>
                  </a:moveTo>
                  <a:cubicBezTo>
                    <a:pt x="169" y="924"/>
                    <a:pt x="146" y="925"/>
                    <a:pt x="124" y="926"/>
                  </a:cubicBezTo>
                  <a:cubicBezTo>
                    <a:pt x="124" y="910"/>
                    <a:pt x="124" y="894"/>
                    <a:pt x="124" y="878"/>
                  </a:cubicBezTo>
                  <a:cubicBezTo>
                    <a:pt x="146" y="875"/>
                    <a:pt x="169" y="873"/>
                    <a:pt x="191" y="871"/>
                  </a:cubicBezTo>
                  <a:cubicBezTo>
                    <a:pt x="191" y="888"/>
                    <a:pt x="191" y="905"/>
                    <a:pt x="191" y="923"/>
                  </a:cubicBezTo>
                  <a:close/>
                  <a:moveTo>
                    <a:pt x="191" y="828"/>
                  </a:moveTo>
                  <a:cubicBezTo>
                    <a:pt x="169" y="830"/>
                    <a:pt x="146" y="832"/>
                    <a:pt x="124" y="834"/>
                  </a:cubicBezTo>
                  <a:cubicBezTo>
                    <a:pt x="124" y="818"/>
                    <a:pt x="124" y="802"/>
                    <a:pt x="124" y="786"/>
                  </a:cubicBezTo>
                  <a:cubicBezTo>
                    <a:pt x="146" y="783"/>
                    <a:pt x="169" y="780"/>
                    <a:pt x="191" y="777"/>
                  </a:cubicBezTo>
                  <a:cubicBezTo>
                    <a:pt x="191" y="794"/>
                    <a:pt x="191" y="811"/>
                    <a:pt x="191" y="828"/>
                  </a:cubicBezTo>
                  <a:close/>
                  <a:moveTo>
                    <a:pt x="191" y="734"/>
                  </a:moveTo>
                  <a:cubicBezTo>
                    <a:pt x="169" y="737"/>
                    <a:pt x="146" y="740"/>
                    <a:pt x="124" y="742"/>
                  </a:cubicBezTo>
                  <a:cubicBezTo>
                    <a:pt x="124" y="726"/>
                    <a:pt x="124" y="710"/>
                    <a:pt x="124" y="694"/>
                  </a:cubicBezTo>
                  <a:cubicBezTo>
                    <a:pt x="146" y="690"/>
                    <a:pt x="169" y="686"/>
                    <a:pt x="191" y="682"/>
                  </a:cubicBezTo>
                  <a:cubicBezTo>
                    <a:pt x="191" y="700"/>
                    <a:pt x="191" y="717"/>
                    <a:pt x="191" y="734"/>
                  </a:cubicBezTo>
                  <a:close/>
                  <a:moveTo>
                    <a:pt x="191" y="640"/>
                  </a:moveTo>
                  <a:cubicBezTo>
                    <a:pt x="169" y="644"/>
                    <a:pt x="146" y="647"/>
                    <a:pt x="124" y="650"/>
                  </a:cubicBezTo>
                  <a:cubicBezTo>
                    <a:pt x="124" y="634"/>
                    <a:pt x="124" y="618"/>
                    <a:pt x="124" y="602"/>
                  </a:cubicBezTo>
                  <a:cubicBezTo>
                    <a:pt x="146" y="598"/>
                    <a:pt x="169" y="593"/>
                    <a:pt x="191" y="588"/>
                  </a:cubicBezTo>
                  <a:cubicBezTo>
                    <a:pt x="191" y="606"/>
                    <a:pt x="191" y="623"/>
                    <a:pt x="191" y="640"/>
                  </a:cubicBezTo>
                  <a:close/>
                  <a:moveTo>
                    <a:pt x="191" y="546"/>
                  </a:moveTo>
                  <a:cubicBezTo>
                    <a:pt x="169" y="550"/>
                    <a:pt x="146" y="554"/>
                    <a:pt x="124" y="559"/>
                  </a:cubicBezTo>
                  <a:cubicBezTo>
                    <a:pt x="124" y="542"/>
                    <a:pt x="124" y="526"/>
                    <a:pt x="124" y="510"/>
                  </a:cubicBezTo>
                  <a:cubicBezTo>
                    <a:pt x="146" y="505"/>
                    <a:pt x="169" y="500"/>
                    <a:pt x="191" y="494"/>
                  </a:cubicBezTo>
                  <a:cubicBezTo>
                    <a:pt x="191" y="512"/>
                    <a:pt x="191" y="529"/>
                    <a:pt x="191" y="546"/>
                  </a:cubicBezTo>
                  <a:close/>
                  <a:moveTo>
                    <a:pt x="191" y="452"/>
                  </a:moveTo>
                  <a:cubicBezTo>
                    <a:pt x="169" y="457"/>
                    <a:pt x="146" y="462"/>
                    <a:pt x="124" y="467"/>
                  </a:cubicBezTo>
                  <a:cubicBezTo>
                    <a:pt x="124" y="451"/>
                    <a:pt x="124" y="434"/>
                    <a:pt x="124" y="418"/>
                  </a:cubicBezTo>
                  <a:cubicBezTo>
                    <a:pt x="146" y="412"/>
                    <a:pt x="169" y="406"/>
                    <a:pt x="191" y="400"/>
                  </a:cubicBezTo>
                  <a:cubicBezTo>
                    <a:pt x="191" y="418"/>
                    <a:pt x="191" y="435"/>
                    <a:pt x="191" y="452"/>
                  </a:cubicBezTo>
                  <a:close/>
                  <a:moveTo>
                    <a:pt x="191" y="358"/>
                  </a:moveTo>
                  <a:cubicBezTo>
                    <a:pt x="169" y="364"/>
                    <a:pt x="146" y="369"/>
                    <a:pt x="124" y="375"/>
                  </a:cubicBezTo>
                  <a:cubicBezTo>
                    <a:pt x="124" y="359"/>
                    <a:pt x="124" y="343"/>
                    <a:pt x="124" y="326"/>
                  </a:cubicBezTo>
                  <a:cubicBezTo>
                    <a:pt x="146" y="320"/>
                    <a:pt x="169" y="313"/>
                    <a:pt x="191" y="306"/>
                  </a:cubicBezTo>
                  <a:cubicBezTo>
                    <a:pt x="191" y="323"/>
                    <a:pt x="191" y="341"/>
                    <a:pt x="191" y="358"/>
                  </a:cubicBezTo>
                  <a:close/>
                  <a:moveTo>
                    <a:pt x="191" y="264"/>
                  </a:moveTo>
                  <a:cubicBezTo>
                    <a:pt x="169" y="270"/>
                    <a:pt x="146" y="277"/>
                    <a:pt x="124" y="283"/>
                  </a:cubicBezTo>
                  <a:cubicBezTo>
                    <a:pt x="124" y="267"/>
                    <a:pt x="124" y="251"/>
                    <a:pt x="124" y="235"/>
                  </a:cubicBezTo>
                  <a:cubicBezTo>
                    <a:pt x="146" y="227"/>
                    <a:pt x="169" y="220"/>
                    <a:pt x="191" y="212"/>
                  </a:cubicBezTo>
                  <a:cubicBezTo>
                    <a:pt x="191" y="229"/>
                    <a:pt x="191" y="247"/>
                    <a:pt x="191" y="264"/>
                  </a:cubicBezTo>
                  <a:close/>
                  <a:moveTo>
                    <a:pt x="124" y="143"/>
                  </a:moveTo>
                  <a:cubicBezTo>
                    <a:pt x="191" y="118"/>
                    <a:pt x="191" y="118"/>
                    <a:pt x="191" y="118"/>
                  </a:cubicBezTo>
                  <a:cubicBezTo>
                    <a:pt x="191" y="170"/>
                    <a:pt x="191" y="170"/>
                    <a:pt x="191" y="170"/>
                  </a:cubicBezTo>
                  <a:cubicBezTo>
                    <a:pt x="124" y="191"/>
                    <a:pt x="124" y="191"/>
                    <a:pt x="124" y="191"/>
                  </a:cubicBezTo>
                  <a:lnTo>
                    <a:pt x="124" y="143"/>
                  </a:lnTo>
                  <a:close/>
                  <a:moveTo>
                    <a:pt x="124" y="1705"/>
                  </a:moveTo>
                  <a:cubicBezTo>
                    <a:pt x="191" y="1717"/>
                    <a:pt x="191" y="1717"/>
                    <a:pt x="191" y="1717"/>
                  </a:cubicBezTo>
                  <a:cubicBezTo>
                    <a:pt x="191" y="1769"/>
                    <a:pt x="191" y="1769"/>
                    <a:pt x="191" y="1769"/>
                  </a:cubicBezTo>
                  <a:cubicBezTo>
                    <a:pt x="124" y="1753"/>
                    <a:pt x="124" y="1753"/>
                    <a:pt x="124" y="1753"/>
                  </a:cubicBezTo>
                  <a:lnTo>
                    <a:pt x="124" y="1705"/>
                  </a:lnTo>
                  <a:close/>
                  <a:moveTo>
                    <a:pt x="83" y="291"/>
                  </a:moveTo>
                  <a:cubicBezTo>
                    <a:pt x="65" y="297"/>
                    <a:pt x="48" y="302"/>
                    <a:pt x="31" y="308"/>
                  </a:cubicBezTo>
                  <a:cubicBezTo>
                    <a:pt x="31" y="295"/>
                    <a:pt x="31" y="283"/>
                    <a:pt x="31" y="270"/>
                  </a:cubicBezTo>
                  <a:cubicBezTo>
                    <a:pt x="48" y="264"/>
                    <a:pt x="65" y="257"/>
                    <a:pt x="83" y="251"/>
                  </a:cubicBezTo>
                  <a:cubicBezTo>
                    <a:pt x="83" y="264"/>
                    <a:pt x="83" y="278"/>
                    <a:pt x="83" y="291"/>
                  </a:cubicBezTo>
                  <a:close/>
                  <a:moveTo>
                    <a:pt x="31" y="182"/>
                  </a:moveTo>
                  <a:cubicBezTo>
                    <a:pt x="83" y="160"/>
                    <a:pt x="83" y="160"/>
                    <a:pt x="83" y="160"/>
                  </a:cubicBezTo>
                  <a:cubicBezTo>
                    <a:pt x="83" y="201"/>
                    <a:pt x="83" y="201"/>
                    <a:pt x="83" y="201"/>
                  </a:cubicBezTo>
                  <a:cubicBezTo>
                    <a:pt x="31" y="219"/>
                    <a:pt x="31" y="219"/>
                    <a:pt x="31" y="219"/>
                  </a:cubicBezTo>
                  <a:lnTo>
                    <a:pt x="31" y="18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19"/>
            <p:cNvSpPr>
              <a:spLocks noEditPoints="1"/>
            </p:cNvSpPr>
            <p:nvPr/>
          </p:nvSpPr>
          <p:spPr bwMode="auto">
            <a:xfrm>
              <a:off x="9633377" y="1605288"/>
              <a:ext cx="610800" cy="4707781"/>
            </a:xfrm>
            <a:custGeom>
              <a:avLst/>
              <a:gdLst>
                <a:gd name="T0" fmla="*/ 207 w 207"/>
                <a:gd name="T1" fmla="*/ 1543 h 1593"/>
                <a:gd name="T2" fmla="*/ 0 w 207"/>
                <a:gd name="T3" fmla="*/ 0 h 1593"/>
                <a:gd name="T4" fmla="*/ 29 w 207"/>
                <a:gd name="T5" fmla="*/ 94 h 1593"/>
                <a:gd name="T6" fmla="*/ 180 w 207"/>
                <a:gd name="T7" fmla="*/ 179 h 1593"/>
                <a:gd name="T8" fmla="*/ 29 w 207"/>
                <a:gd name="T9" fmla="*/ 94 h 1593"/>
                <a:gd name="T10" fmla="*/ 180 w 207"/>
                <a:gd name="T11" fmla="*/ 241 h 1593"/>
                <a:gd name="T12" fmla="*/ 29 w 207"/>
                <a:gd name="T13" fmla="*/ 241 h 1593"/>
                <a:gd name="T14" fmla="*/ 29 w 207"/>
                <a:gd name="T15" fmla="*/ 306 h 1593"/>
                <a:gd name="T16" fmla="*/ 180 w 207"/>
                <a:gd name="T17" fmla="*/ 378 h 1593"/>
                <a:gd name="T18" fmla="*/ 29 w 207"/>
                <a:gd name="T19" fmla="*/ 306 h 1593"/>
                <a:gd name="T20" fmla="*/ 180 w 207"/>
                <a:gd name="T21" fmla="*/ 441 h 1593"/>
                <a:gd name="T22" fmla="*/ 29 w 207"/>
                <a:gd name="T23" fmla="*/ 454 h 1593"/>
                <a:gd name="T24" fmla="*/ 29 w 207"/>
                <a:gd name="T25" fmla="*/ 519 h 1593"/>
                <a:gd name="T26" fmla="*/ 180 w 207"/>
                <a:gd name="T27" fmla="*/ 578 h 1593"/>
                <a:gd name="T28" fmla="*/ 29 w 207"/>
                <a:gd name="T29" fmla="*/ 519 h 1593"/>
                <a:gd name="T30" fmla="*/ 180 w 207"/>
                <a:gd name="T31" fmla="*/ 641 h 1593"/>
                <a:gd name="T32" fmla="*/ 29 w 207"/>
                <a:gd name="T33" fmla="*/ 666 h 1593"/>
                <a:gd name="T34" fmla="*/ 29 w 207"/>
                <a:gd name="T35" fmla="*/ 731 h 1593"/>
                <a:gd name="T36" fmla="*/ 180 w 207"/>
                <a:gd name="T37" fmla="*/ 777 h 1593"/>
                <a:gd name="T38" fmla="*/ 29 w 207"/>
                <a:gd name="T39" fmla="*/ 731 h 1593"/>
                <a:gd name="T40" fmla="*/ 180 w 207"/>
                <a:gd name="T41" fmla="*/ 841 h 1593"/>
                <a:gd name="T42" fmla="*/ 29 w 207"/>
                <a:gd name="T43" fmla="*/ 878 h 1593"/>
                <a:gd name="T44" fmla="*/ 29 w 207"/>
                <a:gd name="T45" fmla="*/ 943 h 1593"/>
                <a:gd name="T46" fmla="*/ 180 w 207"/>
                <a:gd name="T47" fmla="*/ 976 h 1593"/>
                <a:gd name="T48" fmla="*/ 29 w 207"/>
                <a:gd name="T49" fmla="*/ 943 h 1593"/>
                <a:gd name="T50" fmla="*/ 180 w 207"/>
                <a:gd name="T51" fmla="*/ 1041 h 1593"/>
                <a:gd name="T52" fmla="*/ 29 w 207"/>
                <a:gd name="T53" fmla="*/ 1091 h 1593"/>
                <a:gd name="T54" fmla="*/ 29 w 207"/>
                <a:gd name="T55" fmla="*/ 1156 h 1593"/>
                <a:gd name="T56" fmla="*/ 180 w 207"/>
                <a:gd name="T57" fmla="*/ 1175 h 1593"/>
                <a:gd name="T58" fmla="*/ 29 w 207"/>
                <a:gd name="T59" fmla="*/ 1156 h 1593"/>
                <a:gd name="T60" fmla="*/ 180 w 207"/>
                <a:gd name="T61" fmla="*/ 1241 h 1593"/>
                <a:gd name="T62" fmla="*/ 29 w 207"/>
                <a:gd name="T63" fmla="*/ 1303 h 1593"/>
                <a:gd name="T64" fmla="*/ 29 w 207"/>
                <a:gd name="T65" fmla="*/ 1368 h 1593"/>
                <a:gd name="T66" fmla="*/ 180 w 207"/>
                <a:gd name="T67" fmla="*/ 1375 h 1593"/>
                <a:gd name="T68" fmla="*/ 29 w 207"/>
                <a:gd name="T69" fmla="*/ 1368 h 1593"/>
                <a:gd name="T70" fmla="*/ 180 w 207"/>
                <a:gd name="T71" fmla="*/ 1441 h 1593"/>
                <a:gd name="T72" fmla="*/ 29 w 207"/>
                <a:gd name="T73" fmla="*/ 1515 h 1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7" h="1593">
                  <a:moveTo>
                    <a:pt x="0" y="1593"/>
                  </a:moveTo>
                  <a:cubicBezTo>
                    <a:pt x="207" y="1543"/>
                    <a:pt x="207" y="1543"/>
                    <a:pt x="207" y="1543"/>
                  </a:cubicBezTo>
                  <a:cubicBezTo>
                    <a:pt x="207" y="68"/>
                    <a:pt x="207" y="68"/>
                    <a:pt x="207" y="6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593"/>
                  </a:lnTo>
                  <a:close/>
                  <a:moveTo>
                    <a:pt x="29" y="94"/>
                  </a:moveTo>
                  <a:cubicBezTo>
                    <a:pt x="180" y="141"/>
                    <a:pt x="180" y="141"/>
                    <a:pt x="180" y="141"/>
                  </a:cubicBezTo>
                  <a:cubicBezTo>
                    <a:pt x="180" y="179"/>
                    <a:pt x="180" y="179"/>
                    <a:pt x="180" y="179"/>
                  </a:cubicBezTo>
                  <a:cubicBezTo>
                    <a:pt x="29" y="135"/>
                    <a:pt x="29" y="135"/>
                    <a:pt x="29" y="135"/>
                  </a:cubicBezTo>
                  <a:lnTo>
                    <a:pt x="29" y="94"/>
                  </a:lnTo>
                  <a:close/>
                  <a:moveTo>
                    <a:pt x="29" y="200"/>
                  </a:moveTo>
                  <a:cubicBezTo>
                    <a:pt x="79" y="214"/>
                    <a:pt x="130" y="228"/>
                    <a:pt x="180" y="241"/>
                  </a:cubicBezTo>
                  <a:cubicBezTo>
                    <a:pt x="180" y="254"/>
                    <a:pt x="180" y="266"/>
                    <a:pt x="180" y="279"/>
                  </a:cubicBezTo>
                  <a:cubicBezTo>
                    <a:pt x="130" y="266"/>
                    <a:pt x="79" y="254"/>
                    <a:pt x="29" y="241"/>
                  </a:cubicBezTo>
                  <a:cubicBezTo>
                    <a:pt x="29" y="228"/>
                    <a:pt x="29" y="214"/>
                    <a:pt x="29" y="200"/>
                  </a:cubicBezTo>
                  <a:close/>
                  <a:moveTo>
                    <a:pt x="29" y="306"/>
                  </a:moveTo>
                  <a:cubicBezTo>
                    <a:pt x="79" y="318"/>
                    <a:pt x="130" y="330"/>
                    <a:pt x="180" y="341"/>
                  </a:cubicBezTo>
                  <a:cubicBezTo>
                    <a:pt x="180" y="354"/>
                    <a:pt x="180" y="366"/>
                    <a:pt x="180" y="378"/>
                  </a:cubicBezTo>
                  <a:cubicBezTo>
                    <a:pt x="130" y="368"/>
                    <a:pt x="79" y="358"/>
                    <a:pt x="29" y="348"/>
                  </a:cubicBezTo>
                  <a:cubicBezTo>
                    <a:pt x="29" y="334"/>
                    <a:pt x="29" y="320"/>
                    <a:pt x="29" y="306"/>
                  </a:cubicBezTo>
                  <a:close/>
                  <a:moveTo>
                    <a:pt x="29" y="413"/>
                  </a:moveTo>
                  <a:cubicBezTo>
                    <a:pt x="79" y="422"/>
                    <a:pt x="130" y="432"/>
                    <a:pt x="180" y="441"/>
                  </a:cubicBezTo>
                  <a:cubicBezTo>
                    <a:pt x="180" y="453"/>
                    <a:pt x="180" y="466"/>
                    <a:pt x="180" y="478"/>
                  </a:cubicBezTo>
                  <a:cubicBezTo>
                    <a:pt x="130" y="470"/>
                    <a:pt x="79" y="462"/>
                    <a:pt x="29" y="454"/>
                  </a:cubicBezTo>
                  <a:cubicBezTo>
                    <a:pt x="29" y="440"/>
                    <a:pt x="29" y="426"/>
                    <a:pt x="29" y="413"/>
                  </a:cubicBezTo>
                  <a:close/>
                  <a:moveTo>
                    <a:pt x="29" y="519"/>
                  </a:moveTo>
                  <a:cubicBezTo>
                    <a:pt x="79" y="526"/>
                    <a:pt x="130" y="534"/>
                    <a:pt x="180" y="541"/>
                  </a:cubicBezTo>
                  <a:cubicBezTo>
                    <a:pt x="180" y="553"/>
                    <a:pt x="180" y="565"/>
                    <a:pt x="180" y="578"/>
                  </a:cubicBezTo>
                  <a:cubicBezTo>
                    <a:pt x="130" y="572"/>
                    <a:pt x="79" y="566"/>
                    <a:pt x="29" y="560"/>
                  </a:cubicBezTo>
                  <a:cubicBezTo>
                    <a:pt x="29" y="546"/>
                    <a:pt x="29" y="532"/>
                    <a:pt x="29" y="519"/>
                  </a:cubicBezTo>
                  <a:close/>
                  <a:moveTo>
                    <a:pt x="29" y="625"/>
                  </a:moveTo>
                  <a:cubicBezTo>
                    <a:pt x="79" y="630"/>
                    <a:pt x="130" y="636"/>
                    <a:pt x="180" y="641"/>
                  </a:cubicBezTo>
                  <a:cubicBezTo>
                    <a:pt x="180" y="653"/>
                    <a:pt x="180" y="665"/>
                    <a:pt x="180" y="677"/>
                  </a:cubicBezTo>
                  <a:cubicBezTo>
                    <a:pt x="130" y="674"/>
                    <a:pt x="79" y="670"/>
                    <a:pt x="29" y="666"/>
                  </a:cubicBezTo>
                  <a:cubicBezTo>
                    <a:pt x="29" y="652"/>
                    <a:pt x="29" y="639"/>
                    <a:pt x="29" y="625"/>
                  </a:cubicBezTo>
                  <a:close/>
                  <a:moveTo>
                    <a:pt x="29" y="731"/>
                  </a:moveTo>
                  <a:cubicBezTo>
                    <a:pt x="79" y="734"/>
                    <a:pt x="130" y="738"/>
                    <a:pt x="180" y="741"/>
                  </a:cubicBezTo>
                  <a:cubicBezTo>
                    <a:pt x="180" y="753"/>
                    <a:pt x="180" y="765"/>
                    <a:pt x="180" y="777"/>
                  </a:cubicBezTo>
                  <a:cubicBezTo>
                    <a:pt x="130" y="775"/>
                    <a:pt x="79" y="774"/>
                    <a:pt x="29" y="772"/>
                  </a:cubicBezTo>
                  <a:cubicBezTo>
                    <a:pt x="29" y="759"/>
                    <a:pt x="29" y="745"/>
                    <a:pt x="29" y="731"/>
                  </a:cubicBezTo>
                  <a:close/>
                  <a:moveTo>
                    <a:pt x="29" y="837"/>
                  </a:moveTo>
                  <a:cubicBezTo>
                    <a:pt x="79" y="838"/>
                    <a:pt x="130" y="840"/>
                    <a:pt x="180" y="841"/>
                  </a:cubicBezTo>
                  <a:cubicBezTo>
                    <a:pt x="180" y="853"/>
                    <a:pt x="180" y="865"/>
                    <a:pt x="180" y="876"/>
                  </a:cubicBezTo>
                  <a:cubicBezTo>
                    <a:pt x="130" y="877"/>
                    <a:pt x="79" y="878"/>
                    <a:pt x="29" y="878"/>
                  </a:cubicBezTo>
                  <a:cubicBezTo>
                    <a:pt x="29" y="865"/>
                    <a:pt x="29" y="851"/>
                    <a:pt x="29" y="837"/>
                  </a:cubicBezTo>
                  <a:close/>
                  <a:moveTo>
                    <a:pt x="29" y="943"/>
                  </a:moveTo>
                  <a:cubicBezTo>
                    <a:pt x="79" y="943"/>
                    <a:pt x="130" y="942"/>
                    <a:pt x="180" y="941"/>
                  </a:cubicBezTo>
                  <a:cubicBezTo>
                    <a:pt x="180" y="953"/>
                    <a:pt x="180" y="964"/>
                    <a:pt x="180" y="976"/>
                  </a:cubicBezTo>
                  <a:cubicBezTo>
                    <a:pt x="130" y="979"/>
                    <a:pt x="79" y="982"/>
                    <a:pt x="29" y="985"/>
                  </a:cubicBezTo>
                  <a:cubicBezTo>
                    <a:pt x="29" y="971"/>
                    <a:pt x="29" y="957"/>
                    <a:pt x="29" y="943"/>
                  </a:cubicBezTo>
                  <a:close/>
                  <a:moveTo>
                    <a:pt x="29" y="1049"/>
                  </a:moveTo>
                  <a:cubicBezTo>
                    <a:pt x="79" y="1047"/>
                    <a:pt x="130" y="1044"/>
                    <a:pt x="180" y="1041"/>
                  </a:cubicBezTo>
                  <a:cubicBezTo>
                    <a:pt x="180" y="1053"/>
                    <a:pt x="180" y="1064"/>
                    <a:pt x="180" y="1076"/>
                  </a:cubicBezTo>
                  <a:cubicBezTo>
                    <a:pt x="130" y="1081"/>
                    <a:pt x="79" y="1086"/>
                    <a:pt x="29" y="1091"/>
                  </a:cubicBezTo>
                  <a:cubicBezTo>
                    <a:pt x="29" y="1077"/>
                    <a:pt x="29" y="1063"/>
                    <a:pt x="29" y="1049"/>
                  </a:cubicBezTo>
                  <a:close/>
                  <a:moveTo>
                    <a:pt x="29" y="1156"/>
                  </a:moveTo>
                  <a:cubicBezTo>
                    <a:pt x="79" y="1151"/>
                    <a:pt x="130" y="1146"/>
                    <a:pt x="180" y="1141"/>
                  </a:cubicBezTo>
                  <a:cubicBezTo>
                    <a:pt x="180" y="1152"/>
                    <a:pt x="180" y="1164"/>
                    <a:pt x="180" y="1175"/>
                  </a:cubicBezTo>
                  <a:cubicBezTo>
                    <a:pt x="130" y="1183"/>
                    <a:pt x="79" y="1190"/>
                    <a:pt x="29" y="1197"/>
                  </a:cubicBezTo>
                  <a:cubicBezTo>
                    <a:pt x="29" y="1183"/>
                    <a:pt x="29" y="1169"/>
                    <a:pt x="29" y="1156"/>
                  </a:cubicBezTo>
                  <a:close/>
                  <a:moveTo>
                    <a:pt x="29" y="1262"/>
                  </a:moveTo>
                  <a:cubicBezTo>
                    <a:pt x="79" y="1255"/>
                    <a:pt x="130" y="1248"/>
                    <a:pt x="180" y="1241"/>
                  </a:cubicBezTo>
                  <a:cubicBezTo>
                    <a:pt x="180" y="1252"/>
                    <a:pt x="180" y="1264"/>
                    <a:pt x="180" y="1275"/>
                  </a:cubicBezTo>
                  <a:cubicBezTo>
                    <a:pt x="130" y="1284"/>
                    <a:pt x="79" y="1294"/>
                    <a:pt x="29" y="1303"/>
                  </a:cubicBezTo>
                  <a:cubicBezTo>
                    <a:pt x="29" y="1289"/>
                    <a:pt x="29" y="1276"/>
                    <a:pt x="29" y="1262"/>
                  </a:cubicBezTo>
                  <a:close/>
                  <a:moveTo>
                    <a:pt x="29" y="1368"/>
                  </a:moveTo>
                  <a:cubicBezTo>
                    <a:pt x="79" y="1359"/>
                    <a:pt x="130" y="1350"/>
                    <a:pt x="180" y="1341"/>
                  </a:cubicBezTo>
                  <a:cubicBezTo>
                    <a:pt x="180" y="1352"/>
                    <a:pt x="180" y="1363"/>
                    <a:pt x="180" y="1375"/>
                  </a:cubicBezTo>
                  <a:cubicBezTo>
                    <a:pt x="130" y="1386"/>
                    <a:pt x="79" y="1398"/>
                    <a:pt x="29" y="1409"/>
                  </a:cubicBezTo>
                  <a:cubicBezTo>
                    <a:pt x="29" y="1395"/>
                    <a:pt x="29" y="1382"/>
                    <a:pt x="29" y="1368"/>
                  </a:cubicBezTo>
                  <a:close/>
                  <a:moveTo>
                    <a:pt x="29" y="1474"/>
                  </a:moveTo>
                  <a:cubicBezTo>
                    <a:pt x="180" y="1441"/>
                    <a:pt x="180" y="1441"/>
                    <a:pt x="180" y="1441"/>
                  </a:cubicBezTo>
                  <a:cubicBezTo>
                    <a:pt x="180" y="1474"/>
                    <a:pt x="180" y="1474"/>
                    <a:pt x="180" y="1474"/>
                  </a:cubicBezTo>
                  <a:cubicBezTo>
                    <a:pt x="29" y="1515"/>
                    <a:pt x="29" y="1515"/>
                    <a:pt x="29" y="1515"/>
                  </a:cubicBezTo>
                  <a:lnTo>
                    <a:pt x="29" y="147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8406779" y="1611532"/>
              <a:ext cx="1175385" cy="4697789"/>
            </a:xfrm>
            <a:custGeom>
              <a:avLst/>
              <a:gdLst>
                <a:gd name="T0" fmla="*/ 329 w 398"/>
                <a:gd name="T1" fmla="*/ 1511 h 1590"/>
                <a:gd name="T2" fmla="*/ 263 w 398"/>
                <a:gd name="T3" fmla="*/ 1423 h 1590"/>
                <a:gd name="T4" fmla="*/ 263 w 398"/>
                <a:gd name="T5" fmla="*/ 1299 h 1590"/>
                <a:gd name="T6" fmla="*/ 329 w 398"/>
                <a:gd name="T7" fmla="*/ 1222 h 1590"/>
                <a:gd name="T8" fmla="*/ 329 w 398"/>
                <a:gd name="T9" fmla="*/ 1189 h 1590"/>
                <a:gd name="T10" fmla="*/ 329 w 398"/>
                <a:gd name="T11" fmla="*/ 1029 h 1590"/>
                <a:gd name="T12" fmla="*/ 263 w 398"/>
                <a:gd name="T13" fmla="*/ 950 h 1590"/>
                <a:gd name="T14" fmla="*/ 263 w 398"/>
                <a:gd name="T15" fmla="*/ 827 h 1590"/>
                <a:gd name="T16" fmla="*/ 329 w 398"/>
                <a:gd name="T17" fmla="*/ 740 h 1590"/>
                <a:gd name="T18" fmla="*/ 329 w 398"/>
                <a:gd name="T19" fmla="*/ 707 h 1590"/>
                <a:gd name="T20" fmla="*/ 329 w 398"/>
                <a:gd name="T21" fmla="*/ 627 h 1590"/>
                <a:gd name="T22" fmla="*/ 263 w 398"/>
                <a:gd name="T23" fmla="*/ 478 h 1590"/>
                <a:gd name="T24" fmla="*/ 263 w 398"/>
                <a:gd name="T25" fmla="*/ 355 h 1590"/>
                <a:gd name="T26" fmla="*/ 329 w 398"/>
                <a:gd name="T27" fmla="*/ 258 h 1590"/>
                <a:gd name="T28" fmla="*/ 329 w 398"/>
                <a:gd name="T29" fmla="*/ 225 h 1590"/>
                <a:gd name="T30" fmla="*/ 177 w 398"/>
                <a:gd name="T31" fmla="*/ 145 h 1590"/>
                <a:gd name="T32" fmla="*/ 219 w 398"/>
                <a:gd name="T33" fmla="*/ 209 h 1590"/>
                <a:gd name="T34" fmla="*/ 219 w 398"/>
                <a:gd name="T35" fmla="*/ 330 h 1590"/>
                <a:gd name="T36" fmla="*/ 176 w 398"/>
                <a:gd name="T37" fmla="*/ 416 h 1590"/>
                <a:gd name="T38" fmla="*/ 176 w 398"/>
                <a:gd name="T39" fmla="*/ 452 h 1590"/>
                <a:gd name="T40" fmla="*/ 176 w 398"/>
                <a:gd name="T41" fmla="*/ 605 h 1590"/>
                <a:gd name="T42" fmla="*/ 218 w 398"/>
                <a:gd name="T43" fmla="*/ 675 h 1590"/>
                <a:gd name="T44" fmla="*/ 218 w 398"/>
                <a:gd name="T45" fmla="*/ 795 h 1590"/>
                <a:gd name="T46" fmla="*/ 175 w 398"/>
                <a:gd name="T47" fmla="*/ 875 h 1590"/>
                <a:gd name="T48" fmla="*/ 175 w 398"/>
                <a:gd name="T49" fmla="*/ 911 h 1590"/>
                <a:gd name="T50" fmla="*/ 175 w 398"/>
                <a:gd name="T51" fmla="*/ 1064 h 1590"/>
                <a:gd name="T52" fmla="*/ 217 w 398"/>
                <a:gd name="T53" fmla="*/ 1141 h 1590"/>
                <a:gd name="T54" fmla="*/ 217 w 398"/>
                <a:gd name="T55" fmla="*/ 1261 h 1590"/>
                <a:gd name="T56" fmla="*/ 174 w 398"/>
                <a:gd name="T57" fmla="*/ 1335 h 1590"/>
                <a:gd name="T58" fmla="*/ 174 w 398"/>
                <a:gd name="T59" fmla="*/ 1371 h 1590"/>
                <a:gd name="T60" fmla="*/ 139 w 398"/>
                <a:gd name="T61" fmla="*/ 1485 h 1590"/>
                <a:gd name="T62" fmla="*/ 109 w 398"/>
                <a:gd name="T63" fmla="*/ 1405 h 1590"/>
                <a:gd name="T64" fmla="*/ 139 w 398"/>
                <a:gd name="T65" fmla="*/ 1294 h 1590"/>
                <a:gd name="T66" fmla="*/ 139 w 398"/>
                <a:gd name="T67" fmla="*/ 1218 h 1590"/>
                <a:gd name="T68" fmla="*/ 109 w 398"/>
                <a:gd name="T69" fmla="*/ 1180 h 1590"/>
                <a:gd name="T70" fmla="*/ 109 w 398"/>
                <a:gd name="T71" fmla="*/ 1030 h 1590"/>
                <a:gd name="T72" fmla="*/ 109 w 398"/>
                <a:gd name="T73" fmla="*/ 955 h 1590"/>
                <a:gd name="T74" fmla="*/ 109 w 398"/>
                <a:gd name="T75" fmla="*/ 842 h 1590"/>
                <a:gd name="T76" fmla="*/ 139 w 398"/>
                <a:gd name="T77" fmla="*/ 763 h 1590"/>
                <a:gd name="T78" fmla="*/ 139 w 398"/>
                <a:gd name="T79" fmla="*/ 727 h 1590"/>
                <a:gd name="T80" fmla="*/ 139 w 398"/>
                <a:gd name="T81" fmla="*/ 575 h 1590"/>
                <a:gd name="T82" fmla="*/ 109 w 398"/>
                <a:gd name="T83" fmla="*/ 505 h 1590"/>
                <a:gd name="T84" fmla="*/ 109 w 398"/>
                <a:gd name="T85" fmla="*/ 392 h 1590"/>
                <a:gd name="T86" fmla="*/ 139 w 398"/>
                <a:gd name="T87" fmla="*/ 348 h 1590"/>
                <a:gd name="T88" fmla="*/ 139 w 398"/>
                <a:gd name="T89" fmla="*/ 272 h 1590"/>
                <a:gd name="T90" fmla="*/ 81 w 398"/>
                <a:gd name="T91" fmla="*/ 1478 h 1590"/>
                <a:gd name="T92" fmla="*/ 54 w 398"/>
                <a:gd name="T93" fmla="*/ 1400 h 1590"/>
                <a:gd name="T94" fmla="*/ 54 w 398"/>
                <a:gd name="T95" fmla="*/ 1291 h 1590"/>
                <a:gd name="T96" fmla="*/ 80 w 398"/>
                <a:gd name="T97" fmla="*/ 1218 h 1590"/>
                <a:gd name="T98" fmla="*/ 80 w 398"/>
                <a:gd name="T99" fmla="*/ 1180 h 1590"/>
                <a:gd name="T100" fmla="*/ 79 w 398"/>
                <a:gd name="T101" fmla="*/ 1031 h 1590"/>
                <a:gd name="T102" fmla="*/ 53 w 398"/>
                <a:gd name="T103" fmla="*/ 958 h 1590"/>
                <a:gd name="T104" fmla="*/ 52 w 398"/>
                <a:gd name="T105" fmla="*/ 848 h 1590"/>
                <a:gd name="T106" fmla="*/ 79 w 398"/>
                <a:gd name="T107" fmla="*/ 771 h 1590"/>
                <a:gd name="T108" fmla="*/ 79 w 398"/>
                <a:gd name="T109" fmla="*/ 734 h 1590"/>
                <a:gd name="T110" fmla="*/ 78 w 398"/>
                <a:gd name="T111" fmla="*/ 585 h 1590"/>
                <a:gd name="T112" fmla="*/ 51 w 398"/>
                <a:gd name="T113" fmla="*/ 515 h 1590"/>
                <a:gd name="T114" fmla="*/ 51 w 398"/>
                <a:gd name="T115" fmla="*/ 406 h 1590"/>
                <a:gd name="T116" fmla="*/ 78 w 398"/>
                <a:gd name="T117" fmla="*/ 325 h 1590"/>
                <a:gd name="T118" fmla="*/ 77 w 398"/>
                <a:gd name="T119" fmla="*/ 287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8" h="1590">
                  <a:moveTo>
                    <a:pt x="0" y="1529"/>
                  </a:moveTo>
                  <a:cubicBezTo>
                    <a:pt x="398" y="1590"/>
                    <a:pt x="398" y="1590"/>
                    <a:pt x="398" y="159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0" y="137"/>
                    <a:pt x="0" y="137"/>
                    <a:pt x="0" y="137"/>
                  </a:cubicBezTo>
                  <a:lnTo>
                    <a:pt x="0" y="1529"/>
                  </a:lnTo>
                  <a:close/>
                  <a:moveTo>
                    <a:pt x="329" y="1511"/>
                  </a:moveTo>
                  <a:cubicBezTo>
                    <a:pt x="263" y="1501"/>
                    <a:pt x="263" y="1501"/>
                    <a:pt x="263" y="1501"/>
                  </a:cubicBezTo>
                  <a:cubicBezTo>
                    <a:pt x="263" y="1457"/>
                    <a:pt x="263" y="1457"/>
                    <a:pt x="263" y="1457"/>
                  </a:cubicBezTo>
                  <a:cubicBezTo>
                    <a:pt x="329" y="1463"/>
                    <a:pt x="329" y="1463"/>
                    <a:pt x="329" y="1463"/>
                  </a:cubicBezTo>
                  <a:lnTo>
                    <a:pt x="329" y="1511"/>
                  </a:lnTo>
                  <a:close/>
                  <a:moveTo>
                    <a:pt x="329" y="1430"/>
                  </a:moveTo>
                  <a:cubicBezTo>
                    <a:pt x="307" y="1428"/>
                    <a:pt x="285" y="1425"/>
                    <a:pt x="263" y="1423"/>
                  </a:cubicBezTo>
                  <a:cubicBezTo>
                    <a:pt x="263" y="1408"/>
                    <a:pt x="263" y="1393"/>
                    <a:pt x="263" y="1378"/>
                  </a:cubicBezTo>
                  <a:cubicBezTo>
                    <a:pt x="285" y="1380"/>
                    <a:pt x="307" y="1381"/>
                    <a:pt x="329" y="1382"/>
                  </a:cubicBezTo>
                  <a:cubicBezTo>
                    <a:pt x="329" y="1398"/>
                    <a:pt x="329" y="1414"/>
                    <a:pt x="329" y="1430"/>
                  </a:cubicBezTo>
                  <a:close/>
                  <a:moveTo>
                    <a:pt x="329" y="1350"/>
                  </a:moveTo>
                  <a:cubicBezTo>
                    <a:pt x="307" y="1348"/>
                    <a:pt x="285" y="1346"/>
                    <a:pt x="263" y="1344"/>
                  </a:cubicBezTo>
                  <a:cubicBezTo>
                    <a:pt x="263" y="1329"/>
                    <a:pt x="263" y="1314"/>
                    <a:pt x="263" y="1299"/>
                  </a:cubicBezTo>
                  <a:cubicBezTo>
                    <a:pt x="285" y="1300"/>
                    <a:pt x="307" y="1301"/>
                    <a:pt x="329" y="1302"/>
                  </a:cubicBezTo>
                  <a:cubicBezTo>
                    <a:pt x="329" y="1318"/>
                    <a:pt x="329" y="1334"/>
                    <a:pt x="329" y="1350"/>
                  </a:cubicBezTo>
                  <a:close/>
                  <a:moveTo>
                    <a:pt x="329" y="1270"/>
                  </a:moveTo>
                  <a:cubicBezTo>
                    <a:pt x="307" y="1268"/>
                    <a:pt x="285" y="1267"/>
                    <a:pt x="263" y="1265"/>
                  </a:cubicBezTo>
                  <a:cubicBezTo>
                    <a:pt x="263" y="1250"/>
                    <a:pt x="263" y="1236"/>
                    <a:pt x="263" y="1221"/>
                  </a:cubicBezTo>
                  <a:cubicBezTo>
                    <a:pt x="285" y="1221"/>
                    <a:pt x="307" y="1221"/>
                    <a:pt x="329" y="1222"/>
                  </a:cubicBezTo>
                  <a:cubicBezTo>
                    <a:pt x="329" y="1238"/>
                    <a:pt x="329" y="1254"/>
                    <a:pt x="329" y="1270"/>
                  </a:cubicBezTo>
                  <a:close/>
                  <a:moveTo>
                    <a:pt x="329" y="1189"/>
                  </a:moveTo>
                  <a:cubicBezTo>
                    <a:pt x="307" y="1188"/>
                    <a:pt x="285" y="1187"/>
                    <a:pt x="263" y="1186"/>
                  </a:cubicBezTo>
                  <a:cubicBezTo>
                    <a:pt x="263" y="1172"/>
                    <a:pt x="263" y="1157"/>
                    <a:pt x="263" y="1142"/>
                  </a:cubicBezTo>
                  <a:cubicBezTo>
                    <a:pt x="285" y="1142"/>
                    <a:pt x="307" y="1142"/>
                    <a:pt x="329" y="1141"/>
                  </a:cubicBezTo>
                  <a:cubicBezTo>
                    <a:pt x="329" y="1157"/>
                    <a:pt x="329" y="1173"/>
                    <a:pt x="329" y="1189"/>
                  </a:cubicBezTo>
                  <a:close/>
                  <a:moveTo>
                    <a:pt x="329" y="1109"/>
                  </a:moveTo>
                  <a:cubicBezTo>
                    <a:pt x="307" y="1108"/>
                    <a:pt x="285" y="1108"/>
                    <a:pt x="263" y="1108"/>
                  </a:cubicBezTo>
                  <a:cubicBezTo>
                    <a:pt x="263" y="1093"/>
                    <a:pt x="263" y="1078"/>
                    <a:pt x="263" y="1063"/>
                  </a:cubicBezTo>
                  <a:cubicBezTo>
                    <a:pt x="285" y="1063"/>
                    <a:pt x="307" y="1062"/>
                    <a:pt x="329" y="1061"/>
                  </a:cubicBezTo>
                  <a:cubicBezTo>
                    <a:pt x="329" y="1077"/>
                    <a:pt x="329" y="1093"/>
                    <a:pt x="329" y="1109"/>
                  </a:cubicBezTo>
                  <a:close/>
                  <a:moveTo>
                    <a:pt x="329" y="1029"/>
                  </a:moveTo>
                  <a:cubicBezTo>
                    <a:pt x="307" y="1029"/>
                    <a:pt x="285" y="1029"/>
                    <a:pt x="263" y="1029"/>
                  </a:cubicBezTo>
                  <a:cubicBezTo>
                    <a:pt x="263" y="1014"/>
                    <a:pt x="263" y="999"/>
                    <a:pt x="263" y="984"/>
                  </a:cubicBezTo>
                  <a:cubicBezTo>
                    <a:pt x="285" y="983"/>
                    <a:pt x="307" y="982"/>
                    <a:pt x="329" y="981"/>
                  </a:cubicBezTo>
                  <a:cubicBezTo>
                    <a:pt x="329" y="997"/>
                    <a:pt x="329" y="1013"/>
                    <a:pt x="329" y="1029"/>
                  </a:cubicBezTo>
                  <a:close/>
                  <a:moveTo>
                    <a:pt x="329" y="948"/>
                  </a:moveTo>
                  <a:cubicBezTo>
                    <a:pt x="307" y="949"/>
                    <a:pt x="285" y="950"/>
                    <a:pt x="263" y="950"/>
                  </a:cubicBezTo>
                  <a:cubicBezTo>
                    <a:pt x="263" y="935"/>
                    <a:pt x="263" y="921"/>
                    <a:pt x="263" y="906"/>
                  </a:cubicBezTo>
                  <a:cubicBezTo>
                    <a:pt x="285" y="904"/>
                    <a:pt x="307" y="902"/>
                    <a:pt x="329" y="900"/>
                  </a:cubicBezTo>
                  <a:cubicBezTo>
                    <a:pt x="329" y="916"/>
                    <a:pt x="329" y="932"/>
                    <a:pt x="329" y="948"/>
                  </a:cubicBezTo>
                  <a:close/>
                  <a:moveTo>
                    <a:pt x="329" y="868"/>
                  </a:moveTo>
                  <a:cubicBezTo>
                    <a:pt x="307" y="869"/>
                    <a:pt x="285" y="870"/>
                    <a:pt x="263" y="872"/>
                  </a:cubicBezTo>
                  <a:cubicBezTo>
                    <a:pt x="263" y="857"/>
                    <a:pt x="263" y="842"/>
                    <a:pt x="263" y="827"/>
                  </a:cubicBezTo>
                  <a:cubicBezTo>
                    <a:pt x="285" y="825"/>
                    <a:pt x="307" y="822"/>
                    <a:pt x="329" y="820"/>
                  </a:cubicBezTo>
                  <a:cubicBezTo>
                    <a:pt x="329" y="836"/>
                    <a:pt x="329" y="852"/>
                    <a:pt x="329" y="868"/>
                  </a:cubicBezTo>
                  <a:close/>
                  <a:moveTo>
                    <a:pt x="329" y="788"/>
                  </a:moveTo>
                  <a:cubicBezTo>
                    <a:pt x="307" y="789"/>
                    <a:pt x="285" y="791"/>
                    <a:pt x="263" y="793"/>
                  </a:cubicBezTo>
                  <a:cubicBezTo>
                    <a:pt x="263" y="778"/>
                    <a:pt x="263" y="763"/>
                    <a:pt x="263" y="748"/>
                  </a:cubicBezTo>
                  <a:cubicBezTo>
                    <a:pt x="285" y="745"/>
                    <a:pt x="307" y="743"/>
                    <a:pt x="329" y="740"/>
                  </a:cubicBezTo>
                  <a:cubicBezTo>
                    <a:pt x="329" y="756"/>
                    <a:pt x="329" y="772"/>
                    <a:pt x="329" y="788"/>
                  </a:cubicBezTo>
                  <a:close/>
                  <a:moveTo>
                    <a:pt x="329" y="707"/>
                  </a:moveTo>
                  <a:cubicBezTo>
                    <a:pt x="307" y="710"/>
                    <a:pt x="285" y="712"/>
                    <a:pt x="263" y="714"/>
                  </a:cubicBezTo>
                  <a:cubicBezTo>
                    <a:pt x="263" y="699"/>
                    <a:pt x="263" y="684"/>
                    <a:pt x="263" y="670"/>
                  </a:cubicBezTo>
                  <a:cubicBezTo>
                    <a:pt x="285" y="666"/>
                    <a:pt x="307" y="663"/>
                    <a:pt x="329" y="660"/>
                  </a:cubicBezTo>
                  <a:cubicBezTo>
                    <a:pt x="329" y="675"/>
                    <a:pt x="329" y="691"/>
                    <a:pt x="329" y="707"/>
                  </a:cubicBezTo>
                  <a:close/>
                  <a:moveTo>
                    <a:pt x="263" y="557"/>
                  </a:moveTo>
                  <a:cubicBezTo>
                    <a:pt x="263" y="542"/>
                    <a:pt x="263" y="527"/>
                    <a:pt x="263" y="512"/>
                  </a:cubicBezTo>
                  <a:cubicBezTo>
                    <a:pt x="285" y="508"/>
                    <a:pt x="307" y="503"/>
                    <a:pt x="329" y="499"/>
                  </a:cubicBezTo>
                  <a:cubicBezTo>
                    <a:pt x="329" y="515"/>
                    <a:pt x="329" y="531"/>
                    <a:pt x="329" y="547"/>
                  </a:cubicBezTo>
                  <a:cubicBezTo>
                    <a:pt x="307" y="550"/>
                    <a:pt x="285" y="553"/>
                    <a:pt x="263" y="557"/>
                  </a:cubicBezTo>
                  <a:close/>
                  <a:moveTo>
                    <a:pt x="329" y="627"/>
                  </a:moveTo>
                  <a:cubicBezTo>
                    <a:pt x="307" y="630"/>
                    <a:pt x="285" y="633"/>
                    <a:pt x="263" y="635"/>
                  </a:cubicBezTo>
                  <a:cubicBezTo>
                    <a:pt x="263" y="620"/>
                    <a:pt x="263" y="606"/>
                    <a:pt x="263" y="591"/>
                  </a:cubicBezTo>
                  <a:cubicBezTo>
                    <a:pt x="285" y="587"/>
                    <a:pt x="307" y="583"/>
                    <a:pt x="329" y="579"/>
                  </a:cubicBezTo>
                  <a:cubicBezTo>
                    <a:pt x="329" y="595"/>
                    <a:pt x="329" y="611"/>
                    <a:pt x="329" y="627"/>
                  </a:cubicBezTo>
                  <a:close/>
                  <a:moveTo>
                    <a:pt x="329" y="466"/>
                  </a:moveTo>
                  <a:cubicBezTo>
                    <a:pt x="307" y="470"/>
                    <a:pt x="285" y="474"/>
                    <a:pt x="263" y="478"/>
                  </a:cubicBezTo>
                  <a:cubicBezTo>
                    <a:pt x="263" y="463"/>
                    <a:pt x="263" y="448"/>
                    <a:pt x="263" y="433"/>
                  </a:cubicBezTo>
                  <a:cubicBezTo>
                    <a:pt x="285" y="428"/>
                    <a:pt x="307" y="423"/>
                    <a:pt x="329" y="419"/>
                  </a:cubicBezTo>
                  <a:cubicBezTo>
                    <a:pt x="329" y="434"/>
                    <a:pt x="329" y="450"/>
                    <a:pt x="329" y="466"/>
                  </a:cubicBezTo>
                  <a:close/>
                  <a:moveTo>
                    <a:pt x="329" y="386"/>
                  </a:moveTo>
                  <a:cubicBezTo>
                    <a:pt x="307" y="390"/>
                    <a:pt x="285" y="395"/>
                    <a:pt x="263" y="399"/>
                  </a:cubicBezTo>
                  <a:cubicBezTo>
                    <a:pt x="263" y="384"/>
                    <a:pt x="263" y="369"/>
                    <a:pt x="263" y="355"/>
                  </a:cubicBezTo>
                  <a:cubicBezTo>
                    <a:pt x="285" y="349"/>
                    <a:pt x="307" y="344"/>
                    <a:pt x="329" y="338"/>
                  </a:cubicBezTo>
                  <a:cubicBezTo>
                    <a:pt x="329" y="354"/>
                    <a:pt x="329" y="370"/>
                    <a:pt x="329" y="386"/>
                  </a:cubicBezTo>
                  <a:close/>
                  <a:moveTo>
                    <a:pt x="329" y="306"/>
                  </a:moveTo>
                  <a:cubicBezTo>
                    <a:pt x="307" y="311"/>
                    <a:pt x="285" y="315"/>
                    <a:pt x="263" y="320"/>
                  </a:cubicBezTo>
                  <a:cubicBezTo>
                    <a:pt x="263" y="306"/>
                    <a:pt x="263" y="291"/>
                    <a:pt x="263" y="276"/>
                  </a:cubicBezTo>
                  <a:cubicBezTo>
                    <a:pt x="285" y="270"/>
                    <a:pt x="307" y="264"/>
                    <a:pt x="329" y="258"/>
                  </a:cubicBezTo>
                  <a:cubicBezTo>
                    <a:pt x="329" y="274"/>
                    <a:pt x="329" y="290"/>
                    <a:pt x="329" y="306"/>
                  </a:cubicBezTo>
                  <a:close/>
                  <a:moveTo>
                    <a:pt x="329" y="225"/>
                  </a:moveTo>
                  <a:cubicBezTo>
                    <a:pt x="307" y="231"/>
                    <a:pt x="285" y="236"/>
                    <a:pt x="263" y="242"/>
                  </a:cubicBezTo>
                  <a:cubicBezTo>
                    <a:pt x="263" y="227"/>
                    <a:pt x="263" y="212"/>
                    <a:pt x="263" y="197"/>
                  </a:cubicBezTo>
                  <a:cubicBezTo>
                    <a:pt x="285" y="191"/>
                    <a:pt x="307" y="184"/>
                    <a:pt x="329" y="178"/>
                  </a:cubicBezTo>
                  <a:cubicBezTo>
                    <a:pt x="329" y="193"/>
                    <a:pt x="329" y="209"/>
                    <a:pt x="329" y="225"/>
                  </a:cubicBezTo>
                  <a:close/>
                  <a:moveTo>
                    <a:pt x="263" y="118"/>
                  </a:moveTo>
                  <a:cubicBezTo>
                    <a:pt x="329" y="97"/>
                    <a:pt x="329" y="97"/>
                    <a:pt x="329" y="97"/>
                  </a:cubicBezTo>
                  <a:cubicBezTo>
                    <a:pt x="329" y="145"/>
                    <a:pt x="329" y="145"/>
                    <a:pt x="329" y="145"/>
                  </a:cubicBezTo>
                  <a:cubicBezTo>
                    <a:pt x="263" y="163"/>
                    <a:pt x="263" y="163"/>
                    <a:pt x="263" y="163"/>
                  </a:cubicBezTo>
                  <a:lnTo>
                    <a:pt x="263" y="118"/>
                  </a:lnTo>
                  <a:close/>
                  <a:moveTo>
                    <a:pt x="177" y="145"/>
                  </a:moveTo>
                  <a:cubicBezTo>
                    <a:pt x="219" y="131"/>
                    <a:pt x="219" y="131"/>
                    <a:pt x="219" y="131"/>
                  </a:cubicBezTo>
                  <a:cubicBezTo>
                    <a:pt x="219" y="174"/>
                    <a:pt x="219" y="174"/>
                    <a:pt x="219" y="174"/>
                  </a:cubicBezTo>
                  <a:cubicBezTo>
                    <a:pt x="177" y="186"/>
                    <a:pt x="177" y="186"/>
                    <a:pt x="177" y="186"/>
                  </a:cubicBezTo>
                  <a:lnTo>
                    <a:pt x="177" y="145"/>
                  </a:lnTo>
                  <a:close/>
                  <a:moveTo>
                    <a:pt x="176" y="222"/>
                  </a:moveTo>
                  <a:cubicBezTo>
                    <a:pt x="191" y="217"/>
                    <a:pt x="205" y="213"/>
                    <a:pt x="219" y="209"/>
                  </a:cubicBezTo>
                  <a:cubicBezTo>
                    <a:pt x="219" y="223"/>
                    <a:pt x="219" y="238"/>
                    <a:pt x="219" y="252"/>
                  </a:cubicBezTo>
                  <a:cubicBezTo>
                    <a:pt x="205" y="255"/>
                    <a:pt x="191" y="259"/>
                    <a:pt x="176" y="262"/>
                  </a:cubicBezTo>
                  <a:cubicBezTo>
                    <a:pt x="176" y="249"/>
                    <a:pt x="176" y="235"/>
                    <a:pt x="176" y="222"/>
                  </a:cubicBezTo>
                  <a:close/>
                  <a:moveTo>
                    <a:pt x="176" y="298"/>
                  </a:moveTo>
                  <a:cubicBezTo>
                    <a:pt x="190" y="294"/>
                    <a:pt x="205" y="291"/>
                    <a:pt x="219" y="287"/>
                  </a:cubicBezTo>
                  <a:cubicBezTo>
                    <a:pt x="219" y="301"/>
                    <a:pt x="219" y="315"/>
                    <a:pt x="219" y="330"/>
                  </a:cubicBezTo>
                  <a:cubicBezTo>
                    <a:pt x="205" y="333"/>
                    <a:pt x="190" y="336"/>
                    <a:pt x="176" y="339"/>
                  </a:cubicBezTo>
                  <a:cubicBezTo>
                    <a:pt x="176" y="325"/>
                    <a:pt x="176" y="312"/>
                    <a:pt x="176" y="298"/>
                  </a:cubicBezTo>
                  <a:close/>
                  <a:moveTo>
                    <a:pt x="176" y="375"/>
                  </a:moveTo>
                  <a:cubicBezTo>
                    <a:pt x="190" y="371"/>
                    <a:pt x="204" y="368"/>
                    <a:pt x="219" y="364"/>
                  </a:cubicBezTo>
                  <a:cubicBezTo>
                    <a:pt x="219" y="379"/>
                    <a:pt x="219" y="393"/>
                    <a:pt x="219" y="407"/>
                  </a:cubicBezTo>
                  <a:cubicBezTo>
                    <a:pt x="204" y="410"/>
                    <a:pt x="190" y="413"/>
                    <a:pt x="176" y="416"/>
                  </a:cubicBezTo>
                  <a:cubicBezTo>
                    <a:pt x="176" y="402"/>
                    <a:pt x="176" y="388"/>
                    <a:pt x="176" y="375"/>
                  </a:cubicBezTo>
                  <a:close/>
                  <a:moveTo>
                    <a:pt x="176" y="452"/>
                  </a:moveTo>
                  <a:cubicBezTo>
                    <a:pt x="190" y="448"/>
                    <a:pt x="204" y="445"/>
                    <a:pt x="218" y="442"/>
                  </a:cubicBezTo>
                  <a:cubicBezTo>
                    <a:pt x="218" y="456"/>
                    <a:pt x="218" y="471"/>
                    <a:pt x="218" y="485"/>
                  </a:cubicBezTo>
                  <a:cubicBezTo>
                    <a:pt x="204" y="487"/>
                    <a:pt x="190" y="490"/>
                    <a:pt x="176" y="492"/>
                  </a:cubicBezTo>
                  <a:cubicBezTo>
                    <a:pt x="176" y="479"/>
                    <a:pt x="176" y="465"/>
                    <a:pt x="176" y="452"/>
                  </a:cubicBezTo>
                  <a:close/>
                  <a:moveTo>
                    <a:pt x="176" y="528"/>
                  </a:moveTo>
                  <a:cubicBezTo>
                    <a:pt x="190" y="525"/>
                    <a:pt x="204" y="522"/>
                    <a:pt x="218" y="520"/>
                  </a:cubicBezTo>
                  <a:cubicBezTo>
                    <a:pt x="218" y="534"/>
                    <a:pt x="218" y="548"/>
                    <a:pt x="218" y="562"/>
                  </a:cubicBezTo>
                  <a:cubicBezTo>
                    <a:pt x="204" y="565"/>
                    <a:pt x="190" y="567"/>
                    <a:pt x="176" y="569"/>
                  </a:cubicBezTo>
                  <a:cubicBezTo>
                    <a:pt x="176" y="555"/>
                    <a:pt x="176" y="542"/>
                    <a:pt x="176" y="528"/>
                  </a:cubicBezTo>
                  <a:close/>
                  <a:moveTo>
                    <a:pt x="176" y="605"/>
                  </a:moveTo>
                  <a:cubicBezTo>
                    <a:pt x="190" y="602"/>
                    <a:pt x="204" y="600"/>
                    <a:pt x="218" y="597"/>
                  </a:cubicBezTo>
                  <a:cubicBezTo>
                    <a:pt x="218" y="612"/>
                    <a:pt x="218" y="626"/>
                    <a:pt x="218" y="640"/>
                  </a:cubicBezTo>
                  <a:cubicBezTo>
                    <a:pt x="204" y="642"/>
                    <a:pt x="190" y="644"/>
                    <a:pt x="176" y="645"/>
                  </a:cubicBezTo>
                  <a:cubicBezTo>
                    <a:pt x="176" y="632"/>
                    <a:pt x="176" y="618"/>
                    <a:pt x="176" y="605"/>
                  </a:cubicBezTo>
                  <a:close/>
                  <a:moveTo>
                    <a:pt x="176" y="681"/>
                  </a:moveTo>
                  <a:cubicBezTo>
                    <a:pt x="190" y="679"/>
                    <a:pt x="204" y="677"/>
                    <a:pt x="218" y="675"/>
                  </a:cubicBezTo>
                  <a:cubicBezTo>
                    <a:pt x="218" y="689"/>
                    <a:pt x="218" y="703"/>
                    <a:pt x="218" y="718"/>
                  </a:cubicBezTo>
                  <a:cubicBezTo>
                    <a:pt x="204" y="719"/>
                    <a:pt x="190" y="721"/>
                    <a:pt x="176" y="722"/>
                  </a:cubicBezTo>
                  <a:cubicBezTo>
                    <a:pt x="176" y="709"/>
                    <a:pt x="176" y="695"/>
                    <a:pt x="176" y="681"/>
                  </a:cubicBezTo>
                  <a:close/>
                  <a:moveTo>
                    <a:pt x="175" y="758"/>
                  </a:moveTo>
                  <a:cubicBezTo>
                    <a:pt x="190" y="756"/>
                    <a:pt x="204" y="754"/>
                    <a:pt x="218" y="753"/>
                  </a:cubicBezTo>
                  <a:cubicBezTo>
                    <a:pt x="218" y="767"/>
                    <a:pt x="218" y="781"/>
                    <a:pt x="218" y="795"/>
                  </a:cubicBezTo>
                  <a:cubicBezTo>
                    <a:pt x="204" y="796"/>
                    <a:pt x="190" y="798"/>
                    <a:pt x="175" y="799"/>
                  </a:cubicBezTo>
                  <a:cubicBezTo>
                    <a:pt x="175" y="785"/>
                    <a:pt x="175" y="772"/>
                    <a:pt x="175" y="758"/>
                  </a:cubicBezTo>
                  <a:close/>
                  <a:moveTo>
                    <a:pt x="175" y="835"/>
                  </a:moveTo>
                  <a:cubicBezTo>
                    <a:pt x="189" y="833"/>
                    <a:pt x="204" y="832"/>
                    <a:pt x="218" y="830"/>
                  </a:cubicBezTo>
                  <a:cubicBezTo>
                    <a:pt x="218" y="844"/>
                    <a:pt x="218" y="859"/>
                    <a:pt x="218" y="873"/>
                  </a:cubicBezTo>
                  <a:cubicBezTo>
                    <a:pt x="204" y="874"/>
                    <a:pt x="189" y="875"/>
                    <a:pt x="175" y="875"/>
                  </a:cubicBezTo>
                  <a:cubicBezTo>
                    <a:pt x="175" y="862"/>
                    <a:pt x="175" y="848"/>
                    <a:pt x="175" y="835"/>
                  </a:cubicBezTo>
                  <a:close/>
                  <a:moveTo>
                    <a:pt x="175" y="911"/>
                  </a:moveTo>
                  <a:cubicBezTo>
                    <a:pt x="189" y="910"/>
                    <a:pt x="203" y="909"/>
                    <a:pt x="218" y="908"/>
                  </a:cubicBezTo>
                  <a:cubicBezTo>
                    <a:pt x="218" y="922"/>
                    <a:pt x="218" y="936"/>
                    <a:pt x="218" y="951"/>
                  </a:cubicBezTo>
                  <a:cubicBezTo>
                    <a:pt x="203" y="951"/>
                    <a:pt x="189" y="951"/>
                    <a:pt x="175" y="952"/>
                  </a:cubicBezTo>
                  <a:cubicBezTo>
                    <a:pt x="175" y="938"/>
                    <a:pt x="175" y="925"/>
                    <a:pt x="175" y="911"/>
                  </a:cubicBezTo>
                  <a:close/>
                  <a:moveTo>
                    <a:pt x="175" y="988"/>
                  </a:moveTo>
                  <a:cubicBezTo>
                    <a:pt x="189" y="987"/>
                    <a:pt x="203" y="986"/>
                    <a:pt x="217" y="985"/>
                  </a:cubicBezTo>
                  <a:cubicBezTo>
                    <a:pt x="217" y="1000"/>
                    <a:pt x="217" y="1014"/>
                    <a:pt x="217" y="1028"/>
                  </a:cubicBezTo>
                  <a:cubicBezTo>
                    <a:pt x="203" y="1028"/>
                    <a:pt x="189" y="1028"/>
                    <a:pt x="175" y="1029"/>
                  </a:cubicBezTo>
                  <a:cubicBezTo>
                    <a:pt x="175" y="1015"/>
                    <a:pt x="175" y="1001"/>
                    <a:pt x="175" y="988"/>
                  </a:cubicBezTo>
                  <a:close/>
                  <a:moveTo>
                    <a:pt x="175" y="1064"/>
                  </a:moveTo>
                  <a:cubicBezTo>
                    <a:pt x="189" y="1064"/>
                    <a:pt x="203" y="1064"/>
                    <a:pt x="217" y="1063"/>
                  </a:cubicBezTo>
                  <a:cubicBezTo>
                    <a:pt x="217" y="1077"/>
                    <a:pt x="217" y="1092"/>
                    <a:pt x="217" y="1106"/>
                  </a:cubicBezTo>
                  <a:cubicBezTo>
                    <a:pt x="203" y="1106"/>
                    <a:pt x="189" y="1105"/>
                    <a:pt x="175" y="1105"/>
                  </a:cubicBezTo>
                  <a:cubicBezTo>
                    <a:pt x="175" y="1092"/>
                    <a:pt x="175" y="1078"/>
                    <a:pt x="175" y="1064"/>
                  </a:cubicBezTo>
                  <a:close/>
                  <a:moveTo>
                    <a:pt x="175" y="1141"/>
                  </a:moveTo>
                  <a:cubicBezTo>
                    <a:pt x="189" y="1141"/>
                    <a:pt x="203" y="1141"/>
                    <a:pt x="217" y="1141"/>
                  </a:cubicBezTo>
                  <a:cubicBezTo>
                    <a:pt x="217" y="1155"/>
                    <a:pt x="217" y="1169"/>
                    <a:pt x="217" y="1184"/>
                  </a:cubicBezTo>
                  <a:cubicBezTo>
                    <a:pt x="203" y="1183"/>
                    <a:pt x="189" y="1182"/>
                    <a:pt x="175" y="1182"/>
                  </a:cubicBezTo>
                  <a:cubicBezTo>
                    <a:pt x="175" y="1168"/>
                    <a:pt x="175" y="1155"/>
                    <a:pt x="175" y="1141"/>
                  </a:cubicBezTo>
                  <a:close/>
                  <a:moveTo>
                    <a:pt x="175" y="1218"/>
                  </a:moveTo>
                  <a:cubicBezTo>
                    <a:pt x="189" y="1218"/>
                    <a:pt x="203" y="1218"/>
                    <a:pt x="217" y="1218"/>
                  </a:cubicBezTo>
                  <a:cubicBezTo>
                    <a:pt x="217" y="1233"/>
                    <a:pt x="217" y="1247"/>
                    <a:pt x="217" y="1261"/>
                  </a:cubicBezTo>
                  <a:cubicBezTo>
                    <a:pt x="203" y="1260"/>
                    <a:pt x="189" y="1259"/>
                    <a:pt x="175" y="1258"/>
                  </a:cubicBezTo>
                  <a:cubicBezTo>
                    <a:pt x="175" y="1245"/>
                    <a:pt x="175" y="1231"/>
                    <a:pt x="175" y="1218"/>
                  </a:cubicBezTo>
                  <a:close/>
                  <a:moveTo>
                    <a:pt x="174" y="1294"/>
                  </a:moveTo>
                  <a:cubicBezTo>
                    <a:pt x="189" y="1295"/>
                    <a:pt x="203" y="1295"/>
                    <a:pt x="217" y="1296"/>
                  </a:cubicBezTo>
                  <a:cubicBezTo>
                    <a:pt x="217" y="1310"/>
                    <a:pt x="217" y="1325"/>
                    <a:pt x="217" y="1339"/>
                  </a:cubicBezTo>
                  <a:cubicBezTo>
                    <a:pt x="203" y="1338"/>
                    <a:pt x="189" y="1336"/>
                    <a:pt x="174" y="1335"/>
                  </a:cubicBezTo>
                  <a:cubicBezTo>
                    <a:pt x="174" y="1321"/>
                    <a:pt x="174" y="1308"/>
                    <a:pt x="174" y="1294"/>
                  </a:cubicBezTo>
                  <a:close/>
                  <a:moveTo>
                    <a:pt x="174" y="1371"/>
                  </a:moveTo>
                  <a:cubicBezTo>
                    <a:pt x="188" y="1372"/>
                    <a:pt x="203" y="1373"/>
                    <a:pt x="217" y="1374"/>
                  </a:cubicBezTo>
                  <a:cubicBezTo>
                    <a:pt x="217" y="1388"/>
                    <a:pt x="217" y="1402"/>
                    <a:pt x="217" y="1416"/>
                  </a:cubicBezTo>
                  <a:cubicBezTo>
                    <a:pt x="203" y="1415"/>
                    <a:pt x="188" y="1413"/>
                    <a:pt x="174" y="1412"/>
                  </a:cubicBezTo>
                  <a:cubicBezTo>
                    <a:pt x="174" y="1398"/>
                    <a:pt x="174" y="1385"/>
                    <a:pt x="174" y="1371"/>
                  </a:cubicBezTo>
                  <a:close/>
                  <a:moveTo>
                    <a:pt x="174" y="1448"/>
                  </a:moveTo>
                  <a:cubicBezTo>
                    <a:pt x="217" y="1451"/>
                    <a:pt x="217" y="1451"/>
                    <a:pt x="217" y="1451"/>
                  </a:cubicBezTo>
                  <a:cubicBezTo>
                    <a:pt x="217" y="1494"/>
                    <a:pt x="217" y="1494"/>
                    <a:pt x="217" y="1494"/>
                  </a:cubicBezTo>
                  <a:cubicBezTo>
                    <a:pt x="174" y="1488"/>
                    <a:pt x="174" y="1488"/>
                    <a:pt x="174" y="1488"/>
                  </a:cubicBezTo>
                  <a:lnTo>
                    <a:pt x="174" y="1448"/>
                  </a:lnTo>
                  <a:close/>
                  <a:moveTo>
                    <a:pt x="139" y="1485"/>
                  </a:moveTo>
                  <a:cubicBezTo>
                    <a:pt x="109" y="1480"/>
                    <a:pt x="109" y="1480"/>
                    <a:pt x="109" y="1480"/>
                  </a:cubicBezTo>
                  <a:cubicBezTo>
                    <a:pt x="109" y="1443"/>
                    <a:pt x="109" y="1443"/>
                    <a:pt x="109" y="1443"/>
                  </a:cubicBezTo>
                  <a:cubicBezTo>
                    <a:pt x="139" y="1445"/>
                    <a:pt x="139" y="1445"/>
                    <a:pt x="139" y="1445"/>
                  </a:cubicBezTo>
                  <a:lnTo>
                    <a:pt x="139" y="1485"/>
                  </a:lnTo>
                  <a:close/>
                  <a:moveTo>
                    <a:pt x="139" y="1409"/>
                  </a:moveTo>
                  <a:cubicBezTo>
                    <a:pt x="129" y="1408"/>
                    <a:pt x="119" y="1406"/>
                    <a:pt x="109" y="1405"/>
                  </a:cubicBezTo>
                  <a:cubicBezTo>
                    <a:pt x="109" y="1393"/>
                    <a:pt x="109" y="1380"/>
                    <a:pt x="109" y="1367"/>
                  </a:cubicBezTo>
                  <a:cubicBezTo>
                    <a:pt x="119" y="1368"/>
                    <a:pt x="129" y="1369"/>
                    <a:pt x="139" y="1369"/>
                  </a:cubicBezTo>
                  <a:cubicBezTo>
                    <a:pt x="139" y="1383"/>
                    <a:pt x="139" y="1396"/>
                    <a:pt x="139" y="1409"/>
                  </a:cubicBezTo>
                  <a:close/>
                  <a:moveTo>
                    <a:pt x="109" y="1330"/>
                  </a:moveTo>
                  <a:cubicBezTo>
                    <a:pt x="109" y="1318"/>
                    <a:pt x="109" y="1305"/>
                    <a:pt x="109" y="1292"/>
                  </a:cubicBezTo>
                  <a:cubicBezTo>
                    <a:pt x="119" y="1293"/>
                    <a:pt x="129" y="1293"/>
                    <a:pt x="139" y="1294"/>
                  </a:cubicBezTo>
                  <a:cubicBezTo>
                    <a:pt x="139" y="1307"/>
                    <a:pt x="139" y="1320"/>
                    <a:pt x="139" y="1333"/>
                  </a:cubicBezTo>
                  <a:cubicBezTo>
                    <a:pt x="129" y="1332"/>
                    <a:pt x="119" y="1331"/>
                    <a:pt x="109" y="1330"/>
                  </a:cubicBezTo>
                  <a:close/>
                  <a:moveTo>
                    <a:pt x="139" y="1257"/>
                  </a:moveTo>
                  <a:cubicBezTo>
                    <a:pt x="129" y="1257"/>
                    <a:pt x="119" y="1256"/>
                    <a:pt x="109" y="1255"/>
                  </a:cubicBezTo>
                  <a:cubicBezTo>
                    <a:pt x="109" y="1243"/>
                    <a:pt x="109" y="1230"/>
                    <a:pt x="109" y="1217"/>
                  </a:cubicBezTo>
                  <a:cubicBezTo>
                    <a:pt x="119" y="1217"/>
                    <a:pt x="129" y="1218"/>
                    <a:pt x="139" y="1218"/>
                  </a:cubicBezTo>
                  <a:cubicBezTo>
                    <a:pt x="139" y="1231"/>
                    <a:pt x="139" y="1244"/>
                    <a:pt x="139" y="1257"/>
                  </a:cubicBezTo>
                  <a:close/>
                  <a:moveTo>
                    <a:pt x="109" y="1180"/>
                  </a:moveTo>
                  <a:cubicBezTo>
                    <a:pt x="109" y="1167"/>
                    <a:pt x="109" y="1155"/>
                    <a:pt x="109" y="1142"/>
                  </a:cubicBezTo>
                  <a:cubicBezTo>
                    <a:pt x="119" y="1142"/>
                    <a:pt x="129" y="1142"/>
                    <a:pt x="139" y="1142"/>
                  </a:cubicBezTo>
                  <a:cubicBezTo>
                    <a:pt x="139" y="1155"/>
                    <a:pt x="139" y="1168"/>
                    <a:pt x="139" y="1181"/>
                  </a:cubicBezTo>
                  <a:cubicBezTo>
                    <a:pt x="129" y="1181"/>
                    <a:pt x="119" y="1181"/>
                    <a:pt x="109" y="1180"/>
                  </a:cubicBezTo>
                  <a:close/>
                  <a:moveTo>
                    <a:pt x="139" y="1106"/>
                  </a:moveTo>
                  <a:cubicBezTo>
                    <a:pt x="129" y="1105"/>
                    <a:pt x="119" y="1105"/>
                    <a:pt x="109" y="1105"/>
                  </a:cubicBezTo>
                  <a:cubicBezTo>
                    <a:pt x="109" y="1092"/>
                    <a:pt x="109" y="1080"/>
                    <a:pt x="109" y="1067"/>
                  </a:cubicBezTo>
                  <a:cubicBezTo>
                    <a:pt x="119" y="1067"/>
                    <a:pt x="129" y="1067"/>
                    <a:pt x="139" y="1066"/>
                  </a:cubicBezTo>
                  <a:cubicBezTo>
                    <a:pt x="139" y="1079"/>
                    <a:pt x="139" y="1092"/>
                    <a:pt x="139" y="1106"/>
                  </a:cubicBezTo>
                  <a:close/>
                  <a:moveTo>
                    <a:pt x="109" y="1030"/>
                  </a:moveTo>
                  <a:cubicBezTo>
                    <a:pt x="109" y="1017"/>
                    <a:pt x="109" y="1005"/>
                    <a:pt x="109" y="992"/>
                  </a:cubicBezTo>
                  <a:cubicBezTo>
                    <a:pt x="119" y="992"/>
                    <a:pt x="129" y="991"/>
                    <a:pt x="139" y="990"/>
                  </a:cubicBezTo>
                  <a:cubicBezTo>
                    <a:pt x="139" y="1004"/>
                    <a:pt x="139" y="1017"/>
                    <a:pt x="139" y="1030"/>
                  </a:cubicBezTo>
                  <a:cubicBezTo>
                    <a:pt x="129" y="1030"/>
                    <a:pt x="119" y="1030"/>
                    <a:pt x="109" y="1030"/>
                  </a:cubicBezTo>
                  <a:close/>
                  <a:moveTo>
                    <a:pt x="139" y="954"/>
                  </a:moveTo>
                  <a:cubicBezTo>
                    <a:pt x="129" y="954"/>
                    <a:pt x="119" y="955"/>
                    <a:pt x="109" y="955"/>
                  </a:cubicBezTo>
                  <a:cubicBezTo>
                    <a:pt x="109" y="942"/>
                    <a:pt x="109" y="930"/>
                    <a:pt x="109" y="917"/>
                  </a:cubicBezTo>
                  <a:cubicBezTo>
                    <a:pt x="119" y="916"/>
                    <a:pt x="129" y="915"/>
                    <a:pt x="139" y="915"/>
                  </a:cubicBezTo>
                  <a:cubicBezTo>
                    <a:pt x="139" y="928"/>
                    <a:pt x="139" y="941"/>
                    <a:pt x="139" y="954"/>
                  </a:cubicBezTo>
                  <a:close/>
                  <a:moveTo>
                    <a:pt x="139" y="878"/>
                  </a:moveTo>
                  <a:cubicBezTo>
                    <a:pt x="129" y="879"/>
                    <a:pt x="119" y="879"/>
                    <a:pt x="109" y="880"/>
                  </a:cubicBezTo>
                  <a:cubicBezTo>
                    <a:pt x="109" y="867"/>
                    <a:pt x="109" y="855"/>
                    <a:pt x="109" y="842"/>
                  </a:cubicBezTo>
                  <a:cubicBezTo>
                    <a:pt x="119" y="841"/>
                    <a:pt x="129" y="840"/>
                    <a:pt x="139" y="839"/>
                  </a:cubicBezTo>
                  <a:cubicBezTo>
                    <a:pt x="139" y="852"/>
                    <a:pt x="139" y="865"/>
                    <a:pt x="139" y="878"/>
                  </a:cubicBezTo>
                  <a:close/>
                  <a:moveTo>
                    <a:pt x="139" y="802"/>
                  </a:moveTo>
                  <a:cubicBezTo>
                    <a:pt x="129" y="803"/>
                    <a:pt x="119" y="804"/>
                    <a:pt x="109" y="805"/>
                  </a:cubicBezTo>
                  <a:cubicBezTo>
                    <a:pt x="109" y="792"/>
                    <a:pt x="109" y="780"/>
                    <a:pt x="109" y="767"/>
                  </a:cubicBezTo>
                  <a:cubicBezTo>
                    <a:pt x="119" y="766"/>
                    <a:pt x="129" y="764"/>
                    <a:pt x="139" y="763"/>
                  </a:cubicBezTo>
                  <a:cubicBezTo>
                    <a:pt x="139" y="776"/>
                    <a:pt x="139" y="789"/>
                    <a:pt x="139" y="802"/>
                  </a:cubicBezTo>
                  <a:close/>
                  <a:moveTo>
                    <a:pt x="139" y="727"/>
                  </a:moveTo>
                  <a:cubicBezTo>
                    <a:pt x="129" y="728"/>
                    <a:pt x="119" y="729"/>
                    <a:pt x="109" y="730"/>
                  </a:cubicBezTo>
                  <a:cubicBezTo>
                    <a:pt x="109" y="717"/>
                    <a:pt x="109" y="704"/>
                    <a:pt x="109" y="692"/>
                  </a:cubicBezTo>
                  <a:cubicBezTo>
                    <a:pt x="119" y="690"/>
                    <a:pt x="129" y="689"/>
                    <a:pt x="139" y="687"/>
                  </a:cubicBezTo>
                  <a:cubicBezTo>
                    <a:pt x="139" y="700"/>
                    <a:pt x="139" y="713"/>
                    <a:pt x="139" y="727"/>
                  </a:cubicBezTo>
                  <a:close/>
                  <a:moveTo>
                    <a:pt x="139" y="651"/>
                  </a:moveTo>
                  <a:cubicBezTo>
                    <a:pt x="129" y="652"/>
                    <a:pt x="119" y="653"/>
                    <a:pt x="109" y="655"/>
                  </a:cubicBezTo>
                  <a:cubicBezTo>
                    <a:pt x="109" y="642"/>
                    <a:pt x="109" y="629"/>
                    <a:pt x="109" y="617"/>
                  </a:cubicBezTo>
                  <a:cubicBezTo>
                    <a:pt x="119" y="615"/>
                    <a:pt x="129" y="613"/>
                    <a:pt x="139" y="611"/>
                  </a:cubicBezTo>
                  <a:cubicBezTo>
                    <a:pt x="139" y="625"/>
                    <a:pt x="139" y="638"/>
                    <a:pt x="139" y="651"/>
                  </a:cubicBezTo>
                  <a:close/>
                  <a:moveTo>
                    <a:pt x="139" y="575"/>
                  </a:moveTo>
                  <a:cubicBezTo>
                    <a:pt x="129" y="577"/>
                    <a:pt x="119" y="578"/>
                    <a:pt x="109" y="580"/>
                  </a:cubicBezTo>
                  <a:cubicBezTo>
                    <a:pt x="109" y="567"/>
                    <a:pt x="109" y="554"/>
                    <a:pt x="109" y="542"/>
                  </a:cubicBezTo>
                  <a:cubicBezTo>
                    <a:pt x="119" y="540"/>
                    <a:pt x="129" y="538"/>
                    <a:pt x="139" y="536"/>
                  </a:cubicBezTo>
                  <a:cubicBezTo>
                    <a:pt x="139" y="549"/>
                    <a:pt x="139" y="562"/>
                    <a:pt x="139" y="575"/>
                  </a:cubicBezTo>
                  <a:close/>
                  <a:moveTo>
                    <a:pt x="139" y="499"/>
                  </a:moveTo>
                  <a:cubicBezTo>
                    <a:pt x="129" y="501"/>
                    <a:pt x="119" y="503"/>
                    <a:pt x="109" y="505"/>
                  </a:cubicBezTo>
                  <a:cubicBezTo>
                    <a:pt x="109" y="492"/>
                    <a:pt x="109" y="479"/>
                    <a:pt x="109" y="467"/>
                  </a:cubicBezTo>
                  <a:cubicBezTo>
                    <a:pt x="119" y="464"/>
                    <a:pt x="129" y="462"/>
                    <a:pt x="139" y="460"/>
                  </a:cubicBezTo>
                  <a:cubicBezTo>
                    <a:pt x="139" y="473"/>
                    <a:pt x="139" y="486"/>
                    <a:pt x="139" y="499"/>
                  </a:cubicBezTo>
                  <a:close/>
                  <a:moveTo>
                    <a:pt x="139" y="423"/>
                  </a:moveTo>
                  <a:cubicBezTo>
                    <a:pt x="129" y="425"/>
                    <a:pt x="119" y="427"/>
                    <a:pt x="109" y="429"/>
                  </a:cubicBezTo>
                  <a:cubicBezTo>
                    <a:pt x="109" y="417"/>
                    <a:pt x="109" y="404"/>
                    <a:pt x="109" y="392"/>
                  </a:cubicBezTo>
                  <a:cubicBezTo>
                    <a:pt x="119" y="389"/>
                    <a:pt x="129" y="387"/>
                    <a:pt x="139" y="384"/>
                  </a:cubicBezTo>
                  <a:cubicBezTo>
                    <a:pt x="139" y="397"/>
                    <a:pt x="139" y="410"/>
                    <a:pt x="139" y="423"/>
                  </a:cubicBezTo>
                  <a:close/>
                  <a:moveTo>
                    <a:pt x="109" y="354"/>
                  </a:moveTo>
                  <a:cubicBezTo>
                    <a:pt x="109" y="342"/>
                    <a:pt x="109" y="329"/>
                    <a:pt x="109" y="317"/>
                  </a:cubicBezTo>
                  <a:cubicBezTo>
                    <a:pt x="119" y="314"/>
                    <a:pt x="129" y="311"/>
                    <a:pt x="139" y="308"/>
                  </a:cubicBezTo>
                  <a:cubicBezTo>
                    <a:pt x="139" y="321"/>
                    <a:pt x="139" y="334"/>
                    <a:pt x="139" y="348"/>
                  </a:cubicBezTo>
                  <a:cubicBezTo>
                    <a:pt x="129" y="350"/>
                    <a:pt x="119" y="352"/>
                    <a:pt x="109" y="354"/>
                  </a:cubicBezTo>
                  <a:close/>
                  <a:moveTo>
                    <a:pt x="139" y="272"/>
                  </a:moveTo>
                  <a:cubicBezTo>
                    <a:pt x="129" y="274"/>
                    <a:pt x="119" y="277"/>
                    <a:pt x="109" y="279"/>
                  </a:cubicBezTo>
                  <a:cubicBezTo>
                    <a:pt x="109" y="267"/>
                    <a:pt x="109" y="254"/>
                    <a:pt x="109" y="241"/>
                  </a:cubicBezTo>
                  <a:cubicBezTo>
                    <a:pt x="119" y="238"/>
                    <a:pt x="129" y="235"/>
                    <a:pt x="139" y="232"/>
                  </a:cubicBezTo>
                  <a:cubicBezTo>
                    <a:pt x="139" y="245"/>
                    <a:pt x="139" y="259"/>
                    <a:pt x="139" y="272"/>
                  </a:cubicBezTo>
                  <a:close/>
                  <a:moveTo>
                    <a:pt x="109" y="166"/>
                  </a:moveTo>
                  <a:cubicBezTo>
                    <a:pt x="139" y="157"/>
                    <a:pt x="139" y="157"/>
                    <a:pt x="139" y="157"/>
                  </a:cubicBezTo>
                  <a:cubicBezTo>
                    <a:pt x="139" y="196"/>
                    <a:pt x="139" y="196"/>
                    <a:pt x="139" y="196"/>
                  </a:cubicBezTo>
                  <a:cubicBezTo>
                    <a:pt x="109" y="204"/>
                    <a:pt x="109" y="204"/>
                    <a:pt x="109" y="204"/>
                  </a:cubicBezTo>
                  <a:lnTo>
                    <a:pt x="109" y="166"/>
                  </a:lnTo>
                  <a:close/>
                  <a:moveTo>
                    <a:pt x="81" y="1478"/>
                  </a:moveTo>
                  <a:cubicBezTo>
                    <a:pt x="54" y="1474"/>
                    <a:pt x="54" y="1474"/>
                    <a:pt x="54" y="1474"/>
                  </a:cubicBezTo>
                  <a:cubicBezTo>
                    <a:pt x="54" y="1438"/>
                    <a:pt x="54" y="1438"/>
                    <a:pt x="54" y="1438"/>
                  </a:cubicBezTo>
                  <a:cubicBezTo>
                    <a:pt x="81" y="1441"/>
                    <a:pt x="81" y="1441"/>
                    <a:pt x="81" y="1441"/>
                  </a:cubicBezTo>
                  <a:lnTo>
                    <a:pt x="81" y="1478"/>
                  </a:lnTo>
                  <a:close/>
                  <a:moveTo>
                    <a:pt x="80" y="1403"/>
                  </a:moveTo>
                  <a:cubicBezTo>
                    <a:pt x="72" y="1402"/>
                    <a:pt x="63" y="1401"/>
                    <a:pt x="54" y="1400"/>
                  </a:cubicBezTo>
                  <a:cubicBezTo>
                    <a:pt x="54" y="1388"/>
                    <a:pt x="54" y="1377"/>
                    <a:pt x="54" y="1365"/>
                  </a:cubicBezTo>
                  <a:cubicBezTo>
                    <a:pt x="63" y="1365"/>
                    <a:pt x="72" y="1366"/>
                    <a:pt x="80" y="1366"/>
                  </a:cubicBezTo>
                  <a:cubicBezTo>
                    <a:pt x="80" y="1379"/>
                    <a:pt x="80" y="1391"/>
                    <a:pt x="80" y="1403"/>
                  </a:cubicBezTo>
                  <a:close/>
                  <a:moveTo>
                    <a:pt x="80" y="1329"/>
                  </a:moveTo>
                  <a:cubicBezTo>
                    <a:pt x="71" y="1328"/>
                    <a:pt x="62" y="1327"/>
                    <a:pt x="54" y="1326"/>
                  </a:cubicBezTo>
                  <a:cubicBezTo>
                    <a:pt x="54" y="1315"/>
                    <a:pt x="54" y="1303"/>
                    <a:pt x="54" y="1291"/>
                  </a:cubicBezTo>
                  <a:cubicBezTo>
                    <a:pt x="62" y="1291"/>
                    <a:pt x="71" y="1292"/>
                    <a:pt x="80" y="1292"/>
                  </a:cubicBezTo>
                  <a:cubicBezTo>
                    <a:pt x="80" y="1304"/>
                    <a:pt x="80" y="1317"/>
                    <a:pt x="80" y="1329"/>
                  </a:cubicBezTo>
                  <a:close/>
                  <a:moveTo>
                    <a:pt x="80" y="1254"/>
                  </a:moveTo>
                  <a:cubicBezTo>
                    <a:pt x="71" y="1254"/>
                    <a:pt x="62" y="1253"/>
                    <a:pt x="53" y="1253"/>
                  </a:cubicBezTo>
                  <a:cubicBezTo>
                    <a:pt x="53" y="1241"/>
                    <a:pt x="53" y="1229"/>
                    <a:pt x="53" y="1217"/>
                  </a:cubicBezTo>
                  <a:cubicBezTo>
                    <a:pt x="62" y="1217"/>
                    <a:pt x="71" y="1217"/>
                    <a:pt x="80" y="1218"/>
                  </a:cubicBezTo>
                  <a:cubicBezTo>
                    <a:pt x="80" y="1230"/>
                    <a:pt x="80" y="1242"/>
                    <a:pt x="80" y="1254"/>
                  </a:cubicBezTo>
                  <a:close/>
                  <a:moveTo>
                    <a:pt x="80" y="1180"/>
                  </a:moveTo>
                  <a:cubicBezTo>
                    <a:pt x="71" y="1180"/>
                    <a:pt x="62" y="1179"/>
                    <a:pt x="53" y="1179"/>
                  </a:cubicBezTo>
                  <a:cubicBezTo>
                    <a:pt x="53" y="1167"/>
                    <a:pt x="53" y="1155"/>
                    <a:pt x="53" y="1143"/>
                  </a:cubicBezTo>
                  <a:cubicBezTo>
                    <a:pt x="62" y="1143"/>
                    <a:pt x="71" y="1143"/>
                    <a:pt x="80" y="1143"/>
                  </a:cubicBezTo>
                  <a:cubicBezTo>
                    <a:pt x="80" y="1155"/>
                    <a:pt x="80" y="1168"/>
                    <a:pt x="80" y="1180"/>
                  </a:cubicBezTo>
                  <a:close/>
                  <a:moveTo>
                    <a:pt x="80" y="1106"/>
                  </a:moveTo>
                  <a:cubicBezTo>
                    <a:pt x="71" y="1105"/>
                    <a:pt x="62" y="1105"/>
                    <a:pt x="53" y="1105"/>
                  </a:cubicBezTo>
                  <a:cubicBezTo>
                    <a:pt x="53" y="1093"/>
                    <a:pt x="53" y="1081"/>
                    <a:pt x="53" y="1070"/>
                  </a:cubicBezTo>
                  <a:cubicBezTo>
                    <a:pt x="62" y="1069"/>
                    <a:pt x="71" y="1069"/>
                    <a:pt x="80" y="1069"/>
                  </a:cubicBezTo>
                  <a:cubicBezTo>
                    <a:pt x="80" y="1081"/>
                    <a:pt x="80" y="1093"/>
                    <a:pt x="80" y="1106"/>
                  </a:cubicBezTo>
                  <a:close/>
                  <a:moveTo>
                    <a:pt x="79" y="1031"/>
                  </a:moveTo>
                  <a:cubicBezTo>
                    <a:pt x="71" y="1031"/>
                    <a:pt x="62" y="1031"/>
                    <a:pt x="53" y="1031"/>
                  </a:cubicBezTo>
                  <a:cubicBezTo>
                    <a:pt x="53" y="1019"/>
                    <a:pt x="53" y="1008"/>
                    <a:pt x="53" y="996"/>
                  </a:cubicBezTo>
                  <a:cubicBezTo>
                    <a:pt x="62" y="995"/>
                    <a:pt x="71" y="995"/>
                    <a:pt x="79" y="994"/>
                  </a:cubicBezTo>
                  <a:cubicBezTo>
                    <a:pt x="79" y="1007"/>
                    <a:pt x="79" y="1019"/>
                    <a:pt x="79" y="1031"/>
                  </a:cubicBezTo>
                  <a:close/>
                  <a:moveTo>
                    <a:pt x="79" y="957"/>
                  </a:moveTo>
                  <a:cubicBezTo>
                    <a:pt x="70" y="957"/>
                    <a:pt x="61" y="957"/>
                    <a:pt x="53" y="958"/>
                  </a:cubicBezTo>
                  <a:cubicBezTo>
                    <a:pt x="53" y="946"/>
                    <a:pt x="53" y="934"/>
                    <a:pt x="53" y="922"/>
                  </a:cubicBezTo>
                  <a:cubicBezTo>
                    <a:pt x="61" y="921"/>
                    <a:pt x="70" y="921"/>
                    <a:pt x="79" y="920"/>
                  </a:cubicBezTo>
                  <a:cubicBezTo>
                    <a:pt x="79" y="932"/>
                    <a:pt x="79" y="944"/>
                    <a:pt x="79" y="957"/>
                  </a:cubicBezTo>
                  <a:close/>
                  <a:moveTo>
                    <a:pt x="79" y="882"/>
                  </a:moveTo>
                  <a:cubicBezTo>
                    <a:pt x="70" y="883"/>
                    <a:pt x="61" y="883"/>
                    <a:pt x="52" y="884"/>
                  </a:cubicBezTo>
                  <a:cubicBezTo>
                    <a:pt x="52" y="872"/>
                    <a:pt x="52" y="860"/>
                    <a:pt x="52" y="848"/>
                  </a:cubicBezTo>
                  <a:cubicBezTo>
                    <a:pt x="61" y="847"/>
                    <a:pt x="70" y="846"/>
                    <a:pt x="79" y="846"/>
                  </a:cubicBezTo>
                  <a:cubicBezTo>
                    <a:pt x="79" y="858"/>
                    <a:pt x="79" y="870"/>
                    <a:pt x="79" y="882"/>
                  </a:cubicBezTo>
                  <a:close/>
                  <a:moveTo>
                    <a:pt x="79" y="808"/>
                  </a:moveTo>
                  <a:cubicBezTo>
                    <a:pt x="70" y="809"/>
                    <a:pt x="61" y="809"/>
                    <a:pt x="52" y="810"/>
                  </a:cubicBezTo>
                  <a:cubicBezTo>
                    <a:pt x="52" y="798"/>
                    <a:pt x="52" y="786"/>
                    <a:pt x="52" y="774"/>
                  </a:cubicBezTo>
                  <a:cubicBezTo>
                    <a:pt x="61" y="773"/>
                    <a:pt x="70" y="772"/>
                    <a:pt x="79" y="771"/>
                  </a:cubicBezTo>
                  <a:cubicBezTo>
                    <a:pt x="79" y="783"/>
                    <a:pt x="79" y="796"/>
                    <a:pt x="79" y="808"/>
                  </a:cubicBezTo>
                  <a:close/>
                  <a:moveTo>
                    <a:pt x="79" y="734"/>
                  </a:moveTo>
                  <a:cubicBezTo>
                    <a:pt x="70" y="734"/>
                    <a:pt x="61" y="735"/>
                    <a:pt x="52" y="736"/>
                  </a:cubicBezTo>
                  <a:cubicBezTo>
                    <a:pt x="52" y="724"/>
                    <a:pt x="52" y="713"/>
                    <a:pt x="52" y="701"/>
                  </a:cubicBezTo>
                  <a:cubicBezTo>
                    <a:pt x="61" y="699"/>
                    <a:pt x="70" y="698"/>
                    <a:pt x="79" y="697"/>
                  </a:cubicBezTo>
                  <a:cubicBezTo>
                    <a:pt x="79" y="709"/>
                    <a:pt x="79" y="721"/>
                    <a:pt x="79" y="734"/>
                  </a:cubicBezTo>
                  <a:close/>
                  <a:moveTo>
                    <a:pt x="78" y="659"/>
                  </a:moveTo>
                  <a:cubicBezTo>
                    <a:pt x="70" y="660"/>
                    <a:pt x="61" y="661"/>
                    <a:pt x="52" y="662"/>
                  </a:cubicBezTo>
                  <a:cubicBezTo>
                    <a:pt x="52" y="651"/>
                    <a:pt x="52" y="639"/>
                    <a:pt x="52" y="627"/>
                  </a:cubicBezTo>
                  <a:cubicBezTo>
                    <a:pt x="61" y="625"/>
                    <a:pt x="70" y="624"/>
                    <a:pt x="78" y="622"/>
                  </a:cubicBezTo>
                  <a:cubicBezTo>
                    <a:pt x="78" y="635"/>
                    <a:pt x="78" y="647"/>
                    <a:pt x="78" y="659"/>
                  </a:cubicBezTo>
                  <a:close/>
                  <a:moveTo>
                    <a:pt x="78" y="585"/>
                  </a:moveTo>
                  <a:cubicBezTo>
                    <a:pt x="69" y="586"/>
                    <a:pt x="60" y="587"/>
                    <a:pt x="52" y="589"/>
                  </a:cubicBezTo>
                  <a:cubicBezTo>
                    <a:pt x="52" y="577"/>
                    <a:pt x="52" y="565"/>
                    <a:pt x="52" y="553"/>
                  </a:cubicBezTo>
                  <a:cubicBezTo>
                    <a:pt x="60" y="551"/>
                    <a:pt x="69" y="550"/>
                    <a:pt x="78" y="548"/>
                  </a:cubicBezTo>
                  <a:cubicBezTo>
                    <a:pt x="78" y="560"/>
                    <a:pt x="78" y="572"/>
                    <a:pt x="78" y="585"/>
                  </a:cubicBezTo>
                  <a:close/>
                  <a:moveTo>
                    <a:pt x="78" y="510"/>
                  </a:moveTo>
                  <a:cubicBezTo>
                    <a:pt x="69" y="512"/>
                    <a:pt x="60" y="513"/>
                    <a:pt x="51" y="515"/>
                  </a:cubicBezTo>
                  <a:cubicBezTo>
                    <a:pt x="51" y="503"/>
                    <a:pt x="51" y="491"/>
                    <a:pt x="51" y="479"/>
                  </a:cubicBezTo>
                  <a:cubicBezTo>
                    <a:pt x="60" y="477"/>
                    <a:pt x="69" y="475"/>
                    <a:pt x="78" y="473"/>
                  </a:cubicBezTo>
                  <a:cubicBezTo>
                    <a:pt x="78" y="486"/>
                    <a:pt x="78" y="498"/>
                    <a:pt x="78" y="510"/>
                  </a:cubicBezTo>
                  <a:close/>
                  <a:moveTo>
                    <a:pt x="78" y="436"/>
                  </a:moveTo>
                  <a:cubicBezTo>
                    <a:pt x="69" y="438"/>
                    <a:pt x="60" y="439"/>
                    <a:pt x="51" y="441"/>
                  </a:cubicBezTo>
                  <a:cubicBezTo>
                    <a:pt x="51" y="429"/>
                    <a:pt x="51" y="417"/>
                    <a:pt x="51" y="406"/>
                  </a:cubicBezTo>
                  <a:cubicBezTo>
                    <a:pt x="60" y="403"/>
                    <a:pt x="69" y="401"/>
                    <a:pt x="78" y="399"/>
                  </a:cubicBezTo>
                  <a:cubicBezTo>
                    <a:pt x="78" y="411"/>
                    <a:pt x="78" y="424"/>
                    <a:pt x="78" y="436"/>
                  </a:cubicBezTo>
                  <a:close/>
                  <a:moveTo>
                    <a:pt x="78" y="361"/>
                  </a:moveTo>
                  <a:cubicBezTo>
                    <a:pt x="69" y="363"/>
                    <a:pt x="60" y="365"/>
                    <a:pt x="51" y="367"/>
                  </a:cubicBezTo>
                  <a:cubicBezTo>
                    <a:pt x="51" y="356"/>
                    <a:pt x="51" y="344"/>
                    <a:pt x="51" y="332"/>
                  </a:cubicBezTo>
                  <a:cubicBezTo>
                    <a:pt x="60" y="329"/>
                    <a:pt x="69" y="327"/>
                    <a:pt x="78" y="325"/>
                  </a:cubicBezTo>
                  <a:cubicBezTo>
                    <a:pt x="78" y="337"/>
                    <a:pt x="78" y="349"/>
                    <a:pt x="78" y="361"/>
                  </a:cubicBezTo>
                  <a:close/>
                  <a:moveTo>
                    <a:pt x="77" y="287"/>
                  </a:moveTo>
                  <a:cubicBezTo>
                    <a:pt x="69" y="289"/>
                    <a:pt x="60" y="291"/>
                    <a:pt x="51" y="294"/>
                  </a:cubicBezTo>
                  <a:cubicBezTo>
                    <a:pt x="51" y="282"/>
                    <a:pt x="51" y="270"/>
                    <a:pt x="51" y="258"/>
                  </a:cubicBezTo>
                  <a:cubicBezTo>
                    <a:pt x="60" y="255"/>
                    <a:pt x="69" y="253"/>
                    <a:pt x="77" y="250"/>
                  </a:cubicBezTo>
                  <a:cubicBezTo>
                    <a:pt x="77" y="262"/>
                    <a:pt x="77" y="275"/>
                    <a:pt x="77" y="287"/>
                  </a:cubicBezTo>
                  <a:close/>
                  <a:moveTo>
                    <a:pt x="51" y="184"/>
                  </a:moveTo>
                  <a:cubicBezTo>
                    <a:pt x="77" y="176"/>
                    <a:pt x="77" y="176"/>
                    <a:pt x="77" y="176"/>
                  </a:cubicBezTo>
                  <a:cubicBezTo>
                    <a:pt x="77" y="213"/>
                    <a:pt x="77" y="213"/>
                    <a:pt x="77" y="213"/>
                  </a:cubicBezTo>
                  <a:cubicBezTo>
                    <a:pt x="51" y="220"/>
                    <a:pt x="51" y="220"/>
                    <a:pt x="51" y="220"/>
                  </a:cubicBezTo>
                  <a:lnTo>
                    <a:pt x="51" y="1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21"/>
            <p:cNvSpPr>
              <a:spLocks noEditPoints="1"/>
            </p:cNvSpPr>
            <p:nvPr/>
          </p:nvSpPr>
          <p:spPr bwMode="auto">
            <a:xfrm>
              <a:off x="7065269" y="2884345"/>
              <a:ext cx="437178" cy="3377512"/>
            </a:xfrm>
            <a:custGeom>
              <a:avLst/>
              <a:gdLst>
                <a:gd name="T0" fmla="*/ 0 w 148"/>
                <a:gd name="T1" fmla="*/ 1107 h 1143"/>
                <a:gd name="T2" fmla="*/ 148 w 148"/>
                <a:gd name="T3" fmla="*/ 0 h 1143"/>
                <a:gd name="T4" fmla="*/ 19 w 148"/>
                <a:gd name="T5" fmla="*/ 1034 h 1143"/>
                <a:gd name="T6" fmla="*/ 127 w 148"/>
                <a:gd name="T7" fmla="*/ 1087 h 1143"/>
                <a:gd name="T8" fmla="*/ 19 w 148"/>
                <a:gd name="T9" fmla="*/ 1034 h 1143"/>
                <a:gd name="T10" fmla="*/ 127 w 148"/>
                <a:gd name="T11" fmla="*/ 981 h 1143"/>
                <a:gd name="T12" fmla="*/ 19 w 148"/>
                <a:gd name="T13" fmla="*/ 986 h 1143"/>
                <a:gd name="T14" fmla="*/ 19 w 148"/>
                <a:gd name="T15" fmla="*/ 890 h 1143"/>
                <a:gd name="T16" fmla="*/ 127 w 148"/>
                <a:gd name="T17" fmla="*/ 935 h 1143"/>
                <a:gd name="T18" fmla="*/ 19 w 148"/>
                <a:gd name="T19" fmla="*/ 890 h 1143"/>
                <a:gd name="T20" fmla="*/ 127 w 148"/>
                <a:gd name="T21" fmla="*/ 829 h 1143"/>
                <a:gd name="T22" fmla="*/ 19 w 148"/>
                <a:gd name="T23" fmla="*/ 843 h 1143"/>
                <a:gd name="T24" fmla="*/ 19 w 148"/>
                <a:gd name="T25" fmla="*/ 747 h 1143"/>
                <a:gd name="T26" fmla="*/ 127 w 148"/>
                <a:gd name="T27" fmla="*/ 783 h 1143"/>
                <a:gd name="T28" fmla="*/ 19 w 148"/>
                <a:gd name="T29" fmla="*/ 747 h 1143"/>
                <a:gd name="T30" fmla="*/ 127 w 148"/>
                <a:gd name="T31" fmla="*/ 677 h 1143"/>
                <a:gd name="T32" fmla="*/ 19 w 148"/>
                <a:gd name="T33" fmla="*/ 700 h 1143"/>
                <a:gd name="T34" fmla="*/ 19 w 148"/>
                <a:gd name="T35" fmla="*/ 603 h 1143"/>
                <a:gd name="T36" fmla="*/ 127 w 148"/>
                <a:gd name="T37" fmla="*/ 630 h 1143"/>
                <a:gd name="T38" fmla="*/ 19 w 148"/>
                <a:gd name="T39" fmla="*/ 603 h 1143"/>
                <a:gd name="T40" fmla="*/ 127 w 148"/>
                <a:gd name="T41" fmla="*/ 524 h 1143"/>
                <a:gd name="T42" fmla="*/ 19 w 148"/>
                <a:gd name="T43" fmla="*/ 557 h 1143"/>
                <a:gd name="T44" fmla="*/ 19 w 148"/>
                <a:gd name="T45" fmla="*/ 460 h 1143"/>
                <a:gd name="T46" fmla="*/ 127 w 148"/>
                <a:gd name="T47" fmla="*/ 478 h 1143"/>
                <a:gd name="T48" fmla="*/ 19 w 148"/>
                <a:gd name="T49" fmla="*/ 460 h 1143"/>
                <a:gd name="T50" fmla="*/ 127 w 148"/>
                <a:gd name="T51" fmla="*/ 372 h 1143"/>
                <a:gd name="T52" fmla="*/ 19 w 148"/>
                <a:gd name="T53" fmla="*/ 414 h 1143"/>
                <a:gd name="T54" fmla="*/ 19 w 148"/>
                <a:gd name="T55" fmla="*/ 317 h 1143"/>
                <a:gd name="T56" fmla="*/ 127 w 148"/>
                <a:gd name="T57" fmla="*/ 326 h 1143"/>
                <a:gd name="T58" fmla="*/ 19 w 148"/>
                <a:gd name="T59" fmla="*/ 317 h 1143"/>
                <a:gd name="T60" fmla="*/ 127 w 148"/>
                <a:gd name="T61" fmla="*/ 220 h 1143"/>
                <a:gd name="T62" fmla="*/ 19 w 148"/>
                <a:gd name="T63" fmla="*/ 272 h 1143"/>
                <a:gd name="T64" fmla="*/ 19 w 148"/>
                <a:gd name="T65" fmla="*/ 173 h 1143"/>
                <a:gd name="T66" fmla="*/ 127 w 148"/>
                <a:gd name="T67" fmla="*/ 173 h 1143"/>
                <a:gd name="T68" fmla="*/ 19 w 148"/>
                <a:gd name="T69" fmla="*/ 173 h 1143"/>
                <a:gd name="T70" fmla="*/ 127 w 148"/>
                <a:gd name="T71" fmla="*/ 68 h 1143"/>
                <a:gd name="T72" fmla="*/ 19 w 148"/>
                <a:gd name="T73" fmla="*/ 129 h 1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8" h="1143">
                  <a:moveTo>
                    <a:pt x="0" y="49"/>
                  </a:moveTo>
                  <a:cubicBezTo>
                    <a:pt x="0" y="1107"/>
                    <a:pt x="0" y="1107"/>
                    <a:pt x="0" y="1107"/>
                  </a:cubicBezTo>
                  <a:cubicBezTo>
                    <a:pt x="148" y="1143"/>
                    <a:pt x="148" y="1143"/>
                    <a:pt x="148" y="1143"/>
                  </a:cubicBezTo>
                  <a:cubicBezTo>
                    <a:pt x="148" y="0"/>
                    <a:pt x="148" y="0"/>
                    <a:pt x="148" y="0"/>
                  </a:cubicBezTo>
                  <a:lnTo>
                    <a:pt x="0" y="49"/>
                  </a:lnTo>
                  <a:close/>
                  <a:moveTo>
                    <a:pt x="19" y="1034"/>
                  </a:moveTo>
                  <a:cubicBezTo>
                    <a:pt x="127" y="1058"/>
                    <a:pt x="127" y="1058"/>
                    <a:pt x="127" y="1058"/>
                  </a:cubicBezTo>
                  <a:cubicBezTo>
                    <a:pt x="127" y="1087"/>
                    <a:pt x="127" y="1087"/>
                    <a:pt x="127" y="1087"/>
                  </a:cubicBezTo>
                  <a:cubicBezTo>
                    <a:pt x="19" y="1058"/>
                    <a:pt x="19" y="1058"/>
                    <a:pt x="19" y="1058"/>
                  </a:cubicBezTo>
                  <a:lnTo>
                    <a:pt x="19" y="1034"/>
                  </a:lnTo>
                  <a:close/>
                  <a:moveTo>
                    <a:pt x="19" y="962"/>
                  </a:moveTo>
                  <a:cubicBezTo>
                    <a:pt x="55" y="968"/>
                    <a:pt x="91" y="975"/>
                    <a:pt x="127" y="981"/>
                  </a:cubicBezTo>
                  <a:cubicBezTo>
                    <a:pt x="127" y="991"/>
                    <a:pt x="127" y="1001"/>
                    <a:pt x="127" y="1011"/>
                  </a:cubicBezTo>
                  <a:cubicBezTo>
                    <a:pt x="91" y="1003"/>
                    <a:pt x="55" y="994"/>
                    <a:pt x="19" y="986"/>
                  </a:cubicBezTo>
                  <a:cubicBezTo>
                    <a:pt x="19" y="978"/>
                    <a:pt x="19" y="970"/>
                    <a:pt x="19" y="962"/>
                  </a:cubicBezTo>
                  <a:close/>
                  <a:moveTo>
                    <a:pt x="19" y="890"/>
                  </a:moveTo>
                  <a:cubicBezTo>
                    <a:pt x="55" y="895"/>
                    <a:pt x="91" y="900"/>
                    <a:pt x="127" y="905"/>
                  </a:cubicBezTo>
                  <a:cubicBezTo>
                    <a:pt x="127" y="915"/>
                    <a:pt x="127" y="925"/>
                    <a:pt x="127" y="935"/>
                  </a:cubicBezTo>
                  <a:cubicBezTo>
                    <a:pt x="91" y="928"/>
                    <a:pt x="55" y="921"/>
                    <a:pt x="19" y="915"/>
                  </a:cubicBezTo>
                  <a:cubicBezTo>
                    <a:pt x="19" y="907"/>
                    <a:pt x="19" y="898"/>
                    <a:pt x="19" y="890"/>
                  </a:cubicBezTo>
                  <a:close/>
                  <a:moveTo>
                    <a:pt x="19" y="819"/>
                  </a:moveTo>
                  <a:cubicBezTo>
                    <a:pt x="55" y="822"/>
                    <a:pt x="91" y="826"/>
                    <a:pt x="127" y="829"/>
                  </a:cubicBezTo>
                  <a:cubicBezTo>
                    <a:pt x="127" y="839"/>
                    <a:pt x="127" y="849"/>
                    <a:pt x="127" y="859"/>
                  </a:cubicBezTo>
                  <a:cubicBezTo>
                    <a:pt x="91" y="854"/>
                    <a:pt x="55" y="848"/>
                    <a:pt x="19" y="843"/>
                  </a:cubicBezTo>
                  <a:cubicBezTo>
                    <a:pt x="19" y="835"/>
                    <a:pt x="19" y="827"/>
                    <a:pt x="19" y="819"/>
                  </a:cubicBezTo>
                  <a:close/>
                  <a:moveTo>
                    <a:pt x="19" y="747"/>
                  </a:moveTo>
                  <a:cubicBezTo>
                    <a:pt x="55" y="749"/>
                    <a:pt x="91" y="751"/>
                    <a:pt x="127" y="753"/>
                  </a:cubicBezTo>
                  <a:cubicBezTo>
                    <a:pt x="127" y="763"/>
                    <a:pt x="127" y="773"/>
                    <a:pt x="127" y="783"/>
                  </a:cubicBezTo>
                  <a:cubicBezTo>
                    <a:pt x="91" y="779"/>
                    <a:pt x="55" y="775"/>
                    <a:pt x="19" y="772"/>
                  </a:cubicBezTo>
                  <a:cubicBezTo>
                    <a:pt x="19" y="763"/>
                    <a:pt x="19" y="755"/>
                    <a:pt x="19" y="747"/>
                  </a:cubicBezTo>
                  <a:close/>
                  <a:moveTo>
                    <a:pt x="19" y="675"/>
                  </a:moveTo>
                  <a:cubicBezTo>
                    <a:pt x="55" y="676"/>
                    <a:pt x="91" y="676"/>
                    <a:pt x="127" y="677"/>
                  </a:cubicBezTo>
                  <a:cubicBezTo>
                    <a:pt x="127" y="687"/>
                    <a:pt x="127" y="697"/>
                    <a:pt x="127" y="706"/>
                  </a:cubicBezTo>
                  <a:cubicBezTo>
                    <a:pt x="91" y="704"/>
                    <a:pt x="55" y="702"/>
                    <a:pt x="19" y="700"/>
                  </a:cubicBezTo>
                  <a:cubicBezTo>
                    <a:pt x="19" y="692"/>
                    <a:pt x="19" y="684"/>
                    <a:pt x="19" y="675"/>
                  </a:cubicBezTo>
                  <a:close/>
                  <a:moveTo>
                    <a:pt x="19" y="603"/>
                  </a:moveTo>
                  <a:cubicBezTo>
                    <a:pt x="55" y="602"/>
                    <a:pt x="91" y="602"/>
                    <a:pt x="127" y="601"/>
                  </a:cubicBezTo>
                  <a:cubicBezTo>
                    <a:pt x="127" y="610"/>
                    <a:pt x="127" y="620"/>
                    <a:pt x="127" y="630"/>
                  </a:cubicBezTo>
                  <a:cubicBezTo>
                    <a:pt x="91" y="630"/>
                    <a:pt x="55" y="629"/>
                    <a:pt x="19" y="629"/>
                  </a:cubicBezTo>
                  <a:cubicBezTo>
                    <a:pt x="19" y="620"/>
                    <a:pt x="19" y="612"/>
                    <a:pt x="19" y="603"/>
                  </a:cubicBezTo>
                  <a:close/>
                  <a:moveTo>
                    <a:pt x="19" y="532"/>
                  </a:moveTo>
                  <a:cubicBezTo>
                    <a:pt x="55" y="529"/>
                    <a:pt x="91" y="527"/>
                    <a:pt x="127" y="524"/>
                  </a:cubicBezTo>
                  <a:cubicBezTo>
                    <a:pt x="127" y="534"/>
                    <a:pt x="127" y="544"/>
                    <a:pt x="127" y="554"/>
                  </a:cubicBezTo>
                  <a:cubicBezTo>
                    <a:pt x="91" y="555"/>
                    <a:pt x="55" y="556"/>
                    <a:pt x="19" y="557"/>
                  </a:cubicBezTo>
                  <a:cubicBezTo>
                    <a:pt x="19" y="549"/>
                    <a:pt x="19" y="540"/>
                    <a:pt x="19" y="532"/>
                  </a:cubicBezTo>
                  <a:close/>
                  <a:moveTo>
                    <a:pt x="19" y="460"/>
                  </a:moveTo>
                  <a:cubicBezTo>
                    <a:pt x="55" y="456"/>
                    <a:pt x="91" y="452"/>
                    <a:pt x="127" y="448"/>
                  </a:cubicBezTo>
                  <a:cubicBezTo>
                    <a:pt x="127" y="458"/>
                    <a:pt x="127" y="468"/>
                    <a:pt x="127" y="478"/>
                  </a:cubicBezTo>
                  <a:cubicBezTo>
                    <a:pt x="91" y="481"/>
                    <a:pt x="55" y="483"/>
                    <a:pt x="19" y="486"/>
                  </a:cubicBezTo>
                  <a:cubicBezTo>
                    <a:pt x="19" y="477"/>
                    <a:pt x="19" y="469"/>
                    <a:pt x="19" y="460"/>
                  </a:cubicBezTo>
                  <a:close/>
                  <a:moveTo>
                    <a:pt x="19" y="388"/>
                  </a:moveTo>
                  <a:cubicBezTo>
                    <a:pt x="55" y="383"/>
                    <a:pt x="91" y="378"/>
                    <a:pt x="127" y="372"/>
                  </a:cubicBezTo>
                  <a:cubicBezTo>
                    <a:pt x="127" y="382"/>
                    <a:pt x="127" y="392"/>
                    <a:pt x="127" y="402"/>
                  </a:cubicBezTo>
                  <a:cubicBezTo>
                    <a:pt x="91" y="406"/>
                    <a:pt x="55" y="410"/>
                    <a:pt x="19" y="414"/>
                  </a:cubicBezTo>
                  <a:cubicBezTo>
                    <a:pt x="19" y="406"/>
                    <a:pt x="19" y="397"/>
                    <a:pt x="19" y="388"/>
                  </a:cubicBezTo>
                  <a:close/>
                  <a:moveTo>
                    <a:pt x="19" y="317"/>
                  </a:moveTo>
                  <a:cubicBezTo>
                    <a:pt x="55" y="310"/>
                    <a:pt x="91" y="303"/>
                    <a:pt x="127" y="296"/>
                  </a:cubicBezTo>
                  <a:cubicBezTo>
                    <a:pt x="127" y="306"/>
                    <a:pt x="127" y="316"/>
                    <a:pt x="127" y="326"/>
                  </a:cubicBezTo>
                  <a:cubicBezTo>
                    <a:pt x="91" y="331"/>
                    <a:pt x="55" y="337"/>
                    <a:pt x="19" y="343"/>
                  </a:cubicBezTo>
                  <a:cubicBezTo>
                    <a:pt x="19" y="334"/>
                    <a:pt x="19" y="325"/>
                    <a:pt x="19" y="317"/>
                  </a:cubicBezTo>
                  <a:close/>
                  <a:moveTo>
                    <a:pt x="19" y="245"/>
                  </a:moveTo>
                  <a:cubicBezTo>
                    <a:pt x="55" y="236"/>
                    <a:pt x="91" y="228"/>
                    <a:pt x="127" y="220"/>
                  </a:cubicBezTo>
                  <a:cubicBezTo>
                    <a:pt x="127" y="230"/>
                    <a:pt x="127" y="240"/>
                    <a:pt x="127" y="249"/>
                  </a:cubicBezTo>
                  <a:cubicBezTo>
                    <a:pt x="91" y="257"/>
                    <a:pt x="55" y="264"/>
                    <a:pt x="19" y="272"/>
                  </a:cubicBezTo>
                  <a:cubicBezTo>
                    <a:pt x="19" y="263"/>
                    <a:pt x="19" y="254"/>
                    <a:pt x="19" y="245"/>
                  </a:cubicBezTo>
                  <a:close/>
                  <a:moveTo>
                    <a:pt x="19" y="173"/>
                  </a:moveTo>
                  <a:cubicBezTo>
                    <a:pt x="55" y="163"/>
                    <a:pt x="91" y="154"/>
                    <a:pt x="127" y="144"/>
                  </a:cubicBezTo>
                  <a:cubicBezTo>
                    <a:pt x="127" y="154"/>
                    <a:pt x="127" y="163"/>
                    <a:pt x="127" y="173"/>
                  </a:cubicBezTo>
                  <a:cubicBezTo>
                    <a:pt x="91" y="182"/>
                    <a:pt x="55" y="191"/>
                    <a:pt x="19" y="200"/>
                  </a:cubicBezTo>
                  <a:cubicBezTo>
                    <a:pt x="19" y="191"/>
                    <a:pt x="19" y="182"/>
                    <a:pt x="19" y="173"/>
                  </a:cubicBezTo>
                  <a:close/>
                  <a:moveTo>
                    <a:pt x="19" y="101"/>
                  </a:moveTo>
                  <a:cubicBezTo>
                    <a:pt x="127" y="68"/>
                    <a:pt x="127" y="68"/>
                    <a:pt x="127" y="68"/>
                  </a:cubicBezTo>
                  <a:cubicBezTo>
                    <a:pt x="127" y="97"/>
                    <a:pt x="127" y="97"/>
                    <a:pt x="127" y="97"/>
                  </a:cubicBezTo>
                  <a:cubicBezTo>
                    <a:pt x="19" y="129"/>
                    <a:pt x="19" y="129"/>
                    <a:pt x="19" y="129"/>
                  </a:cubicBezTo>
                  <a:lnTo>
                    <a:pt x="19" y="10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22"/>
            <p:cNvSpPr>
              <a:spLocks noEditPoints="1"/>
            </p:cNvSpPr>
            <p:nvPr/>
          </p:nvSpPr>
          <p:spPr bwMode="auto">
            <a:xfrm>
              <a:off x="7538669" y="2890591"/>
              <a:ext cx="841880" cy="3368767"/>
            </a:xfrm>
            <a:custGeom>
              <a:avLst/>
              <a:gdLst>
                <a:gd name="T0" fmla="*/ 49 w 285"/>
                <a:gd name="T1" fmla="*/ 1049 h 1140"/>
                <a:gd name="T2" fmla="*/ 97 w 285"/>
                <a:gd name="T3" fmla="*/ 988 h 1140"/>
                <a:gd name="T4" fmla="*/ 97 w 285"/>
                <a:gd name="T5" fmla="*/ 964 h 1140"/>
                <a:gd name="T6" fmla="*/ 49 w 285"/>
                <a:gd name="T7" fmla="*/ 910 h 1140"/>
                <a:gd name="T8" fmla="*/ 49 w 285"/>
                <a:gd name="T9" fmla="*/ 818 h 1140"/>
                <a:gd name="T10" fmla="*/ 49 w 285"/>
                <a:gd name="T11" fmla="*/ 703 h 1140"/>
                <a:gd name="T12" fmla="*/ 97 w 285"/>
                <a:gd name="T13" fmla="*/ 649 h 1140"/>
                <a:gd name="T14" fmla="*/ 97 w 285"/>
                <a:gd name="T15" fmla="*/ 625 h 1140"/>
                <a:gd name="T16" fmla="*/ 49 w 285"/>
                <a:gd name="T17" fmla="*/ 565 h 1140"/>
                <a:gd name="T18" fmla="*/ 49 w 285"/>
                <a:gd name="T19" fmla="*/ 473 h 1140"/>
                <a:gd name="T20" fmla="*/ 49 w 285"/>
                <a:gd name="T21" fmla="*/ 415 h 1140"/>
                <a:gd name="T22" fmla="*/ 97 w 285"/>
                <a:gd name="T23" fmla="*/ 310 h 1140"/>
                <a:gd name="T24" fmla="*/ 97 w 285"/>
                <a:gd name="T25" fmla="*/ 286 h 1140"/>
                <a:gd name="T26" fmla="*/ 49 w 285"/>
                <a:gd name="T27" fmla="*/ 219 h 1140"/>
                <a:gd name="T28" fmla="*/ 49 w 285"/>
                <a:gd name="T29" fmla="*/ 127 h 1140"/>
                <a:gd name="T30" fmla="*/ 159 w 285"/>
                <a:gd name="T31" fmla="*/ 133 h 1140"/>
                <a:gd name="T32" fmla="*/ 129 w 285"/>
                <a:gd name="T33" fmla="*/ 180 h 1140"/>
                <a:gd name="T34" fmla="*/ 129 w 285"/>
                <a:gd name="T35" fmla="*/ 205 h 1140"/>
                <a:gd name="T36" fmla="*/ 159 w 285"/>
                <a:gd name="T37" fmla="*/ 268 h 1140"/>
                <a:gd name="T38" fmla="*/ 159 w 285"/>
                <a:gd name="T39" fmla="*/ 353 h 1140"/>
                <a:gd name="T40" fmla="*/ 160 w 285"/>
                <a:gd name="T41" fmla="*/ 463 h 1140"/>
                <a:gd name="T42" fmla="*/ 129 w 285"/>
                <a:gd name="T43" fmla="*/ 514 h 1140"/>
                <a:gd name="T44" fmla="*/ 129 w 285"/>
                <a:gd name="T45" fmla="*/ 539 h 1140"/>
                <a:gd name="T46" fmla="*/ 160 w 285"/>
                <a:gd name="T47" fmla="*/ 598 h 1140"/>
                <a:gd name="T48" fmla="*/ 160 w 285"/>
                <a:gd name="T49" fmla="*/ 682 h 1140"/>
                <a:gd name="T50" fmla="*/ 160 w 285"/>
                <a:gd name="T51" fmla="*/ 792 h 1140"/>
                <a:gd name="T52" fmla="*/ 130 w 285"/>
                <a:gd name="T53" fmla="*/ 849 h 1140"/>
                <a:gd name="T54" fmla="*/ 130 w 285"/>
                <a:gd name="T55" fmla="*/ 874 h 1140"/>
                <a:gd name="T56" fmla="*/ 160 w 285"/>
                <a:gd name="T57" fmla="*/ 928 h 1140"/>
                <a:gd name="T58" fmla="*/ 161 w 285"/>
                <a:gd name="T59" fmla="*/ 1012 h 1140"/>
                <a:gd name="T60" fmla="*/ 186 w 285"/>
                <a:gd name="T61" fmla="*/ 1036 h 1140"/>
                <a:gd name="T62" fmla="*/ 208 w 285"/>
                <a:gd name="T63" fmla="*/ 980 h 1140"/>
                <a:gd name="T64" fmla="*/ 208 w 285"/>
                <a:gd name="T65" fmla="*/ 927 h 1140"/>
                <a:gd name="T66" fmla="*/ 186 w 285"/>
                <a:gd name="T67" fmla="*/ 901 h 1140"/>
                <a:gd name="T68" fmla="*/ 186 w 285"/>
                <a:gd name="T69" fmla="*/ 847 h 1140"/>
                <a:gd name="T70" fmla="*/ 186 w 285"/>
                <a:gd name="T71" fmla="*/ 738 h 1140"/>
                <a:gd name="T72" fmla="*/ 208 w 285"/>
                <a:gd name="T73" fmla="*/ 657 h 1140"/>
                <a:gd name="T74" fmla="*/ 208 w 285"/>
                <a:gd name="T75" fmla="*/ 631 h 1140"/>
                <a:gd name="T76" fmla="*/ 186 w 285"/>
                <a:gd name="T77" fmla="*/ 575 h 1140"/>
                <a:gd name="T78" fmla="*/ 186 w 285"/>
                <a:gd name="T79" fmla="*/ 492 h 1140"/>
                <a:gd name="T80" fmla="*/ 186 w 285"/>
                <a:gd name="T81" fmla="*/ 384 h 1140"/>
                <a:gd name="T82" fmla="*/ 208 w 285"/>
                <a:gd name="T83" fmla="*/ 334 h 1140"/>
                <a:gd name="T84" fmla="*/ 208 w 285"/>
                <a:gd name="T85" fmla="*/ 308 h 1140"/>
                <a:gd name="T86" fmla="*/ 208 w 285"/>
                <a:gd name="T87" fmla="*/ 254 h 1140"/>
                <a:gd name="T88" fmla="*/ 186 w 285"/>
                <a:gd name="T89" fmla="*/ 166 h 1140"/>
                <a:gd name="T90" fmla="*/ 228 w 285"/>
                <a:gd name="T91" fmla="*/ 1033 h 1140"/>
                <a:gd name="T92" fmla="*/ 247 w 285"/>
                <a:gd name="T93" fmla="*/ 978 h 1140"/>
                <a:gd name="T94" fmla="*/ 247 w 285"/>
                <a:gd name="T95" fmla="*/ 951 h 1140"/>
                <a:gd name="T96" fmla="*/ 228 w 285"/>
                <a:gd name="T97" fmla="*/ 899 h 1140"/>
                <a:gd name="T98" fmla="*/ 228 w 285"/>
                <a:gd name="T99" fmla="*/ 820 h 1140"/>
                <a:gd name="T100" fmla="*/ 229 w 285"/>
                <a:gd name="T101" fmla="*/ 713 h 1140"/>
                <a:gd name="T102" fmla="*/ 248 w 285"/>
                <a:gd name="T103" fmla="*/ 661 h 1140"/>
                <a:gd name="T104" fmla="*/ 248 w 285"/>
                <a:gd name="T105" fmla="*/ 634 h 1140"/>
                <a:gd name="T106" fmla="*/ 229 w 285"/>
                <a:gd name="T107" fmla="*/ 579 h 1140"/>
                <a:gd name="T108" fmla="*/ 229 w 285"/>
                <a:gd name="T109" fmla="*/ 499 h 1140"/>
                <a:gd name="T110" fmla="*/ 230 w 285"/>
                <a:gd name="T111" fmla="*/ 393 h 1140"/>
                <a:gd name="T112" fmla="*/ 249 w 285"/>
                <a:gd name="T113" fmla="*/ 343 h 1140"/>
                <a:gd name="T114" fmla="*/ 249 w 285"/>
                <a:gd name="T115" fmla="*/ 316 h 1140"/>
                <a:gd name="T116" fmla="*/ 230 w 285"/>
                <a:gd name="T117" fmla="*/ 259 h 1140"/>
                <a:gd name="T118" fmla="*/ 230 w 285"/>
                <a:gd name="T119" fmla="*/ 179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5" h="1140">
                  <a:moveTo>
                    <a:pt x="285" y="9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140"/>
                    <a:pt x="0" y="1140"/>
                    <a:pt x="0" y="1140"/>
                  </a:cubicBezTo>
                  <a:cubicBezTo>
                    <a:pt x="285" y="1097"/>
                    <a:pt x="285" y="1097"/>
                    <a:pt x="285" y="1097"/>
                  </a:cubicBezTo>
                  <a:lnTo>
                    <a:pt x="285" y="98"/>
                  </a:lnTo>
                  <a:close/>
                  <a:moveTo>
                    <a:pt x="49" y="1049"/>
                  </a:moveTo>
                  <a:cubicBezTo>
                    <a:pt x="97" y="1045"/>
                    <a:pt x="97" y="1045"/>
                    <a:pt x="97" y="1045"/>
                  </a:cubicBezTo>
                  <a:cubicBezTo>
                    <a:pt x="97" y="1077"/>
                    <a:pt x="97" y="1077"/>
                    <a:pt x="97" y="1077"/>
                  </a:cubicBezTo>
                  <a:cubicBezTo>
                    <a:pt x="49" y="1083"/>
                    <a:pt x="49" y="1083"/>
                    <a:pt x="49" y="1083"/>
                  </a:cubicBezTo>
                  <a:lnTo>
                    <a:pt x="49" y="1049"/>
                  </a:lnTo>
                  <a:close/>
                  <a:moveTo>
                    <a:pt x="49" y="991"/>
                  </a:moveTo>
                  <a:cubicBezTo>
                    <a:pt x="65" y="990"/>
                    <a:pt x="81" y="989"/>
                    <a:pt x="97" y="988"/>
                  </a:cubicBezTo>
                  <a:cubicBezTo>
                    <a:pt x="97" y="999"/>
                    <a:pt x="97" y="1009"/>
                    <a:pt x="97" y="1020"/>
                  </a:cubicBezTo>
                  <a:cubicBezTo>
                    <a:pt x="81" y="1022"/>
                    <a:pt x="65" y="1024"/>
                    <a:pt x="49" y="1025"/>
                  </a:cubicBezTo>
                  <a:cubicBezTo>
                    <a:pt x="49" y="1014"/>
                    <a:pt x="49" y="1003"/>
                    <a:pt x="49" y="991"/>
                  </a:cubicBezTo>
                  <a:close/>
                  <a:moveTo>
                    <a:pt x="49" y="934"/>
                  </a:moveTo>
                  <a:cubicBezTo>
                    <a:pt x="65" y="933"/>
                    <a:pt x="81" y="932"/>
                    <a:pt x="97" y="932"/>
                  </a:cubicBezTo>
                  <a:cubicBezTo>
                    <a:pt x="97" y="942"/>
                    <a:pt x="97" y="953"/>
                    <a:pt x="97" y="964"/>
                  </a:cubicBezTo>
                  <a:cubicBezTo>
                    <a:pt x="81" y="965"/>
                    <a:pt x="65" y="966"/>
                    <a:pt x="49" y="968"/>
                  </a:cubicBezTo>
                  <a:cubicBezTo>
                    <a:pt x="49" y="956"/>
                    <a:pt x="49" y="945"/>
                    <a:pt x="49" y="934"/>
                  </a:cubicBezTo>
                  <a:close/>
                  <a:moveTo>
                    <a:pt x="49" y="876"/>
                  </a:moveTo>
                  <a:cubicBezTo>
                    <a:pt x="65" y="876"/>
                    <a:pt x="81" y="875"/>
                    <a:pt x="97" y="875"/>
                  </a:cubicBezTo>
                  <a:cubicBezTo>
                    <a:pt x="97" y="886"/>
                    <a:pt x="97" y="896"/>
                    <a:pt x="97" y="907"/>
                  </a:cubicBezTo>
                  <a:cubicBezTo>
                    <a:pt x="81" y="908"/>
                    <a:pt x="65" y="909"/>
                    <a:pt x="49" y="910"/>
                  </a:cubicBezTo>
                  <a:cubicBezTo>
                    <a:pt x="49" y="899"/>
                    <a:pt x="49" y="887"/>
                    <a:pt x="49" y="876"/>
                  </a:cubicBezTo>
                  <a:close/>
                  <a:moveTo>
                    <a:pt x="49" y="818"/>
                  </a:moveTo>
                  <a:cubicBezTo>
                    <a:pt x="65" y="818"/>
                    <a:pt x="81" y="819"/>
                    <a:pt x="97" y="819"/>
                  </a:cubicBezTo>
                  <a:cubicBezTo>
                    <a:pt x="97" y="829"/>
                    <a:pt x="97" y="840"/>
                    <a:pt x="97" y="851"/>
                  </a:cubicBezTo>
                  <a:cubicBezTo>
                    <a:pt x="81" y="851"/>
                    <a:pt x="65" y="852"/>
                    <a:pt x="49" y="853"/>
                  </a:cubicBezTo>
                  <a:cubicBezTo>
                    <a:pt x="49" y="841"/>
                    <a:pt x="49" y="830"/>
                    <a:pt x="49" y="818"/>
                  </a:cubicBezTo>
                  <a:close/>
                  <a:moveTo>
                    <a:pt x="49" y="761"/>
                  </a:moveTo>
                  <a:cubicBezTo>
                    <a:pt x="65" y="761"/>
                    <a:pt x="81" y="762"/>
                    <a:pt x="97" y="762"/>
                  </a:cubicBezTo>
                  <a:cubicBezTo>
                    <a:pt x="97" y="773"/>
                    <a:pt x="97" y="783"/>
                    <a:pt x="97" y="794"/>
                  </a:cubicBezTo>
                  <a:cubicBezTo>
                    <a:pt x="81" y="794"/>
                    <a:pt x="65" y="795"/>
                    <a:pt x="49" y="795"/>
                  </a:cubicBezTo>
                  <a:cubicBezTo>
                    <a:pt x="49" y="784"/>
                    <a:pt x="49" y="772"/>
                    <a:pt x="49" y="761"/>
                  </a:cubicBezTo>
                  <a:close/>
                  <a:moveTo>
                    <a:pt x="49" y="703"/>
                  </a:moveTo>
                  <a:cubicBezTo>
                    <a:pt x="65" y="704"/>
                    <a:pt x="81" y="705"/>
                    <a:pt x="97" y="706"/>
                  </a:cubicBezTo>
                  <a:cubicBezTo>
                    <a:pt x="97" y="716"/>
                    <a:pt x="97" y="727"/>
                    <a:pt x="97" y="738"/>
                  </a:cubicBezTo>
                  <a:cubicBezTo>
                    <a:pt x="81" y="738"/>
                    <a:pt x="65" y="737"/>
                    <a:pt x="49" y="737"/>
                  </a:cubicBezTo>
                  <a:cubicBezTo>
                    <a:pt x="49" y="726"/>
                    <a:pt x="49" y="715"/>
                    <a:pt x="49" y="703"/>
                  </a:cubicBezTo>
                  <a:close/>
                  <a:moveTo>
                    <a:pt x="49" y="645"/>
                  </a:moveTo>
                  <a:cubicBezTo>
                    <a:pt x="65" y="647"/>
                    <a:pt x="81" y="648"/>
                    <a:pt x="97" y="649"/>
                  </a:cubicBezTo>
                  <a:cubicBezTo>
                    <a:pt x="97" y="660"/>
                    <a:pt x="97" y="671"/>
                    <a:pt x="97" y="681"/>
                  </a:cubicBezTo>
                  <a:cubicBezTo>
                    <a:pt x="81" y="681"/>
                    <a:pt x="65" y="680"/>
                    <a:pt x="49" y="680"/>
                  </a:cubicBezTo>
                  <a:cubicBezTo>
                    <a:pt x="49" y="668"/>
                    <a:pt x="49" y="657"/>
                    <a:pt x="49" y="645"/>
                  </a:cubicBezTo>
                  <a:close/>
                  <a:moveTo>
                    <a:pt x="49" y="588"/>
                  </a:moveTo>
                  <a:cubicBezTo>
                    <a:pt x="65" y="590"/>
                    <a:pt x="81" y="591"/>
                    <a:pt x="97" y="593"/>
                  </a:cubicBezTo>
                  <a:cubicBezTo>
                    <a:pt x="97" y="603"/>
                    <a:pt x="97" y="614"/>
                    <a:pt x="97" y="625"/>
                  </a:cubicBezTo>
                  <a:cubicBezTo>
                    <a:pt x="81" y="624"/>
                    <a:pt x="65" y="623"/>
                    <a:pt x="49" y="622"/>
                  </a:cubicBezTo>
                  <a:cubicBezTo>
                    <a:pt x="49" y="611"/>
                    <a:pt x="49" y="599"/>
                    <a:pt x="49" y="588"/>
                  </a:cubicBezTo>
                  <a:close/>
                  <a:moveTo>
                    <a:pt x="49" y="530"/>
                  </a:moveTo>
                  <a:cubicBezTo>
                    <a:pt x="65" y="532"/>
                    <a:pt x="81" y="534"/>
                    <a:pt x="97" y="536"/>
                  </a:cubicBezTo>
                  <a:cubicBezTo>
                    <a:pt x="97" y="547"/>
                    <a:pt x="97" y="558"/>
                    <a:pt x="97" y="568"/>
                  </a:cubicBezTo>
                  <a:cubicBezTo>
                    <a:pt x="81" y="567"/>
                    <a:pt x="65" y="566"/>
                    <a:pt x="49" y="565"/>
                  </a:cubicBezTo>
                  <a:cubicBezTo>
                    <a:pt x="49" y="553"/>
                    <a:pt x="49" y="542"/>
                    <a:pt x="49" y="530"/>
                  </a:cubicBezTo>
                  <a:close/>
                  <a:moveTo>
                    <a:pt x="49" y="473"/>
                  </a:moveTo>
                  <a:cubicBezTo>
                    <a:pt x="65" y="475"/>
                    <a:pt x="81" y="477"/>
                    <a:pt x="97" y="480"/>
                  </a:cubicBezTo>
                  <a:cubicBezTo>
                    <a:pt x="97" y="490"/>
                    <a:pt x="97" y="501"/>
                    <a:pt x="97" y="512"/>
                  </a:cubicBezTo>
                  <a:cubicBezTo>
                    <a:pt x="81" y="510"/>
                    <a:pt x="65" y="508"/>
                    <a:pt x="49" y="507"/>
                  </a:cubicBezTo>
                  <a:cubicBezTo>
                    <a:pt x="49" y="495"/>
                    <a:pt x="49" y="484"/>
                    <a:pt x="49" y="473"/>
                  </a:cubicBezTo>
                  <a:close/>
                  <a:moveTo>
                    <a:pt x="49" y="392"/>
                  </a:moveTo>
                  <a:cubicBezTo>
                    <a:pt x="49" y="380"/>
                    <a:pt x="49" y="369"/>
                    <a:pt x="49" y="357"/>
                  </a:cubicBezTo>
                  <a:cubicBezTo>
                    <a:pt x="65" y="361"/>
                    <a:pt x="81" y="364"/>
                    <a:pt x="97" y="367"/>
                  </a:cubicBezTo>
                  <a:cubicBezTo>
                    <a:pt x="97" y="378"/>
                    <a:pt x="97" y="388"/>
                    <a:pt x="97" y="399"/>
                  </a:cubicBezTo>
                  <a:cubicBezTo>
                    <a:pt x="81" y="396"/>
                    <a:pt x="65" y="394"/>
                    <a:pt x="49" y="392"/>
                  </a:cubicBezTo>
                  <a:close/>
                  <a:moveTo>
                    <a:pt x="49" y="415"/>
                  </a:moveTo>
                  <a:cubicBezTo>
                    <a:pt x="65" y="418"/>
                    <a:pt x="81" y="421"/>
                    <a:pt x="97" y="423"/>
                  </a:cubicBezTo>
                  <a:cubicBezTo>
                    <a:pt x="97" y="434"/>
                    <a:pt x="97" y="445"/>
                    <a:pt x="97" y="455"/>
                  </a:cubicBezTo>
                  <a:cubicBezTo>
                    <a:pt x="81" y="453"/>
                    <a:pt x="65" y="451"/>
                    <a:pt x="49" y="449"/>
                  </a:cubicBezTo>
                  <a:cubicBezTo>
                    <a:pt x="49" y="438"/>
                    <a:pt x="49" y="426"/>
                    <a:pt x="49" y="415"/>
                  </a:cubicBezTo>
                  <a:close/>
                  <a:moveTo>
                    <a:pt x="49" y="300"/>
                  </a:moveTo>
                  <a:cubicBezTo>
                    <a:pt x="65" y="303"/>
                    <a:pt x="81" y="307"/>
                    <a:pt x="97" y="310"/>
                  </a:cubicBezTo>
                  <a:cubicBezTo>
                    <a:pt x="97" y="321"/>
                    <a:pt x="97" y="332"/>
                    <a:pt x="97" y="342"/>
                  </a:cubicBezTo>
                  <a:cubicBezTo>
                    <a:pt x="81" y="340"/>
                    <a:pt x="65" y="337"/>
                    <a:pt x="49" y="334"/>
                  </a:cubicBezTo>
                  <a:cubicBezTo>
                    <a:pt x="49" y="323"/>
                    <a:pt x="49" y="311"/>
                    <a:pt x="49" y="300"/>
                  </a:cubicBezTo>
                  <a:close/>
                  <a:moveTo>
                    <a:pt x="49" y="242"/>
                  </a:moveTo>
                  <a:cubicBezTo>
                    <a:pt x="65" y="246"/>
                    <a:pt x="81" y="250"/>
                    <a:pt x="97" y="254"/>
                  </a:cubicBezTo>
                  <a:cubicBezTo>
                    <a:pt x="97" y="265"/>
                    <a:pt x="97" y="275"/>
                    <a:pt x="97" y="286"/>
                  </a:cubicBezTo>
                  <a:cubicBezTo>
                    <a:pt x="81" y="283"/>
                    <a:pt x="65" y="280"/>
                    <a:pt x="49" y="276"/>
                  </a:cubicBezTo>
                  <a:cubicBezTo>
                    <a:pt x="49" y="265"/>
                    <a:pt x="49" y="254"/>
                    <a:pt x="49" y="242"/>
                  </a:cubicBezTo>
                  <a:close/>
                  <a:moveTo>
                    <a:pt x="49" y="185"/>
                  </a:moveTo>
                  <a:cubicBezTo>
                    <a:pt x="65" y="189"/>
                    <a:pt x="81" y="193"/>
                    <a:pt x="97" y="197"/>
                  </a:cubicBezTo>
                  <a:cubicBezTo>
                    <a:pt x="97" y="208"/>
                    <a:pt x="97" y="219"/>
                    <a:pt x="97" y="229"/>
                  </a:cubicBezTo>
                  <a:cubicBezTo>
                    <a:pt x="81" y="226"/>
                    <a:pt x="65" y="222"/>
                    <a:pt x="49" y="219"/>
                  </a:cubicBezTo>
                  <a:cubicBezTo>
                    <a:pt x="49" y="207"/>
                    <a:pt x="49" y="196"/>
                    <a:pt x="49" y="185"/>
                  </a:cubicBezTo>
                  <a:close/>
                  <a:moveTo>
                    <a:pt x="49" y="127"/>
                  </a:moveTo>
                  <a:cubicBezTo>
                    <a:pt x="65" y="132"/>
                    <a:pt x="81" y="136"/>
                    <a:pt x="97" y="141"/>
                  </a:cubicBezTo>
                  <a:cubicBezTo>
                    <a:pt x="97" y="152"/>
                    <a:pt x="97" y="162"/>
                    <a:pt x="97" y="173"/>
                  </a:cubicBezTo>
                  <a:cubicBezTo>
                    <a:pt x="81" y="169"/>
                    <a:pt x="65" y="165"/>
                    <a:pt x="49" y="161"/>
                  </a:cubicBezTo>
                  <a:cubicBezTo>
                    <a:pt x="49" y="150"/>
                    <a:pt x="49" y="138"/>
                    <a:pt x="49" y="127"/>
                  </a:cubicBezTo>
                  <a:close/>
                  <a:moveTo>
                    <a:pt x="97" y="116"/>
                  </a:moveTo>
                  <a:cubicBezTo>
                    <a:pt x="49" y="104"/>
                    <a:pt x="49" y="104"/>
                    <a:pt x="49" y="104"/>
                  </a:cubicBezTo>
                  <a:cubicBezTo>
                    <a:pt x="49" y="69"/>
                    <a:pt x="49" y="69"/>
                    <a:pt x="49" y="69"/>
                  </a:cubicBezTo>
                  <a:cubicBezTo>
                    <a:pt x="97" y="85"/>
                    <a:pt x="97" y="85"/>
                    <a:pt x="97" y="85"/>
                  </a:cubicBezTo>
                  <a:lnTo>
                    <a:pt x="97" y="116"/>
                  </a:lnTo>
                  <a:close/>
                  <a:moveTo>
                    <a:pt x="159" y="133"/>
                  </a:moveTo>
                  <a:cubicBezTo>
                    <a:pt x="129" y="125"/>
                    <a:pt x="129" y="125"/>
                    <a:pt x="129" y="125"/>
                  </a:cubicBezTo>
                  <a:cubicBezTo>
                    <a:pt x="129" y="94"/>
                    <a:pt x="129" y="94"/>
                    <a:pt x="129" y="94"/>
                  </a:cubicBezTo>
                  <a:cubicBezTo>
                    <a:pt x="159" y="104"/>
                    <a:pt x="159" y="104"/>
                    <a:pt x="159" y="104"/>
                  </a:cubicBezTo>
                  <a:lnTo>
                    <a:pt x="159" y="133"/>
                  </a:lnTo>
                  <a:close/>
                  <a:moveTo>
                    <a:pt x="159" y="188"/>
                  </a:moveTo>
                  <a:cubicBezTo>
                    <a:pt x="149" y="185"/>
                    <a:pt x="139" y="183"/>
                    <a:pt x="129" y="180"/>
                  </a:cubicBezTo>
                  <a:cubicBezTo>
                    <a:pt x="129" y="170"/>
                    <a:pt x="129" y="160"/>
                    <a:pt x="129" y="150"/>
                  </a:cubicBezTo>
                  <a:cubicBezTo>
                    <a:pt x="139" y="153"/>
                    <a:pt x="149" y="156"/>
                    <a:pt x="159" y="159"/>
                  </a:cubicBezTo>
                  <a:cubicBezTo>
                    <a:pt x="159" y="168"/>
                    <a:pt x="159" y="178"/>
                    <a:pt x="159" y="188"/>
                  </a:cubicBezTo>
                  <a:close/>
                  <a:moveTo>
                    <a:pt x="159" y="243"/>
                  </a:moveTo>
                  <a:cubicBezTo>
                    <a:pt x="149" y="240"/>
                    <a:pt x="139" y="238"/>
                    <a:pt x="129" y="236"/>
                  </a:cubicBezTo>
                  <a:cubicBezTo>
                    <a:pt x="129" y="226"/>
                    <a:pt x="129" y="215"/>
                    <a:pt x="129" y="205"/>
                  </a:cubicBezTo>
                  <a:cubicBezTo>
                    <a:pt x="139" y="208"/>
                    <a:pt x="149" y="211"/>
                    <a:pt x="159" y="213"/>
                  </a:cubicBezTo>
                  <a:cubicBezTo>
                    <a:pt x="159" y="223"/>
                    <a:pt x="159" y="233"/>
                    <a:pt x="159" y="243"/>
                  </a:cubicBezTo>
                  <a:close/>
                  <a:moveTo>
                    <a:pt x="159" y="298"/>
                  </a:moveTo>
                  <a:cubicBezTo>
                    <a:pt x="149" y="296"/>
                    <a:pt x="139" y="294"/>
                    <a:pt x="129" y="292"/>
                  </a:cubicBezTo>
                  <a:cubicBezTo>
                    <a:pt x="129" y="281"/>
                    <a:pt x="129" y="271"/>
                    <a:pt x="129" y="261"/>
                  </a:cubicBezTo>
                  <a:cubicBezTo>
                    <a:pt x="139" y="263"/>
                    <a:pt x="149" y="266"/>
                    <a:pt x="159" y="268"/>
                  </a:cubicBezTo>
                  <a:cubicBezTo>
                    <a:pt x="159" y="278"/>
                    <a:pt x="159" y="288"/>
                    <a:pt x="159" y="298"/>
                  </a:cubicBezTo>
                  <a:close/>
                  <a:moveTo>
                    <a:pt x="159" y="353"/>
                  </a:moveTo>
                  <a:cubicBezTo>
                    <a:pt x="149" y="351"/>
                    <a:pt x="139" y="349"/>
                    <a:pt x="129" y="347"/>
                  </a:cubicBezTo>
                  <a:cubicBezTo>
                    <a:pt x="129" y="337"/>
                    <a:pt x="129" y="327"/>
                    <a:pt x="129" y="317"/>
                  </a:cubicBezTo>
                  <a:cubicBezTo>
                    <a:pt x="139" y="319"/>
                    <a:pt x="149" y="321"/>
                    <a:pt x="159" y="323"/>
                  </a:cubicBezTo>
                  <a:cubicBezTo>
                    <a:pt x="159" y="333"/>
                    <a:pt x="159" y="343"/>
                    <a:pt x="159" y="353"/>
                  </a:cubicBezTo>
                  <a:close/>
                  <a:moveTo>
                    <a:pt x="159" y="408"/>
                  </a:moveTo>
                  <a:cubicBezTo>
                    <a:pt x="149" y="406"/>
                    <a:pt x="139" y="405"/>
                    <a:pt x="129" y="403"/>
                  </a:cubicBezTo>
                  <a:cubicBezTo>
                    <a:pt x="129" y="393"/>
                    <a:pt x="129" y="383"/>
                    <a:pt x="129" y="372"/>
                  </a:cubicBezTo>
                  <a:cubicBezTo>
                    <a:pt x="139" y="374"/>
                    <a:pt x="149" y="376"/>
                    <a:pt x="159" y="378"/>
                  </a:cubicBezTo>
                  <a:cubicBezTo>
                    <a:pt x="159" y="388"/>
                    <a:pt x="159" y="398"/>
                    <a:pt x="159" y="408"/>
                  </a:cubicBezTo>
                  <a:close/>
                  <a:moveTo>
                    <a:pt x="160" y="463"/>
                  </a:moveTo>
                  <a:cubicBezTo>
                    <a:pt x="149" y="461"/>
                    <a:pt x="139" y="460"/>
                    <a:pt x="129" y="459"/>
                  </a:cubicBezTo>
                  <a:cubicBezTo>
                    <a:pt x="129" y="448"/>
                    <a:pt x="129" y="438"/>
                    <a:pt x="129" y="428"/>
                  </a:cubicBezTo>
                  <a:cubicBezTo>
                    <a:pt x="139" y="430"/>
                    <a:pt x="149" y="432"/>
                    <a:pt x="160" y="433"/>
                  </a:cubicBezTo>
                  <a:cubicBezTo>
                    <a:pt x="160" y="443"/>
                    <a:pt x="160" y="453"/>
                    <a:pt x="160" y="463"/>
                  </a:cubicBezTo>
                  <a:close/>
                  <a:moveTo>
                    <a:pt x="160" y="518"/>
                  </a:moveTo>
                  <a:cubicBezTo>
                    <a:pt x="149" y="516"/>
                    <a:pt x="139" y="515"/>
                    <a:pt x="129" y="514"/>
                  </a:cubicBezTo>
                  <a:cubicBezTo>
                    <a:pt x="129" y="504"/>
                    <a:pt x="129" y="494"/>
                    <a:pt x="129" y="484"/>
                  </a:cubicBezTo>
                  <a:cubicBezTo>
                    <a:pt x="139" y="485"/>
                    <a:pt x="149" y="487"/>
                    <a:pt x="160" y="488"/>
                  </a:cubicBezTo>
                  <a:cubicBezTo>
                    <a:pt x="160" y="498"/>
                    <a:pt x="160" y="508"/>
                    <a:pt x="160" y="518"/>
                  </a:cubicBezTo>
                  <a:close/>
                  <a:moveTo>
                    <a:pt x="160" y="572"/>
                  </a:moveTo>
                  <a:cubicBezTo>
                    <a:pt x="150" y="572"/>
                    <a:pt x="139" y="571"/>
                    <a:pt x="129" y="570"/>
                  </a:cubicBezTo>
                  <a:cubicBezTo>
                    <a:pt x="129" y="560"/>
                    <a:pt x="129" y="550"/>
                    <a:pt x="129" y="539"/>
                  </a:cubicBezTo>
                  <a:cubicBezTo>
                    <a:pt x="139" y="541"/>
                    <a:pt x="150" y="542"/>
                    <a:pt x="160" y="543"/>
                  </a:cubicBezTo>
                  <a:cubicBezTo>
                    <a:pt x="160" y="553"/>
                    <a:pt x="160" y="563"/>
                    <a:pt x="160" y="572"/>
                  </a:cubicBezTo>
                  <a:close/>
                  <a:moveTo>
                    <a:pt x="160" y="627"/>
                  </a:moveTo>
                  <a:cubicBezTo>
                    <a:pt x="150" y="627"/>
                    <a:pt x="140" y="626"/>
                    <a:pt x="129" y="626"/>
                  </a:cubicBezTo>
                  <a:cubicBezTo>
                    <a:pt x="129" y="616"/>
                    <a:pt x="129" y="605"/>
                    <a:pt x="129" y="595"/>
                  </a:cubicBezTo>
                  <a:cubicBezTo>
                    <a:pt x="140" y="596"/>
                    <a:pt x="150" y="597"/>
                    <a:pt x="160" y="598"/>
                  </a:cubicBezTo>
                  <a:cubicBezTo>
                    <a:pt x="160" y="608"/>
                    <a:pt x="160" y="618"/>
                    <a:pt x="160" y="627"/>
                  </a:cubicBezTo>
                  <a:close/>
                  <a:moveTo>
                    <a:pt x="160" y="682"/>
                  </a:moveTo>
                  <a:cubicBezTo>
                    <a:pt x="150" y="682"/>
                    <a:pt x="140" y="682"/>
                    <a:pt x="130" y="681"/>
                  </a:cubicBezTo>
                  <a:cubicBezTo>
                    <a:pt x="130" y="671"/>
                    <a:pt x="130" y="661"/>
                    <a:pt x="130" y="651"/>
                  </a:cubicBezTo>
                  <a:cubicBezTo>
                    <a:pt x="140" y="652"/>
                    <a:pt x="150" y="652"/>
                    <a:pt x="160" y="653"/>
                  </a:cubicBezTo>
                  <a:cubicBezTo>
                    <a:pt x="160" y="663"/>
                    <a:pt x="160" y="673"/>
                    <a:pt x="160" y="682"/>
                  </a:cubicBezTo>
                  <a:close/>
                  <a:moveTo>
                    <a:pt x="160" y="737"/>
                  </a:moveTo>
                  <a:cubicBezTo>
                    <a:pt x="150" y="737"/>
                    <a:pt x="140" y="737"/>
                    <a:pt x="130" y="737"/>
                  </a:cubicBezTo>
                  <a:cubicBezTo>
                    <a:pt x="130" y="727"/>
                    <a:pt x="130" y="717"/>
                    <a:pt x="130" y="706"/>
                  </a:cubicBezTo>
                  <a:cubicBezTo>
                    <a:pt x="140" y="707"/>
                    <a:pt x="150" y="708"/>
                    <a:pt x="160" y="708"/>
                  </a:cubicBezTo>
                  <a:cubicBezTo>
                    <a:pt x="160" y="718"/>
                    <a:pt x="160" y="728"/>
                    <a:pt x="160" y="737"/>
                  </a:cubicBezTo>
                  <a:close/>
                  <a:moveTo>
                    <a:pt x="160" y="792"/>
                  </a:moveTo>
                  <a:cubicBezTo>
                    <a:pt x="150" y="793"/>
                    <a:pt x="140" y="793"/>
                    <a:pt x="130" y="793"/>
                  </a:cubicBezTo>
                  <a:cubicBezTo>
                    <a:pt x="130" y="783"/>
                    <a:pt x="130" y="772"/>
                    <a:pt x="130" y="762"/>
                  </a:cubicBezTo>
                  <a:cubicBezTo>
                    <a:pt x="140" y="762"/>
                    <a:pt x="150" y="763"/>
                    <a:pt x="160" y="763"/>
                  </a:cubicBezTo>
                  <a:cubicBezTo>
                    <a:pt x="160" y="773"/>
                    <a:pt x="160" y="783"/>
                    <a:pt x="160" y="792"/>
                  </a:cubicBezTo>
                  <a:close/>
                  <a:moveTo>
                    <a:pt x="160" y="847"/>
                  </a:moveTo>
                  <a:cubicBezTo>
                    <a:pt x="150" y="848"/>
                    <a:pt x="140" y="848"/>
                    <a:pt x="130" y="849"/>
                  </a:cubicBezTo>
                  <a:cubicBezTo>
                    <a:pt x="130" y="838"/>
                    <a:pt x="130" y="828"/>
                    <a:pt x="130" y="818"/>
                  </a:cubicBezTo>
                  <a:cubicBezTo>
                    <a:pt x="140" y="818"/>
                    <a:pt x="150" y="818"/>
                    <a:pt x="160" y="818"/>
                  </a:cubicBezTo>
                  <a:cubicBezTo>
                    <a:pt x="160" y="828"/>
                    <a:pt x="160" y="838"/>
                    <a:pt x="160" y="847"/>
                  </a:cubicBezTo>
                  <a:close/>
                  <a:moveTo>
                    <a:pt x="160" y="902"/>
                  </a:moveTo>
                  <a:cubicBezTo>
                    <a:pt x="150" y="903"/>
                    <a:pt x="140" y="904"/>
                    <a:pt x="130" y="904"/>
                  </a:cubicBezTo>
                  <a:cubicBezTo>
                    <a:pt x="130" y="894"/>
                    <a:pt x="130" y="884"/>
                    <a:pt x="130" y="874"/>
                  </a:cubicBezTo>
                  <a:cubicBezTo>
                    <a:pt x="140" y="873"/>
                    <a:pt x="150" y="873"/>
                    <a:pt x="160" y="873"/>
                  </a:cubicBezTo>
                  <a:cubicBezTo>
                    <a:pt x="160" y="883"/>
                    <a:pt x="160" y="893"/>
                    <a:pt x="160" y="902"/>
                  </a:cubicBezTo>
                  <a:close/>
                  <a:moveTo>
                    <a:pt x="160" y="957"/>
                  </a:moveTo>
                  <a:cubicBezTo>
                    <a:pt x="150" y="958"/>
                    <a:pt x="140" y="959"/>
                    <a:pt x="130" y="960"/>
                  </a:cubicBezTo>
                  <a:cubicBezTo>
                    <a:pt x="130" y="950"/>
                    <a:pt x="130" y="939"/>
                    <a:pt x="130" y="929"/>
                  </a:cubicBezTo>
                  <a:cubicBezTo>
                    <a:pt x="140" y="929"/>
                    <a:pt x="150" y="928"/>
                    <a:pt x="160" y="928"/>
                  </a:cubicBezTo>
                  <a:cubicBezTo>
                    <a:pt x="160" y="938"/>
                    <a:pt x="160" y="947"/>
                    <a:pt x="160" y="957"/>
                  </a:cubicBezTo>
                  <a:close/>
                  <a:moveTo>
                    <a:pt x="161" y="1012"/>
                  </a:moveTo>
                  <a:cubicBezTo>
                    <a:pt x="150" y="1013"/>
                    <a:pt x="140" y="1014"/>
                    <a:pt x="130" y="1016"/>
                  </a:cubicBezTo>
                  <a:cubicBezTo>
                    <a:pt x="130" y="1005"/>
                    <a:pt x="130" y="995"/>
                    <a:pt x="130" y="985"/>
                  </a:cubicBezTo>
                  <a:cubicBezTo>
                    <a:pt x="140" y="984"/>
                    <a:pt x="150" y="984"/>
                    <a:pt x="161" y="983"/>
                  </a:cubicBezTo>
                  <a:cubicBezTo>
                    <a:pt x="161" y="993"/>
                    <a:pt x="161" y="1002"/>
                    <a:pt x="161" y="1012"/>
                  </a:cubicBezTo>
                  <a:close/>
                  <a:moveTo>
                    <a:pt x="161" y="1067"/>
                  </a:moveTo>
                  <a:cubicBezTo>
                    <a:pt x="130" y="1071"/>
                    <a:pt x="130" y="1071"/>
                    <a:pt x="130" y="1071"/>
                  </a:cubicBezTo>
                  <a:cubicBezTo>
                    <a:pt x="130" y="1041"/>
                    <a:pt x="130" y="1041"/>
                    <a:pt x="130" y="1041"/>
                  </a:cubicBezTo>
                  <a:cubicBezTo>
                    <a:pt x="161" y="1038"/>
                    <a:pt x="161" y="1038"/>
                    <a:pt x="161" y="1038"/>
                  </a:cubicBezTo>
                  <a:lnTo>
                    <a:pt x="161" y="1067"/>
                  </a:lnTo>
                  <a:close/>
                  <a:moveTo>
                    <a:pt x="186" y="1036"/>
                  </a:moveTo>
                  <a:cubicBezTo>
                    <a:pt x="208" y="1034"/>
                    <a:pt x="208" y="1034"/>
                    <a:pt x="208" y="1034"/>
                  </a:cubicBezTo>
                  <a:cubicBezTo>
                    <a:pt x="208" y="1061"/>
                    <a:pt x="208" y="1061"/>
                    <a:pt x="208" y="1061"/>
                  </a:cubicBezTo>
                  <a:cubicBezTo>
                    <a:pt x="186" y="1065"/>
                    <a:pt x="186" y="1065"/>
                    <a:pt x="186" y="1065"/>
                  </a:cubicBezTo>
                  <a:lnTo>
                    <a:pt x="186" y="1036"/>
                  </a:lnTo>
                  <a:close/>
                  <a:moveTo>
                    <a:pt x="186" y="982"/>
                  </a:moveTo>
                  <a:cubicBezTo>
                    <a:pt x="193" y="981"/>
                    <a:pt x="200" y="981"/>
                    <a:pt x="208" y="980"/>
                  </a:cubicBezTo>
                  <a:cubicBezTo>
                    <a:pt x="208" y="990"/>
                    <a:pt x="208" y="999"/>
                    <a:pt x="208" y="1008"/>
                  </a:cubicBezTo>
                  <a:cubicBezTo>
                    <a:pt x="200" y="1008"/>
                    <a:pt x="193" y="1009"/>
                    <a:pt x="186" y="1010"/>
                  </a:cubicBezTo>
                  <a:cubicBezTo>
                    <a:pt x="186" y="1001"/>
                    <a:pt x="186" y="991"/>
                    <a:pt x="186" y="982"/>
                  </a:cubicBezTo>
                  <a:close/>
                  <a:moveTo>
                    <a:pt x="186" y="956"/>
                  </a:moveTo>
                  <a:cubicBezTo>
                    <a:pt x="186" y="946"/>
                    <a:pt x="186" y="937"/>
                    <a:pt x="186" y="928"/>
                  </a:cubicBezTo>
                  <a:cubicBezTo>
                    <a:pt x="193" y="927"/>
                    <a:pt x="200" y="927"/>
                    <a:pt x="208" y="927"/>
                  </a:cubicBezTo>
                  <a:cubicBezTo>
                    <a:pt x="208" y="936"/>
                    <a:pt x="208" y="945"/>
                    <a:pt x="208" y="954"/>
                  </a:cubicBezTo>
                  <a:cubicBezTo>
                    <a:pt x="200" y="954"/>
                    <a:pt x="193" y="955"/>
                    <a:pt x="186" y="956"/>
                  </a:cubicBezTo>
                  <a:close/>
                  <a:moveTo>
                    <a:pt x="186" y="873"/>
                  </a:moveTo>
                  <a:cubicBezTo>
                    <a:pt x="193" y="873"/>
                    <a:pt x="200" y="873"/>
                    <a:pt x="208" y="873"/>
                  </a:cubicBezTo>
                  <a:cubicBezTo>
                    <a:pt x="208" y="882"/>
                    <a:pt x="208" y="891"/>
                    <a:pt x="208" y="900"/>
                  </a:cubicBezTo>
                  <a:cubicBezTo>
                    <a:pt x="200" y="900"/>
                    <a:pt x="193" y="901"/>
                    <a:pt x="186" y="901"/>
                  </a:cubicBezTo>
                  <a:cubicBezTo>
                    <a:pt x="186" y="892"/>
                    <a:pt x="186" y="883"/>
                    <a:pt x="186" y="873"/>
                  </a:cubicBezTo>
                  <a:close/>
                  <a:moveTo>
                    <a:pt x="186" y="847"/>
                  </a:moveTo>
                  <a:cubicBezTo>
                    <a:pt x="186" y="838"/>
                    <a:pt x="186" y="828"/>
                    <a:pt x="186" y="819"/>
                  </a:cubicBezTo>
                  <a:cubicBezTo>
                    <a:pt x="193" y="819"/>
                    <a:pt x="200" y="819"/>
                    <a:pt x="208" y="819"/>
                  </a:cubicBezTo>
                  <a:cubicBezTo>
                    <a:pt x="208" y="828"/>
                    <a:pt x="208" y="837"/>
                    <a:pt x="208" y="846"/>
                  </a:cubicBezTo>
                  <a:cubicBezTo>
                    <a:pt x="200" y="846"/>
                    <a:pt x="193" y="847"/>
                    <a:pt x="186" y="847"/>
                  </a:cubicBezTo>
                  <a:close/>
                  <a:moveTo>
                    <a:pt x="186" y="764"/>
                  </a:moveTo>
                  <a:cubicBezTo>
                    <a:pt x="193" y="765"/>
                    <a:pt x="200" y="765"/>
                    <a:pt x="208" y="765"/>
                  </a:cubicBezTo>
                  <a:cubicBezTo>
                    <a:pt x="208" y="774"/>
                    <a:pt x="208" y="783"/>
                    <a:pt x="208" y="792"/>
                  </a:cubicBezTo>
                  <a:cubicBezTo>
                    <a:pt x="200" y="792"/>
                    <a:pt x="193" y="792"/>
                    <a:pt x="186" y="793"/>
                  </a:cubicBezTo>
                  <a:cubicBezTo>
                    <a:pt x="186" y="783"/>
                    <a:pt x="186" y="774"/>
                    <a:pt x="186" y="764"/>
                  </a:cubicBezTo>
                  <a:close/>
                  <a:moveTo>
                    <a:pt x="186" y="738"/>
                  </a:moveTo>
                  <a:cubicBezTo>
                    <a:pt x="186" y="729"/>
                    <a:pt x="186" y="719"/>
                    <a:pt x="186" y="710"/>
                  </a:cubicBezTo>
                  <a:cubicBezTo>
                    <a:pt x="193" y="710"/>
                    <a:pt x="200" y="711"/>
                    <a:pt x="208" y="711"/>
                  </a:cubicBezTo>
                  <a:cubicBezTo>
                    <a:pt x="208" y="720"/>
                    <a:pt x="208" y="729"/>
                    <a:pt x="208" y="738"/>
                  </a:cubicBezTo>
                  <a:cubicBezTo>
                    <a:pt x="200" y="738"/>
                    <a:pt x="193" y="738"/>
                    <a:pt x="186" y="738"/>
                  </a:cubicBezTo>
                  <a:close/>
                  <a:moveTo>
                    <a:pt x="186" y="656"/>
                  </a:moveTo>
                  <a:cubicBezTo>
                    <a:pt x="193" y="656"/>
                    <a:pt x="200" y="657"/>
                    <a:pt x="208" y="657"/>
                  </a:cubicBezTo>
                  <a:cubicBezTo>
                    <a:pt x="208" y="666"/>
                    <a:pt x="208" y="675"/>
                    <a:pt x="208" y="685"/>
                  </a:cubicBezTo>
                  <a:cubicBezTo>
                    <a:pt x="200" y="684"/>
                    <a:pt x="193" y="684"/>
                    <a:pt x="186" y="684"/>
                  </a:cubicBezTo>
                  <a:cubicBezTo>
                    <a:pt x="186" y="674"/>
                    <a:pt x="186" y="665"/>
                    <a:pt x="186" y="656"/>
                  </a:cubicBezTo>
                  <a:close/>
                  <a:moveTo>
                    <a:pt x="186" y="601"/>
                  </a:moveTo>
                  <a:cubicBezTo>
                    <a:pt x="193" y="602"/>
                    <a:pt x="200" y="603"/>
                    <a:pt x="208" y="604"/>
                  </a:cubicBezTo>
                  <a:cubicBezTo>
                    <a:pt x="208" y="613"/>
                    <a:pt x="208" y="622"/>
                    <a:pt x="208" y="631"/>
                  </a:cubicBezTo>
                  <a:cubicBezTo>
                    <a:pt x="200" y="630"/>
                    <a:pt x="193" y="630"/>
                    <a:pt x="186" y="629"/>
                  </a:cubicBezTo>
                  <a:cubicBezTo>
                    <a:pt x="186" y="620"/>
                    <a:pt x="186" y="611"/>
                    <a:pt x="186" y="601"/>
                  </a:cubicBezTo>
                  <a:close/>
                  <a:moveTo>
                    <a:pt x="186" y="547"/>
                  </a:moveTo>
                  <a:cubicBezTo>
                    <a:pt x="193" y="548"/>
                    <a:pt x="200" y="549"/>
                    <a:pt x="208" y="550"/>
                  </a:cubicBezTo>
                  <a:cubicBezTo>
                    <a:pt x="208" y="559"/>
                    <a:pt x="208" y="568"/>
                    <a:pt x="208" y="577"/>
                  </a:cubicBezTo>
                  <a:cubicBezTo>
                    <a:pt x="200" y="576"/>
                    <a:pt x="193" y="576"/>
                    <a:pt x="186" y="575"/>
                  </a:cubicBezTo>
                  <a:cubicBezTo>
                    <a:pt x="186" y="566"/>
                    <a:pt x="186" y="556"/>
                    <a:pt x="186" y="547"/>
                  </a:cubicBezTo>
                  <a:close/>
                  <a:moveTo>
                    <a:pt x="186" y="492"/>
                  </a:moveTo>
                  <a:cubicBezTo>
                    <a:pt x="193" y="494"/>
                    <a:pt x="200" y="495"/>
                    <a:pt x="208" y="496"/>
                  </a:cubicBezTo>
                  <a:cubicBezTo>
                    <a:pt x="208" y="505"/>
                    <a:pt x="208" y="514"/>
                    <a:pt x="208" y="523"/>
                  </a:cubicBezTo>
                  <a:cubicBezTo>
                    <a:pt x="200" y="522"/>
                    <a:pt x="193" y="521"/>
                    <a:pt x="186" y="521"/>
                  </a:cubicBezTo>
                  <a:cubicBezTo>
                    <a:pt x="186" y="511"/>
                    <a:pt x="186" y="502"/>
                    <a:pt x="186" y="492"/>
                  </a:cubicBezTo>
                  <a:close/>
                  <a:moveTo>
                    <a:pt x="186" y="438"/>
                  </a:moveTo>
                  <a:cubicBezTo>
                    <a:pt x="193" y="439"/>
                    <a:pt x="200" y="441"/>
                    <a:pt x="208" y="442"/>
                  </a:cubicBezTo>
                  <a:cubicBezTo>
                    <a:pt x="208" y="451"/>
                    <a:pt x="208" y="460"/>
                    <a:pt x="208" y="469"/>
                  </a:cubicBezTo>
                  <a:cubicBezTo>
                    <a:pt x="200" y="468"/>
                    <a:pt x="193" y="467"/>
                    <a:pt x="186" y="466"/>
                  </a:cubicBezTo>
                  <a:cubicBezTo>
                    <a:pt x="186" y="457"/>
                    <a:pt x="186" y="448"/>
                    <a:pt x="186" y="438"/>
                  </a:cubicBezTo>
                  <a:close/>
                  <a:moveTo>
                    <a:pt x="186" y="384"/>
                  </a:moveTo>
                  <a:cubicBezTo>
                    <a:pt x="193" y="385"/>
                    <a:pt x="200" y="387"/>
                    <a:pt x="208" y="388"/>
                  </a:cubicBezTo>
                  <a:cubicBezTo>
                    <a:pt x="208" y="397"/>
                    <a:pt x="208" y="406"/>
                    <a:pt x="208" y="415"/>
                  </a:cubicBezTo>
                  <a:cubicBezTo>
                    <a:pt x="200" y="414"/>
                    <a:pt x="193" y="413"/>
                    <a:pt x="186" y="412"/>
                  </a:cubicBezTo>
                  <a:cubicBezTo>
                    <a:pt x="186" y="403"/>
                    <a:pt x="186" y="393"/>
                    <a:pt x="186" y="384"/>
                  </a:cubicBezTo>
                  <a:close/>
                  <a:moveTo>
                    <a:pt x="186" y="329"/>
                  </a:moveTo>
                  <a:cubicBezTo>
                    <a:pt x="193" y="331"/>
                    <a:pt x="200" y="333"/>
                    <a:pt x="208" y="334"/>
                  </a:cubicBezTo>
                  <a:cubicBezTo>
                    <a:pt x="208" y="343"/>
                    <a:pt x="208" y="352"/>
                    <a:pt x="208" y="361"/>
                  </a:cubicBezTo>
                  <a:cubicBezTo>
                    <a:pt x="200" y="360"/>
                    <a:pt x="193" y="359"/>
                    <a:pt x="186" y="358"/>
                  </a:cubicBezTo>
                  <a:cubicBezTo>
                    <a:pt x="186" y="348"/>
                    <a:pt x="186" y="339"/>
                    <a:pt x="186" y="329"/>
                  </a:cubicBezTo>
                  <a:close/>
                  <a:moveTo>
                    <a:pt x="186" y="275"/>
                  </a:moveTo>
                  <a:cubicBezTo>
                    <a:pt x="193" y="277"/>
                    <a:pt x="200" y="279"/>
                    <a:pt x="208" y="280"/>
                  </a:cubicBezTo>
                  <a:cubicBezTo>
                    <a:pt x="208" y="289"/>
                    <a:pt x="208" y="299"/>
                    <a:pt x="208" y="308"/>
                  </a:cubicBezTo>
                  <a:cubicBezTo>
                    <a:pt x="200" y="306"/>
                    <a:pt x="193" y="305"/>
                    <a:pt x="186" y="303"/>
                  </a:cubicBezTo>
                  <a:cubicBezTo>
                    <a:pt x="186" y="294"/>
                    <a:pt x="186" y="284"/>
                    <a:pt x="186" y="275"/>
                  </a:cubicBezTo>
                  <a:close/>
                  <a:moveTo>
                    <a:pt x="186" y="249"/>
                  </a:moveTo>
                  <a:cubicBezTo>
                    <a:pt x="186" y="239"/>
                    <a:pt x="186" y="230"/>
                    <a:pt x="186" y="221"/>
                  </a:cubicBezTo>
                  <a:cubicBezTo>
                    <a:pt x="193" y="223"/>
                    <a:pt x="200" y="225"/>
                    <a:pt x="208" y="227"/>
                  </a:cubicBezTo>
                  <a:cubicBezTo>
                    <a:pt x="208" y="236"/>
                    <a:pt x="208" y="245"/>
                    <a:pt x="208" y="254"/>
                  </a:cubicBezTo>
                  <a:cubicBezTo>
                    <a:pt x="200" y="252"/>
                    <a:pt x="193" y="250"/>
                    <a:pt x="186" y="249"/>
                  </a:cubicBezTo>
                  <a:close/>
                  <a:moveTo>
                    <a:pt x="186" y="166"/>
                  </a:moveTo>
                  <a:cubicBezTo>
                    <a:pt x="193" y="168"/>
                    <a:pt x="200" y="171"/>
                    <a:pt x="208" y="173"/>
                  </a:cubicBezTo>
                  <a:cubicBezTo>
                    <a:pt x="208" y="182"/>
                    <a:pt x="208" y="191"/>
                    <a:pt x="208" y="200"/>
                  </a:cubicBezTo>
                  <a:cubicBezTo>
                    <a:pt x="200" y="198"/>
                    <a:pt x="193" y="196"/>
                    <a:pt x="186" y="194"/>
                  </a:cubicBezTo>
                  <a:cubicBezTo>
                    <a:pt x="186" y="185"/>
                    <a:pt x="186" y="176"/>
                    <a:pt x="186" y="166"/>
                  </a:cubicBezTo>
                  <a:close/>
                  <a:moveTo>
                    <a:pt x="208" y="146"/>
                  </a:moveTo>
                  <a:cubicBezTo>
                    <a:pt x="186" y="140"/>
                    <a:pt x="186" y="140"/>
                    <a:pt x="186" y="140"/>
                  </a:cubicBezTo>
                  <a:cubicBezTo>
                    <a:pt x="186" y="112"/>
                    <a:pt x="186" y="112"/>
                    <a:pt x="186" y="112"/>
                  </a:cubicBezTo>
                  <a:cubicBezTo>
                    <a:pt x="208" y="119"/>
                    <a:pt x="208" y="119"/>
                    <a:pt x="208" y="119"/>
                  </a:cubicBezTo>
                  <a:lnTo>
                    <a:pt x="208" y="146"/>
                  </a:lnTo>
                  <a:close/>
                  <a:moveTo>
                    <a:pt x="228" y="1033"/>
                  </a:moveTo>
                  <a:cubicBezTo>
                    <a:pt x="247" y="1031"/>
                    <a:pt x="247" y="1031"/>
                    <a:pt x="247" y="1031"/>
                  </a:cubicBezTo>
                  <a:cubicBezTo>
                    <a:pt x="247" y="1057"/>
                    <a:pt x="247" y="1057"/>
                    <a:pt x="247" y="1057"/>
                  </a:cubicBezTo>
                  <a:cubicBezTo>
                    <a:pt x="228" y="1060"/>
                    <a:pt x="228" y="1060"/>
                    <a:pt x="228" y="1060"/>
                  </a:cubicBezTo>
                  <a:lnTo>
                    <a:pt x="228" y="1033"/>
                  </a:lnTo>
                  <a:close/>
                  <a:moveTo>
                    <a:pt x="228" y="980"/>
                  </a:moveTo>
                  <a:cubicBezTo>
                    <a:pt x="234" y="979"/>
                    <a:pt x="241" y="979"/>
                    <a:pt x="247" y="978"/>
                  </a:cubicBezTo>
                  <a:cubicBezTo>
                    <a:pt x="247" y="987"/>
                    <a:pt x="247" y="995"/>
                    <a:pt x="247" y="1004"/>
                  </a:cubicBezTo>
                  <a:cubicBezTo>
                    <a:pt x="241" y="1005"/>
                    <a:pt x="234" y="1005"/>
                    <a:pt x="228" y="1006"/>
                  </a:cubicBezTo>
                  <a:cubicBezTo>
                    <a:pt x="228" y="997"/>
                    <a:pt x="228" y="989"/>
                    <a:pt x="228" y="980"/>
                  </a:cubicBezTo>
                  <a:close/>
                  <a:moveTo>
                    <a:pt x="228" y="926"/>
                  </a:moveTo>
                  <a:cubicBezTo>
                    <a:pt x="234" y="926"/>
                    <a:pt x="241" y="926"/>
                    <a:pt x="247" y="926"/>
                  </a:cubicBezTo>
                  <a:cubicBezTo>
                    <a:pt x="247" y="934"/>
                    <a:pt x="247" y="943"/>
                    <a:pt x="247" y="951"/>
                  </a:cubicBezTo>
                  <a:cubicBezTo>
                    <a:pt x="241" y="952"/>
                    <a:pt x="234" y="952"/>
                    <a:pt x="228" y="953"/>
                  </a:cubicBezTo>
                  <a:cubicBezTo>
                    <a:pt x="228" y="944"/>
                    <a:pt x="228" y="935"/>
                    <a:pt x="228" y="926"/>
                  </a:cubicBezTo>
                  <a:close/>
                  <a:moveTo>
                    <a:pt x="228" y="873"/>
                  </a:moveTo>
                  <a:cubicBezTo>
                    <a:pt x="235" y="873"/>
                    <a:pt x="241" y="873"/>
                    <a:pt x="247" y="873"/>
                  </a:cubicBezTo>
                  <a:cubicBezTo>
                    <a:pt x="247" y="881"/>
                    <a:pt x="247" y="890"/>
                    <a:pt x="247" y="898"/>
                  </a:cubicBezTo>
                  <a:cubicBezTo>
                    <a:pt x="241" y="899"/>
                    <a:pt x="235" y="899"/>
                    <a:pt x="228" y="899"/>
                  </a:cubicBezTo>
                  <a:cubicBezTo>
                    <a:pt x="228" y="891"/>
                    <a:pt x="228" y="882"/>
                    <a:pt x="228" y="873"/>
                  </a:cubicBezTo>
                  <a:close/>
                  <a:moveTo>
                    <a:pt x="228" y="820"/>
                  </a:moveTo>
                  <a:cubicBezTo>
                    <a:pt x="235" y="820"/>
                    <a:pt x="241" y="820"/>
                    <a:pt x="247" y="820"/>
                  </a:cubicBezTo>
                  <a:cubicBezTo>
                    <a:pt x="247" y="828"/>
                    <a:pt x="247" y="837"/>
                    <a:pt x="247" y="845"/>
                  </a:cubicBezTo>
                  <a:cubicBezTo>
                    <a:pt x="241" y="845"/>
                    <a:pt x="235" y="846"/>
                    <a:pt x="228" y="846"/>
                  </a:cubicBezTo>
                  <a:cubicBezTo>
                    <a:pt x="228" y="837"/>
                    <a:pt x="228" y="828"/>
                    <a:pt x="228" y="820"/>
                  </a:cubicBezTo>
                  <a:close/>
                  <a:moveTo>
                    <a:pt x="228" y="766"/>
                  </a:moveTo>
                  <a:cubicBezTo>
                    <a:pt x="235" y="766"/>
                    <a:pt x="241" y="767"/>
                    <a:pt x="248" y="767"/>
                  </a:cubicBezTo>
                  <a:cubicBezTo>
                    <a:pt x="248" y="775"/>
                    <a:pt x="248" y="784"/>
                    <a:pt x="248" y="792"/>
                  </a:cubicBezTo>
                  <a:cubicBezTo>
                    <a:pt x="241" y="792"/>
                    <a:pt x="235" y="792"/>
                    <a:pt x="228" y="793"/>
                  </a:cubicBezTo>
                  <a:cubicBezTo>
                    <a:pt x="228" y="784"/>
                    <a:pt x="228" y="775"/>
                    <a:pt x="228" y="766"/>
                  </a:cubicBezTo>
                  <a:close/>
                  <a:moveTo>
                    <a:pt x="229" y="713"/>
                  </a:moveTo>
                  <a:cubicBezTo>
                    <a:pt x="235" y="713"/>
                    <a:pt x="241" y="714"/>
                    <a:pt x="248" y="714"/>
                  </a:cubicBezTo>
                  <a:cubicBezTo>
                    <a:pt x="248" y="722"/>
                    <a:pt x="248" y="731"/>
                    <a:pt x="248" y="739"/>
                  </a:cubicBezTo>
                  <a:cubicBezTo>
                    <a:pt x="241" y="739"/>
                    <a:pt x="235" y="739"/>
                    <a:pt x="229" y="739"/>
                  </a:cubicBezTo>
                  <a:cubicBezTo>
                    <a:pt x="229" y="730"/>
                    <a:pt x="229" y="722"/>
                    <a:pt x="229" y="713"/>
                  </a:cubicBezTo>
                  <a:close/>
                  <a:moveTo>
                    <a:pt x="229" y="659"/>
                  </a:moveTo>
                  <a:cubicBezTo>
                    <a:pt x="235" y="660"/>
                    <a:pt x="241" y="660"/>
                    <a:pt x="248" y="661"/>
                  </a:cubicBezTo>
                  <a:cubicBezTo>
                    <a:pt x="248" y="669"/>
                    <a:pt x="248" y="678"/>
                    <a:pt x="248" y="686"/>
                  </a:cubicBezTo>
                  <a:cubicBezTo>
                    <a:pt x="241" y="686"/>
                    <a:pt x="235" y="686"/>
                    <a:pt x="229" y="686"/>
                  </a:cubicBezTo>
                  <a:cubicBezTo>
                    <a:pt x="229" y="677"/>
                    <a:pt x="229" y="668"/>
                    <a:pt x="229" y="659"/>
                  </a:cubicBezTo>
                  <a:close/>
                  <a:moveTo>
                    <a:pt x="229" y="606"/>
                  </a:moveTo>
                  <a:cubicBezTo>
                    <a:pt x="235" y="607"/>
                    <a:pt x="242" y="607"/>
                    <a:pt x="248" y="608"/>
                  </a:cubicBezTo>
                  <a:cubicBezTo>
                    <a:pt x="248" y="617"/>
                    <a:pt x="248" y="625"/>
                    <a:pt x="248" y="634"/>
                  </a:cubicBezTo>
                  <a:cubicBezTo>
                    <a:pt x="242" y="633"/>
                    <a:pt x="235" y="633"/>
                    <a:pt x="229" y="632"/>
                  </a:cubicBezTo>
                  <a:cubicBezTo>
                    <a:pt x="229" y="624"/>
                    <a:pt x="229" y="615"/>
                    <a:pt x="229" y="606"/>
                  </a:cubicBezTo>
                  <a:close/>
                  <a:moveTo>
                    <a:pt x="229" y="553"/>
                  </a:moveTo>
                  <a:cubicBezTo>
                    <a:pt x="235" y="553"/>
                    <a:pt x="242" y="554"/>
                    <a:pt x="248" y="555"/>
                  </a:cubicBezTo>
                  <a:cubicBezTo>
                    <a:pt x="248" y="564"/>
                    <a:pt x="248" y="572"/>
                    <a:pt x="248" y="581"/>
                  </a:cubicBezTo>
                  <a:cubicBezTo>
                    <a:pt x="242" y="580"/>
                    <a:pt x="235" y="580"/>
                    <a:pt x="229" y="579"/>
                  </a:cubicBezTo>
                  <a:cubicBezTo>
                    <a:pt x="229" y="570"/>
                    <a:pt x="229" y="561"/>
                    <a:pt x="229" y="553"/>
                  </a:cubicBezTo>
                  <a:close/>
                  <a:moveTo>
                    <a:pt x="229" y="499"/>
                  </a:moveTo>
                  <a:cubicBezTo>
                    <a:pt x="236" y="500"/>
                    <a:pt x="242" y="501"/>
                    <a:pt x="248" y="502"/>
                  </a:cubicBezTo>
                  <a:cubicBezTo>
                    <a:pt x="248" y="511"/>
                    <a:pt x="248" y="519"/>
                    <a:pt x="248" y="528"/>
                  </a:cubicBezTo>
                  <a:cubicBezTo>
                    <a:pt x="242" y="527"/>
                    <a:pt x="236" y="526"/>
                    <a:pt x="229" y="526"/>
                  </a:cubicBezTo>
                  <a:cubicBezTo>
                    <a:pt x="229" y="517"/>
                    <a:pt x="229" y="508"/>
                    <a:pt x="229" y="499"/>
                  </a:cubicBezTo>
                  <a:close/>
                  <a:moveTo>
                    <a:pt x="229" y="446"/>
                  </a:moveTo>
                  <a:cubicBezTo>
                    <a:pt x="236" y="447"/>
                    <a:pt x="242" y="448"/>
                    <a:pt x="248" y="449"/>
                  </a:cubicBezTo>
                  <a:cubicBezTo>
                    <a:pt x="248" y="458"/>
                    <a:pt x="248" y="466"/>
                    <a:pt x="248" y="475"/>
                  </a:cubicBezTo>
                  <a:cubicBezTo>
                    <a:pt x="242" y="474"/>
                    <a:pt x="236" y="473"/>
                    <a:pt x="229" y="472"/>
                  </a:cubicBezTo>
                  <a:cubicBezTo>
                    <a:pt x="229" y="464"/>
                    <a:pt x="229" y="455"/>
                    <a:pt x="229" y="446"/>
                  </a:cubicBezTo>
                  <a:close/>
                  <a:moveTo>
                    <a:pt x="230" y="393"/>
                  </a:moveTo>
                  <a:cubicBezTo>
                    <a:pt x="236" y="394"/>
                    <a:pt x="242" y="395"/>
                    <a:pt x="249" y="396"/>
                  </a:cubicBezTo>
                  <a:cubicBezTo>
                    <a:pt x="249" y="405"/>
                    <a:pt x="249" y="413"/>
                    <a:pt x="249" y="422"/>
                  </a:cubicBezTo>
                  <a:cubicBezTo>
                    <a:pt x="242" y="421"/>
                    <a:pt x="236" y="420"/>
                    <a:pt x="230" y="419"/>
                  </a:cubicBezTo>
                  <a:cubicBezTo>
                    <a:pt x="230" y="410"/>
                    <a:pt x="230" y="401"/>
                    <a:pt x="230" y="393"/>
                  </a:cubicBezTo>
                  <a:close/>
                  <a:moveTo>
                    <a:pt x="230" y="339"/>
                  </a:moveTo>
                  <a:cubicBezTo>
                    <a:pt x="236" y="341"/>
                    <a:pt x="242" y="342"/>
                    <a:pt x="249" y="343"/>
                  </a:cubicBezTo>
                  <a:cubicBezTo>
                    <a:pt x="249" y="352"/>
                    <a:pt x="249" y="360"/>
                    <a:pt x="249" y="369"/>
                  </a:cubicBezTo>
                  <a:cubicBezTo>
                    <a:pt x="242" y="368"/>
                    <a:pt x="236" y="367"/>
                    <a:pt x="230" y="366"/>
                  </a:cubicBezTo>
                  <a:cubicBezTo>
                    <a:pt x="230" y="357"/>
                    <a:pt x="230" y="348"/>
                    <a:pt x="230" y="339"/>
                  </a:cubicBezTo>
                  <a:close/>
                  <a:moveTo>
                    <a:pt x="230" y="286"/>
                  </a:moveTo>
                  <a:cubicBezTo>
                    <a:pt x="236" y="287"/>
                    <a:pt x="242" y="289"/>
                    <a:pt x="249" y="291"/>
                  </a:cubicBezTo>
                  <a:cubicBezTo>
                    <a:pt x="249" y="299"/>
                    <a:pt x="249" y="307"/>
                    <a:pt x="249" y="316"/>
                  </a:cubicBezTo>
                  <a:cubicBezTo>
                    <a:pt x="242" y="315"/>
                    <a:pt x="236" y="313"/>
                    <a:pt x="230" y="312"/>
                  </a:cubicBezTo>
                  <a:cubicBezTo>
                    <a:pt x="230" y="303"/>
                    <a:pt x="230" y="295"/>
                    <a:pt x="230" y="286"/>
                  </a:cubicBezTo>
                  <a:close/>
                  <a:moveTo>
                    <a:pt x="230" y="232"/>
                  </a:moveTo>
                  <a:cubicBezTo>
                    <a:pt x="236" y="234"/>
                    <a:pt x="243" y="236"/>
                    <a:pt x="249" y="238"/>
                  </a:cubicBezTo>
                  <a:cubicBezTo>
                    <a:pt x="249" y="246"/>
                    <a:pt x="249" y="255"/>
                    <a:pt x="249" y="263"/>
                  </a:cubicBezTo>
                  <a:cubicBezTo>
                    <a:pt x="243" y="262"/>
                    <a:pt x="236" y="260"/>
                    <a:pt x="230" y="259"/>
                  </a:cubicBezTo>
                  <a:cubicBezTo>
                    <a:pt x="230" y="250"/>
                    <a:pt x="230" y="241"/>
                    <a:pt x="230" y="232"/>
                  </a:cubicBezTo>
                  <a:close/>
                  <a:moveTo>
                    <a:pt x="230" y="179"/>
                  </a:moveTo>
                  <a:cubicBezTo>
                    <a:pt x="236" y="181"/>
                    <a:pt x="243" y="183"/>
                    <a:pt x="249" y="185"/>
                  </a:cubicBezTo>
                  <a:cubicBezTo>
                    <a:pt x="249" y="193"/>
                    <a:pt x="249" y="202"/>
                    <a:pt x="249" y="210"/>
                  </a:cubicBezTo>
                  <a:cubicBezTo>
                    <a:pt x="243" y="209"/>
                    <a:pt x="236" y="207"/>
                    <a:pt x="230" y="205"/>
                  </a:cubicBezTo>
                  <a:cubicBezTo>
                    <a:pt x="230" y="197"/>
                    <a:pt x="230" y="188"/>
                    <a:pt x="230" y="179"/>
                  </a:cubicBezTo>
                  <a:close/>
                  <a:moveTo>
                    <a:pt x="249" y="157"/>
                  </a:moveTo>
                  <a:cubicBezTo>
                    <a:pt x="230" y="152"/>
                    <a:pt x="230" y="152"/>
                    <a:pt x="230" y="152"/>
                  </a:cubicBezTo>
                  <a:cubicBezTo>
                    <a:pt x="230" y="126"/>
                    <a:pt x="230" y="126"/>
                    <a:pt x="230" y="126"/>
                  </a:cubicBezTo>
                  <a:cubicBezTo>
                    <a:pt x="249" y="132"/>
                    <a:pt x="249" y="132"/>
                    <a:pt x="249" y="132"/>
                  </a:cubicBezTo>
                  <a:lnTo>
                    <a:pt x="249" y="1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23"/>
            <p:cNvSpPr>
              <a:spLocks noEditPoints="1"/>
            </p:cNvSpPr>
            <p:nvPr/>
          </p:nvSpPr>
          <p:spPr bwMode="auto">
            <a:xfrm>
              <a:off x="12064086" y="3561346"/>
              <a:ext cx="328508" cy="2524391"/>
            </a:xfrm>
            <a:custGeom>
              <a:avLst/>
              <a:gdLst>
                <a:gd name="T0" fmla="*/ 0 w 111"/>
                <a:gd name="T1" fmla="*/ 854 h 854"/>
                <a:gd name="T2" fmla="*/ 111 w 111"/>
                <a:gd name="T3" fmla="*/ 36 h 854"/>
                <a:gd name="T4" fmla="*/ 97 w 111"/>
                <a:gd name="T5" fmla="*/ 791 h 854"/>
                <a:gd name="T6" fmla="*/ 16 w 111"/>
                <a:gd name="T7" fmla="*/ 791 h 854"/>
                <a:gd name="T8" fmla="*/ 97 w 111"/>
                <a:gd name="T9" fmla="*/ 791 h 854"/>
                <a:gd name="T10" fmla="*/ 16 w 111"/>
                <a:gd name="T11" fmla="*/ 756 h 854"/>
                <a:gd name="T12" fmla="*/ 97 w 111"/>
                <a:gd name="T13" fmla="*/ 719 h 854"/>
                <a:gd name="T14" fmla="*/ 97 w 111"/>
                <a:gd name="T15" fmla="*/ 684 h 854"/>
                <a:gd name="T16" fmla="*/ 16 w 111"/>
                <a:gd name="T17" fmla="*/ 677 h 854"/>
                <a:gd name="T18" fmla="*/ 97 w 111"/>
                <a:gd name="T19" fmla="*/ 684 h 854"/>
                <a:gd name="T20" fmla="*/ 16 w 111"/>
                <a:gd name="T21" fmla="*/ 642 h 854"/>
                <a:gd name="T22" fmla="*/ 97 w 111"/>
                <a:gd name="T23" fmla="*/ 612 h 854"/>
                <a:gd name="T24" fmla="*/ 97 w 111"/>
                <a:gd name="T25" fmla="*/ 577 h 854"/>
                <a:gd name="T26" fmla="*/ 16 w 111"/>
                <a:gd name="T27" fmla="*/ 563 h 854"/>
                <a:gd name="T28" fmla="*/ 97 w 111"/>
                <a:gd name="T29" fmla="*/ 577 h 854"/>
                <a:gd name="T30" fmla="*/ 16 w 111"/>
                <a:gd name="T31" fmla="*/ 528 h 854"/>
                <a:gd name="T32" fmla="*/ 97 w 111"/>
                <a:gd name="T33" fmla="*/ 505 h 854"/>
                <a:gd name="T34" fmla="*/ 97 w 111"/>
                <a:gd name="T35" fmla="*/ 470 h 854"/>
                <a:gd name="T36" fmla="*/ 16 w 111"/>
                <a:gd name="T37" fmla="*/ 449 h 854"/>
                <a:gd name="T38" fmla="*/ 97 w 111"/>
                <a:gd name="T39" fmla="*/ 470 h 854"/>
                <a:gd name="T40" fmla="*/ 16 w 111"/>
                <a:gd name="T41" fmla="*/ 414 h 854"/>
                <a:gd name="T42" fmla="*/ 97 w 111"/>
                <a:gd name="T43" fmla="*/ 397 h 854"/>
                <a:gd name="T44" fmla="*/ 97 w 111"/>
                <a:gd name="T45" fmla="*/ 363 h 854"/>
                <a:gd name="T46" fmla="*/ 16 w 111"/>
                <a:gd name="T47" fmla="*/ 335 h 854"/>
                <a:gd name="T48" fmla="*/ 97 w 111"/>
                <a:gd name="T49" fmla="*/ 363 h 854"/>
                <a:gd name="T50" fmla="*/ 16 w 111"/>
                <a:gd name="T51" fmla="*/ 300 h 854"/>
                <a:gd name="T52" fmla="*/ 97 w 111"/>
                <a:gd name="T53" fmla="*/ 290 h 854"/>
                <a:gd name="T54" fmla="*/ 97 w 111"/>
                <a:gd name="T55" fmla="*/ 256 h 854"/>
                <a:gd name="T56" fmla="*/ 16 w 111"/>
                <a:gd name="T57" fmla="*/ 221 h 854"/>
                <a:gd name="T58" fmla="*/ 97 w 111"/>
                <a:gd name="T59" fmla="*/ 256 h 854"/>
                <a:gd name="T60" fmla="*/ 16 w 111"/>
                <a:gd name="T61" fmla="*/ 186 h 854"/>
                <a:gd name="T62" fmla="*/ 97 w 111"/>
                <a:gd name="T63" fmla="*/ 183 h 854"/>
                <a:gd name="T64" fmla="*/ 97 w 111"/>
                <a:gd name="T65" fmla="*/ 149 h 854"/>
                <a:gd name="T66" fmla="*/ 16 w 111"/>
                <a:gd name="T67" fmla="*/ 107 h 854"/>
                <a:gd name="T68" fmla="*/ 97 w 111"/>
                <a:gd name="T69" fmla="*/ 149 h 854"/>
                <a:gd name="T70" fmla="*/ 16 w 111"/>
                <a:gd name="T71" fmla="*/ 73 h 854"/>
                <a:gd name="T72" fmla="*/ 97 w 111"/>
                <a:gd name="T73" fmla="*/ 76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" h="854">
                  <a:moveTo>
                    <a:pt x="0" y="0"/>
                  </a:moveTo>
                  <a:cubicBezTo>
                    <a:pt x="0" y="854"/>
                    <a:pt x="0" y="854"/>
                    <a:pt x="0" y="854"/>
                  </a:cubicBezTo>
                  <a:cubicBezTo>
                    <a:pt x="111" y="827"/>
                    <a:pt x="111" y="827"/>
                    <a:pt x="111" y="827"/>
                  </a:cubicBezTo>
                  <a:cubicBezTo>
                    <a:pt x="111" y="36"/>
                    <a:pt x="111" y="36"/>
                    <a:pt x="111" y="36"/>
                  </a:cubicBezTo>
                  <a:lnTo>
                    <a:pt x="0" y="0"/>
                  </a:lnTo>
                  <a:close/>
                  <a:moveTo>
                    <a:pt x="97" y="791"/>
                  </a:moveTo>
                  <a:cubicBezTo>
                    <a:pt x="16" y="813"/>
                    <a:pt x="16" y="813"/>
                    <a:pt x="16" y="813"/>
                  </a:cubicBezTo>
                  <a:cubicBezTo>
                    <a:pt x="16" y="791"/>
                    <a:pt x="16" y="791"/>
                    <a:pt x="16" y="791"/>
                  </a:cubicBezTo>
                  <a:cubicBezTo>
                    <a:pt x="97" y="773"/>
                    <a:pt x="97" y="773"/>
                    <a:pt x="97" y="773"/>
                  </a:cubicBezTo>
                  <a:lnTo>
                    <a:pt x="97" y="791"/>
                  </a:lnTo>
                  <a:close/>
                  <a:moveTo>
                    <a:pt x="97" y="737"/>
                  </a:moveTo>
                  <a:cubicBezTo>
                    <a:pt x="70" y="743"/>
                    <a:pt x="43" y="750"/>
                    <a:pt x="16" y="756"/>
                  </a:cubicBezTo>
                  <a:cubicBezTo>
                    <a:pt x="16" y="748"/>
                    <a:pt x="16" y="741"/>
                    <a:pt x="16" y="734"/>
                  </a:cubicBezTo>
                  <a:cubicBezTo>
                    <a:pt x="43" y="729"/>
                    <a:pt x="70" y="724"/>
                    <a:pt x="97" y="719"/>
                  </a:cubicBezTo>
                  <a:cubicBezTo>
                    <a:pt x="97" y="725"/>
                    <a:pt x="97" y="731"/>
                    <a:pt x="97" y="737"/>
                  </a:cubicBezTo>
                  <a:close/>
                  <a:moveTo>
                    <a:pt x="97" y="684"/>
                  </a:moveTo>
                  <a:cubicBezTo>
                    <a:pt x="70" y="689"/>
                    <a:pt x="43" y="694"/>
                    <a:pt x="16" y="699"/>
                  </a:cubicBezTo>
                  <a:cubicBezTo>
                    <a:pt x="16" y="691"/>
                    <a:pt x="16" y="684"/>
                    <a:pt x="16" y="677"/>
                  </a:cubicBezTo>
                  <a:cubicBezTo>
                    <a:pt x="43" y="673"/>
                    <a:pt x="70" y="669"/>
                    <a:pt x="97" y="666"/>
                  </a:cubicBezTo>
                  <a:cubicBezTo>
                    <a:pt x="97" y="672"/>
                    <a:pt x="97" y="678"/>
                    <a:pt x="97" y="684"/>
                  </a:cubicBezTo>
                  <a:close/>
                  <a:moveTo>
                    <a:pt x="97" y="630"/>
                  </a:moveTo>
                  <a:cubicBezTo>
                    <a:pt x="70" y="634"/>
                    <a:pt x="43" y="638"/>
                    <a:pt x="16" y="642"/>
                  </a:cubicBezTo>
                  <a:cubicBezTo>
                    <a:pt x="16" y="635"/>
                    <a:pt x="16" y="627"/>
                    <a:pt x="16" y="620"/>
                  </a:cubicBezTo>
                  <a:cubicBezTo>
                    <a:pt x="43" y="617"/>
                    <a:pt x="70" y="615"/>
                    <a:pt x="97" y="612"/>
                  </a:cubicBezTo>
                  <a:cubicBezTo>
                    <a:pt x="97" y="618"/>
                    <a:pt x="97" y="624"/>
                    <a:pt x="97" y="630"/>
                  </a:cubicBezTo>
                  <a:close/>
                  <a:moveTo>
                    <a:pt x="97" y="577"/>
                  </a:moveTo>
                  <a:cubicBezTo>
                    <a:pt x="70" y="580"/>
                    <a:pt x="43" y="582"/>
                    <a:pt x="16" y="585"/>
                  </a:cubicBezTo>
                  <a:cubicBezTo>
                    <a:pt x="16" y="578"/>
                    <a:pt x="16" y="570"/>
                    <a:pt x="16" y="563"/>
                  </a:cubicBezTo>
                  <a:cubicBezTo>
                    <a:pt x="43" y="561"/>
                    <a:pt x="70" y="560"/>
                    <a:pt x="97" y="558"/>
                  </a:cubicBezTo>
                  <a:cubicBezTo>
                    <a:pt x="97" y="564"/>
                    <a:pt x="97" y="571"/>
                    <a:pt x="97" y="577"/>
                  </a:cubicBezTo>
                  <a:close/>
                  <a:moveTo>
                    <a:pt x="97" y="523"/>
                  </a:moveTo>
                  <a:cubicBezTo>
                    <a:pt x="70" y="525"/>
                    <a:pt x="43" y="526"/>
                    <a:pt x="16" y="528"/>
                  </a:cubicBezTo>
                  <a:cubicBezTo>
                    <a:pt x="16" y="521"/>
                    <a:pt x="16" y="513"/>
                    <a:pt x="16" y="506"/>
                  </a:cubicBezTo>
                  <a:cubicBezTo>
                    <a:pt x="43" y="505"/>
                    <a:pt x="70" y="505"/>
                    <a:pt x="97" y="505"/>
                  </a:cubicBezTo>
                  <a:cubicBezTo>
                    <a:pt x="97" y="511"/>
                    <a:pt x="97" y="517"/>
                    <a:pt x="97" y="523"/>
                  </a:cubicBezTo>
                  <a:close/>
                  <a:moveTo>
                    <a:pt x="97" y="470"/>
                  </a:moveTo>
                  <a:cubicBezTo>
                    <a:pt x="70" y="470"/>
                    <a:pt x="43" y="471"/>
                    <a:pt x="16" y="471"/>
                  </a:cubicBezTo>
                  <a:cubicBezTo>
                    <a:pt x="16" y="464"/>
                    <a:pt x="16" y="456"/>
                    <a:pt x="16" y="449"/>
                  </a:cubicBezTo>
                  <a:cubicBezTo>
                    <a:pt x="43" y="450"/>
                    <a:pt x="70" y="450"/>
                    <a:pt x="97" y="451"/>
                  </a:cubicBezTo>
                  <a:cubicBezTo>
                    <a:pt x="97" y="457"/>
                    <a:pt x="97" y="464"/>
                    <a:pt x="97" y="470"/>
                  </a:cubicBezTo>
                  <a:close/>
                  <a:moveTo>
                    <a:pt x="97" y="417"/>
                  </a:moveTo>
                  <a:cubicBezTo>
                    <a:pt x="70" y="416"/>
                    <a:pt x="43" y="415"/>
                    <a:pt x="16" y="414"/>
                  </a:cubicBezTo>
                  <a:cubicBezTo>
                    <a:pt x="16" y="407"/>
                    <a:pt x="16" y="399"/>
                    <a:pt x="16" y="392"/>
                  </a:cubicBezTo>
                  <a:cubicBezTo>
                    <a:pt x="43" y="394"/>
                    <a:pt x="70" y="396"/>
                    <a:pt x="97" y="397"/>
                  </a:cubicBezTo>
                  <a:cubicBezTo>
                    <a:pt x="97" y="404"/>
                    <a:pt x="97" y="410"/>
                    <a:pt x="97" y="417"/>
                  </a:cubicBezTo>
                  <a:close/>
                  <a:moveTo>
                    <a:pt x="97" y="363"/>
                  </a:moveTo>
                  <a:cubicBezTo>
                    <a:pt x="70" y="361"/>
                    <a:pt x="43" y="359"/>
                    <a:pt x="16" y="357"/>
                  </a:cubicBezTo>
                  <a:cubicBezTo>
                    <a:pt x="16" y="350"/>
                    <a:pt x="16" y="342"/>
                    <a:pt x="16" y="335"/>
                  </a:cubicBezTo>
                  <a:cubicBezTo>
                    <a:pt x="43" y="338"/>
                    <a:pt x="70" y="341"/>
                    <a:pt x="97" y="344"/>
                  </a:cubicBezTo>
                  <a:cubicBezTo>
                    <a:pt x="97" y="350"/>
                    <a:pt x="97" y="357"/>
                    <a:pt x="97" y="363"/>
                  </a:cubicBezTo>
                  <a:close/>
                  <a:moveTo>
                    <a:pt x="97" y="310"/>
                  </a:moveTo>
                  <a:cubicBezTo>
                    <a:pt x="70" y="307"/>
                    <a:pt x="43" y="303"/>
                    <a:pt x="16" y="300"/>
                  </a:cubicBezTo>
                  <a:cubicBezTo>
                    <a:pt x="16" y="293"/>
                    <a:pt x="16" y="286"/>
                    <a:pt x="16" y="278"/>
                  </a:cubicBezTo>
                  <a:cubicBezTo>
                    <a:pt x="43" y="282"/>
                    <a:pt x="70" y="286"/>
                    <a:pt x="97" y="290"/>
                  </a:cubicBezTo>
                  <a:cubicBezTo>
                    <a:pt x="97" y="297"/>
                    <a:pt x="97" y="303"/>
                    <a:pt x="97" y="310"/>
                  </a:cubicBezTo>
                  <a:close/>
                  <a:moveTo>
                    <a:pt x="97" y="256"/>
                  </a:moveTo>
                  <a:cubicBezTo>
                    <a:pt x="70" y="252"/>
                    <a:pt x="43" y="248"/>
                    <a:pt x="16" y="243"/>
                  </a:cubicBezTo>
                  <a:cubicBezTo>
                    <a:pt x="16" y="236"/>
                    <a:pt x="16" y="229"/>
                    <a:pt x="16" y="221"/>
                  </a:cubicBezTo>
                  <a:cubicBezTo>
                    <a:pt x="43" y="226"/>
                    <a:pt x="70" y="231"/>
                    <a:pt x="97" y="237"/>
                  </a:cubicBezTo>
                  <a:cubicBezTo>
                    <a:pt x="97" y="243"/>
                    <a:pt x="97" y="250"/>
                    <a:pt x="97" y="256"/>
                  </a:cubicBezTo>
                  <a:close/>
                  <a:moveTo>
                    <a:pt x="97" y="203"/>
                  </a:moveTo>
                  <a:cubicBezTo>
                    <a:pt x="70" y="197"/>
                    <a:pt x="43" y="192"/>
                    <a:pt x="16" y="186"/>
                  </a:cubicBezTo>
                  <a:cubicBezTo>
                    <a:pt x="16" y="179"/>
                    <a:pt x="16" y="172"/>
                    <a:pt x="16" y="164"/>
                  </a:cubicBezTo>
                  <a:cubicBezTo>
                    <a:pt x="43" y="171"/>
                    <a:pt x="70" y="177"/>
                    <a:pt x="97" y="183"/>
                  </a:cubicBezTo>
                  <a:cubicBezTo>
                    <a:pt x="97" y="190"/>
                    <a:pt x="97" y="196"/>
                    <a:pt x="97" y="203"/>
                  </a:cubicBezTo>
                  <a:close/>
                  <a:moveTo>
                    <a:pt x="97" y="149"/>
                  </a:moveTo>
                  <a:cubicBezTo>
                    <a:pt x="70" y="143"/>
                    <a:pt x="43" y="136"/>
                    <a:pt x="16" y="129"/>
                  </a:cubicBezTo>
                  <a:cubicBezTo>
                    <a:pt x="16" y="122"/>
                    <a:pt x="16" y="115"/>
                    <a:pt x="16" y="107"/>
                  </a:cubicBezTo>
                  <a:cubicBezTo>
                    <a:pt x="43" y="115"/>
                    <a:pt x="70" y="122"/>
                    <a:pt x="97" y="129"/>
                  </a:cubicBezTo>
                  <a:cubicBezTo>
                    <a:pt x="97" y="136"/>
                    <a:pt x="97" y="143"/>
                    <a:pt x="97" y="149"/>
                  </a:cubicBezTo>
                  <a:close/>
                  <a:moveTo>
                    <a:pt x="97" y="96"/>
                  </a:moveTo>
                  <a:cubicBezTo>
                    <a:pt x="16" y="73"/>
                    <a:pt x="16" y="73"/>
                    <a:pt x="16" y="73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97" y="76"/>
                    <a:pt x="97" y="76"/>
                    <a:pt x="97" y="76"/>
                  </a:cubicBezTo>
                  <a:lnTo>
                    <a:pt x="97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24"/>
            <p:cNvSpPr>
              <a:spLocks noEditPoints="1"/>
            </p:cNvSpPr>
            <p:nvPr/>
          </p:nvSpPr>
          <p:spPr bwMode="auto">
            <a:xfrm>
              <a:off x="11408318" y="3563844"/>
              <a:ext cx="629536" cy="2521891"/>
            </a:xfrm>
            <a:custGeom>
              <a:avLst/>
              <a:gdLst>
                <a:gd name="T0" fmla="*/ 176 w 213"/>
                <a:gd name="T1" fmla="*/ 810 h 853"/>
                <a:gd name="T2" fmla="*/ 141 w 213"/>
                <a:gd name="T3" fmla="*/ 763 h 853"/>
                <a:gd name="T4" fmla="*/ 141 w 213"/>
                <a:gd name="T5" fmla="*/ 697 h 853"/>
                <a:gd name="T6" fmla="*/ 176 w 213"/>
                <a:gd name="T7" fmla="*/ 655 h 853"/>
                <a:gd name="T8" fmla="*/ 176 w 213"/>
                <a:gd name="T9" fmla="*/ 638 h 853"/>
                <a:gd name="T10" fmla="*/ 176 w 213"/>
                <a:gd name="T11" fmla="*/ 552 h 853"/>
                <a:gd name="T12" fmla="*/ 141 w 213"/>
                <a:gd name="T13" fmla="*/ 510 h 853"/>
                <a:gd name="T14" fmla="*/ 141 w 213"/>
                <a:gd name="T15" fmla="*/ 444 h 853"/>
                <a:gd name="T16" fmla="*/ 176 w 213"/>
                <a:gd name="T17" fmla="*/ 397 h 853"/>
                <a:gd name="T18" fmla="*/ 176 w 213"/>
                <a:gd name="T19" fmla="*/ 379 h 853"/>
                <a:gd name="T20" fmla="*/ 176 w 213"/>
                <a:gd name="T21" fmla="*/ 336 h 853"/>
                <a:gd name="T22" fmla="*/ 141 w 213"/>
                <a:gd name="T23" fmla="*/ 256 h 853"/>
                <a:gd name="T24" fmla="*/ 141 w 213"/>
                <a:gd name="T25" fmla="*/ 190 h 853"/>
                <a:gd name="T26" fmla="*/ 176 w 213"/>
                <a:gd name="T27" fmla="*/ 138 h 853"/>
                <a:gd name="T28" fmla="*/ 176 w 213"/>
                <a:gd name="T29" fmla="*/ 121 h 853"/>
                <a:gd name="T30" fmla="*/ 94 w 213"/>
                <a:gd name="T31" fmla="*/ 78 h 853"/>
                <a:gd name="T32" fmla="*/ 117 w 213"/>
                <a:gd name="T33" fmla="*/ 112 h 853"/>
                <a:gd name="T34" fmla="*/ 117 w 213"/>
                <a:gd name="T35" fmla="*/ 177 h 853"/>
                <a:gd name="T36" fmla="*/ 94 w 213"/>
                <a:gd name="T37" fmla="*/ 223 h 853"/>
                <a:gd name="T38" fmla="*/ 94 w 213"/>
                <a:gd name="T39" fmla="*/ 242 h 853"/>
                <a:gd name="T40" fmla="*/ 94 w 213"/>
                <a:gd name="T41" fmla="*/ 324 h 853"/>
                <a:gd name="T42" fmla="*/ 116 w 213"/>
                <a:gd name="T43" fmla="*/ 362 h 853"/>
                <a:gd name="T44" fmla="*/ 116 w 213"/>
                <a:gd name="T45" fmla="*/ 427 h 853"/>
                <a:gd name="T46" fmla="*/ 94 w 213"/>
                <a:gd name="T47" fmla="*/ 469 h 853"/>
                <a:gd name="T48" fmla="*/ 94 w 213"/>
                <a:gd name="T49" fmla="*/ 489 h 853"/>
                <a:gd name="T50" fmla="*/ 93 w 213"/>
                <a:gd name="T51" fmla="*/ 571 h 853"/>
                <a:gd name="T52" fmla="*/ 116 w 213"/>
                <a:gd name="T53" fmla="*/ 612 h 853"/>
                <a:gd name="T54" fmla="*/ 116 w 213"/>
                <a:gd name="T55" fmla="*/ 676 h 853"/>
                <a:gd name="T56" fmla="*/ 93 w 213"/>
                <a:gd name="T57" fmla="*/ 716 h 853"/>
                <a:gd name="T58" fmla="*/ 93 w 213"/>
                <a:gd name="T59" fmla="*/ 735 h 853"/>
                <a:gd name="T60" fmla="*/ 74 w 213"/>
                <a:gd name="T61" fmla="*/ 796 h 853"/>
                <a:gd name="T62" fmla="*/ 58 w 213"/>
                <a:gd name="T63" fmla="*/ 754 h 853"/>
                <a:gd name="T64" fmla="*/ 74 w 213"/>
                <a:gd name="T65" fmla="*/ 694 h 853"/>
                <a:gd name="T66" fmla="*/ 74 w 213"/>
                <a:gd name="T67" fmla="*/ 653 h 853"/>
                <a:gd name="T68" fmla="*/ 58 w 213"/>
                <a:gd name="T69" fmla="*/ 633 h 853"/>
                <a:gd name="T70" fmla="*/ 58 w 213"/>
                <a:gd name="T71" fmla="*/ 552 h 853"/>
                <a:gd name="T72" fmla="*/ 58 w 213"/>
                <a:gd name="T73" fmla="*/ 512 h 853"/>
                <a:gd name="T74" fmla="*/ 58 w 213"/>
                <a:gd name="T75" fmla="*/ 452 h 853"/>
                <a:gd name="T76" fmla="*/ 74 w 213"/>
                <a:gd name="T77" fmla="*/ 409 h 853"/>
                <a:gd name="T78" fmla="*/ 74 w 213"/>
                <a:gd name="T79" fmla="*/ 390 h 853"/>
                <a:gd name="T80" fmla="*/ 74 w 213"/>
                <a:gd name="T81" fmla="*/ 308 h 853"/>
                <a:gd name="T82" fmla="*/ 58 w 213"/>
                <a:gd name="T83" fmla="*/ 271 h 853"/>
                <a:gd name="T84" fmla="*/ 58 w 213"/>
                <a:gd name="T85" fmla="*/ 210 h 853"/>
                <a:gd name="T86" fmla="*/ 74 w 213"/>
                <a:gd name="T87" fmla="*/ 186 h 853"/>
                <a:gd name="T88" fmla="*/ 74 w 213"/>
                <a:gd name="T89" fmla="*/ 146 h 853"/>
                <a:gd name="T90" fmla="*/ 43 w 213"/>
                <a:gd name="T91" fmla="*/ 793 h 853"/>
                <a:gd name="T92" fmla="*/ 28 w 213"/>
                <a:gd name="T93" fmla="*/ 751 h 853"/>
                <a:gd name="T94" fmla="*/ 28 w 213"/>
                <a:gd name="T95" fmla="*/ 692 h 853"/>
                <a:gd name="T96" fmla="*/ 43 w 213"/>
                <a:gd name="T97" fmla="*/ 653 h 853"/>
                <a:gd name="T98" fmla="*/ 42 w 213"/>
                <a:gd name="T99" fmla="*/ 633 h 853"/>
                <a:gd name="T100" fmla="*/ 42 w 213"/>
                <a:gd name="T101" fmla="*/ 553 h 853"/>
                <a:gd name="T102" fmla="*/ 28 w 213"/>
                <a:gd name="T103" fmla="*/ 514 h 853"/>
                <a:gd name="T104" fmla="*/ 28 w 213"/>
                <a:gd name="T105" fmla="*/ 455 h 853"/>
                <a:gd name="T106" fmla="*/ 42 w 213"/>
                <a:gd name="T107" fmla="*/ 414 h 853"/>
                <a:gd name="T108" fmla="*/ 42 w 213"/>
                <a:gd name="T109" fmla="*/ 393 h 853"/>
                <a:gd name="T110" fmla="*/ 42 w 213"/>
                <a:gd name="T111" fmla="*/ 314 h 853"/>
                <a:gd name="T112" fmla="*/ 27 w 213"/>
                <a:gd name="T113" fmla="*/ 276 h 853"/>
                <a:gd name="T114" fmla="*/ 27 w 213"/>
                <a:gd name="T115" fmla="*/ 218 h 853"/>
                <a:gd name="T116" fmla="*/ 41 w 213"/>
                <a:gd name="T117" fmla="*/ 174 h 853"/>
                <a:gd name="T118" fmla="*/ 41 w 213"/>
                <a:gd name="T119" fmla="*/ 154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3" h="853">
                  <a:moveTo>
                    <a:pt x="0" y="820"/>
                  </a:moveTo>
                  <a:cubicBezTo>
                    <a:pt x="213" y="853"/>
                    <a:pt x="213" y="853"/>
                    <a:pt x="213" y="853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820"/>
                  </a:lnTo>
                  <a:close/>
                  <a:moveTo>
                    <a:pt x="176" y="810"/>
                  </a:moveTo>
                  <a:cubicBezTo>
                    <a:pt x="141" y="805"/>
                    <a:pt x="141" y="805"/>
                    <a:pt x="141" y="805"/>
                  </a:cubicBezTo>
                  <a:cubicBezTo>
                    <a:pt x="141" y="781"/>
                    <a:pt x="141" y="781"/>
                    <a:pt x="141" y="781"/>
                  </a:cubicBezTo>
                  <a:cubicBezTo>
                    <a:pt x="176" y="785"/>
                    <a:pt x="176" y="785"/>
                    <a:pt x="176" y="785"/>
                  </a:cubicBezTo>
                  <a:lnTo>
                    <a:pt x="176" y="810"/>
                  </a:lnTo>
                  <a:close/>
                  <a:moveTo>
                    <a:pt x="176" y="767"/>
                  </a:moveTo>
                  <a:cubicBezTo>
                    <a:pt x="164" y="766"/>
                    <a:pt x="152" y="764"/>
                    <a:pt x="141" y="763"/>
                  </a:cubicBezTo>
                  <a:cubicBezTo>
                    <a:pt x="141" y="755"/>
                    <a:pt x="141" y="747"/>
                    <a:pt x="141" y="739"/>
                  </a:cubicBezTo>
                  <a:cubicBezTo>
                    <a:pt x="152" y="740"/>
                    <a:pt x="164" y="741"/>
                    <a:pt x="176" y="741"/>
                  </a:cubicBezTo>
                  <a:cubicBezTo>
                    <a:pt x="176" y="750"/>
                    <a:pt x="176" y="759"/>
                    <a:pt x="176" y="767"/>
                  </a:cubicBezTo>
                  <a:close/>
                  <a:moveTo>
                    <a:pt x="176" y="724"/>
                  </a:moveTo>
                  <a:cubicBezTo>
                    <a:pt x="164" y="723"/>
                    <a:pt x="152" y="722"/>
                    <a:pt x="141" y="721"/>
                  </a:cubicBezTo>
                  <a:cubicBezTo>
                    <a:pt x="141" y="713"/>
                    <a:pt x="141" y="705"/>
                    <a:pt x="141" y="697"/>
                  </a:cubicBezTo>
                  <a:cubicBezTo>
                    <a:pt x="152" y="697"/>
                    <a:pt x="164" y="698"/>
                    <a:pt x="176" y="698"/>
                  </a:cubicBezTo>
                  <a:cubicBezTo>
                    <a:pt x="176" y="707"/>
                    <a:pt x="176" y="715"/>
                    <a:pt x="176" y="724"/>
                  </a:cubicBezTo>
                  <a:close/>
                  <a:moveTo>
                    <a:pt x="176" y="681"/>
                  </a:moveTo>
                  <a:cubicBezTo>
                    <a:pt x="164" y="680"/>
                    <a:pt x="152" y="679"/>
                    <a:pt x="141" y="679"/>
                  </a:cubicBezTo>
                  <a:cubicBezTo>
                    <a:pt x="141" y="671"/>
                    <a:pt x="141" y="663"/>
                    <a:pt x="141" y="655"/>
                  </a:cubicBezTo>
                  <a:cubicBezTo>
                    <a:pt x="152" y="655"/>
                    <a:pt x="164" y="655"/>
                    <a:pt x="176" y="655"/>
                  </a:cubicBezTo>
                  <a:cubicBezTo>
                    <a:pt x="176" y="664"/>
                    <a:pt x="176" y="672"/>
                    <a:pt x="176" y="681"/>
                  </a:cubicBezTo>
                  <a:close/>
                  <a:moveTo>
                    <a:pt x="176" y="638"/>
                  </a:moveTo>
                  <a:cubicBezTo>
                    <a:pt x="164" y="637"/>
                    <a:pt x="152" y="637"/>
                    <a:pt x="141" y="636"/>
                  </a:cubicBezTo>
                  <a:cubicBezTo>
                    <a:pt x="141" y="628"/>
                    <a:pt x="141" y="620"/>
                    <a:pt x="141" y="613"/>
                  </a:cubicBezTo>
                  <a:cubicBezTo>
                    <a:pt x="152" y="612"/>
                    <a:pt x="164" y="612"/>
                    <a:pt x="176" y="612"/>
                  </a:cubicBezTo>
                  <a:cubicBezTo>
                    <a:pt x="176" y="621"/>
                    <a:pt x="176" y="629"/>
                    <a:pt x="176" y="638"/>
                  </a:cubicBezTo>
                  <a:close/>
                  <a:moveTo>
                    <a:pt x="176" y="595"/>
                  </a:moveTo>
                  <a:cubicBezTo>
                    <a:pt x="164" y="595"/>
                    <a:pt x="152" y="594"/>
                    <a:pt x="141" y="594"/>
                  </a:cubicBezTo>
                  <a:cubicBezTo>
                    <a:pt x="141" y="586"/>
                    <a:pt x="141" y="578"/>
                    <a:pt x="141" y="570"/>
                  </a:cubicBezTo>
                  <a:cubicBezTo>
                    <a:pt x="152" y="570"/>
                    <a:pt x="164" y="570"/>
                    <a:pt x="176" y="569"/>
                  </a:cubicBezTo>
                  <a:cubicBezTo>
                    <a:pt x="176" y="578"/>
                    <a:pt x="176" y="586"/>
                    <a:pt x="176" y="595"/>
                  </a:cubicBezTo>
                  <a:close/>
                  <a:moveTo>
                    <a:pt x="176" y="552"/>
                  </a:moveTo>
                  <a:cubicBezTo>
                    <a:pt x="164" y="552"/>
                    <a:pt x="152" y="552"/>
                    <a:pt x="141" y="552"/>
                  </a:cubicBezTo>
                  <a:cubicBezTo>
                    <a:pt x="141" y="544"/>
                    <a:pt x="141" y="536"/>
                    <a:pt x="141" y="528"/>
                  </a:cubicBezTo>
                  <a:cubicBezTo>
                    <a:pt x="152" y="527"/>
                    <a:pt x="164" y="527"/>
                    <a:pt x="176" y="526"/>
                  </a:cubicBezTo>
                  <a:cubicBezTo>
                    <a:pt x="176" y="535"/>
                    <a:pt x="176" y="543"/>
                    <a:pt x="176" y="552"/>
                  </a:cubicBezTo>
                  <a:close/>
                  <a:moveTo>
                    <a:pt x="176" y="509"/>
                  </a:moveTo>
                  <a:cubicBezTo>
                    <a:pt x="164" y="509"/>
                    <a:pt x="152" y="509"/>
                    <a:pt x="141" y="510"/>
                  </a:cubicBezTo>
                  <a:cubicBezTo>
                    <a:pt x="141" y="502"/>
                    <a:pt x="141" y="494"/>
                    <a:pt x="141" y="486"/>
                  </a:cubicBezTo>
                  <a:cubicBezTo>
                    <a:pt x="152" y="485"/>
                    <a:pt x="164" y="484"/>
                    <a:pt x="176" y="483"/>
                  </a:cubicBezTo>
                  <a:cubicBezTo>
                    <a:pt x="176" y="492"/>
                    <a:pt x="176" y="500"/>
                    <a:pt x="176" y="509"/>
                  </a:cubicBezTo>
                  <a:close/>
                  <a:moveTo>
                    <a:pt x="176" y="466"/>
                  </a:moveTo>
                  <a:cubicBezTo>
                    <a:pt x="164" y="466"/>
                    <a:pt x="152" y="467"/>
                    <a:pt x="141" y="467"/>
                  </a:cubicBezTo>
                  <a:cubicBezTo>
                    <a:pt x="141" y="460"/>
                    <a:pt x="141" y="452"/>
                    <a:pt x="141" y="444"/>
                  </a:cubicBezTo>
                  <a:cubicBezTo>
                    <a:pt x="152" y="442"/>
                    <a:pt x="164" y="441"/>
                    <a:pt x="176" y="440"/>
                  </a:cubicBezTo>
                  <a:cubicBezTo>
                    <a:pt x="176" y="448"/>
                    <a:pt x="176" y="457"/>
                    <a:pt x="176" y="466"/>
                  </a:cubicBezTo>
                  <a:close/>
                  <a:moveTo>
                    <a:pt x="176" y="422"/>
                  </a:moveTo>
                  <a:cubicBezTo>
                    <a:pt x="164" y="423"/>
                    <a:pt x="152" y="424"/>
                    <a:pt x="141" y="425"/>
                  </a:cubicBezTo>
                  <a:cubicBezTo>
                    <a:pt x="141" y="417"/>
                    <a:pt x="141" y="409"/>
                    <a:pt x="141" y="401"/>
                  </a:cubicBezTo>
                  <a:cubicBezTo>
                    <a:pt x="152" y="400"/>
                    <a:pt x="164" y="398"/>
                    <a:pt x="176" y="397"/>
                  </a:cubicBezTo>
                  <a:cubicBezTo>
                    <a:pt x="176" y="405"/>
                    <a:pt x="176" y="414"/>
                    <a:pt x="176" y="422"/>
                  </a:cubicBezTo>
                  <a:close/>
                  <a:moveTo>
                    <a:pt x="176" y="379"/>
                  </a:moveTo>
                  <a:cubicBezTo>
                    <a:pt x="164" y="381"/>
                    <a:pt x="152" y="382"/>
                    <a:pt x="141" y="383"/>
                  </a:cubicBezTo>
                  <a:cubicBezTo>
                    <a:pt x="141" y="375"/>
                    <a:pt x="141" y="367"/>
                    <a:pt x="141" y="359"/>
                  </a:cubicBezTo>
                  <a:cubicBezTo>
                    <a:pt x="152" y="357"/>
                    <a:pt x="164" y="356"/>
                    <a:pt x="176" y="354"/>
                  </a:cubicBezTo>
                  <a:cubicBezTo>
                    <a:pt x="176" y="362"/>
                    <a:pt x="176" y="371"/>
                    <a:pt x="176" y="379"/>
                  </a:cubicBezTo>
                  <a:close/>
                  <a:moveTo>
                    <a:pt x="141" y="299"/>
                  </a:moveTo>
                  <a:cubicBezTo>
                    <a:pt x="141" y="291"/>
                    <a:pt x="141" y="283"/>
                    <a:pt x="141" y="275"/>
                  </a:cubicBezTo>
                  <a:cubicBezTo>
                    <a:pt x="152" y="272"/>
                    <a:pt x="164" y="270"/>
                    <a:pt x="176" y="268"/>
                  </a:cubicBezTo>
                  <a:cubicBezTo>
                    <a:pt x="176" y="276"/>
                    <a:pt x="176" y="285"/>
                    <a:pt x="176" y="293"/>
                  </a:cubicBezTo>
                  <a:cubicBezTo>
                    <a:pt x="164" y="295"/>
                    <a:pt x="152" y="297"/>
                    <a:pt x="141" y="299"/>
                  </a:cubicBezTo>
                  <a:close/>
                  <a:moveTo>
                    <a:pt x="176" y="336"/>
                  </a:moveTo>
                  <a:cubicBezTo>
                    <a:pt x="164" y="338"/>
                    <a:pt x="152" y="339"/>
                    <a:pt x="141" y="341"/>
                  </a:cubicBezTo>
                  <a:cubicBezTo>
                    <a:pt x="141" y="333"/>
                    <a:pt x="141" y="325"/>
                    <a:pt x="141" y="317"/>
                  </a:cubicBezTo>
                  <a:cubicBezTo>
                    <a:pt x="152" y="315"/>
                    <a:pt x="164" y="313"/>
                    <a:pt x="176" y="311"/>
                  </a:cubicBezTo>
                  <a:cubicBezTo>
                    <a:pt x="176" y="319"/>
                    <a:pt x="176" y="328"/>
                    <a:pt x="176" y="336"/>
                  </a:cubicBezTo>
                  <a:close/>
                  <a:moveTo>
                    <a:pt x="176" y="250"/>
                  </a:moveTo>
                  <a:cubicBezTo>
                    <a:pt x="164" y="252"/>
                    <a:pt x="152" y="254"/>
                    <a:pt x="141" y="256"/>
                  </a:cubicBezTo>
                  <a:cubicBezTo>
                    <a:pt x="141" y="248"/>
                    <a:pt x="141" y="240"/>
                    <a:pt x="141" y="232"/>
                  </a:cubicBezTo>
                  <a:cubicBezTo>
                    <a:pt x="152" y="230"/>
                    <a:pt x="164" y="227"/>
                    <a:pt x="176" y="224"/>
                  </a:cubicBezTo>
                  <a:cubicBezTo>
                    <a:pt x="176" y="233"/>
                    <a:pt x="176" y="242"/>
                    <a:pt x="176" y="250"/>
                  </a:cubicBezTo>
                  <a:close/>
                  <a:moveTo>
                    <a:pt x="176" y="207"/>
                  </a:moveTo>
                  <a:cubicBezTo>
                    <a:pt x="164" y="209"/>
                    <a:pt x="152" y="212"/>
                    <a:pt x="141" y="214"/>
                  </a:cubicBezTo>
                  <a:cubicBezTo>
                    <a:pt x="141" y="206"/>
                    <a:pt x="141" y="198"/>
                    <a:pt x="141" y="190"/>
                  </a:cubicBezTo>
                  <a:cubicBezTo>
                    <a:pt x="152" y="187"/>
                    <a:pt x="164" y="184"/>
                    <a:pt x="176" y="181"/>
                  </a:cubicBezTo>
                  <a:cubicBezTo>
                    <a:pt x="176" y="190"/>
                    <a:pt x="176" y="198"/>
                    <a:pt x="176" y="207"/>
                  </a:cubicBezTo>
                  <a:close/>
                  <a:moveTo>
                    <a:pt x="176" y="164"/>
                  </a:moveTo>
                  <a:cubicBezTo>
                    <a:pt x="164" y="167"/>
                    <a:pt x="152" y="169"/>
                    <a:pt x="141" y="172"/>
                  </a:cubicBezTo>
                  <a:cubicBezTo>
                    <a:pt x="141" y="164"/>
                    <a:pt x="141" y="156"/>
                    <a:pt x="141" y="148"/>
                  </a:cubicBezTo>
                  <a:cubicBezTo>
                    <a:pt x="152" y="145"/>
                    <a:pt x="164" y="142"/>
                    <a:pt x="176" y="138"/>
                  </a:cubicBezTo>
                  <a:cubicBezTo>
                    <a:pt x="176" y="147"/>
                    <a:pt x="176" y="155"/>
                    <a:pt x="176" y="164"/>
                  </a:cubicBezTo>
                  <a:close/>
                  <a:moveTo>
                    <a:pt x="176" y="121"/>
                  </a:moveTo>
                  <a:cubicBezTo>
                    <a:pt x="164" y="124"/>
                    <a:pt x="152" y="127"/>
                    <a:pt x="141" y="130"/>
                  </a:cubicBezTo>
                  <a:cubicBezTo>
                    <a:pt x="141" y="122"/>
                    <a:pt x="141" y="114"/>
                    <a:pt x="141" y="106"/>
                  </a:cubicBezTo>
                  <a:cubicBezTo>
                    <a:pt x="152" y="102"/>
                    <a:pt x="164" y="99"/>
                    <a:pt x="176" y="95"/>
                  </a:cubicBezTo>
                  <a:cubicBezTo>
                    <a:pt x="176" y="104"/>
                    <a:pt x="176" y="112"/>
                    <a:pt x="176" y="121"/>
                  </a:cubicBezTo>
                  <a:close/>
                  <a:moveTo>
                    <a:pt x="141" y="64"/>
                  </a:moveTo>
                  <a:cubicBezTo>
                    <a:pt x="176" y="52"/>
                    <a:pt x="176" y="52"/>
                    <a:pt x="176" y="52"/>
                  </a:cubicBezTo>
                  <a:cubicBezTo>
                    <a:pt x="176" y="78"/>
                    <a:pt x="176" y="78"/>
                    <a:pt x="176" y="78"/>
                  </a:cubicBezTo>
                  <a:cubicBezTo>
                    <a:pt x="141" y="87"/>
                    <a:pt x="141" y="87"/>
                    <a:pt x="141" y="87"/>
                  </a:cubicBezTo>
                  <a:lnTo>
                    <a:pt x="141" y="64"/>
                  </a:lnTo>
                  <a:close/>
                  <a:moveTo>
                    <a:pt x="94" y="78"/>
                  </a:moveTo>
                  <a:cubicBezTo>
                    <a:pt x="117" y="71"/>
                    <a:pt x="117" y="71"/>
                    <a:pt x="117" y="71"/>
                  </a:cubicBezTo>
                  <a:cubicBezTo>
                    <a:pt x="117" y="94"/>
                    <a:pt x="117" y="94"/>
                    <a:pt x="117" y="94"/>
                  </a:cubicBezTo>
                  <a:cubicBezTo>
                    <a:pt x="94" y="100"/>
                    <a:pt x="94" y="100"/>
                    <a:pt x="94" y="100"/>
                  </a:cubicBezTo>
                  <a:lnTo>
                    <a:pt x="94" y="78"/>
                  </a:lnTo>
                  <a:close/>
                  <a:moveTo>
                    <a:pt x="94" y="119"/>
                  </a:moveTo>
                  <a:cubicBezTo>
                    <a:pt x="102" y="117"/>
                    <a:pt x="109" y="114"/>
                    <a:pt x="117" y="112"/>
                  </a:cubicBezTo>
                  <a:cubicBezTo>
                    <a:pt x="117" y="120"/>
                    <a:pt x="117" y="127"/>
                    <a:pt x="117" y="135"/>
                  </a:cubicBezTo>
                  <a:cubicBezTo>
                    <a:pt x="109" y="137"/>
                    <a:pt x="102" y="139"/>
                    <a:pt x="94" y="141"/>
                  </a:cubicBezTo>
                  <a:cubicBezTo>
                    <a:pt x="94" y="133"/>
                    <a:pt x="94" y="126"/>
                    <a:pt x="94" y="119"/>
                  </a:cubicBezTo>
                  <a:close/>
                  <a:moveTo>
                    <a:pt x="94" y="160"/>
                  </a:moveTo>
                  <a:cubicBezTo>
                    <a:pt x="102" y="158"/>
                    <a:pt x="109" y="156"/>
                    <a:pt x="117" y="154"/>
                  </a:cubicBezTo>
                  <a:cubicBezTo>
                    <a:pt x="117" y="161"/>
                    <a:pt x="117" y="169"/>
                    <a:pt x="117" y="177"/>
                  </a:cubicBezTo>
                  <a:cubicBezTo>
                    <a:pt x="109" y="178"/>
                    <a:pt x="102" y="180"/>
                    <a:pt x="94" y="182"/>
                  </a:cubicBezTo>
                  <a:cubicBezTo>
                    <a:pt x="94" y="175"/>
                    <a:pt x="94" y="167"/>
                    <a:pt x="94" y="160"/>
                  </a:cubicBezTo>
                  <a:close/>
                  <a:moveTo>
                    <a:pt x="94" y="201"/>
                  </a:moveTo>
                  <a:cubicBezTo>
                    <a:pt x="102" y="199"/>
                    <a:pt x="109" y="197"/>
                    <a:pt x="117" y="195"/>
                  </a:cubicBezTo>
                  <a:cubicBezTo>
                    <a:pt x="117" y="203"/>
                    <a:pt x="117" y="211"/>
                    <a:pt x="117" y="218"/>
                  </a:cubicBezTo>
                  <a:cubicBezTo>
                    <a:pt x="109" y="220"/>
                    <a:pt x="102" y="221"/>
                    <a:pt x="94" y="223"/>
                  </a:cubicBezTo>
                  <a:cubicBezTo>
                    <a:pt x="94" y="216"/>
                    <a:pt x="94" y="208"/>
                    <a:pt x="94" y="201"/>
                  </a:cubicBezTo>
                  <a:close/>
                  <a:moveTo>
                    <a:pt x="94" y="242"/>
                  </a:moveTo>
                  <a:cubicBezTo>
                    <a:pt x="102" y="241"/>
                    <a:pt x="109" y="239"/>
                    <a:pt x="117" y="237"/>
                  </a:cubicBezTo>
                  <a:cubicBezTo>
                    <a:pt x="117" y="245"/>
                    <a:pt x="117" y="252"/>
                    <a:pt x="117" y="260"/>
                  </a:cubicBezTo>
                  <a:cubicBezTo>
                    <a:pt x="109" y="261"/>
                    <a:pt x="102" y="263"/>
                    <a:pt x="94" y="264"/>
                  </a:cubicBezTo>
                  <a:cubicBezTo>
                    <a:pt x="94" y="257"/>
                    <a:pt x="94" y="249"/>
                    <a:pt x="94" y="242"/>
                  </a:cubicBezTo>
                  <a:close/>
                  <a:moveTo>
                    <a:pt x="94" y="283"/>
                  </a:moveTo>
                  <a:cubicBezTo>
                    <a:pt x="101" y="282"/>
                    <a:pt x="109" y="280"/>
                    <a:pt x="117" y="279"/>
                  </a:cubicBezTo>
                  <a:cubicBezTo>
                    <a:pt x="117" y="286"/>
                    <a:pt x="117" y="294"/>
                    <a:pt x="117" y="302"/>
                  </a:cubicBezTo>
                  <a:cubicBezTo>
                    <a:pt x="109" y="303"/>
                    <a:pt x="101" y="304"/>
                    <a:pt x="94" y="305"/>
                  </a:cubicBezTo>
                  <a:cubicBezTo>
                    <a:pt x="94" y="298"/>
                    <a:pt x="94" y="291"/>
                    <a:pt x="94" y="283"/>
                  </a:cubicBezTo>
                  <a:close/>
                  <a:moveTo>
                    <a:pt x="94" y="324"/>
                  </a:moveTo>
                  <a:cubicBezTo>
                    <a:pt x="101" y="323"/>
                    <a:pt x="109" y="322"/>
                    <a:pt x="117" y="320"/>
                  </a:cubicBezTo>
                  <a:cubicBezTo>
                    <a:pt x="117" y="328"/>
                    <a:pt x="117" y="336"/>
                    <a:pt x="117" y="343"/>
                  </a:cubicBezTo>
                  <a:cubicBezTo>
                    <a:pt x="109" y="344"/>
                    <a:pt x="101" y="345"/>
                    <a:pt x="94" y="346"/>
                  </a:cubicBezTo>
                  <a:cubicBezTo>
                    <a:pt x="94" y="339"/>
                    <a:pt x="94" y="332"/>
                    <a:pt x="94" y="324"/>
                  </a:cubicBezTo>
                  <a:close/>
                  <a:moveTo>
                    <a:pt x="94" y="365"/>
                  </a:moveTo>
                  <a:cubicBezTo>
                    <a:pt x="101" y="364"/>
                    <a:pt x="109" y="363"/>
                    <a:pt x="116" y="362"/>
                  </a:cubicBezTo>
                  <a:cubicBezTo>
                    <a:pt x="116" y="370"/>
                    <a:pt x="116" y="377"/>
                    <a:pt x="116" y="385"/>
                  </a:cubicBezTo>
                  <a:cubicBezTo>
                    <a:pt x="109" y="386"/>
                    <a:pt x="101" y="387"/>
                    <a:pt x="94" y="387"/>
                  </a:cubicBezTo>
                  <a:cubicBezTo>
                    <a:pt x="94" y="380"/>
                    <a:pt x="94" y="373"/>
                    <a:pt x="94" y="365"/>
                  </a:cubicBezTo>
                  <a:close/>
                  <a:moveTo>
                    <a:pt x="94" y="407"/>
                  </a:moveTo>
                  <a:cubicBezTo>
                    <a:pt x="101" y="406"/>
                    <a:pt x="109" y="405"/>
                    <a:pt x="116" y="404"/>
                  </a:cubicBezTo>
                  <a:cubicBezTo>
                    <a:pt x="116" y="411"/>
                    <a:pt x="116" y="419"/>
                    <a:pt x="116" y="427"/>
                  </a:cubicBezTo>
                  <a:cubicBezTo>
                    <a:pt x="109" y="427"/>
                    <a:pt x="101" y="428"/>
                    <a:pt x="94" y="428"/>
                  </a:cubicBezTo>
                  <a:cubicBezTo>
                    <a:pt x="94" y="421"/>
                    <a:pt x="94" y="414"/>
                    <a:pt x="94" y="407"/>
                  </a:cubicBezTo>
                  <a:close/>
                  <a:moveTo>
                    <a:pt x="94" y="448"/>
                  </a:moveTo>
                  <a:cubicBezTo>
                    <a:pt x="101" y="447"/>
                    <a:pt x="109" y="446"/>
                    <a:pt x="116" y="445"/>
                  </a:cubicBezTo>
                  <a:cubicBezTo>
                    <a:pt x="116" y="453"/>
                    <a:pt x="116" y="461"/>
                    <a:pt x="116" y="468"/>
                  </a:cubicBezTo>
                  <a:cubicBezTo>
                    <a:pt x="109" y="469"/>
                    <a:pt x="101" y="469"/>
                    <a:pt x="94" y="469"/>
                  </a:cubicBezTo>
                  <a:cubicBezTo>
                    <a:pt x="94" y="462"/>
                    <a:pt x="94" y="455"/>
                    <a:pt x="94" y="448"/>
                  </a:cubicBezTo>
                  <a:close/>
                  <a:moveTo>
                    <a:pt x="94" y="489"/>
                  </a:moveTo>
                  <a:cubicBezTo>
                    <a:pt x="101" y="488"/>
                    <a:pt x="109" y="488"/>
                    <a:pt x="116" y="487"/>
                  </a:cubicBezTo>
                  <a:cubicBezTo>
                    <a:pt x="116" y="495"/>
                    <a:pt x="116" y="502"/>
                    <a:pt x="116" y="510"/>
                  </a:cubicBezTo>
                  <a:cubicBezTo>
                    <a:pt x="109" y="510"/>
                    <a:pt x="101" y="510"/>
                    <a:pt x="94" y="511"/>
                  </a:cubicBezTo>
                  <a:cubicBezTo>
                    <a:pt x="94" y="503"/>
                    <a:pt x="94" y="496"/>
                    <a:pt x="94" y="489"/>
                  </a:cubicBezTo>
                  <a:close/>
                  <a:moveTo>
                    <a:pt x="93" y="530"/>
                  </a:moveTo>
                  <a:cubicBezTo>
                    <a:pt x="101" y="529"/>
                    <a:pt x="109" y="529"/>
                    <a:pt x="116" y="529"/>
                  </a:cubicBezTo>
                  <a:cubicBezTo>
                    <a:pt x="116" y="536"/>
                    <a:pt x="116" y="544"/>
                    <a:pt x="116" y="552"/>
                  </a:cubicBezTo>
                  <a:cubicBezTo>
                    <a:pt x="109" y="552"/>
                    <a:pt x="101" y="552"/>
                    <a:pt x="93" y="552"/>
                  </a:cubicBezTo>
                  <a:cubicBezTo>
                    <a:pt x="93" y="544"/>
                    <a:pt x="93" y="537"/>
                    <a:pt x="93" y="530"/>
                  </a:cubicBezTo>
                  <a:close/>
                  <a:moveTo>
                    <a:pt x="93" y="571"/>
                  </a:moveTo>
                  <a:cubicBezTo>
                    <a:pt x="101" y="571"/>
                    <a:pt x="109" y="570"/>
                    <a:pt x="116" y="570"/>
                  </a:cubicBezTo>
                  <a:cubicBezTo>
                    <a:pt x="116" y="578"/>
                    <a:pt x="116" y="586"/>
                    <a:pt x="116" y="593"/>
                  </a:cubicBezTo>
                  <a:cubicBezTo>
                    <a:pt x="109" y="593"/>
                    <a:pt x="101" y="593"/>
                    <a:pt x="93" y="593"/>
                  </a:cubicBezTo>
                  <a:cubicBezTo>
                    <a:pt x="93" y="585"/>
                    <a:pt x="93" y="578"/>
                    <a:pt x="93" y="571"/>
                  </a:cubicBezTo>
                  <a:close/>
                  <a:moveTo>
                    <a:pt x="93" y="612"/>
                  </a:moveTo>
                  <a:cubicBezTo>
                    <a:pt x="101" y="612"/>
                    <a:pt x="108" y="612"/>
                    <a:pt x="116" y="612"/>
                  </a:cubicBezTo>
                  <a:cubicBezTo>
                    <a:pt x="116" y="620"/>
                    <a:pt x="116" y="627"/>
                    <a:pt x="116" y="635"/>
                  </a:cubicBezTo>
                  <a:cubicBezTo>
                    <a:pt x="108" y="635"/>
                    <a:pt x="101" y="634"/>
                    <a:pt x="93" y="634"/>
                  </a:cubicBezTo>
                  <a:cubicBezTo>
                    <a:pt x="93" y="627"/>
                    <a:pt x="93" y="619"/>
                    <a:pt x="93" y="612"/>
                  </a:cubicBezTo>
                  <a:close/>
                  <a:moveTo>
                    <a:pt x="93" y="653"/>
                  </a:moveTo>
                  <a:cubicBezTo>
                    <a:pt x="101" y="653"/>
                    <a:pt x="108" y="653"/>
                    <a:pt x="116" y="654"/>
                  </a:cubicBezTo>
                  <a:cubicBezTo>
                    <a:pt x="116" y="661"/>
                    <a:pt x="116" y="669"/>
                    <a:pt x="116" y="676"/>
                  </a:cubicBezTo>
                  <a:cubicBezTo>
                    <a:pt x="108" y="676"/>
                    <a:pt x="101" y="675"/>
                    <a:pt x="93" y="675"/>
                  </a:cubicBezTo>
                  <a:cubicBezTo>
                    <a:pt x="93" y="668"/>
                    <a:pt x="93" y="660"/>
                    <a:pt x="93" y="653"/>
                  </a:cubicBezTo>
                  <a:close/>
                  <a:moveTo>
                    <a:pt x="93" y="694"/>
                  </a:moveTo>
                  <a:cubicBezTo>
                    <a:pt x="101" y="695"/>
                    <a:pt x="108" y="695"/>
                    <a:pt x="116" y="695"/>
                  </a:cubicBezTo>
                  <a:cubicBezTo>
                    <a:pt x="116" y="703"/>
                    <a:pt x="116" y="710"/>
                    <a:pt x="116" y="718"/>
                  </a:cubicBezTo>
                  <a:cubicBezTo>
                    <a:pt x="108" y="717"/>
                    <a:pt x="101" y="717"/>
                    <a:pt x="93" y="716"/>
                  </a:cubicBezTo>
                  <a:cubicBezTo>
                    <a:pt x="93" y="709"/>
                    <a:pt x="93" y="702"/>
                    <a:pt x="93" y="694"/>
                  </a:cubicBezTo>
                  <a:close/>
                  <a:moveTo>
                    <a:pt x="93" y="735"/>
                  </a:moveTo>
                  <a:cubicBezTo>
                    <a:pt x="101" y="736"/>
                    <a:pt x="108" y="736"/>
                    <a:pt x="116" y="737"/>
                  </a:cubicBezTo>
                  <a:cubicBezTo>
                    <a:pt x="116" y="744"/>
                    <a:pt x="116" y="752"/>
                    <a:pt x="116" y="760"/>
                  </a:cubicBezTo>
                  <a:cubicBezTo>
                    <a:pt x="108" y="759"/>
                    <a:pt x="101" y="758"/>
                    <a:pt x="93" y="757"/>
                  </a:cubicBezTo>
                  <a:cubicBezTo>
                    <a:pt x="93" y="750"/>
                    <a:pt x="93" y="743"/>
                    <a:pt x="93" y="735"/>
                  </a:cubicBezTo>
                  <a:close/>
                  <a:moveTo>
                    <a:pt x="93" y="776"/>
                  </a:moveTo>
                  <a:cubicBezTo>
                    <a:pt x="116" y="778"/>
                    <a:pt x="116" y="778"/>
                    <a:pt x="116" y="778"/>
                  </a:cubicBezTo>
                  <a:cubicBezTo>
                    <a:pt x="116" y="801"/>
                    <a:pt x="116" y="801"/>
                    <a:pt x="116" y="801"/>
                  </a:cubicBezTo>
                  <a:cubicBezTo>
                    <a:pt x="93" y="798"/>
                    <a:pt x="93" y="798"/>
                    <a:pt x="93" y="798"/>
                  </a:cubicBezTo>
                  <a:lnTo>
                    <a:pt x="93" y="776"/>
                  </a:lnTo>
                  <a:close/>
                  <a:moveTo>
                    <a:pt x="74" y="796"/>
                  </a:moveTo>
                  <a:cubicBezTo>
                    <a:pt x="58" y="794"/>
                    <a:pt x="58" y="794"/>
                    <a:pt x="58" y="794"/>
                  </a:cubicBezTo>
                  <a:cubicBezTo>
                    <a:pt x="58" y="774"/>
                    <a:pt x="58" y="774"/>
                    <a:pt x="58" y="774"/>
                  </a:cubicBezTo>
                  <a:cubicBezTo>
                    <a:pt x="74" y="775"/>
                    <a:pt x="74" y="775"/>
                    <a:pt x="74" y="775"/>
                  </a:cubicBezTo>
                  <a:lnTo>
                    <a:pt x="74" y="796"/>
                  </a:lnTo>
                  <a:close/>
                  <a:moveTo>
                    <a:pt x="74" y="756"/>
                  </a:moveTo>
                  <a:cubicBezTo>
                    <a:pt x="69" y="755"/>
                    <a:pt x="63" y="754"/>
                    <a:pt x="58" y="754"/>
                  </a:cubicBezTo>
                  <a:cubicBezTo>
                    <a:pt x="58" y="747"/>
                    <a:pt x="58" y="740"/>
                    <a:pt x="58" y="733"/>
                  </a:cubicBezTo>
                  <a:cubicBezTo>
                    <a:pt x="63" y="734"/>
                    <a:pt x="69" y="734"/>
                    <a:pt x="74" y="735"/>
                  </a:cubicBezTo>
                  <a:cubicBezTo>
                    <a:pt x="74" y="742"/>
                    <a:pt x="74" y="749"/>
                    <a:pt x="74" y="756"/>
                  </a:cubicBezTo>
                  <a:close/>
                  <a:moveTo>
                    <a:pt x="58" y="713"/>
                  </a:moveTo>
                  <a:cubicBezTo>
                    <a:pt x="58" y="707"/>
                    <a:pt x="58" y="700"/>
                    <a:pt x="58" y="693"/>
                  </a:cubicBezTo>
                  <a:cubicBezTo>
                    <a:pt x="63" y="693"/>
                    <a:pt x="69" y="694"/>
                    <a:pt x="74" y="694"/>
                  </a:cubicBezTo>
                  <a:cubicBezTo>
                    <a:pt x="74" y="701"/>
                    <a:pt x="74" y="708"/>
                    <a:pt x="74" y="715"/>
                  </a:cubicBezTo>
                  <a:cubicBezTo>
                    <a:pt x="69" y="714"/>
                    <a:pt x="63" y="714"/>
                    <a:pt x="58" y="713"/>
                  </a:cubicBezTo>
                  <a:close/>
                  <a:moveTo>
                    <a:pt x="74" y="674"/>
                  </a:moveTo>
                  <a:cubicBezTo>
                    <a:pt x="69" y="674"/>
                    <a:pt x="63" y="674"/>
                    <a:pt x="58" y="673"/>
                  </a:cubicBezTo>
                  <a:cubicBezTo>
                    <a:pt x="58" y="666"/>
                    <a:pt x="58" y="660"/>
                    <a:pt x="58" y="653"/>
                  </a:cubicBezTo>
                  <a:cubicBezTo>
                    <a:pt x="63" y="653"/>
                    <a:pt x="69" y="653"/>
                    <a:pt x="74" y="653"/>
                  </a:cubicBezTo>
                  <a:cubicBezTo>
                    <a:pt x="74" y="660"/>
                    <a:pt x="74" y="667"/>
                    <a:pt x="74" y="674"/>
                  </a:cubicBezTo>
                  <a:close/>
                  <a:moveTo>
                    <a:pt x="58" y="633"/>
                  </a:moveTo>
                  <a:cubicBezTo>
                    <a:pt x="58" y="626"/>
                    <a:pt x="58" y="619"/>
                    <a:pt x="58" y="613"/>
                  </a:cubicBezTo>
                  <a:cubicBezTo>
                    <a:pt x="63" y="613"/>
                    <a:pt x="69" y="613"/>
                    <a:pt x="74" y="613"/>
                  </a:cubicBezTo>
                  <a:cubicBezTo>
                    <a:pt x="74" y="620"/>
                    <a:pt x="74" y="627"/>
                    <a:pt x="74" y="634"/>
                  </a:cubicBezTo>
                  <a:cubicBezTo>
                    <a:pt x="69" y="633"/>
                    <a:pt x="63" y="633"/>
                    <a:pt x="58" y="633"/>
                  </a:cubicBezTo>
                  <a:close/>
                  <a:moveTo>
                    <a:pt x="74" y="593"/>
                  </a:moveTo>
                  <a:cubicBezTo>
                    <a:pt x="69" y="593"/>
                    <a:pt x="63" y="593"/>
                    <a:pt x="58" y="593"/>
                  </a:cubicBezTo>
                  <a:cubicBezTo>
                    <a:pt x="58" y="586"/>
                    <a:pt x="58" y="579"/>
                    <a:pt x="58" y="572"/>
                  </a:cubicBezTo>
                  <a:cubicBezTo>
                    <a:pt x="63" y="572"/>
                    <a:pt x="69" y="572"/>
                    <a:pt x="74" y="572"/>
                  </a:cubicBezTo>
                  <a:cubicBezTo>
                    <a:pt x="74" y="579"/>
                    <a:pt x="74" y="586"/>
                    <a:pt x="74" y="593"/>
                  </a:cubicBezTo>
                  <a:close/>
                  <a:moveTo>
                    <a:pt x="58" y="552"/>
                  </a:moveTo>
                  <a:cubicBezTo>
                    <a:pt x="58" y="546"/>
                    <a:pt x="58" y="539"/>
                    <a:pt x="58" y="532"/>
                  </a:cubicBezTo>
                  <a:cubicBezTo>
                    <a:pt x="63" y="532"/>
                    <a:pt x="69" y="532"/>
                    <a:pt x="74" y="531"/>
                  </a:cubicBezTo>
                  <a:cubicBezTo>
                    <a:pt x="74" y="538"/>
                    <a:pt x="74" y="545"/>
                    <a:pt x="74" y="552"/>
                  </a:cubicBezTo>
                  <a:cubicBezTo>
                    <a:pt x="69" y="552"/>
                    <a:pt x="63" y="552"/>
                    <a:pt x="58" y="552"/>
                  </a:cubicBezTo>
                  <a:close/>
                  <a:moveTo>
                    <a:pt x="74" y="512"/>
                  </a:moveTo>
                  <a:cubicBezTo>
                    <a:pt x="69" y="512"/>
                    <a:pt x="63" y="512"/>
                    <a:pt x="58" y="512"/>
                  </a:cubicBezTo>
                  <a:cubicBezTo>
                    <a:pt x="58" y="505"/>
                    <a:pt x="58" y="499"/>
                    <a:pt x="58" y="492"/>
                  </a:cubicBezTo>
                  <a:cubicBezTo>
                    <a:pt x="63" y="491"/>
                    <a:pt x="69" y="491"/>
                    <a:pt x="74" y="491"/>
                  </a:cubicBezTo>
                  <a:cubicBezTo>
                    <a:pt x="74" y="498"/>
                    <a:pt x="74" y="505"/>
                    <a:pt x="74" y="512"/>
                  </a:cubicBezTo>
                  <a:close/>
                  <a:moveTo>
                    <a:pt x="74" y="471"/>
                  </a:moveTo>
                  <a:cubicBezTo>
                    <a:pt x="69" y="471"/>
                    <a:pt x="63" y="472"/>
                    <a:pt x="58" y="472"/>
                  </a:cubicBezTo>
                  <a:cubicBezTo>
                    <a:pt x="58" y="465"/>
                    <a:pt x="58" y="458"/>
                    <a:pt x="58" y="452"/>
                  </a:cubicBezTo>
                  <a:cubicBezTo>
                    <a:pt x="63" y="451"/>
                    <a:pt x="69" y="450"/>
                    <a:pt x="74" y="450"/>
                  </a:cubicBezTo>
                  <a:cubicBezTo>
                    <a:pt x="74" y="457"/>
                    <a:pt x="74" y="464"/>
                    <a:pt x="74" y="471"/>
                  </a:cubicBezTo>
                  <a:close/>
                  <a:moveTo>
                    <a:pt x="74" y="430"/>
                  </a:moveTo>
                  <a:cubicBezTo>
                    <a:pt x="69" y="431"/>
                    <a:pt x="63" y="431"/>
                    <a:pt x="58" y="432"/>
                  </a:cubicBezTo>
                  <a:cubicBezTo>
                    <a:pt x="58" y="425"/>
                    <a:pt x="58" y="418"/>
                    <a:pt x="58" y="411"/>
                  </a:cubicBezTo>
                  <a:cubicBezTo>
                    <a:pt x="63" y="411"/>
                    <a:pt x="69" y="410"/>
                    <a:pt x="74" y="409"/>
                  </a:cubicBezTo>
                  <a:cubicBezTo>
                    <a:pt x="74" y="416"/>
                    <a:pt x="74" y="423"/>
                    <a:pt x="74" y="430"/>
                  </a:cubicBezTo>
                  <a:close/>
                  <a:moveTo>
                    <a:pt x="74" y="390"/>
                  </a:moveTo>
                  <a:cubicBezTo>
                    <a:pt x="69" y="390"/>
                    <a:pt x="63" y="391"/>
                    <a:pt x="58" y="391"/>
                  </a:cubicBezTo>
                  <a:cubicBezTo>
                    <a:pt x="58" y="385"/>
                    <a:pt x="58" y="378"/>
                    <a:pt x="58" y="371"/>
                  </a:cubicBezTo>
                  <a:cubicBezTo>
                    <a:pt x="63" y="370"/>
                    <a:pt x="69" y="369"/>
                    <a:pt x="74" y="369"/>
                  </a:cubicBezTo>
                  <a:cubicBezTo>
                    <a:pt x="74" y="376"/>
                    <a:pt x="74" y="383"/>
                    <a:pt x="74" y="390"/>
                  </a:cubicBezTo>
                  <a:close/>
                  <a:moveTo>
                    <a:pt x="74" y="349"/>
                  </a:moveTo>
                  <a:cubicBezTo>
                    <a:pt x="69" y="350"/>
                    <a:pt x="63" y="350"/>
                    <a:pt x="58" y="351"/>
                  </a:cubicBezTo>
                  <a:cubicBezTo>
                    <a:pt x="58" y="344"/>
                    <a:pt x="58" y="338"/>
                    <a:pt x="58" y="331"/>
                  </a:cubicBezTo>
                  <a:cubicBezTo>
                    <a:pt x="63" y="330"/>
                    <a:pt x="69" y="329"/>
                    <a:pt x="74" y="328"/>
                  </a:cubicBezTo>
                  <a:cubicBezTo>
                    <a:pt x="74" y="335"/>
                    <a:pt x="74" y="342"/>
                    <a:pt x="74" y="349"/>
                  </a:cubicBezTo>
                  <a:close/>
                  <a:moveTo>
                    <a:pt x="74" y="308"/>
                  </a:moveTo>
                  <a:cubicBezTo>
                    <a:pt x="69" y="309"/>
                    <a:pt x="63" y="310"/>
                    <a:pt x="58" y="311"/>
                  </a:cubicBezTo>
                  <a:cubicBezTo>
                    <a:pt x="58" y="304"/>
                    <a:pt x="58" y="297"/>
                    <a:pt x="58" y="291"/>
                  </a:cubicBezTo>
                  <a:cubicBezTo>
                    <a:pt x="63" y="289"/>
                    <a:pt x="69" y="288"/>
                    <a:pt x="74" y="287"/>
                  </a:cubicBezTo>
                  <a:cubicBezTo>
                    <a:pt x="74" y="294"/>
                    <a:pt x="74" y="301"/>
                    <a:pt x="74" y="308"/>
                  </a:cubicBezTo>
                  <a:close/>
                  <a:moveTo>
                    <a:pt x="74" y="268"/>
                  </a:moveTo>
                  <a:cubicBezTo>
                    <a:pt x="69" y="269"/>
                    <a:pt x="63" y="270"/>
                    <a:pt x="58" y="271"/>
                  </a:cubicBezTo>
                  <a:cubicBezTo>
                    <a:pt x="58" y="264"/>
                    <a:pt x="58" y="257"/>
                    <a:pt x="58" y="250"/>
                  </a:cubicBezTo>
                  <a:cubicBezTo>
                    <a:pt x="63" y="249"/>
                    <a:pt x="69" y="248"/>
                    <a:pt x="74" y="247"/>
                  </a:cubicBezTo>
                  <a:cubicBezTo>
                    <a:pt x="74" y="254"/>
                    <a:pt x="74" y="261"/>
                    <a:pt x="74" y="268"/>
                  </a:cubicBezTo>
                  <a:close/>
                  <a:moveTo>
                    <a:pt x="74" y="227"/>
                  </a:moveTo>
                  <a:cubicBezTo>
                    <a:pt x="69" y="228"/>
                    <a:pt x="63" y="229"/>
                    <a:pt x="58" y="230"/>
                  </a:cubicBezTo>
                  <a:cubicBezTo>
                    <a:pt x="58" y="224"/>
                    <a:pt x="58" y="217"/>
                    <a:pt x="58" y="210"/>
                  </a:cubicBezTo>
                  <a:cubicBezTo>
                    <a:pt x="63" y="209"/>
                    <a:pt x="69" y="207"/>
                    <a:pt x="74" y="206"/>
                  </a:cubicBezTo>
                  <a:cubicBezTo>
                    <a:pt x="74" y="213"/>
                    <a:pt x="74" y="220"/>
                    <a:pt x="74" y="227"/>
                  </a:cubicBezTo>
                  <a:close/>
                  <a:moveTo>
                    <a:pt x="58" y="190"/>
                  </a:moveTo>
                  <a:cubicBezTo>
                    <a:pt x="58" y="183"/>
                    <a:pt x="58" y="177"/>
                    <a:pt x="58" y="170"/>
                  </a:cubicBezTo>
                  <a:cubicBezTo>
                    <a:pt x="63" y="168"/>
                    <a:pt x="69" y="167"/>
                    <a:pt x="74" y="165"/>
                  </a:cubicBezTo>
                  <a:cubicBezTo>
                    <a:pt x="74" y="172"/>
                    <a:pt x="74" y="179"/>
                    <a:pt x="74" y="186"/>
                  </a:cubicBezTo>
                  <a:cubicBezTo>
                    <a:pt x="69" y="188"/>
                    <a:pt x="63" y="189"/>
                    <a:pt x="58" y="190"/>
                  </a:cubicBezTo>
                  <a:close/>
                  <a:moveTo>
                    <a:pt x="74" y="146"/>
                  </a:moveTo>
                  <a:cubicBezTo>
                    <a:pt x="69" y="147"/>
                    <a:pt x="63" y="148"/>
                    <a:pt x="58" y="150"/>
                  </a:cubicBezTo>
                  <a:cubicBezTo>
                    <a:pt x="58" y="143"/>
                    <a:pt x="58" y="136"/>
                    <a:pt x="58" y="130"/>
                  </a:cubicBezTo>
                  <a:cubicBezTo>
                    <a:pt x="63" y="128"/>
                    <a:pt x="69" y="126"/>
                    <a:pt x="74" y="125"/>
                  </a:cubicBezTo>
                  <a:cubicBezTo>
                    <a:pt x="74" y="132"/>
                    <a:pt x="74" y="139"/>
                    <a:pt x="74" y="146"/>
                  </a:cubicBezTo>
                  <a:close/>
                  <a:moveTo>
                    <a:pt x="58" y="89"/>
                  </a:moveTo>
                  <a:cubicBezTo>
                    <a:pt x="74" y="84"/>
                    <a:pt x="74" y="84"/>
                    <a:pt x="74" y="84"/>
                  </a:cubicBezTo>
                  <a:cubicBezTo>
                    <a:pt x="74" y="105"/>
                    <a:pt x="74" y="105"/>
                    <a:pt x="74" y="105"/>
                  </a:cubicBezTo>
                  <a:cubicBezTo>
                    <a:pt x="58" y="110"/>
                    <a:pt x="58" y="110"/>
                    <a:pt x="58" y="110"/>
                  </a:cubicBezTo>
                  <a:lnTo>
                    <a:pt x="58" y="89"/>
                  </a:lnTo>
                  <a:close/>
                  <a:moveTo>
                    <a:pt x="43" y="793"/>
                  </a:moveTo>
                  <a:cubicBezTo>
                    <a:pt x="29" y="791"/>
                    <a:pt x="29" y="791"/>
                    <a:pt x="29" y="791"/>
                  </a:cubicBezTo>
                  <a:cubicBezTo>
                    <a:pt x="29" y="772"/>
                    <a:pt x="29" y="772"/>
                    <a:pt x="29" y="772"/>
                  </a:cubicBezTo>
                  <a:cubicBezTo>
                    <a:pt x="43" y="773"/>
                    <a:pt x="43" y="773"/>
                    <a:pt x="43" y="773"/>
                  </a:cubicBezTo>
                  <a:lnTo>
                    <a:pt x="43" y="793"/>
                  </a:lnTo>
                  <a:close/>
                  <a:moveTo>
                    <a:pt x="43" y="753"/>
                  </a:moveTo>
                  <a:cubicBezTo>
                    <a:pt x="38" y="752"/>
                    <a:pt x="33" y="752"/>
                    <a:pt x="28" y="751"/>
                  </a:cubicBezTo>
                  <a:cubicBezTo>
                    <a:pt x="28" y="745"/>
                    <a:pt x="28" y="738"/>
                    <a:pt x="28" y="732"/>
                  </a:cubicBezTo>
                  <a:cubicBezTo>
                    <a:pt x="33" y="732"/>
                    <a:pt x="38" y="733"/>
                    <a:pt x="43" y="733"/>
                  </a:cubicBezTo>
                  <a:cubicBezTo>
                    <a:pt x="43" y="739"/>
                    <a:pt x="43" y="746"/>
                    <a:pt x="43" y="753"/>
                  </a:cubicBezTo>
                  <a:close/>
                  <a:moveTo>
                    <a:pt x="43" y="713"/>
                  </a:moveTo>
                  <a:cubicBezTo>
                    <a:pt x="38" y="712"/>
                    <a:pt x="33" y="712"/>
                    <a:pt x="28" y="711"/>
                  </a:cubicBezTo>
                  <a:cubicBezTo>
                    <a:pt x="28" y="705"/>
                    <a:pt x="28" y="699"/>
                    <a:pt x="28" y="692"/>
                  </a:cubicBezTo>
                  <a:cubicBezTo>
                    <a:pt x="33" y="693"/>
                    <a:pt x="38" y="693"/>
                    <a:pt x="43" y="693"/>
                  </a:cubicBezTo>
                  <a:cubicBezTo>
                    <a:pt x="43" y="700"/>
                    <a:pt x="43" y="706"/>
                    <a:pt x="43" y="713"/>
                  </a:cubicBezTo>
                  <a:close/>
                  <a:moveTo>
                    <a:pt x="43" y="673"/>
                  </a:moveTo>
                  <a:cubicBezTo>
                    <a:pt x="38" y="673"/>
                    <a:pt x="33" y="672"/>
                    <a:pt x="28" y="672"/>
                  </a:cubicBezTo>
                  <a:cubicBezTo>
                    <a:pt x="28" y="666"/>
                    <a:pt x="28" y="659"/>
                    <a:pt x="28" y="653"/>
                  </a:cubicBezTo>
                  <a:cubicBezTo>
                    <a:pt x="33" y="653"/>
                    <a:pt x="38" y="653"/>
                    <a:pt x="43" y="653"/>
                  </a:cubicBezTo>
                  <a:cubicBezTo>
                    <a:pt x="43" y="660"/>
                    <a:pt x="43" y="666"/>
                    <a:pt x="43" y="673"/>
                  </a:cubicBezTo>
                  <a:close/>
                  <a:moveTo>
                    <a:pt x="42" y="633"/>
                  </a:moveTo>
                  <a:cubicBezTo>
                    <a:pt x="38" y="633"/>
                    <a:pt x="33" y="633"/>
                    <a:pt x="28" y="632"/>
                  </a:cubicBezTo>
                  <a:cubicBezTo>
                    <a:pt x="28" y="626"/>
                    <a:pt x="28" y="620"/>
                    <a:pt x="28" y="613"/>
                  </a:cubicBezTo>
                  <a:cubicBezTo>
                    <a:pt x="33" y="613"/>
                    <a:pt x="38" y="613"/>
                    <a:pt x="42" y="613"/>
                  </a:cubicBezTo>
                  <a:cubicBezTo>
                    <a:pt x="42" y="620"/>
                    <a:pt x="42" y="626"/>
                    <a:pt x="42" y="633"/>
                  </a:cubicBezTo>
                  <a:close/>
                  <a:moveTo>
                    <a:pt x="42" y="593"/>
                  </a:moveTo>
                  <a:cubicBezTo>
                    <a:pt x="38" y="593"/>
                    <a:pt x="33" y="593"/>
                    <a:pt x="28" y="593"/>
                  </a:cubicBezTo>
                  <a:cubicBezTo>
                    <a:pt x="28" y="586"/>
                    <a:pt x="28" y="580"/>
                    <a:pt x="28" y="574"/>
                  </a:cubicBezTo>
                  <a:cubicBezTo>
                    <a:pt x="33" y="574"/>
                    <a:pt x="38" y="573"/>
                    <a:pt x="42" y="573"/>
                  </a:cubicBezTo>
                  <a:cubicBezTo>
                    <a:pt x="42" y="580"/>
                    <a:pt x="42" y="586"/>
                    <a:pt x="42" y="593"/>
                  </a:cubicBezTo>
                  <a:close/>
                  <a:moveTo>
                    <a:pt x="42" y="553"/>
                  </a:moveTo>
                  <a:cubicBezTo>
                    <a:pt x="37" y="553"/>
                    <a:pt x="33" y="553"/>
                    <a:pt x="28" y="553"/>
                  </a:cubicBezTo>
                  <a:cubicBezTo>
                    <a:pt x="28" y="547"/>
                    <a:pt x="28" y="540"/>
                    <a:pt x="28" y="534"/>
                  </a:cubicBezTo>
                  <a:cubicBezTo>
                    <a:pt x="33" y="534"/>
                    <a:pt x="37" y="534"/>
                    <a:pt x="42" y="533"/>
                  </a:cubicBezTo>
                  <a:cubicBezTo>
                    <a:pt x="42" y="540"/>
                    <a:pt x="42" y="546"/>
                    <a:pt x="42" y="553"/>
                  </a:cubicBezTo>
                  <a:close/>
                  <a:moveTo>
                    <a:pt x="42" y="513"/>
                  </a:moveTo>
                  <a:cubicBezTo>
                    <a:pt x="37" y="513"/>
                    <a:pt x="33" y="513"/>
                    <a:pt x="28" y="514"/>
                  </a:cubicBezTo>
                  <a:cubicBezTo>
                    <a:pt x="28" y="507"/>
                    <a:pt x="28" y="501"/>
                    <a:pt x="28" y="495"/>
                  </a:cubicBezTo>
                  <a:cubicBezTo>
                    <a:pt x="33" y="494"/>
                    <a:pt x="37" y="494"/>
                    <a:pt x="42" y="493"/>
                  </a:cubicBezTo>
                  <a:cubicBezTo>
                    <a:pt x="42" y="500"/>
                    <a:pt x="42" y="507"/>
                    <a:pt x="42" y="513"/>
                  </a:cubicBezTo>
                  <a:close/>
                  <a:moveTo>
                    <a:pt x="42" y="473"/>
                  </a:moveTo>
                  <a:cubicBezTo>
                    <a:pt x="37" y="474"/>
                    <a:pt x="32" y="474"/>
                    <a:pt x="28" y="474"/>
                  </a:cubicBezTo>
                  <a:cubicBezTo>
                    <a:pt x="28" y="468"/>
                    <a:pt x="28" y="461"/>
                    <a:pt x="28" y="455"/>
                  </a:cubicBezTo>
                  <a:cubicBezTo>
                    <a:pt x="32" y="454"/>
                    <a:pt x="37" y="454"/>
                    <a:pt x="42" y="454"/>
                  </a:cubicBezTo>
                  <a:cubicBezTo>
                    <a:pt x="42" y="460"/>
                    <a:pt x="42" y="467"/>
                    <a:pt x="42" y="473"/>
                  </a:cubicBezTo>
                  <a:close/>
                  <a:moveTo>
                    <a:pt x="42" y="433"/>
                  </a:moveTo>
                  <a:cubicBezTo>
                    <a:pt x="37" y="434"/>
                    <a:pt x="32" y="434"/>
                    <a:pt x="28" y="434"/>
                  </a:cubicBezTo>
                  <a:cubicBezTo>
                    <a:pt x="28" y="428"/>
                    <a:pt x="28" y="422"/>
                    <a:pt x="28" y="415"/>
                  </a:cubicBezTo>
                  <a:cubicBezTo>
                    <a:pt x="32" y="415"/>
                    <a:pt x="37" y="414"/>
                    <a:pt x="42" y="414"/>
                  </a:cubicBezTo>
                  <a:cubicBezTo>
                    <a:pt x="42" y="420"/>
                    <a:pt x="42" y="427"/>
                    <a:pt x="42" y="433"/>
                  </a:cubicBezTo>
                  <a:close/>
                  <a:moveTo>
                    <a:pt x="42" y="393"/>
                  </a:moveTo>
                  <a:cubicBezTo>
                    <a:pt x="37" y="394"/>
                    <a:pt x="32" y="394"/>
                    <a:pt x="28" y="395"/>
                  </a:cubicBezTo>
                  <a:cubicBezTo>
                    <a:pt x="28" y="389"/>
                    <a:pt x="28" y="382"/>
                    <a:pt x="28" y="376"/>
                  </a:cubicBezTo>
                  <a:cubicBezTo>
                    <a:pt x="32" y="375"/>
                    <a:pt x="37" y="374"/>
                    <a:pt x="42" y="374"/>
                  </a:cubicBezTo>
                  <a:cubicBezTo>
                    <a:pt x="42" y="380"/>
                    <a:pt x="42" y="387"/>
                    <a:pt x="42" y="393"/>
                  </a:cubicBezTo>
                  <a:close/>
                  <a:moveTo>
                    <a:pt x="42" y="354"/>
                  </a:moveTo>
                  <a:cubicBezTo>
                    <a:pt x="37" y="354"/>
                    <a:pt x="32" y="355"/>
                    <a:pt x="27" y="355"/>
                  </a:cubicBezTo>
                  <a:cubicBezTo>
                    <a:pt x="27" y="349"/>
                    <a:pt x="27" y="343"/>
                    <a:pt x="27" y="336"/>
                  </a:cubicBezTo>
                  <a:cubicBezTo>
                    <a:pt x="32" y="335"/>
                    <a:pt x="37" y="335"/>
                    <a:pt x="42" y="334"/>
                  </a:cubicBezTo>
                  <a:cubicBezTo>
                    <a:pt x="42" y="340"/>
                    <a:pt x="42" y="347"/>
                    <a:pt x="42" y="354"/>
                  </a:cubicBezTo>
                  <a:close/>
                  <a:moveTo>
                    <a:pt x="42" y="314"/>
                  </a:moveTo>
                  <a:cubicBezTo>
                    <a:pt x="37" y="314"/>
                    <a:pt x="32" y="315"/>
                    <a:pt x="27" y="316"/>
                  </a:cubicBezTo>
                  <a:cubicBezTo>
                    <a:pt x="27" y="309"/>
                    <a:pt x="27" y="303"/>
                    <a:pt x="27" y="297"/>
                  </a:cubicBezTo>
                  <a:cubicBezTo>
                    <a:pt x="32" y="296"/>
                    <a:pt x="37" y="295"/>
                    <a:pt x="42" y="294"/>
                  </a:cubicBezTo>
                  <a:cubicBezTo>
                    <a:pt x="42" y="300"/>
                    <a:pt x="42" y="307"/>
                    <a:pt x="42" y="314"/>
                  </a:cubicBezTo>
                  <a:close/>
                  <a:moveTo>
                    <a:pt x="41" y="274"/>
                  </a:moveTo>
                  <a:cubicBezTo>
                    <a:pt x="37" y="275"/>
                    <a:pt x="32" y="275"/>
                    <a:pt x="27" y="276"/>
                  </a:cubicBezTo>
                  <a:cubicBezTo>
                    <a:pt x="27" y="270"/>
                    <a:pt x="27" y="263"/>
                    <a:pt x="27" y="257"/>
                  </a:cubicBezTo>
                  <a:cubicBezTo>
                    <a:pt x="32" y="256"/>
                    <a:pt x="37" y="255"/>
                    <a:pt x="41" y="254"/>
                  </a:cubicBezTo>
                  <a:cubicBezTo>
                    <a:pt x="41" y="261"/>
                    <a:pt x="41" y="267"/>
                    <a:pt x="41" y="274"/>
                  </a:cubicBezTo>
                  <a:close/>
                  <a:moveTo>
                    <a:pt x="41" y="234"/>
                  </a:moveTo>
                  <a:cubicBezTo>
                    <a:pt x="37" y="235"/>
                    <a:pt x="32" y="236"/>
                    <a:pt x="27" y="237"/>
                  </a:cubicBezTo>
                  <a:cubicBezTo>
                    <a:pt x="27" y="230"/>
                    <a:pt x="27" y="224"/>
                    <a:pt x="27" y="218"/>
                  </a:cubicBezTo>
                  <a:cubicBezTo>
                    <a:pt x="32" y="216"/>
                    <a:pt x="37" y="215"/>
                    <a:pt x="41" y="214"/>
                  </a:cubicBezTo>
                  <a:cubicBezTo>
                    <a:pt x="41" y="221"/>
                    <a:pt x="41" y="227"/>
                    <a:pt x="41" y="234"/>
                  </a:cubicBezTo>
                  <a:close/>
                  <a:moveTo>
                    <a:pt x="41" y="194"/>
                  </a:moveTo>
                  <a:cubicBezTo>
                    <a:pt x="36" y="195"/>
                    <a:pt x="32" y="196"/>
                    <a:pt x="27" y="197"/>
                  </a:cubicBezTo>
                  <a:cubicBezTo>
                    <a:pt x="27" y="191"/>
                    <a:pt x="27" y="184"/>
                    <a:pt x="27" y="178"/>
                  </a:cubicBezTo>
                  <a:cubicBezTo>
                    <a:pt x="32" y="177"/>
                    <a:pt x="36" y="175"/>
                    <a:pt x="41" y="174"/>
                  </a:cubicBezTo>
                  <a:cubicBezTo>
                    <a:pt x="41" y="181"/>
                    <a:pt x="41" y="187"/>
                    <a:pt x="41" y="194"/>
                  </a:cubicBezTo>
                  <a:close/>
                  <a:moveTo>
                    <a:pt x="41" y="154"/>
                  </a:moveTo>
                  <a:cubicBezTo>
                    <a:pt x="36" y="155"/>
                    <a:pt x="32" y="156"/>
                    <a:pt x="27" y="157"/>
                  </a:cubicBezTo>
                  <a:cubicBezTo>
                    <a:pt x="27" y="151"/>
                    <a:pt x="27" y="145"/>
                    <a:pt x="27" y="138"/>
                  </a:cubicBezTo>
                  <a:cubicBezTo>
                    <a:pt x="32" y="137"/>
                    <a:pt x="36" y="136"/>
                    <a:pt x="41" y="134"/>
                  </a:cubicBezTo>
                  <a:cubicBezTo>
                    <a:pt x="41" y="141"/>
                    <a:pt x="41" y="147"/>
                    <a:pt x="41" y="154"/>
                  </a:cubicBezTo>
                  <a:close/>
                  <a:moveTo>
                    <a:pt x="27" y="99"/>
                  </a:moveTo>
                  <a:cubicBezTo>
                    <a:pt x="41" y="94"/>
                    <a:pt x="41" y="94"/>
                    <a:pt x="41" y="94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27" y="118"/>
                    <a:pt x="27" y="118"/>
                    <a:pt x="27" y="118"/>
                  </a:cubicBezTo>
                  <a:lnTo>
                    <a:pt x="27" y="9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25"/>
            <p:cNvSpPr/>
            <p:nvPr/>
          </p:nvSpPr>
          <p:spPr bwMode="auto">
            <a:xfrm>
              <a:off x="5809943" y="5964575"/>
              <a:ext cx="7881693" cy="1341512"/>
            </a:xfrm>
            <a:custGeom>
              <a:avLst/>
              <a:gdLst>
                <a:gd name="T0" fmla="*/ 0 w 6310"/>
                <a:gd name="T1" fmla="*/ 146 h 1074"/>
                <a:gd name="T2" fmla="*/ 3642 w 6310"/>
                <a:gd name="T3" fmla="*/ 1074 h 1074"/>
                <a:gd name="T4" fmla="*/ 6310 w 6310"/>
                <a:gd name="T5" fmla="*/ 4 h 1074"/>
                <a:gd name="T6" fmla="*/ 5669 w 6310"/>
                <a:gd name="T7" fmla="*/ 0 h 1074"/>
                <a:gd name="T8" fmla="*/ 5000 w 6310"/>
                <a:gd name="T9" fmla="*/ 172 h 1074"/>
                <a:gd name="T10" fmla="*/ 4466 w 6310"/>
                <a:gd name="T11" fmla="*/ 94 h 1074"/>
                <a:gd name="T12" fmla="*/ 3919 w 6310"/>
                <a:gd name="T13" fmla="*/ 253 h 1074"/>
                <a:gd name="T14" fmla="*/ 3564 w 6310"/>
                <a:gd name="T15" fmla="*/ 203 h 1074"/>
                <a:gd name="T16" fmla="*/ 3049 w 6310"/>
                <a:gd name="T17" fmla="*/ 335 h 1074"/>
                <a:gd name="T18" fmla="*/ 2067 w 6310"/>
                <a:gd name="T19" fmla="*/ 177 h 1074"/>
                <a:gd name="T20" fmla="*/ 1372 w 6310"/>
                <a:gd name="T21" fmla="*/ 279 h 1074"/>
                <a:gd name="T22" fmla="*/ 856 w 6310"/>
                <a:gd name="T23" fmla="*/ 146 h 1074"/>
                <a:gd name="T24" fmla="*/ 0 w 6310"/>
                <a:gd name="T25" fmla="*/ 146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10" h="1074">
                  <a:moveTo>
                    <a:pt x="0" y="146"/>
                  </a:moveTo>
                  <a:lnTo>
                    <a:pt x="3642" y="1074"/>
                  </a:lnTo>
                  <a:lnTo>
                    <a:pt x="6310" y="4"/>
                  </a:lnTo>
                  <a:lnTo>
                    <a:pt x="5669" y="0"/>
                  </a:lnTo>
                  <a:lnTo>
                    <a:pt x="5000" y="172"/>
                  </a:lnTo>
                  <a:lnTo>
                    <a:pt x="4466" y="94"/>
                  </a:lnTo>
                  <a:lnTo>
                    <a:pt x="3919" y="253"/>
                  </a:lnTo>
                  <a:lnTo>
                    <a:pt x="3564" y="203"/>
                  </a:lnTo>
                  <a:lnTo>
                    <a:pt x="3049" y="335"/>
                  </a:lnTo>
                  <a:lnTo>
                    <a:pt x="2067" y="177"/>
                  </a:lnTo>
                  <a:lnTo>
                    <a:pt x="1372" y="279"/>
                  </a:lnTo>
                  <a:lnTo>
                    <a:pt x="856" y="146"/>
                  </a:lnTo>
                  <a:lnTo>
                    <a:pt x="0" y="1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9463" name="TextBox 40"/>
          <p:cNvSpPr txBox="1">
            <a:spLocks noChangeArrowheads="1"/>
          </p:cNvSpPr>
          <p:nvPr/>
        </p:nvSpPr>
        <p:spPr bwMode="auto">
          <a:xfrm>
            <a:off x="1644650" y="3254375"/>
            <a:ext cx="37115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43" tIns="91423" rIns="182843" bIns="9142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0</a:t>
            </a:r>
            <a:r>
              <a:rPr lang="en-US" altLang="zh-CN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id-ID" altLang="zh-CN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.</a:t>
            </a:r>
            <a:r>
              <a:rPr lang="zh-CN" altLang="en-US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单击编辑内容</a:t>
            </a:r>
            <a:endParaRPr lang="id-ID" altLang="zh-CN" sz="16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464" name="TextBox 40"/>
          <p:cNvSpPr txBox="1">
            <a:spLocks noChangeArrowheads="1"/>
          </p:cNvSpPr>
          <p:nvPr/>
        </p:nvSpPr>
        <p:spPr bwMode="auto">
          <a:xfrm>
            <a:off x="1644650" y="1960563"/>
            <a:ext cx="37115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43" tIns="91423" rIns="182843" bIns="9142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0</a:t>
            </a:r>
            <a:r>
              <a:rPr lang="en-US" altLang="zh-CN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id-ID" altLang="zh-CN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.</a:t>
            </a:r>
            <a:r>
              <a:rPr lang="zh-CN" altLang="en-US" sz="1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单击编辑内容</a:t>
            </a:r>
            <a:endParaRPr lang="id-ID" altLang="zh-CN" sz="16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28"/>
          <a:stretch>
            <a:fillRect/>
          </a:stretch>
        </p:blipFill>
        <p:spPr>
          <a:xfrm>
            <a:off x="578046" y="1412886"/>
            <a:ext cx="3810807" cy="3309826"/>
          </a:xfrm>
          <a:custGeom>
            <a:avLst/>
            <a:gdLst>
              <a:gd name="connsiteX0" fmla="*/ 0 w 3810807"/>
              <a:gd name="connsiteY0" fmla="*/ 0 h 3309826"/>
              <a:gd name="connsiteX1" fmla="*/ 3810807 w 3810807"/>
              <a:gd name="connsiteY1" fmla="*/ 0 h 3309826"/>
              <a:gd name="connsiteX2" fmla="*/ 3810807 w 3810807"/>
              <a:gd name="connsiteY2" fmla="*/ 2095695 h 3309826"/>
              <a:gd name="connsiteX3" fmla="*/ 3800757 w 3810807"/>
              <a:gd name="connsiteY3" fmla="*/ 2095695 h 3309826"/>
              <a:gd name="connsiteX4" fmla="*/ 3800757 w 3810807"/>
              <a:gd name="connsiteY4" fmla="*/ 3309826 h 3309826"/>
              <a:gd name="connsiteX5" fmla="*/ 0 w 3810807"/>
              <a:gd name="connsiteY5" fmla="*/ 3309826 h 330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807" h="3309826">
                <a:moveTo>
                  <a:pt x="0" y="0"/>
                </a:moveTo>
                <a:lnTo>
                  <a:pt x="3810807" y="0"/>
                </a:lnTo>
                <a:lnTo>
                  <a:pt x="3810807" y="2095695"/>
                </a:lnTo>
                <a:lnTo>
                  <a:pt x="3800757" y="2095695"/>
                </a:lnTo>
                <a:lnTo>
                  <a:pt x="3800757" y="3309826"/>
                </a:lnTo>
                <a:lnTo>
                  <a:pt x="0" y="3309826"/>
                </a:lnTo>
                <a:close/>
              </a:path>
            </a:pathLst>
          </a:cu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9027" y="4136643"/>
            <a:ext cx="1433412" cy="143341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87664" y="5259037"/>
            <a:ext cx="1169550" cy="1169550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31970" y="5948616"/>
            <a:ext cx="837452" cy="83745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sp>
        <p:nvSpPr>
          <p:cNvPr id="6" name="TextBox 74"/>
          <p:cNvSpPr txBox="1"/>
          <p:nvPr/>
        </p:nvSpPr>
        <p:spPr>
          <a:xfrm>
            <a:off x="4388853" y="2608837"/>
            <a:ext cx="62797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66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研究思路与方法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67269" y="2393394"/>
            <a:ext cx="1284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200">
                <a:solidFill>
                  <a:srgbClr val="93B0C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04</a:t>
            </a:r>
            <a:endParaRPr lang="zh-CN" altLang="en-US" dirty="0">
              <a:sym typeface="+mn-lt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4388853" y="3891715"/>
            <a:ext cx="53497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单击此处可编辑内容，根据您的需要自由拉伸文本框大小。您可以在此处添加关于本章节的简要介绍，模板所有素材均可自由编辑</a:t>
            </a:r>
            <a:endParaRPr lang="en-US" altLang="zh-CN" dirty="0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88852" y="1777840"/>
            <a:ext cx="3768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93B0C1"/>
                </a:solidFill>
                <a:cs typeface="+mn-ea"/>
                <a:sym typeface="+mn-lt"/>
              </a:rPr>
              <a:t>PART FOUR</a:t>
            </a:r>
            <a:endParaRPr lang="zh-CN" altLang="en-US" sz="4800" dirty="0">
              <a:solidFill>
                <a:srgbClr val="93B0C1"/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354899" y="4552515"/>
            <a:ext cx="601668" cy="60166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1129234" y="5595871"/>
            <a:ext cx="495882" cy="495882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0365669" y="6185333"/>
            <a:ext cx="348108" cy="34810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5"/>
          <p:cNvSpPr/>
          <p:nvPr/>
        </p:nvSpPr>
        <p:spPr bwMode="auto">
          <a:xfrm>
            <a:off x="5000625" y="2560638"/>
            <a:ext cx="1465263" cy="1524000"/>
          </a:xfrm>
          <a:custGeom>
            <a:avLst/>
            <a:gdLst>
              <a:gd name="T0" fmla="*/ 593 w 968"/>
              <a:gd name="T1" fmla="*/ 1008 h 1008"/>
              <a:gd name="T2" fmla="*/ 142 w 968"/>
              <a:gd name="T3" fmla="*/ 0 h 1008"/>
              <a:gd name="T4" fmla="*/ 671 w 968"/>
              <a:gd name="T5" fmla="*/ 957 h 1008"/>
              <a:gd name="T6" fmla="*/ 395 w 968"/>
              <a:gd name="T7" fmla="*/ 432 h 1008"/>
              <a:gd name="T8" fmla="*/ 593 w 968"/>
              <a:gd name="T9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8" h="1008">
                <a:moveTo>
                  <a:pt x="593" y="1008"/>
                </a:moveTo>
                <a:cubicBezTo>
                  <a:pt x="593" y="1008"/>
                  <a:pt x="0" y="806"/>
                  <a:pt x="142" y="0"/>
                </a:cubicBezTo>
                <a:cubicBezTo>
                  <a:pt x="142" y="0"/>
                  <a:pt x="968" y="186"/>
                  <a:pt x="671" y="957"/>
                </a:cubicBezTo>
                <a:cubicBezTo>
                  <a:pt x="671" y="957"/>
                  <a:pt x="434" y="615"/>
                  <a:pt x="395" y="432"/>
                </a:cubicBezTo>
                <a:cubicBezTo>
                  <a:pt x="395" y="432"/>
                  <a:pt x="449" y="854"/>
                  <a:pt x="593" y="1008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/>
          <a:lstStyle/>
          <a:p>
            <a:pPr defTabSz="913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73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Freeform 19"/>
          <p:cNvSpPr/>
          <p:nvPr/>
        </p:nvSpPr>
        <p:spPr bwMode="auto">
          <a:xfrm>
            <a:off x="5837238" y="2424113"/>
            <a:ext cx="1909762" cy="1803400"/>
          </a:xfrm>
          <a:custGeom>
            <a:avLst/>
            <a:gdLst>
              <a:gd name="T0" fmla="*/ 388 w 1261"/>
              <a:gd name="T1" fmla="*/ 1185 h 1191"/>
              <a:gd name="T2" fmla="*/ 659 w 1261"/>
              <a:gd name="T3" fmla="*/ 0 h 1191"/>
              <a:gd name="T4" fmla="*/ 490 w 1261"/>
              <a:gd name="T5" fmla="*/ 1191 h 1191"/>
              <a:gd name="T6" fmla="*/ 595 w 1261"/>
              <a:gd name="T7" fmla="*/ 547 h 1191"/>
              <a:gd name="T8" fmla="*/ 388 w 1261"/>
              <a:gd name="T9" fmla="*/ 1185 h 1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1" h="1191">
                <a:moveTo>
                  <a:pt x="388" y="1185"/>
                </a:moveTo>
                <a:cubicBezTo>
                  <a:pt x="388" y="1185"/>
                  <a:pt x="0" y="614"/>
                  <a:pt x="659" y="0"/>
                </a:cubicBezTo>
                <a:cubicBezTo>
                  <a:pt x="659" y="0"/>
                  <a:pt x="1261" y="709"/>
                  <a:pt x="490" y="1191"/>
                </a:cubicBezTo>
                <a:cubicBezTo>
                  <a:pt x="490" y="1191"/>
                  <a:pt x="508" y="734"/>
                  <a:pt x="595" y="547"/>
                </a:cubicBezTo>
                <a:cubicBezTo>
                  <a:pt x="595" y="547"/>
                  <a:pt x="363" y="953"/>
                  <a:pt x="388" y="1185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/>
          <a:lstStyle/>
          <a:p>
            <a:pPr defTabSz="913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73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Freeform 21"/>
          <p:cNvSpPr/>
          <p:nvPr/>
        </p:nvSpPr>
        <p:spPr bwMode="auto">
          <a:xfrm>
            <a:off x="6821488" y="3541713"/>
            <a:ext cx="1412875" cy="1384300"/>
          </a:xfrm>
          <a:custGeom>
            <a:avLst/>
            <a:gdLst>
              <a:gd name="T0" fmla="*/ 0 w 933"/>
              <a:gd name="T1" fmla="*/ 502 h 915"/>
              <a:gd name="T2" fmla="*/ 933 w 933"/>
              <a:gd name="T3" fmla="*/ 207 h 915"/>
              <a:gd name="T4" fmla="*/ 37 w 933"/>
              <a:gd name="T5" fmla="*/ 575 h 915"/>
              <a:gd name="T6" fmla="*/ 527 w 933"/>
              <a:gd name="T7" fmla="*/ 386 h 915"/>
              <a:gd name="T8" fmla="*/ 0 w 933"/>
              <a:gd name="T9" fmla="*/ 502 h 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915">
                <a:moveTo>
                  <a:pt x="0" y="502"/>
                </a:moveTo>
                <a:cubicBezTo>
                  <a:pt x="0" y="502"/>
                  <a:pt x="238" y="0"/>
                  <a:pt x="933" y="207"/>
                </a:cubicBezTo>
                <a:cubicBezTo>
                  <a:pt x="933" y="207"/>
                  <a:pt x="686" y="915"/>
                  <a:pt x="37" y="575"/>
                </a:cubicBezTo>
                <a:cubicBezTo>
                  <a:pt x="37" y="575"/>
                  <a:pt x="362" y="402"/>
                  <a:pt x="527" y="386"/>
                </a:cubicBezTo>
                <a:cubicBezTo>
                  <a:pt x="527" y="386"/>
                  <a:pt x="151" y="390"/>
                  <a:pt x="0" y="502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/>
          <a:lstStyle/>
          <a:p>
            <a:pPr defTabSz="913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73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" name="Freeform 23"/>
          <p:cNvSpPr/>
          <p:nvPr/>
        </p:nvSpPr>
        <p:spPr bwMode="auto">
          <a:xfrm>
            <a:off x="4264025" y="3252788"/>
            <a:ext cx="1466850" cy="1549400"/>
          </a:xfrm>
          <a:custGeom>
            <a:avLst/>
            <a:gdLst>
              <a:gd name="T0" fmla="*/ 965 w 969"/>
              <a:gd name="T1" fmla="*/ 703 h 1025"/>
              <a:gd name="T2" fmla="*/ 0 w 969"/>
              <a:gd name="T3" fmla="*/ 498 h 1025"/>
              <a:gd name="T4" fmla="*/ 969 w 969"/>
              <a:gd name="T5" fmla="*/ 620 h 1025"/>
              <a:gd name="T6" fmla="*/ 445 w 969"/>
              <a:gd name="T7" fmla="*/ 543 h 1025"/>
              <a:gd name="T8" fmla="*/ 965 w 969"/>
              <a:gd name="T9" fmla="*/ 703 h 1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9" h="1025">
                <a:moveTo>
                  <a:pt x="965" y="703"/>
                </a:moveTo>
                <a:cubicBezTo>
                  <a:pt x="965" y="703"/>
                  <a:pt x="507" y="1025"/>
                  <a:pt x="0" y="498"/>
                </a:cubicBezTo>
                <a:cubicBezTo>
                  <a:pt x="0" y="498"/>
                  <a:pt x="568" y="0"/>
                  <a:pt x="969" y="620"/>
                </a:cubicBezTo>
                <a:cubicBezTo>
                  <a:pt x="969" y="620"/>
                  <a:pt x="598" y="611"/>
                  <a:pt x="445" y="543"/>
                </a:cubicBezTo>
                <a:cubicBezTo>
                  <a:pt x="445" y="543"/>
                  <a:pt x="777" y="726"/>
                  <a:pt x="965" y="703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/>
          <a:lstStyle/>
          <a:p>
            <a:pPr defTabSz="913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73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4" name="任意多边形 41"/>
          <p:cNvSpPr/>
          <p:nvPr/>
        </p:nvSpPr>
        <p:spPr bwMode="auto">
          <a:xfrm>
            <a:off x="4659313" y="4083050"/>
            <a:ext cx="3313112" cy="1976438"/>
          </a:xfrm>
          <a:custGeom>
            <a:avLst/>
            <a:gdLst>
              <a:gd name="T0" fmla="*/ 1574296 w 3359497"/>
              <a:gd name="T1" fmla="*/ 628 h 2003589"/>
              <a:gd name="T2" fmla="*/ 1595556 w 3359497"/>
              <a:gd name="T3" fmla="*/ 4973 h 2003589"/>
              <a:gd name="T4" fmla="*/ 1779821 w 3359497"/>
              <a:gd name="T5" fmla="*/ 442585 h 2003589"/>
              <a:gd name="T6" fmla="*/ 1997868 w 3359497"/>
              <a:gd name="T7" fmla="*/ 284431 h 2003589"/>
              <a:gd name="T8" fmla="*/ 2114570 w 3359497"/>
              <a:gd name="T9" fmla="*/ 261399 h 2003589"/>
              <a:gd name="T10" fmla="*/ 1881167 w 3359497"/>
              <a:gd name="T11" fmla="*/ 804959 h 2003589"/>
              <a:gd name="T12" fmla="*/ 1884472 w 3359497"/>
              <a:gd name="T13" fmla="*/ 1543974 h 2003589"/>
              <a:gd name="T14" fmla="*/ 1898481 w 3359497"/>
              <a:gd name="T15" fmla="*/ 1633502 h 2003589"/>
              <a:gd name="T16" fmla="*/ 1979526 w 3359497"/>
              <a:gd name="T17" fmla="*/ 1635290 h 2003589"/>
              <a:gd name="T18" fmla="*/ 3345357 w 3359497"/>
              <a:gd name="T19" fmla="*/ 1968505 h 2003589"/>
              <a:gd name="T20" fmla="*/ 3359497 w 3359497"/>
              <a:gd name="T21" fmla="*/ 2003589 h 2003589"/>
              <a:gd name="T22" fmla="*/ 3163083 w 3359497"/>
              <a:gd name="T23" fmla="*/ 1955758 h 2003589"/>
              <a:gd name="T24" fmla="*/ 1665118 w 3359497"/>
              <a:gd name="T25" fmla="*/ 1831089 h 2003589"/>
              <a:gd name="T26" fmla="*/ 167154 w 3359497"/>
              <a:gd name="T27" fmla="*/ 1955758 h 2003589"/>
              <a:gd name="T28" fmla="*/ 0 w 3359497"/>
              <a:gd name="T29" fmla="*/ 1996464 h 2003589"/>
              <a:gd name="T30" fmla="*/ 11267 w 3359497"/>
              <a:gd name="T31" fmla="*/ 1968505 h 2003589"/>
              <a:gd name="T32" fmla="*/ 1377098 w 3359497"/>
              <a:gd name="T33" fmla="*/ 1635290 h 2003589"/>
              <a:gd name="T34" fmla="*/ 1518108 w 3359497"/>
              <a:gd name="T35" fmla="*/ 1632178 h 2003589"/>
              <a:gd name="T36" fmla="*/ 1523101 w 3359497"/>
              <a:gd name="T37" fmla="*/ 1579067 h 2003589"/>
              <a:gd name="T38" fmla="*/ 1552561 w 3359497"/>
              <a:gd name="T39" fmla="*/ 993822 h 2003589"/>
              <a:gd name="T40" fmla="*/ 1217812 w 3359497"/>
              <a:gd name="T41" fmla="*/ 594598 h 2003589"/>
              <a:gd name="T42" fmla="*/ 1154854 w 3359497"/>
              <a:gd name="T43" fmla="*/ 454869 h 2003589"/>
              <a:gd name="T44" fmla="*/ 1363689 w 3359497"/>
              <a:gd name="T45" fmla="*/ 563888 h 2003589"/>
              <a:gd name="T46" fmla="*/ 1144106 w 3359497"/>
              <a:gd name="T47" fmla="*/ 312069 h 2003589"/>
              <a:gd name="T48" fmla="*/ 1148713 w 3359497"/>
              <a:gd name="T49" fmla="*/ 196909 h 2003589"/>
              <a:gd name="T50" fmla="*/ 1418968 w 3359497"/>
              <a:gd name="T51" fmla="*/ 444121 h 2003589"/>
              <a:gd name="T52" fmla="*/ 1256201 w 3359497"/>
              <a:gd name="T53" fmla="*/ 77141 h 2003589"/>
              <a:gd name="T54" fmla="*/ 1392864 w 3359497"/>
              <a:gd name="T55" fmla="*/ 180018 h 2003589"/>
              <a:gd name="T56" fmla="*/ 1577130 w 3359497"/>
              <a:gd name="T57" fmla="*/ 295179 h 2003589"/>
              <a:gd name="T58" fmla="*/ 1574296 w 3359497"/>
              <a:gd name="T59" fmla="*/ 628 h 2003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359497" h="2003589">
                <a:moveTo>
                  <a:pt x="1574296" y="628"/>
                </a:moveTo>
                <a:cubicBezTo>
                  <a:pt x="1580081" y="-929"/>
                  <a:pt x="1587111" y="367"/>
                  <a:pt x="1595556" y="4973"/>
                </a:cubicBezTo>
                <a:cubicBezTo>
                  <a:pt x="1663120" y="43360"/>
                  <a:pt x="1687689" y="424160"/>
                  <a:pt x="1779821" y="442585"/>
                </a:cubicBezTo>
                <a:cubicBezTo>
                  <a:pt x="1873489" y="462547"/>
                  <a:pt x="1973299" y="341244"/>
                  <a:pt x="1997868" y="284431"/>
                </a:cubicBezTo>
                <a:cubicBezTo>
                  <a:pt x="2022436" y="229153"/>
                  <a:pt x="2099214" y="199980"/>
                  <a:pt x="2114570" y="261399"/>
                </a:cubicBezTo>
                <a:cubicBezTo>
                  <a:pt x="2129925" y="321282"/>
                  <a:pt x="1977906" y="405734"/>
                  <a:pt x="1881167" y="804959"/>
                </a:cubicBezTo>
                <a:cubicBezTo>
                  <a:pt x="1828263" y="1024125"/>
                  <a:pt x="1852051" y="1320439"/>
                  <a:pt x="1884472" y="1543974"/>
                </a:cubicBezTo>
                <a:lnTo>
                  <a:pt x="1898481" y="1633502"/>
                </a:lnTo>
                <a:lnTo>
                  <a:pt x="1979526" y="1635290"/>
                </a:lnTo>
                <a:cubicBezTo>
                  <a:pt x="2663894" y="1665869"/>
                  <a:pt x="3206522" y="1798791"/>
                  <a:pt x="3345357" y="1968505"/>
                </a:cubicBezTo>
                <a:lnTo>
                  <a:pt x="3359497" y="2003589"/>
                </a:lnTo>
                <a:lnTo>
                  <a:pt x="3163083" y="1955758"/>
                </a:lnTo>
                <a:cubicBezTo>
                  <a:pt x="2779720" y="1878732"/>
                  <a:pt x="2250110" y="1831089"/>
                  <a:pt x="1665118" y="1831089"/>
                </a:cubicBezTo>
                <a:cubicBezTo>
                  <a:pt x="1080127" y="1831089"/>
                  <a:pt x="550516" y="1878732"/>
                  <a:pt x="167154" y="1955758"/>
                </a:cubicBezTo>
                <a:lnTo>
                  <a:pt x="0" y="1996464"/>
                </a:lnTo>
                <a:lnTo>
                  <a:pt x="11267" y="1968505"/>
                </a:lnTo>
                <a:cubicBezTo>
                  <a:pt x="150103" y="1798791"/>
                  <a:pt x="692731" y="1665869"/>
                  <a:pt x="1377098" y="1635290"/>
                </a:cubicBezTo>
                <a:lnTo>
                  <a:pt x="1518108" y="1632178"/>
                </a:lnTo>
                <a:lnTo>
                  <a:pt x="1523101" y="1579067"/>
                </a:lnTo>
                <a:cubicBezTo>
                  <a:pt x="1537508" y="1420976"/>
                  <a:pt x="1557600" y="1162102"/>
                  <a:pt x="1552561" y="993822"/>
                </a:cubicBezTo>
                <a:cubicBezTo>
                  <a:pt x="1544883" y="735862"/>
                  <a:pt x="1313016" y="662159"/>
                  <a:pt x="1217812" y="594598"/>
                </a:cubicBezTo>
                <a:cubicBezTo>
                  <a:pt x="1122609" y="525501"/>
                  <a:pt x="1101111" y="451798"/>
                  <a:pt x="1154854" y="454869"/>
                </a:cubicBezTo>
                <a:cubicBezTo>
                  <a:pt x="1207064" y="457940"/>
                  <a:pt x="1352940" y="588456"/>
                  <a:pt x="1363689" y="563888"/>
                </a:cubicBezTo>
                <a:cubicBezTo>
                  <a:pt x="1374438" y="539321"/>
                  <a:pt x="1199386" y="396521"/>
                  <a:pt x="1144106" y="312069"/>
                </a:cubicBezTo>
                <a:cubicBezTo>
                  <a:pt x="1087291" y="226083"/>
                  <a:pt x="1125680" y="204586"/>
                  <a:pt x="1148713" y="196909"/>
                </a:cubicBezTo>
                <a:cubicBezTo>
                  <a:pt x="1171746" y="189231"/>
                  <a:pt x="1405149" y="459476"/>
                  <a:pt x="1418968" y="444121"/>
                </a:cubicBezTo>
                <a:cubicBezTo>
                  <a:pt x="1432789" y="428766"/>
                  <a:pt x="1246988" y="103244"/>
                  <a:pt x="1256201" y="77141"/>
                </a:cubicBezTo>
                <a:cubicBezTo>
                  <a:pt x="1263878" y="51038"/>
                  <a:pt x="1311480" y="-2704"/>
                  <a:pt x="1392864" y="180018"/>
                </a:cubicBezTo>
                <a:cubicBezTo>
                  <a:pt x="1474248" y="362740"/>
                  <a:pt x="1603234" y="447192"/>
                  <a:pt x="1577130" y="295179"/>
                </a:cubicBezTo>
                <a:cubicBezTo>
                  <a:pt x="1554288" y="162168"/>
                  <a:pt x="1533798" y="11524"/>
                  <a:pt x="1574296" y="628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anchor="ctr"/>
          <a:lstStyle/>
          <a:p>
            <a:pPr defTabSz="913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73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8679" name="文本框 51"/>
          <p:cNvSpPr txBox="1">
            <a:spLocks noChangeArrowheads="1"/>
          </p:cNvSpPr>
          <p:nvPr/>
        </p:nvSpPr>
        <p:spPr bwMode="auto">
          <a:xfrm>
            <a:off x="2528888" y="2151063"/>
            <a:ext cx="1395412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14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28680" name="文本框 30"/>
          <p:cNvSpPr txBox="1">
            <a:spLocks noChangeArrowheads="1"/>
          </p:cNvSpPr>
          <p:nvPr/>
        </p:nvSpPr>
        <p:spPr bwMode="auto">
          <a:xfrm>
            <a:off x="1377950" y="2432050"/>
            <a:ext cx="2582863" cy="6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681" name="文本框 51"/>
          <p:cNvSpPr txBox="1">
            <a:spLocks noChangeArrowheads="1"/>
          </p:cNvSpPr>
          <p:nvPr/>
        </p:nvSpPr>
        <p:spPr bwMode="auto">
          <a:xfrm>
            <a:off x="8675688" y="2144713"/>
            <a:ext cx="1395412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14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28682" name="文本框 28"/>
          <p:cNvSpPr txBox="1">
            <a:spLocks noChangeArrowheads="1"/>
          </p:cNvSpPr>
          <p:nvPr/>
        </p:nvSpPr>
        <p:spPr bwMode="auto">
          <a:xfrm>
            <a:off x="8656638" y="2439988"/>
            <a:ext cx="2582862" cy="6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683" name="文本框 51"/>
          <p:cNvSpPr txBox="1">
            <a:spLocks noChangeArrowheads="1"/>
          </p:cNvSpPr>
          <p:nvPr/>
        </p:nvSpPr>
        <p:spPr bwMode="auto">
          <a:xfrm>
            <a:off x="8675688" y="4764088"/>
            <a:ext cx="1395412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14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28684" name="文本框 26"/>
          <p:cNvSpPr txBox="1">
            <a:spLocks noChangeArrowheads="1"/>
          </p:cNvSpPr>
          <p:nvPr/>
        </p:nvSpPr>
        <p:spPr bwMode="auto">
          <a:xfrm>
            <a:off x="8656638" y="5059363"/>
            <a:ext cx="2582862" cy="6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685" name="文本框 51"/>
          <p:cNvSpPr txBox="1">
            <a:spLocks noChangeArrowheads="1"/>
          </p:cNvSpPr>
          <p:nvPr/>
        </p:nvSpPr>
        <p:spPr bwMode="auto">
          <a:xfrm>
            <a:off x="2528888" y="4772025"/>
            <a:ext cx="1395412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14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28686" name="文本框 24"/>
          <p:cNvSpPr txBox="1">
            <a:spLocks noChangeArrowheads="1"/>
          </p:cNvSpPr>
          <p:nvPr/>
        </p:nvSpPr>
        <p:spPr bwMode="auto">
          <a:xfrm>
            <a:off x="1377950" y="5053013"/>
            <a:ext cx="2582863" cy="6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28"/>
          <a:stretch>
            <a:fillRect/>
          </a:stretch>
        </p:blipFill>
        <p:spPr>
          <a:xfrm>
            <a:off x="212286" y="357809"/>
            <a:ext cx="3810807" cy="3309826"/>
          </a:xfrm>
          <a:custGeom>
            <a:avLst/>
            <a:gdLst>
              <a:gd name="connsiteX0" fmla="*/ 0 w 3810807"/>
              <a:gd name="connsiteY0" fmla="*/ 0 h 3309826"/>
              <a:gd name="connsiteX1" fmla="*/ 3810807 w 3810807"/>
              <a:gd name="connsiteY1" fmla="*/ 0 h 3309826"/>
              <a:gd name="connsiteX2" fmla="*/ 3810807 w 3810807"/>
              <a:gd name="connsiteY2" fmla="*/ 2095695 h 3309826"/>
              <a:gd name="connsiteX3" fmla="*/ 3800757 w 3810807"/>
              <a:gd name="connsiteY3" fmla="*/ 2095695 h 3309826"/>
              <a:gd name="connsiteX4" fmla="*/ 3800757 w 3810807"/>
              <a:gd name="connsiteY4" fmla="*/ 3309826 h 3309826"/>
              <a:gd name="connsiteX5" fmla="*/ 0 w 3810807"/>
              <a:gd name="connsiteY5" fmla="*/ 3309826 h 330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807" h="3309826">
                <a:moveTo>
                  <a:pt x="0" y="0"/>
                </a:moveTo>
                <a:lnTo>
                  <a:pt x="3810807" y="0"/>
                </a:lnTo>
                <a:lnTo>
                  <a:pt x="3810807" y="2095695"/>
                </a:lnTo>
                <a:lnTo>
                  <a:pt x="3800757" y="2095695"/>
                </a:lnTo>
                <a:lnTo>
                  <a:pt x="3800757" y="3309826"/>
                </a:lnTo>
                <a:lnTo>
                  <a:pt x="0" y="3309826"/>
                </a:lnTo>
                <a:close/>
              </a:path>
            </a:pathLst>
          </a:custGeom>
        </p:spPr>
      </p:pic>
      <p:sp>
        <p:nvSpPr>
          <p:cNvPr id="7" name="文本框 6"/>
          <p:cNvSpPr txBox="1"/>
          <p:nvPr/>
        </p:nvSpPr>
        <p:spPr>
          <a:xfrm>
            <a:off x="1062282" y="1378854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6000">
                <a:solidFill>
                  <a:srgbClr val="93B0C1"/>
                </a:soli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4800" b="1" dirty="0">
                <a:latin typeface="+mn-lt"/>
                <a:ea typeface="+mn-ea"/>
                <a:cs typeface="+mn-ea"/>
                <a:sym typeface="+mn-lt"/>
              </a:rPr>
              <a:t>目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976681" y="1378854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6000">
                <a:solidFill>
                  <a:srgbClr val="93B0C1"/>
                </a:soli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4800" b="1" dirty="0">
                <a:latin typeface="+mn-lt"/>
                <a:ea typeface="+mn-ea"/>
                <a:cs typeface="+mn-ea"/>
                <a:sym typeface="+mn-lt"/>
              </a:rPr>
              <a:t>录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60684" y="2093685"/>
            <a:ext cx="2054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6000">
                <a:solidFill>
                  <a:srgbClr val="93B0C1"/>
                </a:soli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pPr algn="ctr"/>
            <a:r>
              <a:rPr lang="en-US" altLang="zh-CN" sz="2400" dirty="0">
                <a:latin typeface="+mn-lt"/>
                <a:ea typeface="+mn-ea"/>
                <a:cs typeface="+mn-ea"/>
                <a:sym typeface="+mn-lt"/>
              </a:rPr>
              <a:t>CONTENTS</a:t>
            </a:r>
            <a:endParaRPr lang="zh-CN" altLang="en-US" sz="4800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153" y="2666352"/>
            <a:ext cx="770148" cy="7701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153" y="3705056"/>
            <a:ext cx="770148" cy="7701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153" y="4743760"/>
            <a:ext cx="770148" cy="77014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153" y="5782464"/>
            <a:ext cx="770148" cy="77014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153" y="1627648"/>
            <a:ext cx="770148" cy="770148"/>
          </a:xfrm>
          <a:prstGeom prst="rect">
            <a:avLst/>
          </a:prstGeom>
        </p:spPr>
      </p:pic>
      <p:sp>
        <p:nvSpPr>
          <p:cNvPr id="20" name="TextBox 74"/>
          <p:cNvSpPr txBox="1"/>
          <p:nvPr/>
        </p:nvSpPr>
        <p:spPr>
          <a:xfrm>
            <a:off x="5752611" y="1725937"/>
            <a:ext cx="308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32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选题目的与意义</a:t>
            </a:r>
          </a:p>
        </p:txBody>
      </p:sp>
      <p:sp>
        <p:nvSpPr>
          <p:cNvPr id="21" name="TextBox 77"/>
          <p:cNvSpPr txBox="1"/>
          <p:nvPr/>
        </p:nvSpPr>
        <p:spPr>
          <a:xfrm>
            <a:off x="5751588" y="3803345"/>
            <a:ext cx="3084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32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论文框架与内容</a:t>
            </a:r>
          </a:p>
        </p:txBody>
      </p:sp>
      <p:sp>
        <p:nvSpPr>
          <p:cNvPr id="22" name="TextBox 80"/>
          <p:cNvSpPr txBox="1"/>
          <p:nvPr/>
        </p:nvSpPr>
        <p:spPr>
          <a:xfrm>
            <a:off x="5757592" y="4842049"/>
            <a:ext cx="3068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32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研究思路与方法</a:t>
            </a:r>
          </a:p>
        </p:txBody>
      </p:sp>
      <p:sp>
        <p:nvSpPr>
          <p:cNvPr id="23" name="TextBox 83"/>
          <p:cNvSpPr txBox="1"/>
          <p:nvPr/>
        </p:nvSpPr>
        <p:spPr>
          <a:xfrm>
            <a:off x="5765400" y="2764641"/>
            <a:ext cx="3048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32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研究成果与运用</a:t>
            </a:r>
          </a:p>
        </p:txBody>
      </p:sp>
      <p:sp>
        <p:nvSpPr>
          <p:cNvPr id="24" name="TextBox 83"/>
          <p:cNvSpPr txBox="1"/>
          <p:nvPr/>
        </p:nvSpPr>
        <p:spPr>
          <a:xfrm>
            <a:off x="5754241" y="5880753"/>
            <a:ext cx="3077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32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离别感恩与致谢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4919084" y="1744308"/>
            <a:ext cx="6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en-US" altLang="zh-CN" sz="2800" dirty="0">
                <a:solidFill>
                  <a:srgbClr val="99B4C4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lang="zh-CN" altLang="en-US" sz="2800" dirty="0">
              <a:solidFill>
                <a:srgbClr val="99B4C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91886" y="5881049"/>
            <a:ext cx="669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en-US" altLang="zh-CN" sz="2800" dirty="0">
                <a:solidFill>
                  <a:srgbClr val="99B4C4"/>
                </a:solidFill>
                <a:latin typeface="+mn-lt"/>
                <a:ea typeface="+mn-ea"/>
                <a:cs typeface="+mn-ea"/>
                <a:sym typeface="+mn-lt"/>
              </a:rPr>
              <a:t>05</a:t>
            </a:r>
            <a:endParaRPr lang="zh-CN" altLang="en-US" sz="2800" dirty="0">
              <a:solidFill>
                <a:srgbClr val="99B4C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891885" y="4846863"/>
            <a:ext cx="669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en-US" altLang="zh-CN" sz="2800" dirty="0">
                <a:solidFill>
                  <a:srgbClr val="99B4C4"/>
                </a:solidFill>
                <a:latin typeface="+mn-lt"/>
                <a:ea typeface="+mn-ea"/>
                <a:cs typeface="+mn-ea"/>
                <a:sym typeface="+mn-lt"/>
              </a:rPr>
              <a:t>04</a:t>
            </a:r>
            <a:endParaRPr lang="zh-CN" altLang="en-US" sz="2800" dirty="0">
              <a:solidFill>
                <a:srgbClr val="99B4C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891707" y="3812678"/>
            <a:ext cx="669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en-US" altLang="zh-CN" sz="2800" dirty="0">
                <a:solidFill>
                  <a:srgbClr val="99B4C4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  <a:endParaRPr lang="zh-CN" altLang="en-US" sz="2800" dirty="0">
              <a:solidFill>
                <a:srgbClr val="99B4C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894116" y="2778493"/>
            <a:ext cx="664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en-US" altLang="zh-CN" sz="2800" dirty="0">
                <a:solidFill>
                  <a:srgbClr val="99B4C4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  <a:endParaRPr lang="zh-CN" altLang="en-US" sz="2800" dirty="0">
              <a:solidFill>
                <a:srgbClr val="99B4C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9027" y="4136643"/>
            <a:ext cx="1433412" cy="143341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87664" y="5259037"/>
            <a:ext cx="1169550" cy="1169550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31970" y="5948616"/>
            <a:ext cx="837452" cy="83745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sp>
        <p:nvSpPr>
          <p:cNvPr id="38" name="椭圆 37"/>
          <p:cNvSpPr/>
          <p:nvPr/>
        </p:nvSpPr>
        <p:spPr>
          <a:xfrm>
            <a:off x="10354899" y="4552515"/>
            <a:ext cx="601668" cy="60166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11129234" y="5595871"/>
            <a:ext cx="495882" cy="495882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10365669" y="6185333"/>
            <a:ext cx="348108" cy="34810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602462" y="612559"/>
            <a:ext cx="16423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7F8F9"/>
                </a:solidFill>
              </a:rPr>
              <a:t>https://www.ypppt.com/</a:t>
            </a:r>
            <a:endParaRPr lang="zh-CN" altLang="en-US" sz="900" dirty="0">
              <a:solidFill>
                <a:srgbClr val="F7F8F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Isosceles Triangle 3"/>
          <p:cNvSpPr/>
          <p:nvPr/>
        </p:nvSpPr>
        <p:spPr>
          <a:xfrm rot="10800000">
            <a:off x="5583238" y="5918200"/>
            <a:ext cx="1025525" cy="955675"/>
          </a:xfrm>
          <a:prstGeom prst="triangle">
            <a:avLst/>
          </a:prstGeom>
          <a:solidFill>
            <a:srgbClr val="FFD0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345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0" name="Freeform 4"/>
          <p:cNvSpPr/>
          <p:nvPr/>
        </p:nvSpPr>
        <p:spPr>
          <a:xfrm rot="10800000">
            <a:off x="5583238" y="5919788"/>
            <a:ext cx="1025525" cy="957262"/>
          </a:xfrm>
          <a:custGeom>
            <a:avLst/>
            <a:gdLst>
              <a:gd name="connsiteX0" fmla="*/ 1371600 w 1371600"/>
              <a:gd name="connsiteY0" fmla="*/ 1280160 h 1280160"/>
              <a:gd name="connsiteX1" fmla="*/ 902439 w 1371600"/>
              <a:gd name="connsiteY1" fmla="*/ 404393 h 1280160"/>
              <a:gd name="connsiteX2" fmla="*/ 843903 w 1371600"/>
              <a:gd name="connsiteY2" fmla="*/ 436166 h 1280160"/>
              <a:gd name="connsiteX3" fmla="*/ 685801 w 1371600"/>
              <a:gd name="connsiteY3" fmla="*/ 468085 h 1280160"/>
              <a:gd name="connsiteX4" fmla="*/ 527700 w 1371600"/>
              <a:gd name="connsiteY4" fmla="*/ 436166 h 1280160"/>
              <a:gd name="connsiteX5" fmla="*/ 469161 w 1371600"/>
              <a:gd name="connsiteY5" fmla="*/ 404393 h 1280160"/>
              <a:gd name="connsiteX6" fmla="*/ 0 w 1371600"/>
              <a:gd name="connsiteY6" fmla="*/ 1280160 h 1280160"/>
              <a:gd name="connsiteX7" fmla="*/ 685800 w 1371600"/>
              <a:gd name="connsiteY7" fmla="*/ 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280160">
                <a:moveTo>
                  <a:pt x="1371600" y="1280160"/>
                </a:moveTo>
                <a:lnTo>
                  <a:pt x="902439" y="404393"/>
                </a:lnTo>
                <a:lnTo>
                  <a:pt x="843903" y="436166"/>
                </a:lnTo>
                <a:cubicBezTo>
                  <a:pt x="795309" y="456720"/>
                  <a:pt x="741882" y="468085"/>
                  <a:pt x="685801" y="468085"/>
                </a:cubicBezTo>
                <a:cubicBezTo>
                  <a:pt x="629720" y="468085"/>
                  <a:pt x="576294" y="456720"/>
                  <a:pt x="527700" y="436166"/>
                </a:cubicBezTo>
                <a:lnTo>
                  <a:pt x="469161" y="404393"/>
                </a:lnTo>
                <a:lnTo>
                  <a:pt x="0" y="1280160"/>
                </a:lnTo>
                <a:lnTo>
                  <a:pt x="685800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345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1" name="Rectangle 5"/>
          <p:cNvSpPr/>
          <p:nvPr/>
        </p:nvSpPr>
        <p:spPr>
          <a:xfrm>
            <a:off x="5580063" y="5762625"/>
            <a:ext cx="1025525" cy="157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345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2" name="Group 6"/>
          <p:cNvGrpSpPr/>
          <p:nvPr/>
        </p:nvGrpSpPr>
        <p:grpSpPr>
          <a:xfrm>
            <a:off x="6352835" y="4149632"/>
            <a:ext cx="4078694" cy="1768061"/>
            <a:chOff x="6342003" y="3746731"/>
            <a:chExt cx="3840480" cy="1664798"/>
          </a:xfrm>
          <a:solidFill>
            <a:srgbClr val="93B0C1"/>
          </a:solidFill>
        </p:grpSpPr>
        <p:sp>
          <p:nvSpPr>
            <p:cNvPr id="43" name="Freeform 7"/>
            <p:cNvSpPr/>
            <p:nvPr/>
          </p:nvSpPr>
          <p:spPr>
            <a:xfrm>
              <a:off x="6342004" y="5057278"/>
              <a:ext cx="240635" cy="354251"/>
            </a:xfrm>
            <a:custGeom>
              <a:avLst/>
              <a:gdLst>
                <a:gd name="connsiteX0" fmla="*/ 0 w 341923"/>
                <a:gd name="connsiteY0" fmla="*/ 0 h 674323"/>
                <a:gd name="connsiteX1" fmla="*/ 341923 w 341923"/>
                <a:gd name="connsiteY1" fmla="*/ 0 h 674323"/>
                <a:gd name="connsiteX2" fmla="*/ 341923 w 341923"/>
                <a:gd name="connsiteY2" fmla="*/ 674323 h 674323"/>
                <a:gd name="connsiteX3" fmla="*/ 331403 w 341923"/>
                <a:gd name="connsiteY3" fmla="*/ 661572 h 674323"/>
                <a:gd name="connsiteX4" fmla="*/ 170961 w 341923"/>
                <a:gd name="connsiteY4" fmla="*/ 595115 h 674323"/>
                <a:gd name="connsiteX5" fmla="*/ 10519 w 341923"/>
                <a:gd name="connsiteY5" fmla="*/ 661572 h 674323"/>
                <a:gd name="connsiteX6" fmla="*/ 0 w 341923"/>
                <a:gd name="connsiteY6" fmla="*/ 674322 h 6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1923" h="674323">
                  <a:moveTo>
                    <a:pt x="0" y="0"/>
                  </a:moveTo>
                  <a:lnTo>
                    <a:pt x="341923" y="0"/>
                  </a:lnTo>
                  <a:lnTo>
                    <a:pt x="341923" y="674323"/>
                  </a:lnTo>
                  <a:lnTo>
                    <a:pt x="331403" y="661572"/>
                  </a:lnTo>
                  <a:cubicBezTo>
                    <a:pt x="290342" y="620512"/>
                    <a:pt x="233618" y="595115"/>
                    <a:pt x="170961" y="595115"/>
                  </a:cubicBezTo>
                  <a:cubicBezTo>
                    <a:pt x="108305" y="595115"/>
                    <a:pt x="51580" y="620512"/>
                    <a:pt x="10519" y="661572"/>
                  </a:cubicBezTo>
                  <a:lnTo>
                    <a:pt x="0" y="67432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9" name="TextBox 13"/>
            <p:cNvSpPr txBox="1"/>
            <p:nvPr/>
          </p:nvSpPr>
          <p:spPr>
            <a:xfrm>
              <a:off x="6465828" y="3797748"/>
              <a:ext cx="729838" cy="1408433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4560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44" name="Rectangle 8"/>
            <p:cNvSpPr/>
            <p:nvPr/>
          </p:nvSpPr>
          <p:spPr>
            <a:xfrm>
              <a:off x="6342003" y="3746731"/>
              <a:ext cx="3840480" cy="1315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0" name="Group 14"/>
          <p:cNvGrpSpPr/>
          <p:nvPr/>
        </p:nvGrpSpPr>
        <p:grpSpPr>
          <a:xfrm>
            <a:off x="6090230" y="2673249"/>
            <a:ext cx="4078694" cy="3246956"/>
            <a:chOff x="6094735" y="2356575"/>
            <a:chExt cx="3840480" cy="3057320"/>
          </a:xfrm>
          <a:solidFill>
            <a:srgbClr val="CCF2EA"/>
          </a:solidFill>
        </p:grpSpPr>
        <p:sp>
          <p:nvSpPr>
            <p:cNvPr id="52" name="Rectangle 16"/>
            <p:cNvSpPr/>
            <p:nvPr/>
          </p:nvSpPr>
          <p:spPr>
            <a:xfrm>
              <a:off x="6094735" y="2356575"/>
              <a:ext cx="3840480" cy="1388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" name="Freeform 15"/>
            <p:cNvSpPr/>
            <p:nvPr/>
          </p:nvSpPr>
          <p:spPr>
            <a:xfrm>
              <a:off x="6095827" y="4936961"/>
              <a:ext cx="246178" cy="476934"/>
            </a:xfrm>
            <a:custGeom>
              <a:avLst/>
              <a:gdLst>
                <a:gd name="connsiteX0" fmla="*/ 0 w 347472"/>
                <a:gd name="connsiteY0" fmla="*/ 0 h 677685"/>
                <a:gd name="connsiteX1" fmla="*/ 347472 w 347472"/>
                <a:gd name="connsiteY1" fmla="*/ 0 h 677685"/>
                <a:gd name="connsiteX2" fmla="*/ 347472 w 347472"/>
                <a:gd name="connsiteY2" fmla="*/ 677685 h 677685"/>
                <a:gd name="connsiteX3" fmla="*/ 334178 w 347472"/>
                <a:gd name="connsiteY3" fmla="*/ 661572 h 677685"/>
                <a:gd name="connsiteX4" fmla="*/ 173736 w 347472"/>
                <a:gd name="connsiteY4" fmla="*/ 595115 h 677685"/>
                <a:gd name="connsiteX5" fmla="*/ 13294 w 347472"/>
                <a:gd name="connsiteY5" fmla="*/ 661572 h 677685"/>
                <a:gd name="connsiteX6" fmla="*/ 0 w 347472"/>
                <a:gd name="connsiteY6" fmla="*/ 677685 h 677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7472" h="677685">
                  <a:moveTo>
                    <a:pt x="0" y="0"/>
                  </a:moveTo>
                  <a:lnTo>
                    <a:pt x="347472" y="0"/>
                  </a:lnTo>
                  <a:lnTo>
                    <a:pt x="347472" y="677685"/>
                  </a:lnTo>
                  <a:lnTo>
                    <a:pt x="334178" y="661572"/>
                  </a:lnTo>
                  <a:cubicBezTo>
                    <a:pt x="293118" y="620512"/>
                    <a:pt x="236393" y="595115"/>
                    <a:pt x="173736" y="595115"/>
                  </a:cubicBezTo>
                  <a:cubicBezTo>
                    <a:pt x="111080" y="595115"/>
                    <a:pt x="54355" y="620512"/>
                    <a:pt x="13294" y="661572"/>
                  </a:cubicBezTo>
                  <a:lnTo>
                    <a:pt x="0" y="67768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" name="Rectangle 17"/>
            <p:cNvSpPr/>
            <p:nvPr/>
          </p:nvSpPr>
          <p:spPr>
            <a:xfrm>
              <a:off x="6095826" y="2425945"/>
              <a:ext cx="247118" cy="25110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8" name="TextBox 22"/>
            <p:cNvSpPr txBox="1"/>
            <p:nvPr/>
          </p:nvSpPr>
          <p:spPr>
            <a:xfrm>
              <a:off x="6227284" y="2489358"/>
              <a:ext cx="729838" cy="1408433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4560" dirty="0">
                  <a:solidFill>
                    <a:prstClr val="white"/>
                  </a:solidFill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59" name="Group 23"/>
          <p:cNvGrpSpPr/>
          <p:nvPr/>
        </p:nvGrpSpPr>
        <p:grpSpPr>
          <a:xfrm>
            <a:off x="1760472" y="3230619"/>
            <a:ext cx="4078694" cy="2689586"/>
            <a:chOff x="2010385" y="2881392"/>
            <a:chExt cx="3840480" cy="2532503"/>
          </a:xfrm>
          <a:solidFill>
            <a:srgbClr val="CCF2EA"/>
          </a:solidFill>
        </p:grpSpPr>
        <p:sp>
          <p:nvSpPr>
            <p:cNvPr id="60" name="Freeform 24"/>
            <p:cNvSpPr/>
            <p:nvPr/>
          </p:nvSpPr>
          <p:spPr>
            <a:xfrm>
              <a:off x="5612836" y="4936961"/>
              <a:ext cx="237016" cy="476934"/>
            </a:xfrm>
            <a:custGeom>
              <a:avLst/>
              <a:gdLst>
                <a:gd name="connsiteX0" fmla="*/ 0 w 347472"/>
                <a:gd name="connsiteY0" fmla="*/ 0 h 677685"/>
                <a:gd name="connsiteX1" fmla="*/ 347472 w 347472"/>
                <a:gd name="connsiteY1" fmla="*/ 0 h 677685"/>
                <a:gd name="connsiteX2" fmla="*/ 347472 w 347472"/>
                <a:gd name="connsiteY2" fmla="*/ 677685 h 677685"/>
                <a:gd name="connsiteX3" fmla="*/ 334178 w 347472"/>
                <a:gd name="connsiteY3" fmla="*/ 661572 h 677685"/>
                <a:gd name="connsiteX4" fmla="*/ 173736 w 347472"/>
                <a:gd name="connsiteY4" fmla="*/ 595115 h 677685"/>
                <a:gd name="connsiteX5" fmla="*/ 13294 w 347472"/>
                <a:gd name="connsiteY5" fmla="*/ 661572 h 677685"/>
                <a:gd name="connsiteX6" fmla="*/ 0 w 347472"/>
                <a:gd name="connsiteY6" fmla="*/ 677685 h 677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7472" h="677685">
                  <a:moveTo>
                    <a:pt x="0" y="0"/>
                  </a:moveTo>
                  <a:lnTo>
                    <a:pt x="347472" y="0"/>
                  </a:lnTo>
                  <a:lnTo>
                    <a:pt x="347472" y="677685"/>
                  </a:lnTo>
                  <a:lnTo>
                    <a:pt x="334178" y="661572"/>
                  </a:lnTo>
                  <a:cubicBezTo>
                    <a:pt x="293118" y="620512"/>
                    <a:pt x="236393" y="595115"/>
                    <a:pt x="173736" y="595115"/>
                  </a:cubicBezTo>
                  <a:cubicBezTo>
                    <a:pt x="111080" y="595115"/>
                    <a:pt x="54355" y="620512"/>
                    <a:pt x="13294" y="661572"/>
                  </a:cubicBezTo>
                  <a:lnTo>
                    <a:pt x="0" y="67768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1" name="Rectangle 25"/>
            <p:cNvSpPr/>
            <p:nvPr/>
          </p:nvSpPr>
          <p:spPr>
            <a:xfrm>
              <a:off x="2010385" y="2881392"/>
              <a:ext cx="3840480" cy="13231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2" name="Rectangle 26"/>
            <p:cNvSpPr/>
            <p:nvPr/>
          </p:nvSpPr>
          <p:spPr>
            <a:xfrm>
              <a:off x="5612869" y="2883771"/>
              <a:ext cx="237921" cy="20531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7" name="TextBox 31"/>
            <p:cNvSpPr txBox="1"/>
            <p:nvPr/>
          </p:nvSpPr>
          <p:spPr>
            <a:xfrm flipH="1">
              <a:off x="4983478" y="2930973"/>
              <a:ext cx="729838" cy="1408433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4560" dirty="0">
                  <a:solidFill>
                    <a:prstClr val="white"/>
                  </a:solidFill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68" name="Group 32"/>
          <p:cNvGrpSpPr/>
          <p:nvPr/>
        </p:nvGrpSpPr>
        <p:grpSpPr>
          <a:xfrm>
            <a:off x="2012535" y="1830434"/>
            <a:ext cx="4081224" cy="4089772"/>
            <a:chOff x="2255196" y="1562984"/>
            <a:chExt cx="3842862" cy="3850911"/>
          </a:xfrm>
          <a:solidFill>
            <a:srgbClr val="93B0C1"/>
          </a:solidFill>
        </p:grpSpPr>
        <p:sp>
          <p:nvSpPr>
            <p:cNvPr id="69" name="Freeform 33"/>
            <p:cNvSpPr/>
            <p:nvPr/>
          </p:nvSpPr>
          <p:spPr>
            <a:xfrm>
              <a:off x="5850941" y="4936961"/>
              <a:ext cx="246178" cy="476934"/>
            </a:xfrm>
            <a:custGeom>
              <a:avLst/>
              <a:gdLst>
                <a:gd name="connsiteX0" fmla="*/ 0 w 347472"/>
                <a:gd name="connsiteY0" fmla="*/ 0 h 677685"/>
                <a:gd name="connsiteX1" fmla="*/ 347472 w 347472"/>
                <a:gd name="connsiteY1" fmla="*/ 0 h 677685"/>
                <a:gd name="connsiteX2" fmla="*/ 347472 w 347472"/>
                <a:gd name="connsiteY2" fmla="*/ 677685 h 677685"/>
                <a:gd name="connsiteX3" fmla="*/ 334178 w 347472"/>
                <a:gd name="connsiteY3" fmla="*/ 661572 h 677685"/>
                <a:gd name="connsiteX4" fmla="*/ 173736 w 347472"/>
                <a:gd name="connsiteY4" fmla="*/ 595115 h 677685"/>
                <a:gd name="connsiteX5" fmla="*/ 13294 w 347472"/>
                <a:gd name="connsiteY5" fmla="*/ 661572 h 677685"/>
                <a:gd name="connsiteX6" fmla="*/ 0 w 347472"/>
                <a:gd name="connsiteY6" fmla="*/ 677685 h 677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7472" h="677685">
                  <a:moveTo>
                    <a:pt x="0" y="0"/>
                  </a:moveTo>
                  <a:lnTo>
                    <a:pt x="347472" y="0"/>
                  </a:lnTo>
                  <a:lnTo>
                    <a:pt x="347472" y="677685"/>
                  </a:lnTo>
                  <a:lnTo>
                    <a:pt x="334178" y="661572"/>
                  </a:lnTo>
                  <a:cubicBezTo>
                    <a:pt x="293118" y="620512"/>
                    <a:pt x="236393" y="595115"/>
                    <a:pt x="173736" y="595115"/>
                  </a:cubicBezTo>
                  <a:cubicBezTo>
                    <a:pt x="111080" y="595115"/>
                    <a:pt x="54355" y="620512"/>
                    <a:pt x="13294" y="661572"/>
                  </a:cubicBezTo>
                  <a:lnTo>
                    <a:pt x="0" y="67768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0" name="Rectangle 34"/>
            <p:cNvSpPr/>
            <p:nvPr/>
          </p:nvSpPr>
          <p:spPr>
            <a:xfrm>
              <a:off x="2255196" y="1562984"/>
              <a:ext cx="3840480" cy="131840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1" name="Rectangle 35"/>
            <p:cNvSpPr/>
            <p:nvPr/>
          </p:nvSpPr>
          <p:spPr>
            <a:xfrm>
              <a:off x="5850940" y="1562985"/>
              <a:ext cx="247118" cy="337397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4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6" name="TextBox 40"/>
            <p:cNvSpPr txBox="1"/>
            <p:nvPr/>
          </p:nvSpPr>
          <p:spPr>
            <a:xfrm flipH="1">
              <a:off x="5240234" y="1622583"/>
              <a:ext cx="729838" cy="1408433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4560" dirty="0">
                  <a:solidFill>
                    <a:prstClr val="white"/>
                  </a:solidFill>
                  <a:cs typeface="+mn-ea"/>
                  <a:sym typeface="+mn-lt"/>
                </a:rPr>
                <a:t>04</a:t>
              </a:r>
            </a:p>
          </p:txBody>
        </p:sp>
      </p:grpSp>
      <p:sp>
        <p:nvSpPr>
          <p:cNvPr id="43017" name="Rectangle 46"/>
          <p:cNvSpPr>
            <a:spLocks noChangeArrowheads="1"/>
          </p:cNvSpPr>
          <p:nvPr/>
        </p:nvSpPr>
        <p:spPr bwMode="auto">
          <a:xfrm>
            <a:off x="3405188" y="3849688"/>
            <a:ext cx="1657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  <a:endParaRPr lang="en-US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018" name="Title 1"/>
          <p:cNvSpPr txBox="1"/>
          <p:nvPr/>
        </p:nvSpPr>
        <p:spPr bwMode="auto">
          <a:xfrm>
            <a:off x="3613150" y="3503613"/>
            <a:ext cx="14747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单击此处编辑</a:t>
            </a:r>
            <a:endParaRPr lang="ms-MY" altLang="zh-CN" sz="160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60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019" name="Rectangle 46"/>
          <p:cNvSpPr>
            <a:spLocks noChangeArrowheads="1"/>
          </p:cNvSpPr>
          <p:nvPr/>
        </p:nvSpPr>
        <p:spPr bwMode="auto">
          <a:xfrm>
            <a:off x="3590925" y="2443163"/>
            <a:ext cx="1720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  <a:endParaRPr lang="en-US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020" name="Title 1"/>
          <p:cNvSpPr txBox="1"/>
          <p:nvPr/>
        </p:nvSpPr>
        <p:spPr bwMode="auto">
          <a:xfrm>
            <a:off x="3798888" y="2097088"/>
            <a:ext cx="14747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单击此处编辑</a:t>
            </a:r>
            <a:endParaRPr lang="ms-MY" altLang="zh-CN" sz="440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021" name="Rectangle 46"/>
          <p:cNvSpPr>
            <a:spLocks noChangeArrowheads="1"/>
          </p:cNvSpPr>
          <p:nvPr/>
        </p:nvSpPr>
        <p:spPr bwMode="auto">
          <a:xfrm>
            <a:off x="6923088" y="3427413"/>
            <a:ext cx="221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  <a:endParaRPr lang="en-US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022" name="Title 1"/>
          <p:cNvSpPr txBox="1"/>
          <p:nvPr/>
        </p:nvSpPr>
        <p:spPr bwMode="auto">
          <a:xfrm>
            <a:off x="6918325" y="3103563"/>
            <a:ext cx="1473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单击此处编辑</a:t>
            </a:r>
            <a:endParaRPr lang="ms-MY" altLang="zh-CN" sz="160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60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023" name="Rectangle 46"/>
          <p:cNvSpPr>
            <a:spLocks noChangeArrowheads="1"/>
          </p:cNvSpPr>
          <p:nvPr/>
        </p:nvSpPr>
        <p:spPr bwMode="auto">
          <a:xfrm>
            <a:off x="7131050" y="4799013"/>
            <a:ext cx="2217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  <a:endParaRPr lang="en-US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024" name="Title 1"/>
          <p:cNvSpPr txBox="1"/>
          <p:nvPr/>
        </p:nvSpPr>
        <p:spPr bwMode="auto">
          <a:xfrm>
            <a:off x="7138988" y="4498975"/>
            <a:ext cx="14747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单击此处编辑</a:t>
            </a:r>
            <a:endParaRPr lang="ms-MY" altLang="zh-CN" sz="160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60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38" name="图片 3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45" name="图片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8"/>
          <p:cNvSpPr>
            <a:spLocks noChangeArrowheads="1"/>
          </p:cNvSpPr>
          <p:nvPr/>
        </p:nvSpPr>
        <p:spPr bwMode="auto">
          <a:xfrm>
            <a:off x="5387975" y="2100263"/>
            <a:ext cx="5451475" cy="378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0" rIns="121920" bIns="6096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>
                <a:solidFill>
                  <a:srgbClr val="262626"/>
                </a:solidFill>
                <a:latin typeface="+mn-lt"/>
                <a:ea typeface="+mn-ea"/>
                <a:cs typeface="+mn-ea"/>
                <a:sym typeface="+mn-lt"/>
              </a:rPr>
              <a:t>单击此处编辑您要的内容</a:t>
            </a:r>
            <a:endParaRPr lang="en-US" altLang="zh-CN" sz="1600" b="1">
              <a:solidFill>
                <a:srgbClr val="26262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5" name="Group 19"/>
          <p:cNvGrpSpPr/>
          <p:nvPr/>
        </p:nvGrpSpPr>
        <p:grpSpPr>
          <a:xfrm>
            <a:off x="914399" y="1841591"/>
            <a:ext cx="4132096" cy="1641549"/>
            <a:chOff x="914399" y="1841591"/>
            <a:chExt cx="4132096" cy="1641549"/>
          </a:xfrm>
          <a:solidFill>
            <a:srgbClr val="CCF2EA"/>
          </a:solidFill>
        </p:grpSpPr>
        <p:sp>
          <p:nvSpPr>
            <p:cNvPr id="6" name="Right Arrow 9"/>
            <p:cNvSpPr/>
            <p:nvPr/>
          </p:nvSpPr>
          <p:spPr>
            <a:xfrm rot="10800000">
              <a:off x="914399" y="1841591"/>
              <a:ext cx="3705726" cy="1641549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" name="Oval 7"/>
            <p:cNvSpPr/>
            <p:nvPr/>
          </p:nvSpPr>
          <p:spPr>
            <a:xfrm>
              <a:off x="4228107" y="2250566"/>
              <a:ext cx="818388" cy="818388"/>
            </a:xfrm>
            <a:prstGeom prst="ellipse">
              <a:avLst/>
            </a:prstGeom>
            <a:grpFill/>
            <a:ln w="412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dirty="0">
                  <a:solidFill>
                    <a:srgbClr val="FFFFFF"/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8" name="Group 20"/>
          <p:cNvGrpSpPr/>
          <p:nvPr/>
        </p:nvGrpSpPr>
        <p:grpSpPr>
          <a:xfrm>
            <a:off x="6784559" y="3825303"/>
            <a:ext cx="4493041" cy="1641549"/>
            <a:chOff x="6784559" y="3825303"/>
            <a:chExt cx="4493041" cy="1641549"/>
          </a:xfrm>
          <a:solidFill>
            <a:srgbClr val="93B0C1"/>
          </a:solidFill>
        </p:grpSpPr>
        <p:sp>
          <p:nvSpPr>
            <p:cNvPr id="9" name="Right Arrow 10"/>
            <p:cNvSpPr/>
            <p:nvPr/>
          </p:nvSpPr>
          <p:spPr>
            <a:xfrm>
              <a:off x="7154779" y="3825303"/>
              <a:ext cx="4122821" cy="1641549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" name="Oval 11"/>
            <p:cNvSpPr/>
            <p:nvPr/>
          </p:nvSpPr>
          <p:spPr>
            <a:xfrm>
              <a:off x="6784559" y="4236883"/>
              <a:ext cx="818388" cy="818388"/>
            </a:xfrm>
            <a:prstGeom prst="ellipse">
              <a:avLst/>
            </a:prstGeom>
            <a:grpFill/>
            <a:ln w="412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dirty="0">
                  <a:solidFill>
                    <a:srgbClr val="FFFFFF"/>
                  </a:solidFill>
                  <a:cs typeface="+mn-ea"/>
                  <a:sym typeface="+mn-lt"/>
                </a:rPr>
                <a:t>02</a:t>
              </a:r>
            </a:p>
          </p:txBody>
        </p:sp>
      </p:grpSp>
      <p:sp>
        <p:nvSpPr>
          <p:cNvPr id="50181" name="Rectangle 8"/>
          <p:cNvSpPr>
            <a:spLocks noChangeArrowheads="1"/>
          </p:cNvSpPr>
          <p:nvPr/>
        </p:nvSpPr>
        <p:spPr bwMode="auto">
          <a:xfrm>
            <a:off x="1147763" y="4035425"/>
            <a:ext cx="5451475" cy="378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0" rIns="121920" bIns="6096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>
                <a:solidFill>
                  <a:srgbClr val="262626"/>
                </a:solidFill>
                <a:latin typeface="+mn-lt"/>
                <a:ea typeface="+mn-ea"/>
                <a:cs typeface="+mn-ea"/>
                <a:sym typeface="+mn-lt"/>
              </a:rPr>
              <a:t>单击此处编辑您要的内容</a:t>
            </a:r>
            <a:endParaRPr lang="en-US" altLang="zh-CN" sz="1600" b="1">
              <a:solidFill>
                <a:srgbClr val="26262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0182" name="Rectangle 8"/>
          <p:cNvSpPr>
            <a:spLocks noChangeArrowheads="1"/>
          </p:cNvSpPr>
          <p:nvPr/>
        </p:nvSpPr>
        <p:spPr bwMode="auto">
          <a:xfrm>
            <a:off x="5387975" y="2390775"/>
            <a:ext cx="5451475" cy="88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0" rIns="121920" bIns="6096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262626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建议您在展示时采用微软雅黑字体，本模版所有图形线条及其相应素材均可自由编辑、改色、替换。更多使用说明和作品请详阅模版最末的使用手册。建议您在展示时采用微软雅黑字体</a:t>
            </a:r>
            <a:endParaRPr lang="en-US" altLang="zh-CN" sz="1400">
              <a:solidFill>
                <a:srgbClr val="26262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0183" name="Rectangle 8"/>
          <p:cNvSpPr>
            <a:spLocks noChangeArrowheads="1"/>
          </p:cNvSpPr>
          <p:nvPr/>
        </p:nvSpPr>
        <p:spPr bwMode="auto">
          <a:xfrm>
            <a:off x="1147763" y="4333875"/>
            <a:ext cx="5451475" cy="88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0" rIns="121920" bIns="6096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>
                <a:solidFill>
                  <a:srgbClr val="262626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建议您在展示时采用微软雅黑字体，本模版所有图形线条及其相应素材均可自由编辑、改色、替换。更多使用说明和作品请详阅模版最末的使用手册。建议您在展示时采用微软雅黑字体</a:t>
            </a:r>
            <a:endParaRPr lang="en-US" altLang="zh-CN" sz="1400">
              <a:solidFill>
                <a:srgbClr val="26262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 bwMode="auto">
          <a:xfrm>
            <a:off x="6147691" y="2094351"/>
            <a:ext cx="1349942" cy="1221783"/>
          </a:xfrm>
          <a:custGeom>
            <a:avLst/>
            <a:gdLst>
              <a:gd name="T0" fmla="*/ 517 w 995"/>
              <a:gd name="T1" fmla="*/ 834 h 900"/>
              <a:gd name="T2" fmla="*/ 905 w 995"/>
              <a:gd name="T3" fmla="*/ 604 h 900"/>
              <a:gd name="T4" fmla="*/ 831 w 995"/>
              <a:gd name="T5" fmla="*/ 395 h 900"/>
              <a:gd name="T6" fmla="*/ 147 w 995"/>
              <a:gd name="T7" fmla="*/ 26 h 900"/>
              <a:gd name="T8" fmla="*/ 3 w 995"/>
              <a:gd name="T9" fmla="*/ 96 h 900"/>
              <a:gd name="T10" fmla="*/ 9 w 995"/>
              <a:gd name="T11" fmla="*/ 576 h 900"/>
              <a:gd name="T12" fmla="*/ 68 w 995"/>
              <a:gd name="T13" fmla="*/ 670 h 900"/>
              <a:gd name="T14" fmla="*/ 328 w 995"/>
              <a:gd name="T15" fmla="*/ 804 h 900"/>
              <a:gd name="T16" fmla="*/ 517 w 995"/>
              <a:gd name="T17" fmla="*/ 834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95" h="900">
                <a:moveTo>
                  <a:pt x="517" y="834"/>
                </a:moveTo>
                <a:cubicBezTo>
                  <a:pt x="579" y="796"/>
                  <a:pt x="905" y="604"/>
                  <a:pt x="905" y="604"/>
                </a:cubicBezTo>
                <a:cubicBezTo>
                  <a:pt x="905" y="604"/>
                  <a:pt x="995" y="568"/>
                  <a:pt x="831" y="395"/>
                </a:cubicBezTo>
                <a:cubicBezTo>
                  <a:pt x="669" y="223"/>
                  <a:pt x="442" y="70"/>
                  <a:pt x="147" y="26"/>
                </a:cubicBezTo>
                <a:cubicBezTo>
                  <a:pt x="108" y="21"/>
                  <a:pt x="0" y="0"/>
                  <a:pt x="3" y="96"/>
                </a:cubicBezTo>
                <a:cubicBezTo>
                  <a:pt x="6" y="192"/>
                  <a:pt x="9" y="576"/>
                  <a:pt x="9" y="576"/>
                </a:cubicBezTo>
                <a:cubicBezTo>
                  <a:pt x="9" y="576"/>
                  <a:pt x="8" y="649"/>
                  <a:pt x="68" y="670"/>
                </a:cubicBezTo>
                <a:cubicBezTo>
                  <a:pt x="128" y="692"/>
                  <a:pt x="253" y="737"/>
                  <a:pt x="328" y="804"/>
                </a:cubicBezTo>
                <a:cubicBezTo>
                  <a:pt x="396" y="865"/>
                  <a:pt x="411" y="900"/>
                  <a:pt x="517" y="834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AutoShape 46"/>
          <p:cNvSpPr/>
          <p:nvPr/>
        </p:nvSpPr>
        <p:spPr bwMode="auto">
          <a:xfrm>
            <a:off x="6507752" y="2534034"/>
            <a:ext cx="383755" cy="38375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4" y="17549"/>
                </a:moveTo>
                <a:cubicBezTo>
                  <a:pt x="15513" y="17549"/>
                  <a:pt x="14343" y="15612"/>
                  <a:pt x="13809" y="12825"/>
                </a:cubicBezTo>
                <a:lnTo>
                  <a:pt x="15524" y="12825"/>
                </a:lnTo>
                <a:cubicBezTo>
                  <a:pt x="17038" y="12825"/>
                  <a:pt x="18224" y="11343"/>
                  <a:pt x="18224" y="9450"/>
                </a:cubicBezTo>
                <a:cubicBezTo>
                  <a:pt x="18224" y="7558"/>
                  <a:pt x="17038" y="6075"/>
                  <a:pt x="15524" y="6075"/>
                </a:cubicBezTo>
                <a:lnTo>
                  <a:pt x="13809" y="6075"/>
                </a:lnTo>
                <a:cubicBezTo>
                  <a:pt x="14343" y="3289"/>
                  <a:pt x="15513" y="1350"/>
                  <a:pt x="16874" y="1350"/>
                </a:cubicBezTo>
                <a:cubicBezTo>
                  <a:pt x="18739" y="1350"/>
                  <a:pt x="20249" y="4976"/>
                  <a:pt x="20249" y="9450"/>
                </a:cubicBezTo>
                <a:cubicBezTo>
                  <a:pt x="20249" y="13923"/>
                  <a:pt x="18739" y="17549"/>
                  <a:pt x="16874" y="17549"/>
                </a:cubicBezTo>
                <a:moveTo>
                  <a:pt x="8926" y="11482"/>
                </a:moveTo>
                <a:lnTo>
                  <a:pt x="8774" y="11482"/>
                </a:lnTo>
                <a:lnTo>
                  <a:pt x="8774" y="11475"/>
                </a:lnTo>
                <a:cubicBezTo>
                  <a:pt x="8028" y="11475"/>
                  <a:pt x="7424" y="10569"/>
                  <a:pt x="7424" y="9450"/>
                </a:cubicBezTo>
                <a:cubicBezTo>
                  <a:pt x="7424" y="8332"/>
                  <a:pt x="8028" y="7425"/>
                  <a:pt x="8774" y="7425"/>
                </a:cubicBezTo>
                <a:lnTo>
                  <a:pt x="8926" y="7425"/>
                </a:lnTo>
                <a:cubicBezTo>
                  <a:pt x="10200" y="7425"/>
                  <a:pt x="11391" y="6924"/>
                  <a:pt x="12441" y="6063"/>
                </a:cubicBezTo>
                <a:cubicBezTo>
                  <a:pt x="12248" y="7149"/>
                  <a:pt x="12149" y="8300"/>
                  <a:pt x="12149" y="9450"/>
                </a:cubicBezTo>
                <a:cubicBezTo>
                  <a:pt x="12149" y="10603"/>
                  <a:pt x="12248" y="11758"/>
                  <a:pt x="12442" y="12846"/>
                </a:cubicBezTo>
                <a:cubicBezTo>
                  <a:pt x="11393" y="11983"/>
                  <a:pt x="10200" y="11482"/>
                  <a:pt x="8926" y="11482"/>
                </a:cubicBezTo>
                <a:moveTo>
                  <a:pt x="8096" y="20249"/>
                </a:moveTo>
                <a:lnTo>
                  <a:pt x="5396" y="20249"/>
                </a:lnTo>
                <a:lnTo>
                  <a:pt x="5396" y="14175"/>
                </a:lnTo>
                <a:cubicBezTo>
                  <a:pt x="5396" y="13683"/>
                  <a:pt x="5264" y="13223"/>
                  <a:pt x="5033" y="12825"/>
                </a:cubicBezTo>
                <a:lnTo>
                  <a:pt x="5505" y="12825"/>
                </a:lnTo>
                <a:lnTo>
                  <a:pt x="5505" y="12832"/>
                </a:lnTo>
                <a:lnTo>
                  <a:pt x="7535" y="12832"/>
                </a:lnTo>
                <a:cubicBezTo>
                  <a:pt x="7463" y="13042"/>
                  <a:pt x="7421" y="13265"/>
                  <a:pt x="7421" y="13500"/>
                </a:cubicBezTo>
                <a:lnTo>
                  <a:pt x="7421" y="18225"/>
                </a:lnTo>
                <a:cubicBezTo>
                  <a:pt x="7421" y="18874"/>
                  <a:pt x="7784" y="19307"/>
                  <a:pt x="8001" y="19565"/>
                </a:cubicBezTo>
                <a:cubicBezTo>
                  <a:pt x="8031" y="19601"/>
                  <a:pt x="8065" y="19638"/>
                  <a:pt x="8096" y="19677"/>
                </a:cubicBezTo>
                <a:cubicBezTo>
                  <a:pt x="8096" y="19677"/>
                  <a:pt x="8096" y="20249"/>
                  <a:pt x="8096" y="20249"/>
                </a:cubicBezTo>
                <a:close/>
                <a:moveTo>
                  <a:pt x="1349" y="9450"/>
                </a:moveTo>
                <a:cubicBezTo>
                  <a:pt x="1349" y="8332"/>
                  <a:pt x="1953" y="7425"/>
                  <a:pt x="2699" y="7425"/>
                </a:cubicBezTo>
                <a:lnTo>
                  <a:pt x="7434" y="7425"/>
                </a:lnTo>
                <a:cubicBezTo>
                  <a:pt x="7014" y="7916"/>
                  <a:pt x="6749" y="8631"/>
                  <a:pt x="6749" y="9450"/>
                </a:cubicBezTo>
                <a:cubicBezTo>
                  <a:pt x="6749" y="10270"/>
                  <a:pt x="7014" y="10984"/>
                  <a:pt x="7434" y="11475"/>
                </a:cubicBezTo>
                <a:lnTo>
                  <a:pt x="2699" y="11475"/>
                </a:lnTo>
                <a:cubicBezTo>
                  <a:pt x="1953" y="11475"/>
                  <a:pt x="1349" y="10569"/>
                  <a:pt x="1349" y="9450"/>
                </a:cubicBezTo>
                <a:moveTo>
                  <a:pt x="13499" y="9450"/>
                </a:moveTo>
                <a:cubicBezTo>
                  <a:pt x="13499" y="8749"/>
                  <a:pt x="13540" y="8073"/>
                  <a:pt x="13610" y="7425"/>
                </a:cubicBezTo>
                <a:lnTo>
                  <a:pt x="15524" y="7425"/>
                </a:lnTo>
                <a:cubicBezTo>
                  <a:pt x="16269" y="7425"/>
                  <a:pt x="16874" y="8332"/>
                  <a:pt x="16874" y="9450"/>
                </a:cubicBezTo>
                <a:cubicBezTo>
                  <a:pt x="16874" y="10569"/>
                  <a:pt x="16269" y="11475"/>
                  <a:pt x="15524" y="11475"/>
                </a:cubicBezTo>
                <a:lnTo>
                  <a:pt x="13610" y="11475"/>
                </a:lnTo>
                <a:cubicBezTo>
                  <a:pt x="13540" y="10826"/>
                  <a:pt x="13499" y="10151"/>
                  <a:pt x="13499" y="9450"/>
                </a:cubicBezTo>
                <a:moveTo>
                  <a:pt x="16874" y="0"/>
                </a:moveTo>
                <a:cubicBezTo>
                  <a:pt x="15489" y="0"/>
                  <a:pt x="14400" y="951"/>
                  <a:pt x="13618" y="2420"/>
                </a:cubicBezTo>
                <a:lnTo>
                  <a:pt x="13604" y="2412"/>
                </a:lnTo>
                <a:cubicBezTo>
                  <a:pt x="12469" y="4635"/>
                  <a:pt x="10778" y="6075"/>
                  <a:pt x="8926" y="6075"/>
                </a:cubicBezTo>
                <a:lnTo>
                  <a:pt x="8479" y="6075"/>
                </a:lnTo>
                <a:lnTo>
                  <a:pt x="5505" y="6075"/>
                </a:lnTo>
                <a:lnTo>
                  <a:pt x="2699" y="6075"/>
                </a:lnTo>
                <a:cubicBezTo>
                  <a:pt x="1185" y="6075"/>
                  <a:pt x="0" y="7558"/>
                  <a:pt x="0" y="9450"/>
                </a:cubicBezTo>
                <a:cubicBezTo>
                  <a:pt x="0" y="11343"/>
                  <a:pt x="1185" y="12825"/>
                  <a:pt x="2699" y="12825"/>
                </a:cubicBezTo>
                <a:cubicBezTo>
                  <a:pt x="3443" y="12827"/>
                  <a:pt x="4046" y="13430"/>
                  <a:pt x="4046" y="14175"/>
                </a:cubicBezTo>
                <a:lnTo>
                  <a:pt x="4046" y="20249"/>
                </a:lnTo>
                <a:cubicBezTo>
                  <a:pt x="4046" y="20996"/>
                  <a:pt x="4651" y="21599"/>
                  <a:pt x="5396" y="21599"/>
                </a:cubicBezTo>
                <a:lnTo>
                  <a:pt x="8096" y="21599"/>
                </a:lnTo>
                <a:cubicBezTo>
                  <a:pt x="8842" y="21599"/>
                  <a:pt x="9446" y="20996"/>
                  <a:pt x="9446" y="20249"/>
                </a:cubicBezTo>
                <a:lnTo>
                  <a:pt x="9446" y="19575"/>
                </a:lnTo>
                <a:cubicBezTo>
                  <a:pt x="9446" y="18900"/>
                  <a:pt x="8771" y="18598"/>
                  <a:pt x="8771" y="18225"/>
                </a:cubicBezTo>
                <a:lnTo>
                  <a:pt x="8771" y="13500"/>
                </a:lnTo>
                <a:cubicBezTo>
                  <a:pt x="8771" y="13484"/>
                  <a:pt x="8781" y="13473"/>
                  <a:pt x="8782" y="13458"/>
                </a:cubicBezTo>
                <a:cubicBezTo>
                  <a:pt x="8789" y="13361"/>
                  <a:pt x="8815" y="13271"/>
                  <a:pt x="8859" y="13191"/>
                </a:cubicBezTo>
                <a:cubicBezTo>
                  <a:pt x="8871" y="13169"/>
                  <a:pt x="8884" y="13151"/>
                  <a:pt x="8898" y="13132"/>
                </a:cubicBezTo>
                <a:cubicBezTo>
                  <a:pt x="8952" y="13051"/>
                  <a:pt x="9020" y="12985"/>
                  <a:pt x="9103" y="12934"/>
                </a:cubicBezTo>
                <a:cubicBezTo>
                  <a:pt x="9107" y="12931"/>
                  <a:pt x="9108" y="12927"/>
                  <a:pt x="9112" y="12925"/>
                </a:cubicBezTo>
                <a:cubicBezTo>
                  <a:pt x="9115" y="12925"/>
                  <a:pt x="9117" y="12922"/>
                  <a:pt x="9120" y="12922"/>
                </a:cubicBezTo>
                <a:cubicBezTo>
                  <a:pt x="9174" y="12892"/>
                  <a:pt x="9238" y="12885"/>
                  <a:pt x="9299" y="12868"/>
                </a:cubicBezTo>
                <a:cubicBezTo>
                  <a:pt x="11003" y="13049"/>
                  <a:pt x="12545" y="14424"/>
                  <a:pt x="13604" y="16495"/>
                </a:cubicBezTo>
                <a:lnTo>
                  <a:pt x="13621" y="16487"/>
                </a:lnTo>
                <a:cubicBezTo>
                  <a:pt x="14404" y="17950"/>
                  <a:pt x="15490" y="18900"/>
                  <a:pt x="16874" y="18900"/>
                </a:cubicBezTo>
                <a:cubicBezTo>
                  <a:pt x="19977" y="18900"/>
                  <a:pt x="21600" y="14145"/>
                  <a:pt x="21600" y="9450"/>
                </a:cubicBezTo>
                <a:cubicBezTo>
                  <a:pt x="21600" y="4754"/>
                  <a:pt x="19977" y="0"/>
                  <a:pt x="1687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algn="ctr" defTabSz="2286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6138293" y="4140624"/>
            <a:ext cx="1339689" cy="1228618"/>
          </a:xfrm>
          <a:custGeom>
            <a:avLst/>
            <a:gdLst>
              <a:gd name="T0" fmla="*/ 7 w 987"/>
              <a:gd name="T1" fmla="*/ 357 h 905"/>
              <a:gd name="T2" fmla="*/ 23 w 987"/>
              <a:gd name="T3" fmla="*/ 808 h 905"/>
              <a:gd name="T4" fmla="*/ 242 w 987"/>
              <a:gd name="T5" fmla="*/ 844 h 905"/>
              <a:gd name="T6" fmla="*/ 894 w 987"/>
              <a:gd name="T7" fmla="*/ 420 h 905"/>
              <a:gd name="T8" fmla="*/ 901 w 987"/>
              <a:gd name="T9" fmla="*/ 261 h 905"/>
              <a:gd name="T10" fmla="*/ 477 w 987"/>
              <a:gd name="T11" fmla="*/ 36 h 905"/>
              <a:gd name="T12" fmla="*/ 366 w 987"/>
              <a:gd name="T13" fmla="*/ 43 h 905"/>
              <a:gd name="T14" fmla="*/ 124 w 987"/>
              <a:gd name="T15" fmla="*/ 206 h 905"/>
              <a:gd name="T16" fmla="*/ 7 w 987"/>
              <a:gd name="T17" fmla="*/ 357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7" h="905">
                <a:moveTo>
                  <a:pt x="7" y="357"/>
                </a:moveTo>
                <a:cubicBezTo>
                  <a:pt x="11" y="430"/>
                  <a:pt x="23" y="808"/>
                  <a:pt x="23" y="808"/>
                </a:cubicBezTo>
                <a:cubicBezTo>
                  <a:pt x="23" y="808"/>
                  <a:pt x="11" y="905"/>
                  <a:pt x="242" y="844"/>
                </a:cubicBezTo>
                <a:cubicBezTo>
                  <a:pt x="470" y="783"/>
                  <a:pt x="714" y="658"/>
                  <a:pt x="894" y="420"/>
                </a:cubicBezTo>
                <a:cubicBezTo>
                  <a:pt x="917" y="389"/>
                  <a:pt x="987" y="304"/>
                  <a:pt x="901" y="261"/>
                </a:cubicBezTo>
                <a:cubicBezTo>
                  <a:pt x="815" y="217"/>
                  <a:pt x="477" y="36"/>
                  <a:pt x="477" y="36"/>
                </a:cubicBezTo>
                <a:cubicBezTo>
                  <a:pt x="477" y="36"/>
                  <a:pt x="413" y="0"/>
                  <a:pt x="366" y="43"/>
                </a:cubicBezTo>
                <a:cubicBezTo>
                  <a:pt x="318" y="85"/>
                  <a:pt x="219" y="173"/>
                  <a:pt x="124" y="206"/>
                </a:cubicBezTo>
                <a:cubicBezTo>
                  <a:pt x="38" y="237"/>
                  <a:pt x="0" y="232"/>
                  <a:pt x="7" y="357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8" name="AutoShape 47"/>
          <p:cNvSpPr/>
          <p:nvPr/>
        </p:nvSpPr>
        <p:spPr bwMode="auto">
          <a:xfrm>
            <a:off x="6504653" y="4540840"/>
            <a:ext cx="383755" cy="383755"/>
          </a:xfrm>
          <a:custGeom>
            <a:avLst/>
            <a:gdLst>
              <a:gd name="T0" fmla="+- 0 10853 107"/>
              <a:gd name="T1" fmla="*/ T0 w 21493"/>
              <a:gd name="T2" fmla="*/ 10800 h 21600"/>
              <a:gd name="T3" fmla="+- 0 10853 107"/>
              <a:gd name="T4" fmla="*/ T3 w 21493"/>
              <a:gd name="T5" fmla="*/ 10800 h 21600"/>
              <a:gd name="T6" fmla="+- 0 10853 107"/>
              <a:gd name="T7" fmla="*/ T6 w 21493"/>
              <a:gd name="T8" fmla="*/ 10800 h 21600"/>
              <a:gd name="T9" fmla="+- 0 10853 107"/>
              <a:gd name="T10" fmla="*/ T9 w 2149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3" h="21600">
                <a:moveTo>
                  <a:pt x="20123" y="3375"/>
                </a:moveTo>
                <a:lnTo>
                  <a:pt x="8704" y="5400"/>
                </a:lnTo>
                <a:lnTo>
                  <a:pt x="8704" y="4725"/>
                </a:lnTo>
                <a:lnTo>
                  <a:pt x="8704" y="3375"/>
                </a:lnTo>
                <a:lnTo>
                  <a:pt x="20123" y="1350"/>
                </a:lnTo>
                <a:lnTo>
                  <a:pt x="20123" y="2700"/>
                </a:lnTo>
                <a:cubicBezTo>
                  <a:pt x="20123" y="2700"/>
                  <a:pt x="20123" y="3375"/>
                  <a:pt x="20123" y="3375"/>
                </a:cubicBezTo>
                <a:close/>
                <a:moveTo>
                  <a:pt x="17901" y="18014"/>
                </a:moveTo>
                <a:cubicBezTo>
                  <a:pt x="16291" y="18553"/>
                  <a:pt x="14628" y="18025"/>
                  <a:pt x="14187" y="16839"/>
                </a:cubicBezTo>
                <a:cubicBezTo>
                  <a:pt x="13745" y="15651"/>
                  <a:pt x="14691" y="14251"/>
                  <a:pt x="16300" y="13712"/>
                </a:cubicBezTo>
                <a:cubicBezTo>
                  <a:pt x="17910" y="13173"/>
                  <a:pt x="19573" y="13699"/>
                  <a:pt x="20014" y="14886"/>
                </a:cubicBezTo>
                <a:cubicBezTo>
                  <a:pt x="20456" y="16074"/>
                  <a:pt x="19510" y="17474"/>
                  <a:pt x="17901" y="18014"/>
                </a:cubicBezTo>
                <a:moveTo>
                  <a:pt x="5163" y="20039"/>
                </a:moveTo>
                <a:cubicBezTo>
                  <a:pt x="3554" y="20578"/>
                  <a:pt x="1890" y="20050"/>
                  <a:pt x="1450" y="18864"/>
                </a:cubicBezTo>
                <a:cubicBezTo>
                  <a:pt x="1008" y="17676"/>
                  <a:pt x="1954" y="16276"/>
                  <a:pt x="3562" y="15737"/>
                </a:cubicBezTo>
                <a:cubicBezTo>
                  <a:pt x="5172" y="15198"/>
                  <a:pt x="6836" y="15724"/>
                  <a:pt x="7277" y="16911"/>
                </a:cubicBezTo>
                <a:cubicBezTo>
                  <a:pt x="7719" y="18099"/>
                  <a:pt x="6773" y="19499"/>
                  <a:pt x="5163" y="20039"/>
                </a:cubicBezTo>
                <a:moveTo>
                  <a:pt x="21012" y="316"/>
                </a:moveTo>
                <a:cubicBezTo>
                  <a:pt x="20770" y="110"/>
                  <a:pt x="20463" y="0"/>
                  <a:pt x="20149" y="0"/>
                </a:cubicBezTo>
                <a:cubicBezTo>
                  <a:pt x="20072" y="0"/>
                  <a:pt x="19993" y="6"/>
                  <a:pt x="19916" y="21"/>
                </a:cubicBezTo>
                <a:lnTo>
                  <a:pt x="8497" y="2046"/>
                </a:lnTo>
                <a:cubicBezTo>
                  <a:pt x="7855" y="2159"/>
                  <a:pt x="7387" y="2719"/>
                  <a:pt x="7387" y="3375"/>
                </a:cubicBezTo>
                <a:lnTo>
                  <a:pt x="7387" y="4725"/>
                </a:lnTo>
                <a:lnTo>
                  <a:pt x="7387" y="5400"/>
                </a:lnTo>
                <a:lnTo>
                  <a:pt x="7387" y="14964"/>
                </a:lnTo>
                <a:cubicBezTo>
                  <a:pt x="6706" y="14467"/>
                  <a:pt x="5822" y="14175"/>
                  <a:pt x="4839" y="14175"/>
                </a:cubicBezTo>
                <a:cubicBezTo>
                  <a:pt x="4268" y="14175"/>
                  <a:pt x="3696" y="14269"/>
                  <a:pt x="3139" y="14455"/>
                </a:cubicBezTo>
                <a:cubicBezTo>
                  <a:pt x="1865" y="14882"/>
                  <a:pt x="843" y="15739"/>
                  <a:pt x="336" y="16807"/>
                </a:cubicBezTo>
                <a:cubicBezTo>
                  <a:pt x="-56" y="17633"/>
                  <a:pt x="-107" y="18530"/>
                  <a:pt x="192" y="19336"/>
                </a:cubicBezTo>
                <a:cubicBezTo>
                  <a:pt x="703" y="20711"/>
                  <a:pt x="2155" y="21599"/>
                  <a:pt x="3892" y="21599"/>
                </a:cubicBezTo>
                <a:cubicBezTo>
                  <a:pt x="4462" y="21599"/>
                  <a:pt x="5033" y="21506"/>
                  <a:pt x="5590" y="21319"/>
                </a:cubicBezTo>
                <a:cubicBezTo>
                  <a:pt x="6865" y="20893"/>
                  <a:pt x="7887" y="20036"/>
                  <a:pt x="8394" y="18969"/>
                </a:cubicBezTo>
                <a:cubicBezTo>
                  <a:pt x="8612" y="18509"/>
                  <a:pt x="8714" y="18027"/>
                  <a:pt x="8718" y="17549"/>
                </a:cubicBezTo>
                <a:lnTo>
                  <a:pt x="8730" y="17549"/>
                </a:lnTo>
                <a:lnTo>
                  <a:pt x="8730" y="6750"/>
                </a:lnTo>
                <a:cubicBezTo>
                  <a:pt x="8807" y="6750"/>
                  <a:pt x="8886" y="6743"/>
                  <a:pt x="8964" y="6730"/>
                </a:cubicBezTo>
                <a:lnTo>
                  <a:pt x="20149" y="4746"/>
                </a:lnTo>
                <a:lnTo>
                  <a:pt x="20149" y="12939"/>
                </a:lnTo>
                <a:cubicBezTo>
                  <a:pt x="19468" y="12442"/>
                  <a:pt x="18584" y="12150"/>
                  <a:pt x="17600" y="12150"/>
                </a:cubicBezTo>
                <a:cubicBezTo>
                  <a:pt x="17030" y="12150"/>
                  <a:pt x="16459" y="12244"/>
                  <a:pt x="15902" y="12430"/>
                </a:cubicBezTo>
                <a:cubicBezTo>
                  <a:pt x="14628" y="12857"/>
                  <a:pt x="13606" y="13714"/>
                  <a:pt x="13098" y="14782"/>
                </a:cubicBezTo>
                <a:cubicBezTo>
                  <a:pt x="12706" y="15608"/>
                  <a:pt x="12656" y="16505"/>
                  <a:pt x="12955" y="17311"/>
                </a:cubicBezTo>
                <a:cubicBezTo>
                  <a:pt x="13466" y="18686"/>
                  <a:pt x="14918" y="19575"/>
                  <a:pt x="16653" y="19575"/>
                </a:cubicBezTo>
                <a:cubicBezTo>
                  <a:pt x="17224" y="19575"/>
                  <a:pt x="17796" y="19481"/>
                  <a:pt x="18352" y="19294"/>
                </a:cubicBezTo>
                <a:cubicBezTo>
                  <a:pt x="19627" y="18868"/>
                  <a:pt x="20649" y="18011"/>
                  <a:pt x="21157" y="16944"/>
                </a:cubicBezTo>
                <a:cubicBezTo>
                  <a:pt x="21374" y="16484"/>
                  <a:pt x="21477" y="16002"/>
                  <a:pt x="21480" y="15525"/>
                </a:cubicBezTo>
                <a:lnTo>
                  <a:pt x="21493" y="15525"/>
                </a:lnTo>
                <a:lnTo>
                  <a:pt x="21493" y="3375"/>
                </a:lnTo>
                <a:lnTo>
                  <a:pt x="21493" y="2700"/>
                </a:lnTo>
                <a:lnTo>
                  <a:pt x="21493" y="1350"/>
                </a:lnTo>
                <a:cubicBezTo>
                  <a:pt x="21493" y="951"/>
                  <a:pt x="21317" y="572"/>
                  <a:pt x="21012" y="3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algn="ctr" defTabSz="2286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10" name="Freeform 5"/>
          <p:cNvSpPr/>
          <p:nvPr/>
        </p:nvSpPr>
        <p:spPr bwMode="auto">
          <a:xfrm>
            <a:off x="6742349" y="2934220"/>
            <a:ext cx="991951" cy="1555851"/>
          </a:xfrm>
          <a:custGeom>
            <a:avLst/>
            <a:gdLst>
              <a:gd name="T0" fmla="*/ 111 w 731"/>
              <a:gd name="T1" fmla="*/ 870 h 1146"/>
              <a:gd name="T2" fmla="*/ 507 w 731"/>
              <a:gd name="T3" fmla="*/ 1086 h 1146"/>
              <a:gd name="T4" fmla="*/ 649 w 731"/>
              <a:gd name="T5" fmla="*/ 917 h 1146"/>
              <a:gd name="T6" fmla="*/ 617 w 731"/>
              <a:gd name="T7" fmla="*/ 140 h 1146"/>
              <a:gd name="T8" fmla="*/ 484 w 731"/>
              <a:gd name="T9" fmla="*/ 52 h 1146"/>
              <a:gd name="T10" fmla="*/ 75 w 731"/>
              <a:gd name="T11" fmla="*/ 302 h 1146"/>
              <a:gd name="T12" fmla="*/ 23 w 731"/>
              <a:gd name="T13" fmla="*/ 401 h 1146"/>
              <a:gd name="T14" fmla="*/ 41 w 731"/>
              <a:gd name="T15" fmla="*/ 692 h 1146"/>
              <a:gd name="T16" fmla="*/ 111 w 731"/>
              <a:gd name="T17" fmla="*/ 870 h 1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1" h="1146">
                <a:moveTo>
                  <a:pt x="111" y="870"/>
                </a:moveTo>
                <a:cubicBezTo>
                  <a:pt x="176" y="904"/>
                  <a:pt x="507" y="1086"/>
                  <a:pt x="507" y="1086"/>
                </a:cubicBezTo>
                <a:cubicBezTo>
                  <a:pt x="507" y="1086"/>
                  <a:pt x="584" y="1146"/>
                  <a:pt x="649" y="917"/>
                </a:cubicBezTo>
                <a:cubicBezTo>
                  <a:pt x="714" y="689"/>
                  <a:pt x="731" y="416"/>
                  <a:pt x="617" y="140"/>
                </a:cubicBezTo>
                <a:cubicBezTo>
                  <a:pt x="602" y="104"/>
                  <a:pt x="565" y="0"/>
                  <a:pt x="484" y="52"/>
                </a:cubicBezTo>
                <a:cubicBezTo>
                  <a:pt x="403" y="103"/>
                  <a:pt x="75" y="302"/>
                  <a:pt x="75" y="302"/>
                </a:cubicBezTo>
                <a:cubicBezTo>
                  <a:pt x="75" y="302"/>
                  <a:pt x="11" y="338"/>
                  <a:pt x="23" y="401"/>
                </a:cubicBezTo>
                <a:cubicBezTo>
                  <a:pt x="36" y="463"/>
                  <a:pt x="60" y="594"/>
                  <a:pt x="41" y="692"/>
                </a:cubicBezTo>
                <a:cubicBezTo>
                  <a:pt x="23" y="782"/>
                  <a:pt x="0" y="813"/>
                  <a:pt x="111" y="870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11" name="Group 25"/>
          <p:cNvGrpSpPr/>
          <p:nvPr/>
        </p:nvGrpSpPr>
        <p:grpSpPr>
          <a:xfrm>
            <a:off x="7083837" y="3531431"/>
            <a:ext cx="335868" cy="383755"/>
            <a:chOff x="9174163" y="2577307"/>
            <a:chExt cx="406400" cy="464344"/>
          </a:xfrm>
          <a:solidFill>
            <a:schemeClr val="bg1"/>
          </a:solidFill>
        </p:grpSpPr>
        <p:sp>
          <p:nvSpPr>
            <p:cNvPr id="12" name="AutoShape 48"/>
            <p:cNvSpPr/>
            <p:nvPr/>
          </p:nvSpPr>
          <p:spPr bwMode="auto">
            <a:xfrm>
              <a:off x="9174163" y="2577307"/>
              <a:ext cx="406400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425"/>
                  </a:moveTo>
                  <a:cubicBezTo>
                    <a:pt x="5687" y="7425"/>
                    <a:pt x="1542" y="6064"/>
                    <a:pt x="1542" y="4387"/>
                  </a:cubicBezTo>
                  <a:cubicBezTo>
                    <a:pt x="1542" y="2709"/>
                    <a:pt x="5687" y="1350"/>
                    <a:pt x="10800" y="1350"/>
                  </a:cubicBezTo>
                  <a:cubicBezTo>
                    <a:pt x="15912" y="1350"/>
                    <a:pt x="20057" y="2709"/>
                    <a:pt x="20057" y="4387"/>
                  </a:cubicBezTo>
                  <a:cubicBezTo>
                    <a:pt x="20057" y="6064"/>
                    <a:pt x="15912" y="7425"/>
                    <a:pt x="10800" y="7425"/>
                  </a:cubicBezTo>
                  <a:moveTo>
                    <a:pt x="20057" y="9112"/>
                  </a:moveTo>
                  <a:lnTo>
                    <a:pt x="20054" y="9112"/>
                  </a:lnTo>
                  <a:cubicBezTo>
                    <a:pt x="20054" y="9119"/>
                    <a:pt x="20057" y="9127"/>
                    <a:pt x="20057" y="9133"/>
                  </a:cubicBezTo>
                  <a:cubicBezTo>
                    <a:pt x="20057" y="10800"/>
                    <a:pt x="15912" y="12150"/>
                    <a:pt x="10800" y="12150"/>
                  </a:cubicBezTo>
                  <a:cubicBezTo>
                    <a:pt x="5687" y="12150"/>
                    <a:pt x="1542" y="10800"/>
                    <a:pt x="1542" y="9133"/>
                  </a:cubicBezTo>
                  <a:cubicBezTo>
                    <a:pt x="1542" y="9127"/>
                    <a:pt x="1545" y="9119"/>
                    <a:pt x="1545" y="9112"/>
                  </a:cubicBezTo>
                  <a:lnTo>
                    <a:pt x="1542" y="9112"/>
                  </a:lnTo>
                  <a:lnTo>
                    <a:pt x="1542" y="6793"/>
                  </a:lnTo>
                  <a:cubicBezTo>
                    <a:pt x="3564" y="8140"/>
                    <a:pt x="7271" y="8774"/>
                    <a:pt x="10800" y="8774"/>
                  </a:cubicBezTo>
                  <a:cubicBezTo>
                    <a:pt x="14328" y="8774"/>
                    <a:pt x="18035" y="8140"/>
                    <a:pt x="20057" y="6793"/>
                  </a:cubicBezTo>
                  <a:cubicBezTo>
                    <a:pt x="20057" y="6793"/>
                    <a:pt x="20057" y="9112"/>
                    <a:pt x="20057" y="9112"/>
                  </a:cubicBezTo>
                  <a:close/>
                  <a:moveTo>
                    <a:pt x="20057" y="13162"/>
                  </a:moveTo>
                  <a:lnTo>
                    <a:pt x="20054" y="13162"/>
                  </a:lnTo>
                  <a:cubicBezTo>
                    <a:pt x="20054" y="13169"/>
                    <a:pt x="20057" y="13177"/>
                    <a:pt x="20057" y="13183"/>
                  </a:cubicBezTo>
                  <a:cubicBezTo>
                    <a:pt x="20057" y="14850"/>
                    <a:pt x="15912" y="16200"/>
                    <a:pt x="10800" y="16200"/>
                  </a:cubicBezTo>
                  <a:cubicBezTo>
                    <a:pt x="5687" y="16200"/>
                    <a:pt x="1542" y="14850"/>
                    <a:pt x="1542" y="13183"/>
                  </a:cubicBezTo>
                  <a:cubicBezTo>
                    <a:pt x="1542" y="13177"/>
                    <a:pt x="1545" y="13169"/>
                    <a:pt x="1545" y="13162"/>
                  </a:cubicBezTo>
                  <a:lnTo>
                    <a:pt x="1542" y="13162"/>
                  </a:lnTo>
                  <a:lnTo>
                    <a:pt x="1542" y="10640"/>
                  </a:lnTo>
                  <a:cubicBezTo>
                    <a:pt x="3136" y="12077"/>
                    <a:pt x="6982" y="12825"/>
                    <a:pt x="10800" y="12825"/>
                  </a:cubicBezTo>
                  <a:cubicBezTo>
                    <a:pt x="14617" y="12825"/>
                    <a:pt x="18463" y="12077"/>
                    <a:pt x="20057" y="10640"/>
                  </a:cubicBezTo>
                  <a:cubicBezTo>
                    <a:pt x="20057" y="10640"/>
                    <a:pt x="20057" y="13162"/>
                    <a:pt x="20057" y="13162"/>
                  </a:cubicBezTo>
                  <a:close/>
                  <a:moveTo>
                    <a:pt x="20057" y="17212"/>
                  </a:moveTo>
                  <a:cubicBezTo>
                    <a:pt x="20057" y="18889"/>
                    <a:pt x="15912" y="20249"/>
                    <a:pt x="10800" y="20249"/>
                  </a:cubicBezTo>
                  <a:cubicBezTo>
                    <a:pt x="5687" y="20249"/>
                    <a:pt x="1542" y="18889"/>
                    <a:pt x="1542" y="17212"/>
                  </a:cubicBezTo>
                  <a:lnTo>
                    <a:pt x="1542" y="14690"/>
                  </a:lnTo>
                  <a:cubicBezTo>
                    <a:pt x="3136" y="16127"/>
                    <a:pt x="6982" y="16875"/>
                    <a:pt x="10800" y="16875"/>
                  </a:cubicBezTo>
                  <a:cubicBezTo>
                    <a:pt x="14617" y="16875"/>
                    <a:pt x="18463" y="16127"/>
                    <a:pt x="20057" y="14690"/>
                  </a:cubicBezTo>
                  <a:cubicBezTo>
                    <a:pt x="20057" y="14690"/>
                    <a:pt x="20057" y="17212"/>
                    <a:pt x="20057" y="17212"/>
                  </a:cubicBezTo>
                  <a:close/>
                  <a:moveTo>
                    <a:pt x="10800" y="0"/>
                  </a:moveTo>
                  <a:cubicBezTo>
                    <a:pt x="5598" y="0"/>
                    <a:pt x="0" y="1372"/>
                    <a:pt x="0" y="4387"/>
                  </a:cubicBezTo>
                  <a:lnTo>
                    <a:pt x="0" y="17212"/>
                  </a:lnTo>
                  <a:cubicBezTo>
                    <a:pt x="0" y="20226"/>
                    <a:pt x="5598" y="21599"/>
                    <a:pt x="10800" y="21599"/>
                  </a:cubicBezTo>
                  <a:cubicBezTo>
                    <a:pt x="16001" y="21599"/>
                    <a:pt x="21599" y="20226"/>
                    <a:pt x="21599" y="17212"/>
                  </a:cubicBezTo>
                  <a:lnTo>
                    <a:pt x="21599" y="4387"/>
                  </a:lnTo>
                  <a:cubicBezTo>
                    <a:pt x="21599" y="1372"/>
                    <a:pt x="1600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3" name="AutoShape 49"/>
            <p:cNvSpPr/>
            <p:nvPr/>
          </p:nvSpPr>
          <p:spPr bwMode="auto">
            <a:xfrm>
              <a:off x="9493250" y="2940050"/>
              <a:ext cx="29369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4" name="AutoShape 50"/>
            <p:cNvSpPr/>
            <p:nvPr/>
          </p:nvSpPr>
          <p:spPr bwMode="auto">
            <a:xfrm>
              <a:off x="9493250" y="2852738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5" name="AutoShape 51"/>
            <p:cNvSpPr/>
            <p:nvPr/>
          </p:nvSpPr>
          <p:spPr bwMode="auto">
            <a:xfrm>
              <a:off x="9493250" y="2765425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17" name="Freeform 9"/>
          <p:cNvSpPr/>
          <p:nvPr/>
        </p:nvSpPr>
        <p:spPr bwMode="auto">
          <a:xfrm>
            <a:off x="4457700" y="2938492"/>
            <a:ext cx="991951" cy="1554997"/>
          </a:xfrm>
          <a:custGeom>
            <a:avLst/>
            <a:gdLst>
              <a:gd name="T0" fmla="*/ 620 w 731"/>
              <a:gd name="T1" fmla="*/ 276 h 1146"/>
              <a:gd name="T2" fmla="*/ 224 w 731"/>
              <a:gd name="T3" fmla="*/ 59 h 1146"/>
              <a:gd name="T4" fmla="*/ 81 w 731"/>
              <a:gd name="T5" fmla="*/ 229 h 1146"/>
              <a:gd name="T6" fmla="*/ 113 w 731"/>
              <a:gd name="T7" fmla="*/ 1006 h 1146"/>
              <a:gd name="T8" fmla="*/ 246 w 731"/>
              <a:gd name="T9" fmla="*/ 1094 h 1146"/>
              <a:gd name="T10" fmla="*/ 656 w 731"/>
              <a:gd name="T11" fmla="*/ 844 h 1146"/>
              <a:gd name="T12" fmla="*/ 707 w 731"/>
              <a:gd name="T13" fmla="*/ 745 h 1146"/>
              <a:gd name="T14" fmla="*/ 690 w 731"/>
              <a:gd name="T15" fmla="*/ 453 h 1146"/>
              <a:gd name="T16" fmla="*/ 620 w 731"/>
              <a:gd name="T17" fmla="*/ 276 h 1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1" h="1146">
                <a:moveTo>
                  <a:pt x="620" y="276"/>
                </a:moveTo>
                <a:cubicBezTo>
                  <a:pt x="555" y="242"/>
                  <a:pt x="224" y="59"/>
                  <a:pt x="224" y="59"/>
                </a:cubicBezTo>
                <a:cubicBezTo>
                  <a:pt x="224" y="59"/>
                  <a:pt x="147" y="0"/>
                  <a:pt x="81" y="229"/>
                </a:cubicBezTo>
                <a:cubicBezTo>
                  <a:pt x="17" y="456"/>
                  <a:pt x="0" y="730"/>
                  <a:pt x="113" y="1006"/>
                </a:cubicBezTo>
                <a:cubicBezTo>
                  <a:pt x="128" y="1042"/>
                  <a:pt x="166" y="1146"/>
                  <a:pt x="246" y="1094"/>
                </a:cubicBezTo>
                <a:cubicBezTo>
                  <a:pt x="327" y="1042"/>
                  <a:pt x="656" y="844"/>
                  <a:pt x="656" y="844"/>
                </a:cubicBezTo>
                <a:cubicBezTo>
                  <a:pt x="656" y="844"/>
                  <a:pt x="719" y="807"/>
                  <a:pt x="707" y="745"/>
                </a:cubicBezTo>
                <a:cubicBezTo>
                  <a:pt x="695" y="682"/>
                  <a:pt x="670" y="552"/>
                  <a:pt x="690" y="453"/>
                </a:cubicBezTo>
                <a:cubicBezTo>
                  <a:pt x="708" y="363"/>
                  <a:pt x="731" y="333"/>
                  <a:pt x="620" y="276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18" name="Group 30"/>
          <p:cNvGrpSpPr/>
          <p:nvPr/>
        </p:nvGrpSpPr>
        <p:grpSpPr>
          <a:xfrm>
            <a:off x="4761933" y="3574433"/>
            <a:ext cx="383755" cy="383755"/>
            <a:chOff x="8216107" y="2577307"/>
            <a:chExt cx="464344" cy="464344"/>
          </a:xfrm>
          <a:solidFill>
            <a:schemeClr val="bg1"/>
          </a:solidFill>
        </p:grpSpPr>
        <p:sp>
          <p:nvSpPr>
            <p:cNvPr id="19" name="AutoShape 52"/>
            <p:cNvSpPr/>
            <p:nvPr/>
          </p:nvSpPr>
          <p:spPr bwMode="auto">
            <a:xfrm>
              <a:off x="8216107" y="2577307"/>
              <a:ext cx="464344" cy="464344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0" name="AutoShape 53"/>
            <p:cNvSpPr/>
            <p:nvPr/>
          </p:nvSpPr>
          <p:spPr bwMode="auto">
            <a:xfrm>
              <a:off x="8390732" y="2736850"/>
              <a:ext cx="125413" cy="130175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1" name="AutoShape 54"/>
            <p:cNvSpPr/>
            <p:nvPr/>
          </p:nvSpPr>
          <p:spPr bwMode="auto">
            <a:xfrm>
              <a:off x="8375650" y="2896394"/>
              <a:ext cx="70644" cy="73819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2" name="AutoShape 55"/>
            <p:cNvSpPr/>
            <p:nvPr/>
          </p:nvSpPr>
          <p:spPr bwMode="auto">
            <a:xfrm>
              <a:off x="8448675" y="2649538"/>
              <a:ext cx="71438" cy="74613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24" name="Freeform 8"/>
          <p:cNvSpPr/>
          <p:nvPr/>
        </p:nvSpPr>
        <p:spPr bwMode="auto">
          <a:xfrm>
            <a:off x="4696930" y="4123536"/>
            <a:ext cx="1354214" cy="1218365"/>
          </a:xfrm>
          <a:custGeom>
            <a:avLst/>
            <a:gdLst>
              <a:gd name="T0" fmla="*/ 477 w 998"/>
              <a:gd name="T1" fmla="*/ 67 h 898"/>
              <a:gd name="T2" fmla="*/ 90 w 998"/>
              <a:gd name="T3" fmla="*/ 299 h 898"/>
              <a:gd name="T4" fmla="*/ 165 w 998"/>
              <a:gd name="T5" fmla="*/ 508 h 898"/>
              <a:gd name="T6" fmla="*/ 851 w 998"/>
              <a:gd name="T7" fmla="*/ 873 h 898"/>
              <a:gd name="T8" fmla="*/ 995 w 998"/>
              <a:gd name="T9" fmla="*/ 802 h 898"/>
              <a:gd name="T10" fmla="*/ 986 w 998"/>
              <a:gd name="T11" fmla="*/ 323 h 898"/>
              <a:gd name="T12" fmla="*/ 926 w 998"/>
              <a:gd name="T13" fmla="*/ 229 h 898"/>
              <a:gd name="T14" fmla="*/ 666 w 998"/>
              <a:gd name="T15" fmla="*/ 96 h 898"/>
              <a:gd name="T16" fmla="*/ 477 w 998"/>
              <a:gd name="T17" fmla="*/ 67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98" h="898">
                <a:moveTo>
                  <a:pt x="477" y="67"/>
                </a:moveTo>
                <a:cubicBezTo>
                  <a:pt x="415" y="106"/>
                  <a:pt x="90" y="299"/>
                  <a:pt x="90" y="299"/>
                </a:cubicBezTo>
                <a:cubicBezTo>
                  <a:pt x="90" y="299"/>
                  <a:pt x="0" y="336"/>
                  <a:pt x="165" y="508"/>
                </a:cubicBezTo>
                <a:cubicBezTo>
                  <a:pt x="328" y="679"/>
                  <a:pt x="556" y="831"/>
                  <a:pt x="851" y="873"/>
                </a:cubicBezTo>
                <a:cubicBezTo>
                  <a:pt x="890" y="878"/>
                  <a:pt x="998" y="898"/>
                  <a:pt x="995" y="802"/>
                </a:cubicBezTo>
                <a:cubicBezTo>
                  <a:pt x="991" y="706"/>
                  <a:pt x="986" y="323"/>
                  <a:pt x="986" y="323"/>
                </a:cubicBezTo>
                <a:cubicBezTo>
                  <a:pt x="986" y="323"/>
                  <a:pt x="986" y="250"/>
                  <a:pt x="926" y="229"/>
                </a:cubicBezTo>
                <a:cubicBezTo>
                  <a:pt x="866" y="208"/>
                  <a:pt x="741" y="163"/>
                  <a:pt x="666" y="96"/>
                </a:cubicBezTo>
                <a:cubicBezTo>
                  <a:pt x="597" y="36"/>
                  <a:pt x="582" y="0"/>
                  <a:pt x="477" y="67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25" name="Group 35"/>
          <p:cNvGrpSpPr/>
          <p:nvPr/>
        </p:nvGrpSpPr>
        <p:grpSpPr>
          <a:xfrm>
            <a:off x="5334887" y="4596100"/>
            <a:ext cx="383755" cy="383755"/>
            <a:chOff x="7287419" y="2577307"/>
            <a:chExt cx="464344" cy="464344"/>
          </a:xfrm>
          <a:solidFill>
            <a:schemeClr val="bg1"/>
          </a:solidFill>
        </p:grpSpPr>
        <p:sp>
          <p:nvSpPr>
            <p:cNvPr id="26" name="AutoShape 56"/>
            <p:cNvSpPr/>
            <p:nvPr/>
          </p:nvSpPr>
          <p:spPr bwMode="auto">
            <a:xfrm>
              <a:off x="7287419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7" name="AutoShape 57"/>
            <p:cNvSpPr/>
            <p:nvPr/>
          </p:nvSpPr>
          <p:spPr bwMode="auto">
            <a:xfrm>
              <a:off x="7606507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8" name="AutoShape 58"/>
            <p:cNvSpPr/>
            <p:nvPr/>
          </p:nvSpPr>
          <p:spPr bwMode="auto">
            <a:xfrm>
              <a:off x="7446963" y="2577307"/>
              <a:ext cx="145257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30" name="Freeform 11"/>
          <p:cNvSpPr/>
          <p:nvPr/>
        </p:nvSpPr>
        <p:spPr bwMode="auto">
          <a:xfrm>
            <a:off x="4708037" y="2087516"/>
            <a:ext cx="1351651" cy="1208113"/>
          </a:xfrm>
          <a:custGeom>
            <a:avLst/>
            <a:gdLst>
              <a:gd name="T0" fmla="*/ 982 w 996"/>
              <a:gd name="T1" fmla="*/ 547 h 890"/>
              <a:gd name="T2" fmla="*/ 982 w 996"/>
              <a:gd name="T3" fmla="*/ 96 h 890"/>
              <a:gd name="T4" fmla="*/ 764 w 996"/>
              <a:gd name="T5" fmla="*/ 53 h 890"/>
              <a:gd name="T6" fmla="*/ 98 w 996"/>
              <a:gd name="T7" fmla="*/ 453 h 890"/>
              <a:gd name="T8" fmla="*/ 85 w 996"/>
              <a:gd name="T9" fmla="*/ 613 h 890"/>
              <a:gd name="T10" fmla="*/ 501 w 996"/>
              <a:gd name="T11" fmla="*/ 852 h 890"/>
              <a:gd name="T12" fmla="*/ 612 w 996"/>
              <a:gd name="T13" fmla="*/ 849 h 890"/>
              <a:gd name="T14" fmla="*/ 859 w 996"/>
              <a:gd name="T15" fmla="*/ 694 h 890"/>
              <a:gd name="T16" fmla="*/ 982 w 996"/>
              <a:gd name="T17" fmla="*/ 547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96" h="890">
                <a:moveTo>
                  <a:pt x="982" y="547"/>
                </a:moveTo>
                <a:cubicBezTo>
                  <a:pt x="980" y="474"/>
                  <a:pt x="982" y="96"/>
                  <a:pt x="982" y="96"/>
                </a:cubicBezTo>
                <a:cubicBezTo>
                  <a:pt x="982" y="96"/>
                  <a:pt x="996" y="0"/>
                  <a:pt x="764" y="53"/>
                </a:cubicBezTo>
                <a:cubicBezTo>
                  <a:pt x="534" y="105"/>
                  <a:pt x="286" y="222"/>
                  <a:pt x="98" y="453"/>
                </a:cubicBezTo>
                <a:cubicBezTo>
                  <a:pt x="73" y="484"/>
                  <a:pt x="0" y="567"/>
                  <a:pt x="85" y="613"/>
                </a:cubicBezTo>
                <a:cubicBezTo>
                  <a:pt x="169" y="659"/>
                  <a:pt x="501" y="852"/>
                  <a:pt x="501" y="852"/>
                </a:cubicBezTo>
                <a:cubicBezTo>
                  <a:pt x="501" y="852"/>
                  <a:pt x="563" y="890"/>
                  <a:pt x="612" y="849"/>
                </a:cubicBezTo>
                <a:cubicBezTo>
                  <a:pt x="661" y="808"/>
                  <a:pt x="764" y="724"/>
                  <a:pt x="859" y="694"/>
                </a:cubicBezTo>
                <a:cubicBezTo>
                  <a:pt x="947" y="667"/>
                  <a:pt x="984" y="672"/>
                  <a:pt x="982" y="547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31" name="Group 40"/>
          <p:cNvGrpSpPr/>
          <p:nvPr/>
        </p:nvGrpSpPr>
        <p:grpSpPr>
          <a:xfrm>
            <a:off x="5335912" y="2531888"/>
            <a:ext cx="384412" cy="323405"/>
            <a:chOff x="5368132" y="2625725"/>
            <a:chExt cx="465138" cy="391319"/>
          </a:xfrm>
          <a:solidFill>
            <a:schemeClr val="bg1"/>
          </a:solidFill>
        </p:grpSpPr>
        <p:sp>
          <p:nvSpPr>
            <p:cNvPr id="32" name="AutoShape 120"/>
            <p:cNvSpPr/>
            <p:nvPr/>
          </p:nvSpPr>
          <p:spPr bwMode="auto">
            <a:xfrm>
              <a:off x="5484813" y="2727325"/>
              <a:ext cx="231775" cy="231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33" name="AutoShape 121"/>
            <p:cNvSpPr/>
            <p:nvPr/>
          </p:nvSpPr>
          <p:spPr bwMode="auto">
            <a:xfrm>
              <a:off x="5542757" y="2785269"/>
              <a:ext cx="65088" cy="650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34" name="AutoShape 122"/>
            <p:cNvSpPr/>
            <p:nvPr/>
          </p:nvSpPr>
          <p:spPr bwMode="auto">
            <a:xfrm>
              <a:off x="5368132" y="2625725"/>
              <a:ext cx="465138" cy="39131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36" name="Oval 10"/>
          <p:cNvSpPr>
            <a:spLocks noChangeArrowheads="1"/>
          </p:cNvSpPr>
          <p:nvPr/>
        </p:nvSpPr>
        <p:spPr bwMode="auto">
          <a:xfrm>
            <a:off x="5482973" y="3111080"/>
            <a:ext cx="1216657" cy="1217511"/>
          </a:xfrm>
          <a:prstGeom prst="ellipse">
            <a:avLst/>
          </a:prstGeom>
          <a:solidFill>
            <a:srgbClr val="93B0C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37" name="Group 44"/>
          <p:cNvGrpSpPr/>
          <p:nvPr/>
        </p:nvGrpSpPr>
        <p:grpSpPr>
          <a:xfrm>
            <a:off x="5815870" y="3470597"/>
            <a:ext cx="550862" cy="498475"/>
            <a:chOff x="5329238" y="1931988"/>
            <a:chExt cx="550862" cy="498475"/>
          </a:xfrm>
          <a:solidFill>
            <a:schemeClr val="bg1"/>
          </a:solidFill>
        </p:grpSpPr>
        <p:sp>
          <p:nvSpPr>
            <p:cNvPr id="38" name="Freeform 5"/>
            <p:cNvSpPr>
              <a:spLocks noEditPoints="1"/>
            </p:cNvSpPr>
            <p:nvPr/>
          </p:nvSpPr>
          <p:spPr bwMode="auto">
            <a:xfrm>
              <a:off x="5462588" y="2284413"/>
              <a:ext cx="53975" cy="146050"/>
            </a:xfrm>
            <a:custGeom>
              <a:avLst/>
              <a:gdLst>
                <a:gd name="T0" fmla="*/ 3 w 14"/>
                <a:gd name="T1" fmla="*/ 10 h 38"/>
                <a:gd name="T2" fmla="*/ 0 w 14"/>
                <a:gd name="T3" fmla="*/ 15 h 38"/>
                <a:gd name="T4" fmla="*/ 0 w 14"/>
                <a:gd name="T5" fmla="*/ 38 h 38"/>
                <a:gd name="T6" fmla="*/ 14 w 14"/>
                <a:gd name="T7" fmla="*/ 38 h 38"/>
                <a:gd name="T8" fmla="*/ 14 w 14"/>
                <a:gd name="T9" fmla="*/ 2 h 38"/>
                <a:gd name="T10" fmla="*/ 11 w 14"/>
                <a:gd name="T11" fmla="*/ 1 h 38"/>
                <a:gd name="T12" fmla="*/ 3 w 14"/>
                <a:gd name="T13" fmla="*/ 10 h 38"/>
                <a:gd name="T14" fmla="*/ 3 w 14"/>
                <a:gd name="T15" fmla="*/ 10 h 38"/>
                <a:gd name="T16" fmla="*/ 3 w 14"/>
                <a:gd name="T17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38">
                  <a:moveTo>
                    <a:pt x="3" y="10"/>
                  </a:moveTo>
                  <a:cubicBezTo>
                    <a:pt x="1" y="11"/>
                    <a:pt x="0" y="13"/>
                    <a:pt x="0" y="15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0"/>
                    <a:pt x="13" y="0"/>
                    <a:pt x="11" y="1"/>
                  </a:cubicBezTo>
                  <a:lnTo>
                    <a:pt x="3" y="10"/>
                  </a:lnTo>
                  <a:close/>
                  <a:moveTo>
                    <a:pt x="3" y="10"/>
                  </a:moveTo>
                  <a:cubicBezTo>
                    <a:pt x="3" y="10"/>
                    <a:pt x="3" y="10"/>
                    <a:pt x="3" y="1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 6"/>
            <p:cNvSpPr>
              <a:spLocks noEditPoints="1"/>
            </p:cNvSpPr>
            <p:nvPr/>
          </p:nvSpPr>
          <p:spPr bwMode="auto">
            <a:xfrm>
              <a:off x="5688013" y="2200275"/>
              <a:ext cx="49212" cy="230188"/>
            </a:xfrm>
            <a:custGeom>
              <a:avLst/>
              <a:gdLst>
                <a:gd name="T0" fmla="*/ 2 w 13"/>
                <a:gd name="T1" fmla="*/ 10 h 60"/>
                <a:gd name="T2" fmla="*/ 0 w 13"/>
                <a:gd name="T3" fmla="*/ 15 h 60"/>
                <a:gd name="T4" fmla="*/ 0 w 13"/>
                <a:gd name="T5" fmla="*/ 60 h 60"/>
                <a:gd name="T6" fmla="*/ 13 w 13"/>
                <a:gd name="T7" fmla="*/ 60 h 60"/>
                <a:gd name="T8" fmla="*/ 13 w 13"/>
                <a:gd name="T9" fmla="*/ 2 h 60"/>
                <a:gd name="T10" fmla="*/ 11 w 13"/>
                <a:gd name="T11" fmla="*/ 1 h 60"/>
                <a:gd name="T12" fmla="*/ 2 w 13"/>
                <a:gd name="T13" fmla="*/ 10 h 60"/>
                <a:gd name="T14" fmla="*/ 2 w 13"/>
                <a:gd name="T15" fmla="*/ 10 h 60"/>
                <a:gd name="T16" fmla="*/ 2 w 13"/>
                <a:gd name="T17" fmla="*/ 1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60">
                  <a:moveTo>
                    <a:pt x="2" y="10"/>
                  </a:moveTo>
                  <a:cubicBezTo>
                    <a:pt x="1" y="11"/>
                    <a:pt x="0" y="14"/>
                    <a:pt x="0" y="15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3" y="60"/>
                    <a:pt x="13" y="60"/>
                    <a:pt x="13" y="60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0"/>
                    <a:pt x="12" y="0"/>
                    <a:pt x="11" y="1"/>
                  </a:cubicBezTo>
                  <a:lnTo>
                    <a:pt x="2" y="10"/>
                  </a:lnTo>
                  <a:close/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" name="Freeform 7"/>
            <p:cNvSpPr>
              <a:spLocks noEditPoints="1"/>
            </p:cNvSpPr>
            <p:nvPr/>
          </p:nvSpPr>
          <p:spPr bwMode="auto">
            <a:xfrm>
              <a:off x="5761038" y="2127250"/>
              <a:ext cx="49212" cy="303213"/>
            </a:xfrm>
            <a:custGeom>
              <a:avLst/>
              <a:gdLst>
                <a:gd name="T0" fmla="*/ 3 w 13"/>
                <a:gd name="T1" fmla="*/ 9 h 79"/>
                <a:gd name="T2" fmla="*/ 0 w 13"/>
                <a:gd name="T3" fmla="*/ 15 h 79"/>
                <a:gd name="T4" fmla="*/ 0 w 13"/>
                <a:gd name="T5" fmla="*/ 79 h 79"/>
                <a:gd name="T6" fmla="*/ 13 w 13"/>
                <a:gd name="T7" fmla="*/ 79 h 79"/>
                <a:gd name="T8" fmla="*/ 13 w 13"/>
                <a:gd name="T9" fmla="*/ 2 h 79"/>
                <a:gd name="T10" fmla="*/ 11 w 13"/>
                <a:gd name="T11" fmla="*/ 1 h 79"/>
                <a:gd name="T12" fmla="*/ 3 w 13"/>
                <a:gd name="T13" fmla="*/ 9 h 79"/>
                <a:gd name="T14" fmla="*/ 3 w 13"/>
                <a:gd name="T15" fmla="*/ 9 h 79"/>
                <a:gd name="T16" fmla="*/ 3 w 13"/>
                <a:gd name="T17" fmla="*/ 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79">
                  <a:moveTo>
                    <a:pt x="3" y="9"/>
                  </a:moveTo>
                  <a:cubicBezTo>
                    <a:pt x="1" y="11"/>
                    <a:pt x="0" y="13"/>
                    <a:pt x="0" y="15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3" y="79"/>
                    <a:pt x="13" y="79"/>
                    <a:pt x="13" y="79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1"/>
                    <a:pt x="12" y="0"/>
                    <a:pt x="11" y="1"/>
                  </a:cubicBezTo>
                  <a:lnTo>
                    <a:pt x="3" y="9"/>
                  </a:lnTo>
                  <a:close/>
                  <a:moveTo>
                    <a:pt x="3" y="9"/>
                  </a:moveTo>
                  <a:cubicBezTo>
                    <a:pt x="3" y="9"/>
                    <a:pt x="3" y="9"/>
                    <a:pt x="3" y="9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" name="Freeform 8"/>
            <p:cNvSpPr>
              <a:spLocks noEditPoints="1"/>
            </p:cNvSpPr>
            <p:nvPr/>
          </p:nvSpPr>
          <p:spPr bwMode="auto">
            <a:xfrm>
              <a:off x="5611813" y="2273300"/>
              <a:ext cx="53975" cy="157163"/>
            </a:xfrm>
            <a:custGeom>
              <a:avLst/>
              <a:gdLst>
                <a:gd name="T0" fmla="*/ 3 w 14"/>
                <a:gd name="T1" fmla="*/ 10 h 41"/>
                <a:gd name="T2" fmla="*/ 2 w 14"/>
                <a:gd name="T3" fmla="*/ 11 h 41"/>
                <a:gd name="T4" fmla="*/ 0 w 14"/>
                <a:gd name="T5" fmla="*/ 16 h 41"/>
                <a:gd name="T6" fmla="*/ 0 w 14"/>
                <a:gd name="T7" fmla="*/ 41 h 41"/>
                <a:gd name="T8" fmla="*/ 14 w 14"/>
                <a:gd name="T9" fmla="*/ 41 h 41"/>
                <a:gd name="T10" fmla="*/ 14 w 14"/>
                <a:gd name="T11" fmla="*/ 3 h 41"/>
                <a:gd name="T12" fmla="*/ 11 w 14"/>
                <a:gd name="T13" fmla="*/ 2 h 41"/>
                <a:gd name="T14" fmla="*/ 3 w 14"/>
                <a:gd name="T15" fmla="*/ 10 h 41"/>
                <a:gd name="T16" fmla="*/ 3 w 14"/>
                <a:gd name="T17" fmla="*/ 10 h 41"/>
                <a:gd name="T18" fmla="*/ 3 w 14"/>
                <a:gd name="T19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41">
                  <a:moveTo>
                    <a:pt x="3" y="10"/>
                  </a:moveTo>
                  <a:cubicBezTo>
                    <a:pt x="3" y="10"/>
                    <a:pt x="2" y="11"/>
                    <a:pt x="2" y="11"/>
                  </a:cubicBezTo>
                  <a:cubicBezTo>
                    <a:pt x="1" y="12"/>
                    <a:pt x="0" y="14"/>
                    <a:pt x="0" y="1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2"/>
                  </a:cubicBezTo>
                  <a:lnTo>
                    <a:pt x="3" y="10"/>
                  </a:lnTo>
                  <a:close/>
                  <a:moveTo>
                    <a:pt x="3" y="10"/>
                  </a:moveTo>
                  <a:cubicBezTo>
                    <a:pt x="3" y="10"/>
                    <a:pt x="3" y="10"/>
                    <a:pt x="3" y="1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" name="Freeform 9"/>
            <p:cNvSpPr>
              <a:spLocks noEditPoints="1"/>
            </p:cNvSpPr>
            <p:nvPr/>
          </p:nvSpPr>
          <p:spPr bwMode="auto">
            <a:xfrm>
              <a:off x="5538788" y="2279650"/>
              <a:ext cx="49212" cy="150813"/>
            </a:xfrm>
            <a:custGeom>
              <a:avLst/>
              <a:gdLst>
                <a:gd name="T0" fmla="*/ 2 w 13"/>
                <a:gd name="T1" fmla="*/ 1 h 39"/>
                <a:gd name="T2" fmla="*/ 0 w 13"/>
                <a:gd name="T3" fmla="*/ 2 h 39"/>
                <a:gd name="T4" fmla="*/ 0 w 13"/>
                <a:gd name="T5" fmla="*/ 39 h 39"/>
                <a:gd name="T6" fmla="*/ 13 w 13"/>
                <a:gd name="T7" fmla="*/ 39 h 39"/>
                <a:gd name="T8" fmla="*/ 13 w 13"/>
                <a:gd name="T9" fmla="*/ 16 h 39"/>
                <a:gd name="T10" fmla="*/ 11 w 13"/>
                <a:gd name="T11" fmla="*/ 10 h 39"/>
                <a:gd name="T12" fmla="*/ 9 w 13"/>
                <a:gd name="T13" fmla="*/ 8 h 39"/>
                <a:gd name="T14" fmla="*/ 2 w 13"/>
                <a:gd name="T15" fmla="*/ 1 h 39"/>
                <a:gd name="T16" fmla="*/ 2 w 13"/>
                <a:gd name="T17" fmla="*/ 1 h 39"/>
                <a:gd name="T18" fmla="*/ 2 w 13"/>
                <a:gd name="T1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39">
                  <a:moveTo>
                    <a:pt x="2" y="1"/>
                  </a:moveTo>
                  <a:cubicBezTo>
                    <a:pt x="1" y="0"/>
                    <a:pt x="0" y="0"/>
                    <a:pt x="0" y="2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4"/>
                    <a:pt x="12" y="11"/>
                    <a:pt x="11" y="10"/>
                  </a:cubicBezTo>
                  <a:cubicBezTo>
                    <a:pt x="9" y="8"/>
                    <a:pt x="9" y="8"/>
                    <a:pt x="9" y="8"/>
                  </a:cubicBezTo>
                  <a:lnTo>
                    <a:pt x="2" y="1"/>
                  </a:ln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" name="Freeform 10"/>
            <p:cNvSpPr>
              <a:spLocks noEditPoints="1"/>
            </p:cNvSpPr>
            <p:nvPr/>
          </p:nvSpPr>
          <p:spPr bwMode="auto">
            <a:xfrm>
              <a:off x="5381625" y="2357438"/>
              <a:ext cx="58737" cy="73025"/>
            </a:xfrm>
            <a:custGeom>
              <a:avLst/>
              <a:gdLst>
                <a:gd name="T0" fmla="*/ 7 w 15"/>
                <a:gd name="T1" fmla="*/ 8 h 19"/>
                <a:gd name="T2" fmla="*/ 2 w 15"/>
                <a:gd name="T3" fmla="*/ 12 h 19"/>
                <a:gd name="T4" fmla="*/ 0 w 15"/>
                <a:gd name="T5" fmla="*/ 17 h 19"/>
                <a:gd name="T6" fmla="*/ 0 w 15"/>
                <a:gd name="T7" fmla="*/ 19 h 19"/>
                <a:gd name="T8" fmla="*/ 15 w 15"/>
                <a:gd name="T9" fmla="*/ 19 h 19"/>
                <a:gd name="T10" fmla="*/ 15 w 15"/>
                <a:gd name="T11" fmla="*/ 2 h 19"/>
                <a:gd name="T12" fmla="*/ 13 w 15"/>
                <a:gd name="T13" fmla="*/ 1 h 19"/>
                <a:gd name="T14" fmla="*/ 7 w 15"/>
                <a:gd name="T15" fmla="*/ 8 h 19"/>
                <a:gd name="T16" fmla="*/ 7 w 15"/>
                <a:gd name="T17" fmla="*/ 8 h 19"/>
                <a:gd name="T18" fmla="*/ 7 w 15"/>
                <a:gd name="T19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19">
                  <a:moveTo>
                    <a:pt x="7" y="8"/>
                  </a:moveTo>
                  <a:cubicBezTo>
                    <a:pt x="2" y="12"/>
                    <a:pt x="2" y="12"/>
                    <a:pt x="2" y="12"/>
                  </a:cubicBezTo>
                  <a:cubicBezTo>
                    <a:pt x="1" y="13"/>
                    <a:pt x="0" y="15"/>
                    <a:pt x="0" y="17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4" y="0"/>
                    <a:pt x="13" y="1"/>
                  </a:cubicBezTo>
                  <a:lnTo>
                    <a:pt x="7" y="8"/>
                  </a:lnTo>
                  <a:close/>
                  <a:moveTo>
                    <a:pt x="7" y="8"/>
                  </a:moveTo>
                  <a:cubicBezTo>
                    <a:pt x="7" y="8"/>
                    <a:pt x="7" y="8"/>
                    <a:pt x="7" y="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11"/>
            <p:cNvSpPr>
              <a:spLocks noEditPoints="1"/>
            </p:cNvSpPr>
            <p:nvPr/>
          </p:nvSpPr>
          <p:spPr bwMode="auto">
            <a:xfrm>
              <a:off x="5329238" y="1931988"/>
              <a:ext cx="550862" cy="414338"/>
            </a:xfrm>
            <a:custGeom>
              <a:avLst/>
              <a:gdLst>
                <a:gd name="T0" fmla="*/ 142 w 144"/>
                <a:gd name="T1" fmla="*/ 53 h 108"/>
                <a:gd name="T2" fmla="*/ 144 w 144"/>
                <a:gd name="T3" fmla="*/ 52 h 108"/>
                <a:gd name="T4" fmla="*/ 144 w 144"/>
                <a:gd name="T5" fmla="*/ 6 h 108"/>
                <a:gd name="T6" fmla="*/ 138 w 144"/>
                <a:gd name="T7" fmla="*/ 0 h 108"/>
                <a:gd name="T8" fmla="*/ 92 w 144"/>
                <a:gd name="T9" fmla="*/ 0 h 108"/>
                <a:gd name="T10" fmla="*/ 91 w 144"/>
                <a:gd name="T11" fmla="*/ 2 h 108"/>
                <a:gd name="T12" fmla="*/ 108 w 144"/>
                <a:gd name="T13" fmla="*/ 18 h 108"/>
                <a:gd name="T14" fmla="*/ 101 w 144"/>
                <a:gd name="T15" fmla="*/ 25 h 108"/>
                <a:gd name="T16" fmla="*/ 70 w 144"/>
                <a:gd name="T17" fmla="*/ 56 h 108"/>
                <a:gd name="T18" fmla="*/ 54 w 144"/>
                <a:gd name="T19" fmla="*/ 39 h 108"/>
                <a:gd name="T20" fmla="*/ 50 w 144"/>
                <a:gd name="T21" fmla="*/ 39 h 108"/>
                <a:gd name="T22" fmla="*/ 5 w 144"/>
                <a:gd name="T23" fmla="*/ 84 h 108"/>
                <a:gd name="T24" fmla="*/ 5 w 144"/>
                <a:gd name="T25" fmla="*/ 103 h 108"/>
                <a:gd name="T26" fmla="*/ 5 w 144"/>
                <a:gd name="T27" fmla="*/ 103 h 108"/>
                <a:gd name="T28" fmla="*/ 23 w 144"/>
                <a:gd name="T29" fmla="*/ 103 h 108"/>
                <a:gd name="T30" fmla="*/ 52 w 144"/>
                <a:gd name="T31" fmla="*/ 74 h 108"/>
                <a:gd name="T32" fmla="*/ 68 w 144"/>
                <a:gd name="T33" fmla="*/ 90 h 108"/>
                <a:gd name="T34" fmla="*/ 73 w 144"/>
                <a:gd name="T35" fmla="*/ 90 h 108"/>
                <a:gd name="T36" fmla="*/ 126 w 144"/>
                <a:gd name="T37" fmla="*/ 37 h 108"/>
                <a:gd name="T38" fmla="*/ 142 w 144"/>
                <a:gd name="T39" fmla="*/ 53 h 108"/>
                <a:gd name="T40" fmla="*/ 142 w 144"/>
                <a:gd name="T41" fmla="*/ 53 h 108"/>
                <a:gd name="T42" fmla="*/ 142 w 144"/>
                <a:gd name="T43" fmla="*/ 5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" h="108">
                  <a:moveTo>
                    <a:pt x="142" y="53"/>
                  </a:moveTo>
                  <a:cubicBezTo>
                    <a:pt x="143" y="54"/>
                    <a:pt x="144" y="54"/>
                    <a:pt x="144" y="52"/>
                  </a:cubicBezTo>
                  <a:cubicBezTo>
                    <a:pt x="144" y="6"/>
                    <a:pt x="144" y="6"/>
                    <a:pt x="144" y="6"/>
                  </a:cubicBezTo>
                  <a:cubicBezTo>
                    <a:pt x="144" y="3"/>
                    <a:pt x="141" y="0"/>
                    <a:pt x="138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1" y="0"/>
                    <a:pt x="90" y="1"/>
                    <a:pt x="91" y="2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70" y="56"/>
                    <a:pt x="70" y="56"/>
                    <a:pt x="70" y="56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3" y="38"/>
                    <a:pt x="51" y="38"/>
                    <a:pt x="50" y="39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0" y="89"/>
                    <a:pt x="0" y="98"/>
                    <a:pt x="5" y="103"/>
                  </a:cubicBezTo>
                  <a:cubicBezTo>
                    <a:pt x="5" y="103"/>
                    <a:pt x="5" y="103"/>
                    <a:pt x="5" y="103"/>
                  </a:cubicBezTo>
                  <a:cubicBezTo>
                    <a:pt x="10" y="108"/>
                    <a:pt x="18" y="108"/>
                    <a:pt x="23" y="103"/>
                  </a:cubicBezTo>
                  <a:cubicBezTo>
                    <a:pt x="52" y="74"/>
                    <a:pt x="52" y="74"/>
                    <a:pt x="52" y="74"/>
                  </a:cubicBezTo>
                  <a:cubicBezTo>
                    <a:pt x="68" y="90"/>
                    <a:pt x="68" y="90"/>
                    <a:pt x="68" y="90"/>
                  </a:cubicBezTo>
                  <a:cubicBezTo>
                    <a:pt x="69" y="91"/>
                    <a:pt x="71" y="91"/>
                    <a:pt x="73" y="90"/>
                  </a:cubicBezTo>
                  <a:cubicBezTo>
                    <a:pt x="126" y="37"/>
                    <a:pt x="126" y="37"/>
                    <a:pt x="126" y="37"/>
                  </a:cubicBezTo>
                  <a:lnTo>
                    <a:pt x="142" y="53"/>
                  </a:lnTo>
                  <a:close/>
                  <a:moveTo>
                    <a:pt x="142" y="53"/>
                  </a:moveTo>
                  <a:cubicBezTo>
                    <a:pt x="142" y="53"/>
                    <a:pt x="142" y="53"/>
                    <a:pt x="142" y="53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5" name="Group 39"/>
          <p:cNvGrpSpPr/>
          <p:nvPr/>
        </p:nvGrpSpPr>
        <p:grpSpPr>
          <a:xfrm>
            <a:off x="8311520" y="2338409"/>
            <a:ext cx="277647" cy="276819"/>
            <a:chOff x="2138511" y="2464802"/>
            <a:chExt cx="354012" cy="352956"/>
          </a:xfrm>
          <a:solidFill>
            <a:srgbClr val="CCF2EA"/>
          </a:solidFill>
        </p:grpSpPr>
        <p:sp>
          <p:nvSpPr>
            <p:cNvPr id="46" name="Oval 52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53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Group 54"/>
          <p:cNvGrpSpPr/>
          <p:nvPr/>
        </p:nvGrpSpPr>
        <p:grpSpPr>
          <a:xfrm>
            <a:off x="8311520" y="3554023"/>
            <a:ext cx="277647" cy="276819"/>
            <a:chOff x="2138511" y="2464802"/>
            <a:chExt cx="354012" cy="352956"/>
          </a:xfrm>
          <a:solidFill>
            <a:srgbClr val="CCF2EA"/>
          </a:solidFill>
        </p:grpSpPr>
        <p:sp>
          <p:nvSpPr>
            <p:cNvPr id="49" name="Oval 55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56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1" name="TextBox 57"/>
          <p:cNvSpPr txBox="1"/>
          <p:nvPr/>
        </p:nvSpPr>
        <p:spPr>
          <a:xfrm>
            <a:off x="8659646" y="2244755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2" name="TextBox 58"/>
          <p:cNvSpPr txBox="1"/>
          <p:nvPr/>
        </p:nvSpPr>
        <p:spPr>
          <a:xfrm>
            <a:off x="8659646" y="2513943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3" name="TextBox 59"/>
          <p:cNvSpPr txBox="1"/>
          <p:nvPr/>
        </p:nvSpPr>
        <p:spPr>
          <a:xfrm>
            <a:off x="8659646" y="3472243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4" name="TextBox 60"/>
          <p:cNvSpPr txBox="1"/>
          <p:nvPr/>
        </p:nvSpPr>
        <p:spPr>
          <a:xfrm>
            <a:off x="8659646" y="3741431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55" name="Group 61"/>
          <p:cNvGrpSpPr/>
          <p:nvPr/>
        </p:nvGrpSpPr>
        <p:grpSpPr>
          <a:xfrm flipH="1">
            <a:off x="3558200" y="2338409"/>
            <a:ext cx="277647" cy="276819"/>
            <a:chOff x="2138511" y="2464802"/>
            <a:chExt cx="354012" cy="352956"/>
          </a:xfrm>
          <a:solidFill>
            <a:srgbClr val="93B0C1"/>
          </a:solidFill>
        </p:grpSpPr>
        <p:sp>
          <p:nvSpPr>
            <p:cNvPr id="56" name="Oval 62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7" name="Freeform 63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8" name="Group 64"/>
          <p:cNvGrpSpPr/>
          <p:nvPr/>
        </p:nvGrpSpPr>
        <p:grpSpPr>
          <a:xfrm flipH="1">
            <a:off x="3558200" y="3554023"/>
            <a:ext cx="277647" cy="276819"/>
            <a:chOff x="2138511" y="2464802"/>
            <a:chExt cx="354012" cy="352956"/>
          </a:xfrm>
          <a:solidFill>
            <a:srgbClr val="93B0C1"/>
          </a:solidFill>
        </p:grpSpPr>
        <p:sp>
          <p:nvSpPr>
            <p:cNvPr id="59" name="Oval 65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0" name="Freeform 66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1" name="TextBox 67"/>
          <p:cNvSpPr txBox="1"/>
          <p:nvPr/>
        </p:nvSpPr>
        <p:spPr>
          <a:xfrm flipH="1">
            <a:off x="2546384" y="2244755"/>
            <a:ext cx="1011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此处编辑</a:t>
            </a:r>
            <a:endParaRPr lang="id-ID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2" name="TextBox 68"/>
          <p:cNvSpPr txBox="1"/>
          <p:nvPr/>
        </p:nvSpPr>
        <p:spPr>
          <a:xfrm flipH="1">
            <a:off x="778093" y="2513943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3" name="TextBox 69"/>
          <p:cNvSpPr txBox="1"/>
          <p:nvPr/>
        </p:nvSpPr>
        <p:spPr>
          <a:xfrm flipH="1">
            <a:off x="2552796" y="3472243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4" name="TextBox 70"/>
          <p:cNvSpPr txBox="1"/>
          <p:nvPr/>
        </p:nvSpPr>
        <p:spPr>
          <a:xfrm flipH="1">
            <a:off x="778093" y="3741431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65" name="Group 71"/>
          <p:cNvGrpSpPr/>
          <p:nvPr/>
        </p:nvGrpSpPr>
        <p:grpSpPr>
          <a:xfrm>
            <a:off x="8311520" y="4719183"/>
            <a:ext cx="277647" cy="276819"/>
            <a:chOff x="2138511" y="2464802"/>
            <a:chExt cx="354012" cy="352956"/>
          </a:xfrm>
          <a:solidFill>
            <a:srgbClr val="CCF2EA"/>
          </a:solidFill>
        </p:grpSpPr>
        <p:sp>
          <p:nvSpPr>
            <p:cNvPr id="66" name="Oval 72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7" name="Freeform 73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8" name="TextBox 74"/>
          <p:cNvSpPr txBox="1"/>
          <p:nvPr/>
        </p:nvSpPr>
        <p:spPr>
          <a:xfrm>
            <a:off x="8659646" y="4637403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9" name="TextBox 75"/>
          <p:cNvSpPr txBox="1"/>
          <p:nvPr/>
        </p:nvSpPr>
        <p:spPr>
          <a:xfrm>
            <a:off x="8659646" y="4906591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70" name="Group 76"/>
          <p:cNvGrpSpPr/>
          <p:nvPr/>
        </p:nvGrpSpPr>
        <p:grpSpPr>
          <a:xfrm flipH="1">
            <a:off x="3558200" y="4719183"/>
            <a:ext cx="277647" cy="276819"/>
            <a:chOff x="2138511" y="2464802"/>
            <a:chExt cx="354012" cy="352956"/>
          </a:xfrm>
          <a:solidFill>
            <a:srgbClr val="93B0C1"/>
          </a:solidFill>
        </p:grpSpPr>
        <p:sp>
          <p:nvSpPr>
            <p:cNvPr id="71" name="Oval 77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2" name="Freeform 78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3" name="TextBox 79"/>
          <p:cNvSpPr txBox="1"/>
          <p:nvPr/>
        </p:nvSpPr>
        <p:spPr>
          <a:xfrm flipH="1">
            <a:off x="2552796" y="4637403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4" name="TextBox 80"/>
          <p:cNvSpPr txBox="1"/>
          <p:nvPr/>
        </p:nvSpPr>
        <p:spPr>
          <a:xfrm flipH="1">
            <a:off x="778093" y="4906591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77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78" name="组合 77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79" name="图片 7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80" name="图片 7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28"/>
          <a:stretch>
            <a:fillRect/>
          </a:stretch>
        </p:blipFill>
        <p:spPr>
          <a:xfrm>
            <a:off x="578046" y="1412886"/>
            <a:ext cx="3810807" cy="3309826"/>
          </a:xfrm>
          <a:custGeom>
            <a:avLst/>
            <a:gdLst>
              <a:gd name="connsiteX0" fmla="*/ 0 w 3810807"/>
              <a:gd name="connsiteY0" fmla="*/ 0 h 3309826"/>
              <a:gd name="connsiteX1" fmla="*/ 3810807 w 3810807"/>
              <a:gd name="connsiteY1" fmla="*/ 0 h 3309826"/>
              <a:gd name="connsiteX2" fmla="*/ 3810807 w 3810807"/>
              <a:gd name="connsiteY2" fmla="*/ 2095695 h 3309826"/>
              <a:gd name="connsiteX3" fmla="*/ 3800757 w 3810807"/>
              <a:gd name="connsiteY3" fmla="*/ 2095695 h 3309826"/>
              <a:gd name="connsiteX4" fmla="*/ 3800757 w 3810807"/>
              <a:gd name="connsiteY4" fmla="*/ 3309826 h 3309826"/>
              <a:gd name="connsiteX5" fmla="*/ 0 w 3810807"/>
              <a:gd name="connsiteY5" fmla="*/ 3309826 h 330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807" h="3309826">
                <a:moveTo>
                  <a:pt x="0" y="0"/>
                </a:moveTo>
                <a:lnTo>
                  <a:pt x="3810807" y="0"/>
                </a:lnTo>
                <a:lnTo>
                  <a:pt x="3810807" y="2095695"/>
                </a:lnTo>
                <a:lnTo>
                  <a:pt x="3800757" y="2095695"/>
                </a:lnTo>
                <a:lnTo>
                  <a:pt x="3800757" y="3309826"/>
                </a:lnTo>
                <a:lnTo>
                  <a:pt x="0" y="3309826"/>
                </a:lnTo>
                <a:close/>
              </a:path>
            </a:pathLst>
          </a:cu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9027" y="4136643"/>
            <a:ext cx="1433412" cy="143341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87664" y="5259037"/>
            <a:ext cx="1169550" cy="1169550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31970" y="5948616"/>
            <a:ext cx="837452" cy="83745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sp>
        <p:nvSpPr>
          <p:cNvPr id="6" name="TextBox 74"/>
          <p:cNvSpPr txBox="1"/>
          <p:nvPr/>
        </p:nvSpPr>
        <p:spPr>
          <a:xfrm>
            <a:off x="4388853" y="2608837"/>
            <a:ext cx="62797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66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离别感恩与致谢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67269" y="2393394"/>
            <a:ext cx="1284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en-US" altLang="zh-CN" sz="72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05</a:t>
            </a:r>
            <a:endParaRPr lang="zh-CN" altLang="en-US" sz="7200" dirty="0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4388853" y="3891715"/>
            <a:ext cx="53497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单击此处可编辑内容，根据您的需要自由拉伸文本框大小。您可以在此处添加关于本章节的简要介绍，模板所有素材均可自由编辑</a:t>
            </a:r>
            <a:endParaRPr lang="en-US" altLang="zh-CN" dirty="0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88853" y="1777840"/>
            <a:ext cx="3289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93B0C1"/>
                </a:solidFill>
                <a:cs typeface="+mn-ea"/>
                <a:sym typeface="+mn-lt"/>
              </a:rPr>
              <a:t>PART FIVE</a:t>
            </a:r>
            <a:endParaRPr lang="zh-CN" altLang="en-US" sz="4800" dirty="0">
              <a:solidFill>
                <a:srgbClr val="93B0C1"/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354899" y="4552515"/>
            <a:ext cx="601668" cy="60166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1129234" y="5595871"/>
            <a:ext cx="495882" cy="495882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0365669" y="6185333"/>
            <a:ext cx="348108" cy="34810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3290" y="6474226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/>
          <p:nvPr/>
        </p:nvSpPr>
        <p:spPr bwMode="auto">
          <a:xfrm>
            <a:off x="10592571" y="241252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" name="Freeform 20"/>
          <p:cNvSpPr/>
          <p:nvPr/>
        </p:nvSpPr>
        <p:spPr bwMode="auto">
          <a:xfrm>
            <a:off x="6507787" y="3020832"/>
            <a:ext cx="851505" cy="693649"/>
          </a:xfrm>
          <a:custGeom>
            <a:avLst/>
            <a:gdLst>
              <a:gd name="T0" fmla="*/ 280 w 280"/>
              <a:gd name="T1" fmla="*/ 27 h 228"/>
              <a:gd name="T2" fmla="*/ 247 w 280"/>
              <a:gd name="T3" fmla="*/ 36 h 228"/>
              <a:gd name="T4" fmla="*/ 272 w 280"/>
              <a:gd name="T5" fmla="*/ 5 h 228"/>
              <a:gd name="T6" fmla="*/ 236 w 280"/>
              <a:gd name="T7" fmla="*/ 19 h 228"/>
              <a:gd name="T8" fmla="*/ 194 w 280"/>
              <a:gd name="T9" fmla="*/ 0 h 228"/>
              <a:gd name="T10" fmla="*/ 136 w 280"/>
              <a:gd name="T11" fmla="*/ 58 h 228"/>
              <a:gd name="T12" fmla="*/ 138 w 280"/>
              <a:gd name="T13" fmla="*/ 71 h 228"/>
              <a:gd name="T14" fmla="*/ 19 w 280"/>
              <a:gd name="T15" fmla="*/ 11 h 228"/>
              <a:gd name="T16" fmla="*/ 12 w 280"/>
              <a:gd name="T17" fmla="*/ 40 h 228"/>
              <a:gd name="T18" fmla="*/ 37 w 280"/>
              <a:gd name="T19" fmla="*/ 88 h 228"/>
              <a:gd name="T20" fmla="*/ 11 w 280"/>
              <a:gd name="T21" fmla="*/ 80 h 228"/>
              <a:gd name="T22" fmla="*/ 11 w 280"/>
              <a:gd name="T23" fmla="*/ 81 h 228"/>
              <a:gd name="T24" fmla="*/ 57 w 280"/>
              <a:gd name="T25" fmla="*/ 138 h 228"/>
              <a:gd name="T26" fmla="*/ 42 w 280"/>
              <a:gd name="T27" fmla="*/ 140 h 228"/>
              <a:gd name="T28" fmla="*/ 31 w 280"/>
              <a:gd name="T29" fmla="*/ 139 h 228"/>
              <a:gd name="T30" fmla="*/ 85 w 280"/>
              <a:gd name="T31" fmla="*/ 178 h 228"/>
              <a:gd name="T32" fmla="*/ 14 w 280"/>
              <a:gd name="T33" fmla="*/ 203 h 228"/>
              <a:gd name="T34" fmla="*/ 0 w 280"/>
              <a:gd name="T35" fmla="*/ 202 h 228"/>
              <a:gd name="T36" fmla="*/ 88 w 280"/>
              <a:gd name="T37" fmla="*/ 228 h 228"/>
              <a:gd name="T38" fmla="*/ 251 w 280"/>
              <a:gd name="T39" fmla="*/ 65 h 228"/>
              <a:gd name="T40" fmla="*/ 251 w 280"/>
              <a:gd name="T41" fmla="*/ 57 h 228"/>
              <a:gd name="T42" fmla="*/ 280 w 280"/>
              <a:gd name="T43" fmla="*/ 27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0" h="228">
                <a:moveTo>
                  <a:pt x="280" y="27"/>
                </a:moveTo>
                <a:cubicBezTo>
                  <a:pt x="270" y="32"/>
                  <a:pt x="259" y="35"/>
                  <a:pt x="247" y="36"/>
                </a:cubicBezTo>
                <a:cubicBezTo>
                  <a:pt x="259" y="29"/>
                  <a:pt x="268" y="18"/>
                  <a:pt x="272" y="5"/>
                </a:cubicBezTo>
                <a:cubicBezTo>
                  <a:pt x="261" y="11"/>
                  <a:pt x="249" y="16"/>
                  <a:pt x="236" y="19"/>
                </a:cubicBezTo>
                <a:cubicBezTo>
                  <a:pt x="225" y="7"/>
                  <a:pt x="210" y="0"/>
                  <a:pt x="194" y="0"/>
                </a:cubicBezTo>
                <a:cubicBezTo>
                  <a:pt x="162" y="0"/>
                  <a:pt x="136" y="26"/>
                  <a:pt x="136" y="58"/>
                </a:cubicBezTo>
                <a:cubicBezTo>
                  <a:pt x="136" y="62"/>
                  <a:pt x="137" y="67"/>
                  <a:pt x="138" y="71"/>
                </a:cubicBezTo>
                <a:cubicBezTo>
                  <a:pt x="90" y="69"/>
                  <a:pt x="48" y="46"/>
                  <a:pt x="19" y="11"/>
                </a:cubicBezTo>
                <a:cubicBezTo>
                  <a:pt x="14" y="19"/>
                  <a:pt x="12" y="29"/>
                  <a:pt x="12" y="40"/>
                </a:cubicBezTo>
                <a:cubicBezTo>
                  <a:pt x="12" y="60"/>
                  <a:pt x="22" y="77"/>
                  <a:pt x="37" y="88"/>
                </a:cubicBezTo>
                <a:cubicBezTo>
                  <a:pt x="28" y="87"/>
                  <a:pt x="19" y="85"/>
                  <a:pt x="11" y="80"/>
                </a:cubicBezTo>
                <a:cubicBezTo>
                  <a:pt x="11" y="81"/>
                  <a:pt x="11" y="81"/>
                  <a:pt x="11" y="81"/>
                </a:cubicBezTo>
                <a:cubicBezTo>
                  <a:pt x="11" y="109"/>
                  <a:pt x="31" y="132"/>
                  <a:pt x="57" y="138"/>
                </a:cubicBezTo>
                <a:cubicBezTo>
                  <a:pt x="52" y="139"/>
                  <a:pt x="47" y="140"/>
                  <a:pt x="42" y="140"/>
                </a:cubicBezTo>
                <a:cubicBezTo>
                  <a:pt x="38" y="140"/>
                  <a:pt x="35" y="139"/>
                  <a:pt x="31" y="139"/>
                </a:cubicBezTo>
                <a:cubicBezTo>
                  <a:pt x="39" y="161"/>
                  <a:pt x="60" y="178"/>
                  <a:pt x="85" y="178"/>
                </a:cubicBezTo>
                <a:cubicBezTo>
                  <a:pt x="65" y="194"/>
                  <a:pt x="40" y="203"/>
                  <a:pt x="14" y="203"/>
                </a:cubicBezTo>
                <a:cubicBezTo>
                  <a:pt x="9" y="203"/>
                  <a:pt x="4" y="203"/>
                  <a:pt x="0" y="202"/>
                </a:cubicBezTo>
                <a:cubicBezTo>
                  <a:pt x="25" y="219"/>
                  <a:pt x="55" y="228"/>
                  <a:pt x="88" y="228"/>
                </a:cubicBezTo>
                <a:cubicBezTo>
                  <a:pt x="194" y="228"/>
                  <a:pt x="251" y="140"/>
                  <a:pt x="251" y="65"/>
                </a:cubicBezTo>
                <a:cubicBezTo>
                  <a:pt x="251" y="62"/>
                  <a:pt x="251" y="60"/>
                  <a:pt x="251" y="57"/>
                </a:cubicBezTo>
                <a:cubicBezTo>
                  <a:pt x="263" y="49"/>
                  <a:pt x="272" y="39"/>
                  <a:pt x="280" y="27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Freeform 37"/>
          <p:cNvSpPr/>
          <p:nvPr/>
        </p:nvSpPr>
        <p:spPr bwMode="auto">
          <a:xfrm>
            <a:off x="7906414" y="2797564"/>
            <a:ext cx="2363514" cy="4060436"/>
          </a:xfrm>
          <a:custGeom>
            <a:avLst/>
            <a:gdLst>
              <a:gd name="T0" fmla="*/ 470 w 588"/>
              <a:gd name="T1" fmla="*/ 274 h 1010"/>
              <a:gd name="T2" fmla="*/ 543 w 588"/>
              <a:gd name="T3" fmla="*/ 164 h 1010"/>
              <a:gd name="T4" fmla="*/ 588 w 588"/>
              <a:gd name="T5" fmla="*/ 13 h 1010"/>
              <a:gd name="T6" fmla="*/ 580 w 588"/>
              <a:gd name="T7" fmla="*/ 9 h 1010"/>
              <a:gd name="T8" fmla="*/ 531 w 588"/>
              <a:gd name="T9" fmla="*/ 143 h 1010"/>
              <a:gd name="T10" fmla="*/ 456 w 588"/>
              <a:gd name="T11" fmla="*/ 237 h 1010"/>
              <a:gd name="T12" fmla="*/ 454 w 588"/>
              <a:gd name="T13" fmla="*/ 238 h 1010"/>
              <a:gd name="T14" fmla="*/ 310 w 588"/>
              <a:gd name="T15" fmla="*/ 0 h 1010"/>
              <a:gd name="T16" fmla="*/ 272 w 588"/>
              <a:gd name="T17" fmla="*/ 25 h 1010"/>
              <a:gd name="T18" fmla="*/ 401 w 588"/>
              <a:gd name="T19" fmla="*/ 434 h 1010"/>
              <a:gd name="T20" fmla="*/ 234 w 588"/>
              <a:gd name="T21" fmla="*/ 365 h 1010"/>
              <a:gd name="T22" fmla="*/ 106 w 588"/>
              <a:gd name="T23" fmla="*/ 257 h 1010"/>
              <a:gd name="T24" fmla="*/ 12 w 588"/>
              <a:gd name="T25" fmla="*/ 95 h 1010"/>
              <a:gd name="T26" fmla="*/ 0 w 588"/>
              <a:gd name="T27" fmla="*/ 101 h 1010"/>
              <a:gd name="T28" fmla="*/ 90 w 588"/>
              <a:gd name="T29" fmla="*/ 284 h 1010"/>
              <a:gd name="T30" fmla="*/ 218 w 588"/>
              <a:gd name="T31" fmla="*/ 413 h 1010"/>
              <a:gd name="T32" fmla="*/ 406 w 588"/>
              <a:gd name="T33" fmla="*/ 511 h 1010"/>
              <a:gd name="T34" fmla="*/ 331 w 588"/>
              <a:gd name="T35" fmla="*/ 1010 h 1010"/>
              <a:gd name="T36" fmla="*/ 557 w 588"/>
              <a:gd name="T37" fmla="*/ 1010 h 1010"/>
              <a:gd name="T38" fmla="*/ 546 w 588"/>
              <a:gd name="T39" fmla="*/ 509 h 1010"/>
              <a:gd name="T40" fmla="*/ 470 w 588"/>
              <a:gd name="T41" fmla="*/ 274 h 1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88" h="1010">
                <a:moveTo>
                  <a:pt x="470" y="274"/>
                </a:moveTo>
                <a:cubicBezTo>
                  <a:pt x="498" y="243"/>
                  <a:pt x="523" y="207"/>
                  <a:pt x="543" y="164"/>
                </a:cubicBezTo>
                <a:cubicBezTo>
                  <a:pt x="564" y="120"/>
                  <a:pt x="581" y="71"/>
                  <a:pt x="588" y="13"/>
                </a:cubicBezTo>
                <a:cubicBezTo>
                  <a:pt x="580" y="9"/>
                  <a:pt x="580" y="9"/>
                  <a:pt x="580" y="9"/>
                </a:cubicBezTo>
                <a:cubicBezTo>
                  <a:pt x="571" y="60"/>
                  <a:pt x="552" y="106"/>
                  <a:pt x="531" y="143"/>
                </a:cubicBezTo>
                <a:cubicBezTo>
                  <a:pt x="509" y="181"/>
                  <a:pt x="483" y="212"/>
                  <a:pt x="456" y="237"/>
                </a:cubicBezTo>
                <a:cubicBezTo>
                  <a:pt x="455" y="238"/>
                  <a:pt x="455" y="238"/>
                  <a:pt x="454" y="238"/>
                </a:cubicBezTo>
                <a:cubicBezTo>
                  <a:pt x="415" y="153"/>
                  <a:pt x="366" y="73"/>
                  <a:pt x="310" y="0"/>
                </a:cubicBezTo>
                <a:cubicBezTo>
                  <a:pt x="272" y="25"/>
                  <a:pt x="272" y="25"/>
                  <a:pt x="272" y="25"/>
                </a:cubicBezTo>
                <a:cubicBezTo>
                  <a:pt x="346" y="158"/>
                  <a:pt x="386" y="295"/>
                  <a:pt x="401" y="434"/>
                </a:cubicBezTo>
                <a:cubicBezTo>
                  <a:pt x="344" y="419"/>
                  <a:pt x="287" y="397"/>
                  <a:pt x="234" y="365"/>
                </a:cubicBezTo>
                <a:cubicBezTo>
                  <a:pt x="188" y="337"/>
                  <a:pt x="145" y="301"/>
                  <a:pt x="106" y="257"/>
                </a:cubicBezTo>
                <a:cubicBezTo>
                  <a:pt x="68" y="212"/>
                  <a:pt x="32" y="157"/>
                  <a:pt x="12" y="95"/>
                </a:cubicBezTo>
                <a:cubicBezTo>
                  <a:pt x="0" y="101"/>
                  <a:pt x="0" y="101"/>
                  <a:pt x="0" y="101"/>
                </a:cubicBezTo>
                <a:cubicBezTo>
                  <a:pt x="18" y="172"/>
                  <a:pt x="52" y="232"/>
                  <a:pt x="90" y="284"/>
                </a:cubicBezTo>
                <a:cubicBezTo>
                  <a:pt x="128" y="335"/>
                  <a:pt x="172" y="378"/>
                  <a:pt x="218" y="413"/>
                </a:cubicBezTo>
                <a:cubicBezTo>
                  <a:pt x="278" y="457"/>
                  <a:pt x="341" y="489"/>
                  <a:pt x="406" y="511"/>
                </a:cubicBezTo>
                <a:cubicBezTo>
                  <a:pt x="412" y="679"/>
                  <a:pt x="383" y="847"/>
                  <a:pt x="331" y="1010"/>
                </a:cubicBezTo>
                <a:cubicBezTo>
                  <a:pt x="557" y="1010"/>
                  <a:pt x="557" y="1010"/>
                  <a:pt x="557" y="1010"/>
                </a:cubicBezTo>
                <a:cubicBezTo>
                  <a:pt x="583" y="820"/>
                  <a:pt x="587" y="695"/>
                  <a:pt x="546" y="509"/>
                </a:cubicBezTo>
                <a:cubicBezTo>
                  <a:pt x="528" y="428"/>
                  <a:pt x="503" y="349"/>
                  <a:pt x="470" y="274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3" name="Freeform 32"/>
          <p:cNvSpPr>
            <a:spLocks noEditPoints="1"/>
          </p:cNvSpPr>
          <p:nvPr/>
        </p:nvSpPr>
        <p:spPr bwMode="auto">
          <a:xfrm>
            <a:off x="10346023" y="2207066"/>
            <a:ext cx="459615" cy="458092"/>
          </a:xfrm>
          <a:custGeom>
            <a:avLst/>
            <a:gdLst>
              <a:gd name="T0" fmla="*/ 106 w 114"/>
              <a:gd name="T1" fmla="*/ 0 h 114"/>
              <a:gd name="T2" fmla="*/ 8 w 114"/>
              <a:gd name="T3" fmla="*/ 0 h 114"/>
              <a:gd name="T4" fmla="*/ 0 w 114"/>
              <a:gd name="T5" fmla="*/ 8 h 114"/>
              <a:gd name="T6" fmla="*/ 0 w 114"/>
              <a:gd name="T7" fmla="*/ 106 h 114"/>
              <a:gd name="T8" fmla="*/ 8 w 114"/>
              <a:gd name="T9" fmla="*/ 114 h 114"/>
              <a:gd name="T10" fmla="*/ 106 w 114"/>
              <a:gd name="T11" fmla="*/ 114 h 114"/>
              <a:gd name="T12" fmla="*/ 114 w 114"/>
              <a:gd name="T13" fmla="*/ 106 h 114"/>
              <a:gd name="T14" fmla="*/ 114 w 114"/>
              <a:gd name="T15" fmla="*/ 8 h 114"/>
              <a:gd name="T16" fmla="*/ 106 w 114"/>
              <a:gd name="T17" fmla="*/ 0 h 114"/>
              <a:gd name="T18" fmla="*/ 35 w 114"/>
              <a:gd name="T19" fmla="*/ 96 h 114"/>
              <a:gd name="T20" fmla="*/ 17 w 114"/>
              <a:gd name="T21" fmla="*/ 96 h 114"/>
              <a:gd name="T22" fmla="*/ 17 w 114"/>
              <a:gd name="T23" fmla="*/ 44 h 114"/>
              <a:gd name="T24" fmla="*/ 35 w 114"/>
              <a:gd name="T25" fmla="*/ 44 h 114"/>
              <a:gd name="T26" fmla="*/ 35 w 114"/>
              <a:gd name="T27" fmla="*/ 96 h 114"/>
              <a:gd name="T28" fmla="*/ 26 w 114"/>
              <a:gd name="T29" fmla="*/ 37 h 114"/>
              <a:gd name="T30" fmla="*/ 26 w 114"/>
              <a:gd name="T31" fmla="*/ 37 h 114"/>
              <a:gd name="T32" fmla="*/ 16 w 114"/>
              <a:gd name="T33" fmla="*/ 28 h 114"/>
              <a:gd name="T34" fmla="*/ 26 w 114"/>
              <a:gd name="T35" fmla="*/ 19 h 114"/>
              <a:gd name="T36" fmla="*/ 36 w 114"/>
              <a:gd name="T37" fmla="*/ 28 h 114"/>
              <a:gd name="T38" fmla="*/ 26 w 114"/>
              <a:gd name="T39" fmla="*/ 37 h 114"/>
              <a:gd name="T40" fmla="*/ 97 w 114"/>
              <a:gd name="T41" fmla="*/ 96 h 114"/>
              <a:gd name="T42" fmla="*/ 80 w 114"/>
              <a:gd name="T43" fmla="*/ 96 h 114"/>
              <a:gd name="T44" fmla="*/ 80 w 114"/>
              <a:gd name="T45" fmla="*/ 68 h 114"/>
              <a:gd name="T46" fmla="*/ 71 w 114"/>
              <a:gd name="T47" fmla="*/ 56 h 114"/>
              <a:gd name="T48" fmla="*/ 62 w 114"/>
              <a:gd name="T49" fmla="*/ 63 h 114"/>
              <a:gd name="T50" fmla="*/ 61 w 114"/>
              <a:gd name="T51" fmla="*/ 67 h 114"/>
              <a:gd name="T52" fmla="*/ 61 w 114"/>
              <a:gd name="T53" fmla="*/ 96 h 114"/>
              <a:gd name="T54" fmla="*/ 44 w 114"/>
              <a:gd name="T55" fmla="*/ 96 h 114"/>
              <a:gd name="T56" fmla="*/ 44 w 114"/>
              <a:gd name="T57" fmla="*/ 44 h 114"/>
              <a:gd name="T58" fmla="*/ 61 w 114"/>
              <a:gd name="T59" fmla="*/ 44 h 114"/>
              <a:gd name="T60" fmla="*/ 61 w 114"/>
              <a:gd name="T61" fmla="*/ 51 h 114"/>
              <a:gd name="T62" fmla="*/ 77 w 114"/>
              <a:gd name="T63" fmla="*/ 43 h 114"/>
              <a:gd name="T64" fmla="*/ 97 w 114"/>
              <a:gd name="T65" fmla="*/ 66 h 114"/>
              <a:gd name="T66" fmla="*/ 97 w 114"/>
              <a:gd name="T67" fmla="*/ 9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" h="114">
                <a:moveTo>
                  <a:pt x="106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8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11"/>
                  <a:pt x="4" y="114"/>
                  <a:pt x="8" y="114"/>
                </a:cubicBezTo>
                <a:cubicBezTo>
                  <a:pt x="106" y="114"/>
                  <a:pt x="106" y="114"/>
                  <a:pt x="106" y="114"/>
                </a:cubicBezTo>
                <a:cubicBezTo>
                  <a:pt x="110" y="114"/>
                  <a:pt x="114" y="111"/>
                  <a:pt x="114" y="106"/>
                </a:cubicBezTo>
                <a:cubicBezTo>
                  <a:pt x="114" y="8"/>
                  <a:pt x="114" y="8"/>
                  <a:pt x="114" y="8"/>
                </a:cubicBezTo>
                <a:cubicBezTo>
                  <a:pt x="114" y="3"/>
                  <a:pt x="110" y="0"/>
                  <a:pt x="106" y="0"/>
                </a:cubicBezTo>
                <a:close/>
                <a:moveTo>
                  <a:pt x="35" y="96"/>
                </a:moveTo>
                <a:cubicBezTo>
                  <a:pt x="17" y="96"/>
                  <a:pt x="17" y="96"/>
                  <a:pt x="17" y="96"/>
                </a:cubicBezTo>
                <a:cubicBezTo>
                  <a:pt x="17" y="44"/>
                  <a:pt x="17" y="44"/>
                  <a:pt x="17" y="44"/>
                </a:cubicBezTo>
                <a:cubicBezTo>
                  <a:pt x="35" y="44"/>
                  <a:pt x="35" y="44"/>
                  <a:pt x="35" y="44"/>
                </a:cubicBezTo>
                <a:lnTo>
                  <a:pt x="35" y="96"/>
                </a:lnTo>
                <a:close/>
                <a:moveTo>
                  <a:pt x="26" y="37"/>
                </a:moveTo>
                <a:cubicBezTo>
                  <a:pt x="26" y="37"/>
                  <a:pt x="26" y="37"/>
                  <a:pt x="26" y="37"/>
                </a:cubicBezTo>
                <a:cubicBezTo>
                  <a:pt x="20" y="37"/>
                  <a:pt x="16" y="33"/>
                  <a:pt x="16" y="28"/>
                </a:cubicBezTo>
                <a:cubicBezTo>
                  <a:pt x="16" y="23"/>
                  <a:pt x="20" y="19"/>
                  <a:pt x="26" y="19"/>
                </a:cubicBezTo>
                <a:cubicBezTo>
                  <a:pt x="32" y="19"/>
                  <a:pt x="36" y="23"/>
                  <a:pt x="36" y="28"/>
                </a:cubicBezTo>
                <a:cubicBezTo>
                  <a:pt x="36" y="33"/>
                  <a:pt x="32" y="37"/>
                  <a:pt x="26" y="37"/>
                </a:cubicBezTo>
                <a:close/>
                <a:moveTo>
                  <a:pt x="97" y="96"/>
                </a:moveTo>
                <a:cubicBezTo>
                  <a:pt x="80" y="96"/>
                  <a:pt x="80" y="96"/>
                  <a:pt x="80" y="96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61"/>
                  <a:pt x="77" y="56"/>
                  <a:pt x="71" y="56"/>
                </a:cubicBezTo>
                <a:cubicBezTo>
                  <a:pt x="66" y="56"/>
                  <a:pt x="63" y="59"/>
                  <a:pt x="62" y="63"/>
                </a:cubicBezTo>
                <a:cubicBezTo>
                  <a:pt x="61" y="64"/>
                  <a:pt x="61" y="65"/>
                  <a:pt x="61" y="67"/>
                </a:cubicBezTo>
                <a:cubicBezTo>
                  <a:pt x="61" y="96"/>
                  <a:pt x="61" y="96"/>
                  <a:pt x="61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96"/>
                  <a:pt x="44" y="49"/>
                  <a:pt x="44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51"/>
                  <a:pt x="61" y="51"/>
                  <a:pt x="61" y="51"/>
                </a:cubicBezTo>
                <a:cubicBezTo>
                  <a:pt x="64" y="48"/>
                  <a:pt x="68" y="43"/>
                  <a:pt x="77" y="43"/>
                </a:cubicBezTo>
                <a:cubicBezTo>
                  <a:pt x="88" y="43"/>
                  <a:pt x="97" y="50"/>
                  <a:pt x="97" y="66"/>
                </a:cubicBezTo>
                <a:lnTo>
                  <a:pt x="97" y="96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0254709" y="4173364"/>
            <a:ext cx="872050" cy="872049"/>
            <a:chOff x="4127501" y="4194175"/>
            <a:chExt cx="909638" cy="909637"/>
          </a:xfrm>
          <a:solidFill>
            <a:srgbClr val="CCF2EA"/>
          </a:solidFill>
        </p:grpSpPr>
        <p:sp>
          <p:nvSpPr>
            <p:cNvPr id="51" name="Freeform 11"/>
            <p:cNvSpPr/>
            <p:nvPr/>
          </p:nvSpPr>
          <p:spPr bwMode="auto">
            <a:xfrm>
              <a:off x="4386263" y="4659313"/>
              <a:ext cx="96838" cy="192087"/>
            </a:xfrm>
            <a:custGeom>
              <a:avLst/>
              <a:gdLst>
                <a:gd name="T0" fmla="*/ 0 w 61"/>
                <a:gd name="T1" fmla="*/ 18 h 121"/>
                <a:gd name="T2" fmla="*/ 22 w 61"/>
                <a:gd name="T3" fmla="*/ 18 h 121"/>
                <a:gd name="T4" fmla="*/ 22 w 61"/>
                <a:gd name="T5" fmla="*/ 121 h 121"/>
                <a:gd name="T6" fmla="*/ 40 w 61"/>
                <a:gd name="T7" fmla="*/ 121 h 121"/>
                <a:gd name="T8" fmla="*/ 40 w 61"/>
                <a:gd name="T9" fmla="*/ 18 h 121"/>
                <a:gd name="T10" fmla="*/ 61 w 61"/>
                <a:gd name="T11" fmla="*/ 18 h 121"/>
                <a:gd name="T12" fmla="*/ 61 w 61"/>
                <a:gd name="T13" fmla="*/ 0 h 121"/>
                <a:gd name="T14" fmla="*/ 0 w 61"/>
                <a:gd name="T15" fmla="*/ 0 h 121"/>
                <a:gd name="T16" fmla="*/ 0 w 61"/>
                <a:gd name="T17" fmla="*/ 18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21">
                  <a:moveTo>
                    <a:pt x="0" y="18"/>
                  </a:moveTo>
                  <a:lnTo>
                    <a:pt x="22" y="18"/>
                  </a:lnTo>
                  <a:lnTo>
                    <a:pt x="22" y="121"/>
                  </a:lnTo>
                  <a:lnTo>
                    <a:pt x="40" y="121"/>
                  </a:lnTo>
                  <a:lnTo>
                    <a:pt x="40" y="18"/>
                  </a:lnTo>
                  <a:lnTo>
                    <a:pt x="61" y="18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2" name="Freeform 12"/>
            <p:cNvSpPr/>
            <p:nvPr/>
          </p:nvSpPr>
          <p:spPr bwMode="auto">
            <a:xfrm>
              <a:off x="4572001" y="4440238"/>
              <a:ext cx="25400" cy="109537"/>
            </a:xfrm>
            <a:custGeom>
              <a:avLst/>
              <a:gdLst>
                <a:gd name="T0" fmla="*/ 3 w 6"/>
                <a:gd name="T1" fmla="*/ 26 h 26"/>
                <a:gd name="T2" fmla="*/ 5 w 6"/>
                <a:gd name="T3" fmla="*/ 25 h 26"/>
                <a:gd name="T4" fmla="*/ 6 w 6"/>
                <a:gd name="T5" fmla="*/ 23 h 26"/>
                <a:gd name="T6" fmla="*/ 6 w 6"/>
                <a:gd name="T7" fmla="*/ 3 h 26"/>
                <a:gd name="T8" fmla="*/ 5 w 6"/>
                <a:gd name="T9" fmla="*/ 1 h 26"/>
                <a:gd name="T10" fmla="*/ 3 w 6"/>
                <a:gd name="T11" fmla="*/ 0 h 26"/>
                <a:gd name="T12" fmla="*/ 0 w 6"/>
                <a:gd name="T13" fmla="*/ 1 h 26"/>
                <a:gd name="T14" fmla="*/ 0 w 6"/>
                <a:gd name="T15" fmla="*/ 3 h 26"/>
                <a:gd name="T16" fmla="*/ 0 w 6"/>
                <a:gd name="T17" fmla="*/ 23 h 26"/>
                <a:gd name="T18" fmla="*/ 0 w 6"/>
                <a:gd name="T19" fmla="*/ 25 h 26"/>
                <a:gd name="T20" fmla="*/ 3 w 6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26">
                  <a:moveTo>
                    <a:pt x="3" y="26"/>
                  </a:moveTo>
                  <a:cubicBezTo>
                    <a:pt x="4" y="26"/>
                    <a:pt x="5" y="26"/>
                    <a:pt x="5" y="25"/>
                  </a:cubicBezTo>
                  <a:cubicBezTo>
                    <a:pt x="6" y="25"/>
                    <a:pt x="6" y="24"/>
                    <a:pt x="6" y="2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6" y="1"/>
                    <a:pt x="5" y="1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4"/>
                    <a:pt x="0" y="25"/>
                    <a:pt x="0" y="25"/>
                  </a:cubicBezTo>
                  <a:cubicBezTo>
                    <a:pt x="1" y="26"/>
                    <a:pt x="2" y="26"/>
                    <a:pt x="3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3" name="Freeform 13"/>
            <p:cNvSpPr>
              <a:spLocks noEditPoints="1"/>
            </p:cNvSpPr>
            <p:nvPr/>
          </p:nvSpPr>
          <p:spPr bwMode="auto">
            <a:xfrm>
              <a:off x="4600576" y="4659313"/>
              <a:ext cx="79375" cy="192087"/>
            </a:xfrm>
            <a:custGeom>
              <a:avLst/>
              <a:gdLst>
                <a:gd name="T0" fmla="*/ 13 w 19"/>
                <a:gd name="T1" fmla="*/ 12 h 46"/>
                <a:gd name="T2" fmla="*/ 9 w 19"/>
                <a:gd name="T3" fmla="*/ 12 h 46"/>
                <a:gd name="T4" fmla="*/ 6 w 19"/>
                <a:gd name="T5" fmla="*/ 15 h 46"/>
                <a:gd name="T6" fmla="*/ 6 w 19"/>
                <a:gd name="T7" fmla="*/ 0 h 46"/>
                <a:gd name="T8" fmla="*/ 0 w 19"/>
                <a:gd name="T9" fmla="*/ 0 h 46"/>
                <a:gd name="T10" fmla="*/ 0 w 19"/>
                <a:gd name="T11" fmla="*/ 46 h 46"/>
                <a:gd name="T12" fmla="*/ 6 w 19"/>
                <a:gd name="T13" fmla="*/ 46 h 46"/>
                <a:gd name="T14" fmla="*/ 6 w 19"/>
                <a:gd name="T15" fmla="*/ 43 h 46"/>
                <a:gd name="T16" fmla="*/ 9 w 19"/>
                <a:gd name="T17" fmla="*/ 45 h 46"/>
                <a:gd name="T18" fmla="*/ 13 w 19"/>
                <a:gd name="T19" fmla="*/ 46 h 46"/>
                <a:gd name="T20" fmla="*/ 18 w 19"/>
                <a:gd name="T21" fmla="*/ 44 h 46"/>
                <a:gd name="T22" fmla="*/ 19 w 19"/>
                <a:gd name="T23" fmla="*/ 39 h 46"/>
                <a:gd name="T24" fmla="*/ 19 w 19"/>
                <a:gd name="T25" fmla="*/ 20 h 46"/>
                <a:gd name="T26" fmla="*/ 17 w 19"/>
                <a:gd name="T27" fmla="*/ 14 h 46"/>
                <a:gd name="T28" fmla="*/ 13 w 19"/>
                <a:gd name="T29" fmla="*/ 12 h 46"/>
                <a:gd name="T30" fmla="*/ 12 w 19"/>
                <a:gd name="T31" fmla="*/ 38 h 46"/>
                <a:gd name="T32" fmla="*/ 12 w 19"/>
                <a:gd name="T33" fmla="*/ 40 h 46"/>
                <a:gd name="T34" fmla="*/ 10 w 19"/>
                <a:gd name="T35" fmla="*/ 41 h 46"/>
                <a:gd name="T36" fmla="*/ 8 w 19"/>
                <a:gd name="T37" fmla="*/ 41 h 46"/>
                <a:gd name="T38" fmla="*/ 6 w 19"/>
                <a:gd name="T39" fmla="*/ 39 h 46"/>
                <a:gd name="T40" fmla="*/ 6 w 19"/>
                <a:gd name="T41" fmla="*/ 18 h 46"/>
                <a:gd name="T42" fmla="*/ 8 w 19"/>
                <a:gd name="T43" fmla="*/ 17 h 46"/>
                <a:gd name="T44" fmla="*/ 9 w 19"/>
                <a:gd name="T45" fmla="*/ 17 h 46"/>
                <a:gd name="T46" fmla="*/ 11 w 19"/>
                <a:gd name="T47" fmla="*/ 18 h 46"/>
                <a:gd name="T48" fmla="*/ 12 w 19"/>
                <a:gd name="T49" fmla="*/ 20 h 46"/>
                <a:gd name="T50" fmla="*/ 12 w 19"/>
                <a:gd name="T51" fmla="*/ 3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" h="46">
                  <a:moveTo>
                    <a:pt x="13" y="12"/>
                  </a:moveTo>
                  <a:cubicBezTo>
                    <a:pt x="11" y="12"/>
                    <a:pt x="10" y="12"/>
                    <a:pt x="9" y="12"/>
                  </a:cubicBezTo>
                  <a:cubicBezTo>
                    <a:pt x="8" y="13"/>
                    <a:pt x="7" y="14"/>
                    <a:pt x="6" y="1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" y="44"/>
                    <a:pt x="8" y="45"/>
                    <a:pt x="9" y="45"/>
                  </a:cubicBezTo>
                  <a:cubicBezTo>
                    <a:pt x="10" y="46"/>
                    <a:pt x="12" y="46"/>
                    <a:pt x="13" y="46"/>
                  </a:cubicBezTo>
                  <a:cubicBezTo>
                    <a:pt x="15" y="46"/>
                    <a:pt x="16" y="46"/>
                    <a:pt x="18" y="44"/>
                  </a:cubicBezTo>
                  <a:cubicBezTo>
                    <a:pt x="19" y="43"/>
                    <a:pt x="19" y="41"/>
                    <a:pt x="19" y="39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7"/>
                    <a:pt x="19" y="15"/>
                    <a:pt x="17" y="14"/>
                  </a:cubicBezTo>
                  <a:cubicBezTo>
                    <a:pt x="16" y="12"/>
                    <a:pt x="15" y="12"/>
                    <a:pt x="13" y="12"/>
                  </a:cubicBezTo>
                  <a:close/>
                  <a:moveTo>
                    <a:pt x="12" y="38"/>
                  </a:moveTo>
                  <a:cubicBezTo>
                    <a:pt x="12" y="39"/>
                    <a:pt x="12" y="40"/>
                    <a:pt x="12" y="40"/>
                  </a:cubicBezTo>
                  <a:cubicBezTo>
                    <a:pt x="11" y="41"/>
                    <a:pt x="11" y="41"/>
                    <a:pt x="10" y="41"/>
                  </a:cubicBezTo>
                  <a:cubicBezTo>
                    <a:pt x="9" y="41"/>
                    <a:pt x="9" y="41"/>
                    <a:pt x="8" y="41"/>
                  </a:cubicBezTo>
                  <a:cubicBezTo>
                    <a:pt x="8" y="40"/>
                    <a:pt x="7" y="40"/>
                    <a:pt x="6" y="3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7" y="18"/>
                    <a:pt x="7" y="17"/>
                    <a:pt x="8" y="17"/>
                  </a:cubicBezTo>
                  <a:cubicBezTo>
                    <a:pt x="8" y="17"/>
                    <a:pt x="9" y="17"/>
                    <a:pt x="9" y="17"/>
                  </a:cubicBezTo>
                  <a:cubicBezTo>
                    <a:pt x="10" y="17"/>
                    <a:pt x="11" y="17"/>
                    <a:pt x="11" y="18"/>
                  </a:cubicBezTo>
                  <a:cubicBezTo>
                    <a:pt x="12" y="18"/>
                    <a:pt x="12" y="19"/>
                    <a:pt x="12" y="20"/>
                  </a:cubicBezTo>
                  <a:lnTo>
                    <a:pt x="12" y="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4" name="Freeform 14"/>
            <p:cNvSpPr/>
            <p:nvPr/>
          </p:nvSpPr>
          <p:spPr bwMode="auto">
            <a:xfrm>
              <a:off x="4495801" y="4710113"/>
              <a:ext cx="84138" cy="141287"/>
            </a:xfrm>
            <a:custGeom>
              <a:avLst/>
              <a:gdLst>
                <a:gd name="T0" fmla="*/ 13 w 20"/>
                <a:gd name="T1" fmla="*/ 26 h 34"/>
                <a:gd name="T2" fmla="*/ 11 w 20"/>
                <a:gd name="T3" fmla="*/ 27 h 34"/>
                <a:gd name="T4" fmla="*/ 9 w 20"/>
                <a:gd name="T5" fmla="*/ 28 h 34"/>
                <a:gd name="T6" fmla="*/ 7 w 20"/>
                <a:gd name="T7" fmla="*/ 28 h 34"/>
                <a:gd name="T8" fmla="*/ 7 w 20"/>
                <a:gd name="T9" fmla="*/ 26 h 34"/>
                <a:gd name="T10" fmla="*/ 7 w 20"/>
                <a:gd name="T11" fmla="*/ 0 h 34"/>
                <a:gd name="T12" fmla="*/ 0 w 20"/>
                <a:gd name="T13" fmla="*/ 0 h 34"/>
                <a:gd name="T14" fmla="*/ 0 w 20"/>
                <a:gd name="T15" fmla="*/ 28 h 34"/>
                <a:gd name="T16" fmla="*/ 1 w 20"/>
                <a:gd name="T17" fmla="*/ 33 h 34"/>
                <a:gd name="T18" fmla="*/ 5 w 20"/>
                <a:gd name="T19" fmla="*/ 34 h 34"/>
                <a:gd name="T20" fmla="*/ 9 w 20"/>
                <a:gd name="T21" fmla="*/ 33 h 34"/>
                <a:gd name="T22" fmla="*/ 13 w 20"/>
                <a:gd name="T23" fmla="*/ 30 h 34"/>
                <a:gd name="T24" fmla="*/ 13 w 20"/>
                <a:gd name="T25" fmla="*/ 34 h 34"/>
                <a:gd name="T26" fmla="*/ 20 w 20"/>
                <a:gd name="T27" fmla="*/ 34 h 34"/>
                <a:gd name="T28" fmla="*/ 20 w 20"/>
                <a:gd name="T29" fmla="*/ 0 h 34"/>
                <a:gd name="T30" fmla="*/ 13 w 20"/>
                <a:gd name="T31" fmla="*/ 0 h 34"/>
                <a:gd name="T32" fmla="*/ 13 w 20"/>
                <a:gd name="T33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34">
                  <a:moveTo>
                    <a:pt x="13" y="26"/>
                  </a:moveTo>
                  <a:cubicBezTo>
                    <a:pt x="12" y="26"/>
                    <a:pt x="11" y="27"/>
                    <a:pt x="11" y="27"/>
                  </a:cubicBezTo>
                  <a:cubicBezTo>
                    <a:pt x="10" y="28"/>
                    <a:pt x="9" y="28"/>
                    <a:pt x="9" y="28"/>
                  </a:cubicBezTo>
                  <a:cubicBezTo>
                    <a:pt x="8" y="28"/>
                    <a:pt x="8" y="28"/>
                    <a:pt x="7" y="28"/>
                  </a:cubicBezTo>
                  <a:cubicBezTo>
                    <a:pt x="7" y="27"/>
                    <a:pt x="7" y="27"/>
                    <a:pt x="7" y="2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1" y="32"/>
                    <a:pt x="1" y="33"/>
                  </a:cubicBezTo>
                  <a:cubicBezTo>
                    <a:pt x="2" y="34"/>
                    <a:pt x="3" y="34"/>
                    <a:pt x="5" y="34"/>
                  </a:cubicBezTo>
                  <a:cubicBezTo>
                    <a:pt x="6" y="34"/>
                    <a:pt x="8" y="34"/>
                    <a:pt x="9" y="33"/>
                  </a:cubicBezTo>
                  <a:cubicBezTo>
                    <a:pt x="10" y="32"/>
                    <a:pt x="12" y="31"/>
                    <a:pt x="13" y="30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lnTo>
                    <a:pt x="13" y="2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5" name="Freeform 15"/>
            <p:cNvSpPr>
              <a:spLocks noEditPoints="1"/>
            </p:cNvSpPr>
            <p:nvPr/>
          </p:nvSpPr>
          <p:spPr bwMode="auto">
            <a:xfrm>
              <a:off x="4127501" y="4194175"/>
              <a:ext cx="909638" cy="909637"/>
            </a:xfrm>
            <a:custGeom>
              <a:avLst/>
              <a:gdLst>
                <a:gd name="T0" fmla="*/ 108 w 217"/>
                <a:gd name="T1" fmla="*/ 0 h 217"/>
                <a:gd name="T2" fmla="*/ 0 w 217"/>
                <a:gd name="T3" fmla="*/ 108 h 217"/>
                <a:gd name="T4" fmla="*/ 108 w 217"/>
                <a:gd name="T5" fmla="*/ 217 h 217"/>
                <a:gd name="T6" fmla="*/ 217 w 217"/>
                <a:gd name="T7" fmla="*/ 108 h 217"/>
                <a:gd name="T8" fmla="*/ 108 w 217"/>
                <a:gd name="T9" fmla="*/ 0 h 217"/>
                <a:gd name="T10" fmla="*/ 126 w 217"/>
                <a:gd name="T11" fmla="*/ 53 h 217"/>
                <a:gd name="T12" fmla="*/ 134 w 217"/>
                <a:gd name="T13" fmla="*/ 53 h 217"/>
                <a:gd name="T14" fmla="*/ 134 w 217"/>
                <a:gd name="T15" fmla="*/ 82 h 217"/>
                <a:gd name="T16" fmla="*/ 134 w 217"/>
                <a:gd name="T17" fmla="*/ 84 h 217"/>
                <a:gd name="T18" fmla="*/ 136 w 217"/>
                <a:gd name="T19" fmla="*/ 84 h 217"/>
                <a:gd name="T20" fmla="*/ 138 w 217"/>
                <a:gd name="T21" fmla="*/ 84 h 217"/>
                <a:gd name="T22" fmla="*/ 140 w 217"/>
                <a:gd name="T23" fmla="*/ 82 h 217"/>
                <a:gd name="T24" fmla="*/ 140 w 217"/>
                <a:gd name="T25" fmla="*/ 53 h 217"/>
                <a:gd name="T26" fmla="*/ 148 w 217"/>
                <a:gd name="T27" fmla="*/ 53 h 217"/>
                <a:gd name="T28" fmla="*/ 148 w 217"/>
                <a:gd name="T29" fmla="*/ 91 h 217"/>
                <a:gd name="T30" fmla="*/ 140 w 217"/>
                <a:gd name="T31" fmla="*/ 91 h 217"/>
                <a:gd name="T32" fmla="*/ 140 w 217"/>
                <a:gd name="T33" fmla="*/ 86 h 217"/>
                <a:gd name="T34" fmla="*/ 136 w 217"/>
                <a:gd name="T35" fmla="*/ 90 h 217"/>
                <a:gd name="T36" fmla="*/ 131 w 217"/>
                <a:gd name="T37" fmla="*/ 91 h 217"/>
                <a:gd name="T38" fmla="*/ 127 w 217"/>
                <a:gd name="T39" fmla="*/ 89 h 217"/>
                <a:gd name="T40" fmla="*/ 126 w 217"/>
                <a:gd name="T41" fmla="*/ 84 h 217"/>
                <a:gd name="T42" fmla="*/ 126 w 217"/>
                <a:gd name="T43" fmla="*/ 53 h 217"/>
                <a:gd name="T44" fmla="*/ 98 w 217"/>
                <a:gd name="T45" fmla="*/ 62 h 217"/>
                <a:gd name="T46" fmla="*/ 101 w 217"/>
                <a:gd name="T47" fmla="*/ 55 h 217"/>
                <a:gd name="T48" fmla="*/ 109 w 217"/>
                <a:gd name="T49" fmla="*/ 52 h 217"/>
                <a:gd name="T50" fmla="*/ 117 w 217"/>
                <a:gd name="T51" fmla="*/ 55 h 217"/>
                <a:gd name="T52" fmla="*/ 120 w 217"/>
                <a:gd name="T53" fmla="*/ 62 h 217"/>
                <a:gd name="T54" fmla="*/ 120 w 217"/>
                <a:gd name="T55" fmla="*/ 81 h 217"/>
                <a:gd name="T56" fmla="*/ 117 w 217"/>
                <a:gd name="T57" fmla="*/ 89 h 217"/>
                <a:gd name="T58" fmla="*/ 109 w 217"/>
                <a:gd name="T59" fmla="*/ 91 h 217"/>
                <a:gd name="T60" fmla="*/ 101 w 217"/>
                <a:gd name="T61" fmla="*/ 89 h 217"/>
                <a:gd name="T62" fmla="*/ 98 w 217"/>
                <a:gd name="T63" fmla="*/ 81 h 217"/>
                <a:gd name="T64" fmla="*/ 98 w 217"/>
                <a:gd name="T65" fmla="*/ 62 h 217"/>
                <a:gd name="T66" fmla="*/ 77 w 217"/>
                <a:gd name="T67" fmla="*/ 40 h 217"/>
                <a:gd name="T68" fmla="*/ 83 w 217"/>
                <a:gd name="T69" fmla="*/ 60 h 217"/>
                <a:gd name="T70" fmla="*/ 83 w 217"/>
                <a:gd name="T71" fmla="*/ 60 h 217"/>
                <a:gd name="T72" fmla="*/ 88 w 217"/>
                <a:gd name="T73" fmla="*/ 40 h 217"/>
                <a:gd name="T74" fmla="*/ 97 w 217"/>
                <a:gd name="T75" fmla="*/ 40 h 217"/>
                <a:gd name="T76" fmla="*/ 87 w 217"/>
                <a:gd name="T77" fmla="*/ 70 h 217"/>
                <a:gd name="T78" fmla="*/ 87 w 217"/>
                <a:gd name="T79" fmla="*/ 91 h 217"/>
                <a:gd name="T80" fmla="*/ 79 w 217"/>
                <a:gd name="T81" fmla="*/ 91 h 217"/>
                <a:gd name="T82" fmla="*/ 79 w 217"/>
                <a:gd name="T83" fmla="*/ 71 h 217"/>
                <a:gd name="T84" fmla="*/ 68 w 217"/>
                <a:gd name="T85" fmla="*/ 40 h 217"/>
                <a:gd name="T86" fmla="*/ 77 w 217"/>
                <a:gd name="T87" fmla="*/ 40 h 217"/>
                <a:gd name="T88" fmla="*/ 177 w 217"/>
                <a:gd name="T89" fmla="*/ 146 h 217"/>
                <a:gd name="T90" fmla="*/ 152 w 217"/>
                <a:gd name="T91" fmla="*/ 171 h 217"/>
                <a:gd name="T92" fmla="*/ 68 w 217"/>
                <a:gd name="T93" fmla="*/ 171 h 217"/>
                <a:gd name="T94" fmla="*/ 43 w 217"/>
                <a:gd name="T95" fmla="*/ 146 h 217"/>
                <a:gd name="T96" fmla="*/ 43 w 217"/>
                <a:gd name="T97" fmla="*/ 127 h 217"/>
                <a:gd name="T98" fmla="*/ 68 w 217"/>
                <a:gd name="T99" fmla="*/ 102 h 217"/>
                <a:gd name="T100" fmla="*/ 152 w 217"/>
                <a:gd name="T101" fmla="*/ 102 h 217"/>
                <a:gd name="T102" fmla="*/ 177 w 217"/>
                <a:gd name="T103" fmla="*/ 127 h 217"/>
                <a:gd name="T104" fmla="*/ 177 w 217"/>
                <a:gd name="T105" fmla="*/ 14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7" h="217">
                  <a:moveTo>
                    <a:pt x="108" y="0"/>
                  </a:moveTo>
                  <a:cubicBezTo>
                    <a:pt x="48" y="0"/>
                    <a:pt x="0" y="48"/>
                    <a:pt x="0" y="108"/>
                  </a:cubicBezTo>
                  <a:cubicBezTo>
                    <a:pt x="0" y="169"/>
                    <a:pt x="48" y="217"/>
                    <a:pt x="108" y="217"/>
                  </a:cubicBezTo>
                  <a:cubicBezTo>
                    <a:pt x="169" y="217"/>
                    <a:pt x="217" y="169"/>
                    <a:pt x="217" y="108"/>
                  </a:cubicBezTo>
                  <a:cubicBezTo>
                    <a:pt x="217" y="48"/>
                    <a:pt x="169" y="0"/>
                    <a:pt x="108" y="0"/>
                  </a:cubicBezTo>
                  <a:close/>
                  <a:moveTo>
                    <a:pt x="126" y="53"/>
                  </a:moveTo>
                  <a:cubicBezTo>
                    <a:pt x="134" y="53"/>
                    <a:pt x="134" y="53"/>
                    <a:pt x="134" y="53"/>
                  </a:cubicBezTo>
                  <a:cubicBezTo>
                    <a:pt x="134" y="82"/>
                    <a:pt x="134" y="82"/>
                    <a:pt x="134" y="82"/>
                  </a:cubicBezTo>
                  <a:cubicBezTo>
                    <a:pt x="134" y="83"/>
                    <a:pt x="134" y="83"/>
                    <a:pt x="134" y="84"/>
                  </a:cubicBezTo>
                  <a:cubicBezTo>
                    <a:pt x="134" y="84"/>
                    <a:pt x="135" y="84"/>
                    <a:pt x="136" y="84"/>
                  </a:cubicBezTo>
                  <a:cubicBezTo>
                    <a:pt x="136" y="84"/>
                    <a:pt x="137" y="84"/>
                    <a:pt x="138" y="84"/>
                  </a:cubicBezTo>
                  <a:cubicBezTo>
                    <a:pt x="139" y="83"/>
                    <a:pt x="139" y="82"/>
                    <a:pt x="140" y="82"/>
                  </a:cubicBezTo>
                  <a:cubicBezTo>
                    <a:pt x="140" y="53"/>
                    <a:pt x="140" y="53"/>
                    <a:pt x="140" y="53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48" y="91"/>
                    <a:pt x="148" y="91"/>
                    <a:pt x="148" y="91"/>
                  </a:cubicBezTo>
                  <a:cubicBezTo>
                    <a:pt x="140" y="91"/>
                    <a:pt x="140" y="91"/>
                    <a:pt x="140" y="91"/>
                  </a:cubicBezTo>
                  <a:cubicBezTo>
                    <a:pt x="140" y="86"/>
                    <a:pt x="140" y="86"/>
                    <a:pt x="140" y="86"/>
                  </a:cubicBezTo>
                  <a:cubicBezTo>
                    <a:pt x="139" y="88"/>
                    <a:pt x="137" y="89"/>
                    <a:pt x="136" y="90"/>
                  </a:cubicBezTo>
                  <a:cubicBezTo>
                    <a:pt x="134" y="91"/>
                    <a:pt x="133" y="91"/>
                    <a:pt x="131" y="91"/>
                  </a:cubicBezTo>
                  <a:cubicBezTo>
                    <a:pt x="130" y="91"/>
                    <a:pt x="128" y="91"/>
                    <a:pt x="127" y="89"/>
                  </a:cubicBezTo>
                  <a:cubicBezTo>
                    <a:pt x="126" y="88"/>
                    <a:pt x="126" y="87"/>
                    <a:pt x="126" y="84"/>
                  </a:cubicBezTo>
                  <a:lnTo>
                    <a:pt x="126" y="53"/>
                  </a:lnTo>
                  <a:close/>
                  <a:moveTo>
                    <a:pt x="98" y="62"/>
                  </a:moveTo>
                  <a:cubicBezTo>
                    <a:pt x="98" y="59"/>
                    <a:pt x="99" y="57"/>
                    <a:pt x="101" y="55"/>
                  </a:cubicBezTo>
                  <a:cubicBezTo>
                    <a:pt x="103" y="53"/>
                    <a:pt x="106" y="52"/>
                    <a:pt x="109" y="52"/>
                  </a:cubicBezTo>
                  <a:cubicBezTo>
                    <a:pt x="112" y="52"/>
                    <a:pt x="115" y="53"/>
                    <a:pt x="117" y="55"/>
                  </a:cubicBezTo>
                  <a:cubicBezTo>
                    <a:pt x="119" y="57"/>
                    <a:pt x="120" y="59"/>
                    <a:pt x="120" y="62"/>
                  </a:cubicBezTo>
                  <a:cubicBezTo>
                    <a:pt x="120" y="81"/>
                    <a:pt x="120" y="81"/>
                    <a:pt x="120" y="81"/>
                  </a:cubicBezTo>
                  <a:cubicBezTo>
                    <a:pt x="120" y="84"/>
                    <a:pt x="119" y="87"/>
                    <a:pt x="117" y="89"/>
                  </a:cubicBezTo>
                  <a:cubicBezTo>
                    <a:pt x="115" y="91"/>
                    <a:pt x="112" y="91"/>
                    <a:pt x="109" y="91"/>
                  </a:cubicBezTo>
                  <a:cubicBezTo>
                    <a:pt x="105" y="91"/>
                    <a:pt x="103" y="91"/>
                    <a:pt x="101" y="89"/>
                  </a:cubicBezTo>
                  <a:cubicBezTo>
                    <a:pt x="99" y="87"/>
                    <a:pt x="98" y="84"/>
                    <a:pt x="98" y="81"/>
                  </a:cubicBezTo>
                  <a:lnTo>
                    <a:pt x="98" y="62"/>
                  </a:lnTo>
                  <a:close/>
                  <a:moveTo>
                    <a:pt x="77" y="40"/>
                  </a:move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8" y="40"/>
                    <a:pt x="88" y="40"/>
                    <a:pt x="88" y="40"/>
                  </a:cubicBezTo>
                  <a:cubicBezTo>
                    <a:pt x="97" y="40"/>
                    <a:pt x="97" y="40"/>
                    <a:pt x="97" y="4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91"/>
                    <a:pt x="87" y="91"/>
                    <a:pt x="87" y="91"/>
                  </a:cubicBezTo>
                  <a:cubicBezTo>
                    <a:pt x="79" y="91"/>
                    <a:pt x="79" y="91"/>
                    <a:pt x="79" y="91"/>
                  </a:cubicBezTo>
                  <a:cubicBezTo>
                    <a:pt x="79" y="71"/>
                    <a:pt x="79" y="71"/>
                    <a:pt x="79" y="71"/>
                  </a:cubicBezTo>
                  <a:cubicBezTo>
                    <a:pt x="68" y="40"/>
                    <a:pt x="68" y="40"/>
                    <a:pt x="68" y="40"/>
                  </a:cubicBezTo>
                  <a:lnTo>
                    <a:pt x="77" y="40"/>
                  </a:lnTo>
                  <a:close/>
                  <a:moveTo>
                    <a:pt x="177" y="146"/>
                  </a:moveTo>
                  <a:cubicBezTo>
                    <a:pt x="177" y="160"/>
                    <a:pt x="166" y="171"/>
                    <a:pt x="152" y="171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54" y="171"/>
                    <a:pt x="43" y="160"/>
                    <a:pt x="43" y="146"/>
                  </a:cubicBezTo>
                  <a:cubicBezTo>
                    <a:pt x="43" y="127"/>
                    <a:pt x="43" y="127"/>
                    <a:pt x="43" y="127"/>
                  </a:cubicBezTo>
                  <a:cubicBezTo>
                    <a:pt x="43" y="113"/>
                    <a:pt x="54" y="102"/>
                    <a:pt x="68" y="102"/>
                  </a:cubicBezTo>
                  <a:cubicBezTo>
                    <a:pt x="152" y="102"/>
                    <a:pt x="152" y="102"/>
                    <a:pt x="152" y="102"/>
                  </a:cubicBezTo>
                  <a:cubicBezTo>
                    <a:pt x="166" y="102"/>
                    <a:pt x="177" y="113"/>
                    <a:pt x="177" y="127"/>
                  </a:cubicBezTo>
                  <a:lnTo>
                    <a:pt x="177" y="1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6" name="Freeform 16"/>
            <p:cNvSpPr>
              <a:spLocks noEditPoints="1"/>
            </p:cNvSpPr>
            <p:nvPr/>
          </p:nvSpPr>
          <p:spPr bwMode="auto">
            <a:xfrm>
              <a:off x="4697413" y="4705350"/>
              <a:ext cx="84138" cy="150812"/>
            </a:xfrm>
            <a:custGeom>
              <a:avLst/>
              <a:gdLst>
                <a:gd name="T0" fmla="*/ 10 w 20"/>
                <a:gd name="T1" fmla="*/ 0 h 36"/>
                <a:gd name="T2" fmla="*/ 3 w 20"/>
                <a:gd name="T3" fmla="*/ 3 h 36"/>
                <a:gd name="T4" fmla="*/ 0 w 20"/>
                <a:gd name="T5" fmla="*/ 10 h 36"/>
                <a:gd name="T6" fmla="*/ 0 w 20"/>
                <a:gd name="T7" fmla="*/ 25 h 36"/>
                <a:gd name="T8" fmla="*/ 2 w 20"/>
                <a:gd name="T9" fmla="*/ 33 h 36"/>
                <a:gd name="T10" fmla="*/ 9 w 20"/>
                <a:gd name="T11" fmla="*/ 36 h 36"/>
                <a:gd name="T12" fmla="*/ 17 w 20"/>
                <a:gd name="T13" fmla="*/ 33 h 36"/>
                <a:gd name="T14" fmla="*/ 20 w 20"/>
                <a:gd name="T15" fmla="*/ 25 h 36"/>
                <a:gd name="T16" fmla="*/ 20 w 20"/>
                <a:gd name="T17" fmla="*/ 23 h 36"/>
                <a:gd name="T18" fmla="*/ 13 w 20"/>
                <a:gd name="T19" fmla="*/ 23 h 36"/>
                <a:gd name="T20" fmla="*/ 13 w 20"/>
                <a:gd name="T21" fmla="*/ 25 h 36"/>
                <a:gd name="T22" fmla="*/ 12 w 20"/>
                <a:gd name="T23" fmla="*/ 29 h 36"/>
                <a:gd name="T24" fmla="*/ 10 w 20"/>
                <a:gd name="T25" fmla="*/ 30 h 36"/>
                <a:gd name="T26" fmla="*/ 7 w 20"/>
                <a:gd name="T27" fmla="*/ 29 h 36"/>
                <a:gd name="T28" fmla="*/ 7 w 20"/>
                <a:gd name="T29" fmla="*/ 25 h 36"/>
                <a:gd name="T30" fmla="*/ 7 w 20"/>
                <a:gd name="T31" fmla="*/ 19 h 36"/>
                <a:gd name="T32" fmla="*/ 20 w 20"/>
                <a:gd name="T33" fmla="*/ 19 h 36"/>
                <a:gd name="T34" fmla="*/ 20 w 20"/>
                <a:gd name="T35" fmla="*/ 10 h 36"/>
                <a:gd name="T36" fmla="*/ 17 w 20"/>
                <a:gd name="T37" fmla="*/ 3 h 36"/>
                <a:gd name="T38" fmla="*/ 10 w 20"/>
                <a:gd name="T39" fmla="*/ 0 h 36"/>
                <a:gd name="T40" fmla="*/ 13 w 20"/>
                <a:gd name="T41" fmla="*/ 13 h 36"/>
                <a:gd name="T42" fmla="*/ 7 w 20"/>
                <a:gd name="T43" fmla="*/ 13 h 36"/>
                <a:gd name="T44" fmla="*/ 7 w 20"/>
                <a:gd name="T45" fmla="*/ 10 h 36"/>
                <a:gd name="T46" fmla="*/ 7 w 20"/>
                <a:gd name="T47" fmla="*/ 7 h 36"/>
                <a:gd name="T48" fmla="*/ 10 w 20"/>
                <a:gd name="T49" fmla="*/ 6 h 36"/>
                <a:gd name="T50" fmla="*/ 12 w 20"/>
                <a:gd name="T51" fmla="*/ 7 h 36"/>
                <a:gd name="T52" fmla="*/ 13 w 20"/>
                <a:gd name="T53" fmla="*/ 10 h 36"/>
                <a:gd name="T54" fmla="*/ 13 w 20"/>
                <a:gd name="T55" fmla="*/ 1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" h="36">
                  <a:moveTo>
                    <a:pt x="10" y="0"/>
                  </a:moveTo>
                  <a:cubicBezTo>
                    <a:pt x="7" y="0"/>
                    <a:pt x="4" y="1"/>
                    <a:pt x="3" y="3"/>
                  </a:cubicBezTo>
                  <a:cubicBezTo>
                    <a:pt x="1" y="5"/>
                    <a:pt x="0" y="7"/>
                    <a:pt x="0" y="1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8"/>
                    <a:pt x="1" y="31"/>
                    <a:pt x="2" y="33"/>
                  </a:cubicBezTo>
                  <a:cubicBezTo>
                    <a:pt x="4" y="35"/>
                    <a:pt x="6" y="36"/>
                    <a:pt x="9" y="36"/>
                  </a:cubicBezTo>
                  <a:cubicBezTo>
                    <a:pt x="13" y="36"/>
                    <a:pt x="15" y="35"/>
                    <a:pt x="17" y="33"/>
                  </a:cubicBezTo>
                  <a:cubicBezTo>
                    <a:pt x="19" y="31"/>
                    <a:pt x="20" y="29"/>
                    <a:pt x="20" y="25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3" y="27"/>
                    <a:pt x="12" y="28"/>
                    <a:pt x="12" y="29"/>
                  </a:cubicBezTo>
                  <a:cubicBezTo>
                    <a:pt x="11" y="29"/>
                    <a:pt x="11" y="30"/>
                    <a:pt x="10" y="30"/>
                  </a:cubicBezTo>
                  <a:cubicBezTo>
                    <a:pt x="8" y="30"/>
                    <a:pt x="8" y="29"/>
                    <a:pt x="7" y="29"/>
                  </a:cubicBezTo>
                  <a:cubicBezTo>
                    <a:pt x="7" y="28"/>
                    <a:pt x="7" y="27"/>
                    <a:pt x="7" y="25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7"/>
                    <a:pt x="19" y="4"/>
                    <a:pt x="17" y="3"/>
                  </a:cubicBezTo>
                  <a:cubicBezTo>
                    <a:pt x="15" y="1"/>
                    <a:pt x="13" y="0"/>
                    <a:pt x="10" y="0"/>
                  </a:cubicBezTo>
                  <a:close/>
                  <a:moveTo>
                    <a:pt x="13" y="13"/>
                  </a:moveTo>
                  <a:cubicBezTo>
                    <a:pt x="7" y="13"/>
                    <a:pt x="7" y="13"/>
                    <a:pt x="7" y="13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9"/>
                    <a:pt x="7" y="8"/>
                    <a:pt x="7" y="7"/>
                  </a:cubicBezTo>
                  <a:cubicBezTo>
                    <a:pt x="8" y="6"/>
                    <a:pt x="9" y="6"/>
                    <a:pt x="10" y="6"/>
                  </a:cubicBezTo>
                  <a:cubicBezTo>
                    <a:pt x="11" y="6"/>
                    <a:pt x="11" y="6"/>
                    <a:pt x="12" y="7"/>
                  </a:cubicBezTo>
                  <a:cubicBezTo>
                    <a:pt x="12" y="8"/>
                    <a:pt x="13" y="9"/>
                    <a:pt x="13" y="10"/>
                  </a:cubicBezTo>
                  <a:lnTo>
                    <a:pt x="13" y="1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861947" y="1773325"/>
            <a:ext cx="534188" cy="534188"/>
            <a:chOff x="11395868" y="1690688"/>
            <a:chExt cx="557213" cy="557212"/>
          </a:xfrm>
          <a:solidFill>
            <a:srgbClr val="CCF2EA"/>
          </a:solidFill>
        </p:grpSpPr>
        <p:sp>
          <p:nvSpPr>
            <p:cNvPr id="48" name="Freeform 17"/>
            <p:cNvSpPr/>
            <p:nvPr/>
          </p:nvSpPr>
          <p:spPr bwMode="auto">
            <a:xfrm>
              <a:off x="11580018" y="1857375"/>
              <a:ext cx="71438" cy="93662"/>
            </a:xfrm>
            <a:custGeom>
              <a:avLst/>
              <a:gdLst>
                <a:gd name="T0" fmla="*/ 10 w 17"/>
                <a:gd name="T1" fmla="*/ 22 h 22"/>
                <a:gd name="T2" fmla="*/ 14 w 17"/>
                <a:gd name="T3" fmla="*/ 20 h 22"/>
                <a:gd name="T4" fmla="*/ 16 w 17"/>
                <a:gd name="T5" fmla="*/ 11 h 22"/>
                <a:gd name="T6" fmla="*/ 6 w 17"/>
                <a:gd name="T7" fmla="*/ 0 h 22"/>
                <a:gd name="T8" fmla="*/ 6 w 17"/>
                <a:gd name="T9" fmla="*/ 0 h 22"/>
                <a:gd name="T10" fmla="*/ 2 w 17"/>
                <a:gd name="T11" fmla="*/ 2 h 22"/>
                <a:gd name="T12" fmla="*/ 0 w 17"/>
                <a:gd name="T13" fmla="*/ 10 h 22"/>
                <a:gd name="T14" fmla="*/ 10 w 17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22">
                  <a:moveTo>
                    <a:pt x="10" y="22"/>
                  </a:moveTo>
                  <a:cubicBezTo>
                    <a:pt x="12" y="22"/>
                    <a:pt x="13" y="21"/>
                    <a:pt x="14" y="20"/>
                  </a:cubicBezTo>
                  <a:cubicBezTo>
                    <a:pt x="16" y="18"/>
                    <a:pt x="17" y="15"/>
                    <a:pt x="16" y="11"/>
                  </a:cubicBezTo>
                  <a:cubicBezTo>
                    <a:pt x="15" y="5"/>
                    <a:pt x="11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3" y="0"/>
                    <a:pt x="2" y="2"/>
                  </a:cubicBezTo>
                  <a:cubicBezTo>
                    <a:pt x="0" y="4"/>
                    <a:pt x="0" y="7"/>
                    <a:pt x="0" y="10"/>
                  </a:cubicBezTo>
                  <a:cubicBezTo>
                    <a:pt x="1" y="16"/>
                    <a:pt x="5" y="22"/>
                    <a:pt x="10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" name="Freeform 18"/>
            <p:cNvSpPr/>
            <p:nvPr/>
          </p:nvSpPr>
          <p:spPr bwMode="auto">
            <a:xfrm>
              <a:off x="11559381" y="2020888"/>
              <a:ext cx="107950" cy="76200"/>
            </a:xfrm>
            <a:custGeom>
              <a:avLst/>
              <a:gdLst>
                <a:gd name="T0" fmla="*/ 20 w 26"/>
                <a:gd name="T1" fmla="*/ 1 h 18"/>
                <a:gd name="T2" fmla="*/ 19 w 26"/>
                <a:gd name="T3" fmla="*/ 0 h 18"/>
                <a:gd name="T4" fmla="*/ 14 w 26"/>
                <a:gd name="T5" fmla="*/ 0 h 18"/>
                <a:gd name="T6" fmla="*/ 14 w 26"/>
                <a:gd name="T7" fmla="*/ 0 h 18"/>
                <a:gd name="T8" fmla="*/ 0 w 26"/>
                <a:gd name="T9" fmla="*/ 9 h 18"/>
                <a:gd name="T10" fmla="*/ 13 w 26"/>
                <a:gd name="T11" fmla="*/ 18 h 18"/>
                <a:gd name="T12" fmla="*/ 26 w 26"/>
                <a:gd name="T13" fmla="*/ 9 h 18"/>
                <a:gd name="T14" fmla="*/ 26 w 26"/>
                <a:gd name="T15" fmla="*/ 7 h 18"/>
                <a:gd name="T16" fmla="*/ 20 w 26"/>
                <a:gd name="T17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8">
                  <a:moveTo>
                    <a:pt x="20" y="1"/>
                  </a:moveTo>
                  <a:cubicBezTo>
                    <a:pt x="19" y="1"/>
                    <a:pt x="19" y="1"/>
                    <a:pt x="19" y="0"/>
                  </a:cubicBezTo>
                  <a:cubicBezTo>
                    <a:pt x="17" y="0"/>
                    <a:pt x="16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0" y="4"/>
                    <a:pt x="0" y="9"/>
                  </a:cubicBezTo>
                  <a:cubicBezTo>
                    <a:pt x="0" y="14"/>
                    <a:pt x="6" y="18"/>
                    <a:pt x="13" y="18"/>
                  </a:cubicBezTo>
                  <a:cubicBezTo>
                    <a:pt x="22" y="18"/>
                    <a:pt x="26" y="15"/>
                    <a:pt x="26" y="9"/>
                  </a:cubicBezTo>
                  <a:cubicBezTo>
                    <a:pt x="26" y="9"/>
                    <a:pt x="26" y="8"/>
                    <a:pt x="26" y="7"/>
                  </a:cubicBezTo>
                  <a:cubicBezTo>
                    <a:pt x="25" y="5"/>
                    <a:pt x="23" y="4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19"/>
            <p:cNvSpPr>
              <a:spLocks noEditPoints="1"/>
            </p:cNvSpPr>
            <p:nvPr/>
          </p:nvSpPr>
          <p:spPr bwMode="auto">
            <a:xfrm>
              <a:off x="11395868" y="1690688"/>
              <a:ext cx="557213" cy="557212"/>
            </a:xfrm>
            <a:custGeom>
              <a:avLst/>
              <a:gdLst>
                <a:gd name="T0" fmla="*/ 66 w 133"/>
                <a:gd name="T1" fmla="*/ 0 h 133"/>
                <a:gd name="T2" fmla="*/ 0 w 133"/>
                <a:gd name="T3" fmla="*/ 67 h 133"/>
                <a:gd name="T4" fmla="*/ 66 w 133"/>
                <a:gd name="T5" fmla="*/ 133 h 133"/>
                <a:gd name="T6" fmla="*/ 133 w 133"/>
                <a:gd name="T7" fmla="*/ 67 h 133"/>
                <a:gd name="T8" fmla="*/ 66 w 133"/>
                <a:gd name="T9" fmla="*/ 0 h 133"/>
                <a:gd name="T10" fmla="*/ 60 w 133"/>
                <a:gd name="T11" fmla="*/ 103 h 133"/>
                <a:gd name="T12" fmla="*/ 52 w 133"/>
                <a:gd name="T13" fmla="*/ 104 h 133"/>
                <a:gd name="T14" fmla="*/ 42 w 133"/>
                <a:gd name="T15" fmla="*/ 103 h 133"/>
                <a:gd name="T16" fmla="*/ 30 w 133"/>
                <a:gd name="T17" fmla="*/ 95 h 133"/>
                <a:gd name="T18" fmla="*/ 29 w 133"/>
                <a:gd name="T19" fmla="*/ 90 h 133"/>
                <a:gd name="T20" fmla="*/ 30 w 133"/>
                <a:gd name="T21" fmla="*/ 85 h 133"/>
                <a:gd name="T22" fmla="*/ 51 w 133"/>
                <a:gd name="T23" fmla="*/ 74 h 133"/>
                <a:gd name="T24" fmla="*/ 51 w 133"/>
                <a:gd name="T25" fmla="*/ 74 h 133"/>
                <a:gd name="T26" fmla="*/ 50 w 133"/>
                <a:gd name="T27" fmla="*/ 69 h 133"/>
                <a:gd name="T28" fmla="*/ 50 w 133"/>
                <a:gd name="T29" fmla="*/ 67 h 133"/>
                <a:gd name="T30" fmla="*/ 33 w 133"/>
                <a:gd name="T31" fmla="*/ 50 h 133"/>
                <a:gd name="T32" fmla="*/ 46 w 133"/>
                <a:gd name="T33" fmla="*/ 35 h 133"/>
                <a:gd name="T34" fmla="*/ 53 w 133"/>
                <a:gd name="T35" fmla="*/ 33 h 133"/>
                <a:gd name="T36" fmla="*/ 74 w 133"/>
                <a:gd name="T37" fmla="*/ 33 h 133"/>
                <a:gd name="T38" fmla="*/ 75 w 133"/>
                <a:gd name="T39" fmla="*/ 35 h 133"/>
                <a:gd name="T40" fmla="*/ 75 w 133"/>
                <a:gd name="T41" fmla="*/ 36 h 133"/>
                <a:gd name="T42" fmla="*/ 70 w 133"/>
                <a:gd name="T43" fmla="*/ 40 h 133"/>
                <a:gd name="T44" fmla="*/ 69 w 133"/>
                <a:gd name="T45" fmla="*/ 40 h 133"/>
                <a:gd name="T46" fmla="*/ 68 w 133"/>
                <a:gd name="T47" fmla="*/ 40 h 133"/>
                <a:gd name="T48" fmla="*/ 71 w 133"/>
                <a:gd name="T49" fmla="*/ 50 h 133"/>
                <a:gd name="T50" fmla="*/ 64 w 133"/>
                <a:gd name="T51" fmla="*/ 63 h 133"/>
                <a:gd name="T52" fmla="*/ 61 w 133"/>
                <a:gd name="T53" fmla="*/ 67 h 133"/>
                <a:gd name="T54" fmla="*/ 66 w 133"/>
                <a:gd name="T55" fmla="*/ 73 h 133"/>
                <a:gd name="T56" fmla="*/ 74 w 133"/>
                <a:gd name="T57" fmla="*/ 87 h 133"/>
                <a:gd name="T58" fmla="*/ 60 w 133"/>
                <a:gd name="T59" fmla="*/ 103 h 133"/>
                <a:gd name="T60" fmla="*/ 107 w 133"/>
                <a:gd name="T61" fmla="*/ 67 h 133"/>
                <a:gd name="T62" fmla="*/ 106 w 133"/>
                <a:gd name="T63" fmla="*/ 69 h 133"/>
                <a:gd name="T64" fmla="*/ 94 w 133"/>
                <a:gd name="T65" fmla="*/ 69 h 133"/>
                <a:gd name="T66" fmla="*/ 94 w 133"/>
                <a:gd name="T67" fmla="*/ 81 h 133"/>
                <a:gd name="T68" fmla="*/ 92 w 133"/>
                <a:gd name="T69" fmla="*/ 82 h 133"/>
                <a:gd name="T70" fmla="*/ 89 w 133"/>
                <a:gd name="T71" fmla="*/ 82 h 133"/>
                <a:gd name="T72" fmla="*/ 87 w 133"/>
                <a:gd name="T73" fmla="*/ 81 h 133"/>
                <a:gd name="T74" fmla="*/ 87 w 133"/>
                <a:gd name="T75" fmla="*/ 69 h 133"/>
                <a:gd name="T76" fmla="*/ 75 w 133"/>
                <a:gd name="T77" fmla="*/ 69 h 133"/>
                <a:gd name="T78" fmla="*/ 74 w 133"/>
                <a:gd name="T79" fmla="*/ 67 h 133"/>
                <a:gd name="T80" fmla="*/ 74 w 133"/>
                <a:gd name="T81" fmla="*/ 64 h 133"/>
                <a:gd name="T82" fmla="*/ 75 w 133"/>
                <a:gd name="T83" fmla="*/ 62 h 133"/>
                <a:gd name="T84" fmla="*/ 87 w 133"/>
                <a:gd name="T85" fmla="*/ 62 h 133"/>
                <a:gd name="T86" fmla="*/ 87 w 133"/>
                <a:gd name="T87" fmla="*/ 50 h 133"/>
                <a:gd name="T88" fmla="*/ 89 w 133"/>
                <a:gd name="T89" fmla="*/ 49 h 133"/>
                <a:gd name="T90" fmla="*/ 92 w 133"/>
                <a:gd name="T91" fmla="*/ 49 h 133"/>
                <a:gd name="T92" fmla="*/ 94 w 133"/>
                <a:gd name="T93" fmla="*/ 50 h 133"/>
                <a:gd name="T94" fmla="*/ 94 w 133"/>
                <a:gd name="T95" fmla="*/ 62 h 133"/>
                <a:gd name="T96" fmla="*/ 106 w 133"/>
                <a:gd name="T97" fmla="*/ 62 h 133"/>
                <a:gd name="T98" fmla="*/ 107 w 133"/>
                <a:gd name="T99" fmla="*/ 64 h 133"/>
                <a:gd name="T100" fmla="*/ 107 w 133"/>
                <a:gd name="T101" fmla="*/ 6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3" h="133">
                  <a:moveTo>
                    <a:pt x="66" y="0"/>
                  </a:moveTo>
                  <a:cubicBezTo>
                    <a:pt x="29" y="0"/>
                    <a:pt x="0" y="30"/>
                    <a:pt x="0" y="67"/>
                  </a:cubicBezTo>
                  <a:cubicBezTo>
                    <a:pt x="0" y="103"/>
                    <a:pt x="29" y="133"/>
                    <a:pt x="66" y="133"/>
                  </a:cubicBezTo>
                  <a:cubicBezTo>
                    <a:pt x="103" y="133"/>
                    <a:pt x="133" y="103"/>
                    <a:pt x="133" y="67"/>
                  </a:cubicBezTo>
                  <a:cubicBezTo>
                    <a:pt x="133" y="30"/>
                    <a:pt x="103" y="0"/>
                    <a:pt x="66" y="0"/>
                  </a:cubicBezTo>
                  <a:close/>
                  <a:moveTo>
                    <a:pt x="60" y="103"/>
                  </a:moveTo>
                  <a:cubicBezTo>
                    <a:pt x="58" y="104"/>
                    <a:pt x="55" y="104"/>
                    <a:pt x="52" y="104"/>
                  </a:cubicBezTo>
                  <a:cubicBezTo>
                    <a:pt x="48" y="104"/>
                    <a:pt x="45" y="104"/>
                    <a:pt x="42" y="103"/>
                  </a:cubicBezTo>
                  <a:cubicBezTo>
                    <a:pt x="36" y="101"/>
                    <a:pt x="32" y="99"/>
                    <a:pt x="30" y="95"/>
                  </a:cubicBezTo>
                  <a:cubicBezTo>
                    <a:pt x="29" y="94"/>
                    <a:pt x="29" y="92"/>
                    <a:pt x="29" y="90"/>
                  </a:cubicBezTo>
                  <a:cubicBezTo>
                    <a:pt x="29" y="88"/>
                    <a:pt x="29" y="87"/>
                    <a:pt x="30" y="85"/>
                  </a:cubicBezTo>
                  <a:cubicBezTo>
                    <a:pt x="33" y="78"/>
                    <a:pt x="42" y="74"/>
                    <a:pt x="51" y="74"/>
                  </a:cubicBezTo>
                  <a:cubicBezTo>
                    <a:pt x="51" y="74"/>
                    <a:pt x="51" y="74"/>
                    <a:pt x="51" y="74"/>
                  </a:cubicBezTo>
                  <a:cubicBezTo>
                    <a:pt x="50" y="72"/>
                    <a:pt x="50" y="71"/>
                    <a:pt x="50" y="69"/>
                  </a:cubicBezTo>
                  <a:cubicBezTo>
                    <a:pt x="50" y="69"/>
                    <a:pt x="50" y="68"/>
                    <a:pt x="50" y="67"/>
                  </a:cubicBezTo>
                  <a:cubicBezTo>
                    <a:pt x="40" y="67"/>
                    <a:pt x="33" y="60"/>
                    <a:pt x="33" y="50"/>
                  </a:cubicBezTo>
                  <a:cubicBezTo>
                    <a:pt x="33" y="44"/>
                    <a:pt x="39" y="37"/>
                    <a:pt x="46" y="35"/>
                  </a:cubicBezTo>
                  <a:cubicBezTo>
                    <a:pt x="48" y="34"/>
                    <a:pt x="51" y="33"/>
                    <a:pt x="53" y="33"/>
                  </a:cubicBezTo>
                  <a:cubicBezTo>
                    <a:pt x="74" y="33"/>
                    <a:pt x="74" y="33"/>
                    <a:pt x="74" y="33"/>
                  </a:cubicBezTo>
                  <a:cubicBezTo>
                    <a:pt x="75" y="33"/>
                    <a:pt x="75" y="34"/>
                    <a:pt x="75" y="35"/>
                  </a:cubicBezTo>
                  <a:cubicBezTo>
                    <a:pt x="76" y="35"/>
                    <a:pt x="75" y="36"/>
                    <a:pt x="75" y="36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70" y="40"/>
                    <a:pt x="70" y="40"/>
                    <a:pt x="69" y="40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70" y="43"/>
                    <a:pt x="71" y="46"/>
                    <a:pt x="71" y="50"/>
                  </a:cubicBezTo>
                  <a:cubicBezTo>
                    <a:pt x="71" y="55"/>
                    <a:pt x="69" y="59"/>
                    <a:pt x="64" y="63"/>
                  </a:cubicBezTo>
                  <a:cubicBezTo>
                    <a:pt x="61" y="65"/>
                    <a:pt x="61" y="66"/>
                    <a:pt x="61" y="67"/>
                  </a:cubicBezTo>
                  <a:cubicBezTo>
                    <a:pt x="61" y="68"/>
                    <a:pt x="63" y="71"/>
                    <a:pt x="66" y="73"/>
                  </a:cubicBezTo>
                  <a:cubicBezTo>
                    <a:pt x="72" y="77"/>
                    <a:pt x="74" y="81"/>
                    <a:pt x="74" y="87"/>
                  </a:cubicBezTo>
                  <a:cubicBezTo>
                    <a:pt x="74" y="94"/>
                    <a:pt x="69" y="101"/>
                    <a:pt x="60" y="103"/>
                  </a:cubicBezTo>
                  <a:close/>
                  <a:moveTo>
                    <a:pt x="107" y="67"/>
                  </a:moveTo>
                  <a:cubicBezTo>
                    <a:pt x="107" y="68"/>
                    <a:pt x="107" y="69"/>
                    <a:pt x="106" y="69"/>
                  </a:cubicBezTo>
                  <a:cubicBezTo>
                    <a:pt x="94" y="69"/>
                    <a:pt x="94" y="69"/>
                    <a:pt x="94" y="69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4" y="82"/>
                    <a:pt x="93" y="82"/>
                    <a:pt x="92" y="82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88" y="82"/>
                    <a:pt x="87" y="82"/>
                    <a:pt x="87" y="81"/>
                  </a:cubicBezTo>
                  <a:cubicBezTo>
                    <a:pt x="87" y="69"/>
                    <a:pt x="87" y="69"/>
                    <a:pt x="87" y="69"/>
                  </a:cubicBezTo>
                  <a:cubicBezTo>
                    <a:pt x="75" y="69"/>
                    <a:pt x="75" y="69"/>
                    <a:pt x="75" y="69"/>
                  </a:cubicBezTo>
                  <a:cubicBezTo>
                    <a:pt x="74" y="69"/>
                    <a:pt x="74" y="68"/>
                    <a:pt x="74" y="67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4" y="63"/>
                    <a:pt x="74" y="62"/>
                    <a:pt x="75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7" y="50"/>
                    <a:pt x="87" y="50"/>
                    <a:pt x="87" y="50"/>
                  </a:cubicBezTo>
                  <a:cubicBezTo>
                    <a:pt x="87" y="49"/>
                    <a:pt x="88" y="49"/>
                    <a:pt x="89" y="49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3" y="49"/>
                    <a:pt x="94" y="49"/>
                    <a:pt x="94" y="50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6" y="62"/>
                    <a:pt x="106" y="62"/>
                    <a:pt x="106" y="62"/>
                  </a:cubicBezTo>
                  <a:cubicBezTo>
                    <a:pt x="107" y="62"/>
                    <a:pt x="107" y="63"/>
                    <a:pt x="107" y="64"/>
                  </a:cubicBezTo>
                  <a:lnTo>
                    <a:pt x="107" y="6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6" name="Freeform 32"/>
          <p:cNvSpPr>
            <a:spLocks noEditPoints="1"/>
          </p:cNvSpPr>
          <p:nvPr/>
        </p:nvSpPr>
        <p:spPr bwMode="auto">
          <a:xfrm>
            <a:off x="8002294" y="2797565"/>
            <a:ext cx="957277" cy="479399"/>
          </a:xfrm>
          <a:custGeom>
            <a:avLst/>
            <a:gdLst>
              <a:gd name="T0" fmla="*/ 101 w 238"/>
              <a:gd name="T1" fmla="*/ 35 h 119"/>
              <a:gd name="T2" fmla="*/ 190 w 238"/>
              <a:gd name="T3" fmla="*/ 50 h 119"/>
              <a:gd name="T4" fmla="*/ 157 w 238"/>
              <a:gd name="T5" fmla="*/ 59 h 119"/>
              <a:gd name="T6" fmla="*/ 147 w 238"/>
              <a:gd name="T7" fmla="*/ 41 h 119"/>
              <a:gd name="T8" fmla="*/ 116 w 238"/>
              <a:gd name="T9" fmla="*/ 41 h 119"/>
              <a:gd name="T10" fmla="*/ 139 w 238"/>
              <a:gd name="T11" fmla="*/ 87 h 119"/>
              <a:gd name="T12" fmla="*/ 238 w 238"/>
              <a:gd name="T13" fmla="*/ 59 h 119"/>
              <a:gd name="T14" fmla="*/ 95 w 238"/>
              <a:gd name="T15" fmla="*/ 21 h 119"/>
              <a:gd name="T16" fmla="*/ 93 w 238"/>
              <a:gd name="T17" fmla="*/ 21 h 119"/>
              <a:gd name="T18" fmla="*/ 83 w 238"/>
              <a:gd name="T19" fmla="*/ 0 h 119"/>
              <a:gd name="T20" fmla="*/ 52 w 238"/>
              <a:gd name="T21" fmla="*/ 4 h 119"/>
              <a:gd name="T22" fmla="*/ 65 w 238"/>
              <a:gd name="T23" fmla="*/ 29 h 119"/>
              <a:gd name="T24" fmla="*/ 29 w 238"/>
              <a:gd name="T25" fmla="*/ 119 h 119"/>
              <a:gd name="T26" fmla="*/ 128 w 238"/>
              <a:gd name="T27" fmla="*/ 91 h 119"/>
              <a:gd name="T28" fmla="*/ 101 w 238"/>
              <a:gd name="T29" fmla="*/ 35 h 119"/>
              <a:gd name="T30" fmla="*/ 56 w 238"/>
              <a:gd name="T31" fmla="*/ 86 h 119"/>
              <a:gd name="T32" fmla="*/ 74 w 238"/>
              <a:gd name="T33" fmla="*/ 47 h 119"/>
              <a:gd name="T34" fmla="*/ 89 w 238"/>
              <a:gd name="T35" fmla="*/ 78 h 119"/>
              <a:gd name="T36" fmla="*/ 56 w 238"/>
              <a:gd name="T37" fmla="*/ 86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38" h="119">
                <a:moveTo>
                  <a:pt x="101" y="35"/>
                </a:moveTo>
                <a:cubicBezTo>
                  <a:pt x="149" y="21"/>
                  <a:pt x="190" y="50"/>
                  <a:pt x="190" y="50"/>
                </a:cubicBezTo>
                <a:cubicBezTo>
                  <a:pt x="157" y="59"/>
                  <a:pt x="157" y="59"/>
                  <a:pt x="157" y="59"/>
                </a:cubicBezTo>
                <a:cubicBezTo>
                  <a:pt x="147" y="41"/>
                  <a:pt x="147" y="41"/>
                  <a:pt x="147" y="41"/>
                </a:cubicBezTo>
                <a:cubicBezTo>
                  <a:pt x="138" y="40"/>
                  <a:pt x="127" y="39"/>
                  <a:pt x="116" y="41"/>
                </a:cubicBezTo>
                <a:cubicBezTo>
                  <a:pt x="139" y="87"/>
                  <a:pt x="139" y="87"/>
                  <a:pt x="139" y="87"/>
                </a:cubicBezTo>
                <a:cubicBezTo>
                  <a:pt x="238" y="59"/>
                  <a:pt x="238" y="59"/>
                  <a:pt x="238" y="59"/>
                </a:cubicBezTo>
                <a:cubicBezTo>
                  <a:pt x="238" y="59"/>
                  <a:pt x="202" y="3"/>
                  <a:pt x="95" y="21"/>
                </a:cubicBezTo>
                <a:cubicBezTo>
                  <a:pt x="95" y="21"/>
                  <a:pt x="94" y="21"/>
                  <a:pt x="93" y="21"/>
                </a:cubicBezTo>
                <a:cubicBezTo>
                  <a:pt x="83" y="0"/>
                  <a:pt x="83" y="0"/>
                  <a:pt x="83" y="0"/>
                </a:cubicBezTo>
                <a:cubicBezTo>
                  <a:pt x="52" y="4"/>
                  <a:pt x="52" y="4"/>
                  <a:pt x="52" y="4"/>
                </a:cubicBezTo>
                <a:cubicBezTo>
                  <a:pt x="65" y="29"/>
                  <a:pt x="65" y="29"/>
                  <a:pt x="65" y="29"/>
                </a:cubicBezTo>
                <a:cubicBezTo>
                  <a:pt x="0" y="56"/>
                  <a:pt x="29" y="119"/>
                  <a:pt x="29" y="119"/>
                </a:cubicBezTo>
                <a:cubicBezTo>
                  <a:pt x="128" y="91"/>
                  <a:pt x="128" y="91"/>
                  <a:pt x="128" y="91"/>
                </a:cubicBezTo>
                <a:lnTo>
                  <a:pt x="101" y="35"/>
                </a:lnTo>
                <a:close/>
                <a:moveTo>
                  <a:pt x="56" y="86"/>
                </a:moveTo>
                <a:cubicBezTo>
                  <a:pt x="56" y="86"/>
                  <a:pt x="46" y="65"/>
                  <a:pt x="74" y="47"/>
                </a:cubicBezTo>
                <a:cubicBezTo>
                  <a:pt x="89" y="78"/>
                  <a:pt x="89" y="78"/>
                  <a:pt x="89" y="78"/>
                </a:cubicBezTo>
                <a:lnTo>
                  <a:pt x="56" y="86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0049252" y="3710706"/>
            <a:ext cx="590498" cy="369823"/>
            <a:chOff x="3913188" y="3711575"/>
            <a:chExt cx="615950" cy="385763"/>
          </a:xfrm>
          <a:solidFill>
            <a:srgbClr val="CCF2EA"/>
          </a:solidFill>
        </p:grpSpPr>
        <p:sp>
          <p:nvSpPr>
            <p:cNvPr id="45" name="Freeform 33"/>
            <p:cNvSpPr>
              <a:spLocks noEditPoints="1"/>
            </p:cNvSpPr>
            <p:nvPr/>
          </p:nvSpPr>
          <p:spPr bwMode="auto">
            <a:xfrm>
              <a:off x="3913188" y="3711575"/>
              <a:ext cx="314325" cy="377825"/>
            </a:xfrm>
            <a:custGeom>
              <a:avLst/>
              <a:gdLst>
                <a:gd name="T0" fmla="*/ 57 w 75"/>
                <a:gd name="T1" fmla="*/ 41 h 90"/>
                <a:gd name="T2" fmla="*/ 71 w 75"/>
                <a:gd name="T3" fmla="*/ 24 h 90"/>
                <a:gd name="T4" fmla="*/ 46 w 75"/>
                <a:gd name="T5" fmla="*/ 0 h 90"/>
                <a:gd name="T6" fmla="*/ 20 w 75"/>
                <a:gd name="T7" fmla="*/ 0 h 90"/>
                <a:gd name="T8" fmla="*/ 19 w 75"/>
                <a:gd name="T9" fmla="*/ 0 h 90"/>
                <a:gd name="T10" fmla="*/ 0 w 75"/>
                <a:gd name="T11" fmla="*/ 0 h 90"/>
                <a:gd name="T12" fmla="*/ 0 w 75"/>
                <a:gd name="T13" fmla="*/ 89 h 90"/>
                <a:gd name="T14" fmla="*/ 19 w 75"/>
                <a:gd name="T15" fmla="*/ 89 h 90"/>
                <a:gd name="T16" fmla="*/ 20 w 75"/>
                <a:gd name="T17" fmla="*/ 89 h 90"/>
                <a:gd name="T18" fmla="*/ 46 w 75"/>
                <a:gd name="T19" fmla="*/ 89 h 90"/>
                <a:gd name="T20" fmla="*/ 74 w 75"/>
                <a:gd name="T21" fmla="*/ 63 h 90"/>
                <a:gd name="T22" fmla="*/ 57 w 75"/>
                <a:gd name="T23" fmla="*/ 41 h 90"/>
                <a:gd name="T24" fmla="*/ 20 w 75"/>
                <a:gd name="T25" fmla="*/ 16 h 90"/>
                <a:gd name="T26" fmla="*/ 42 w 75"/>
                <a:gd name="T27" fmla="*/ 16 h 90"/>
                <a:gd name="T28" fmla="*/ 46 w 75"/>
                <a:gd name="T29" fmla="*/ 16 h 90"/>
                <a:gd name="T30" fmla="*/ 52 w 75"/>
                <a:gd name="T31" fmla="*/ 25 h 90"/>
                <a:gd name="T32" fmla="*/ 44 w 75"/>
                <a:gd name="T33" fmla="*/ 36 h 90"/>
                <a:gd name="T34" fmla="*/ 20 w 75"/>
                <a:gd name="T35" fmla="*/ 36 h 90"/>
                <a:gd name="T36" fmla="*/ 20 w 75"/>
                <a:gd name="T37" fmla="*/ 16 h 90"/>
                <a:gd name="T38" fmla="*/ 44 w 75"/>
                <a:gd name="T39" fmla="*/ 73 h 90"/>
                <a:gd name="T40" fmla="*/ 43 w 75"/>
                <a:gd name="T41" fmla="*/ 73 h 90"/>
                <a:gd name="T42" fmla="*/ 20 w 75"/>
                <a:gd name="T43" fmla="*/ 73 h 90"/>
                <a:gd name="T44" fmla="*/ 20 w 75"/>
                <a:gd name="T45" fmla="*/ 49 h 90"/>
                <a:gd name="T46" fmla="*/ 46 w 75"/>
                <a:gd name="T47" fmla="*/ 49 h 90"/>
                <a:gd name="T48" fmla="*/ 55 w 75"/>
                <a:gd name="T49" fmla="*/ 62 h 90"/>
                <a:gd name="T50" fmla="*/ 44 w 75"/>
                <a:gd name="T5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5" h="90">
                  <a:moveTo>
                    <a:pt x="57" y="41"/>
                  </a:moveTo>
                  <a:cubicBezTo>
                    <a:pt x="57" y="41"/>
                    <a:pt x="71" y="40"/>
                    <a:pt x="71" y="24"/>
                  </a:cubicBezTo>
                  <a:cubicBezTo>
                    <a:pt x="71" y="8"/>
                    <a:pt x="60" y="0"/>
                    <a:pt x="46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19" y="89"/>
                    <a:pt x="19" y="89"/>
                    <a:pt x="19" y="89"/>
                  </a:cubicBezTo>
                  <a:cubicBezTo>
                    <a:pt x="20" y="89"/>
                    <a:pt x="20" y="89"/>
                    <a:pt x="20" y="89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6" y="89"/>
                    <a:pt x="74" y="90"/>
                    <a:pt x="74" y="63"/>
                  </a:cubicBezTo>
                  <a:cubicBezTo>
                    <a:pt x="74" y="63"/>
                    <a:pt x="75" y="41"/>
                    <a:pt x="57" y="41"/>
                  </a:cubicBezTo>
                  <a:close/>
                  <a:moveTo>
                    <a:pt x="20" y="16"/>
                  </a:moveTo>
                  <a:cubicBezTo>
                    <a:pt x="42" y="16"/>
                    <a:pt x="42" y="16"/>
                    <a:pt x="42" y="16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46" y="16"/>
                    <a:pt x="52" y="16"/>
                    <a:pt x="52" y="25"/>
                  </a:cubicBezTo>
                  <a:cubicBezTo>
                    <a:pt x="52" y="34"/>
                    <a:pt x="48" y="36"/>
                    <a:pt x="44" y="36"/>
                  </a:cubicBezTo>
                  <a:cubicBezTo>
                    <a:pt x="20" y="36"/>
                    <a:pt x="20" y="36"/>
                    <a:pt x="20" y="36"/>
                  </a:cubicBezTo>
                  <a:lnTo>
                    <a:pt x="20" y="16"/>
                  </a:lnTo>
                  <a:close/>
                  <a:moveTo>
                    <a:pt x="44" y="73"/>
                  </a:moveTo>
                  <a:cubicBezTo>
                    <a:pt x="44" y="73"/>
                    <a:pt x="43" y="73"/>
                    <a:pt x="43" y="73"/>
                  </a:cubicBezTo>
                  <a:cubicBezTo>
                    <a:pt x="20" y="73"/>
                    <a:pt x="20" y="73"/>
                    <a:pt x="20" y="73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46" y="49"/>
                    <a:pt x="46" y="49"/>
                    <a:pt x="46" y="49"/>
                  </a:cubicBezTo>
                  <a:cubicBezTo>
                    <a:pt x="46" y="49"/>
                    <a:pt x="55" y="49"/>
                    <a:pt x="55" y="62"/>
                  </a:cubicBezTo>
                  <a:cubicBezTo>
                    <a:pt x="55" y="72"/>
                    <a:pt x="48" y="73"/>
                    <a:pt x="44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34"/>
            <p:cNvSpPr>
              <a:spLocks noEditPoints="1"/>
            </p:cNvSpPr>
            <p:nvPr/>
          </p:nvSpPr>
          <p:spPr bwMode="auto">
            <a:xfrm>
              <a:off x="4227513" y="3808413"/>
              <a:ext cx="301625" cy="288925"/>
            </a:xfrm>
            <a:custGeom>
              <a:avLst/>
              <a:gdLst>
                <a:gd name="T0" fmla="*/ 36 w 72"/>
                <a:gd name="T1" fmla="*/ 0 h 69"/>
                <a:gd name="T2" fmla="*/ 2 w 72"/>
                <a:gd name="T3" fmla="*/ 34 h 69"/>
                <a:gd name="T4" fmla="*/ 36 w 72"/>
                <a:gd name="T5" fmla="*/ 68 h 69"/>
                <a:gd name="T6" fmla="*/ 66 w 72"/>
                <a:gd name="T7" fmla="*/ 44 h 69"/>
                <a:gd name="T8" fmla="*/ 51 w 72"/>
                <a:gd name="T9" fmla="*/ 44 h 69"/>
                <a:gd name="T10" fmla="*/ 37 w 72"/>
                <a:gd name="T11" fmla="*/ 54 h 69"/>
                <a:gd name="T12" fmla="*/ 21 w 72"/>
                <a:gd name="T13" fmla="*/ 38 h 69"/>
                <a:gd name="T14" fmla="*/ 67 w 72"/>
                <a:gd name="T15" fmla="*/ 38 h 69"/>
                <a:gd name="T16" fmla="*/ 36 w 72"/>
                <a:gd name="T17" fmla="*/ 0 h 69"/>
                <a:gd name="T18" fmla="*/ 21 w 72"/>
                <a:gd name="T19" fmla="*/ 26 h 69"/>
                <a:gd name="T20" fmla="*/ 37 w 72"/>
                <a:gd name="T21" fmla="*/ 13 h 69"/>
                <a:gd name="T22" fmla="*/ 50 w 72"/>
                <a:gd name="T23" fmla="*/ 26 h 69"/>
                <a:gd name="T24" fmla="*/ 21 w 72"/>
                <a:gd name="T25" fmla="*/ 2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69">
                  <a:moveTo>
                    <a:pt x="36" y="0"/>
                  </a:moveTo>
                  <a:cubicBezTo>
                    <a:pt x="2" y="0"/>
                    <a:pt x="2" y="34"/>
                    <a:pt x="2" y="34"/>
                  </a:cubicBezTo>
                  <a:cubicBezTo>
                    <a:pt x="2" y="34"/>
                    <a:pt x="0" y="68"/>
                    <a:pt x="36" y="68"/>
                  </a:cubicBezTo>
                  <a:cubicBezTo>
                    <a:pt x="36" y="68"/>
                    <a:pt x="66" y="69"/>
                    <a:pt x="66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54"/>
                    <a:pt x="37" y="54"/>
                  </a:cubicBezTo>
                  <a:cubicBezTo>
                    <a:pt x="37" y="54"/>
                    <a:pt x="21" y="55"/>
                    <a:pt x="21" y="38"/>
                  </a:cubicBezTo>
                  <a:cubicBezTo>
                    <a:pt x="67" y="38"/>
                    <a:pt x="67" y="38"/>
                    <a:pt x="67" y="38"/>
                  </a:cubicBezTo>
                  <a:cubicBezTo>
                    <a:pt x="67" y="38"/>
                    <a:pt x="72" y="0"/>
                    <a:pt x="36" y="0"/>
                  </a:cubicBezTo>
                  <a:close/>
                  <a:moveTo>
                    <a:pt x="21" y="26"/>
                  </a:moveTo>
                  <a:cubicBezTo>
                    <a:pt x="21" y="26"/>
                    <a:pt x="23" y="13"/>
                    <a:pt x="37" y="13"/>
                  </a:cubicBezTo>
                  <a:cubicBezTo>
                    <a:pt x="50" y="13"/>
                    <a:pt x="50" y="26"/>
                    <a:pt x="50" y="26"/>
                  </a:cubicBezTo>
                  <a:lnTo>
                    <a:pt x="21" y="2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" name="Rectangle 35"/>
            <p:cNvSpPr>
              <a:spLocks noChangeArrowheads="1"/>
            </p:cNvSpPr>
            <p:nvPr/>
          </p:nvSpPr>
          <p:spPr bwMode="auto">
            <a:xfrm>
              <a:off x="4298951" y="3736975"/>
              <a:ext cx="155575" cy="412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8" name="Freeform 37"/>
          <p:cNvSpPr/>
          <p:nvPr/>
        </p:nvSpPr>
        <p:spPr bwMode="auto">
          <a:xfrm>
            <a:off x="9329393" y="2449050"/>
            <a:ext cx="837046" cy="806608"/>
          </a:xfrm>
          <a:custGeom>
            <a:avLst/>
            <a:gdLst>
              <a:gd name="T0" fmla="*/ 0 w 208"/>
              <a:gd name="T1" fmla="*/ 68 h 201"/>
              <a:gd name="T2" fmla="*/ 8 w 208"/>
              <a:gd name="T3" fmla="*/ 78 h 201"/>
              <a:gd name="T4" fmla="*/ 31 w 208"/>
              <a:gd name="T5" fmla="*/ 72 h 201"/>
              <a:gd name="T6" fmla="*/ 64 w 208"/>
              <a:gd name="T7" fmla="*/ 172 h 201"/>
              <a:gd name="T8" fmla="*/ 106 w 208"/>
              <a:gd name="T9" fmla="*/ 189 h 201"/>
              <a:gd name="T10" fmla="*/ 197 w 208"/>
              <a:gd name="T11" fmla="*/ 62 h 201"/>
              <a:gd name="T12" fmla="*/ 114 w 208"/>
              <a:gd name="T13" fmla="*/ 67 h 201"/>
              <a:gd name="T14" fmla="*/ 137 w 208"/>
              <a:gd name="T15" fmla="*/ 94 h 201"/>
              <a:gd name="T16" fmla="*/ 109 w 208"/>
              <a:gd name="T17" fmla="*/ 130 h 201"/>
              <a:gd name="T18" fmla="*/ 93 w 208"/>
              <a:gd name="T19" fmla="*/ 90 h 201"/>
              <a:gd name="T20" fmla="*/ 60 w 208"/>
              <a:gd name="T21" fmla="*/ 22 h 201"/>
              <a:gd name="T22" fmla="*/ 0 w 208"/>
              <a:gd name="T23" fmla="*/ 68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" h="201">
                <a:moveTo>
                  <a:pt x="0" y="68"/>
                </a:moveTo>
                <a:cubicBezTo>
                  <a:pt x="8" y="78"/>
                  <a:pt x="8" y="78"/>
                  <a:pt x="8" y="78"/>
                </a:cubicBezTo>
                <a:cubicBezTo>
                  <a:pt x="8" y="78"/>
                  <a:pt x="25" y="65"/>
                  <a:pt x="31" y="72"/>
                </a:cubicBezTo>
                <a:cubicBezTo>
                  <a:pt x="36" y="78"/>
                  <a:pt x="57" y="157"/>
                  <a:pt x="64" y="172"/>
                </a:cubicBezTo>
                <a:cubicBezTo>
                  <a:pt x="70" y="184"/>
                  <a:pt x="87" y="201"/>
                  <a:pt x="106" y="189"/>
                </a:cubicBezTo>
                <a:cubicBezTo>
                  <a:pt x="125" y="177"/>
                  <a:pt x="186" y="124"/>
                  <a:pt x="197" y="62"/>
                </a:cubicBezTo>
                <a:cubicBezTo>
                  <a:pt x="208" y="0"/>
                  <a:pt x="123" y="13"/>
                  <a:pt x="114" y="67"/>
                </a:cubicBezTo>
                <a:cubicBezTo>
                  <a:pt x="137" y="54"/>
                  <a:pt x="149" y="73"/>
                  <a:pt x="137" y="94"/>
                </a:cubicBezTo>
                <a:cubicBezTo>
                  <a:pt x="126" y="116"/>
                  <a:pt x="115" y="130"/>
                  <a:pt x="109" y="130"/>
                </a:cubicBezTo>
                <a:cubicBezTo>
                  <a:pt x="104" y="130"/>
                  <a:pt x="100" y="116"/>
                  <a:pt x="93" y="90"/>
                </a:cubicBezTo>
                <a:cubicBezTo>
                  <a:pt x="87" y="64"/>
                  <a:pt x="87" y="17"/>
                  <a:pt x="60" y="22"/>
                </a:cubicBezTo>
                <a:cubicBezTo>
                  <a:pt x="34" y="27"/>
                  <a:pt x="0" y="68"/>
                  <a:pt x="0" y="68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7407230" y="1217830"/>
            <a:ext cx="905533" cy="905531"/>
            <a:chOff x="1157288" y="1111250"/>
            <a:chExt cx="944563" cy="944562"/>
          </a:xfrm>
          <a:solidFill>
            <a:srgbClr val="CCF2EA"/>
          </a:solidFill>
        </p:grpSpPr>
        <p:sp>
          <p:nvSpPr>
            <p:cNvPr id="40" name="Freeform 45"/>
            <p:cNvSpPr/>
            <p:nvPr/>
          </p:nvSpPr>
          <p:spPr bwMode="auto">
            <a:xfrm>
              <a:off x="1463676" y="1111250"/>
              <a:ext cx="360363" cy="357187"/>
            </a:xfrm>
            <a:custGeom>
              <a:avLst/>
              <a:gdLst>
                <a:gd name="T0" fmla="*/ 86 w 86"/>
                <a:gd name="T1" fmla="*/ 10 h 85"/>
                <a:gd name="T2" fmla="*/ 40 w 86"/>
                <a:gd name="T3" fmla="*/ 0 h 85"/>
                <a:gd name="T4" fmla="*/ 0 w 86"/>
                <a:gd name="T5" fmla="*/ 8 h 85"/>
                <a:gd name="T6" fmla="*/ 86 w 86"/>
                <a:gd name="T7" fmla="*/ 85 h 85"/>
                <a:gd name="T8" fmla="*/ 86 w 86"/>
                <a:gd name="T9" fmla="*/ 1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5">
                  <a:moveTo>
                    <a:pt x="86" y="10"/>
                  </a:moveTo>
                  <a:cubicBezTo>
                    <a:pt x="71" y="4"/>
                    <a:pt x="56" y="0"/>
                    <a:pt x="40" y="0"/>
                  </a:cubicBezTo>
                  <a:cubicBezTo>
                    <a:pt x="26" y="0"/>
                    <a:pt x="13" y="3"/>
                    <a:pt x="0" y="8"/>
                  </a:cubicBezTo>
                  <a:cubicBezTo>
                    <a:pt x="3" y="10"/>
                    <a:pt x="82" y="82"/>
                    <a:pt x="86" y="85"/>
                  </a:cubicBezTo>
                  <a:cubicBezTo>
                    <a:pt x="86" y="80"/>
                    <a:pt x="86" y="12"/>
                    <a:pt x="86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" name="Freeform 46"/>
            <p:cNvSpPr/>
            <p:nvPr/>
          </p:nvSpPr>
          <p:spPr bwMode="auto">
            <a:xfrm>
              <a:off x="1190626" y="1581150"/>
              <a:ext cx="196850" cy="406400"/>
            </a:xfrm>
            <a:custGeom>
              <a:avLst/>
              <a:gdLst>
                <a:gd name="T0" fmla="*/ 47 w 47"/>
                <a:gd name="T1" fmla="*/ 97 h 97"/>
                <a:gd name="T2" fmla="*/ 47 w 47"/>
                <a:gd name="T3" fmla="*/ 0 h 97"/>
                <a:gd name="T4" fmla="*/ 0 w 47"/>
                <a:gd name="T5" fmla="*/ 42 h 97"/>
                <a:gd name="T6" fmla="*/ 47 w 47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97">
                  <a:moveTo>
                    <a:pt x="47" y="97"/>
                  </a:moveTo>
                  <a:cubicBezTo>
                    <a:pt x="47" y="92"/>
                    <a:pt x="47" y="5"/>
                    <a:pt x="47" y="0"/>
                  </a:cubicBezTo>
                  <a:cubicBezTo>
                    <a:pt x="43" y="3"/>
                    <a:pt x="2" y="41"/>
                    <a:pt x="0" y="42"/>
                  </a:cubicBezTo>
                  <a:cubicBezTo>
                    <a:pt x="9" y="65"/>
                    <a:pt x="26" y="84"/>
                    <a:pt x="47" y="9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" name="Freeform 47"/>
            <p:cNvSpPr/>
            <p:nvPr/>
          </p:nvSpPr>
          <p:spPr bwMode="auto">
            <a:xfrm>
              <a:off x="1157288" y="1166813"/>
              <a:ext cx="436563" cy="539750"/>
            </a:xfrm>
            <a:custGeom>
              <a:avLst/>
              <a:gdLst>
                <a:gd name="T0" fmla="*/ 0 w 104"/>
                <a:gd name="T1" fmla="*/ 100 h 129"/>
                <a:gd name="T2" fmla="*/ 4 w 104"/>
                <a:gd name="T3" fmla="*/ 129 h 129"/>
                <a:gd name="T4" fmla="*/ 104 w 104"/>
                <a:gd name="T5" fmla="*/ 38 h 129"/>
                <a:gd name="T6" fmla="*/ 61 w 104"/>
                <a:gd name="T7" fmla="*/ 0 h 129"/>
                <a:gd name="T8" fmla="*/ 0 w 104"/>
                <a:gd name="T9" fmla="*/ 10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29">
                  <a:moveTo>
                    <a:pt x="0" y="100"/>
                  </a:moveTo>
                  <a:cubicBezTo>
                    <a:pt x="0" y="109"/>
                    <a:pt x="2" y="119"/>
                    <a:pt x="4" y="129"/>
                  </a:cubicBezTo>
                  <a:cubicBezTo>
                    <a:pt x="7" y="126"/>
                    <a:pt x="102" y="40"/>
                    <a:pt x="104" y="38"/>
                  </a:cubicBezTo>
                  <a:cubicBezTo>
                    <a:pt x="102" y="37"/>
                    <a:pt x="63" y="1"/>
                    <a:pt x="61" y="0"/>
                  </a:cubicBezTo>
                  <a:cubicBezTo>
                    <a:pt x="24" y="19"/>
                    <a:pt x="0" y="57"/>
                    <a:pt x="0" y="1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" name="Freeform 48"/>
            <p:cNvSpPr/>
            <p:nvPr/>
          </p:nvSpPr>
          <p:spPr bwMode="auto">
            <a:xfrm>
              <a:off x="1438276" y="1790700"/>
              <a:ext cx="615950" cy="265112"/>
            </a:xfrm>
            <a:custGeom>
              <a:avLst/>
              <a:gdLst>
                <a:gd name="T0" fmla="*/ 0 w 147"/>
                <a:gd name="T1" fmla="*/ 0 h 63"/>
                <a:gd name="T2" fmla="*/ 0 w 147"/>
                <a:gd name="T3" fmla="*/ 53 h 63"/>
                <a:gd name="T4" fmla="*/ 35 w 147"/>
                <a:gd name="T5" fmla="*/ 63 h 63"/>
                <a:gd name="T6" fmla="*/ 56 w 147"/>
                <a:gd name="T7" fmla="*/ 63 h 63"/>
                <a:gd name="T8" fmla="*/ 147 w 147"/>
                <a:gd name="T9" fmla="*/ 0 h 63"/>
                <a:gd name="T10" fmla="*/ 0 w 147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" h="63">
                  <a:moveTo>
                    <a:pt x="0" y="0"/>
                  </a:moveTo>
                  <a:cubicBezTo>
                    <a:pt x="0" y="2"/>
                    <a:pt x="0" y="52"/>
                    <a:pt x="0" y="53"/>
                  </a:cubicBezTo>
                  <a:cubicBezTo>
                    <a:pt x="11" y="58"/>
                    <a:pt x="23" y="62"/>
                    <a:pt x="35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95" y="59"/>
                    <a:pt x="129" y="35"/>
                    <a:pt x="147" y="0"/>
                  </a:cubicBezTo>
                  <a:cubicBezTo>
                    <a:pt x="143" y="0"/>
                    <a:pt x="2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49"/>
            <p:cNvSpPr/>
            <p:nvPr/>
          </p:nvSpPr>
          <p:spPr bwMode="auto">
            <a:xfrm>
              <a:off x="1874838" y="1182688"/>
              <a:ext cx="227013" cy="558800"/>
            </a:xfrm>
            <a:custGeom>
              <a:avLst/>
              <a:gdLst>
                <a:gd name="T0" fmla="*/ 0 w 54"/>
                <a:gd name="T1" fmla="*/ 0 h 133"/>
                <a:gd name="T2" fmla="*/ 0 w 54"/>
                <a:gd name="T3" fmla="*/ 133 h 133"/>
                <a:gd name="T4" fmla="*/ 48 w 54"/>
                <a:gd name="T5" fmla="*/ 133 h 133"/>
                <a:gd name="T6" fmla="*/ 54 w 54"/>
                <a:gd name="T7" fmla="*/ 96 h 133"/>
                <a:gd name="T8" fmla="*/ 0 w 54"/>
                <a:gd name="T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33">
                  <a:moveTo>
                    <a:pt x="0" y="0"/>
                  </a:moveTo>
                  <a:cubicBezTo>
                    <a:pt x="0" y="4"/>
                    <a:pt x="0" y="130"/>
                    <a:pt x="0" y="133"/>
                  </a:cubicBezTo>
                  <a:cubicBezTo>
                    <a:pt x="2" y="133"/>
                    <a:pt x="46" y="133"/>
                    <a:pt x="48" y="133"/>
                  </a:cubicBezTo>
                  <a:cubicBezTo>
                    <a:pt x="52" y="121"/>
                    <a:pt x="54" y="108"/>
                    <a:pt x="54" y="96"/>
                  </a:cubicBezTo>
                  <a:cubicBezTo>
                    <a:pt x="54" y="57"/>
                    <a:pt x="3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Freeform 5"/>
          <p:cNvSpPr>
            <a:spLocks noEditPoints="1"/>
          </p:cNvSpPr>
          <p:nvPr/>
        </p:nvSpPr>
        <p:spPr bwMode="auto">
          <a:xfrm>
            <a:off x="10881732" y="2427743"/>
            <a:ext cx="703118" cy="700075"/>
          </a:xfrm>
          <a:custGeom>
            <a:avLst/>
            <a:gdLst>
              <a:gd name="T0" fmla="*/ 168 w 175"/>
              <a:gd name="T1" fmla="*/ 53 h 174"/>
              <a:gd name="T2" fmla="*/ 149 w 175"/>
              <a:gd name="T3" fmla="*/ 25 h 174"/>
              <a:gd name="T4" fmla="*/ 121 w 175"/>
              <a:gd name="T5" fmla="*/ 6 h 174"/>
              <a:gd name="T6" fmla="*/ 87 w 175"/>
              <a:gd name="T7" fmla="*/ 0 h 174"/>
              <a:gd name="T8" fmla="*/ 53 w 175"/>
              <a:gd name="T9" fmla="*/ 6 h 174"/>
              <a:gd name="T10" fmla="*/ 26 w 175"/>
              <a:gd name="T11" fmla="*/ 25 h 174"/>
              <a:gd name="T12" fmla="*/ 7 w 175"/>
              <a:gd name="T13" fmla="*/ 53 h 174"/>
              <a:gd name="T14" fmla="*/ 0 w 175"/>
              <a:gd name="T15" fmla="*/ 87 h 174"/>
              <a:gd name="T16" fmla="*/ 7 w 175"/>
              <a:gd name="T17" fmla="*/ 121 h 174"/>
              <a:gd name="T18" fmla="*/ 26 w 175"/>
              <a:gd name="T19" fmla="*/ 149 h 174"/>
              <a:gd name="T20" fmla="*/ 53 w 175"/>
              <a:gd name="T21" fmla="*/ 167 h 174"/>
              <a:gd name="T22" fmla="*/ 87 w 175"/>
              <a:gd name="T23" fmla="*/ 174 h 174"/>
              <a:gd name="T24" fmla="*/ 121 w 175"/>
              <a:gd name="T25" fmla="*/ 167 h 174"/>
              <a:gd name="T26" fmla="*/ 149 w 175"/>
              <a:gd name="T27" fmla="*/ 149 h 174"/>
              <a:gd name="T28" fmla="*/ 168 w 175"/>
              <a:gd name="T29" fmla="*/ 121 h 174"/>
              <a:gd name="T30" fmla="*/ 175 w 175"/>
              <a:gd name="T31" fmla="*/ 87 h 174"/>
              <a:gd name="T32" fmla="*/ 162 w 175"/>
              <a:gd name="T33" fmla="*/ 86 h 174"/>
              <a:gd name="T34" fmla="*/ 108 w 175"/>
              <a:gd name="T35" fmla="*/ 80 h 174"/>
              <a:gd name="T36" fmla="*/ 145 w 175"/>
              <a:gd name="T37" fmla="*/ 40 h 174"/>
              <a:gd name="T38" fmla="*/ 137 w 175"/>
              <a:gd name="T39" fmla="*/ 31 h 174"/>
              <a:gd name="T40" fmla="*/ 70 w 175"/>
              <a:gd name="T41" fmla="*/ 14 h 174"/>
              <a:gd name="T42" fmla="*/ 137 w 175"/>
              <a:gd name="T43" fmla="*/ 31 h 174"/>
              <a:gd name="T44" fmla="*/ 70 w 175"/>
              <a:gd name="T45" fmla="*/ 14 h 174"/>
              <a:gd name="T46" fmla="*/ 70 w 175"/>
              <a:gd name="T47" fmla="*/ 14 h 174"/>
              <a:gd name="T48" fmla="*/ 83 w 175"/>
              <a:gd name="T49" fmla="*/ 62 h 174"/>
              <a:gd name="T50" fmla="*/ 56 w 175"/>
              <a:gd name="T51" fmla="*/ 19 h 174"/>
              <a:gd name="T52" fmla="*/ 13 w 175"/>
              <a:gd name="T53" fmla="*/ 85 h 174"/>
              <a:gd name="T54" fmla="*/ 96 w 175"/>
              <a:gd name="T55" fmla="*/ 87 h 174"/>
              <a:gd name="T56" fmla="*/ 32 w 175"/>
              <a:gd name="T57" fmla="*/ 137 h 174"/>
              <a:gd name="T58" fmla="*/ 13 w 175"/>
              <a:gd name="T59" fmla="*/ 87 h 174"/>
              <a:gd name="T60" fmla="*/ 40 w 175"/>
              <a:gd name="T61" fmla="*/ 144 h 174"/>
              <a:gd name="T62" fmla="*/ 100 w 175"/>
              <a:gd name="T63" fmla="*/ 99 h 174"/>
              <a:gd name="T64" fmla="*/ 117 w 175"/>
              <a:gd name="T65" fmla="*/ 156 h 174"/>
              <a:gd name="T66" fmla="*/ 129 w 175"/>
              <a:gd name="T67" fmla="*/ 149 h 174"/>
              <a:gd name="T68" fmla="*/ 161 w 175"/>
              <a:gd name="T69" fmla="*/ 99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5" h="174">
                <a:moveTo>
                  <a:pt x="173" y="69"/>
                </a:moveTo>
                <a:cubicBezTo>
                  <a:pt x="172" y="64"/>
                  <a:pt x="170" y="58"/>
                  <a:pt x="168" y="53"/>
                </a:cubicBezTo>
                <a:cubicBezTo>
                  <a:pt x="166" y="48"/>
                  <a:pt x="163" y="43"/>
                  <a:pt x="160" y="38"/>
                </a:cubicBezTo>
                <a:cubicBezTo>
                  <a:pt x="157" y="33"/>
                  <a:pt x="153" y="29"/>
                  <a:pt x="149" y="25"/>
                </a:cubicBezTo>
                <a:cubicBezTo>
                  <a:pt x="145" y="21"/>
                  <a:pt x="141" y="18"/>
                  <a:pt x="136" y="14"/>
                </a:cubicBezTo>
                <a:cubicBezTo>
                  <a:pt x="132" y="11"/>
                  <a:pt x="127" y="9"/>
                  <a:pt x="121" y="6"/>
                </a:cubicBezTo>
                <a:cubicBezTo>
                  <a:pt x="116" y="4"/>
                  <a:pt x="111" y="2"/>
                  <a:pt x="105" y="1"/>
                </a:cubicBezTo>
                <a:cubicBezTo>
                  <a:pt x="99" y="0"/>
                  <a:pt x="93" y="0"/>
                  <a:pt x="87" y="0"/>
                </a:cubicBezTo>
                <a:cubicBezTo>
                  <a:pt x="82" y="0"/>
                  <a:pt x="76" y="0"/>
                  <a:pt x="70" y="1"/>
                </a:cubicBezTo>
                <a:cubicBezTo>
                  <a:pt x="64" y="2"/>
                  <a:pt x="59" y="4"/>
                  <a:pt x="53" y="6"/>
                </a:cubicBezTo>
                <a:cubicBezTo>
                  <a:pt x="48" y="9"/>
                  <a:pt x="43" y="11"/>
                  <a:pt x="39" y="14"/>
                </a:cubicBezTo>
                <a:cubicBezTo>
                  <a:pt x="34" y="18"/>
                  <a:pt x="30" y="21"/>
                  <a:pt x="26" y="25"/>
                </a:cubicBezTo>
                <a:cubicBezTo>
                  <a:pt x="22" y="29"/>
                  <a:pt x="18" y="33"/>
                  <a:pt x="15" y="38"/>
                </a:cubicBezTo>
                <a:cubicBezTo>
                  <a:pt x="12" y="43"/>
                  <a:pt x="9" y="48"/>
                  <a:pt x="7" y="53"/>
                </a:cubicBezTo>
                <a:cubicBezTo>
                  <a:pt x="5" y="58"/>
                  <a:pt x="3" y="64"/>
                  <a:pt x="2" y="69"/>
                </a:cubicBezTo>
                <a:cubicBezTo>
                  <a:pt x="1" y="75"/>
                  <a:pt x="0" y="81"/>
                  <a:pt x="0" y="87"/>
                </a:cubicBezTo>
                <a:cubicBezTo>
                  <a:pt x="0" y="93"/>
                  <a:pt x="1" y="99"/>
                  <a:pt x="2" y="105"/>
                </a:cubicBezTo>
                <a:cubicBezTo>
                  <a:pt x="3" y="110"/>
                  <a:pt x="5" y="116"/>
                  <a:pt x="7" y="121"/>
                </a:cubicBezTo>
                <a:cubicBezTo>
                  <a:pt x="9" y="126"/>
                  <a:pt x="12" y="131"/>
                  <a:pt x="15" y="136"/>
                </a:cubicBezTo>
                <a:cubicBezTo>
                  <a:pt x="18" y="140"/>
                  <a:pt x="22" y="145"/>
                  <a:pt x="26" y="149"/>
                </a:cubicBezTo>
                <a:cubicBezTo>
                  <a:pt x="30" y="153"/>
                  <a:pt x="34" y="156"/>
                  <a:pt x="39" y="159"/>
                </a:cubicBezTo>
                <a:cubicBezTo>
                  <a:pt x="43" y="163"/>
                  <a:pt x="48" y="165"/>
                  <a:pt x="53" y="167"/>
                </a:cubicBezTo>
                <a:cubicBezTo>
                  <a:pt x="59" y="170"/>
                  <a:pt x="64" y="171"/>
                  <a:pt x="70" y="173"/>
                </a:cubicBezTo>
                <a:cubicBezTo>
                  <a:pt x="76" y="174"/>
                  <a:pt x="82" y="174"/>
                  <a:pt x="87" y="174"/>
                </a:cubicBezTo>
                <a:cubicBezTo>
                  <a:pt x="93" y="174"/>
                  <a:pt x="99" y="174"/>
                  <a:pt x="105" y="173"/>
                </a:cubicBezTo>
                <a:cubicBezTo>
                  <a:pt x="111" y="171"/>
                  <a:pt x="116" y="170"/>
                  <a:pt x="121" y="167"/>
                </a:cubicBezTo>
                <a:cubicBezTo>
                  <a:pt x="127" y="165"/>
                  <a:pt x="132" y="163"/>
                  <a:pt x="136" y="159"/>
                </a:cubicBezTo>
                <a:cubicBezTo>
                  <a:pt x="141" y="156"/>
                  <a:pt x="145" y="153"/>
                  <a:pt x="149" y="149"/>
                </a:cubicBezTo>
                <a:cubicBezTo>
                  <a:pt x="153" y="145"/>
                  <a:pt x="157" y="140"/>
                  <a:pt x="160" y="136"/>
                </a:cubicBezTo>
                <a:cubicBezTo>
                  <a:pt x="163" y="131"/>
                  <a:pt x="166" y="126"/>
                  <a:pt x="168" y="121"/>
                </a:cubicBezTo>
                <a:cubicBezTo>
                  <a:pt x="170" y="116"/>
                  <a:pt x="172" y="110"/>
                  <a:pt x="173" y="105"/>
                </a:cubicBezTo>
                <a:cubicBezTo>
                  <a:pt x="174" y="99"/>
                  <a:pt x="175" y="93"/>
                  <a:pt x="175" y="87"/>
                </a:cubicBezTo>
                <a:cubicBezTo>
                  <a:pt x="175" y="81"/>
                  <a:pt x="174" y="75"/>
                  <a:pt x="173" y="69"/>
                </a:cubicBezTo>
                <a:close/>
                <a:moveTo>
                  <a:pt x="162" y="86"/>
                </a:moveTo>
                <a:cubicBezTo>
                  <a:pt x="161" y="86"/>
                  <a:pt x="136" y="81"/>
                  <a:pt x="110" y="84"/>
                </a:cubicBezTo>
                <a:cubicBezTo>
                  <a:pt x="110" y="82"/>
                  <a:pt x="109" y="81"/>
                  <a:pt x="108" y="80"/>
                </a:cubicBezTo>
                <a:cubicBezTo>
                  <a:pt x="107" y="76"/>
                  <a:pt x="105" y="73"/>
                  <a:pt x="104" y="69"/>
                </a:cubicBezTo>
                <a:cubicBezTo>
                  <a:pt x="133" y="57"/>
                  <a:pt x="145" y="40"/>
                  <a:pt x="145" y="40"/>
                </a:cubicBezTo>
                <a:cubicBezTo>
                  <a:pt x="156" y="52"/>
                  <a:pt x="162" y="68"/>
                  <a:pt x="162" y="86"/>
                </a:cubicBezTo>
                <a:close/>
                <a:moveTo>
                  <a:pt x="137" y="31"/>
                </a:moveTo>
                <a:cubicBezTo>
                  <a:pt x="137" y="31"/>
                  <a:pt x="126" y="47"/>
                  <a:pt x="98" y="58"/>
                </a:cubicBezTo>
                <a:cubicBezTo>
                  <a:pt x="85" y="35"/>
                  <a:pt x="71" y="16"/>
                  <a:pt x="70" y="14"/>
                </a:cubicBezTo>
                <a:cubicBezTo>
                  <a:pt x="76" y="13"/>
                  <a:pt x="81" y="12"/>
                  <a:pt x="87" y="12"/>
                </a:cubicBezTo>
                <a:cubicBezTo>
                  <a:pt x="106" y="12"/>
                  <a:pt x="124" y="19"/>
                  <a:pt x="137" y="31"/>
                </a:cubicBezTo>
                <a:close/>
                <a:moveTo>
                  <a:pt x="70" y="14"/>
                </a:moveTo>
                <a:cubicBezTo>
                  <a:pt x="70" y="14"/>
                  <a:pt x="70" y="14"/>
                  <a:pt x="70" y="14"/>
                </a:cubicBezTo>
                <a:cubicBezTo>
                  <a:pt x="70" y="14"/>
                  <a:pt x="69" y="15"/>
                  <a:pt x="69" y="15"/>
                </a:cubicBezTo>
                <a:cubicBezTo>
                  <a:pt x="69" y="15"/>
                  <a:pt x="70" y="15"/>
                  <a:pt x="70" y="14"/>
                </a:cubicBezTo>
                <a:close/>
                <a:moveTo>
                  <a:pt x="56" y="19"/>
                </a:moveTo>
                <a:cubicBezTo>
                  <a:pt x="57" y="21"/>
                  <a:pt x="70" y="39"/>
                  <a:pt x="83" y="62"/>
                </a:cubicBezTo>
                <a:cubicBezTo>
                  <a:pt x="47" y="72"/>
                  <a:pt x="16" y="72"/>
                  <a:pt x="14" y="72"/>
                </a:cubicBezTo>
                <a:cubicBezTo>
                  <a:pt x="19" y="48"/>
                  <a:pt x="35" y="29"/>
                  <a:pt x="56" y="19"/>
                </a:cubicBezTo>
                <a:close/>
                <a:moveTo>
                  <a:pt x="13" y="87"/>
                </a:moveTo>
                <a:cubicBezTo>
                  <a:pt x="13" y="86"/>
                  <a:pt x="13" y="85"/>
                  <a:pt x="13" y="85"/>
                </a:cubicBezTo>
                <a:cubicBezTo>
                  <a:pt x="14" y="85"/>
                  <a:pt x="51" y="85"/>
                  <a:pt x="90" y="74"/>
                </a:cubicBezTo>
                <a:cubicBezTo>
                  <a:pt x="92" y="78"/>
                  <a:pt x="94" y="82"/>
                  <a:pt x="96" y="87"/>
                </a:cubicBezTo>
                <a:cubicBezTo>
                  <a:pt x="95" y="87"/>
                  <a:pt x="94" y="87"/>
                  <a:pt x="93" y="88"/>
                </a:cubicBezTo>
                <a:cubicBezTo>
                  <a:pt x="52" y="101"/>
                  <a:pt x="32" y="137"/>
                  <a:pt x="32" y="137"/>
                </a:cubicBezTo>
                <a:cubicBezTo>
                  <a:pt x="32" y="137"/>
                  <a:pt x="32" y="137"/>
                  <a:pt x="32" y="137"/>
                </a:cubicBezTo>
                <a:cubicBezTo>
                  <a:pt x="20" y="124"/>
                  <a:pt x="13" y="106"/>
                  <a:pt x="13" y="87"/>
                </a:cubicBezTo>
                <a:close/>
                <a:moveTo>
                  <a:pt x="87" y="162"/>
                </a:moveTo>
                <a:cubicBezTo>
                  <a:pt x="69" y="162"/>
                  <a:pt x="53" y="155"/>
                  <a:pt x="40" y="144"/>
                </a:cubicBezTo>
                <a:cubicBezTo>
                  <a:pt x="41" y="145"/>
                  <a:pt x="42" y="146"/>
                  <a:pt x="42" y="146"/>
                </a:cubicBezTo>
                <a:cubicBezTo>
                  <a:pt x="42" y="146"/>
                  <a:pt x="56" y="115"/>
                  <a:pt x="100" y="99"/>
                </a:cubicBezTo>
                <a:cubicBezTo>
                  <a:pt x="100" y="99"/>
                  <a:pt x="100" y="99"/>
                  <a:pt x="101" y="99"/>
                </a:cubicBezTo>
                <a:cubicBezTo>
                  <a:pt x="111" y="126"/>
                  <a:pt x="115" y="149"/>
                  <a:pt x="117" y="156"/>
                </a:cubicBezTo>
                <a:cubicBezTo>
                  <a:pt x="108" y="159"/>
                  <a:pt x="98" y="162"/>
                  <a:pt x="87" y="162"/>
                </a:cubicBezTo>
                <a:close/>
                <a:moveTo>
                  <a:pt x="129" y="149"/>
                </a:moveTo>
                <a:cubicBezTo>
                  <a:pt x="128" y="144"/>
                  <a:pt x="124" y="122"/>
                  <a:pt x="115" y="96"/>
                </a:cubicBezTo>
                <a:cubicBezTo>
                  <a:pt x="139" y="92"/>
                  <a:pt x="160" y="98"/>
                  <a:pt x="161" y="99"/>
                </a:cubicBezTo>
                <a:cubicBezTo>
                  <a:pt x="158" y="120"/>
                  <a:pt x="146" y="138"/>
                  <a:pt x="129" y="149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1" name="Freeform 21"/>
          <p:cNvSpPr/>
          <p:nvPr/>
        </p:nvSpPr>
        <p:spPr bwMode="auto">
          <a:xfrm>
            <a:off x="10708235" y="3228263"/>
            <a:ext cx="917708" cy="913141"/>
          </a:xfrm>
          <a:custGeom>
            <a:avLst/>
            <a:gdLst>
              <a:gd name="T0" fmla="*/ 114 w 228"/>
              <a:gd name="T1" fmla="*/ 0 h 227"/>
              <a:gd name="T2" fmla="*/ 0 w 228"/>
              <a:gd name="T3" fmla="*/ 114 h 227"/>
              <a:gd name="T4" fmla="*/ 68 w 228"/>
              <a:gd name="T5" fmla="*/ 218 h 227"/>
              <a:gd name="T6" fmla="*/ 70 w 228"/>
              <a:gd name="T7" fmla="*/ 192 h 227"/>
              <a:gd name="T8" fmla="*/ 85 w 228"/>
              <a:gd name="T9" fmla="*/ 130 h 227"/>
              <a:gd name="T10" fmla="*/ 81 w 228"/>
              <a:gd name="T11" fmla="*/ 112 h 227"/>
              <a:gd name="T12" fmla="*/ 103 w 228"/>
              <a:gd name="T13" fmla="*/ 82 h 227"/>
              <a:gd name="T14" fmla="*/ 119 w 228"/>
              <a:gd name="T15" fmla="*/ 99 h 227"/>
              <a:gd name="T16" fmla="*/ 109 w 228"/>
              <a:gd name="T17" fmla="*/ 140 h 227"/>
              <a:gd name="T18" fmla="*/ 127 w 228"/>
              <a:gd name="T19" fmla="*/ 162 h 227"/>
              <a:gd name="T20" fmla="*/ 163 w 228"/>
              <a:gd name="T21" fmla="*/ 101 h 227"/>
              <a:gd name="T22" fmla="*/ 115 w 228"/>
              <a:gd name="T23" fmla="*/ 57 h 227"/>
              <a:gd name="T24" fmla="*/ 59 w 228"/>
              <a:gd name="T25" fmla="*/ 112 h 227"/>
              <a:gd name="T26" fmla="*/ 67 w 228"/>
              <a:gd name="T27" fmla="*/ 134 h 227"/>
              <a:gd name="T28" fmla="*/ 68 w 228"/>
              <a:gd name="T29" fmla="*/ 141 h 227"/>
              <a:gd name="T30" fmla="*/ 66 w 228"/>
              <a:gd name="T31" fmla="*/ 150 h 227"/>
              <a:gd name="T32" fmla="*/ 60 w 228"/>
              <a:gd name="T33" fmla="*/ 153 h 227"/>
              <a:gd name="T34" fmla="*/ 37 w 228"/>
              <a:gd name="T35" fmla="*/ 109 h 227"/>
              <a:gd name="T36" fmla="*/ 118 w 228"/>
              <a:gd name="T37" fmla="*/ 38 h 227"/>
              <a:gd name="T38" fmla="*/ 191 w 228"/>
              <a:gd name="T39" fmla="*/ 103 h 227"/>
              <a:gd name="T40" fmla="*/ 129 w 228"/>
              <a:gd name="T41" fmla="*/ 181 h 227"/>
              <a:gd name="T42" fmla="*/ 101 w 228"/>
              <a:gd name="T43" fmla="*/ 167 h 227"/>
              <a:gd name="T44" fmla="*/ 93 w 228"/>
              <a:gd name="T45" fmla="*/ 198 h 227"/>
              <a:gd name="T46" fmla="*/ 82 w 228"/>
              <a:gd name="T47" fmla="*/ 223 h 227"/>
              <a:gd name="T48" fmla="*/ 114 w 228"/>
              <a:gd name="T49" fmla="*/ 227 h 227"/>
              <a:gd name="T50" fmla="*/ 228 w 228"/>
              <a:gd name="T51" fmla="*/ 114 h 227"/>
              <a:gd name="T52" fmla="*/ 114 w 228"/>
              <a:gd name="T53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28" h="227">
                <a:moveTo>
                  <a:pt x="114" y="0"/>
                </a:moveTo>
                <a:cubicBezTo>
                  <a:pt x="51" y="0"/>
                  <a:pt x="0" y="51"/>
                  <a:pt x="0" y="114"/>
                </a:cubicBezTo>
                <a:cubicBezTo>
                  <a:pt x="0" y="160"/>
                  <a:pt x="28" y="200"/>
                  <a:pt x="68" y="218"/>
                </a:cubicBezTo>
                <a:cubicBezTo>
                  <a:pt x="68" y="210"/>
                  <a:pt x="68" y="200"/>
                  <a:pt x="70" y="192"/>
                </a:cubicBezTo>
                <a:cubicBezTo>
                  <a:pt x="73" y="183"/>
                  <a:pt x="85" y="130"/>
                  <a:pt x="85" y="130"/>
                </a:cubicBezTo>
                <a:cubicBezTo>
                  <a:pt x="85" y="130"/>
                  <a:pt x="81" y="122"/>
                  <a:pt x="81" y="112"/>
                </a:cubicBezTo>
                <a:cubicBezTo>
                  <a:pt x="81" y="95"/>
                  <a:pt x="91" y="82"/>
                  <a:pt x="103" y="82"/>
                </a:cubicBezTo>
                <a:cubicBezTo>
                  <a:pt x="114" y="82"/>
                  <a:pt x="119" y="90"/>
                  <a:pt x="119" y="99"/>
                </a:cubicBezTo>
                <a:cubicBezTo>
                  <a:pt x="119" y="110"/>
                  <a:pt x="112" y="125"/>
                  <a:pt x="109" y="140"/>
                </a:cubicBezTo>
                <a:cubicBezTo>
                  <a:pt x="106" y="152"/>
                  <a:pt x="115" y="162"/>
                  <a:pt x="127" y="162"/>
                </a:cubicBezTo>
                <a:cubicBezTo>
                  <a:pt x="148" y="162"/>
                  <a:pt x="163" y="134"/>
                  <a:pt x="163" y="101"/>
                </a:cubicBezTo>
                <a:cubicBezTo>
                  <a:pt x="163" y="76"/>
                  <a:pt x="146" y="57"/>
                  <a:pt x="115" y="57"/>
                </a:cubicBezTo>
                <a:cubicBezTo>
                  <a:pt x="81" y="57"/>
                  <a:pt x="59" y="83"/>
                  <a:pt x="59" y="112"/>
                </a:cubicBezTo>
                <a:cubicBezTo>
                  <a:pt x="59" y="122"/>
                  <a:pt x="62" y="129"/>
                  <a:pt x="67" y="134"/>
                </a:cubicBezTo>
                <a:cubicBezTo>
                  <a:pt x="69" y="137"/>
                  <a:pt x="69" y="138"/>
                  <a:pt x="68" y="141"/>
                </a:cubicBezTo>
                <a:cubicBezTo>
                  <a:pt x="68" y="143"/>
                  <a:pt x="67" y="148"/>
                  <a:pt x="66" y="150"/>
                </a:cubicBezTo>
                <a:cubicBezTo>
                  <a:pt x="65" y="153"/>
                  <a:pt x="63" y="154"/>
                  <a:pt x="60" y="153"/>
                </a:cubicBezTo>
                <a:cubicBezTo>
                  <a:pt x="44" y="146"/>
                  <a:pt x="37" y="129"/>
                  <a:pt x="37" y="109"/>
                </a:cubicBezTo>
                <a:cubicBezTo>
                  <a:pt x="37" y="77"/>
                  <a:pt x="64" y="38"/>
                  <a:pt x="118" y="38"/>
                </a:cubicBezTo>
                <a:cubicBezTo>
                  <a:pt x="162" y="38"/>
                  <a:pt x="191" y="70"/>
                  <a:pt x="191" y="103"/>
                </a:cubicBezTo>
                <a:cubicBezTo>
                  <a:pt x="191" y="148"/>
                  <a:pt x="166" y="181"/>
                  <a:pt x="129" y="181"/>
                </a:cubicBezTo>
                <a:cubicBezTo>
                  <a:pt x="117" y="181"/>
                  <a:pt x="105" y="175"/>
                  <a:pt x="101" y="167"/>
                </a:cubicBezTo>
                <a:cubicBezTo>
                  <a:pt x="101" y="167"/>
                  <a:pt x="95" y="193"/>
                  <a:pt x="93" y="198"/>
                </a:cubicBezTo>
                <a:cubicBezTo>
                  <a:pt x="91" y="207"/>
                  <a:pt x="86" y="216"/>
                  <a:pt x="82" y="223"/>
                </a:cubicBezTo>
                <a:cubicBezTo>
                  <a:pt x="92" y="226"/>
                  <a:pt x="103" y="227"/>
                  <a:pt x="114" y="227"/>
                </a:cubicBezTo>
                <a:cubicBezTo>
                  <a:pt x="177" y="227"/>
                  <a:pt x="228" y="176"/>
                  <a:pt x="228" y="114"/>
                </a:cubicBezTo>
                <a:cubicBezTo>
                  <a:pt x="228" y="51"/>
                  <a:pt x="177" y="0"/>
                  <a:pt x="114" y="0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2" name="Freeform 22"/>
          <p:cNvSpPr>
            <a:spLocks noEditPoints="1"/>
          </p:cNvSpPr>
          <p:nvPr/>
        </p:nvSpPr>
        <p:spPr bwMode="auto">
          <a:xfrm>
            <a:off x="8384291" y="1853986"/>
            <a:ext cx="820306" cy="818784"/>
          </a:xfrm>
          <a:custGeom>
            <a:avLst/>
            <a:gdLst>
              <a:gd name="T0" fmla="*/ 164 w 204"/>
              <a:gd name="T1" fmla="*/ 0 h 204"/>
              <a:gd name="T2" fmla="*/ 39 w 204"/>
              <a:gd name="T3" fmla="*/ 0 h 204"/>
              <a:gd name="T4" fmla="*/ 0 w 204"/>
              <a:gd name="T5" fmla="*/ 39 h 204"/>
              <a:gd name="T6" fmla="*/ 0 w 204"/>
              <a:gd name="T7" fmla="*/ 81 h 204"/>
              <a:gd name="T8" fmla="*/ 0 w 204"/>
              <a:gd name="T9" fmla="*/ 164 h 204"/>
              <a:gd name="T10" fmla="*/ 39 w 204"/>
              <a:gd name="T11" fmla="*/ 204 h 204"/>
              <a:gd name="T12" fmla="*/ 164 w 204"/>
              <a:gd name="T13" fmla="*/ 204 h 204"/>
              <a:gd name="T14" fmla="*/ 204 w 204"/>
              <a:gd name="T15" fmla="*/ 164 h 204"/>
              <a:gd name="T16" fmla="*/ 204 w 204"/>
              <a:gd name="T17" fmla="*/ 81 h 204"/>
              <a:gd name="T18" fmla="*/ 204 w 204"/>
              <a:gd name="T19" fmla="*/ 39 h 204"/>
              <a:gd name="T20" fmla="*/ 164 w 204"/>
              <a:gd name="T21" fmla="*/ 0 h 204"/>
              <a:gd name="T22" fmla="*/ 176 w 204"/>
              <a:gd name="T23" fmla="*/ 23 h 204"/>
              <a:gd name="T24" fmla="*/ 180 w 204"/>
              <a:gd name="T25" fmla="*/ 23 h 204"/>
              <a:gd name="T26" fmla="*/ 180 w 204"/>
              <a:gd name="T27" fmla="*/ 28 h 204"/>
              <a:gd name="T28" fmla="*/ 180 w 204"/>
              <a:gd name="T29" fmla="*/ 58 h 204"/>
              <a:gd name="T30" fmla="*/ 146 w 204"/>
              <a:gd name="T31" fmla="*/ 58 h 204"/>
              <a:gd name="T32" fmla="*/ 146 w 204"/>
              <a:gd name="T33" fmla="*/ 24 h 204"/>
              <a:gd name="T34" fmla="*/ 176 w 204"/>
              <a:gd name="T35" fmla="*/ 23 h 204"/>
              <a:gd name="T36" fmla="*/ 73 w 204"/>
              <a:gd name="T37" fmla="*/ 81 h 204"/>
              <a:gd name="T38" fmla="*/ 102 w 204"/>
              <a:gd name="T39" fmla="*/ 66 h 204"/>
              <a:gd name="T40" fmla="*/ 131 w 204"/>
              <a:gd name="T41" fmla="*/ 81 h 204"/>
              <a:gd name="T42" fmla="*/ 138 w 204"/>
              <a:gd name="T43" fmla="*/ 102 h 204"/>
              <a:gd name="T44" fmla="*/ 102 w 204"/>
              <a:gd name="T45" fmla="*/ 138 h 204"/>
              <a:gd name="T46" fmla="*/ 66 w 204"/>
              <a:gd name="T47" fmla="*/ 102 h 204"/>
              <a:gd name="T48" fmla="*/ 73 w 204"/>
              <a:gd name="T49" fmla="*/ 81 h 204"/>
              <a:gd name="T50" fmla="*/ 184 w 204"/>
              <a:gd name="T51" fmla="*/ 164 h 204"/>
              <a:gd name="T52" fmla="*/ 164 w 204"/>
              <a:gd name="T53" fmla="*/ 184 h 204"/>
              <a:gd name="T54" fmla="*/ 39 w 204"/>
              <a:gd name="T55" fmla="*/ 184 h 204"/>
              <a:gd name="T56" fmla="*/ 20 w 204"/>
              <a:gd name="T57" fmla="*/ 164 h 204"/>
              <a:gd name="T58" fmla="*/ 20 w 204"/>
              <a:gd name="T59" fmla="*/ 81 h 204"/>
              <a:gd name="T60" fmla="*/ 50 w 204"/>
              <a:gd name="T61" fmla="*/ 81 h 204"/>
              <a:gd name="T62" fmla="*/ 46 w 204"/>
              <a:gd name="T63" fmla="*/ 102 h 204"/>
              <a:gd name="T64" fmla="*/ 102 w 204"/>
              <a:gd name="T65" fmla="*/ 158 h 204"/>
              <a:gd name="T66" fmla="*/ 157 w 204"/>
              <a:gd name="T67" fmla="*/ 102 h 204"/>
              <a:gd name="T68" fmla="*/ 153 w 204"/>
              <a:gd name="T69" fmla="*/ 81 h 204"/>
              <a:gd name="T70" fmla="*/ 184 w 204"/>
              <a:gd name="T71" fmla="*/ 81 h 204"/>
              <a:gd name="T72" fmla="*/ 184 w 204"/>
              <a:gd name="T73" fmla="*/ 16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4" h="204">
                <a:moveTo>
                  <a:pt x="164" y="0"/>
                </a:moveTo>
                <a:cubicBezTo>
                  <a:pt x="39" y="0"/>
                  <a:pt x="39" y="0"/>
                  <a:pt x="39" y="0"/>
                </a:cubicBezTo>
                <a:cubicBezTo>
                  <a:pt x="17" y="0"/>
                  <a:pt x="0" y="18"/>
                  <a:pt x="0" y="39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164"/>
                  <a:pt x="0" y="164"/>
                  <a:pt x="0" y="164"/>
                </a:cubicBezTo>
                <a:cubicBezTo>
                  <a:pt x="0" y="186"/>
                  <a:pt x="17" y="204"/>
                  <a:pt x="39" y="204"/>
                </a:cubicBezTo>
                <a:cubicBezTo>
                  <a:pt x="164" y="204"/>
                  <a:pt x="164" y="204"/>
                  <a:pt x="164" y="204"/>
                </a:cubicBezTo>
                <a:cubicBezTo>
                  <a:pt x="186" y="204"/>
                  <a:pt x="204" y="186"/>
                  <a:pt x="204" y="164"/>
                </a:cubicBezTo>
                <a:cubicBezTo>
                  <a:pt x="204" y="81"/>
                  <a:pt x="204" y="81"/>
                  <a:pt x="204" y="81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4" y="18"/>
                  <a:pt x="186" y="0"/>
                  <a:pt x="164" y="0"/>
                </a:cubicBezTo>
                <a:close/>
                <a:moveTo>
                  <a:pt x="176" y="23"/>
                </a:moveTo>
                <a:cubicBezTo>
                  <a:pt x="180" y="23"/>
                  <a:pt x="180" y="23"/>
                  <a:pt x="180" y="23"/>
                </a:cubicBezTo>
                <a:cubicBezTo>
                  <a:pt x="180" y="28"/>
                  <a:pt x="180" y="28"/>
                  <a:pt x="180" y="28"/>
                </a:cubicBezTo>
                <a:cubicBezTo>
                  <a:pt x="180" y="58"/>
                  <a:pt x="180" y="58"/>
                  <a:pt x="180" y="58"/>
                </a:cubicBezTo>
                <a:cubicBezTo>
                  <a:pt x="146" y="58"/>
                  <a:pt x="146" y="58"/>
                  <a:pt x="146" y="58"/>
                </a:cubicBezTo>
                <a:cubicBezTo>
                  <a:pt x="146" y="24"/>
                  <a:pt x="146" y="24"/>
                  <a:pt x="146" y="24"/>
                </a:cubicBezTo>
                <a:lnTo>
                  <a:pt x="176" y="23"/>
                </a:lnTo>
                <a:close/>
                <a:moveTo>
                  <a:pt x="73" y="81"/>
                </a:moveTo>
                <a:cubicBezTo>
                  <a:pt x="79" y="72"/>
                  <a:pt x="90" y="66"/>
                  <a:pt x="102" y="66"/>
                </a:cubicBezTo>
                <a:cubicBezTo>
                  <a:pt x="114" y="66"/>
                  <a:pt x="124" y="72"/>
                  <a:pt x="131" y="81"/>
                </a:cubicBezTo>
                <a:cubicBezTo>
                  <a:pt x="135" y="87"/>
                  <a:pt x="138" y="94"/>
                  <a:pt x="138" y="102"/>
                </a:cubicBezTo>
                <a:cubicBezTo>
                  <a:pt x="138" y="122"/>
                  <a:pt x="121" y="138"/>
                  <a:pt x="102" y="138"/>
                </a:cubicBezTo>
                <a:cubicBezTo>
                  <a:pt x="82" y="138"/>
                  <a:pt x="66" y="122"/>
                  <a:pt x="66" y="102"/>
                </a:cubicBezTo>
                <a:cubicBezTo>
                  <a:pt x="66" y="94"/>
                  <a:pt x="68" y="87"/>
                  <a:pt x="73" y="81"/>
                </a:cubicBezTo>
                <a:close/>
                <a:moveTo>
                  <a:pt x="184" y="164"/>
                </a:moveTo>
                <a:cubicBezTo>
                  <a:pt x="184" y="175"/>
                  <a:pt x="175" y="184"/>
                  <a:pt x="164" y="184"/>
                </a:cubicBezTo>
                <a:cubicBezTo>
                  <a:pt x="39" y="184"/>
                  <a:pt x="39" y="184"/>
                  <a:pt x="39" y="184"/>
                </a:cubicBezTo>
                <a:cubicBezTo>
                  <a:pt x="28" y="184"/>
                  <a:pt x="20" y="175"/>
                  <a:pt x="20" y="164"/>
                </a:cubicBezTo>
                <a:cubicBezTo>
                  <a:pt x="20" y="81"/>
                  <a:pt x="20" y="81"/>
                  <a:pt x="20" y="81"/>
                </a:cubicBezTo>
                <a:cubicBezTo>
                  <a:pt x="50" y="81"/>
                  <a:pt x="50" y="81"/>
                  <a:pt x="50" y="81"/>
                </a:cubicBezTo>
                <a:cubicBezTo>
                  <a:pt x="47" y="87"/>
                  <a:pt x="46" y="95"/>
                  <a:pt x="46" y="102"/>
                </a:cubicBezTo>
                <a:cubicBezTo>
                  <a:pt x="46" y="133"/>
                  <a:pt x="71" y="158"/>
                  <a:pt x="102" y="158"/>
                </a:cubicBezTo>
                <a:cubicBezTo>
                  <a:pt x="132" y="158"/>
                  <a:pt x="157" y="133"/>
                  <a:pt x="157" y="102"/>
                </a:cubicBezTo>
                <a:cubicBezTo>
                  <a:pt x="157" y="95"/>
                  <a:pt x="156" y="87"/>
                  <a:pt x="153" y="81"/>
                </a:cubicBezTo>
                <a:cubicBezTo>
                  <a:pt x="184" y="81"/>
                  <a:pt x="184" y="81"/>
                  <a:pt x="184" y="81"/>
                </a:cubicBezTo>
                <a:lnTo>
                  <a:pt x="184" y="164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9498323" y="820615"/>
            <a:ext cx="739645" cy="687899"/>
            <a:chOff x="3338513" y="696913"/>
            <a:chExt cx="771525" cy="717550"/>
          </a:xfrm>
          <a:solidFill>
            <a:srgbClr val="CCF2EA"/>
          </a:solidFill>
        </p:grpSpPr>
        <p:sp>
          <p:nvSpPr>
            <p:cNvPr id="31" name="Freeform 23"/>
            <p:cNvSpPr/>
            <p:nvPr/>
          </p:nvSpPr>
          <p:spPr bwMode="auto">
            <a:xfrm>
              <a:off x="3586163" y="696913"/>
              <a:ext cx="523875" cy="717550"/>
            </a:xfrm>
            <a:custGeom>
              <a:avLst/>
              <a:gdLst>
                <a:gd name="T0" fmla="*/ 115 w 125"/>
                <a:gd name="T1" fmla="*/ 63 h 171"/>
                <a:gd name="T2" fmla="*/ 69 w 125"/>
                <a:gd name="T3" fmla="*/ 63 h 171"/>
                <a:gd name="T4" fmla="*/ 85 w 125"/>
                <a:gd name="T5" fmla="*/ 32 h 171"/>
                <a:gd name="T6" fmla="*/ 74 w 125"/>
                <a:gd name="T7" fmla="*/ 0 h 171"/>
                <a:gd name="T8" fmla="*/ 61 w 125"/>
                <a:gd name="T9" fmla="*/ 21 h 171"/>
                <a:gd name="T10" fmla="*/ 37 w 125"/>
                <a:gd name="T11" fmla="*/ 53 h 171"/>
                <a:gd name="T12" fmla="*/ 0 w 125"/>
                <a:gd name="T13" fmla="*/ 70 h 171"/>
                <a:gd name="T14" fmla="*/ 0 w 125"/>
                <a:gd name="T15" fmla="*/ 71 h 171"/>
                <a:gd name="T16" fmla="*/ 0 w 125"/>
                <a:gd name="T17" fmla="*/ 148 h 171"/>
                <a:gd name="T18" fmla="*/ 26 w 125"/>
                <a:gd name="T19" fmla="*/ 155 h 171"/>
                <a:gd name="T20" fmla="*/ 76 w 125"/>
                <a:gd name="T21" fmla="*/ 171 h 171"/>
                <a:gd name="T22" fmla="*/ 91 w 125"/>
                <a:gd name="T23" fmla="*/ 147 h 171"/>
                <a:gd name="T24" fmla="*/ 103 w 125"/>
                <a:gd name="T25" fmla="*/ 121 h 171"/>
                <a:gd name="T26" fmla="*/ 107 w 125"/>
                <a:gd name="T27" fmla="*/ 91 h 171"/>
                <a:gd name="T28" fmla="*/ 115 w 125"/>
                <a:gd name="T29" fmla="*/ 63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" h="171">
                  <a:moveTo>
                    <a:pt x="115" y="63"/>
                  </a:moveTo>
                  <a:cubicBezTo>
                    <a:pt x="105" y="57"/>
                    <a:pt x="69" y="63"/>
                    <a:pt x="69" y="63"/>
                  </a:cubicBezTo>
                  <a:cubicBezTo>
                    <a:pt x="75" y="59"/>
                    <a:pt x="85" y="38"/>
                    <a:pt x="85" y="32"/>
                  </a:cubicBezTo>
                  <a:cubicBezTo>
                    <a:pt x="86" y="19"/>
                    <a:pt x="83" y="0"/>
                    <a:pt x="74" y="0"/>
                  </a:cubicBezTo>
                  <a:cubicBezTo>
                    <a:pt x="64" y="0"/>
                    <a:pt x="62" y="16"/>
                    <a:pt x="61" y="21"/>
                  </a:cubicBezTo>
                  <a:cubicBezTo>
                    <a:pt x="59" y="35"/>
                    <a:pt x="46" y="48"/>
                    <a:pt x="37" y="53"/>
                  </a:cubicBezTo>
                  <a:cubicBezTo>
                    <a:pt x="25" y="60"/>
                    <a:pt x="16" y="66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9" y="148"/>
                    <a:pt x="18" y="150"/>
                    <a:pt x="26" y="155"/>
                  </a:cubicBezTo>
                  <a:cubicBezTo>
                    <a:pt x="43" y="164"/>
                    <a:pt x="56" y="171"/>
                    <a:pt x="76" y="171"/>
                  </a:cubicBezTo>
                  <a:cubicBezTo>
                    <a:pt x="106" y="171"/>
                    <a:pt x="103" y="148"/>
                    <a:pt x="91" y="147"/>
                  </a:cubicBezTo>
                  <a:cubicBezTo>
                    <a:pt x="115" y="148"/>
                    <a:pt x="117" y="128"/>
                    <a:pt x="103" y="121"/>
                  </a:cubicBezTo>
                  <a:cubicBezTo>
                    <a:pt x="125" y="121"/>
                    <a:pt x="122" y="93"/>
                    <a:pt x="107" y="91"/>
                  </a:cubicBezTo>
                  <a:cubicBezTo>
                    <a:pt x="124" y="92"/>
                    <a:pt x="125" y="70"/>
                    <a:pt x="115" y="6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2" name="Rectangle 24"/>
            <p:cNvSpPr>
              <a:spLocks noChangeArrowheads="1"/>
            </p:cNvSpPr>
            <p:nvPr/>
          </p:nvSpPr>
          <p:spPr bwMode="auto">
            <a:xfrm>
              <a:off x="3338513" y="960438"/>
              <a:ext cx="163513" cy="3905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Freeform 23"/>
          <p:cNvSpPr>
            <a:spLocks noEditPoints="1"/>
          </p:cNvSpPr>
          <p:nvPr/>
        </p:nvSpPr>
        <p:spPr bwMode="auto">
          <a:xfrm>
            <a:off x="8448210" y="4477744"/>
            <a:ext cx="334819" cy="289161"/>
          </a:xfrm>
          <a:custGeom>
            <a:avLst/>
            <a:gdLst>
              <a:gd name="T0" fmla="*/ 42 w 83"/>
              <a:gd name="T1" fmla="*/ 0 h 72"/>
              <a:gd name="T2" fmla="*/ 0 w 83"/>
              <a:gd name="T3" fmla="*/ 31 h 72"/>
              <a:gd name="T4" fmla="*/ 14 w 83"/>
              <a:gd name="T5" fmla="*/ 54 h 72"/>
              <a:gd name="T6" fmla="*/ 4 w 83"/>
              <a:gd name="T7" fmla="*/ 72 h 72"/>
              <a:gd name="T8" fmla="*/ 24 w 83"/>
              <a:gd name="T9" fmla="*/ 59 h 72"/>
              <a:gd name="T10" fmla="*/ 42 w 83"/>
              <a:gd name="T11" fmla="*/ 62 h 72"/>
              <a:gd name="T12" fmla="*/ 83 w 83"/>
              <a:gd name="T13" fmla="*/ 31 h 72"/>
              <a:gd name="T14" fmla="*/ 42 w 83"/>
              <a:gd name="T15" fmla="*/ 0 h 72"/>
              <a:gd name="T16" fmla="*/ 42 w 83"/>
              <a:gd name="T17" fmla="*/ 12 h 72"/>
              <a:gd name="T18" fmla="*/ 9 w 83"/>
              <a:gd name="T19" fmla="*/ 23 h 72"/>
              <a:gd name="T20" fmla="*/ 42 w 83"/>
              <a:gd name="T21" fmla="*/ 7 h 72"/>
              <a:gd name="T22" fmla="*/ 75 w 83"/>
              <a:gd name="T23" fmla="*/ 23 h 72"/>
              <a:gd name="T24" fmla="*/ 42 w 83"/>
              <a:gd name="T25" fmla="*/ 1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3" h="72">
                <a:moveTo>
                  <a:pt x="42" y="0"/>
                </a:moveTo>
                <a:cubicBezTo>
                  <a:pt x="19" y="0"/>
                  <a:pt x="0" y="14"/>
                  <a:pt x="0" y="31"/>
                </a:cubicBezTo>
                <a:cubicBezTo>
                  <a:pt x="0" y="40"/>
                  <a:pt x="6" y="48"/>
                  <a:pt x="14" y="54"/>
                </a:cubicBezTo>
                <a:cubicBezTo>
                  <a:pt x="4" y="72"/>
                  <a:pt x="4" y="72"/>
                  <a:pt x="4" y="72"/>
                </a:cubicBezTo>
                <a:cubicBezTo>
                  <a:pt x="24" y="59"/>
                  <a:pt x="24" y="59"/>
                  <a:pt x="24" y="59"/>
                </a:cubicBezTo>
                <a:cubicBezTo>
                  <a:pt x="29" y="61"/>
                  <a:pt x="35" y="62"/>
                  <a:pt x="42" y="62"/>
                </a:cubicBezTo>
                <a:cubicBezTo>
                  <a:pt x="64" y="62"/>
                  <a:pt x="83" y="48"/>
                  <a:pt x="83" y="31"/>
                </a:cubicBezTo>
                <a:cubicBezTo>
                  <a:pt x="83" y="14"/>
                  <a:pt x="64" y="0"/>
                  <a:pt x="42" y="0"/>
                </a:cubicBezTo>
                <a:close/>
                <a:moveTo>
                  <a:pt x="42" y="12"/>
                </a:moveTo>
                <a:cubicBezTo>
                  <a:pt x="28" y="12"/>
                  <a:pt x="16" y="16"/>
                  <a:pt x="9" y="23"/>
                </a:cubicBezTo>
                <a:cubicBezTo>
                  <a:pt x="12" y="14"/>
                  <a:pt x="26" y="7"/>
                  <a:pt x="42" y="7"/>
                </a:cubicBezTo>
                <a:cubicBezTo>
                  <a:pt x="58" y="7"/>
                  <a:pt x="72" y="14"/>
                  <a:pt x="75" y="23"/>
                </a:cubicBezTo>
                <a:cubicBezTo>
                  <a:pt x="68" y="16"/>
                  <a:pt x="55" y="12"/>
                  <a:pt x="42" y="12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819775" y="3311968"/>
            <a:ext cx="1270788" cy="1190127"/>
            <a:chOff x="544513" y="3295650"/>
            <a:chExt cx="1325563" cy="1241425"/>
          </a:xfrm>
          <a:solidFill>
            <a:srgbClr val="CCF2EA"/>
          </a:solidFill>
        </p:grpSpPr>
        <p:sp>
          <p:nvSpPr>
            <p:cNvPr id="28" name="Freeform 26"/>
            <p:cNvSpPr/>
            <p:nvPr/>
          </p:nvSpPr>
          <p:spPr bwMode="auto">
            <a:xfrm>
              <a:off x="692151" y="3351213"/>
              <a:ext cx="1077913" cy="1185862"/>
            </a:xfrm>
            <a:custGeom>
              <a:avLst/>
              <a:gdLst>
                <a:gd name="T0" fmla="*/ 55 w 257"/>
                <a:gd name="T1" fmla="*/ 128 h 283"/>
                <a:gd name="T2" fmla="*/ 49 w 257"/>
                <a:gd name="T3" fmla="*/ 128 h 283"/>
                <a:gd name="T4" fmla="*/ 43 w 257"/>
                <a:gd name="T5" fmla="*/ 129 h 283"/>
                <a:gd name="T6" fmla="*/ 36 w 257"/>
                <a:gd name="T7" fmla="*/ 133 h 283"/>
                <a:gd name="T8" fmla="*/ 9 w 257"/>
                <a:gd name="T9" fmla="*/ 145 h 283"/>
                <a:gd name="T10" fmla="*/ 4 w 257"/>
                <a:gd name="T11" fmla="*/ 167 h 283"/>
                <a:gd name="T12" fmla="*/ 26 w 257"/>
                <a:gd name="T13" fmla="*/ 218 h 283"/>
                <a:gd name="T14" fmla="*/ 46 w 257"/>
                <a:gd name="T15" fmla="*/ 229 h 283"/>
                <a:gd name="T16" fmla="*/ 61 w 257"/>
                <a:gd name="T17" fmla="*/ 223 h 283"/>
                <a:gd name="T18" fmla="*/ 73 w 257"/>
                <a:gd name="T19" fmla="*/ 243 h 283"/>
                <a:gd name="T20" fmla="*/ 77 w 257"/>
                <a:gd name="T21" fmla="*/ 240 h 283"/>
                <a:gd name="T22" fmla="*/ 106 w 257"/>
                <a:gd name="T23" fmla="*/ 273 h 283"/>
                <a:gd name="T24" fmla="*/ 139 w 257"/>
                <a:gd name="T25" fmla="*/ 275 h 283"/>
                <a:gd name="T26" fmla="*/ 141 w 257"/>
                <a:gd name="T27" fmla="*/ 242 h 283"/>
                <a:gd name="T28" fmla="*/ 138 w 257"/>
                <a:gd name="T29" fmla="*/ 239 h 283"/>
                <a:gd name="T30" fmla="*/ 138 w 257"/>
                <a:gd name="T31" fmla="*/ 239 h 283"/>
                <a:gd name="T32" fmla="*/ 112 w 257"/>
                <a:gd name="T33" fmla="*/ 209 h 283"/>
                <a:gd name="T34" fmla="*/ 128 w 257"/>
                <a:gd name="T35" fmla="*/ 194 h 283"/>
                <a:gd name="T36" fmla="*/ 131 w 257"/>
                <a:gd name="T37" fmla="*/ 193 h 283"/>
                <a:gd name="T38" fmla="*/ 257 w 257"/>
                <a:gd name="T39" fmla="*/ 188 h 283"/>
                <a:gd name="T40" fmla="*/ 174 w 257"/>
                <a:gd name="T41" fmla="*/ 0 h 283"/>
                <a:gd name="T42" fmla="*/ 55 w 257"/>
                <a:gd name="T43" fmla="*/ 128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7" h="283">
                  <a:moveTo>
                    <a:pt x="55" y="128"/>
                  </a:moveTo>
                  <a:cubicBezTo>
                    <a:pt x="53" y="127"/>
                    <a:pt x="51" y="127"/>
                    <a:pt x="49" y="128"/>
                  </a:cubicBezTo>
                  <a:cubicBezTo>
                    <a:pt x="47" y="128"/>
                    <a:pt x="45" y="128"/>
                    <a:pt x="43" y="129"/>
                  </a:cubicBezTo>
                  <a:cubicBezTo>
                    <a:pt x="41" y="130"/>
                    <a:pt x="38" y="131"/>
                    <a:pt x="36" y="133"/>
                  </a:cubicBezTo>
                  <a:cubicBezTo>
                    <a:pt x="9" y="145"/>
                    <a:pt x="9" y="145"/>
                    <a:pt x="9" y="145"/>
                  </a:cubicBezTo>
                  <a:cubicBezTo>
                    <a:pt x="2" y="148"/>
                    <a:pt x="0" y="158"/>
                    <a:pt x="4" y="167"/>
                  </a:cubicBezTo>
                  <a:cubicBezTo>
                    <a:pt x="26" y="218"/>
                    <a:pt x="26" y="218"/>
                    <a:pt x="26" y="218"/>
                  </a:cubicBezTo>
                  <a:cubicBezTo>
                    <a:pt x="30" y="227"/>
                    <a:pt x="39" y="232"/>
                    <a:pt x="46" y="229"/>
                  </a:cubicBezTo>
                  <a:cubicBezTo>
                    <a:pt x="61" y="223"/>
                    <a:pt x="61" y="223"/>
                    <a:pt x="61" y="223"/>
                  </a:cubicBezTo>
                  <a:cubicBezTo>
                    <a:pt x="73" y="243"/>
                    <a:pt x="73" y="243"/>
                    <a:pt x="73" y="243"/>
                  </a:cubicBezTo>
                  <a:cubicBezTo>
                    <a:pt x="77" y="240"/>
                    <a:pt x="77" y="240"/>
                    <a:pt x="77" y="240"/>
                  </a:cubicBezTo>
                  <a:cubicBezTo>
                    <a:pt x="106" y="273"/>
                    <a:pt x="106" y="273"/>
                    <a:pt x="106" y="273"/>
                  </a:cubicBezTo>
                  <a:cubicBezTo>
                    <a:pt x="115" y="282"/>
                    <a:pt x="129" y="283"/>
                    <a:pt x="139" y="275"/>
                  </a:cubicBezTo>
                  <a:cubicBezTo>
                    <a:pt x="149" y="266"/>
                    <a:pt x="149" y="251"/>
                    <a:pt x="141" y="242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12" y="209"/>
                    <a:pt x="112" y="209"/>
                    <a:pt x="112" y="209"/>
                  </a:cubicBezTo>
                  <a:cubicBezTo>
                    <a:pt x="128" y="194"/>
                    <a:pt x="128" y="194"/>
                    <a:pt x="128" y="194"/>
                  </a:cubicBezTo>
                  <a:cubicBezTo>
                    <a:pt x="129" y="194"/>
                    <a:pt x="130" y="193"/>
                    <a:pt x="131" y="193"/>
                  </a:cubicBezTo>
                  <a:cubicBezTo>
                    <a:pt x="197" y="178"/>
                    <a:pt x="257" y="188"/>
                    <a:pt x="257" y="188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61" y="54"/>
                    <a:pt x="86" y="108"/>
                    <a:pt x="55" y="1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27"/>
            <p:cNvSpPr/>
            <p:nvPr/>
          </p:nvSpPr>
          <p:spPr bwMode="auto">
            <a:xfrm>
              <a:off x="1446213" y="3295650"/>
              <a:ext cx="423863" cy="865187"/>
            </a:xfrm>
            <a:custGeom>
              <a:avLst/>
              <a:gdLst>
                <a:gd name="T0" fmla="*/ 0 w 267"/>
                <a:gd name="T1" fmla="*/ 16 h 545"/>
                <a:gd name="T2" fmla="*/ 233 w 267"/>
                <a:gd name="T3" fmla="*/ 545 h 545"/>
                <a:gd name="T4" fmla="*/ 267 w 267"/>
                <a:gd name="T5" fmla="*/ 531 h 545"/>
                <a:gd name="T6" fmla="*/ 32 w 267"/>
                <a:gd name="T7" fmla="*/ 0 h 545"/>
                <a:gd name="T8" fmla="*/ 0 w 267"/>
                <a:gd name="T9" fmla="*/ 16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7" h="545">
                  <a:moveTo>
                    <a:pt x="0" y="16"/>
                  </a:moveTo>
                  <a:lnTo>
                    <a:pt x="233" y="545"/>
                  </a:lnTo>
                  <a:lnTo>
                    <a:pt x="267" y="531"/>
                  </a:lnTo>
                  <a:lnTo>
                    <a:pt x="32" y="0"/>
                  </a:lnTo>
                  <a:lnTo>
                    <a:pt x="0" y="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28"/>
            <p:cNvSpPr/>
            <p:nvPr/>
          </p:nvSpPr>
          <p:spPr bwMode="auto">
            <a:xfrm>
              <a:off x="544513" y="4021138"/>
              <a:ext cx="257175" cy="339725"/>
            </a:xfrm>
            <a:custGeom>
              <a:avLst/>
              <a:gdLst>
                <a:gd name="T0" fmla="*/ 30 w 61"/>
                <a:gd name="T1" fmla="*/ 10 h 81"/>
                <a:gd name="T2" fmla="*/ 28 w 61"/>
                <a:gd name="T3" fmla="*/ 0 h 81"/>
                <a:gd name="T4" fmla="*/ 17 w 61"/>
                <a:gd name="T5" fmla="*/ 5 h 81"/>
                <a:gd name="T6" fmla="*/ 1 w 61"/>
                <a:gd name="T7" fmla="*/ 32 h 81"/>
                <a:gd name="T8" fmla="*/ 15 w 61"/>
                <a:gd name="T9" fmla="*/ 26 h 81"/>
                <a:gd name="T10" fmla="*/ 21 w 61"/>
                <a:gd name="T11" fmla="*/ 28 h 81"/>
                <a:gd name="T12" fmla="*/ 21 w 61"/>
                <a:gd name="T13" fmla="*/ 29 h 81"/>
                <a:gd name="T14" fmla="*/ 22 w 61"/>
                <a:gd name="T15" fmla="*/ 29 h 81"/>
                <a:gd name="T16" fmla="*/ 19 w 61"/>
                <a:gd name="T17" fmla="*/ 35 h 81"/>
                <a:gd name="T18" fmla="*/ 4 w 61"/>
                <a:gd name="T19" fmla="*/ 42 h 81"/>
                <a:gd name="T20" fmla="*/ 6 w 61"/>
                <a:gd name="T21" fmla="*/ 47 h 81"/>
                <a:gd name="T22" fmla="*/ 21 w 61"/>
                <a:gd name="T23" fmla="*/ 40 h 81"/>
                <a:gd name="T24" fmla="*/ 27 w 61"/>
                <a:gd name="T25" fmla="*/ 42 h 81"/>
                <a:gd name="T26" fmla="*/ 28 w 61"/>
                <a:gd name="T27" fmla="*/ 43 h 81"/>
                <a:gd name="T28" fmla="*/ 28 w 61"/>
                <a:gd name="T29" fmla="*/ 43 h 81"/>
                <a:gd name="T30" fmla="*/ 25 w 61"/>
                <a:gd name="T31" fmla="*/ 49 h 81"/>
                <a:gd name="T32" fmla="*/ 10 w 61"/>
                <a:gd name="T33" fmla="*/ 56 h 81"/>
                <a:gd name="T34" fmla="*/ 12 w 61"/>
                <a:gd name="T35" fmla="*/ 61 h 81"/>
                <a:gd name="T36" fmla="*/ 28 w 61"/>
                <a:gd name="T37" fmla="*/ 54 h 81"/>
                <a:gd name="T38" fmla="*/ 34 w 61"/>
                <a:gd name="T39" fmla="*/ 56 h 81"/>
                <a:gd name="T40" fmla="*/ 34 w 61"/>
                <a:gd name="T41" fmla="*/ 56 h 81"/>
                <a:gd name="T42" fmla="*/ 34 w 61"/>
                <a:gd name="T43" fmla="*/ 57 h 81"/>
                <a:gd name="T44" fmla="*/ 31 w 61"/>
                <a:gd name="T45" fmla="*/ 63 h 81"/>
                <a:gd name="T46" fmla="*/ 17 w 61"/>
                <a:gd name="T47" fmla="*/ 69 h 81"/>
                <a:gd name="T48" fmla="*/ 48 w 61"/>
                <a:gd name="T49" fmla="*/ 76 h 81"/>
                <a:gd name="T50" fmla="*/ 61 w 61"/>
                <a:gd name="T51" fmla="*/ 71 h 81"/>
                <a:gd name="T52" fmla="*/ 53 w 61"/>
                <a:gd name="T53" fmla="*/ 61 h 81"/>
                <a:gd name="T54" fmla="*/ 30 w 61"/>
                <a:gd name="T55" fmla="*/ 1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1" h="81">
                  <a:moveTo>
                    <a:pt x="30" y="10"/>
                  </a:moveTo>
                  <a:cubicBezTo>
                    <a:pt x="29" y="6"/>
                    <a:pt x="28" y="3"/>
                    <a:pt x="28" y="0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6" y="10"/>
                    <a:pt x="0" y="21"/>
                    <a:pt x="1" y="32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8" y="25"/>
                    <a:pt x="20" y="26"/>
                    <a:pt x="21" y="28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2" y="29"/>
                    <a:pt x="22" y="29"/>
                  </a:cubicBezTo>
                  <a:cubicBezTo>
                    <a:pt x="23" y="31"/>
                    <a:pt x="22" y="34"/>
                    <a:pt x="19" y="35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6" y="47"/>
                    <a:pt x="6" y="47"/>
                    <a:pt x="6" y="47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4" y="39"/>
                    <a:pt x="26" y="40"/>
                    <a:pt x="27" y="42"/>
                  </a:cubicBezTo>
                  <a:cubicBezTo>
                    <a:pt x="27" y="42"/>
                    <a:pt x="27" y="43"/>
                    <a:pt x="28" y="43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29" y="45"/>
                    <a:pt x="28" y="48"/>
                    <a:pt x="25" y="49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30" y="53"/>
                    <a:pt x="33" y="54"/>
                    <a:pt x="34" y="56"/>
                  </a:cubicBezTo>
                  <a:cubicBezTo>
                    <a:pt x="34" y="56"/>
                    <a:pt x="34" y="56"/>
                    <a:pt x="34" y="56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5" y="59"/>
                    <a:pt x="34" y="62"/>
                    <a:pt x="31" y="63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24" y="78"/>
                    <a:pt x="37" y="81"/>
                    <a:pt x="48" y="76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58" y="68"/>
                    <a:pt x="55" y="65"/>
                    <a:pt x="53" y="61"/>
                  </a:cubicBezTo>
                  <a:lnTo>
                    <a:pt x="30" y="1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6" name="Freeform 52"/>
          <p:cNvSpPr/>
          <p:nvPr/>
        </p:nvSpPr>
        <p:spPr bwMode="auto">
          <a:xfrm>
            <a:off x="6707155" y="1949866"/>
            <a:ext cx="587454" cy="707684"/>
          </a:xfrm>
          <a:custGeom>
            <a:avLst/>
            <a:gdLst>
              <a:gd name="T0" fmla="*/ 60 w 146"/>
              <a:gd name="T1" fmla="*/ 173 h 176"/>
              <a:gd name="T2" fmla="*/ 40 w 146"/>
              <a:gd name="T3" fmla="*/ 173 h 176"/>
              <a:gd name="T4" fmla="*/ 38 w 146"/>
              <a:gd name="T5" fmla="*/ 172 h 176"/>
              <a:gd name="T6" fmla="*/ 17 w 146"/>
              <a:gd name="T7" fmla="*/ 122 h 176"/>
              <a:gd name="T8" fmla="*/ 40 w 146"/>
              <a:gd name="T9" fmla="*/ 62 h 176"/>
              <a:gd name="T10" fmla="*/ 55 w 146"/>
              <a:gd name="T11" fmla="*/ 24 h 176"/>
              <a:gd name="T12" fmla="*/ 103 w 146"/>
              <a:gd name="T13" fmla="*/ 9 h 176"/>
              <a:gd name="T14" fmla="*/ 141 w 146"/>
              <a:gd name="T15" fmla="*/ 53 h 176"/>
              <a:gd name="T16" fmla="*/ 108 w 146"/>
              <a:gd name="T17" fmla="*/ 142 h 176"/>
              <a:gd name="T18" fmla="*/ 98 w 146"/>
              <a:gd name="T19" fmla="*/ 146 h 176"/>
              <a:gd name="T20" fmla="*/ 94 w 146"/>
              <a:gd name="T21" fmla="*/ 137 h 176"/>
              <a:gd name="T22" fmla="*/ 127 w 146"/>
              <a:gd name="T23" fmla="*/ 49 h 176"/>
              <a:gd name="T24" fmla="*/ 98 w 146"/>
              <a:gd name="T25" fmla="*/ 23 h 176"/>
              <a:gd name="T26" fmla="*/ 69 w 146"/>
              <a:gd name="T27" fmla="*/ 30 h 176"/>
              <a:gd name="T28" fmla="*/ 54 w 146"/>
              <a:gd name="T29" fmla="*/ 67 h 176"/>
              <a:gd name="T30" fmla="*/ 30 w 146"/>
              <a:gd name="T31" fmla="*/ 127 h 176"/>
              <a:gd name="T32" fmla="*/ 44 w 146"/>
              <a:gd name="T33" fmla="*/ 159 h 176"/>
              <a:gd name="T34" fmla="*/ 45 w 146"/>
              <a:gd name="T35" fmla="*/ 159 h 176"/>
              <a:gd name="T36" fmla="*/ 61 w 146"/>
              <a:gd name="T37" fmla="*/ 151 h 176"/>
              <a:gd name="T38" fmla="*/ 67 w 146"/>
              <a:gd name="T39" fmla="*/ 135 h 176"/>
              <a:gd name="T40" fmla="*/ 93 w 146"/>
              <a:gd name="T41" fmla="*/ 68 h 176"/>
              <a:gd name="T42" fmla="*/ 91 w 146"/>
              <a:gd name="T43" fmla="*/ 58 h 176"/>
              <a:gd name="T44" fmla="*/ 82 w 146"/>
              <a:gd name="T45" fmla="*/ 67 h 176"/>
              <a:gd name="T46" fmla="*/ 57 w 146"/>
              <a:gd name="T47" fmla="*/ 130 h 176"/>
              <a:gd name="T48" fmla="*/ 48 w 146"/>
              <a:gd name="T49" fmla="*/ 134 h 176"/>
              <a:gd name="T50" fmla="*/ 44 w 146"/>
              <a:gd name="T51" fmla="*/ 124 h 176"/>
              <a:gd name="T52" fmla="*/ 68 w 146"/>
              <a:gd name="T53" fmla="*/ 62 h 176"/>
              <a:gd name="T54" fmla="*/ 96 w 146"/>
              <a:gd name="T55" fmla="*/ 44 h 176"/>
              <a:gd name="T56" fmla="*/ 107 w 146"/>
              <a:gd name="T57" fmla="*/ 72 h 176"/>
              <a:gd name="T58" fmla="*/ 80 w 146"/>
              <a:gd name="T59" fmla="*/ 141 h 176"/>
              <a:gd name="T60" fmla="*/ 74 w 146"/>
              <a:gd name="T61" fmla="*/ 156 h 176"/>
              <a:gd name="T62" fmla="*/ 60 w 146"/>
              <a:gd name="T63" fmla="*/ 17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6" h="176">
                <a:moveTo>
                  <a:pt x="60" y="173"/>
                </a:moveTo>
                <a:cubicBezTo>
                  <a:pt x="54" y="176"/>
                  <a:pt x="47" y="176"/>
                  <a:pt x="40" y="173"/>
                </a:cubicBezTo>
                <a:cubicBezTo>
                  <a:pt x="38" y="172"/>
                  <a:pt x="38" y="172"/>
                  <a:pt x="38" y="172"/>
                </a:cubicBezTo>
                <a:cubicBezTo>
                  <a:pt x="31" y="169"/>
                  <a:pt x="0" y="160"/>
                  <a:pt x="17" y="122"/>
                </a:cubicBezTo>
                <a:cubicBezTo>
                  <a:pt x="24" y="106"/>
                  <a:pt x="31" y="84"/>
                  <a:pt x="40" y="62"/>
                </a:cubicBezTo>
                <a:cubicBezTo>
                  <a:pt x="45" y="50"/>
                  <a:pt x="50" y="37"/>
                  <a:pt x="55" y="24"/>
                </a:cubicBezTo>
                <a:cubicBezTo>
                  <a:pt x="64" y="1"/>
                  <a:pt x="78" y="0"/>
                  <a:pt x="103" y="9"/>
                </a:cubicBezTo>
                <a:cubicBezTo>
                  <a:pt x="133" y="20"/>
                  <a:pt x="146" y="39"/>
                  <a:pt x="141" y="53"/>
                </a:cubicBezTo>
                <a:cubicBezTo>
                  <a:pt x="135" y="73"/>
                  <a:pt x="109" y="139"/>
                  <a:pt x="108" y="142"/>
                </a:cubicBezTo>
                <a:cubicBezTo>
                  <a:pt x="106" y="146"/>
                  <a:pt x="102" y="148"/>
                  <a:pt x="98" y="146"/>
                </a:cubicBezTo>
                <a:cubicBezTo>
                  <a:pt x="95" y="145"/>
                  <a:pt x="93" y="141"/>
                  <a:pt x="94" y="137"/>
                </a:cubicBezTo>
                <a:cubicBezTo>
                  <a:pt x="94" y="136"/>
                  <a:pt x="121" y="68"/>
                  <a:pt x="127" y="49"/>
                </a:cubicBezTo>
                <a:cubicBezTo>
                  <a:pt x="129" y="45"/>
                  <a:pt x="124" y="32"/>
                  <a:pt x="98" y="23"/>
                </a:cubicBezTo>
                <a:cubicBezTo>
                  <a:pt x="83" y="17"/>
                  <a:pt x="76" y="10"/>
                  <a:pt x="69" y="30"/>
                </a:cubicBezTo>
                <a:cubicBezTo>
                  <a:pt x="64" y="42"/>
                  <a:pt x="59" y="55"/>
                  <a:pt x="54" y="67"/>
                </a:cubicBezTo>
                <a:cubicBezTo>
                  <a:pt x="45" y="90"/>
                  <a:pt x="37" y="111"/>
                  <a:pt x="30" y="127"/>
                </a:cubicBezTo>
                <a:cubicBezTo>
                  <a:pt x="20" y="152"/>
                  <a:pt x="36" y="155"/>
                  <a:pt x="44" y="159"/>
                </a:cubicBezTo>
                <a:cubicBezTo>
                  <a:pt x="45" y="159"/>
                  <a:pt x="45" y="159"/>
                  <a:pt x="45" y="159"/>
                </a:cubicBezTo>
                <a:cubicBezTo>
                  <a:pt x="52" y="162"/>
                  <a:pt x="56" y="161"/>
                  <a:pt x="61" y="151"/>
                </a:cubicBezTo>
                <a:cubicBezTo>
                  <a:pt x="62" y="148"/>
                  <a:pt x="64" y="142"/>
                  <a:pt x="67" y="135"/>
                </a:cubicBezTo>
                <a:cubicBezTo>
                  <a:pt x="75" y="115"/>
                  <a:pt x="91" y="77"/>
                  <a:pt x="93" y="68"/>
                </a:cubicBezTo>
                <a:cubicBezTo>
                  <a:pt x="94" y="65"/>
                  <a:pt x="94" y="59"/>
                  <a:pt x="91" y="58"/>
                </a:cubicBezTo>
                <a:cubicBezTo>
                  <a:pt x="87" y="56"/>
                  <a:pt x="83" y="65"/>
                  <a:pt x="82" y="67"/>
                </a:cubicBezTo>
                <a:cubicBezTo>
                  <a:pt x="72" y="95"/>
                  <a:pt x="58" y="130"/>
                  <a:pt x="57" y="130"/>
                </a:cubicBezTo>
                <a:cubicBezTo>
                  <a:pt x="56" y="134"/>
                  <a:pt x="52" y="135"/>
                  <a:pt x="48" y="134"/>
                </a:cubicBezTo>
                <a:cubicBezTo>
                  <a:pt x="44" y="132"/>
                  <a:pt x="42" y="128"/>
                  <a:pt x="44" y="124"/>
                </a:cubicBezTo>
                <a:cubicBezTo>
                  <a:pt x="44" y="124"/>
                  <a:pt x="58" y="90"/>
                  <a:pt x="68" y="62"/>
                </a:cubicBezTo>
                <a:cubicBezTo>
                  <a:pt x="75" y="45"/>
                  <a:pt x="87" y="41"/>
                  <a:pt x="96" y="44"/>
                </a:cubicBezTo>
                <a:cubicBezTo>
                  <a:pt x="106" y="47"/>
                  <a:pt x="110" y="62"/>
                  <a:pt x="107" y="72"/>
                </a:cubicBezTo>
                <a:cubicBezTo>
                  <a:pt x="105" y="81"/>
                  <a:pt x="93" y="111"/>
                  <a:pt x="80" y="141"/>
                </a:cubicBezTo>
                <a:cubicBezTo>
                  <a:pt x="78" y="148"/>
                  <a:pt x="75" y="154"/>
                  <a:pt x="74" y="156"/>
                </a:cubicBezTo>
                <a:cubicBezTo>
                  <a:pt x="71" y="165"/>
                  <a:pt x="66" y="171"/>
                  <a:pt x="60" y="173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7" name="Freeform 52"/>
          <p:cNvSpPr/>
          <p:nvPr/>
        </p:nvSpPr>
        <p:spPr bwMode="auto">
          <a:xfrm>
            <a:off x="10195390" y="1259683"/>
            <a:ext cx="587454" cy="707684"/>
          </a:xfrm>
          <a:custGeom>
            <a:avLst/>
            <a:gdLst>
              <a:gd name="T0" fmla="*/ 60 w 146"/>
              <a:gd name="T1" fmla="*/ 173 h 176"/>
              <a:gd name="T2" fmla="*/ 40 w 146"/>
              <a:gd name="T3" fmla="*/ 173 h 176"/>
              <a:gd name="T4" fmla="*/ 38 w 146"/>
              <a:gd name="T5" fmla="*/ 172 h 176"/>
              <a:gd name="T6" fmla="*/ 17 w 146"/>
              <a:gd name="T7" fmla="*/ 122 h 176"/>
              <a:gd name="T8" fmla="*/ 40 w 146"/>
              <a:gd name="T9" fmla="*/ 62 h 176"/>
              <a:gd name="T10" fmla="*/ 55 w 146"/>
              <a:gd name="T11" fmla="*/ 24 h 176"/>
              <a:gd name="T12" fmla="*/ 103 w 146"/>
              <a:gd name="T13" fmla="*/ 9 h 176"/>
              <a:gd name="T14" fmla="*/ 141 w 146"/>
              <a:gd name="T15" fmla="*/ 53 h 176"/>
              <a:gd name="T16" fmla="*/ 108 w 146"/>
              <a:gd name="T17" fmla="*/ 142 h 176"/>
              <a:gd name="T18" fmla="*/ 98 w 146"/>
              <a:gd name="T19" fmla="*/ 146 h 176"/>
              <a:gd name="T20" fmla="*/ 94 w 146"/>
              <a:gd name="T21" fmla="*/ 137 h 176"/>
              <a:gd name="T22" fmla="*/ 127 w 146"/>
              <a:gd name="T23" fmla="*/ 49 h 176"/>
              <a:gd name="T24" fmla="*/ 98 w 146"/>
              <a:gd name="T25" fmla="*/ 23 h 176"/>
              <a:gd name="T26" fmla="*/ 69 w 146"/>
              <a:gd name="T27" fmla="*/ 30 h 176"/>
              <a:gd name="T28" fmla="*/ 54 w 146"/>
              <a:gd name="T29" fmla="*/ 67 h 176"/>
              <a:gd name="T30" fmla="*/ 30 w 146"/>
              <a:gd name="T31" fmla="*/ 127 h 176"/>
              <a:gd name="T32" fmla="*/ 44 w 146"/>
              <a:gd name="T33" fmla="*/ 159 h 176"/>
              <a:gd name="T34" fmla="*/ 45 w 146"/>
              <a:gd name="T35" fmla="*/ 159 h 176"/>
              <a:gd name="T36" fmla="*/ 61 w 146"/>
              <a:gd name="T37" fmla="*/ 151 h 176"/>
              <a:gd name="T38" fmla="*/ 67 w 146"/>
              <a:gd name="T39" fmla="*/ 135 h 176"/>
              <a:gd name="T40" fmla="*/ 93 w 146"/>
              <a:gd name="T41" fmla="*/ 68 h 176"/>
              <a:gd name="T42" fmla="*/ 91 w 146"/>
              <a:gd name="T43" fmla="*/ 58 h 176"/>
              <a:gd name="T44" fmla="*/ 82 w 146"/>
              <a:gd name="T45" fmla="*/ 67 h 176"/>
              <a:gd name="T46" fmla="*/ 57 w 146"/>
              <a:gd name="T47" fmla="*/ 130 h 176"/>
              <a:gd name="T48" fmla="*/ 48 w 146"/>
              <a:gd name="T49" fmla="*/ 134 h 176"/>
              <a:gd name="T50" fmla="*/ 44 w 146"/>
              <a:gd name="T51" fmla="*/ 124 h 176"/>
              <a:gd name="T52" fmla="*/ 68 w 146"/>
              <a:gd name="T53" fmla="*/ 62 h 176"/>
              <a:gd name="T54" fmla="*/ 96 w 146"/>
              <a:gd name="T55" fmla="*/ 44 h 176"/>
              <a:gd name="T56" fmla="*/ 107 w 146"/>
              <a:gd name="T57" fmla="*/ 72 h 176"/>
              <a:gd name="T58" fmla="*/ 80 w 146"/>
              <a:gd name="T59" fmla="*/ 141 h 176"/>
              <a:gd name="T60" fmla="*/ 74 w 146"/>
              <a:gd name="T61" fmla="*/ 156 h 176"/>
              <a:gd name="T62" fmla="*/ 60 w 146"/>
              <a:gd name="T63" fmla="*/ 17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6" h="176">
                <a:moveTo>
                  <a:pt x="60" y="173"/>
                </a:moveTo>
                <a:cubicBezTo>
                  <a:pt x="54" y="176"/>
                  <a:pt x="47" y="176"/>
                  <a:pt x="40" y="173"/>
                </a:cubicBezTo>
                <a:cubicBezTo>
                  <a:pt x="38" y="172"/>
                  <a:pt x="38" y="172"/>
                  <a:pt x="38" y="172"/>
                </a:cubicBezTo>
                <a:cubicBezTo>
                  <a:pt x="31" y="169"/>
                  <a:pt x="0" y="160"/>
                  <a:pt x="17" y="122"/>
                </a:cubicBezTo>
                <a:cubicBezTo>
                  <a:pt x="24" y="106"/>
                  <a:pt x="31" y="84"/>
                  <a:pt x="40" y="62"/>
                </a:cubicBezTo>
                <a:cubicBezTo>
                  <a:pt x="45" y="50"/>
                  <a:pt x="50" y="37"/>
                  <a:pt x="55" y="24"/>
                </a:cubicBezTo>
                <a:cubicBezTo>
                  <a:pt x="64" y="1"/>
                  <a:pt x="78" y="0"/>
                  <a:pt x="103" y="9"/>
                </a:cubicBezTo>
                <a:cubicBezTo>
                  <a:pt x="133" y="20"/>
                  <a:pt x="146" y="39"/>
                  <a:pt x="141" y="53"/>
                </a:cubicBezTo>
                <a:cubicBezTo>
                  <a:pt x="135" y="73"/>
                  <a:pt x="109" y="139"/>
                  <a:pt x="108" y="142"/>
                </a:cubicBezTo>
                <a:cubicBezTo>
                  <a:pt x="106" y="146"/>
                  <a:pt x="102" y="148"/>
                  <a:pt x="98" y="146"/>
                </a:cubicBezTo>
                <a:cubicBezTo>
                  <a:pt x="95" y="145"/>
                  <a:pt x="93" y="141"/>
                  <a:pt x="94" y="137"/>
                </a:cubicBezTo>
                <a:cubicBezTo>
                  <a:pt x="94" y="136"/>
                  <a:pt x="121" y="68"/>
                  <a:pt x="127" y="49"/>
                </a:cubicBezTo>
                <a:cubicBezTo>
                  <a:pt x="129" y="45"/>
                  <a:pt x="124" y="32"/>
                  <a:pt x="98" y="23"/>
                </a:cubicBezTo>
                <a:cubicBezTo>
                  <a:pt x="83" y="17"/>
                  <a:pt x="76" y="10"/>
                  <a:pt x="69" y="30"/>
                </a:cubicBezTo>
                <a:cubicBezTo>
                  <a:pt x="64" y="42"/>
                  <a:pt x="59" y="55"/>
                  <a:pt x="54" y="67"/>
                </a:cubicBezTo>
                <a:cubicBezTo>
                  <a:pt x="45" y="90"/>
                  <a:pt x="37" y="111"/>
                  <a:pt x="30" y="127"/>
                </a:cubicBezTo>
                <a:cubicBezTo>
                  <a:pt x="20" y="152"/>
                  <a:pt x="36" y="155"/>
                  <a:pt x="44" y="159"/>
                </a:cubicBezTo>
                <a:cubicBezTo>
                  <a:pt x="45" y="159"/>
                  <a:pt x="45" y="159"/>
                  <a:pt x="45" y="159"/>
                </a:cubicBezTo>
                <a:cubicBezTo>
                  <a:pt x="52" y="162"/>
                  <a:pt x="56" y="161"/>
                  <a:pt x="61" y="151"/>
                </a:cubicBezTo>
                <a:cubicBezTo>
                  <a:pt x="62" y="148"/>
                  <a:pt x="64" y="142"/>
                  <a:pt x="67" y="135"/>
                </a:cubicBezTo>
                <a:cubicBezTo>
                  <a:pt x="75" y="115"/>
                  <a:pt x="91" y="77"/>
                  <a:pt x="93" y="68"/>
                </a:cubicBezTo>
                <a:cubicBezTo>
                  <a:pt x="94" y="65"/>
                  <a:pt x="94" y="59"/>
                  <a:pt x="91" y="58"/>
                </a:cubicBezTo>
                <a:cubicBezTo>
                  <a:pt x="87" y="56"/>
                  <a:pt x="83" y="65"/>
                  <a:pt x="82" y="67"/>
                </a:cubicBezTo>
                <a:cubicBezTo>
                  <a:pt x="72" y="95"/>
                  <a:pt x="58" y="130"/>
                  <a:pt x="57" y="130"/>
                </a:cubicBezTo>
                <a:cubicBezTo>
                  <a:pt x="56" y="134"/>
                  <a:pt x="52" y="135"/>
                  <a:pt x="48" y="134"/>
                </a:cubicBezTo>
                <a:cubicBezTo>
                  <a:pt x="44" y="132"/>
                  <a:pt x="42" y="128"/>
                  <a:pt x="44" y="124"/>
                </a:cubicBezTo>
                <a:cubicBezTo>
                  <a:pt x="44" y="124"/>
                  <a:pt x="58" y="90"/>
                  <a:pt x="68" y="62"/>
                </a:cubicBezTo>
                <a:cubicBezTo>
                  <a:pt x="75" y="45"/>
                  <a:pt x="87" y="41"/>
                  <a:pt x="96" y="44"/>
                </a:cubicBezTo>
                <a:cubicBezTo>
                  <a:pt x="106" y="47"/>
                  <a:pt x="110" y="62"/>
                  <a:pt x="107" y="72"/>
                </a:cubicBezTo>
                <a:cubicBezTo>
                  <a:pt x="105" y="81"/>
                  <a:pt x="93" y="111"/>
                  <a:pt x="80" y="141"/>
                </a:cubicBezTo>
                <a:cubicBezTo>
                  <a:pt x="78" y="148"/>
                  <a:pt x="75" y="154"/>
                  <a:pt x="74" y="156"/>
                </a:cubicBezTo>
                <a:cubicBezTo>
                  <a:pt x="71" y="165"/>
                  <a:pt x="66" y="171"/>
                  <a:pt x="60" y="173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" name="Freeform 9"/>
          <p:cNvSpPr>
            <a:spLocks noEditPoints="1"/>
          </p:cNvSpPr>
          <p:nvPr/>
        </p:nvSpPr>
        <p:spPr bwMode="auto">
          <a:xfrm>
            <a:off x="8445167" y="4763862"/>
            <a:ext cx="977061" cy="977061"/>
          </a:xfrm>
          <a:custGeom>
            <a:avLst/>
            <a:gdLst>
              <a:gd name="T0" fmla="*/ 122 w 243"/>
              <a:gd name="T1" fmla="*/ 0 h 243"/>
              <a:gd name="T2" fmla="*/ 0 w 243"/>
              <a:gd name="T3" fmla="*/ 121 h 243"/>
              <a:gd name="T4" fmla="*/ 122 w 243"/>
              <a:gd name="T5" fmla="*/ 243 h 243"/>
              <a:gd name="T6" fmla="*/ 243 w 243"/>
              <a:gd name="T7" fmla="*/ 121 h 243"/>
              <a:gd name="T8" fmla="*/ 122 w 243"/>
              <a:gd name="T9" fmla="*/ 0 h 243"/>
              <a:gd name="T10" fmla="*/ 154 w 243"/>
              <a:gd name="T11" fmla="*/ 121 h 243"/>
              <a:gd name="T12" fmla="*/ 133 w 243"/>
              <a:gd name="T13" fmla="*/ 121 h 243"/>
              <a:gd name="T14" fmla="*/ 133 w 243"/>
              <a:gd name="T15" fmla="*/ 196 h 243"/>
              <a:gd name="T16" fmla="*/ 102 w 243"/>
              <a:gd name="T17" fmla="*/ 196 h 243"/>
              <a:gd name="T18" fmla="*/ 102 w 243"/>
              <a:gd name="T19" fmla="*/ 121 h 243"/>
              <a:gd name="T20" fmla="*/ 87 w 243"/>
              <a:gd name="T21" fmla="*/ 121 h 243"/>
              <a:gd name="T22" fmla="*/ 87 w 243"/>
              <a:gd name="T23" fmla="*/ 94 h 243"/>
              <a:gd name="T24" fmla="*/ 102 w 243"/>
              <a:gd name="T25" fmla="*/ 94 h 243"/>
              <a:gd name="T26" fmla="*/ 102 w 243"/>
              <a:gd name="T27" fmla="*/ 77 h 243"/>
              <a:gd name="T28" fmla="*/ 133 w 243"/>
              <a:gd name="T29" fmla="*/ 46 h 243"/>
              <a:gd name="T30" fmla="*/ 156 w 243"/>
              <a:gd name="T31" fmla="*/ 46 h 243"/>
              <a:gd name="T32" fmla="*/ 156 w 243"/>
              <a:gd name="T33" fmla="*/ 72 h 243"/>
              <a:gd name="T34" fmla="*/ 140 w 243"/>
              <a:gd name="T35" fmla="*/ 72 h 243"/>
              <a:gd name="T36" fmla="*/ 133 w 243"/>
              <a:gd name="T37" fmla="*/ 79 h 243"/>
              <a:gd name="T38" fmla="*/ 133 w 243"/>
              <a:gd name="T39" fmla="*/ 94 h 243"/>
              <a:gd name="T40" fmla="*/ 157 w 243"/>
              <a:gd name="T41" fmla="*/ 94 h 243"/>
              <a:gd name="T42" fmla="*/ 154 w 243"/>
              <a:gd name="T43" fmla="*/ 121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43" h="243">
                <a:moveTo>
                  <a:pt x="122" y="0"/>
                </a:moveTo>
                <a:cubicBezTo>
                  <a:pt x="55" y="0"/>
                  <a:pt x="0" y="54"/>
                  <a:pt x="0" y="121"/>
                </a:cubicBezTo>
                <a:cubicBezTo>
                  <a:pt x="0" y="188"/>
                  <a:pt x="55" y="243"/>
                  <a:pt x="122" y="243"/>
                </a:cubicBezTo>
                <a:cubicBezTo>
                  <a:pt x="189" y="243"/>
                  <a:pt x="243" y="188"/>
                  <a:pt x="243" y="121"/>
                </a:cubicBezTo>
                <a:cubicBezTo>
                  <a:pt x="243" y="54"/>
                  <a:pt x="189" y="0"/>
                  <a:pt x="122" y="0"/>
                </a:cubicBezTo>
                <a:close/>
                <a:moveTo>
                  <a:pt x="154" y="121"/>
                </a:moveTo>
                <a:cubicBezTo>
                  <a:pt x="133" y="121"/>
                  <a:pt x="133" y="121"/>
                  <a:pt x="133" y="121"/>
                </a:cubicBezTo>
                <a:cubicBezTo>
                  <a:pt x="133" y="154"/>
                  <a:pt x="133" y="196"/>
                  <a:pt x="133" y="196"/>
                </a:cubicBezTo>
                <a:cubicBezTo>
                  <a:pt x="102" y="196"/>
                  <a:pt x="102" y="196"/>
                  <a:pt x="102" y="196"/>
                </a:cubicBezTo>
                <a:cubicBezTo>
                  <a:pt x="102" y="196"/>
                  <a:pt x="102" y="155"/>
                  <a:pt x="102" y="121"/>
                </a:cubicBezTo>
                <a:cubicBezTo>
                  <a:pt x="87" y="121"/>
                  <a:pt x="87" y="121"/>
                  <a:pt x="87" y="121"/>
                </a:cubicBezTo>
                <a:cubicBezTo>
                  <a:pt x="87" y="94"/>
                  <a:pt x="87" y="94"/>
                  <a:pt x="87" y="94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2" y="77"/>
                  <a:pt x="102" y="77"/>
                  <a:pt x="102" y="77"/>
                </a:cubicBezTo>
                <a:cubicBezTo>
                  <a:pt x="102" y="65"/>
                  <a:pt x="108" y="46"/>
                  <a:pt x="133" y="46"/>
                </a:cubicBezTo>
                <a:cubicBezTo>
                  <a:pt x="156" y="46"/>
                  <a:pt x="156" y="46"/>
                  <a:pt x="156" y="46"/>
                </a:cubicBezTo>
                <a:cubicBezTo>
                  <a:pt x="156" y="72"/>
                  <a:pt x="156" y="72"/>
                  <a:pt x="156" y="72"/>
                </a:cubicBezTo>
                <a:cubicBezTo>
                  <a:pt x="156" y="72"/>
                  <a:pt x="142" y="72"/>
                  <a:pt x="140" y="72"/>
                </a:cubicBezTo>
                <a:cubicBezTo>
                  <a:pt x="137" y="72"/>
                  <a:pt x="133" y="73"/>
                  <a:pt x="133" y="79"/>
                </a:cubicBezTo>
                <a:cubicBezTo>
                  <a:pt x="133" y="94"/>
                  <a:pt x="133" y="94"/>
                  <a:pt x="133" y="94"/>
                </a:cubicBezTo>
                <a:cubicBezTo>
                  <a:pt x="157" y="94"/>
                  <a:pt x="157" y="94"/>
                  <a:pt x="157" y="94"/>
                </a:cubicBezTo>
                <a:lnTo>
                  <a:pt x="154" y="121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0" name="Freeform 36"/>
          <p:cNvSpPr/>
          <p:nvPr/>
        </p:nvSpPr>
        <p:spPr bwMode="auto">
          <a:xfrm>
            <a:off x="10218184" y="2794520"/>
            <a:ext cx="566148" cy="751820"/>
          </a:xfrm>
          <a:custGeom>
            <a:avLst/>
            <a:gdLst>
              <a:gd name="T0" fmla="*/ 3 w 141"/>
              <a:gd name="T1" fmla="*/ 157 h 187"/>
              <a:gd name="T2" fmla="*/ 3 w 141"/>
              <a:gd name="T3" fmla="*/ 155 h 187"/>
              <a:gd name="T4" fmla="*/ 36 w 141"/>
              <a:gd name="T5" fmla="*/ 131 h 187"/>
              <a:gd name="T6" fmla="*/ 38 w 141"/>
              <a:gd name="T7" fmla="*/ 130 h 187"/>
              <a:gd name="T8" fmla="*/ 60 w 141"/>
              <a:gd name="T9" fmla="*/ 139 h 187"/>
              <a:gd name="T10" fmla="*/ 87 w 141"/>
              <a:gd name="T11" fmla="*/ 105 h 187"/>
              <a:gd name="T12" fmla="*/ 99 w 141"/>
              <a:gd name="T13" fmla="*/ 65 h 187"/>
              <a:gd name="T14" fmla="*/ 79 w 141"/>
              <a:gd name="T15" fmla="*/ 50 h 187"/>
              <a:gd name="T16" fmla="*/ 80 w 141"/>
              <a:gd name="T17" fmla="*/ 10 h 187"/>
              <a:gd name="T18" fmla="*/ 82 w 141"/>
              <a:gd name="T19" fmla="*/ 8 h 187"/>
              <a:gd name="T20" fmla="*/ 96 w 141"/>
              <a:gd name="T21" fmla="*/ 0 h 187"/>
              <a:gd name="T22" fmla="*/ 100 w 141"/>
              <a:gd name="T23" fmla="*/ 1 h 187"/>
              <a:gd name="T24" fmla="*/ 123 w 141"/>
              <a:gd name="T25" fmla="*/ 15 h 187"/>
              <a:gd name="T26" fmla="*/ 113 w 141"/>
              <a:gd name="T27" fmla="*/ 123 h 187"/>
              <a:gd name="T28" fmla="*/ 32 w 141"/>
              <a:gd name="T29" fmla="*/ 187 h 187"/>
              <a:gd name="T30" fmla="*/ 32 w 141"/>
              <a:gd name="T31" fmla="*/ 187 h 187"/>
              <a:gd name="T32" fmla="*/ 31 w 141"/>
              <a:gd name="T33" fmla="*/ 187 h 187"/>
              <a:gd name="T34" fmla="*/ 7 w 141"/>
              <a:gd name="T35" fmla="*/ 176 h 187"/>
              <a:gd name="T36" fmla="*/ 3 w 141"/>
              <a:gd name="T37" fmla="*/ 157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1" h="187">
                <a:moveTo>
                  <a:pt x="3" y="157"/>
                </a:moveTo>
                <a:cubicBezTo>
                  <a:pt x="3" y="155"/>
                  <a:pt x="3" y="155"/>
                  <a:pt x="3" y="155"/>
                </a:cubicBezTo>
                <a:cubicBezTo>
                  <a:pt x="4" y="148"/>
                  <a:pt x="33" y="131"/>
                  <a:pt x="36" y="131"/>
                </a:cubicBezTo>
                <a:cubicBezTo>
                  <a:pt x="38" y="130"/>
                  <a:pt x="38" y="130"/>
                  <a:pt x="38" y="130"/>
                </a:cubicBezTo>
                <a:cubicBezTo>
                  <a:pt x="42" y="130"/>
                  <a:pt x="48" y="133"/>
                  <a:pt x="60" y="139"/>
                </a:cubicBezTo>
                <a:cubicBezTo>
                  <a:pt x="70" y="132"/>
                  <a:pt x="82" y="114"/>
                  <a:pt x="87" y="105"/>
                </a:cubicBezTo>
                <a:cubicBezTo>
                  <a:pt x="92" y="94"/>
                  <a:pt x="99" y="77"/>
                  <a:pt x="99" y="65"/>
                </a:cubicBezTo>
                <a:cubicBezTo>
                  <a:pt x="86" y="58"/>
                  <a:pt x="80" y="55"/>
                  <a:pt x="79" y="50"/>
                </a:cubicBezTo>
                <a:cubicBezTo>
                  <a:pt x="78" y="48"/>
                  <a:pt x="76" y="14"/>
                  <a:pt x="80" y="10"/>
                </a:cubicBezTo>
                <a:cubicBezTo>
                  <a:pt x="82" y="8"/>
                  <a:pt x="82" y="8"/>
                  <a:pt x="82" y="8"/>
                </a:cubicBezTo>
                <a:cubicBezTo>
                  <a:pt x="85" y="5"/>
                  <a:pt x="89" y="0"/>
                  <a:pt x="96" y="0"/>
                </a:cubicBezTo>
                <a:cubicBezTo>
                  <a:pt x="97" y="0"/>
                  <a:pt x="99" y="0"/>
                  <a:pt x="100" y="1"/>
                </a:cubicBezTo>
                <a:cubicBezTo>
                  <a:pt x="105" y="2"/>
                  <a:pt x="117" y="7"/>
                  <a:pt x="123" y="15"/>
                </a:cubicBezTo>
                <a:cubicBezTo>
                  <a:pt x="127" y="20"/>
                  <a:pt x="141" y="70"/>
                  <a:pt x="113" y="123"/>
                </a:cubicBezTo>
                <a:cubicBezTo>
                  <a:pt x="85" y="174"/>
                  <a:pt x="39" y="187"/>
                  <a:pt x="32" y="187"/>
                </a:cubicBezTo>
                <a:cubicBezTo>
                  <a:pt x="32" y="187"/>
                  <a:pt x="32" y="187"/>
                  <a:pt x="32" y="187"/>
                </a:cubicBezTo>
                <a:cubicBezTo>
                  <a:pt x="31" y="187"/>
                  <a:pt x="31" y="187"/>
                  <a:pt x="31" y="187"/>
                </a:cubicBezTo>
                <a:cubicBezTo>
                  <a:pt x="21" y="186"/>
                  <a:pt x="11" y="179"/>
                  <a:pt x="7" y="176"/>
                </a:cubicBezTo>
                <a:cubicBezTo>
                  <a:pt x="0" y="171"/>
                  <a:pt x="2" y="162"/>
                  <a:pt x="3" y="157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" name="Freeform 38"/>
          <p:cNvSpPr>
            <a:spLocks noEditPoints="1"/>
          </p:cNvSpPr>
          <p:nvPr/>
        </p:nvSpPr>
        <p:spPr bwMode="auto">
          <a:xfrm>
            <a:off x="8477128" y="3316534"/>
            <a:ext cx="783780" cy="795954"/>
          </a:xfrm>
          <a:custGeom>
            <a:avLst/>
            <a:gdLst>
              <a:gd name="T0" fmla="*/ 190 w 195"/>
              <a:gd name="T1" fmla="*/ 120 h 198"/>
              <a:gd name="T2" fmla="*/ 192 w 195"/>
              <a:gd name="T3" fmla="*/ 100 h 198"/>
              <a:gd name="T4" fmla="*/ 99 w 195"/>
              <a:gd name="T5" fmla="*/ 7 h 198"/>
              <a:gd name="T6" fmla="*/ 83 w 195"/>
              <a:gd name="T7" fmla="*/ 8 h 198"/>
              <a:gd name="T8" fmla="*/ 54 w 195"/>
              <a:gd name="T9" fmla="*/ 0 h 198"/>
              <a:gd name="T10" fmla="*/ 0 w 195"/>
              <a:gd name="T11" fmla="*/ 54 h 198"/>
              <a:gd name="T12" fmla="*/ 7 w 195"/>
              <a:gd name="T13" fmla="*/ 81 h 198"/>
              <a:gd name="T14" fmla="*/ 5 w 195"/>
              <a:gd name="T15" fmla="*/ 100 h 198"/>
              <a:gd name="T16" fmla="*/ 99 w 195"/>
              <a:gd name="T17" fmla="*/ 193 h 198"/>
              <a:gd name="T18" fmla="*/ 116 w 195"/>
              <a:gd name="T19" fmla="*/ 192 h 198"/>
              <a:gd name="T20" fmla="*/ 141 w 195"/>
              <a:gd name="T21" fmla="*/ 198 h 198"/>
              <a:gd name="T22" fmla="*/ 195 w 195"/>
              <a:gd name="T23" fmla="*/ 144 h 198"/>
              <a:gd name="T24" fmla="*/ 190 w 195"/>
              <a:gd name="T25" fmla="*/ 120 h 198"/>
              <a:gd name="T26" fmla="*/ 146 w 195"/>
              <a:gd name="T27" fmla="*/ 145 h 198"/>
              <a:gd name="T28" fmla="*/ 127 w 195"/>
              <a:gd name="T29" fmla="*/ 159 h 198"/>
              <a:gd name="T30" fmla="*/ 98 w 195"/>
              <a:gd name="T31" fmla="*/ 164 h 198"/>
              <a:gd name="T32" fmla="*/ 65 w 195"/>
              <a:gd name="T33" fmla="*/ 157 h 198"/>
              <a:gd name="T34" fmla="*/ 49 w 195"/>
              <a:gd name="T35" fmla="*/ 144 h 198"/>
              <a:gd name="T36" fmla="*/ 44 w 195"/>
              <a:gd name="T37" fmla="*/ 127 h 198"/>
              <a:gd name="T38" fmla="*/ 47 w 195"/>
              <a:gd name="T39" fmla="*/ 118 h 198"/>
              <a:gd name="T40" fmla="*/ 57 w 195"/>
              <a:gd name="T41" fmla="*/ 114 h 198"/>
              <a:gd name="T42" fmla="*/ 65 w 195"/>
              <a:gd name="T43" fmla="*/ 117 h 198"/>
              <a:gd name="T44" fmla="*/ 71 w 195"/>
              <a:gd name="T45" fmla="*/ 125 h 198"/>
              <a:gd name="T46" fmla="*/ 76 w 195"/>
              <a:gd name="T47" fmla="*/ 135 h 198"/>
              <a:gd name="T48" fmla="*/ 84 w 195"/>
              <a:gd name="T49" fmla="*/ 141 h 198"/>
              <a:gd name="T50" fmla="*/ 98 w 195"/>
              <a:gd name="T51" fmla="*/ 143 h 198"/>
              <a:gd name="T52" fmla="*/ 116 w 195"/>
              <a:gd name="T53" fmla="*/ 138 h 198"/>
              <a:gd name="T54" fmla="*/ 123 w 195"/>
              <a:gd name="T55" fmla="*/ 127 h 198"/>
              <a:gd name="T56" fmla="*/ 120 w 195"/>
              <a:gd name="T57" fmla="*/ 118 h 198"/>
              <a:gd name="T58" fmla="*/ 110 w 195"/>
              <a:gd name="T59" fmla="*/ 112 h 198"/>
              <a:gd name="T60" fmla="*/ 93 w 195"/>
              <a:gd name="T61" fmla="*/ 108 h 198"/>
              <a:gd name="T62" fmla="*/ 68 w 195"/>
              <a:gd name="T63" fmla="*/ 101 h 198"/>
              <a:gd name="T64" fmla="*/ 52 w 195"/>
              <a:gd name="T65" fmla="*/ 89 h 198"/>
              <a:gd name="T66" fmla="*/ 46 w 195"/>
              <a:gd name="T67" fmla="*/ 70 h 198"/>
              <a:gd name="T68" fmla="*/ 52 w 195"/>
              <a:gd name="T69" fmla="*/ 51 h 198"/>
              <a:gd name="T70" fmla="*/ 71 w 195"/>
              <a:gd name="T71" fmla="*/ 39 h 198"/>
              <a:gd name="T72" fmla="*/ 98 w 195"/>
              <a:gd name="T73" fmla="*/ 35 h 198"/>
              <a:gd name="T74" fmla="*/ 120 w 195"/>
              <a:gd name="T75" fmla="*/ 37 h 198"/>
              <a:gd name="T76" fmla="*/ 135 w 195"/>
              <a:gd name="T77" fmla="*/ 45 h 198"/>
              <a:gd name="T78" fmla="*/ 144 w 195"/>
              <a:gd name="T79" fmla="*/ 55 h 198"/>
              <a:gd name="T80" fmla="*/ 147 w 195"/>
              <a:gd name="T81" fmla="*/ 66 h 198"/>
              <a:gd name="T82" fmla="*/ 143 w 195"/>
              <a:gd name="T83" fmla="*/ 75 h 198"/>
              <a:gd name="T84" fmla="*/ 134 w 195"/>
              <a:gd name="T85" fmla="*/ 79 h 198"/>
              <a:gd name="T86" fmla="*/ 126 w 195"/>
              <a:gd name="T87" fmla="*/ 76 h 198"/>
              <a:gd name="T88" fmla="*/ 120 w 195"/>
              <a:gd name="T89" fmla="*/ 69 h 198"/>
              <a:gd name="T90" fmla="*/ 112 w 195"/>
              <a:gd name="T91" fmla="*/ 59 h 198"/>
              <a:gd name="T92" fmla="*/ 96 w 195"/>
              <a:gd name="T93" fmla="*/ 55 h 198"/>
              <a:gd name="T94" fmla="*/ 80 w 195"/>
              <a:gd name="T95" fmla="*/ 59 h 198"/>
              <a:gd name="T96" fmla="*/ 74 w 195"/>
              <a:gd name="T97" fmla="*/ 68 h 198"/>
              <a:gd name="T98" fmla="*/ 76 w 195"/>
              <a:gd name="T99" fmla="*/ 73 h 198"/>
              <a:gd name="T100" fmla="*/ 82 w 195"/>
              <a:gd name="T101" fmla="*/ 78 h 198"/>
              <a:gd name="T102" fmla="*/ 89 w 195"/>
              <a:gd name="T103" fmla="*/ 81 h 198"/>
              <a:gd name="T104" fmla="*/ 102 w 195"/>
              <a:gd name="T105" fmla="*/ 84 h 198"/>
              <a:gd name="T106" fmla="*/ 123 w 195"/>
              <a:gd name="T107" fmla="*/ 89 h 198"/>
              <a:gd name="T108" fmla="*/ 139 w 195"/>
              <a:gd name="T109" fmla="*/ 96 h 198"/>
              <a:gd name="T110" fmla="*/ 149 w 195"/>
              <a:gd name="T111" fmla="*/ 108 h 198"/>
              <a:gd name="T112" fmla="*/ 153 w 195"/>
              <a:gd name="T113" fmla="*/ 124 h 198"/>
              <a:gd name="T114" fmla="*/ 146 w 195"/>
              <a:gd name="T115" fmla="*/ 145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95" h="198">
                <a:moveTo>
                  <a:pt x="190" y="120"/>
                </a:moveTo>
                <a:cubicBezTo>
                  <a:pt x="191" y="114"/>
                  <a:pt x="192" y="107"/>
                  <a:pt x="192" y="100"/>
                </a:cubicBezTo>
                <a:cubicBezTo>
                  <a:pt x="192" y="49"/>
                  <a:pt x="150" y="7"/>
                  <a:pt x="99" y="7"/>
                </a:cubicBezTo>
                <a:cubicBezTo>
                  <a:pt x="93" y="7"/>
                  <a:pt x="88" y="7"/>
                  <a:pt x="83" y="8"/>
                </a:cubicBezTo>
                <a:cubicBezTo>
                  <a:pt x="74" y="3"/>
                  <a:pt x="64" y="0"/>
                  <a:pt x="54" y="0"/>
                </a:cubicBezTo>
                <a:cubicBezTo>
                  <a:pt x="24" y="0"/>
                  <a:pt x="0" y="24"/>
                  <a:pt x="0" y="54"/>
                </a:cubicBezTo>
                <a:cubicBezTo>
                  <a:pt x="0" y="64"/>
                  <a:pt x="2" y="73"/>
                  <a:pt x="7" y="81"/>
                </a:cubicBezTo>
                <a:cubicBezTo>
                  <a:pt x="6" y="87"/>
                  <a:pt x="5" y="94"/>
                  <a:pt x="5" y="100"/>
                </a:cubicBezTo>
                <a:cubicBezTo>
                  <a:pt x="5" y="152"/>
                  <a:pt x="47" y="193"/>
                  <a:pt x="99" y="193"/>
                </a:cubicBezTo>
                <a:cubicBezTo>
                  <a:pt x="104" y="193"/>
                  <a:pt x="110" y="193"/>
                  <a:pt x="116" y="192"/>
                </a:cubicBezTo>
                <a:cubicBezTo>
                  <a:pt x="123" y="196"/>
                  <a:pt x="132" y="198"/>
                  <a:pt x="141" y="198"/>
                </a:cubicBezTo>
                <a:cubicBezTo>
                  <a:pt x="171" y="198"/>
                  <a:pt x="195" y="174"/>
                  <a:pt x="195" y="144"/>
                </a:cubicBezTo>
                <a:cubicBezTo>
                  <a:pt x="195" y="136"/>
                  <a:pt x="193" y="127"/>
                  <a:pt x="190" y="120"/>
                </a:cubicBezTo>
                <a:close/>
                <a:moveTo>
                  <a:pt x="146" y="145"/>
                </a:moveTo>
                <a:cubicBezTo>
                  <a:pt x="142" y="151"/>
                  <a:pt x="136" y="156"/>
                  <a:pt x="127" y="159"/>
                </a:cubicBezTo>
                <a:cubicBezTo>
                  <a:pt x="119" y="163"/>
                  <a:pt x="109" y="164"/>
                  <a:pt x="98" y="164"/>
                </a:cubicBezTo>
                <a:cubicBezTo>
                  <a:pt x="85" y="164"/>
                  <a:pt x="74" y="162"/>
                  <a:pt x="65" y="157"/>
                </a:cubicBezTo>
                <a:cubicBezTo>
                  <a:pt x="59" y="154"/>
                  <a:pt x="53" y="149"/>
                  <a:pt x="49" y="144"/>
                </a:cubicBezTo>
                <a:cubicBezTo>
                  <a:pt x="46" y="138"/>
                  <a:pt x="44" y="132"/>
                  <a:pt x="44" y="127"/>
                </a:cubicBezTo>
                <a:cubicBezTo>
                  <a:pt x="44" y="123"/>
                  <a:pt x="45" y="120"/>
                  <a:pt x="47" y="118"/>
                </a:cubicBezTo>
                <a:cubicBezTo>
                  <a:pt x="50" y="116"/>
                  <a:pt x="53" y="114"/>
                  <a:pt x="57" y="114"/>
                </a:cubicBezTo>
                <a:cubicBezTo>
                  <a:pt x="60" y="114"/>
                  <a:pt x="63" y="115"/>
                  <a:pt x="65" y="117"/>
                </a:cubicBezTo>
                <a:cubicBezTo>
                  <a:pt x="68" y="119"/>
                  <a:pt x="69" y="122"/>
                  <a:pt x="71" y="125"/>
                </a:cubicBezTo>
                <a:cubicBezTo>
                  <a:pt x="72" y="129"/>
                  <a:pt x="74" y="132"/>
                  <a:pt x="76" y="135"/>
                </a:cubicBezTo>
                <a:cubicBezTo>
                  <a:pt x="78" y="137"/>
                  <a:pt x="81" y="139"/>
                  <a:pt x="84" y="141"/>
                </a:cubicBezTo>
                <a:cubicBezTo>
                  <a:pt x="87" y="142"/>
                  <a:pt x="92" y="143"/>
                  <a:pt x="98" y="143"/>
                </a:cubicBezTo>
                <a:cubicBezTo>
                  <a:pt x="105" y="143"/>
                  <a:pt x="112" y="142"/>
                  <a:pt x="116" y="138"/>
                </a:cubicBezTo>
                <a:cubicBezTo>
                  <a:pt x="121" y="135"/>
                  <a:pt x="123" y="131"/>
                  <a:pt x="123" y="127"/>
                </a:cubicBezTo>
                <a:cubicBezTo>
                  <a:pt x="123" y="123"/>
                  <a:pt x="122" y="120"/>
                  <a:pt x="120" y="118"/>
                </a:cubicBezTo>
                <a:cubicBezTo>
                  <a:pt x="117" y="115"/>
                  <a:pt x="114" y="114"/>
                  <a:pt x="110" y="112"/>
                </a:cubicBezTo>
                <a:cubicBezTo>
                  <a:pt x="105" y="111"/>
                  <a:pt x="100" y="110"/>
                  <a:pt x="93" y="108"/>
                </a:cubicBezTo>
                <a:cubicBezTo>
                  <a:pt x="83" y="106"/>
                  <a:pt x="75" y="104"/>
                  <a:pt x="68" y="101"/>
                </a:cubicBezTo>
                <a:cubicBezTo>
                  <a:pt x="61" y="98"/>
                  <a:pt x="56" y="94"/>
                  <a:pt x="52" y="89"/>
                </a:cubicBezTo>
                <a:cubicBezTo>
                  <a:pt x="48" y="84"/>
                  <a:pt x="46" y="78"/>
                  <a:pt x="46" y="70"/>
                </a:cubicBezTo>
                <a:cubicBezTo>
                  <a:pt x="46" y="63"/>
                  <a:pt x="48" y="57"/>
                  <a:pt x="52" y="51"/>
                </a:cubicBezTo>
                <a:cubicBezTo>
                  <a:pt x="57" y="46"/>
                  <a:pt x="63" y="42"/>
                  <a:pt x="71" y="39"/>
                </a:cubicBezTo>
                <a:cubicBezTo>
                  <a:pt x="78" y="36"/>
                  <a:pt x="87" y="35"/>
                  <a:pt x="98" y="35"/>
                </a:cubicBezTo>
                <a:cubicBezTo>
                  <a:pt x="106" y="35"/>
                  <a:pt x="114" y="35"/>
                  <a:pt x="120" y="37"/>
                </a:cubicBezTo>
                <a:cubicBezTo>
                  <a:pt x="126" y="39"/>
                  <a:pt x="131" y="42"/>
                  <a:pt x="135" y="45"/>
                </a:cubicBezTo>
                <a:cubicBezTo>
                  <a:pt x="139" y="48"/>
                  <a:pt x="142" y="52"/>
                  <a:pt x="144" y="55"/>
                </a:cubicBezTo>
                <a:cubicBezTo>
                  <a:pt x="146" y="59"/>
                  <a:pt x="147" y="62"/>
                  <a:pt x="147" y="66"/>
                </a:cubicBezTo>
                <a:cubicBezTo>
                  <a:pt x="147" y="69"/>
                  <a:pt x="146" y="72"/>
                  <a:pt x="143" y="75"/>
                </a:cubicBezTo>
                <a:cubicBezTo>
                  <a:pt x="141" y="78"/>
                  <a:pt x="137" y="79"/>
                  <a:pt x="134" y="79"/>
                </a:cubicBezTo>
                <a:cubicBezTo>
                  <a:pt x="130" y="79"/>
                  <a:pt x="128" y="78"/>
                  <a:pt x="126" y="76"/>
                </a:cubicBezTo>
                <a:cubicBezTo>
                  <a:pt x="124" y="75"/>
                  <a:pt x="122" y="72"/>
                  <a:pt x="120" y="69"/>
                </a:cubicBezTo>
                <a:cubicBezTo>
                  <a:pt x="118" y="65"/>
                  <a:pt x="115" y="61"/>
                  <a:pt x="112" y="59"/>
                </a:cubicBezTo>
                <a:cubicBezTo>
                  <a:pt x="109" y="56"/>
                  <a:pt x="103" y="55"/>
                  <a:pt x="96" y="55"/>
                </a:cubicBezTo>
                <a:cubicBezTo>
                  <a:pt x="89" y="55"/>
                  <a:pt x="84" y="56"/>
                  <a:pt x="80" y="59"/>
                </a:cubicBezTo>
                <a:cubicBezTo>
                  <a:pt x="76" y="62"/>
                  <a:pt x="74" y="65"/>
                  <a:pt x="74" y="68"/>
                </a:cubicBezTo>
                <a:cubicBezTo>
                  <a:pt x="74" y="70"/>
                  <a:pt x="75" y="72"/>
                  <a:pt x="76" y="73"/>
                </a:cubicBezTo>
                <a:cubicBezTo>
                  <a:pt x="77" y="75"/>
                  <a:pt x="79" y="76"/>
                  <a:pt x="82" y="78"/>
                </a:cubicBezTo>
                <a:cubicBezTo>
                  <a:pt x="84" y="79"/>
                  <a:pt x="87" y="80"/>
                  <a:pt x="89" y="81"/>
                </a:cubicBezTo>
                <a:cubicBezTo>
                  <a:pt x="92" y="81"/>
                  <a:pt x="96" y="82"/>
                  <a:pt x="102" y="84"/>
                </a:cubicBezTo>
                <a:cubicBezTo>
                  <a:pt x="110" y="85"/>
                  <a:pt x="117" y="87"/>
                  <a:pt x="123" y="89"/>
                </a:cubicBezTo>
                <a:cubicBezTo>
                  <a:pt x="129" y="91"/>
                  <a:pt x="134" y="94"/>
                  <a:pt x="139" y="96"/>
                </a:cubicBezTo>
                <a:cubicBezTo>
                  <a:pt x="143" y="99"/>
                  <a:pt x="147" y="103"/>
                  <a:pt x="149" y="108"/>
                </a:cubicBezTo>
                <a:cubicBezTo>
                  <a:pt x="152" y="112"/>
                  <a:pt x="153" y="118"/>
                  <a:pt x="153" y="124"/>
                </a:cubicBezTo>
                <a:cubicBezTo>
                  <a:pt x="153" y="132"/>
                  <a:pt x="151" y="139"/>
                  <a:pt x="146" y="145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2" name="Freeform 44"/>
          <p:cNvSpPr>
            <a:spLocks noEditPoints="1"/>
          </p:cNvSpPr>
          <p:nvPr/>
        </p:nvSpPr>
        <p:spPr bwMode="auto">
          <a:xfrm>
            <a:off x="7294610" y="2211632"/>
            <a:ext cx="776170" cy="779214"/>
          </a:xfrm>
          <a:custGeom>
            <a:avLst/>
            <a:gdLst>
              <a:gd name="T0" fmla="*/ 192 w 193"/>
              <a:gd name="T1" fmla="*/ 81 h 194"/>
              <a:gd name="T2" fmla="*/ 191 w 193"/>
              <a:gd name="T3" fmla="*/ 77 h 194"/>
              <a:gd name="T4" fmla="*/ 188 w 193"/>
              <a:gd name="T5" fmla="*/ 75 h 194"/>
              <a:gd name="T6" fmla="*/ 162 w 193"/>
              <a:gd name="T7" fmla="*/ 71 h 194"/>
              <a:gd name="T8" fmla="*/ 157 w 193"/>
              <a:gd name="T9" fmla="*/ 54 h 194"/>
              <a:gd name="T10" fmla="*/ 151 w 193"/>
              <a:gd name="T11" fmla="*/ 34 h 194"/>
              <a:gd name="T12" fmla="*/ 104 w 193"/>
              <a:gd name="T13" fmla="*/ 0 h 194"/>
              <a:gd name="T14" fmla="*/ 61 w 193"/>
              <a:gd name="T15" fmla="*/ 0 h 194"/>
              <a:gd name="T16" fmla="*/ 0 w 193"/>
              <a:gd name="T17" fmla="*/ 61 h 194"/>
              <a:gd name="T18" fmla="*/ 0 w 193"/>
              <a:gd name="T19" fmla="*/ 133 h 194"/>
              <a:gd name="T20" fmla="*/ 61 w 193"/>
              <a:gd name="T21" fmla="*/ 194 h 194"/>
              <a:gd name="T22" fmla="*/ 131 w 193"/>
              <a:gd name="T23" fmla="*/ 194 h 194"/>
              <a:gd name="T24" fmla="*/ 192 w 193"/>
              <a:gd name="T25" fmla="*/ 133 h 194"/>
              <a:gd name="T26" fmla="*/ 193 w 193"/>
              <a:gd name="T27" fmla="*/ 83 h 194"/>
              <a:gd name="T28" fmla="*/ 192 w 193"/>
              <a:gd name="T29" fmla="*/ 81 h 194"/>
              <a:gd name="T30" fmla="*/ 62 w 193"/>
              <a:gd name="T31" fmla="*/ 50 h 194"/>
              <a:gd name="T32" fmla="*/ 96 w 193"/>
              <a:gd name="T33" fmla="*/ 50 h 194"/>
              <a:gd name="T34" fmla="*/ 108 w 193"/>
              <a:gd name="T35" fmla="*/ 62 h 194"/>
              <a:gd name="T36" fmla="*/ 96 w 193"/>
              <a:gd name="T37" fmla="*/ 73 h 194"/>
              <a:gd name="T38" fmla="*/ 62 w 193"/>
              <a:gd name="T39" fmla="*/ 73 h 194"/>
              <a:gd name="T40" fmla="*/ 50 w 193"/>
              <a:gd name="T41" fmla="*/ 62 h 194"/>
              <a:gd name="T42" fmla="*/ 62 w 193"/>
              <a:gd name="T43" fmla="*/ 50 h 194"/>
              <a:gd name="T44" fmla="*/ 131 w 193"/>
              <a:gd name="T45" fmla="*/ 143 h 194"/>
              <a:gd name="T46" fmla="*/ 62 w 193"/>
              <a:gd name="T47" fmla="*/ 143 h 194"/>
              <a:gd name="T48" fmla="*/ 50 w 193"/>
              <a:gd name="T49" fmla="*/ 132 h 194"/>
              <a:gd name="T50" fmla="*/ 62 w 193"/>
              <a:gd name="T51" fmla="*/ 120 h 194"/>
              <a:gd name="T52" fmla="*/ 131 w 193"/>
              <a:gd name="T53" fmla="*/ 120 h 194"/>
              <a:gd name="T54" fmla="*/ 142 w 193"/>
              <a:gd name="T55" fmla="*/ 132 h 194"/>
              <a:gd name="T56" fmla="*/ 131 w 193"/>
              <a:gd name="T57" fmla="*/ 143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3" h="194">
                <a:moveTo>
                  <a:pt x="192" y="81"/>
                </a:moveTo>
                <a:cubicBezTo>
                  <a:pt x="191" y="77"/>
                  <a:pt x="191" y="77"/>
                  <a:pt x="191" y="77"/>
                </a:cubicBezTo>
                <a:cubicBezTo>
                  <a:pt x="188" y="75"/>
                  <a:pt x="188" y="75"/>
                  <a:pt x="188" y="75"/>
                </a:cubicBezTo>
                <a:cubicBezTo>
                  <a:pt x="184" y="72"/>
                  <a:pt x="166" y="75"/>
                  <a:pt x="162" y="71"/>
                </a:cubicBezTo>
                <a:cubicBezTo>
                  <a:pt x="158" y="68"/>
                  <a:pt x="158" y="62"/>
                  <a:pt x="157" y="54"/>
                </a:cubicBezTo>
                <a:cubicBezTo>
                  <a:pt x="155" y="39"/>
                  <a:pt x="153" y="39"/>
                  <a:pt x="151" y="34"/>
                </a:cubicBezTo>
                <a:cubicBezTo>
                  <a:pt x="143" y="16"/>
                  <a:pt x="120" y="2"/>
                  <a:pt x="104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28" y="0"/>
                  <a:pt x="0" y="28"/>
                  <a:pt x="0" y="61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66"/>
                  <a:pt x="28" y="194"/>
                  <a:pt x="61" y="194"/>
                </a:cubicBezTo>
                <a:cubicBezTo>
                  <a:pt x="131" y="194"/>
                  <a:pt x="131" y="194"/>
                  <a:pt x="131" y="194"/>
                </a:cubicBezTo>
                <a:cubicBezTo>
                  <a:pt x="165" y="194"/>
                  <a:pt x="192" y="166"/>
                  <a:pt x="192" y="133"/>
                </a:cubicBezTo>
                <a:cubicBezTo>
                  <a:pt x="193" y="83"/>
                  <a:pt x="193" y="83"/>
                  <a:pt x="193" y="83"/>
                </a:cubicBezTo>
                <a:lnTo>
                  <a:pt x="192" y="81"/>
                </a:lnTo>
                <a:close/>
                <a:moveTo>
                  <a:pt x="62" y="50"/>
                </a:moveTo>
                <a:cubicBezTo>
                  <a:pt x="96" y="50"/>
                  <a:pt x="96" y="50"/>
                  <a:pt x="96" y="50"/>
                </a:cubicBezTo>
                <a:cubicBezTo>
                  <a:pt x="102" y="50"/>
                  <a:pt x="108" y="55"/>
                  <a:pt x="108" y="62"/>
                </a:cubicBezTo>
                <a:cubicBezTo>
                  <a:pt x="108" y="68"/>
                  <a:pt x="102" y="73"/>
                  <a:pt x="96" y="73"/>
                </a:cubicBezTo>
                <a:cubicBezTo>
                  <a:pt x="62" y="73"/>
                  <a:pt x="62" y="73"/>
                  <a:pt x="62" y="73"/>
                </a:cubicBezTo>
                <a:cubicBezTo>
                  <a:pt x="56" y="73"/>
                  <a:pt x="50" y="68"/>
                  <a:pt x="50" y="62"/>
                </a:cubicBezTo>
                <a:cubicBezTo>
                  <a:pt x="50" y="55"/>
                  <a:pt x="56" y="50"/>
                  <a:pt x="62" y="50"/>
                </a:cubicBezTo>
                <a:close/>
                <a:moveTo>
                  <a:pt x="131" y="143"/>
                </a:moveTo>
                <a:cubicBezTo>
                  <a:pt x="62" y="143"/>
                  <a:pt x="62" y="143"/>
                  <a:pt x="62" y="143"/>
                </a:cubicBezTo>
                <a:cubicBezTo>
                  <a:pt x="56" y="143"/>
                  <a:pt x="50" y="138"/>
                  <a:pt x="50" y="132"/>
                </a:cubicBezTo>
                <a:cubicBezTo>
                  <a:pt x="50" y="125"/>
                  <a:pt x="56" y="120"/>
                  <a:pt x="62" y="120"/>
                </a:cubicBezTo>
                <a:cubicBezTo>
                  <a:pt x="131" y="120"/>
                  <a:pt x="131" y="120"/>
                  <a:pt x="131" y="120"/>
                </a:cubicBezTo>
                <a:cubicBezTo>
                  <a:pt x="137" y="120"/>
                  <a:pt x="142" y="125"/>
                  <a:pt x="142" y="132"/>
                </a:cubicBezTo>
                <a:cubicBezTo>
                  <a:pt x="142" y="138"/>
                  <a:pt x="137" y="143"/>
                  <a:pt x="131" y="143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396467" y="668424"/>
            <a:ext cx="937492" cy="931403"/>
            <a:chOff x="2189163" y="538163"/>
            <a:chExt cx="977900" cy="971549"/>
          </a:xfrm>
          <a:solidFill>
            <a:srgbClr val="CCF2EA"/>
          </a:solidFill>
        </p:grpSpPr>
        <p:sp>
          <p:nvSpPr>
            <p:cNvPr id="18" name="Freeform 50"/>
            <p:cNvSpPr/>
            <p:nvPr/>
          </p:nvSpPr>
          <p:spPr bwMode="auto">
            <a:xfrm>
              <a:off x="2189163" y="538163"/>
              <a:ext cx="733425" cy="677862"/>
            </a:xfrm>
            <a:custGeom>
              <a:avLst/>
              <a:gdLst>
                <a:gd name="T0" fmla="*/ 75 w 175"/>
                <a:gd name="T1" fmla="*/ 162 h 162"/>
                <a:gd name="T2" fmla="*/ 87 w 175"/>
                <a:gd name="T3" fmla="*/ 152 h 162"/>
                <a:gd name="T4" fmla="*/ 76 w 175"/>
                <a:gd name="T5" fmla="*/ 142 h 162"/>
                <a:gd name="T6" fmla="*/ 69 w 175"/>
                <a:gd name="T7" fmla="*/ 142 h 162"/>
                <a:gd name="T8" fmla="*/ 37 w 175"/>
                <a:gd name="T9" fmla="*/ 109 h 162"/>
                <a:gd name="T10" fmla="*/ 70 w 175"/>
                <a:gd name="T11" fmla="*/ 78 h 162"/>
                <a:gd name="T12" fmla="*/ 114 w 175"/>
                <a:gd name="T13" fmla="*/ 78 h 162"/>
                <a:gd name="T14" fmla="*/ 146 w 175"/>
                <a:gd name="T15" fmla="*/ 110 h 162"/>
                <a:gd name="T16" fmla="*/ 146 w 175"/>
                <a:gd name="T17" fmla="*/ 151 h 162"/>
                <a:gd name="T18" fmla="*/ 158 w 175"/>
                <a:gd name="T19" fmla="*/ 162 h 162"/>
                <a:gd name="T20" fmla="*/ 163 w 175"/>
                <a:gd name="T21" fmla="*/ 162 h 162"/>
                <a:gd name="T22" fmla="*/ 175 w 175"/>
                <a:gd name="T23" fmla="*/ 151 h 162"/>
                <a:gd name="T24" fmla="*/ 175 w 175"/>
                <a:gd name="T25" fmla="*/ 15 h 162"/>
                <a:gd name="T26" fmla="*/ 117 w 175"/>
                <a:gd name="T27" fmla="*/ 0 h 162"/>
                <a:gd name="T28" fmla="*/ 0 w 175"/>
                <a:gd name="T29" fmla="*/ 116 h 162"/>
                <a:gd name="T30" fmla="*/ 10 w 175"/>
                <a:gd name="T31" fmla="*/ 162 h 162"/>
                <a:gd name="T32" fmla="*/ 75 w 175"/>
                <a:gd name="T33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2">
                  <a:moveTo>
                    <a:pt x="75" y="162"/>
                  </a:moveTo>
                  <a:cubicBezTo>
                    <a:pt x="82" y="162"/>
                    <a:pt x="87" y="158"/>
                    <a:pt x="87" y="152"/>
                  </a:cubicBezTo>
                  <a:cubicBezTo>
                    <a:pt x="87" y="147"/>
                    <a:pt x="82" y="143"/>
                    <a:pt x="76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52" y="141"/>
                    <a:pt x="37" y="126"/>
                    <a:pt x="37" y="109"/>
                  </a:cubicBezTo>
                  <a:cubicBezTo>
                    <a:pt x="37" y="92"/>
                    <a:pt x="52" y="78"/>
                    <a:pt x="70" y="78"/>
                  </a:cubicBezTo>
                  <a:cubicBezTo>
                    <a:pt x="114" y="78"/>
                    <a:pt x="114" y="78"/>
                    <a:pt x="114" y="78"/>
                  </a:cubicBezTo>
                  <a:cubicBezTo>
                    <a:pt x="132" y="78"/>
                    <a:pt x="146" y="92"/>
                    <a:pt x="146" y="110"/>
                  </a:cubicBezTo>
                  <a:cubicBezTo>
                    <a:pt x="146" y="151"/>
                    <a:pt x="146" y="151"/>
                    <a:pt x="146" y="151"/>
                  </a:cubicBezTo>
                  <a:cubicBezTo>
                    <a:pt x="146" y="157"/>
                    <a:pt x="152" y="162"/>
                    <a:pt x="158" y="162"/>
                  </a:cubicBezTo>
                  <a:cubicBezTo>
                    <a:pt x="163" y="162"/>
                    <a:pt x="163" y="162"/>
                    <a:pt x="163" y="162"/>
                  </a:cubicBezTo>
                  <a:cubicBezTo>
                    <a:pt x="169" y="162"/>
                    <a:pt x="175" y="157"/>
                    <a:pt x="175" y="151"/>
                  </a:cubicBezTo>
                  <a:cubicBezTo>
                    <a:pt x="175" y="15"/>
                    <a:pt x="175" y="15"/>
                    <a:pt x="175" y="15"/>
                  </a:cubicBezTo>
                  <a:cubicBezTo>
                    <a:pt x="158" y="5"/>
                    <a:pt x="138" y="0"/>
                    <a:pt x="117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32"/>
                    <a:pt x="4" y="148"/>
                    <a:pt x="10" y="162"/>
                  </a:cubicBezTo>
                  <a:lnTo>
                    <a:pt x="75" y="16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51"/>
            <p:cNvSpPr/>
            <p:nvPr/>
          </p:nvSpPr>
          <p:spPr bwMode="auto">
            <a:xfrm>
              <a:off x="2281238" y="666750"/>
              <a:ext cx="885825" cy="842962"/>
            </a:xfrm>
            <a:custGeom>
              <a:avLst/>
              <a:gdLst>
                <a:gd name="T0" fmla="*/ 174 w 211"/>
                <a:gd name="T1" fmla="*/ 0 h 201"/>
                <a:gd name="T2" fmla="*/ 174 w 211"/>
                <a:gd name="T3" fmla="*/ 120 h 201"/>
                <a:gd name="T4" fmla="*/ 141 w 211"/>
                <a:gd name="T5" fmla="*/ 152 h 201"/>
                <a:gd name="T6" fmla="*/ 136 w 211"/>
                <a:gd name="T7" fmla="*/ 152 h 201"/>
                <a:gd name="T8" fmla="*/ 103 w 211"/>
                <a:gd name="T9" fmla="*/ 120 h 201"/>
                <a:gd name="T10" fmla="*/ 103 w 211"/>
                <a:gd name="T11" fmla="*/ 79 h 201"/>
                <a:gd name="T12" fmla="*/ 92 w 211"/>
                <a:gd name="T13" fmla="*/ 67 h 201"/>
                <a:gd name="T14" fmla="*/ 48 w 211"/>
                <a:gd name="T15" fmla="*/ 67 h 201"/>
                <a:gd name="T16" fmla="*/ 36 w 211"/>
                <a:gd name="T17" fmla="*/ 78 h 201"/>
                <a:gd name="T18" fmla="*/ 48 w 211"/>
                <a:gd name="T19" fmla="*/ 90 h 201"/>
                <a:gd name="T20" fmla="*/ 55 w 211"/>
                <a:gd name="T21" fmla="*/ 90 h 201"/>
                <a:gd name="T22" fmla="*/ 86 w 211"/>
                <a:gd name="T23" fmla="*/ 122 h 201"/>
                <a:gd name="T24" fmla="*/ 53 w 211"/>
                <a:gd name="T25" fmla="*/ 152 h 201"/>
                <a:gd name="T26" fmla="*/ 0 w 211"/>
                <a:gd name="T27" fmla="*/ 152 h 201"/>
                <a:gd name="T28" fmla="*/ 95 w 211"/>
                <a:gd name="T29" fmla="*/ 201 h 201"/>
                <a:gd name="T30" fmla="*/ 211 w 211"/>
                <a:gd name="T31" fmla="*/ 85 h 201"/>
                <a:gd name="T32" fmla="*/ 174 w 211"/>
                <a:gd name="T3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1" h="201">
                  <a:moveTo>
                    <a:pt x="174" y="0"/>
                  </a:moveTo>
                  <a:cubicBezTo>
                    <a:pt x="174" y="120"/>
                    <a:pt x="174" y="120"/>
                    <a:pt x="174" y="120"/>
                  </a:cubicBezTo>
                  <a:cubicBezTo>
                    <a:pt x="174" y="138"/>
                    <a:pt x="159" y="152"/>
                    <a:pt x="141" y="152"/>
                  </a:cubicBezTo>
                  <a:cubicBezTo>
                    <a:pt x="136" y="152"/>
                    <a:pt x="136" y="152"/>
                    <a:pt x="136" y="152"/>
                  </a:cubicBezTo>
                  <a:cubicBezTo>
                    <a:pt x="118" y="152"/>
                    <a:pt x="103" y="138"/>
                    <a:pt x="103" y="120"/>
                  </a:cubicBezTo>
                  <a:cubicBezTo>
                    <a:pt x="103" y="79"/>
                    <a:pt x="103" y="79"/>
                    <a:pt x="103" y="79"/>
                  </a:cubicBezTo>
                  <a:cubicBezTo>
                    <a:pt x="103" y="73"/>
                    <a:pt x="98" y="67"/>
                    <a:pt x="92" y="67"/>
                  </a:cubicBezTo>
                  <a:cubicBezTo>
                    <a:pt x="48" y="67"/>
                    <a:pt x="48" y="67"/>
                    <a:pt x="48" y="67"/>
                  </a:cubicBezTo>
                  <a:cubicBezTo>
                    <a:pt x="42" y="67"/>
                    <a:pt x="36" y="72"/>
                    <a:pt x="36" y="78"/>
                  </a:cubicBezTo>
                  <a:cubicBezTo>
                    <a:pt x="36" y="84"/>
                    <a:pt x="42" y="90"/>
                    <a:pt x="48" y="90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73" y="91"/>
                    <a:pt x="87" y="106"/>
                    <a:pt x="86" y="122"/>
                  </a:cubicBezTo>
                  <a:cubicBezTo>
                    <a:pt x="86" y="139"/>
                    <a:pt x="71" y="152"/>
                    <a:pt x="53" y="15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21" y="182"/>
                    <a:pt x="55" y="201"/>
                    <a:pt x="95" y="201"/>
                  </a:cubicBezTo>
                  <a:cubicBezTo>
                    <a:pt x="159" y="201"/>
                    <a:pt x="211" y="149"/>
                    <a:pt x="211" y="85"/>
                  </a:cubicBezTo>
                  <a:cubicBezTo>
                    <a:pt x="211" y="51"/>
                    <a:pt x="197" y="21"/>
                    <a:pt x="17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684216" y="4511744"/>
            <a:ext cx="600555" cy="562067"/>
            <a:chOff x="7904163" y="-96838"/>
            <a:chExt cx="1436687" cy="1344613"/>
          </a:xfrm>
          <a:solidFill>
            <a:srgbClr val="CCF2EA"/>
          </a:solidFill>
        </p:grpSpPr>
        <p:sp>
          <p:nvSpPr>
            <p:cNvPr id="16" name="Freeform 31"/>
            <p:cNvSpPr/>
            <p:nvPr/>
          </p:nvSpPr>
          <p:spPr bwMode="auto">
            <a:xfrm>
              <a:off x="8097838" y="1054100"/>
              <a:ext cx="1050925" cy="193675"/>
            </a:xfrm>
            <a:custGeom>
              <a:avLst/>
              <a:gdLst>
                <a:gd name="T0" fmla="*/ 273 w 278"/>
                <a:gd name="T1" fmla="*/ 0 h 51"/>
                <a:gd name="T2" fmla="*/ 5 w 278"/>
                <a:gd name="T3" fmla="*/ 0 h 51"/>
                <a:gd name="T4" fmla="*/ 0 w 278"/>
                <a:gd name="T5" fmla="*/ 5 h 51"/>
                <a:gd name="T6" fmla="*/ 0 w 278"/>
                <a:gd name="T7" fmla="*/ 46 h 51"/>
                <a:gd name="T8" fmla="*/ 5 w 278"/>
                <a:gd name="T9" fmla="*/ 51 h 51"/>
                <a:gd name="T10" fmla="*/ 273 w 278"/>
                <a:gd name="T11" fmla="*/ 51 h 51"/>
                <a:gd name="T12" fmla="*/ 278 w 278"/>
                <a:gd name="T13" fmla="*/ 46 h 51"/>
                <a:gd name="T14" fmla="*/ 278 w 278"/>
                <a:gd name="T15" fmla="*/ 5 h 51"/>
                <a:gd name="T16" fmla="*/ 273 w 278"/>
                <a:gd name="T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51">
                  <a:moveTo>
                    <a:pt x="273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8"/>
                    <a:pt x="2" y="51"/>
                    <a:pt x="5" y="51"/>
                  </a:cubicBezTo>
                  <a:cubicBezTo>
                    <a:pt x="273" y="51"/>
                    <a:pt x="273" y="51"/>
                    <a:pt x="273" y="51"/>
                  </a:cubicBezTo>
                  <a:cubicBezTo>
                    <a:pt x="276" y="51"/>
                    <a:pt x="278" y="48"/>
                    <a:pt x="278" y="46"/>
                  </a:cubicBezTo>
                  <a:cubicBezTo>
                    <a:pt x="278" y="5"/>
                    <a:pt x="278" y="5"/>
                    <a:pt x="278" y="5"/>
                  </a:cubicBezTo>
                  <a:cubicBezTo>
                    <a:pt x="278" y="2"/>
                    <a:pt x="276" y="0"/>
                    <a:pt x="2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32"/>
            <p:cNvSpPr/>
            <p:nvPr/>
          </p:nvSpPr>
          <p:spPr bwMode="auto">
            <a:xfrm>
              <a:off x="7904163" y="-96838"/>
              <a:ext cx="1436687" cy="1055688"/>
            </a:xfrm>
            <a:custGeom>
              <a:avLst/>
              <a:gdLst>
                <a:gd name="T0" fmla="*/ 380 w 380"/>
                <a:gd name="T1" fmla="*/ 38 h 279"/>
                <a:gd name="T2" fmla="*/ 342 w 380"/>
                <a:gd name="T3" fmla="*/ 0 h 279"/>
                <a:gd name="T4" fmla="*/ 304 w 380"/>
                <a:gd name="T5" fmla="*/ 38 h 279"/>
                <a:gd name="T6" fmla="*/ 320 w 380"/>
                <a:gd name="T7" fmla="*/ 69 h 279"/>
                <a:gd name="T8" fmla="*/ 253 w 380"/>
                <a:gd name="T9" fmla="*/ 203 h 279"/>
                <a:gd name="T10" fmla="*/ 209 w 380"/>
                <a:gd name="T11" fmla="*/ 71 h 279"/>
                <a:gd name="T12" fmla="*/ 228 w 380"/>
                <a:gd name="T13" fmla="*/ 38 h 279"/>
                <a:gd name="T14" fmla="*/ 190 w 380"/>
                <a:gd name="T15" fmla="*/ 0 h 279"/>
                <a:gd name="T16" fmla="*/ 152 w 380"/>
                <a:gd name="T17" fmla="*/ 38 h 279"/>
                <a:gd name="T18" fmla="*/ 171 w 380"/>
                <a:gd name="T19" fmla="*/ 71 h 279"/>
                <a:gd name="T20" fmla="*/ 127 w 380"/>
                <a:gd name="T21" fmla="*/ 203 h 279"/>
                <a:gd name="T22" fmla="*/ 60 w 380"/>
                <a:gd name="T23" fmla="*/ 69 h 279"/>
                <a:gd name="T24" fmla="*/ 76 w 380"/>
                <a:gd name="T25" fmla="*/ 38 h 279"/>
                <a:gd name="T26" fmla="*/ 38 w 380"/>
                <a:gd name="T27" fmla="*/ 0 h 279"/>
                <a:gd name="T28" fmla="*/ 0 w 380"/>
                <a:gd name="T29" fmla="*/ 38 h 279"/>
                <a:gd name="T30" fmla="*/ 28 w 380"/>
                <a:gd name="T31" fmla="*/ 74 h 279"/>
                <a:gd name="T32" fmla="*/ 51 w 380"/>
                <a:gd name="T33" fmla="*/ 279 h 279"/>
                <a:gd name="T34" fmla="*/ 329 w 380"/>
                <a:gd name="T35" fmla="*/ 279 h 279"/>
                <a:gd name="T36" fmla="*/ 352 w 380"/>
                <a:gd name="T37" fmla="*/ 74 h 279"/>
                <a:gd name="T38" fmla="*/ 380 w 380"/>
                <a:gd name="T39" fmla="*/ 38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80" h="279">
                  <a:moveTo>
                    <a:pt x="380" y="38"/>
                  </a:moveTo>
                  <a:cubicBezTo>
                    <a:pt x="380" y="17"/>
                    <a:pt x="363" y="0"/>
                    <a:pt x="342" y="0"/>
                  </a:cubicBezTo>
                  <a:cubicBezTo>
                    <a:pt x="321" y="0"/>
                    <a:pt x="304" y="17"/>
                    <a:pt x="304" y="38"/>
                  </a:cubicBezTo>
                  <a:cubicBezTo>
                    <a:pt x="304" y="51"/>
                    <a:pt x="310" y="62"/>
                    <a:pt x="320" y="69"/>
                  </a:cubicBezTo>
                  <a:cubicBezTo>
                    <a:pt x="253" y="203"/>
                    <a:pt x="253" y="203"/>
                    <a:pt x="253" y="203"/>
                  </a:cubicBezTo>
                  <a:cubicBezTo>
                    <a:pt x="209" y="71"/>
                    <a:pt x="209" y="71"/>
                    <a:pt x="209" y="71"/>
                  </a:cubicBezTo>
                  <a:cubicBezTo>
                    <a:pt x="220" y="64"/>
                    <a:pt x="228" y="52"/>
                    <a:pt x="228" y="38"/>
                  </a:cubicBezTo>
                  <a:cubicBezTo>
                    <a:pt x="228" y="17"/>
                    <a:pt x="211" y="0"/>
                    <a:pt x="190" y="0"/>
                  </a:cubicBezTo>
                  <a:cubicBezTo>
                    <a:pt x="169" y="0"/>
                    <a:pt x="152" y="17"/>
                    <a:pt x="152" y="38"/>
                  </a:cubicBezTo>
                  <a:cubicBezTo>
                    <a:pt x="152" y="52"/>
                    <a:pt x="160" y="64"/>
                    <a:pt x="171" y="71"/>
                  </a:cubicBezTo>
                  <a:cubicBezTo>
                    <a:pt x="127" y="203"/>
                    <a:pt x="127" y="203"/>
                    <a:pt x="127" y="203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70" y="62"/>
                    <a:pt x="76" y="51"/>
                    <a:pt x="76" y="38"/>
                  </a:cubicBezTo>
                  <a:cubicBezTo>
                    <a:pt x="76" y="17"/>
                    <a:pt x="59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5"/>
                    <a:pt x="12" y="70"/>
                    <a:pt x="28" y="74"/>
                  </a:cubicBezTo>
                  <a:cubicBezTo>
                    <a:pt x="51" y="279"/>
                    <a:pt x="51" y="279"/>
                    <a:pt x="51" y="279"/>
                  </a:cubicBezTo>
                  <a:cubicBezTo>
                    <a:pt x="329" y="279"/>
                    <a:pt x="329" y="279"/>
                    <a:pt x="329" y="279"/>
                  </a:cubicBezTo>
                  <a:cubicBezTo>
                    <a:pt x="352" y="74"/>
                    <a:pt x="352" y="74"/>
                    <a:pt x="352" y="74"/>
                  </a:cubicBezTo>
                  <a:cubicBezTo>
                    <a:pt x="368" y="70"/>
                    <a:pt x="380" y="55"/>
                    <a:pt x="380" y="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5" name="Freeform 36"/>
          <p:cNvSpPr/>
          <p:nvPr/>
        </p:nvSpPr>
        <p:spPr bwMode="auto">
          <a:xfrm>
            <a:off x="9389896" y="1811869"/>
            <a:ext cx="737351" cy="672183"/>
          </a:xfrm>
          <a:custGeom>
            <a:avLst/>
            <a:gdLst>
              <a:gd name="T0" fmla="*/ 189 w 255"/>
              <a:gd name="T1" fmla="*/ 10 h 233"/>
              <a:gd name="T2" fmla="*/ 104 w 255"/>
              <a:gd name="T3" fmla="*/ 16 h 233"/>
              <a:gd name="T4" fmla="*/ 18 w 255"/>
              <a:gd name="T5" fmla="*/ 30 h 233"/>
              <a:gd name="T6" fmla="*/ 6 w 255"/>
              <a:gd name="T7" fmla="*/ 30 h 233"/>
              <a:gd name="T8" fmla="*/ 3 w 255"/>
              <a:gd name="T9" fmla="*/ 46 h 233"/>
              <a:gd name="T10" fmla="*/ 115 w 255"/>
              <a:gd name="T11" fmla="*/ 228 h 233"/>
              <a:gd name="T12" fmla="*/ 124 w 255"/>
              <a:gd name="T13" fmla="*/ 233 h 233"/>
              <a:gd name="T14" fmla="*/ 130 w 255"/>
              <a:gd name="T15" fmla="*/ 231 h 233"/>
              <a:gd name="T16" fmla="*/ 134 w 255"/>
              <a:gd name="T17" fmla="*/ 216 h 233"/>
              <a:gd name="T18" fmla="*/ 84 w 255"/>
              <a:gd name="T19" fmla="*/ 135 h 233"/>
              <a:gd name="T20" fmla="*/ 170 w 255"/>
              <a:gd name="T21" fmla="*/ 121 h 233"/>
              <a:gd name="T22" fmla="*/ 255 w 255"/>
              <a:gd name="T23" fmla="*/ 115 h 233"/>
              <a:gd name="T24" fmla="*/ 189 w 255"/>
              <a:gd name="T25" fmla="*/ 10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5" h="233">
                <a:moveTo>
                  <a:pt x="189" y="10"/>
                </a:moveTo>
                <a:cubicBezTo>
                  <a:pt x="189" y="10"/>
                  <a:pt x="146" y="31"/>
                  <a:pt x="104" y="16"/>
                </a:cubicBezTo>
                <a:cubicBezTo>
                  <a:pt x="58" y="0"/>
                  <a:pt x="37" y="6"/>
                  <a:pt x="18" y="30"/>
                </a:cubicBezTo>
                <a:cubicBezTo>
                  <a:pt x="14" y="28"/>
                  <a:pt x="10" y="28"/>
                  <a:pt x="6" y="30"/>
                </a:cubicBezTo>
                <a:cubicBezTo>
                  <a:pt x="1" y="33"/>
                  <a:pt x="0" y="40"/>
                  <a:pt x="3" y="46"/>
                </a:cubicBezTo>
                <a:cubicBezTo>
                  <a:pt x="115" y="228"/>
                  <a:pt x="115" y="228"/>
                  <a:pt x="115" y="228"/>
                </a:cubicBezTo>
                <a:cubicBezTo>
                  <a:pt x="117" y="231"/>
                  <a:pt x="121" y="233"/>
                  <a:pt x="124" y="233"/>
                </a:cubicBezTo>
                <a:cubicBezTo>
                  <a:pt x="126" y="233"/>
                  <a:pt x="128" y="232"/>
                  <a:pt x="130" y="231"/>
                </a:cubicBezTo>
                <a:cubicBezTo>
                  <a:pt x="135" y="228"/>
                  <a:pt x="137" y="221"/>
                  <a:pt x="134" y="216"/>
                </a:cubicBezTo>
                <a:cubicBezTo>
                  <a:pt x="84" y="135"/>
                  <a:pt x="84" y="135"/>
                  <a:pt x="84" y="135"/>
                </a:cubicBezTo>
                <a:cubicBezTo>
                  <a:pt x="104" y="111"/>
                  <a:pt x="124" y="105"/>
                  <a:pt x="170" y="121"/>
                </a:cubicBezTo>
                <a:cubicBezTo>
                  <a:pt x="213" y="135"/>
                  <a:pt x="255" y="115"/>
                  <a:pt x="255" y="115"/>
                </a:cubicBezTo>
                <a:lnTo>
                  <a:pt x="189" y="10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  <a:cs typeface="+mn-ea"/>
              <a:sym typeface="+mn-lt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031188" y="2448475"/>
            <a:ext cx="4840160" cy="0"/>
          </a:xfrm>
          <a:prstGeom prst="line">
            <a:avLst/>
          </a:prstGeom>
          <a:ln>
            <a:solidFill>
              <a:srgbClr val="89C4E3"/>
            </a:solidFill>
            <a:prstDash val="solid"/>
            <a:headEnd type="oval" w="med" len="med"/>
            <a:tailEnd type="oval" w="med" len="med"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845566" y="1892781"/>
            <a:ext cx="1171954" cy="1171955"/>
          </a:xfrm>
          <a:prstGeom prst="ellipse">
            <a:avLst/>
          </a:prstGeom>
          <a:solidFill>
            <a:srgbClr val="93B0C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66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23658" y="3087154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</a:t>
            </a:r>
            <a:endParaRPr lang="id-ID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2" name="Oval 62"/>
          <p:cNvSpPr/>
          <p:nvPr/>
        </p:nvSpPr>
        <p:spPr>
          <a:xfrm>
            <a:off x="2858195" y="1886661"/>
            <a:ext cx="351513" cy="351513"/>
          </a:xfrm>
          <a:prstGeom prst="ellipse">
            <a:avLst/>
          </a:prstGeom>
          <a:solidFill>
            <a:srgbClr val="CCF2EA"/>
          </a:solidFill>
          <a:ln>
            <a:noFill/>
          </a:ln>
          <a:effectLst>
            <a:innerShdw dist="25400" dir="5400000">
              <a:schemeClr val="tx1">
                <a:alpha val="15000"/>
              </a:scheme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3" name="TextBox 63"/>
          <p:cNvSpPr txBox="1"/>
          <p:nvPr/>
        </p:nvSpPr>
        <p:spPr>
          <a:xfrm>
            <a:off x="2880669" y="1894567"/>
            <a:ext cx="322837" cy="27391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dirty="0">
                <a:solidFill>
                  <a:srgbClr val="FFFFFF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65" name="Oval 65"/>
          <p:cNvSpPr/>
          <p:nvPr/>
        </p:nvSpPr>
        <p:spPr>
          <a:xfrm>
            <a:off x="4668335" y="2020300"/>
            <a:ext cx="911573" cy="911573"/>
          </a:xfrm>
          <a:prstGeom prst="ellipse">
            <a:avLst/>
          </a:prstGeom>
          <a:solidFill>
            <a:srgbClr val="93B0C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6" name="TextBox 66"/>
          <p:cNvSpPr txBox="1"/>
          <p:nvPr/>
        </p:nvSpPr>
        <p:spPr>
          <a:xfrm>
            <a:off x="4385458" y="2917957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</a:t>
            </a:r>
            <a:endParaRPr lang="id-ID" sz="1600" b="1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68" name="Oval 69"/>
          <p:cNvSpPr/>
          <p:nvPr/>
        </p:nvSpPr>
        <p:spPr>
          <a:xfrm>
            <a:off x="4616654" y="2005749"/>
            <a:ext cx="351513" cy="351513"/>
          </a:xfrm>
          <a:prstGeom prst="ellipse">
            <a:avLst/>
          </a:prstGeom>
          <a:solidFill>
            <a:srgbClr val="CCF2EA"/>
          </a:solidFill>
          <a:ln>
            <a:noFill/>
          </a:ln>
          <a:effectLst>
            <a:innerShdw dist="25400" dir="5400000">
              <a:schemeClr val="tx1">
                <a:alpha val="15000"/>
              </a:scheme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9" name="TextBox 70"/>
          <p:cNvSpPr txBox="1"/>
          <p:nvPr/>
        </p:nvSpPr>
        <p:spPr>
          <a:xfrm>
            <a:off x="4639128" y="2013655"/>
            <a:ext cx="322837" cy="27391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dirty="0">
                <a:solidFill>
                  <a:srgbClr val="FFFFFF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70" name="Rectangle 74"/>
          <p:cNvSpPr/>
          <p:nvPr/>
        </p:nvSpPr>
        <p:spPr>
          <a:xfrm>
            <a:off x="1357711" y="4423158"/>
            <a:ext cx="5279304" cy="301621"/>
          </a:xfrm>
          <a:prstGeom prst="rect">
            <a:avLst/>
          </a:prstGeom>
        </p:spPr>
        <p:txBody>
          <a:bodyPr wrap="square" lIns="121920" rIns="121920" bIns="60960">
            <a:spAutoFit/>
          </a:bodyPr>
          <a:lstStyle/>
          <a:p>
            <a:pPr marL="285750" indent="-28575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</a:t>
            </a:r>
            <a:r>
              <a:rPr lang="en-US" altLang="zh-CN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,</a:t>
            </a: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建议您在展示时采用微软雅黑字体</a:t>
            </a:r>
            <a:endParaRPr lang="en-US" altLang="zh-CN" sz="1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2" name="Oval 78"/>
          <p:cNvSpPr/>
          <p:nvPr/>
        </p:nvSpPr>
        <p:spPr>
          <a:xfrm>
            <a:off x="1377518" y="2020300"/>
            <a:ext cx="911573" cy="911573"/>
          </a:xfrm>
          <a:prstGeom prst="ellipse">
            <a:avLst/>
          </a:prstGeom>
          <a:solidFill>
            <a:srgbClr val="93B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3" name="TextBox 79"/>
          <p:cNvSpPr txBox="1"/>
          <p:nvPr/>
        </p:nvSpPr>
        <p:spPr>
          <a:xfrm>
            <a:off x="1115207" y="2935238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</a:t>
            </a:r>
            <a:endParaRPr lang="id-ID" sz="16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5" name="Oval 81"/>
          <p:cNvSpPr/>
          <p:nvPr/>
        </p:nvSpPr>
        <p:spPr>
          <a:xfrm>
            <a:off x="1274154" y="2022309"/>
            <a:ext cx="351513" cy="351513"/>
          </a:xfrm>
          <a:prstGeom prst="ellipse">
            <a:avLst/>
          </a:prstGeom>
          <a:solidFill>
            <a:srgbClr val="CCF2EA"/>
          </a:solidFill>
          <a:ln>
            <a:noFill/>
          </a:ln>
          <a:effectLst>
            <a:innerShdw dist="25400" dir="5400000">
              <a:schemeClr val="tx1">
                <a:alpha val="15000"/>
              </a:scheme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6" name="TextBox 82"/>
          <p:cNvSpPr txBox="1"/>
          <p:nvPr/>
        </p:nvSpPr>
        <p:spPr>
          <a:xfrm>
            <a:off x="1296628" y="2030215"/>
            <a:ext cx="322837" cy="27391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dirty="0">
                <a:solidFill>
                  <a:srgbClr val="FFFFFF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79" name="Freeform 322"/>
          <p:cNvSpPr/>
          <p:nvPr/>
        </p:nvSpPr>
        <p:spPr bwMode="auto">
          <a:xfrm>
            <a:off x="3258426" y="2332805"/>
            <a:ext cx="376803" cy="374637"/>
          </a:xfrm>
          <a:custGeom>
            <a:avLst/>
            <a:gdLst>
              <a:gd name="T0" fmla="*/ 249 w 287"/>
              <a:gd name="T1" fmla="*/ 220 h 287"/>
              <a:gd name="T2" fmla="*/ 168 w 287"/>
              <a:gd name="T3" fmla="*/ 191 h 287"/>
              <a:gd name="T4" fmla="*/ 196 w 287"/>
              <a:gd name="T5" fmla="*/ 136 h 287"/>
              <a:gd name="T6" fmla="*/ 196 w 287"/>
              <a:gd name="T7" fmla="*/ 135 h 287"/>
              <a:gd name="T8" fmla="*/ 203 w 287"/>
              <a:gd name="T9" fmla="*/ 134 h 287"/>
              <a:gd name="T10" fmla="*/ 211 w 287"/>
              <a:gd name="T11" fmla="*/ 107 h 287"/>
              <a:gd name="T12" fmla="*/ 205 w 287"/>
              <a:gd name="T13" fmla="*/ 96 h 287"/>
              <a:gd name="T14" fmla="*/ 205 w 287"/>
              <a:gd name="T15" fmla="*/ 96 h 287"/>
              <a:gd name="T16" fmla="*/ 205 w 287"/>
              <a:gd name="T17" fmla="*/ 93 h 287"/>
              <a:gd name="T18" fmla="*/ 204 w 287"/>
              <a:gd name="T19" fmla="*/ 54 h 287"/>
              <a:gd name="T20" fmla="*/ 183 w 287"/>
              <a:gd name="T21" fmla="*/ 22 h 287"/>
              <a:gd name="T22" fmla="*/ 143 w 287"/>
              <a:gd name="T23" fmla="*/ 0 h 287"/>
              <a:gd name="T24" fmla="*/ 103 w 287"/>
              <a:gd name="T25" fmla="*/ 22 h 287"/>
              <a:gd name="T26" fmla="*/ 82 w 287"/>
              <a:gd name="T27" fmla="*/ 54 h 287"/>
              <a:gd name="T28" fmla="*/ 81 w 287"/>
              <a:gd name="T29" fmla="*/ 93 h 287"/>
              <a:gd name="T30" fmla="*/ 81 w 287"/>
              <a:gd name="T31" fmla="*/ 96 h 287"/>
              <a:gd name="T32" fmla="*/ 81 w 287"/>
              <a:gd name="T33" fmla="*/ 96 h 287"/>
              <a:gd name="T34" fmla="*/ 75 w 287"/>
              <a:gd name="T35" fmla="*/ 107 h 287"/>
              <a:gd name="T36" fmla="*/ 83 w 287"/>
              <a:gd name="T37" fmla="*/ 134 h 287"/>
              <a:gd name="T38" fmla="*/ 89 w 287"/>
              <a:gd name="T39" fmla="*/ 135 h 287"/>
              <a:gd name="T40" fmla="*/ 90 w 287"/>
              <a:gd name="T41" fmla="*/ 136 h 287"/>
              <a:gd name="T42" fmla="*/ 118 w 287"/>
              <a:gd name="T43" fmla="*/ 191 h 287"/>
              <a:gd name="T44" fmla="*/ 38 w 287"/>
              <a:gd name="T45" fmla="*/ 220 h 287"/>
              <a:gd name="T46" fmla="*/ 0 w 287"/>
              <a:gd name="T47" fmla="*/ 256 h 287"/>
              <a:gd name="T48" fmla="*/ 0 w 287"/>
              <a:gd name="T49" fmla="*/ 287 h 287"/>
              <a:gd name="T50" fmla="*/ 287 w 287"/>
              <a:gd name="T51" fmla="*/ 287 h 287"/>
              <a:gd name="T52" fmla="*/ 287 w 287"/>
              <a:gd name="T53" fmla="*/ 256 h 287"/>
              <a:gd name="T54" fmla="*/ 249 w 287"/>
              <a:gd name="T55" fmla="*/ 22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87" h="287">
                <a:moveTo>
                  <a:pt x="249" y="220"/>
                </a:moveTo>
                <a:cubicBezTo>
                  <a:pt x="230" y="212"/>
                  <a:pt x="208" y="196"/>
                  <a:pt x="168" y="191"/>
                </a:cubicBezTo>
                <a:cubicBezTo>
                  <a:pt x="180" y="181"/>
                  <a:pt x="186" y="162"/>
                  <a:pt x="196" y="136"/>
                </a:cubicBezTo>
                <a:cubicBezTo>
                  <a:pt x="196" y="136"/>
                  <a:pt x="196" y="135"/>
                  <a:pt x="196" y="135"/>
                </a:cubicBezTo>
                <a:cubicBezTo>
                  <a:pt x="199" y="135"/>
                  <a:pt x="201" y="135"/>
                  <a:pt x="203" y="134"/>
                </a:cubicBezTo>
                <a:cubicBezTo>
                  <a:pt x="208" y="131"/>
                  <a:pt x="211" y="115"/>
                  <a:pt x="211" y="107"/>
                </a:cubicBezTo>
                <a:cubicBezTo>
                  <a:pt x="211" y="95"/>
                  <a:pt x="205" y="96"/>
                  <a:pt x="205" y="96"/>
                </a:cubicBezTo>
                <a:cubicBezTo>
                  <a:pt x="205" y="96"/>
                  <a:pt x="205" y="96"/>
                  <a:pt x="205" y="96"/>
                </a:cubicBezTo>
                <a:cubicBezTo>
                  <a:pt x="205" y="95"/>
                  <a:pt x="205" y="94"/>
                  <a:pt x="205" y="93"/>
                </a:cubicBezTo>
                <a:cubicBezTo>
                  <a:pt x="205" y="83"/>
                  <a:pt x="207" y="64"/>
                  <a:pt x="204" y="54"/>
                </a:cubicBezTo>
                <a:cubicBezTo>
                  <a:pt x="200" y="39"/>
                  <a:pt x="194" y="26"/>
                  <a:pt x="183" y="22"/>
                </a:cubicBezTo>
                <a:cubicBezTo>
                  <a:pt x="169" y="16"/>
                  <a:pt x="149" y="0"/>
                  <a:pt x="143" y="0"/>
                </a:cubicBezTo>
                <a:cubicBezTo>
                  <a:pt x="135" y="0"/>
                  <a:pt x="115" y="16"/>
                  <a:pt x="103" y="22"/>
                </a:cubicBezTo>
                <a:cubicBezTo>
                  <a:pt x="93" y="27"/>
                  <a:pt x="86" y="39"/>
                  <a:pt x="82" y="54"/>
                </a:cubicBezTo>
                <a:cubicBezTo>
                  <a:pt x="79" y="64"/>
                  <a:pt x="81" y="82"/>
                  <a:pt x="81" y="93"/>
                </a:cubicBezTo>
                <a:cubicBezTo>
                  <a:pt x="81" y="94"/>
                  <a:pt x="81" y="95"/>
                  <a:pt x="81" y="96"/>
                </a:cubicBezTo>
                <a:cubicBezTo>
                  <a:pt x="81" y="96"/>
                  <a:pt x="81" y="96"/>
                  <a:pt x="81" y="96"/>
                </a:cubicBezTo>
                <a:cubicBezTo>
                  <a:pt x="81" y="96"/>
                  <a:pt x="75" y="95"/>
                  <a:pt x="75" y="107"/>
                </a:cubicBezTo>
                <a:cubicBezTo>
                  <a:pt x="75" y="115"/>
                  <a:pt x="78" y="131"/>
                  <a:pt x="83" y="134"/>
                </a:cubicBezTo>
                <a:cubicBezTo>
                  <a:pt x="85" y="135"/>
                  <a:pt x="87" y="135"/>
                  <a:pt x="89" y="135"/>
                </a:cubicBezTo>
                <a:cubicBezTo>
                  <a:pt x="89" y="135"/>
                  <a:pt x="90" y="136"/>
                  <a:pt x="90" y="136"/>
                </a:cubicBezTo>
                <a:cubicBezTo>
                  <a:pt x="100" y="163"/>
                  <a:pt x="105" y="182"/>
                  <a:pt x="118" y="191"/>
                </a:cubicBezTo>
                <a:cubicBezTo>
                  <a:pt x="78" y="196"/>
                  <a:pt x="56" y="212"/>
                  <a:pt x="38" y="220"/>
                </a:cubicBezTo>
                <a:cubicBezTo>
                  <a:pt x="0" y="237"/>
                  <a:pt x="0" y="256"/>
                  <a:pt x="0" y="256"/>
                </a:cubicBezTo>
                <a:cubicBezTo>
                  <a:pt x="0" y="287"/>
                  <a:pt x="0" y="287"/>
                  <a:pt x="0" y="287"/>
                </a:cubicBezTo>
                <a:cubicBezTo>
                  <a:pt x="287" y="287"/>
                  <a:pt x="287" y="287"/>
                  <a:pt x="287" y="287"/>
                </a:cubicBezTo>
                <a:cubicBezTo>
                  <a:pt x="287" y="256"/>
                  <a:pt x="287" y="256"/>
                  <a:pt x="287" y="256"/>
                </a:cubicBezTo>
                <a:cubicBezTo>
                  <a:pt x="287" y="256"/>
                  <a:pt x="287" y="237"/>
                  <a:pt x="249" y="2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80" name="Freeform 488"/>
          <p:cNvSpPr/>
          <p:nvPr/>
        </p:nvSpPr>
        <p:spPr bwMode="auto">
          <a:xfrm>
            <a:off x="1673883" y="2315678"/>
            <a:ext cx="341772" cy="388681"/>
          </a:xfrm>
          <a:custGeom>
            <a:avLst/>
            <a:gdLst>
              <a:gd name="T0" fmla="*/ 253 w 253"/>
              <a:gd name="T1" fmla="*/ 30 h 288"/>
              <a:gd name="T2" fmla="*/ 185 w 253"/>
              <a:gd name="T3" fmla="*/ 38 h 288"/>
              <a:gd name="T4" fmla="*/ 127 w 253"/>
              <a:gd name="T5" fmla="*/ 0 h 288"/>
              <a:gd name="T6" fmla="*/ 126 w 253"/>
              <a:gd name="T7" fmla="*/ 0 h 288"/>
              <a:gd name="T8" fmla="*/ 69 w 253"/>
              <a:gd name="T9" fmla="*/ 38 h 288"/>
              <a:gd name="T10" fmla="*/ 0 w 253"/>
              <a:gd name="T11" fmla="*/ 30 h 288"/>
              <a:gd name="T12" fmla="*/ 0 w 253"/>
              <a:gd name="T13" fmla="*/ 31 h 288"/>
              <a:gd name="T14" fmla="*/ 0 w 253"/>
              <a:gd name="T15" fmla="*/ 98 h 288"/>
              <a:gd name="T16" fmla="*/ 0 w 253"/>
              <a:gd name="T17" fmla="*/ 98 h 288"/>
              <a:gd name="T18" fmla="*/ 14 w 253"/>
              <a:gd name="T19" fmla="*/ 171 h 288"/>
              <a:gd name="T20" fmla="*/ 49 w 253"/>
              <a:gd name="T21" fmla="*/ 230 h 288"/>
              <a:gd name="T22" fmla="*/ 121 w 253"/>
              <a:gd name="T23" fmla="*/ 285 h 288"/>
              <a:gd name="T24" fmla="*/ 127 w 253"/>
              <a:gd name="T25" fmla="*/ 288 h 288"/>
              <a:gd name="T26" fmla="*/ 127 w 253"/>
              <a:gd name="T27" fmla="*/ 288 h 288"/>
              <a:gd name="T28" fmla="*/ 132 w 253"/>
              <a:gd name="T29" fmla="*/ 285 h 288"/>
              <a:gd name="T30" fmla="*/ 204 w 253"/>
              <a:gd name="T31" fmla="*/ 230 h 288"/>
              <a:gd name="T32" fmla="*/ 240 w 253"/>
              <a:gd name="T33" fmla="*/ 171 h 288"/>
              <a:gd name="T34" fmla="*/ 253 w 253"/>
              <a:gd name="T35" fmla="*/ 98 h 288"/>
              <a:gd name="T36" fmla="*/ 253 w 253"/>
              <a:gd name="T37" fmla="*/ 31 h 288"/>
              <a:gd name="T38" fmla="*/ 253 w 253"/>
              <a:gd name="T39" fmla="*/ 3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53" h="288">
                <a:moveTo>
                  <a:pt x="253" y="30"/>
                </a:moveTo>
                <a:cubicBezTo>
                  <a:pt x="252" y="30"/>
                  <a:pt x="214" y="43"/>
                  <a:pt x="185" y="38"/>
                </a:cubicBezTo>
                <a:cubicBezTo>
                  <a:pt x="156" y="33"/>
                  <a:pt x="128" y="0"/>
                  <a:pt x="127" y="0"/>
                </a:cubicBezTo>
                <a:cubicBezTo>
                  <a:pt x="126" y="0"/>
                  <a:pt x="126" y="0"/>
                  <a:pt x="126" y="0"/>
                </a:cubicBezTo>
                <a:cubicBezTo>
                  <a:pt x="125" y="0"/>
                  <a:pt x="98" y="33"/>
                  <a:pt x="69" y="38"/>
                </a:cubicBezTo>
                <a:cubicBezTo>
                  <a:pt x="39" y="43"/>
                  <a:pt x="1" y="30"/>
                  <a:pt x="0" y="30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98"/>
                  <a:pt x="0" y="98"/>
                  <a:pt x="0" y="98"/>
                </a:cubicBezTo>
                <a:cubicBezTo>
                  <a:pt x="0" y="98"/>
                  <a:pt x="0" y="98"/>
                  <a:pt x="0" y="98"/>
                </a:cubicBezTo>
                <a:cubicBezTo>
                  <a:pt x="0" y="100"/>
                  <a:pt x="3" y="141"/>
                  <a:pt x="14" y="171"/>
                </a:cubicBezTo>
                <a:cubicBezTo>
                  <a:pt x="24" y="200"/>
                  <a:pt x="44" y="224"/>
                  <a:pt x="49" y="230"/>
                </a:cubicBezTo>
                <a:cubicBezTo>
                  <a:pt x="53" y="233"/>
                  <a:pt x="81" y="263"/>
                  <a:pt x="121" y="285"/>
                </a:cubicBezTo>
                <a:cubicBezTo>
                  <a:pt x="127" y="288"/>
                  <a:pt x="127" y="288"/>
                  <a:pt x="127" y="288"/>
                </a:cubicBezTo>
                <a:cubicBezTo>
                  <a:pt x="127" y="288"/>
                  <a:pt x="127" y="288"/>
                  <a:pt x="127" y="288"/>
                </a:cubicBezTo>
                <a:cubicBezTo>
                  <a:pt x="132" y="285"/>
                  <a:pt x="132" y="285"/>
                  <a:pt x="132" y="285"/>
                </a:cubicBezTo>
                <a:cubicBezTo>
                  <a:pt x="172" y="263"/>
                  <a:pt x="201" y="233"/>
                  <a:pt x="204" y="230"/>
                </a:cubicBezTo>
                <a:cubicBezTo>
                  <a:pt x="210" y="224"/>
                  <a:pt x="230" y="200"/>
                  <a:pt x="240" y="171"/>
                </a:cubicBezTo>
                <a:cubicBezTo>
                  <a:pt x="250" y="141"/>
                  <a:pt x="253" y="100"/>
                  <a:pt x="253" y="98"/>
                </a:cubicBezTo>
                <a:cubicBezTo>
                  <a:pt x="253" y="31"/>
                  <a:pt x="253" y="31"/>
                  <a:pt x="253" y="31"/>
                </a:cubicBezTo>
                <a:lnTo>
                  <a:pt x="253" y="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81" name="组合 80"/>
          <p:cNvGrpSpPr/>
          <p:nvPr/>
        </p:nvGrpSpPr>
        <p:grpSpPr>
          <a:xfrm>
            <a:off x="4914144" y="2300191"/>
            <a:ext cx="402892" cy="400690"/>
            <a:chOff x="9890126" y="4225925"/>
            <a:chExt cx="290513" cy="288925"/>
          </a:xfrm>
          <a:solidFill>
            <a:schemeClr val="bg1"/>
          </a:solidFill>
        </p:grpSpPr>
        <p:sp>
          <p:nvSpPr>
            <p:cNvPr id="82" name="Freeform 438"/>
            <p:cNvSpPr/>
            <p:nvPr/>
          </p:nvSpPr>
          <p:spPr bwMode="auto">
            <a:xfrm>
              <a:off x="9982201" y="4465638"/>
              <a:ext cx="1588" cy="1587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3" name="Freeform 439"/>
            <p:cNvSpPr/>
            <p:nvPr/>
          </p:nvSpPr>
          <p:spPr bwMode="auto">
            <a:xfrm>
              <a:off x="9990138" y="4467225"/>
              <a:ext cx="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4" name="Freeform 440"/>
            <p:cNvSpPr/>
            <p:nvPr/>
          </p:nvSpPr>
          <p:spPr bwMode="auto">
            <a:xfrm>
              <a:off x="9986963" y="44672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5" name="Freeform 441"/>
            <p:cNvSpPr/>
            <p:nvPr/>
          </p:nvSpPr>
          <p:spPr bwMode="auto">
            <a:xfrm>
              <a:off x="9993313" y="4467225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6" name="Freeform 442"/>
            <p:cNvSpPr/>
            <p:nvPr/>
          </p:nvSpPr>
          <p:spPr bwMode="auto">
            <a:xfrm>
              <a:off x="9967913" y="4459288"/>
              <a:ext cx="1588" cy="1587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7" name="Freeform 443"/>
            <p:cNvSpPr/>
            <p:nvPr/>
          </p:nvSpPr>
          <p:spPr bwMode="auto">
            <a:xfrm>
              <a:off x="9979026" y="4464050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8" name="Freeform 444"/>
            <p:cNvSpPr/>
            <p:nvPr/>
          </p:nvSpPr>
          <p:spPr bwMode="auto">
            <a:xfrm>
              <a:off x="9964738" y="4457700"/>
              <a:ext cx="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9" name="Freeform 445"/>
            <p:cNvSpPr/>
            <p:nvPr/>
          </p:nvSpPr>
          <p:spPr bwMode="auto">
            <a:xfrm>
              <a:off x="9971088" y="4462463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0" name="Freeform 446"/>
            <p:cNvSpPr/>
            <p:nvPr/>
          </p:nvSpPr>
          <p:spPr bwMode="auto">
            <a:xfrm>
              <a:off x="9975851" y="44640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1" name="Freeform 447"/>
            <p:cNvSpPr/>
            <p:nvPr/>
          </p:nvSpPr>
          <p:spPr bwMode="auto">
            <a:xfrm>
              <a:off x="9998076" y="44672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2" name="Freeform 448"/>
            <p:cNvSpPr/>
            <p:nvPr/>
          </p:nvSpPr>
          <p:spPr bwMode="auto">
            <a:xfrm>
              <a:off x="10015538" y="4459288"/>
              <a:ext cx="1588" cy="0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3" name="Freeform 449"/>
            <p:cNvSpPr/>
            <p:nvPr/>
          </p:nvSpPr>
          <p:spPr bwMode="auto">
            <a:xfrm>
              <a:off x="9955213" y="4300538"/>
              <a:ext cx="6350" cy="9525"/>
            </a:xfrm>
            <a:custGeom>
              <a:avLst/>
              <a:gdLst>
                <a:gd name="T0" fmla="*/ 0 w 7"/>
                <a:gd name="T1" fmla="*/ 9 h 9"/>
                <a:gd name="T2" fmla="*/ 7 w 7"/>
                <a:gd name="T3" fmla="*/ 0 h 9"/>
                <a:gd name="T4" fmla="*/ 6 w 7"/>
                <a:gd name="T5" fmla="*/ 1 h 9"/>
                <a:gd name="T6" fmla="*/ 0 w 7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9">
                  <a:moveTo>
                    <a:pt x="0" y="9"/>
                  </a:moveTo>
                  <a:cubicBezTo>
                    <a:pt x="2" y="6"/>
                    <a:pt x="4" y="3"/>
                    <a:pt x="7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4" y="3"/>
                    <a:pt x="2" y="6"/>
                    <a:pt x="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4" name="Freeform 450"/>
            <p:cNvSpPr/>
            <p:nvPr/>
          </p:nvSpPr>
          <p:spPr bwMode="auto">
            <a:xfrm>
              <a:off x="10012363" y="4460875"/>
              <a:ext cx="1588" cy="1587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5" name="Freeform 451"/>
            <p:cNvSpPr/>
            <p:nvPr/>
          </p:nvSpPr>
          <p:spPr bwMode="auto">
            <a:xfrm>
              <a:off x="10006013" y="4464050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6" name="Freeform 452"/>
            <p:cNvSpPr/>
            <p:nvPr/>
          </p:nvSpPr>
          <p:spPr bwMode="auto">
            <a:xfrm>
              <a:off x="10002838" y="4465638"/>
              <a:ext cx="1588" cy="1587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7" name="Freeform 453"/>
            <p:cNvSpPr/>
            <p:nvPr/>
          </p:nvSpPr>
          <p:spPr bwMode="auto">
            <a:xfrm>
              <a:off x="10009188" y="4462463"/>
              <a:ext cx="1588" cy="1587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8" name="Freeform 454"/>
            <p:cNvSpPr/>
            <p:nvPr/>
          </p:nvSpPr>
          <p:spPr bwMode="auto">
            <a:xfrm>
              <a:off x="9999663" y="4467225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9" name="Freeform 455"/>
            <p:cNvSpPr/>
            <p:nvPr/>
          </p:nvSpPr>
          <p:spPr bwMode="auto">
            <a:xfrm>
              <a:off x="9934576" y="43402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0" name="Freeform 456"/>
            <p:cNvSpPr/>
            <p:nvPr/>
          </p:nvSpPr>
          <p:spPr bwMode="auto">
            <a:xfrm>
              <a:off x="9925051" y="43418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1" name="Freeform 457"/>
            <p:cNvSpPr/>
            <p:nvPr/>
          </p:nvSpPr>
          <p:spPr bwMode="auto">
            <a:xfrm>
              <a:off x="9920288" y="4343400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2" name="Freeform 458"/>
            <p:cNvSpPr/>
            <p:nvPr/>
          </p:nvSpPr>
          <p:spPr bwMode="auto">
            <a:xfrm>
              <a:off x="9918701" y="4344988"/>
              <a:ext cx="0" cy="1587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3" name="Freeform 459"/>
            <p:cNvSpPr/>
            <p:nvPr/>
          </p:nvSpPr>
          <p:spPr bwMode="auto">
            <a:xfrm>
              <a:off x="9929813" y="4340225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4" name="Freeform 460"/>
            <p:cNvSpPr/>
            <p:nvPr/>
          </p:nvSpPr>
          <p:spPr bwMode="auto">
            <a:xfrm>
              <a:off x="9959976" y="4454525"/>
              <a:ext cx="1588" cy="1587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5" name="Freeform 461"/>
            <p:cNvSpPr/>
            <p:nvPr/>
          </p:nvSpPr>
          <p:spPr bwMode="auto">
            <a:xfrm>
              <a:off x="9915526" y="4346575"/>
              <a:ext cx="0" cy="1587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6" name="Freeform 462"/>
            <p:cNvSpPr/>
            <p:nvPr/>
          </p:nvSpPr>
          <p:spPr bwMode="auto">
            <a:xfrm>
              <a:off x="9928226" y="4341813"/>
              <a:ext cx="0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7" name="Freeform 463"/>
            <p:cNvSpPr/>
            <p:nvPr/>
          </p:nvSpPr>
          <p:spPr bwMode="auto">
            <a:xfrm>
              <a:off x="9956801" y="4452938"/>
              <a:ext cx="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8" name="Freeform 464"/>
            <p:cNvSpPr/>
            <p:nvPr/>
          </p:nvSpPr>
          <p:spPr bwMode="auto">
            <a:xfrm>
              <a:off x="9948863" y="4448175"/>
              <a:ext cx="1588" cy="0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9" name="Freeform 465"/>
            <p:cNvSpPr/>
            <p:nvPr/>
          </p:nvSpPr>
          <p:spPr bwMode="auto">
            <a:xfrm>
              <a:off x="9937751" y="4438650"/>
              <a:ext cx="1588" cy="0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0" name="Freeform 466"/>
            <p:cNvSpPr/>
            <p:nvPr/>
          </p:nvSpPr>
          <p:spPr bwMode="auto">
            <a:xfrm>
              <a:off x="9952038" y="4449763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1" name="Freeform 467"/>
            <p:cNvSpPr/>
            <p:nvPr/>
          </p:nvSpPr>
          <p:spPr bwMode="auto">
            <a:xfrm>
              <a:off x="9945688" y="44450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2" name="Freeform 468"/>
            <p:cNvSpPr/>
            <p:nvPr/>
          </p:nvSpPr>
          <p:spPr bwMode="auto">
            <a:xfrm>
              <a:off x="9942513" y="4440238"/>
              <a:ext cx="0" cy="1587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3" name="Freeform 469"/>
            <p:cNvSpPr/>
            <p:nvPr/>
          </p:nvSpPr>
          <p:spPr bwMode="auto">
            <a:xfrm>
              <a:off x="10002838" y="4225925"/>
              <a:ext cx="139700" cy="141287"/>
            </a:xfrm>
            <a:custGeom>
              <a:avLst/>
              <a:gdLst>
                <a:gd name="T0" fmla="*/ 56 w 147"/>
                <a:gd name="T1" fmla="*/ 91 h 147"/>
                <a:gd name="T2" fmla="*/ 92 w 147"/>
                <a:gd name="T3" fmla="*/ 143 h 147"/>
                <a:gd name="T4" fmla="*/ 93 w 147"/>
                <a:gd name="T5" fmla="*/ 147 h 147"/>
                <a:gd name="T6" fmla="*/ 123 w 147"/>
                <a:gd name="T7" fmla="*/ 135 h 147"/>
                <a:gd name="T8" fmla="*/ 99 w 147"/>
                <a:gd name="T9" fmla="*/ 48 h 147"/>
                <a:gd name="T10" fmla="*/ 11 w 147"/>
                <a:gd name="T11" fmla="*/ 24 h 147"/>
                <a:gd name="T12" fmla="*/ 0 w 147"/>
                <a:gd name="T13" fmla="*/ 54 h 147"/>
                <a:gd name="T14" fmla="*/ 56 w 147"/>
                <a:gd name="T15" fmla="*/ 9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7" h="147">
                  <a:moveTo>
                    <a:pt x="56" y="91"/>
                  </a:moveTo>
                  <a:cubicBezTo>
                    <a:pt x="74" y="109"/>
                    <a:pt x="86" y="126"/>
                    <a:pt x="92" y="143"/>
                  </a:cubicBezTo>
                  <a:cubicBezTo>
                    <a:pt x="92" y="144"/>
                    <a:pt x="93" y="145"/>
                    <a:pt x="93" y="147"/>
                  </a:cubicBezTo>
                  <a:cubicBezTo>
                    <a:pt x="104" y="147"/>
                    <a:pt x="114" y="144"/>
                    <a:pt x="123" y="135"/>
                  </a:cubicBezTo>
                  <a:cubicBezTo>
                    <a:pt x="147" y="111"/>
                    <a:pt x="128" y="77"/>
                    <a:pt x="99" y="48"/>
                  </a:cubicBezTo>
                  <a:cubicBezTo>
                    <a:pt x="70" y="19"/>
                    <a:pt x="36" y="0"/>
                    <a:pt x="11" y="24"/>
                  </a:cubicBezTo>
                  <a:cubicBezTo>
                    <a:pt x="3" y="33"/>
                    <a:pt x="0" y="43"/>
                    <a:pt x="0" y="54"/>
                  </a:cubicBezTo>
                  <a:cubicBezTo>
                    <a:pt x="18" y="59"/>
                    <a:pt x="37" y="71"/>
                    <a:pt x="56" y="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4" name="Freeform 470"/>
            <p:cNvSpPr/>
            <p:nvPr/>
          </p:nvSpPr>
          <p:spPr bwMode="auto">
            <a:xfrm>
              <a:off x="9890126" y="4338638"/>
              <a:ext cx="152400" cy="128587"/>
            </a:xfrm>
            <a:custGeom>
              <a:avLst/>
              <a:gdLst>
                <a:gd name="T0" fmla="*/ 66 w 160"/>
                <a:gd name="T1" fmla="*/ 3 h 134"/>
                <a:gd name="T2" fmla="*/ 62 w 160"/>
                <a:gd name="T3" fmla="*/ 2 h 134"/>
                <a:gd name="T4" fmla="*/ 58 w 160"/>
                <a:gd name="T5" fmla="*/ 1 h 134"/>
                <a:gd name="T6" fmla="*/ 54 w 160"/>
                <a:gd name="T7" fmla="*/ 1 h 134"/>
                <a:gd name="T8" fmla="*/ 51 w 160"/>
                <a:gd name="T9" fmla="*/ 0 h 134"/>
                <a:gd name="T10" fmla="*/ 47 w 160"/>
                <a:gd name="T11" fmla="*/ 1 h 134"/>
                <a:gd name="T12" fmla="*/ 44 w 160"/>
                <a:gd name="T13" fmla="*/ 1 h 134"/>
                <a:gd name="T14" fmla="*/ 41 w 160"/>
                <a:gd name="T15" fmla="*/ 2 h 134"/>
                <a:gd name="T16" fmla="*/ 37 w 160"/>
                <a:gd name="T17" fmla="*/ 3 h 134"/>
                <a:gd name="T18" fmla="*/ 34 w 160"/>
                <a:gd name="T19" fmla="*/ 5 h 134"/>
                <a:gd name="T20" fmla="*/ 31 w 160"/>
                <a:gd name="T21" fmla="*/ 6 h 134"/>
                <a:gd name="T22" fmla="*/ 28 w 160"/>
                <a:gd name="T23" fmla="*/ 8 h 134"/>
                <a:gd name="T24" fmla="*/ 24 w 160"/>
                <a:gd name="T25" fmla="*/ 12 h 134"/>
                <a:gd name="T26" fmla="*/ 51 w 160"/>
                <a:gd name="T27" fmla="*/ 103 h 134"/>
                <a:gd name="T28" fmla="*/ 55 w 160"/>
                <a:gd name="T29" fmla="*/ 106 h 134"/>
                <a:gd name="T30" fmla="*/ 59 w 160"/>
                <a:gd name="T31" fmla="*/ 110 h 134"/>
                <a:gd name="T32" fmla="*/ 62 w 160"/>
                <a:gd name="T33" fmla="*/ 113 h 134"/>
                <a:gd name="T34" fmla="*/ 66 w 160"/>
                <a:gd name="T35" fmla="*/ 116 h 134"/>
                <a:gd name="T36" fmla="*/ 70 w 160"/>
                <a:gd name="T37" fmla="*/ 119 h 134"/>
                <a:gd name="T38" fmla="*/ 74 w 160"/>
                <a:gd name="T39" fmla="*/ 121 h 134"/>
                <a:gd name="T40" fmla="*/ 78 w 160"/>
                <a:gd name="T41" fmla="*/ 124 h 134"/>
                <a:gd name="T42" fmla="*/ 82 w 160"/>
                <a:gd name="T43" fmla="*/ 126 h 134"/>
                <a:gd name="T44" fmla="*/ 86 w 160"/>
                <a:gd name="T45" fmla="*/ 128 h 134"/>
                <a:gd name="T46" fmla="*/ 90 w 160"/>
                <a:gd name="T47" fmla="*/ 130 h 134"/>
                <a:gd name="T48" fmla="*/ 94 w 160"/>
                <a:gd name="T49" fmla="*/ 131 h 134"/>
                <a:gd name="T50" fmla="*/ 97 w 160"/>
                <a:gd name="T51" fmla="*/ 132 h 134"/>
                <a:gd name="T52" fmla="*/ 102 w 160"/>
                <a:gd name="T53" fmla="*/ 133 h 134"/>
                <a:gd name="T54" fmla="*/ 105 w 160"/>
                <a:gd name="T55" fmla="*/ 134 h 134"/>
                <a:gd name="T56" fmla="*/ 109 w 160"/>
                <a:gd name="T57" fmla="*/ 134 h 134"/>
                <a:gd name="T58" fmla="*/ 113 w 160"/>
                <a:gd name="T59" fmla="*/ 134 h 134"/>
                <a:gd name="T60" fmla="*/ 116 w 160"/>
                <a:gd name="T61" fmla="*/ 133 h 134"/>
                <a:gd name="T62" fmla="*/ 119 w 160"/>
                <a:gd name="T63" fmla="*/ 133 h 134"/>
                <a:gd name="T64" fmla="*/ 122 w 160"/>
                <a:gd name="T65" fmla="*/ 131 h 134"/>
                <a:gd name="T66" fmla="*/ 126 w 160"/>
                <a:gd name="T67" fmla="*/ 130 h 134"/>
                <a:gd name="T68" fmla="*/ 129 w 160"/>
                <a:gd name="T69" fmla="*/ 128 h 134"/>
                <a:gd name="T70" fmla="*/ 132 w 160"/>
                <a:gd name="T71" fmla="*/ 126 h 134"/>
                <a:gd name="T72" fmla="*/ 135 w 160"/>
                <a:gd name="T73" fmla="*/ 12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60" h="134">
                  <a:moveTo>
                    <a:pt x="112" y="35"/>
                  </a:moveTo>
                  <a:cubicBezTo>
                    <a:pt x="97" y="20"/>
                    <a:pt x="81" y="8"/>
                    <a:pt x="66" y="3"/>
                  </a:cubicBezTo>
                  <a:cubicBezTo>
                    <a:pt x="66" y="3"/>
                    <a:pt x="65" y="3"/>
                    <a:pt x="65" y="3"/>
                  </a:cubicBezTo>
                  <a:cubicBezTo>
                    <a:pt x="64" y="3"/>
                    <a:pt x="63" y="2"/>
                    <a:pt x="62" y="2"/>
                  </a:cubicBezTo>
                  <a:cubicBezTo>
                    <a:pt x="62" y="2"/>
                    <a:pt x="62" y="2"/>
                    <a:pt x="61" y="2"/>
                  </a:cubicBezTo>
                  <a:cubicBezTo>
                    <a:pt x="60" y="2"/>
                    <a:pt x="59" y="1"/>
                    <a:pt x="58" y="1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57" y="1"/>
                    <a:pt x="56" y="1"/>
                    <a:pt x="54" y="1"/>
                  </a:cubicBezTo>
                  <a:cubicBezTo>
                    <a:pt x="54" y="1"/>
                    <a:pt x="54" y="1"/>
                    <a:pt x="54" y="1"/>
                  </a:cubicBezTo>
                  <a:cubicBezTo>
                    <a:pt x="53" y="0"/>
                    <a:pt x="52" y="0"/>
                    <a:pt x="51" y="0"/>
                  </a:cubicBezTo>
                  <a:cubicBezTo>
                    <a:pt x="51" y="0"/>
                    <a:pt x="50" y="0"/>
                    <a:pt x="50" y="0"/>
                  </a:cubicBezTo>
                  <a:cubicBezTo>
                    <a:pt x="49" y="0"/>
                    <a:pt x="48" y="0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cubicBezTo>
                    <a:pt x="46" y="1"/>
                    <a:pt x="45" y="1"/>
                    <a:pt x="44" y="1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42" y="1"/>
                    <a:pt x="41" y="2"/>
                    <a:pt x="41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39" y="2"/>
                    <a:pt x="38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6" y="4"/>
                    <a:pt x="35" y="4"/>
                    <a:pt x="34" y="5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32" y="5"/>
                    <a:pt x="32" y="6"/>
                    <a:pt x="31" y="6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9" y="7"/>
                    <a:pt x="28" y="8"/>
                    <a:pt x="28" y="8"/>
                  </a:cubicBezTo>
                  <a:cubicBezTo>
                    <a:pt x="28" y="9"/>
                    <a:pt x="27" y="9"/>
                    <a:pt x="27" y="9"/>
                  </a:cubicBezTo>
                  <a:cubicBezTo>
                    <a:pt x="26" y="10"/>
                    <a:pt x="25" y="11"/>
                    <a:pt x="24" y="12"/>
                  </a:cubicBezTo>
                  <a:cubicBezTo>
                    <a:pt x="0" y="36"/>
                    <a:pt x="19" y="70"/>
                    <a:pt x="48" y="99"/>
                  </a:cubicBezTo>
                  <a:cubicBezTo>
                    <a:pt x="49" y="100"/>
                    <a:pt x="50" y="102"/>
                    <a:pt x="51" y="103"/>
                  </a:cubicBezTo>
                  <a:cubicBezTo>
                    <a:pt x="51" y="103"/>
                    <a:pt x="52" y="103"/>
                    <a:pt x="52" y="104"/>
                  </a:cubicBezTo>
                  <a:cubicBezTo>
                    <a:pt x="53" y="104"/>
                    <a:pt x="54" y="105"/>
                    <a:pt x="55" y="106"/>
                  </a:cubicBezTo>
                  <a:cubicBezTo>
                    <a:pt x="55" y="106"/>
                    <a:pt x="55" y="106"/>
                    <a:pt x="55" y="107"/>
                  </a:cubicBezTo>
                  <a:cubicBezTo>
                    <a:pt x="57" y="108"/>
                    <a:pt x="58" y="109"/>
                    <a:pt x="59" y="110"/>
                  </a:cubicBezTo>
                  <a:cubicBezTo>
                    <a:pt x="59" y="110"/>
                    <a:pt x="59" y="110"/>
                    <a:pt x="59" y="110"/>
                  </a:cubicBezTo>
                  <a:cubicBezTo>
                    <a:pt x="60" y="111"/>
                    <a:pt x="61" y="112"/>
                    <a:pt x="62" y="113"/>
                  </a:cubicBezTo>
                  <a:cubicBezTo>
                    <a:pt x="63" y="113"/>
                    <a:pt x="63" y="113"/>
                    <a:pt x="63" y="114"/>
                  </a:cubicBezTo>
                  <a:cubicBezTo>
                    <a:pt x="64" y="114"/>
                    <a:pt x="65" y="115"/>
                    <a:pt x="66" y="116"/>
                  </a:cubicBezTo>
                  <a:cubicBezTo>
                    <a:pt x="66" y="116"/>
                    <a:pt x="67" y="116"/>
                    <a:pt x="67" y="116"/>
                  </a:cubicBezTo>
                  <a:cubicBezTo>
                    <a:pt x="68" y="117"/>
                    <a:pt x="69" y="118"/>
                    <a:pt x="70" y="119"/>
                  </a:cubicBezTo>
                  <a:cubicBezTo>
                    <a:pt x="71" y="119"/>
                    <a:pt x="71" y="119"/>
                    <a:pt x="71" y="119"/>
                  </a:cubicBezTo>
                  <a:cubicBezTo>
                    <a:pt x="72" y="120"/>
                    <a:pt x="73" y="121"/>
                    <a:pt x="74" y="121"/>
                  </a:cubicBezTo>
                  <a:cubicBezTo>
                    <a:pt x="74" y="121"/>
                    <a:pt x="75" y="122"/>
                    <a:pt x="75" y="122"/>
                  </a:cubicBezTo>
                  <a:cubicBezTo>
                    <a:pt x="76" y="123"/>
                    <a:pt x="77" y="123"/>
                    <a:pt x="78" y="124"/>
                  </a:cubicBezTo>
                  <a:cubicBezTo>
                    <a:pt x="78" y="124"/>
                    <a:pt x="78" y="124"/>
                    <a:pt x="79" y="124"/>
                  </a:cubicBezTo>
                  <a:cubicBezTo>
                    <a:pt x="80" y="125"/>
                    <a:pt x="81" y="125"/>
                    <a:pt x="82" y="126"/>
                  </a:cubicBezTo>
                  <a:cubicBezTo>
                    <a:pt x="82" y="126"/>
                    <a:pt x="83" y="126"/>
                    <a:pt x="83" y="127"/>
                  </a:cubicBezTo>
                  <a:cubicBezTo>
                    <a:pt x="84" y="127"/>
                    <a:pt x="85" y="127"/>
                    <a:pt x="86" y="128"/>
                  </a:cubicBezTo>
                  <a:cubicBezTo>
                    <a:pt x="86" y="128"/>
                    <a:pt x="86" y="128"/>
                    <a:pt x="87" y="128"/>
                  </a:cubicBezTo>
                  <a:cubicBezTo>
                    <a:pt x="88" y="129"/>
                    <a:pt x="89" y="129"/>
                    <a:pt x="90" y="130"/>
                  </a:cubicBezTo>
                  <a:cubicBezTo>
                    <a:pt x="90" y="130"/>
                    <a:pt x="90" y="130"/>
                    <a:pt x="90" y="130"/>
                  </a:cubicBezTo>
                  <a:cubicBezTo>
                    <a:pt x="91" y="130"/>
                    <a:pt x="93" y="131"/>
                    <a:pt x="94" y="131"/>
                  </a:cubicBezTo>
                  <a:cubicBezTo>
                    <a:pt x="94" y="131"/>
                    <a:pt x="94" y="131"/>
                    <a:pt x="95" y="131"/>
                  </a:cubicBezTo>
                  <a:cubicBezTo>
                    <a:pt x="95" y="132"/>
                    <a:pt x="96" y="132"/>
                    <a:pt x="97" y="132"/>
                  </a:cubicBezTo>
                  <a:cubicBezTo>
                    <a:pt x="98" y="132"/>
                    <a:pt x="98" y="132"/>
                    <a:pt x="98" y="133"/>
                  </a:cubicBezTo>
                  <a:cubicBezTo>
                    <a:pt x="99" y="133"/>
                    <a:pt x="100" y="133"/>
                    <a:pt x="102" y="133"/>
                  </a:cubicBezTo>
                  <a:cubicBezTo>
                    <a:pt x="102" y="133"/>
                    <a:pt x="102" y="133"/>
                    <a:pt x="102" y="133"/>
                  </a:cubicBezTo>
                  <a:cubicBezTo>
                    <a:pt x="103" y="133"/>
                    <a:pt x="104" y="134"/>
                    <a:pt x="105" y="134"/>
                  </a:cubicBezTo>
                  <a:cubicBezTo>
                    <a:pt x="105" y="134"/>
                    <a:pt x="106" y="134"/>
                    <a:pt x="106" y="134"/>
                  </a:cubicBezTo>
                  <a:cubicBezTo>
                    <a:pt x="107" y="134"/>
                    <a:pt x="108" y="134"/>
                    <a:pt x="109" y="134"/>
                  </a:cubicBezTo>
                  <a:cubicBezTo>
                    <a:pt x="109" y="134"/>
                    <a:pt x="109" y="134"/>
                    <a:pt x="110" y="134"/>
                  </a:cubicBezTo>
                  <a:cubicBezTo>
                    <a:pt x="111" y="134"/>
                    <a:pt x="112" y="134"/>
                    <a:pt x="113" y="134"/>
                  </a:cubicBezTo>
                  <a:cubicBezTo>
                    <a:pt x="113" y="134"/>
                    <a:pt x="113" y="134"/>
                    <a:pt x="113" y="134"/>
                  </a:cubicBezTo>
                  <a:cubicBezTo>
                    <a:pt x="114" y="134"/>
                    <a:pt x="115" y="134"/>
                    <a:pt x="116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7" y="133"/>
                    <a:pt x="118" y="133"/>
                    <a:pt x="119" y="133"/>
                  </a:cubicBezTo>
                  <a:cubicBezTo>
                    <a:pt x="119" y="133"/>
                    <a:pt x="120" y="132"/>
                    <a:pt x="120" y="132"/>
                  </a:cubicBezTo>
                  <a:cubicBezTo>
                    <a:pt x="121" y="132"/>
                    <a:pt x="122" y="132"/>
                    <a:pt x="122" y="131"/>
                  </a:cubicBezTo>
                  <a:cubicBezTo>
                    <a:pt x="123" y="131"/>
                    <a:pt x="123" y="131"/>
                    <a:pt x="123" y="131"/>
                  </a:cubicBezTo>
                  <a:cubicBezTo>
                    <a:pt x="124" y="131"/>
                    <a:pt x="125" y="130"/>
                    <a:pt x="126" y="130"/>
                  </a:cubicBezTo>
                  <a:cubicBezTo>
                    <a:pt x="126" y="130"/>
                    <a:pt x="126" y="130"/>
                    <a:pt x="127" y="129"/>
                  </a:cubicBezTo>
                  <a:cubicBezTo>
                    <a:pt x="127" y="129"/>
                    <a:pt x="128" y="129"/>
                    <a:pt x="129" y="128"/>
                  </a:cubicBezTo>
                  <a:cubicBezTo>
                    <a:pt x="129" y="128"/>
                    <a:pt x="129" y="128"/>
                    <a:pt x="130" y="127"/>
                  </a:cubicBezTo>
                  <a:cubicBezTo>
                    <a:pt x="130" y="127"/>
                    <a:pt x="131" y="126"/>
                    <a:pt x="132" y="126"/>
                  </a:cubicBezTo>
                  <a:cubicBezTo>
                    <a:pt x="132" y="126"/>
                    <a:pt x="132" y="125"/>
                    <a:pt x="133" y="125"/>
                  </a:cubicBezTo>
                  <a:cubicBezTo>
                    <a:pt x="134" y="124"/>
                    <a:pt x="134" y="124"/>
                    <a:pt x="135" y="123"/>
                  </a:cubicBezTo>
                  <a:cubicBezTo>
                    <a:pt x="160" y="98"/>
                    <a:pt x="141" y="64"/>
                    <a:pt x="11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5" name="Freeform 471"/>
            <p:cNvSpPr/>
            <p:nvPr/>
          </p:nvSpPr>
          <p:spPr bwMode="auto">
            <a:xfrm>
              <a:off x="9950451" y="4291013"/>
              <a:ext cx="230188" cy="223837"/>
            </a:xfrm>
            <a:custGeom>
              <a:avLst/>
              <a:gdLst>
                <a:gd name="T0" fmla="*/ 228 w 240"/>
                <a:gd name="T1" fmla="*/ 183 h 233"/>
                <a:gd name="T2" fmla="*/ 149 w 240"/>
                <a:gd name="T3" fmla="*/ 104 h 233"/>
                <a:gd name="T4" fmla="*/ 132 w 240"/>
                <a:gd name="T5" fmla="*/ 88 h 233"/>
                <a:gd name="T6" fmla="*/ 99 w 240"/>
                <a:gd name="T7" fmla="*/ 34 h 233"/>
                <a:gd name="T8" fmla="*/ 37 w 240"/>
                <a:gd name="T9" fmla="*/ 0 h 233"/>
                <a:gd name="T10" fmla="*/ 12 w 240"/>
                <a:gd name="T11" fmla="*/ 10 h 233"/>
                <a:gd name="T12" fmla="*/ 5 w 240"/>
                <a:gd name="T13" fmla="*/ 19 h 233"/>
                <a:gd name="T14" fmla="*/ 0 w 240"/>
                <a:gd name="T15" fmla="*/ 35 h 233"/>
                <a:gd name="T16" fmla="*/ 60 w 240"/>
                <a:gd name="T17" fmla="*/ 73 h 233"/>
                <a:gd name="T18" fmla="*/ 98 w 240"/>
                <a:gd name="T19" fmla="*/ 135 h 233"/>
                <a:gd name="T20" fmla="*/ 111 w 240"/>
                <a:gd name="T21" fmla="*/ 148 h 233"/>
                <a:gd name="T22" fmla="*/ 187 w 240"/>
                <a:gd name="T23" fmla="*/ 224 h 233"/>
                <a:gd name="T24" fmla="*/ 208 w 240"/>
                <a:gd name="T25" fmla="*/ 233 h 233"/>
                <a:gd name="T26" fmla="*/ 228 w 240"/>
                <a:gd name="T27" fmla="*/ 224 h 233"/>
                <a:gd name="T28" fmla="*/ 228 w 240"/>
                <a:gd name="T29" fmla="*/ 18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0" h="233">
                  <a:moveTo>
                    <a:pt x="228" y="183"/>
                  </a:moveTo>
                  <a:cubicBezTo>
                    <a:pt x="149" y="104"/>
                    <a:pt x="149" y="104"/>
                    <a:pt x="149" y="104"/>
                  </a:cubicBezTo>
                  <a:cubicBezTo>
                    <a:pt x="132" y="88"/>
                    <a:pt x="132" y="88"/>
                    <a:pt x="132" y="88"/>
                  </a:cubicBezTo>
                  <a:cubicBezTo>
                    <a:pt x="129" y="70"/>
                    <a:pt x="116" y="51"/>
                    <a:pt x="99" y="34"/>
                  </a:cubicBezTo>
                  <a:cubicBezTo>
                    <a:pt x="79" y="15"/>
                    <a:pt x="57" y="0"/>
                    <a:pt x="37" y="0"/>
                  </a:cubicBezTo>
                  <a:cubicBezTo>
                    <a:pt x="28" y="0"/>
                    <a:pt x="19" y="3"/>
                    <a:pt x="12" y="10"/>
                  </a:cubicBezTo>
                  <a:cubicBezTo>
                    <a:pt x="9" y="13"/>
                    <a:pt x="7" y="16"/>
                    <a:pt x="5" y="19"/>
                  </a:cubicBezTo>
                  <a:cubicBezTo>
                    <a:pt x="2" y="24"/>
                    <a:pt x="0" y="30"/>
                    <a:pt x="0" y="35"/>
                  </a:cubicBezTo>
                  <a:cubicBezTo>
                    <a:pt x="18" y="40"/>
                    <a:pt x="39" y="52"/>
                    <a:pt x="60" y="73"/>
                  </a:cubicBezTo>
                  <a:cubicBezTo>
                    <a:pt x="84" y="98"/>
                    <a:pt x="95" y="118"/>
                    <a:pt x="98" y="135"/>
                  </a:cubicBezTo>
                  <a:cubicBezTo>
                    <a:pt x="111" y="148"/>
                    <a:pt x="111" y="148"/>
                    <a:pt x="111" y="148"/>
                  </a:cubicBezTo>
                  <a:cubicBezTo>
                    <a:pt x="187" y="224"/>
                    <a:pt x="187" y="224"/>
                    <a:pt x="187" y="224"/>
                  </a:cubicBezTo>
                  <a:cubicBezTo>
                    <a:pt x="193" y="230"/>
                    <a:pt x="200" y="233"/>
                    <a:pt x="208" y="233"/>
                  </a:cubicBezTo>
                  <a:cubicBezTo>
                    <a:pt x="215" y="233"/>
                    <a:pt x="223" y="230"/>
                    <a:pt x="228" y="224"/>
                  </a:cubicBezTo>
                  <a:cubicBezTo>
                    <a:pt x="240" y="213"/>
                    <a:pt x="240" y="195"/>
                    <a:pt x="228" y="1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16" name="Rectangle 74"/>
          <p:cNvSpPr/>
          <p:nvPr/>
        </p:nvSpPr>
        <p:spPr>
          <a:xfrm>
            <a:off x="1357711" y="5285542"/>
            <a:ext cx="5279304" cy="301621"/>
          </a:xfrm>
          <a:prstGeom prst="rect">
            <a:avLst/>
          </a:prstGeom>
        </p:spPr>
        <p:txBody>
          <a:bodyPr wrap="square" lIns="121920" rIns="121920" bIns="60960">
            <a:spAutoFit/>
          </a:bodyPr>
          <a:lstStyle/>
          <a:p>
            <a:pPr marL="285750" indent="-28575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</a:t>
            </a:r>
            <a:r>
              <a:rPr lang="en-US" altLang="zh-CN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,</a:t>
            </a: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建议您在展示时采用微软雅黑字体</a:t>
            </a:r>
            <a:endParaRPr lang="en-US" altLang="zh-CN" sz="1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7" name="Rectangle 74"/>
          <p:cNvSpPr/>
          <p:nvPr/>
        </p:nvSpPr>
        <p:spPr>
          <a:xfrm>
            <a:off x="1357711" y="4854350"/>
            <a:ext cx="5279304" cy="301621"/>
          </a:xfrm>
          <a:prstGeom prst="rect">
            <a:avLst/>
          </a:prstGeom>
        </p:spPr>
        <p:txBody>
          <a:bodyPr wrap="square" lIns="121920" rIns="121920" bIns="60960">
            <a:spAutoFit/>
          </a:bodyPr>
          <a:lstStyle/>
          <a:p>
            <a:pPr marL="285750" indent="-28575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</a:t>
            </a:r>
            <a:r>
              <a:rPr lang="en-US" altLang="zh-CN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,</a:t>
            </a: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建议您在展示时采用微软雅黑字体</a:t>
            </a:r>
            <a:endParaRPr lang="en-US" altLang="zh-CN" sz="1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20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121" name="组合 120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122" name="图片 1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123" name="图片 1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7"/>
          <p:cNvSpPr/>
          <p:nvPr/>
        </p:nvSpPr>
        <p:spPr>
          <a:xfrm rot="16200000">
            <a:off x="5778894" y="3157450"/>
            <a:ext cx="3954380" cy="912063"/>
          </a:xfrm>
          <a:prstGeom prst="homePlate">
            <a:avLst/>
          </a:prstGeom>
          <a:solidFill>
            <a:srgbClr val="CCF2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" name="Pentagon 8"/>
          <p:cNvSpPr/>
          <p:nvPr/>
        </p:nvSpPr>
        <p:spPr>
          <a:xfrm rot="16200000">
            <a:off x="6108108" y="2566730"/>
            <a:ext cx="5038580" cy="912063"/>
          </a:xfrm>
          <a:prstGeom prst="homePlate">
            <a:avLst/>
          </a:prstGeom>
          <a:solidFill>
            <a:srgbClr val="93B0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8" name="Pentagon 9"/>
          <p:cNvSpPr/>
          <p:nvPr/>
        </p:nvSpPr>
        <p:spPr>
          <a:xfrm rot="16200000">
            <a:off x="7294884" y="2900778"/>
            <a:ext cx="4467724" cy="912063"/>
          </a:xfrm>
          <a:prstGeom prst="homePlate">
            <a:avLst/>
          </a:prstGeom>
          <a:solidFill>
            <a:srgbClr val="CCF2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9" name="Pentagon 10"/>
          <p:cNvSpPr/>
          <p:nvPr/>
        </p:nvSpPr>
        <p:spPr>
          <a:xfrm rot="16200000">
            <a:off x="5256939" y="3526420"/>
            <a:ext cx="3216441" cy="912063"/>
          </a:xfrm>
          <a:prstGeom prst="homePlate">
            <a:avLst/>
          </a:prstGeom>
          <a:solidFill>
            <a:srgbClr val="93B0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5" name="Manual Input 10"/>
          <p:cNvSpPr/>
          <p:nvPr/>
        </p:nvSpPr>
        <p:spPr>
          <a:xfrm rot="16200000" flipH="1">
            <a:off x="6404082" y="3794133"/>
            <a:ext cx="349250" cy="3243828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18 w 10000"/>
              <a:gd name="connsiteY0-2" fmla="*/ 4474 h 10000"/>
              <a:gd name="connsiteX1-3" fmla="*/ 10000 w 10000"/>
              <a:gd name="connsiteY1-4" fmla="*/ 0 h 10000"/>
              <a:gd name="connsiteX2-5" fmla="*/ 10000 w 10000"/>
              <a:gd name="connsiteY2-6" fmla="*/ 10000 h 10000"/>
              <a:gd name="connsiteX3-7" fmla="*/ 0 w 10000"/>
              <a:gd name="connsiteY3-8" fmla="*/ 10000 h 10000"/>
              <a:gd name="connsiteX4-9" fmla="*/ 18 w 10000"/>
              <a:gd name="connsiteY4-10" fmla="*/ 4474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18" y="447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18" y="4474"/>
                </a:lnTo>
                <a:close/>
              </a:path>
            </a:pathLst>
          </a:custGeom>
          <a:solidFill>
            <a:srgbClr val="93B0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6" name="Manual Input 10"/>
          <p:cNvSpPr/>
          <p:nvPr/>
        </p:nvSpPr>
        <p:spPr>
          <a:xfrm rot="16200000" flipH="1">
            <a:off x="7215086" y="4605137"/>
            <a:ext cx="349251" cy="162182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18 w 10000"/>
              <a:gd name="connsiteY0-2" fmla="*/ 4474 h 10000"/>
              <a:gd name="connsiteX1-3" fmla="*/ 10000 w 10000"/>
              <a:gd name="connsiteY1-4" fmla="*/ 0 h 10000"/>
              <a:gd name="connsiteX2-5" fmla="*/ 10000 w 10000"/>
              <a:gd name="connsiteY2-6" fmla="*/ 10000 h 10000"/>
              <a:gd name="connsiteX3-7" fmla="*/ 0 w 10000"/>
              <a:gd name="connsiteY3-8" fmla="*/ 10000 h 10000"/>
              <a:gd name="connsiteX4-9" fmla="*/ 18 w 10000"/>
              <a:gd name="connsiteY4-10" fmla="*/ 4474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18" y="447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18" y="4474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3" name="Manual Input 10"/>
          <p:cNvSpPr/>
          <p:nvPr/>
        </p:nvSpPr>
        <p:spPr>
          <a:xfrm rot="16200000" flipH="1" flipV="1">
            <a:off x="9633463" y="3794134"/>
            <a:ext cx="349251" cy="3243828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18 w 10000"/>
              <a:gd name="connsiteY0-2" fmla="*/ 4474 h 10000"/>
              <a:gd name="connsiteX1-3" fmla="*/ 10000 w 10000"/>
              <a:gd name="connsiteY1-4" fmla="*/ 0 h 10000"/>
              <a:gd name="connsiteX2-5" fmla="*/ 10000 w 10000"/>
              <a:gd name="connsiteY2-6" fmla="*/ 10000 h 10000"/>
              <a:gd name="connsiteX3-7" fmla="*/ 0 w 10000"/>
              <a:gd name="connsiteY3-8" fmla="*/ 10000 h 10000"/>
              <a:gd name="connsiteX4-9" fmla="*/ 18 w 10000"/>
              <a:gd name="connsiteY4-10" fmla="*/ 4474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18" y="447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18" y="4474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4" name="Manual Input 10"/>
          <p:cNvSpPr/>
          <p:nvPr/>
        </p:nvSpPr>
        <p:spPr>
          <a:xfrm rot="16200000" flipH="1" flipV="1">
            <a:off x="8822461" y="4605136"/>
            <a:ext cx="349250" cy="162182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18 w 10000"/>
              <a:gd name="connsiteY0-2" fmla="*/ 4474 h 10000"/>
              <a:gd name="connsiteX1-3" fmla="*/ 10000 w 10000"/>
              <a:gd name="connsiteY1-4" fmla="*/ 0 h 10000"/>
              <a:gd name="connsiteX2-5" fmla="*/ 10000 w 10000"/>
              <a:gd name="connsiteY2-6" fmla="*/ 10000 h 10000"/>
              <a:gd name="connsiteX3-7" fmla="*/ 0 w 10000"/>
              <a:gd name="connsiteY3-8" fmla="*/ 10000 h 10000"/>
              <a:gd name="connsiteX4-9" fmla="*/ 18 w 10000"/>
              <a:gd name="connsiteY4-10" fmla="*/ 4474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18" y="447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18" y="4474"/>
                </a:lnTo>
                <a:close/>
              </a:path>
            </a:pathLst>
          </a:custGeom>
          <a:solidFill>
            <a:srgbClr val="93B0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7" name="Rectangle 24"/>
          <p:cNvSpPr/>
          <p:nvPr/>
        </p:nvSpPr>
        <p:spPr>
          <a:xfrm>
            <a:off x="4956792" y="5590672"/>
            <a:ext cx="1607377" cy="1267328"/>
          </a:xfrm>
          <a:prstGeom prst="rect">
            <a:avLst/>
          </a:prstGeom>
          <a:solidFill>
            <a:srgbClr val="93B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8" name="Rectangle 25"/>
          <p:cNvSpPr/>
          <p:nvPr/>
        </p:nvSpPr>
        <p:spPr>
          <a:xfrm>
            <a:off x="6564079" y="5590672"/>
            <a:ext cx="1622095" cy="1267328"/>
          </a:xfrm>
          <a:prstGeom prst="rect">
            <a:avLst/>
          </a:prstGeom>
          <a:solidFill>
            <a:srgbClr val="CCF2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9" name="Rectangle 26"/>
          <p:cNvSpPr/>
          <p:nvPr/>
        </p:nvSpPr>
        <p:spPr>
          <a:xfrm>
            <a:off x="8171365" y="5590672"/>
            <a:ext cx="1622095" cy="1267328"/>
          </a:xfrm>
          <a:prstGeom prst="rect">
            <a:avLst/>
          </a:prstGeom>
          <a:solidFill>
            <a:srgbClr val="93B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0" name="Rectangle 27"/>
          <p:cNvSpPr/>
          <p:nvPr/>
        </p:nvSpPr>
        <p:spPr>
          <a:xfrm>
            <a:off x="9786760" y="5590672"/>
            <a:ext cx="1622095" cy="1267328"/>
          </a:xfrm>
          <a:prstGeom prst="rect">
            <a:avLst/>
          </a:prstGeom>
          <a:solidFill>
            <a:srgbClr val="CCF2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1" name="Rectangle 28"/>
          <p:cNvSpPr/>
          <p:nvPr/>
        </p:nvSpPr>
        <p:spPr>
          <a:xfrm>
            <a:off x="6384760" y="2795337"/>
            <a:ext cx="1214621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Ins="365760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cs typeface="+mn-ea"/>
                <a:sym typeface="+mn-lt"/>
              </a:rPr>
              <a:t>42%</a:t>
            </a:r>
          </a:p>
        </p:txBody>
      </p:sp>
      <p:sp>
        <p:nvSpPr>
          <p:cNvPr id="22" name="Rectangle 29"/>
          <p:cNvSpPr/>
          <p:nvPr/>
        </p:nvSpPr>
        <p:spPr>
          <a:xfrm>
            <a:off x="7300052" y="2061564"/>
            <a:ext cx="1214621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Ins="365760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cs typeface="+mn-ea"/>
                <a:sym typeface="+mn-lt"/>
              </a:rPr>
              <a:t>51%</a:t>
            </a:r>
          </a:p>
        </p:txBody>
      </p:sp>
      <p:sp>
        <p:nvSpPr>
          <p:cNvPr id="23" name="Rectangle 30"/>
          <p:cNvSpPr/>
          <p:nvPr/>
        </p:nvSpPr>
        <p:spPr>
          <a:xfrm>
            <a:off x="8186174" y="928555"/>
            <a:ext cx="1214621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Ins="365760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cs typeface="+mn-ea"/>
                <a:sym typeface="+mn-lt"/>
              </a:rPr>
              <a:t>78%</a:t>
            </a:r>
          </a:p>
        </p:txBody>
      </p:sp>
      <p:sp>
        <p:nvSpPr>
          <p:cNvPr id="24" name="Rectangle 31"/>
          <p:cNvSpPr/>
          <p:nvPr/>
        </p:nvSpPr>
        <p:spPr>
          <a:xfrm>
            <a:off x="9110319" y="1535503"/>
            <a:ext cx="1214621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Ins="365760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cs typeface="+mn-ea"/>
                <a:sym typeface="+mn-lt"/>
              </a:rPr>
              <a:t>67%</a:t>
            </a:r>
          </a:p>
        </p:txBody>
      </p:sp>
      <p:sp>
        <p:nvSpPr>
          <p:cNvPr id="31" name="矩形 30"/>
          <p:cNvSpPr/>
          <p:nvPr/>
        </p:nvSpPr>
        <p:spPr>
          <a:xfrm>
            <a:off x="1149903" y="2408405"/>
            <a:ext cx="4123124" cy="7755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173765" y="6003880"/>
            <a:ext cx="1908074" cy="61516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white"/>
                </a:solidFill>
                <a:cs typeface="+mn-ea"/>
                <a:sym typeface="+mn-lt"/>
              </a:rPr>
              <a:t>单击编辑内容</a:t>
            </a:r>
            <a:endParaRPr lang="en-US" altLang="zh-CN" sz="1600" b="1" dirty="0">
              <a:solidFill>
                <a:prstClr val="white"/>
              </a:solidFill>
              <a:cs typeface="+mn-ea"/>
              <a:sym typeface="+mn-lt"/>
            </a:endParaRPr>
          </a:p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zh-CN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149903" y="4244609"/>
            <a:ext cx="4123124" cy="7755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774350" y="6003880"/>
            <a:ext cx="1908074" cy="5970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white"/>
                </a:solidFill>
                <a:cs typeface="+mn-ea"/>
                <a:sym typeface="+mn-lt"/>
              </a:rPr>
              <a:t>单击编辑内容</a:t>
            </a:r>
            <a:endParaRPr lang="en-US" altLang="zh-CN" sz="1600" b="1" dirty="0">
              <a:solidFill>
                <a:prstClr val="white"/>
              </a:solidFill>
              <a:cs typeface="+mn-ea"/>
              <a:sym typeface="+mn-lt"/>
            </a:endParaRPr>
          </a:p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zh-CN" sz="1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374935" y="6003880"/>
            <a:ext cx="1908074" cy="5970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white"/>
                </a:solidFill>
                <a:cs typeface="+mn-ea"/>
                <a:sym typeface="+mn-lt"/>
              </a:rPr>
              <a:t>单击编辑内容</a:t>
            </a:r>
            <a:endParaRPr lang="en-US" altLang="zh-CN" sz="1600" b="1" dirty="0">
              <a:solidFill>
                <a:prstClr val="white"/>
              </a:solidFill>
              <a:cs typeface="+mn-ea"/>
              <a:sym typeface="+mn-lt"/>
            </a:endParaRPr>
          </a:p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zh-CN" sz="1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9975520" y="6003880"/>
            <a:ext cx="1908074" cy="5970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white"/>
                </a:solidFill>
                <a:cs typeface="+mn-ea"/>
                <a:sym typeface="+mn-lt"/>
              </a:rPr>
              <a:t>单击编辑内容</a:t>
            </a:r>
            <a:endParaRPr lang="en-US" altLang="zh-CN" sz="1600" b="1" dirty="0">
              <a:solidFill>
                <a:prstClr val="white"/>
              </a:solidFill>
              <a:cs typeface="+mn-ea"/>
              <a:sym typeface="+mn-lt"/>
            </a:endParaRPr>
          </a:p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zh-CN" sz="1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49903" y="2016374"/>
            <a:ext cx="4123124" cy="2704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单击此处编辑您要的内容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149903" y="3856143"/>
            <a:ext cx="4123124" cy="2704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rgbClr val="000000"/>
                </a:solidFill>
                <a:cs typeface="+mn-ea"/>
                <a:sym typeface="+mn-lt"/>
              </a:rPr>
              <a:t>单击此处编辑您要的内容</a:t>
            </a:r>
            <a:endParaRPr lang="en-US" altLang="zh-CN" sz="160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3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40" name="图片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文本框 51"/>
          <p:cNvSpPr txBox="1">
            <a:spLocks noChangeArrowheads="1"/>
          </p:cNvSpPr>
          <p:nvPr/>
        </p:nvSpPr>
        <p:spPr bwMode="auto">
          <a:xfrm>
            <a:off x="2175146" y="2115295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1023428" y="2396191"/>
            <a:ext cx="258354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2" name="文本框 51"/>
          <p:cNvSpPr txBox="1">
            <a:spLocks noChangeArrowheads="1"/>
          </p:cNvSpPr>
          <p:nvPr/>
        </p:nvSpPr>
        <p:spPr bwMode="auto">
          <a:xfrm>
            <a:off x="8712403" y="2108038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8692800" y="2403448"/>
            <a:ext cx="258354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5" name="文本框 51"/>
          <p:cNvSpPr txBox="1">
            <a:spLocks noChangeArrowheads="1"/>
          </p:cNvSpPr>
          <p:nvPr/>
        </p:nvSpPr>
        <p:spPr bwMode="auto">
          <a:xfrm>
            <a:off x="2175146" y="4258889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1023428" y="4539785"/>
            <a:ext cx="258354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8" name="文本框 51"/>
          <p:cNvSpPr txBox="1">
            <a:spLocks noChangeArrowheads="1"/>
          </p:cNvSpPr>
          <p:nvPr/>
        </p:nvSpPr>
        <p:spPr bwMode="auto">
          <a:xfrm>
            <a:off x="8712403" y="4251632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8692800" y="4547042"/>
            <a:ext cx="258354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62" name="Group 126"/>
          <p:cNvGrpSpPr/>
          <p:nvPr/>
        </p:nvGrpSpPr>
        <p:grpSpPr>
          <a:xfrm>
            <a:off x="3764041" y="2669949"/>
            <a:ext cx="2145129" cy="1702252"/>
            <a:chOff x="3787487" y="2880964"/>
            <a:chExt cx="2145129" cy="1702252"/>
          </a:xfrm>
          <a:solidFill>
            <a:srgbClr val="93B0C1"/>
          </a:solidFill>
        </p:grpSpPr>
        <p:sp>
          <p:nvSpPr>
            <p:cNvPr id="83" name="Freeform 114"/>
            <p:cNvSpPr/>
            <p:nvPr/>
          </p:nvSpPr>
          <p:spPr>
            <a:xfrm>
              <a:off x="4230365" y="2880964"/>
              <a:ext cx="1702251" cy="1702252"/>
            </a:xfrm>
            <a:custGeom>
              <a:avLst/>
              <a:gdLst>
                <a:gd name="connsiteX0" fmla="*/ 2939403 w 3423157"/>
                <a:gd name="connsiteY0" fmla="*/ 1384993 h 3423158"/>
                <a:gd name="connsiteX1" fmla="*/ 3423157 w 3423157"/>
                <a:gd name="connsiteY1" fmla="*/ 1384993 h 3423158"/>
                <a:gd name="connsiteX2" fmla="*/ 3423157 w 3423157"/>
                <a:gd name="connsiteY2" fmla="*/ 1936950 h 3423158"/>
                <a:gd name="connsiteX3" fmla="*/ 3423157 w 3423157"/>
                <a:gd name="connsiteY3" fmla="*/ 1937819 h 3423158"/>
                <a:gd name="connsiteX4" fmla="*/ 3423157 w 3423157"/>
                <a:gd name="connsiteY4" fmla="*/ 2284534 h 3423158"/>
                <a:gd name="connsiteX5" fmla="*/ 3423157 w 3423157"/>
                <a:gd name="connsiteY5" fmla="*/ 2420703 h 3423158"/>
                <a:gd name="connsiteX6" fmla="*/ 3423157 w 3423157"/>
                <a:gd name="connsiteY6" fmla="*/ 2421572 h 3423158"/>
                <a:gd name="connsiteX7" fmla="*/ 3423157 w 3423157"/>
                <a:gd name="connsiteY7" fmla="*/ 2475034 h 3423158"/>
                <a:gd name="connsiteX8" fmla="*/ 3423157 w 3423157"/>
                <a:gd name="connsiteY8" fmla="*/ 2852620 h 3423158"/>
                <a:gd name="connsiteX9" fmla="*/ 2852619 w 3423157"/>
                <a:gd name="connsiteY9" fmla="*/ 3423158 h 3423158"/>
                <a:gd name="connsiteX10" fmla="*/ 2549355 w 3423157"/>
                <a:gd name="connsiteY10" fmla="*/ 3423158 h 3423158"/>
                <a:gd name="connsiteX11" fmla="*/ 2549355 w 3423157"/>
                <a:gd name="connsiteY11" fmla="*/ 2937465 h 3423158"/>
                <a:gd name="connsiteX12" fmla="*/ 2612605 w 3423157"/>
                <a:gd name="connsiteY12" fmla="*/ 2931089 h 3423158"/>
                <a:gd name="connsiteX13" fmla="*/ 2939403 w 3423157"/>
                <a:gd name="connsiteY13" fmla="*/ 2530121 h 3423158"/>
                <a:gd name="connsiteX14" fmla="*/ 2939403 w 3423157"/>
                <a:gd name="connsiteY14" fmla="*/ 2475034 h 3423158"/>
                <a:gd name="connsiteX15" fmla="*/ 2937519 w 3423157"/>
                <a:gd name="connsiteY15" fmla="*/ 2475034 h 3423158"/>
                <a:gd name="connsiteX16" fmla="*/ 2937519 w 3423157"/>
                <a:gd name="connsiteY16" fmla="*/ 2284534 h 3423158"/>
                <a:gd name="connsiteX17" fmla="*/ 2939403 w 3423157"/>
                <a:gd name="connsiteY17" fmla="*/ 2284534 h 3423158"/>
                <a:gd name="connsiteX18" fmla="*/ 2939403 w 3423157"/>
                <a:gd name="connsiteY18" fmla="*/ 1937819 h 3423158"/>
                <a:gd name="connsiteX19" fmla="*/ 2939403 w 3423157"/>
                <a:gd name="connsiteY19" fmla="*/ 1936950 h 3423158"/>
                <a:gd name="connsiteX20" fmla="*/ 2160620 w 3423157"/>
                <a:gd name="connsiteY20" fmla="*/ 0 h 3423158"/>
                <a:gd name="connsiteX21" fmla="*/ 2526770 w 3423157"/>
                <a:gd name="connsiteY21" fmla="*/ 0 h 3423158"/>
                <a:gd name="connsiteX22" fmla="*/ 2526770 w 3423157"/>
                <a:gd name="connsiteY22" fmla="*/ 1 h 3423158"/>
                <a:gd name="connsiteX23" fmla="*/ 2852619 w 3423157"/>
                <a:gd name="connsiteY23" fmla="*/ 1 h 3423158"/>
                <a:gd name="connsiteX24" fmla="*/ 3423157 w 3423157"/>
                <a:gd name="connsiteY24" fmla="*/ 570539 h 3423158"/>
                <a:gd name="connsiteX25" fmla="*/ 3423157 w 3423157"/>
                <a:gd name="connsiteY25" fmla="*/ 901239 h 3423158"/>
                <a:gd name="connsiteX26" fmla="*/ 2939403 w 3423157"/>
                <a:gd name="connsiteY26" fmla="*/ 901239 h 3423158"/>
                <a:gd name="connsiteX27" fmla="*/ 2939403 w 3423157"/>
                <a:gd name="connsiteY27" fmla="*/ 893037 h 3423158"/>
                <a:gd name="connsiteX28" fmla="*/ 2530120 w 3423157"/>
                <a:gd name="connsiteY28" fmla="*/ 483754 h 3423158"/>
                <a:gd name="connsiteX29" fmla="*/ 2445571 w 3423157"/>
                <a:gd name="connsiteY29" fmla="*/ 483754 h 3423158"/>
                <a:gd name="connsiteX30" fmla="*/ 2445571 w 3423157"/>
                <a:gd name="connsiteY30" fmla="*/ 483674 h 3423158"/>
                <a:gd name="connsiteX31" fmla="*/ 2432634 w 3423157"/>
                <a:gd name="connsiteY31" fmla="*/ 483674 h 3423158"/>
                <a:gd name="connsiteX32" fmla="*/ 2432634 w 3423157"/>
                <a:gd name="connsiteY32" fmla="*/ 483754 h 3423158"/>
                <a:gd name="connsiteX33" fmla="*/ 1961818 w 3423157"/>
                <a:gd name="connsiteY33" fmla="*/ 483754 h 3423158"/>
                <a:gd name="connsiteX34" fmla="*/ 1948881 w 3423157"/>
                <a:gd name="connsiteY34" fmla="*/ 483754 h 3423158"/>
                <a:gd name="connsiteX35" fmla="*/ 893036 w 3423157"/>
                <a:gd name="connsiteY35" fmla="*/ 483754 h 3423158"/>
                <a:gd name="connsiteX36" fmla="*/ 483753 w 3423157"/>
                <a:gd name="connsiteY36" fmla="*/ 893037 h 3423158"/>
                <a:gd name="connsiteX37" fmla="*/ 483753 w 3423157"/>
                <a:gd name="connsiteY37" fmla="*/ 2530121 h 3423158"/>
                <a:gd name="connsiteX38" fmla="*/ 893036 w 3423157"/>
                <a:gd name="connsiteY38" fmla="*/ 2939404 h 3423158"/>
                <a:gd name="connsiteX39" fmla="*/ 2065602 w 3423157"/>
                <a:gd name="connsiteY39" fmla="*/ 2939404 h 3423158"/>
                <a:gd name="connsiteX40" fmla="*/ 2065602 w 3423157"/>
                <a:gd name="connsiteY40" fmla="*/ 3423158 h 3423158"/>
                <a:gd name="connsiteX41" fmla="*/ 570538 w 3423157"/>
                <a:gd name="connsiteY41" fmla="*/ 3423158 h 3423158"/>
                <a:gd name="connsiteX42" fmla="*/ 0 w 3423157"/>
                <a:gd name="connsiteY42" fmla="*/ 2852620 h 3423158"/>
                <a:gd name="connsiteX43" fmla="*/ 0 w 3423157"/>
                <a:gd name="connsiteY43" fmla="*/ 570539 h 3423158"/>
                <a:gd name="connsiteX44" fmla="*/ 570538 w 3423157"/>
                <a:gd name="connsiteY44" fmla="*/ 1 h 3423158"/>
                <a:gd name="connsiteX45" fmla="*/ 1948881 w 3423157"/>
                <a:gd name="connsiteY45" fmla="*/ 1 h 3423158"/>
                <a:gd name="connsiteX46" fmla="*/ 1961818 w 3423157"/>
                <a:gd name="connsiteY46" fmla="*/ 1 h 3423158"/>
                <a:gd name="connsiteX47" fmla="*/ 2160620 w 3423157"/>
                <a:gd name="connsiteY47" fmla="*/ 1 h 34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3423157" h="3423158">
                  <a:moveTo>
                    <a:pt x="2939403" y="1384993"/>
                  </a:moveTo>
                  <a:lnTo>
                    <a:pt x="3423157" y="1384993"/>
                  </a:lnTo>
                  <a:lnTo>
                    <a:pt x="3423157" y="1936950"/>
                  </a:lnTo>
                  <a:lnTo>
                    <a:pt x="3423157" y="1937819"/>
                  </a:lnTo>
                  <a:lnTo>
                    <a:pt x="3423157" y="2284534"/>
                  </a:lnTo>
                  <a:lnTo>
                    <a:pt x="3423157" y="2420703"/>
                  </a:lnTo>
                  <a:lnTo>
                    <a:pt x="3423157" y="2421572"/>
                  </a:lnTo>
                  <a:lnTo>
                    <a:pt x="3423157" y="2475034"/>
                  </a:lnTo>
                  <a:lnTo>
                    <a:pt x="3423157" y="2852620"/>
                  </a:lnTo>
                  <a:cubicBezTo>
                    <a:pt x="3423157" y="3167719"/>
                    <a:pt x="3167718" y="3423158"/>
                    <a:pt x="2852619" y="3423158"/>
                  </a:cubicBezTo>
                  <a:lnTo>
                    <a:pt x="2549355" y="3423158"/>
                  </a:lnTo>
                  <a:lnTo>
                    <a:pt x="2549355" y="2937465"/>
                  </a:lnTo>
                  <a:lnTo>
                    <a:pt x="2612605" y="2931089"/>
                  </a:lnTo>
                  <a:cubicBezTo>
                    <a:pt x="2799108" y="2892925"/>
                    <a:pt x="2939403" y="2727907"/>
                    <a:pt x="2939403" y="2530121"/>
                  </a:cubicBezTo>
                  <a:lnTo>
                    <a:pt x="2939403" y="2475034"/>
                  </a:lnTo>
                  <a:lnTo>
                    <a:pt x="2937519" y="2475034"/>
                  </a:lnTo>
                  <a:lnTo>
                    <a:pt x="2937519" y="2284534"/>
                  </a:lnTo>
                  <a:lnTo>
                    <a:pt x="2939403" y="2284534"/>
                  </a:lnTo>
                  <a:lnTo>
                    <a:pt x="2939403" y="1937819"/>
                  </a:lnTo>
                  <a:lnTo>
                    <a:pt x="2939403" y="1936950"/>
                  </a:lnTo>
                  <a:close/>
                  <a:moveTo>
                    <a:pt x="2160620" y="0"/>
                  </a:moveTo>
                  <a:lnTo>
                    <a:pt x="2526770" y="0"/>
                  </a:lnTo>
                  <a:lnTo>
                    <a:pt x="2526770" y="1"/>
                  </a:lnTo>
                  <a:lnTo>
                    <a:pt x="2852619" y="1"/>
                  </a:lnTo>
                  <a:cubicBezTo>
                    <a:pt x="3167718" y="1"/>
                    <a:pt x="3423157" y="255440"/>
                    <a:pt x="3423157" y="570539"/>
                  </a:cubicBezTo>
                  <a:lnTo>
                    <a:pt x="3423157" y="901239"/>
                  </a:lnTo>
                  <a:lnTo>
                    <a:pt x="2939403" y="901239"/>
                  </a:lnTo>
                  <a:lnTo>
                    <a:pt x="2939403" y="893037"/>
                  </a:lnTo>
                  <a:cubicBezTo>
                    <a:pt x="2939403" y="666996"/>
                    <a:pt x="2756161" y="483754"/>
                    <a:pt x="2530120" y="483754"/>
                  </a:cubicBezTo>
                  <a:lnTo>
                    <a:pt x="2445571" y="483754"/>
                  </a:lnTo>
                  <a:lnTo>
                    <a:pt x="2445571" y="483674"/>
                  </a:lnTo>
                  <a:lnTo>
                    <a:pt x="2432634" y="483674"/>
                  </a:lnTo>
                  <a:lnTo>
                    <a:pt x="2432634" y="483754"/>
                  </a:lnTo>
                  <a:lnTo>
                    <a:pt x="1961818" y="483754"/>
                  </a:lnTo>
                  <a:lnTo>
                    <a:pt x="1948881" y="483754"/>
                  </a:lnTo>
                  <a:lnTo>
                    <a:pt x="893036" y="483754"/>
                  </a:lnTo>
                  <a:cubicBezTo>
                    <a:pt x="666995" y="483754"/>
                    <a:pt x="483753" y="666996"/>
                    <a:pt x="483753" y="893037"/>
                  </a:cubicBezTo>
                  <a:lnTo>
                    <a:pt x="483753" y="2530121"/>
                  </a:lnTo>
                  <a:cubicBezTo>
                    <a:pt x="483753" y="2756162"/>
                    <a:pt x="666995" y="2939404"/>
                    <a:pt x="893036" y="2939404"/>
                  </a:cubicBezTo>
                  <a:lnTo>
                    <a:pt x="2065602" y="2939404"/>
                  </a:lnTo>
                  <a:lnTo>
                    <a:pt x="2065602" y="3423158"/>
                  </a:lnTo>
                  <a:lnTo>
                    <a:pt x="570538" y="3423158"/>
                  </a:lnTo>
                  <a:cubicBezTo>
                    <a:pt x="255439" y="3423158"/>
                    <a:pt x="0" y="3167719"/>
                    <a:pt x="0" y="2852620"/>
                  </a:cubicBezTo>
                  <a:lnTo>
                    <a:pt x="0" y="570539"/>
                  </a:lnTo>
                  <a:cubicBezTo>
                    <a:pt x="0" y="255440"/>
                    <a:pt x="255439" y="1"/>
                    <a:pt x="570538" y="1"/>
                  </a:cubicBezTo>
                  <a:lnTo>
                    <a:pt x="1948881" y="1"/>
                  </a:lnTo>
                  <a:lnTo>
                    <a:pt x="1961818" y="1"/>
                  </a:lnTo>
                  <a:lnTo>
                    <a:pt x="2160620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4" name="Oval 121"/>
            <p:cNvSpPr/>
            <p:nvPr/>
          </p:nvSpPr>
          <p:spPr>
            <a:xfrm>
              <a:off x="3787487" y="3360615"/>
              <a:ext cx="952500" cy="7429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3" name="Group 127"/>
          <p:cNvGrpSpPr/>
          <p:nvPr/>
        </p:nvGrpSpPr>
        <p:grpSpPr>
          <a:xfrm>
            <a:off x="5216691" y="1168300"/>
            <a:ext cx="1702252" cy="2189739"/>
            <a:chOff x="5240137" y="1379315"/>
            <a:chExt cx="1702252" cy="2189739"/>
          </a:xfrm>
          <a:solidFill>
            <a:srgbClr val="CCF2EA"/>
          </a:solidFill>
        </p:grpSpPr>
        <p:sp>
          <p:nvSpPr>
            <p:cNvPr id="81" name="Freeform 115"/>
            <p:cNvSpPr/>
            <p:nvPr/>
          </p:nvSpPr>
          <p:spPr>
            <a:xfrm rot="16200000" flipH="1" flipV="1">
              <a:off x="5240137" y="1866803"/>
              <a:ext cx="1702251" cy="1702252"/>
            </a:xfrm>
            <a:custGeom>
              <a:avLst/>
              <a:gdLst>
                <a:gd name="connsiteX0" fmla="*/ 2939403 w 3423157"/>
                <a:gd name="connsiteY0" fmla="*/ 1384993 h 3423158"/>
                <a:gd name="connsiteX1" fmla="*/ 3423157 w 3423157"/>
                <a:gd name="connsiteY1" fmla="*/ 1384993 h 3423158"/>
                <a:gd name="connsiteX2" fmla="*/ 3423157 w 3423157"/>
                <a:gd name="connsiteY2" fmla="*/ 1936950 h 3423158"/>
                <a:gd name="connsiteX3" fmla="*/ 3423157 w 3423157"/>
                <a:gd name="connsiteY3" fmla="*/ 1937819 h 3423158"/>
                <a:gd name="connsiteX4" fmla="*/ 3423157 w 3423157"/>
                <a:gd name="connsiteY4" fmla="*/ 2284534 h 3423158"/>
                <a:gd name="connsiteX5" fmla="*/ 3423157 w 3423157"/>
                <a:gd name="connsiteY5" fmla="*/ 2420703 h 3423158"/>
                <a:gd name="connsiteX6" fmla="*/ 3423157 w 3423157"/>
                <a:gd name="connsiteY6" fmla="*/ 2421572 h 3423158"/>
                <a:gd name="connsiteX7" fmla="*/ 3423157 w 3423157"/>
                <a:gd name="connsiteY7" fmla="*/ 2475034 h 3423158"/>
                <a:gd name="connsiteX8" fmla="*/ 3423157 w 3423157"/>
                <a:gd name="connsiteY8" fmla="*/ 2852620 h 3423158"/>
                <a:gd name="connsiteX9" fmla="*/ 2852619 w 3423157"/>
                <a:gd name="connsiteY9" fmla="*/ 3423158 h 3423158"/>
                <a:gd name="connsiteX10" fmla="*/ 2549355 w 3423157"/>
                <a:gd name="connsiteY10" fmla="*/ 3423158 h 3423158"/>
                <a:gd name="connsiteX11" fmla="*/ 2549355 w 3423157"/>
                <a:gd name="connsiteY11" fmla="*/ 2937465 h 3423158"/>
                <a:gd name="connsiteX12" fmla="*/ 2612605 w 3423157"/>
                <a:gd name="connsiteY12" fmla="*/ 2931089 h 3423158"/>
                <a:gd name="connsiteX13" fmla="*/ 2939403 w 3423157"/>
                <a:gd name="connsiteY13" fmla="*/ 2530121 h 3423158"/>
                <a:gd name="connsiteX14" fmla="*/ 2939403 w 3423157"/>
                <a:gd name="connsiteY14" fmla="*/ 2475034 h 3423158"/>
                <a:gd name="connsiteX15" fmla="*/ 2937519 w 3423157"/>
                <a:gd name="connsiteY15" fmla="*/ 2475034 h 3423158"/>
                <a:gd name="connsiteX16" fmla="*/ 2937519 w 3423157"/>
                <a:gd name="connsiteY16" fmla="*/ 2284534 h 3423158"/>
                <a:gd name="connsiteX17" fmla="*/ 2939403 w 3423157"/>
                <a:gd name="connsiteY17" fmla="*/ 2284534 h 3423158"/>
                <a:gd name="connsiteX18" fmla="*/ 2939403 w 3423157"/>
                <a:gd name="connsiteY18" fmla="*/ 1937819 h 3423158"/>
                <a:gd name="connsiteX19" fmla="*/ 2939403 w 3423157"/>
                <a:gd name="connsiteY19" fmla="*/ 1936950 h 3423158"/>
                <a:gd name="connsiteX20" fmla="*/ 2160620 w 3423157"/>
                <a:gd name="connsiteY20" fmla="*/ 0 h 3423158"/>
                <a:gd name="connsiteX21" fmla="*/ 2526770 w 3423157"/>
                <a:gd name="connsiteY21" fmla="*/ 0 h 3423158"/>
                <a:gd name="connsiteX22" fmla="*/ 2526770 w 3423157"/>
                <a:gd name="connsiteY22" fmla="*/ 1 h 3423158"/>
                <a:gd name="connsiteX23" fmla="*/ 2852619 w 3423157"/>
                <a:gd name="connsiteY23" fmla="*/ 1 h 3423158"/>
                <a:gd name="connsiteX24" fmla="*/ 3423157 w 3423157"/>
                <a:gd name="connsiteY24" fmla="*/ 570539 h 3423158"/>
                <a:gd name="connsiteX25" fmla="*/ 3423157 w 3423157"/>
                <a:gd name="connsiteY25" fmla="*/ 901239 h 3423158"/>
                <a:gd name="connsiteX26" fmla="*/ 2939403 w 3423157"/>
                <a:gd name="connsiteY26" fmla="*/ 901239 h 3423158"/>
                <a:gd name="connsiteX27" fmla="*/ 2939403 w 3423157"/>
                <a:gd name="connsiteY27" fmla="*/ 893037 h 3423158"/>
                <a:gd name="connsiteX28" fmla="*/ 2530120 w 3423157"/>
                <a:gd name="connsiteY28" fmla="*/ 483754 h 3423158"/>
                <a:gd name="connsiteX29" fmla="*/ 2445571 w 3423157"/>
                <a:gd name="connsiteY29" fmla="*/ 483754 h 3423158"/>
                <a:gd name="connsiteX30" fmla="*/ 2445571 w 3423157"/>
                <a:gd name="connsiteY30" fmla="*/ 483674 h 3423158"/>
                <a:gd name="connsiteX31" fmla="*/ 2432634 w 3423157"/>
                <a:gd name="connsiteY31" fmla="*/ 483674 h 3423158"/>
                <a:gd name="connsiteX32" fmla="*/ 2432634 w 3423157"/>
                <a:gd name="connsiteY32" fmla="*/ 483754 h 3423158"/>
                <a:gd name="connsiteX33" fmla="*/ 1961818 w 3423157"/>
                <a:gd name="connsiteY33" fmla="*/ 483754 h 3423158"/>
                <a:gd name="connsiteX34" fmla="*/ 1948881 w 3423157"/>
                <a:gd name="connsiteY34" fmla="*/ 483754 h 3423158"/>
                <a:gd name="connsiteX35" fmla="*/ 893036 w 3423157"/>
                <a:gd name="connsiteY35" fmla="*/ 483754 h 3423158"/>
                <a:gd name="connsiteX36" fmla="*/ 483753 w 3423157"/>
                <a:gd name="connsiteY36" fmla="*/ 893037 h 3423158"/>
                <a:gd name="connsiteX37" fmla="*/ 483753 w 3423157"/>
                <a:gd name="connsiteY37" fmla="*/ 2530121 h 3423158"/>
                <a:gd name="connsiteX38" fmla="*/ 893036 w 3423157"/>
                <a:gd name="connsiteY38" fmla="*/ 2939404 h 3423158"/>
                <a:gd name="connsiteX39" fmla="*/ 2065602 w 3423157"/>
                <a:gd name="connsiteY39" fmla="*/ 2939404 h 3423158"/>
                <a:gd name="connsiteX40" fmla="*/ 2065602 w 3423157"/>
                <a:gd name="connsiteY40" fmla="*/ 3423158 h 3423158"/>
                <a:gd name="connsiteX41" fmla="*/ 570538 w 3423157"/>
                <a:gd name="connsiteY41" fmla="*/ 3423158 h 3423158"/>
                <a:gd name="connsiteX42" fmla="*/ 0 w 3423157"/>
                <a:gd name="connsiteY42" fmla="*/ 2852620 h 3423158"/>
                <a:gd name="connsiteX43" fmla="*/ 0 w 3423157"/>
                <a:gd name="connsiteY43" fmla="*/ 570539 h 3423158"/>
                <a:gd name="connsiteX44" fmla="*/ 570538 w 3423157"/>
                <a:gd name="connsiteY44" fmla="*/ 1 h 3423158"/>
                <a:gd name="connsiteX45" fmla="*/ 1948881 w 3423157"/>
                <a:gd name="connsiteY45" fmla="*/ 1 h 3423158"/>
                <a:gd name="connsiteX46" fmla="*/ 1961818 w 3423157"/>
                <a:gd name="connsiteY46" fmla="*/ 1 h 3423158"/>
                <a:gd name="connsiteX47" fmla="*/ 2160620 w 3423157"/>
                <a:gd name="connsiteY47" fmla="*/ 1 h 34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3423157" h="3423158">
                  <a:moveTo>
                    <a:pt x="2939403" y="1384993"/>
                  </a:moveTo>
                  <a:lnTo>
                    <a:pt x="3423157" y="1384993"/>
                  </a:lnTo>
                  <a:lnTo>
                    <a:pt x="3423157" y="1936950"/>
                  </a:lnTo>
                  <a:lnTo>
                    <a:pt x="3423157" y="1937819"/>
                  </a:lnTo>
                  <a:lnTo>
                    <a:pt x="3423157" y="2284534"/>
                  </a:lnTo>
                  <a:lnTo>
                    <a:pt x="3423157" y="2420703"/>
                  </a:lnTo>
                  <a:lnTo>
                    <a:pt x="3423157" y="2421572"/>
                  </a:lnTo>
                  <a:lnTo>
                    <a:pt x="3423157" y="2475034"/>
                  </a:lnTo>
                  <a:lnTo>
                    <a:pt x="3423157" y="2852620"/>
                  </a:lnTo>
                  <a:cubicBezTo>
                    <a:pt x="3423157" y="3167719"/>
                    <a:pt x="3167718" y="3423158"/>
                    <a:pt x="2852619" y="3423158"/>
                  </a:cubicBezTo>
                  <a:lnTo>
                    <a:pt x="2549355" y="3423158"/>
                  </a:lnTo>
                  <a:lnTo>
                    <a:pt x="2549355" y="2937465"/>
                  </a:lnTo>
                  <a:lnTo>
                    <a:pt x="2612605" y="2931089"/>
                  </a:lnTo>
                  <a:cubicBezTo>
                    <a:pt x="2799108" y="2892925"/>
                    <a:pt x="2939403" y="2727907"/>
                    <a:pt x="2939403" y="2530121"/>
                  </a:cubicBezTo>
                  <a:lnTo>
                    <a:pt x="2939403" y="2475034"/>
                  </a:lnTo>
                  <a:lnTo>
                    <a:pt x="2937519" y="2475034"/>
                  </a:lnTo>
                  <a:lnTo>
                    <a:pt x="2937519" y="2284534"/>
                  </a:lnTo>
                  <a:lnTo>
                    <a:pt x="2939403" y="2284534"/>
                  </a:lnTo>
                  <a:lnTo>
                    <a:pt x="2939403" y="1937819"/>
                  </a:lnTo>
                  <a:lnTo>
                    <a:pt x="2939403" y="1936950"/>
                  </a:lnTo>
                  <a:close/>
                  <a:moveTo>
                    <a:pt x="2160620" y="0"/>
                  </a:moveTo>
                  <a:lnTo>
                    <a:pt x="2526770" y="0"/>
                  </a:lnTo>
                  <a:lnTo>
                    <a:pt x="2526770" y="1"/>
                  </a:lnTo>
                  <a:lnTo>
                    <a:pt x="2852619" y="1"/>
                  </a:lnTo>
                  <a:cubicBezTo>
                    <a:pt x="3167718" y="1"/>
                    <a:pt x="3423157" y="255440"/>
                    <a:pt x="3423157" y="570539"/>
                  </a:cubicBezTo>
                  <a:lnTo>
                    <a:pt x="3423157" y="901239"/>
                  </a:lnTo>
                  <a:lnTo>
                    <a:pt x="2939403" y="901239"/>
                  </a:lnTo>
                  <a:lnTo>
                    <a:pt x="2939403" y="893037"/>
                  </a:lnTo>
                  <a:cubicBezTo>
                    <a:pt x="2939403" y="666996"/>
                    <a:pt x="2756161" y="483754"/>
                    <a:pt x="2530120" y="483754"/>
                  </a:cubicBezTo>
                  <a:lnTo>
                    <a:pt x="2445571" y="483754"/>
                  </a:lnTo>
                  <a:lnTo>
                    <a:pt x="2445571" y="483674"/>
                  </a:lnTo>
                  <a:lnTo>
                    <a:pt x="2432634" y="483674"/>
                  </a:lnTo>
                  <a:lnTo>
                    <a:pt x="2432634" y="483754"/>
                  </a:lnTo>
                  <a:lnTo>
                    <a:pt x="1961818" y="483754"/>
                  </a:lnTo>
                  <a:lnTo>
                    <a:pt x="1948881" y="483754"/>
                  </a:lnTo>
                  <a:lnTo>
                    <a:pt x="893036" y="483754"/>
                  </a:lnTo>
                  <a:cubicBezTo>
                    <a:pt x="666995" y="483754"/>
                    <a:pt x="483753" y="666996"/>
                    <a:pt x="483753" y="893037"/>
                  </a:cubicBezTo>
                  <a:lnTo>
                    <a:pt x="483753" y="2530121"/>
                  </a:lnTo>
                  <a:cubicBezTo>
                    <a:pt x="483753" y="2756162"/>
                    <a:pt x="666995" y="2939404"/>
                    <a:pt x="893036" y="2939404"/>
                  </a:cubicBezTo>
                  <a:lnTo>
                    <a:pt x="2065602" y="2939404"/>
                  </a:lnTo>
                  <a:lnTo>
                    <a:pt x="2065602" y="3423158"/>
                  </a:lnTo>
                  <a:lnTo>
                    <a:pt x="570538" y="3423158"/>
                  </a:lnTo>
                  <a:cubicBezTo>
                    <a:pt x="255439" y="3423158"/>
                    <a:pt x="0" y="3167719"/>
                    <a:pt x="0" y="2852620"/>
                  </a:cubicBezTo>
                  <a:lnTo>
                    <a:pt x="0" y="570539"/>
                  </a:lnTo>
                  <a:cubicBezTo>
                    <a:pt x="0" y="255440"/>
                    <a:pt x="255439" y="1"/>
                    <a:pt x="570538" y="1"/>
                  </a:cubicBezTo>
                  <a:lnTo>
                    <a:pt x="1948881" y="1"/>
                  </a:lnTo>
                  <a:lnTo>
                    <a:pt x="1961818" y="1"/>
                  </a:lnTo>
                  <a:lnTo>
                    <a:pt x="2160620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2" name="Oval 122"/>
            <p:cNvSpPr/>
            <p:nvPr/>
          </p:nvSpPr>
          <p:spPr>
            <a:xfrm rot="5400000">
              <a:off x="5624485" y="1484090"/>
              <a:ext cx="952500" cy="7429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3" name="Group 129"/>
          <p:cNvGrpSpPr/>
          <p:nvPr/>
        </p:nvGrpSpPr>
        <p:grpSpPr>
          <a:xfrm>
            <a:off x="5226164" y="3725533"/>
            <a:ext cx="1702252" cy="2208687"/>
            <a:chOff x="5249610" y="3936548"/>
            <a:chExt cx="1702252" cy="2208687"/>
          </a:xfrm>
          <a:solidFill>
            <a:srgbClr val="CCF2EA"/>
          </a:solidFill>
        </p:grpSpPr>
        <p:sp>
          <p:nvSpPr>
            <p:cNvPr id="79" name="Freeform 117"/>
            <p:cNvSpPr/>
            <p:nvPr/>
          </p:nvSpPr>
          <p:spPr>
            <a:xfrm rot="16200000">
              <a:off x="5249610" y="3936548"/>
              <a:ext cx="1702251" cy="1702252"/>
            </a:xfrm>
            <a:custGeom>
              <a:avLst/>
              <a:gdLst>
                <a:gd name="connsiteX0" fmla="*/ 2939403 w 3423157"/>
                <a:gd name="connsiteY0" fmla="*/ 1384993 h 3423158"/>
                <a:gd name="connsiteX1" fmla="*/ 3423157 w 3423157"/>
                <a:gd name="connsiteY1" fmla="*/ 1384993 h 3423158"/>
                <a:gd name="connsiteX2" fmla="*/ 3423157 w 3423157"/>
                <a:gd name="connsiteY2" fmla="*/ 1936950 h 3423158"/>
                <a:gd name="connsiteX3" fmla="*/ 3423157 w 3423157"/>
                <a:gd name="connsiteY3" fmla="*/ 1937819 h 3423158"/>
                <a:gd name="connsiteX4" fmla="*/ 3423157 w 3423157"/>
                <a:gd name="connsiteY4" fmla="*/ 2284534 h 3423158"/>
                <a:gd name="connsiteX5" fmla="*/ 3423157 w 3423157"/>
                <a:gd name="connsiteY5" fmla="*/ 2420703 h 3423158"/>
                <a:gd name="connsiteX6" fmla="*/ 3423157 w 3423157"/>
                <a:gd name="connsiteY6" fmla="*/ 2421572 h 3423158"/>
                <a:gd name="connsiteX7" fmla="*/ 3423157 w 3423157"/>
                <a:gd name="connsiteY7" fmla="*/ 2475034 h 3423158"/>
                <a:gd name="connsiteX8" fmla="*/ 3423157 w 3423157"/>
                <a:gd name="connsiteY8" fmla="*/ 2852620 h 3423158"/>
                <a:gd name="connsiteX9" fmla="*/ 2852619 w 3423157"/>
                <a:gd name="connsiteY9" fmla="*/ 3423158 h 3423158"/>
                <a:gd name="connsiteX10" fmla="*/ 2549355 w 3423157"/>
                <a:gd name="connsiteY10" fmla="*/ 3423158 h 3423158"/>
                <a:gd name="connsiteX11" fmla="*/ 2549355 w 3423157"/>
                <a:gd name="connsiteY11" fmla="*/ 2937465 h 3423158"/>
                <a:gd name="connsiteX12" fmla="*/ 2612605 w 3423157"/>
                <a:gd name="connsiteY12" fmla="*/ 2931089 h 3423158"/>
                <a:gd name="connsiteX13" fmla="*/ 2939403 w 3423157"/>
                <a:gd name="connsiteY13" fmla="*/ 2530121 h 3423158"/>
                <a:gd name="connsiteX14" fmla="*/ 2939403 w 3423157"/>
                <a:gd name="connsiteY14" fmla="*/ 2475034 h 3423158"/>
                <a:gd name="connsiteX15" fmla="*/ 2937519 w 3423157"/>
                <a:gd name="connsiteY15" fmla="*/ 2475034 h 3423158"/>
                <a:gd name="connsiteX16" fmla="*/ 2937519 w 3423157"/>
                <a:gd name="connsiteY16" fmla="*/ 2284534 h 3423158"/>
                <a:gd name="connsiteX17" fmla="*/ 2939403 w 3423157"/>
                <a:gd name="connsiteY17" fmla="*/ 2284534 h 3423158"/>
                <a:gd name="connsiteX18" fmla="*/ 2939403 w 3423157"/>
                <a:gd name="connsiteY18" fmla="*/ 1937819 h 3423158"/>
                <a:gd name="connsiteX19" fmla="*/ 2939403 w 3423157"/>
                <a:gd name="connsiteY19" fmla="*/ 1936950 h 3423158"/>
                <a:gd name="connsiteX20" fmla="*/ 2160620 w 3423157"/>
                <a:gd name="connsiteY20" fmla="*/ 0 h 3423158"/>
                <a:gd name="connsiteX21" fmla="*/ 2526770 w 3423157"/>
                <a:gd name="connsiteY21" fmla="*/ 0 h 3423158"/>
                <a:gd name="connsiteX22" fmla="*/ 2526770 w 3423157"/>
                <a:gd name="connsiteY22" fmla="*/ 1 h 3423158"/>
                <a:gd name="connsiteX23" fmla="*/ 2852619 w 3423157"/>
                <a:gd name="connsiteY23" fmla="*/ 1 h 3423158"/>
                <a:gd name="connsiteX24" fmla="*/ 3423157 w 3423157"/>
                <a:gd name="connsiteY24" fmla="*/ 570539 h 3423158"/>
                <a:gd name="connsiteX25" fmla="*/ 3423157 w 3423157"/>
                <a:gd name="connsiteY25" fmla="*/ 901239 h 3423158"/>
                <a:gd name="connsiteX26" fmla="*/ 2939403 w 3423157"/>
                <a:gd name="connsiteY26" fmla="*/ 901239 h 3423158"/>
                <a:gd name="connsiteX27" fmla="*/ 2939403 w 3423157"/>
                <a:gd name="connsiteY27" fmla="*/ 893037 h 3423158"/>
                <a:gd name="connsiteX28" fmla="*/ 2530120 w 3423157"/>
                <a:gd name="connsiteY28" fmla="*/ 483754 h 3423158"/>
                <a:gd name="connsiteX29" fmla="*/ 2445571 w 3423157"/>
                <a:gd name="connsiteY29" fmla="*/ 483754 h 3423158"/>
                <a:gd name="connsiteX30" fmla="*/ 2445571 w 3423157"/>
                <a:gd name="connsiteY30" fmla="*/ 483674 h 3423158"/>
                <a:gd name="connsiteX31" fmla="*/ 2432634 w 3423157"/>
                <a:gd name="connsiteY31" fmla="*/ 483674 h 3423158"/>
                <a:gd name="connsiteX32" fmla="*/ 2432634 w 3423157"/>
                <a:gd name="connsiteY32" fmla="*/ 483754 h 3423158"/>
                <a:gd name="connsiteX33" fmla="*/ 1961818 w 3423157"/>
                <a:gd name="connsiteY33" fmla="*/ 483754 h 3423158"/>
                <a:gd name="connsiteX34" fmla="*/ 1948881 w 3423157"/>
                <a:gd name="connsiteY34" fmla="*/ 483754 h 3423158"/>
                <a:gd name="connsiteX35" fmla="*/ 893036 w 3423157"/>
                <a:gd name="connsiteY35" fmla="*/ 483754 h 3423158"/>
                <a:gd name="connsiteX36" fmla="*/ 483753 w 3423157"/>
                <a:gd name="connsiteY36" fmla="*/ 893037 h 3423158"/>
                <a:gd name="connsiteX37" fmla="*/ 483753 w 3423157"/>
                <a:gd name="connsiteY37" fmla="*/ 2530121 h 3423158"/>
                <a:gd name="connsiteX38" fmla="*/ 893036 w 3423157"/>
                <a:gd name="connsiteY38" fmla="*/ 2939404 h 3423158"/>
                <a:gd name="connsiteX39" fmla="*/ 2065602 w 3423157"/>
                <a:gd name="connsiteY39" fmla="*/ 2939404 h 3423158"/>
                <a:gd name="connsiteX40" fmla="*/ 2065602 w 3423157"/>
                <a:gd name="connsiteY40" fmla="*/ 3423158 h 3423158"/>
                <a:gd name="connsiteX41" fmla="*/ 570538 w 3423157"/>
                <a:gd name="connsiteY41" fmla="*/ 3423158 h 3423158"/>
                <a:gd name="connsiteX42" fmla="*/ 0 w 3423157"/>
                <a:gd name="connsiteY42" fmla="*/ 2852620 h 3423158"/>
                <a:gd name="connsiteX43" fmla="*/ 0 w 3423157"/>
                <a:gd name="connsiteY43" fmla="*/ 570539 h 3423158"/>
                <a:gd name="connsiteX44" fmla="*/ 570538 w 3423157"/>
                <a:gd name="connsiteY44" fmla="*/ 1 h 3423158"/>
                <a:gd name="connsiteX45" fmla="*/ 1948881 w 3423157"/>
                <a:gd name="connsiteY45" fmla="*/ 1 h 3423158"/>
                <a:gd name="connsiteX46" fmla="*/ 1961818 w 3423157"/>
                <a:gd name="connsiteY46" fmla="*/ 1 h 3423158"/>
                <a:gd name="connsiteX47" fmla="*/ 2160620 w 3423157"/>
                <a:gd name="connsiteY47" fmla="*/ 1 h 34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3423157" h="3423158">
                  <a:moveTo>
                    <a:pt x="2939403" y="1384993"/>
                  </a:moveTo>
                  <a:lnTo>
                    <a:pt x="3423157" y="1384993"/>
                  </a:lnTo>
                  <a:lnTo>
                    <a:pt x="3423157" y="1936950"/>
                  </a:lnTo>
                  <a:lnTo>
                    <a:pt x="3423157" y="1937819"/>
                  </a:lnTo>
                  <a:lnTo>
                    <a:pt x="3423157" y="2284534"/>
                  </a:lnTo>
                  <a:lnTo>
                    <a:pt x="3423157" y="2420703"/>
                  </a:lnTo>
                  <a:lnTo>
                    <a:pt x="3423157" y="2421572"/>
                  </a:lnTo>
                  <a:lnTo>
                    <a:pt x="3423157" y="2475034"/>
                  </a:lnTo>
                  <a:lnTo>
                    <a:pt x="3423157" y="2852620"/>
                  </a:lnTo>
                  <a:cubicBezTo>
                    <a:pt x="3423157" y="3167719"/>
                    <a:pt x="3167718" y="3423158"/>
                    <a:pt x="2852619" y="3423158"/>
                  </a:cubicBezTo>
                  <a:lnTo>
                    <a:pt x="2549355" y="3423158"/>
                  </a:lnTo>
                  <a:lnTo>
                    <a:pt x="2549355" y="2937465"/>
                  </a:lnTo>
                  <a:lnTo>
                    <a:pt x="2612605" y="2931089"/>
                  </a:lnTo>
                  <a:cubicBezTo>
                    <a:pt x="2799108" y="2892925"/>
                    <a:pt x="2939403" y="2727907"/>
                    <a:pt x="2939403" y="2530121"/>
                  </a:cubicBezTo>
                  <a:lnTo>
                    <a:pt x="2939403" y="2475034"/>
                  </a:lnTo>
                  <a:lnTo>
                    <a:pt x="2937519" y="2475034"/>
                  </a:lnTo>
                  <a:lnTo>
                    <a:pt x="2937519" y="2284534"/>
                  </a:lnTo>
                  <a:lnTo>
                    <a:pt x="2939403" y="2284534"/>
                  </a:lnTo>
                  <a:lnTo>
                    <a:pt x="2939403" y="1937819"/>
                  </a:lnTo>
                  <a:lnTo>
                    <a:pt x="2939403" y="1936950"/>
                  </a:lnTo>
                  <a:close/>
                  <a:moveTo>
                    <a:pt x="2160620" y="0"/>
                  </a:moveTo>
                  <a:lnTo>
                    <a:pt x="2526770" y="0"/>
                  </a:lnTo>
                  <a:lnTo>
                    <a:pt x="2526770" y="1"/>
                  </a:lnTo>
                  <a:lnTo>
                    <a:pt x="2852619" y="1"/>
                  </a:lnTo>
                  <a:cubicBezTo>
                    <a:pt x="3167718" y="1"/>
                    <a:pt x="3423157" y="255440"/>
                    <a:pt x="3423157" y="570539"/>
                  </a:cubicBezTo>
                  <a:lnTo>
                    <a:pt x="3423157" y="901239"/>
                  </a:lnTo>
                  <a:lnTo>
                    <a:pt x="2939403" y="901239"/>
                  </a:lnTo>
                  <a:lnTo>
                    <a:pt x="2939403" y="893037"/>
                  </a:lnTo>
                  <a:cubicBezTo>
                    <a:pt x="2939403" y="666996"/>
                    <a:pt x="2756161" y="483754"/>
                    <a:pt x="2530120" y="483754"/>
                  </a:cubicBezTo>
                  <a:lnTo>
                    <a:pt x="2445571" y="483754"/>
                  </a:lnTo>
                  <a:lnTo>
                    <a:pt x="2445571" y="483674"/>
                  </a:lnTo>
                  <a:lnTo>
                    <a:pt x="2432634" y="483674"/>
                  </a:lnTo>
                  <a:lnTo>
                    <a:pt x="2432634" y="483754"/>
                  </a:lnTo>
                  <a:lnTo>
                    <a:pt x="1961818" y="483754"/>
                  </a:lnTo>
                  <a:lnTo>
                    <a:pt x="1948881" y="483754"/>
                  </a:lnTo>
                  <a:lnTo>
                    <a:pt x="893036" y="483754"/>
                  </a:lnTo>
                  <a:cubicBezTo>
                    <a:pt x="666995" y="483754"/>
                    <a:pt x="483753" y="666996"/>
                    <a:pt x="483753" y="893037"/>
                  </a:cubicBezTo>
                  <a:lnTo>
                    <a:pt x="483753" y="2530121"/>
                  </a:lnTo>
                  <a:cubicBezTo>
                    <a:pt x="483753" y="2756162"/>
                    <a:pt x="666995" y="2939404"/>
                    <a:pt x="893036" y="2939404"/>
                  </a:cubicBezTo>
                  <a:lnTo>
                    <a:pt x="2065602" y="2939404"/>
                  </a:lnTo>
                  <a:lnTo>
                    <a:pt x="2065602" y="3423158"/>
                  </a:lnTo>
                  <a:lnTo>
                    <a:pt x="570538" y="3423158"/>
                  </a:lnTo>
                  <a:cubicBezTo>
                    <a:pt x="255439" y="3423158"/>
                    <a:pt x="0" y="3167719"/>
                    <a:pt x="0" y="2852620"/>
                  </a:cubicBezTo>
                  <a:lnTo>
                    <a:pt x="0" y="570539"/>
                  </a:lnTo>
                  <a:cubicBezTo>
                    <a:pt x="0" y="255440"/>
                    <a:pt x="255439" y="1"/>
                    <a:pt x="570538" y="1"/>
                  </a:cubicBezTo>
                  <a:lnTo>
                    <a:pt x="1948881" y="1"/>
                  </a:lnTo>
                  <a:lnTo>
                    <a:pt x="1961818" y="1"/>
                  </a:lnTo>
                  <a:lnTo>
                    <a:pt x="2160620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0" name="Oval 123"/>
            <p:cNvSpPr/>
            <p:nvPr/>
          </p:nvSpPr>
          <p:spPr>
            <a:xfrm rot="5400000">
              <a:off x="5657847" y="5297510"/>
              <a:ext cx="952500" cy="7429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4" name="Group 128"/>
          <p:cNvGrpSpPr/>
          <p:nvPr/>
        </p:nvGrpSpPr>
        <p:grpSpPr>
          <a:xfrm>
            <a:off x="6235937" y="2700134"/>
            <a:ext cx="2169027" cy="1702252"/>
            <a:chOff x="6259383" y="2911149"/>
            <a:chExt cx="2169027" cy="1702252"/>
          </a:xfrm>
          <a:solidFill>
            <a:srgbClr val="93B0C1"/>
          </a:solidFill>
        </p:grpSpPr>
        <p:sp>
          <p:nvSpPr>
            <p:cNvPr id="75" name="Freeform 116"/>
            <p:cNvSpPr/>
            <p:nvPr/>
          </p:nvSpPr>
          <p:spPr>
            <a:xfrm flipH="1" flipV="1">
              <a:off x="6259383" y="2911149"/>
              <a:ext cx="1702251" cy="1702252"/>
            </a:xfrm>
            <a:custGeom>
              <a:avLst/>
              <a:gdLst>
                <a:gd name="connsiteX0" fmla="*/ 2939403 w 3423157"/>
                <a:gd name="connsiteY0" fmla="*/ 1384993 h 3423158"/>
                <a:gd name="connsiteX1" fmla="*/ 3423157 w 3423157"/>
                <a:gd name="connsiteY1" fmla="*/ 1384993 h 3423158"/>
                <a:gd name="connsiteX2" fmla="*/ 3423157 w 3423157"/>
                <a:gd name="connsiteY2" fmla="*/ 1936950 h 3423158"/>
                <a:gd name="connsiteX3" fmla="*/ 3423157 w 3423157"/>
                <a:gd name="connsiteY3" fmla="*/ 1937819 h 3423158"/>
                <a:gd name="connsiteX4" fmla="*/ 3423157 w 3423157"/>
                <a:gd name="connsiteY4" fmla="*/ 2284534 h 3423158"/>
                <a:gd name="connsiteX5" fmla="*/ 3423157 w 3423157"/>
                <a:gd name="connsiteY5" fmla="*/ 2420703 h 3423158"/>
                <a:gd name="connsiteX6" fmla="*/ 3423157 w 3423157"/>
                <a:gd name="connsiteY6" fmla="*/ 2421572 h 3423158"/>
                <a:gd name="connsiteX7" fmla="*/ 3423157 w 3423157"/>
                <a:gd name="connsiteY7" fmla="*/ 2475034 h 3423158"/>
                <a:gd name="connsiteX8" fmla="*/ 3423157 w 3423157"/>
                <a:gd name="connsiteY8" fmla="*/ 2852620 h 3423158"/>
                <a:gd name="connsiteX9" fmla="*/ 2852619 w 3423157"/>
                <a:gd name="connsiteY9" fmla="*/ 3423158 h 3423158"/>
                <a:gd name="connsiteX10" fmla="*/ 2549355 w 3423157"/>
                <a:gd name="connsiteY10" fmla="*/ 3423158 h 3423158"/>
                <a:gd name="connsiteX11" fmla="*/ 2549355 w 3423157"/>
                <a:gd name="connsiteY11" fmla="*/ 2937465 h 3423158"/>
                <a:gd name="connsiteX12" fmla="*/ 2612605 w 3423157"/>
                <a:gd name="connsiteY12" fmla="*/ 2931089 h 3423158"/>
                <a:gd name="connsiteX13" fmla="*/ 2939403 w 3423157"/>
                <a:gd name="connsiteY13" fmla="*/ 2530121 h 3423158"/>
                <a:gd name="connsiteX14" fmla="*/ 2939403 w 3423157"/>
                <a:gd name="connsiteY14" fmla="*/ 2475034 h 3423158"/>
                <a:gd name="connsiteX15" fmla="*/ 2937519 w 3423157"/>
                <a:gd name="connsiteY15" fmla="*/ 2475034 h 3423158"/>
                <a:gd name="connsiteX16" fmla="*/ 2937519 w 3423157"/>
                <a:gd name="connsiteY16" fmla="*/ 2284534 h 3423158"/>
                <a:gd name="connsiteX17" fmla="*/ 2939403 w 3423157"/>
                <a:gd name="connsiteY17" fmla="*/ 2284534 h 3423158"/>
                <a:gd name="connsiteX18" fmla="*/ 2939403 w 3423157"/>
                <a:gd name="connsiteY18" fmla="*/ 1937819 h 3423158"/>
                <a:gd name="connsiteX19" fmla="*/ 2939403 w 3423157"/>
                <a:gd name="connsiteY19" fmla="*/ 1936950 h 3423158"/>
                <a:gd name="connsiteX20" fmla="*/ 2160620 w 3423157"/>
                <a:gd name="connsiteY20" fmla="*/ 0 h 3423158"/>
                <a:gd name="connsiteX21" fmla="*/ 2526770 w 3423157"/>
                <a:gd name="connsiteY21" fmla="*/ 0 h 3423158"/>
                <a:gd name="connsiteX22" fmla="*/ 2526770 w 3423157"/>
                <a:gd name="connsiteY22" fmla="*/ 1 h 3423158"/>
                <a:gd name="connsiteX23" fmla="*/ 2852619 w 3423157"/>
                <a:gd name="connsiteY23" fmla="*/ 1 h 3423158"/>
                <a:gd name="connsiteX24" fmla="*/ 3423157 w 3423157"/>
                <a:gd name="connsiteY24" fmla="*/ 570539 h 3423158"/>
                <a:gd name="connsiteX25" fmla="*/ 3423157 w 3423157"/>
                <a:gd name="connsiteY25" fmla="*/ 901239 h 3423158"/>
                <a:gd name="connsiteX26" fmla="*/ 2939403 w 3423157"/>
                <a:gd name="connsiteY26" fmla="*/ 901239 h 3423158"/>
                <a:gd name="connsiteX27" fmla="*/ 2939403 w 3423157"/>
                <a:gd name="connsiteY27" fmla="*/ 893037 h 3423158"/>
                <a:gd name="connsiteX28" fmla="*/ 2530120 w 3423157"/>
                <a:gd name="connsiteY28" fmla="*/ 483754 h 3423158"/>
                <a:gd name="connsiteX29" fmla="*/ 2445571 w 3423157"/>
                <a:gd name="connsiteY29" fmla="*/ 483754 h 3423158"/>
                <a:gd name="connsiteX30" fmla="*/ 2445571 w 3423157"/>
                <a:gd name="connsiteY30" fmla="*/ 483674 h 3423158"/>
                <a:gd name="connsiteX31" fmla="*/ 2432634 w 3423157"/>
                <a:gd name="connsiteY31" fmla="*/ 483674 h 3423158"/>
                <a:gd name="connsiteX32" fmla="*/ 2432634 w 3423157"/>
                <a:gd name="connsiteY32" fmla="*/ 483754 h 3423158"/>
                <a:gd name="connsiteX33" fmla="*/ 1961818 w 3423157"/>
                <a:gd name="connsiteY33" fmla="*/ 483754 h 3423158"/>
                <a:gd name="connsiteX34" fmla="*/ 1948881 w 3423157"/>
                <a:gd name="connsiteY34" fmla="*/ 483754 h 3423158"/>
                <a:gd name="connsiteX35" fmla="*/ 893036 w 3423157"/>
                <a:gd name="connsiteY35" fmla="*/ 483754 h 3423158"/>
                <a:gd name="connsiteX36" fmla="*/ 483753 w 3423157"/>
                <a:gd name="connsiteY36" fmla="*/ 893037 h 3423158"/>
                <a:gd name="connsiteX37" fmla="*/ 483753 w 3423157"/>
                <a:gd name="connsiteY37" fmla="*/ 2530121 h 3423158"/>
                <a:gd name="connsiteX38" fmla="*/ 893036 w 3423157"/>
                <a:gd name="connsiteY38" fmla="*/ 2939404 h 3423158"/>
                <a:gd name="connsiteX39" fmla="*/ 2065602 w 3423157"/>
                <a:gd name="connsiteY39" fmla="*/ 2939404 h 3423158"/>
                <a:gd name="connsiteX40" fmla="*/ 2065602 w 3423157"/>
                <a:gd name="connsiteY40" fmla="*/ 3423158 h 3423158"/>
                <a:gd name="connsiteX41" fmla="*/ 570538 w 3423157"/>
                <a:gd name="connsiteY41" fmla="*/ 3423158 h 3423158"/>
                <a:gd name="connsiteX42" fmla="*/ 0 w 3423157"/>
                <a:gd name="connsiteY42" fmla="*/ 2852620 h 3423158"/>
                <a:gd name="connsiteX43" fmla="*/ 0 w 3423157"/>
                <a:gd name="connsiteY43" fmla="*/ 570539 h 3423158"/>
                <a:gd name="connsiteX44" fmla="*/ 570538 w 3423157"/>
                <a:gd name="connsiteY44" fmla="*/ 1 h 3423158"/>
                <a:gd name="connsiteX45" fmla="*/ 1948881 w 3423157"/>
                <a:gd name="connsiteY45" fmla="*/ 1 h 3423158"/>
                <a:gd name="connsiteX46" fmla="*/ 1961818 w 3423157"/>
                <a:gd name="connsiteY46" fmla="*/ 1 h 3423158"/>
                <a:gd name="connsiteX47" fmla="*/ 2160620 w 3423157"/>
                <a:gd name="connsiteY47" fmla="*/ 1 h 34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3423157" h="3423158">
                  <a:moveTo>
                    <a:pt x="2939403" y="1384993"/>
                  </a:moveTo>
                  <a:lnTo>
                    <a:pt x="3423157" y="1384993"/>
                  </a:lnTo>
                  <a:lnTo>
                    <a:pt x="3423157" y="1936950"/>
                  </a:lnTo>
                  <a:lnTo>
                    <a:pt x="3423157" y="1937819"/>
                  </a:lnTo>
                  <a:lnTo>
                    <a:pt x="3423157" y="2284534"/>
                  </a:lnTo>
                  <a:lnTo>
                    <a:pt x="3423157" y="2420703"/>
                  </a:lnTo>
                  <a:lnTo>
                    <a:pt x="3423157" y="2421572"/>
                  </a:lnTo>
                  <a:lnTo>
                    <a:pt x="3423157" y="2475034"/>
                  </a:lnTo>
                  <a:lnTo>
                    <a:pt x="3423157" y="2852620"/>
                  </a:lnTo>
                  <a:cubicBezTo>
                    <a:pt x="3423157" y="3167719"/>
                    <a:pt x="3167718" y="3423158"/>
                    <a:pt x="2852619" y="3423158"/>
                  </a:cubicBezTo>
                  <a:lnTo>
                    <a:pt x="2549355" y="3423158"/>
                  </a:lnTo>
                  <a:lnTo>
                    <a:pt x="2549355" y="2937465"/>
                  </a:lnTo>
                  <a:lnTo>
                    <a:pt x="2612605" y="2931089"/>
                  </a:lnTo>
                  <a:cubicBezTo>
                    <a:pt x="2799108" y="2892925"/>
                    <a:pt x="2939403" y="2727907"/>
                    <a:pt x="2939403" y="2530121"/>
                  </a:cubicBezTo>
                  <a:lnTo>
                    <a:pt x="2939403" y="2475034"/>
                  </a:lnTo>
                  <a:lnTo>
                    <a:pt x="2937519" y="2475034"/>
                  </a:lnTo>
                  <a:lnTo>
                    <a:pt x="2937519" y="2284534"/>
                  </a:lnTo>
                  <a:lnTo>
                    <a:pt x="2939403" y="2284534"/>
                  </a:lnTo>
                  <a:lnTo>
                    <a:pt x="2939403" y="1937819"/>
                  </a:lnTo>
                  <a:lnTo>
                    <a:pt x="2939403" y="1936950"/>
                  </a:lnTo>
                  <a:close/>
                  <a:moveTo>
                    <a:pt x="2160620" y="0"/>
                  </a:moveTo>
                  <a:lnTo>
                    <a:pt x="2526770" y="0"/>
                  </a:lnTo>
                  <a:lnTo>
                    <a:pt x="2526770" y="1"/>
                  </a:lnTo>
                  <a:lnTo>
                    <a:pt x="2852619" y="1"/>
                  </a:lnTo>
                  <a:cubicBezTo>
                    <a:pt x="3167718" y="1"/>
                    <a:pt x="3423157" y="255440"/>
                    <a:pt x="3423157" y="570539"/>
                  </a:cubicBezTo>
                  <a:lnTo>
                    <a:pt x="3423157" y="901239"/>
                  </a:lnTo>
                  <a:lnTo>
                    <a:pt x="2939403" y="901239"/>
                  </a:lnTo>
                  <a:lnTo>
                    <a:pt x="2939403" y="893037"/>
                  </a:lnTo>
                  <a:cubicBezTo>
                    <a:pt x="2939403" y="666996"/>
                    <a:pt x="2756161" y="483754"/>
                    <a:pt x="2530120" y="483754"/>
                  </a:cubicBezTo>
                  <a:lnTo>
                    <a:pt x="2445571" y="483754"/>
                  </a:lnTo>
                  <a:lnTo>
                    <a:pt x="2445571" y="483674"/>
                  </a:lnTo>
                  <a:lnTo>
                    <a:pt x="2432634" y="483674"/>
                  </a:lnTo>
                  <a:lnTo>
                    <a:pt x="2432634" y="483754"/>
                  </a:lnTo>
                  <a:lnTo>
                    <a:pt x="1961818" y="483754"/>
                  </a:lnTo>
                  <a:lnTo>
                    <a:pt x="1948881" y="483754"/>
                  </a:lnTo>
                  <a:lnTo>
                    <a:pt x="893036" y="483754"/>
                  </a:lnTo>
                  <a:cubicBezTo>
                    <a:pt x="666995" y="483754"/>
                    <a:pt x="483753" y="666996"/>
                    <a:pt x="483753" y="893037"/>
                  </a:cubicBezTo>
                  <a:lnTo>
                    <a:pt x="483753" y="2530121"/>
                  </a:lnTo>
                  <a:cubicBezTo>
                    <a:pt x="483753" y="2756162"/>
                    <a:pt x="666995" y="2939404"/>
                    <a:pt x="893036" y="2939404"/>
                  </a:cubicBezTo>
                  <a:lnTo>
                    <a:pt x="2065602" y="2939404"/>
                  </a:lnTo>
                  <a:lnTo>
                    <a:pt x="2065602" y="3423158"/>
                  </a:lnTo>
                  <a:lnTo>
                    <a:pt x="570538" y="3423158"/>
                  </a:lnTo>
                  <a:cubicBezTo>
                    <a:pt x="255439" y="3423158"/>
                    <a:pt x="0" y="3167719"/>
                    <a:pt x="0" y="2852620"/>
                  </a:cubicBezTo>
                  <a:lnTo>
                    <a:pt x="0" y="570539"/>
                  </a:lnTo>
                  <a:cubicBezTo>
                    <a:pt x="0" y="255440"/>
                    <a:pt x="255439" y="1"/>
                    <a:pt x="570538" y="1"/>
                  </a:cubicBezTo>
                  <a:lnTo>
                    <a:pt x="1948881" y="1"/>
                  </a:lnTo>
                  <a:lnTo>
                    <a:pt x="1961818" y="1"/>
                  </a:lnTo>
                  <a:lnTo>
                    <a:pt x="2160620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6" name="Oval 124"/>
            <p:cNvSpPr/>
            <p:nvPr/>
          </p:nvSpPr>
          <p:spPr>
            <a:xfrm>
              <a:off x="7475910" y="3358905"/>
              <a:ext cx="952500" cy="7429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6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29" name="图片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 bwMode="auto">
          <a:xfrm>
            <a:off x="6126163" y="1720851"/>
            <a:ext cx="1027112" cy="1655763"/>
          </a:xfrm>
          <a:custGeom>
            <a:avLst/>
            <a:gdLst>
              <a:gd name="T0" fmla="*/ 647 w 647"/>
              <a:gd name="T1" fmla="*/ 0 h 1043"/>
              <a:gd name="T2" fmla="*/ 0 w 647"/>
              <a:gd name="T3" fmla="*/ 290 h 1043"/>
              <a:gd name="T4" fmla="*/ 0 w 647"/>
              <a:gd name="T5" fmla="*/ 1043 h 1043"/>
              <a:gd name="T6" fmla="*/ 647 w 647"/>
              <a:gd name="T7" fmla="*/ 396 h 1043"/>
              <a:gd name="T8" fmla="*/ 647 w 647"/>
              <a:gd name="T9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3">
                <a:moveTo>
                  <a:pt x="647" y="0"/>
                </a:moveTo>
                <a:lnTo>
                  <a:pt x="0" y="290"/>
                </a:lnTo>
                <a:lnTo>
                  <a:pt x="0" y="1043"/>
                </a:lnTo>
                <a:lnTo>
                  <a:pt x="647" y="396"/>
                </a:lnTo>
                <a:lnTo>
                  <a:pt x="64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6126163" y="1720851"/>
            <a:ext cx="1027112" cy="1655763"/>
          </a:xfrm>
          <a:custGeom>
            <a:avLst/>
            <a:gdLst>
              <a:gd name="T0" fmla="*/ 647 w 647"/>
              <a:gd name="T1" fmla="*/ 0 h 1043"/>
              <a:gd name="T2" fmla="*/ 0 w 647"/>
              <a:gd name="T3" fmla="*/ 290 h 1043"/>
              <a:gd name="T4" fmla="*/ 0 w 647"/>
              <a:gd name="T5" fmla="*/ 1043 h 1043"/>
              <a:gd name="T6" fmla="*/ 647 w 647"/>
              <a:gd name="T7" fmla="*/ 396 h 1043"/>
              <a:gd name="T8" fmla="*/ 647 w 647"/>
              <a:gd name="T9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3">
                <a:moveTo>
                  <a:pt x="647" y="0"/>
                </a:moveTo>
                <a:lnTo>
                  <a:pt x="0" y="290"/>
                </a:lnTo>
                <a:lnTo>
                  <a:pt x="0" y="1043"/>
                </a:lnTo>
                <a:lnTo>
                  <a:pt x="647" y="396"/>
                </a:lnTo>
                <a:lnTo>
                  <a:pt x="647" y="0"/>
                </a:lnTo>
              </a:path>
            </a:pathLst>
          </a:custGeom>
          <a:solidFill>
            <a:srgbClr val="93B0C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5099050" y="1720851"/>
            <a:ext cx="1027112" cy="1655763"/>
          </a:xfrm>
          <a:custGeom>
            <a:avLst/>
            <a:gdLst>
              <a:gd name="T0" fmla="*/ 0 w 647"/>
              <a:gd name="T1" fmla="*/ 0 h 1043"/>
              <a:gd name="T2" fmla="*/ 647 w 647"/>
              <a:gd name="T3" fmla="*/ 290 h 1043"/>
              <a:gd name="T4" fmla="*/ 647 w 647"/>
              <a:gd name="T5" fmla="*/ 1043 h 1043"/>
              <a:gd name="T6" fmla="*/ 0 w 647"/>
              <a:gd name="T7" fmla="*/ 396 h 1043"/>
              <a:gd name="T8" fmla="*/ 0 w 647"/>
              <a:gd name="T9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3">
                <a:moveTo>
                  <a:pt x="0" y="0"/>
                </a:moveTo>
                <a:lnTo>
                  <a:pt x="647" y="290"/>
                </a:lnTo>
                <a:lnTo>
                  <a:pt x="647" y="1043"/>
                </a:lnTo>
                <a:lnTo>
                  <a:pt x="0" y="3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" name="Freeform 8"/>
          <p:cNvSpPr/>
          <p:nvPr/>
        </p:nvSpPr>
        <p:spPr bwMode="auto">
          <a:xfrm>
            <a:off x="5099050" y="1720851"/>
            <a:ext cx="1027112" cy="1655763"/>
          </a:xfrm>
          <a:custGeom>
            <a:avLst/>
            <a:gdLst>
              <a:gd name="T0" fmla="*/ 0 w 647"/>
              <a:gd name="T1" fmla="*/ 0 h 1043"/>
              <a:gd name="T2" fmla="*/ 647 w 647"/>
              <a:gd name="T3" fmla="*/ 290 h 1043"/>
              <a:gd name="T4" fmla="*/ 647 w 647"/>
              <a:gd name="T5" fmla="*/ 1043 h 1043"/>
              <a:gd name="T6" fmla="*/ 0 w 647"/>
              <a:gd name="T7" fmla="*/ 396 h 1043"/>
              <a:gd name="T8" fmla="*/ 0 w 647"/>
              <a:gd name="T9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3">
                <a:moveTo>
                  <a:pt x="0" y="0"/>
                </a:moveTo>
                <a:lnTo>
                  <a:pt x="647" y="290"/>
                </a:lnTo>
                <a:lnTo>
                  <a:pt x="647" y="1043"/>
                </a:lnTo>
                <a:lnTo>
                  <a:pt x="0" y="396"/>
                </a:lnTo>
                <a:lnTo>
                  <a:pt x="0" y="0"/>
                </a:lnTo>
              </a:path>
            </a:pathLst>
          </a:custGeom>
          <a:solidFill>
            <a:srgbClr val="93B0C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Freeform 9"/>
          <p:cNvSpPr/>
          <p:nvPr/>
        </p:nvSpPr>
        <p:spPr bwMode="auto">
          <a:xfrm>
            <a:off x="6284913" y="3535363"/>
            <a:ext cx="1651000" cy="1027113"/>
          </a:xfrm>
          <a:custGeom>
            <a:avLst/>
            <a:gdLst>
              <a:gd name="T0" fmla="*/ 1040 w 1040"/>
              <a:gd name="T1" fmla="*/ 647 h 647"/>
              <a:gd name="T2" fmla="*/ 753 w 1040"/>
              <a:gd name="T3" fmla="*/ 0 h 647"/>
              <a:gd name="T4" fmla="*/ 0 w 1040"/>
              <a:gd name="T5" fmla="*/ 0 h 647"/>
              <a:gd name="T6" fmla="*/ 647 w 1040"/>
              <a:gd name="T7" fmla="*/ 647 h 647"/>
              <a:gd name="T8" fmla="*/ 1040 w 1040"/>
              <a:gd name="T9" fmla="*/ 647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47">
                <a:moveTo>
                  <a:pt x="1040" y="647"/>
                </a:moveTo>
                <a:lnTo>
                  <a:pt x="753" y="0"/>
                </a:lnTo>
                <a:lnTo>
                  <a:pt x="0" y="0"/>
                </a:lnTo>
                <a:lnTo>
                  <a:pt x="647" y="647"/>
                </a:lnTo>
                <a:lnTo>
                  <a:pt x="1040" y="647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/>
          <p:nvPr/>
        </p:nvSpPr>
        <p:spPr bwMode="auto">
          <a:xfrm>
            <a:off x="6284913" y="3535363"/>
            <a:ext cx="1651000" cy="1027113"/>
          </a:xfrm>
          <a:custGeom>
            <a:avLst/>
            <a:gdLst>
              <a:gd name="T0" fmla="*/ 1040 w 1040"/>
              <a:gd name="T1" fmla="*/ 647 h 647"/>
              <a:gd name="T2" fmla="*/ 753 w 1040"/>
              <a:gd name="T3" fmla="*/ 0 h 647"/>
              <a:gd name="T4" fmla="*/ 0 w 1040"/>
              <a:gd name="T5" fmla="*/ 0 h 647"/>
              <a:gd name="T6" fmla="*/ 647 w 1040"/>
              <a:gd name="T7" fmla="*/ 647 h 647"/>
              <a:gd name="T8" fmla="*/ 1040 w 1040"/>
              <a:gd name="T9" fmla="*/ 647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47">
                <a:moveTo>
                  <a:pt x="1040" y="647"/>
                </a:moveTo>
                <a:lnTo>
                  <a:pt x="753" y="0"/>
                </a:lnTo>
                <a:lnTo>
                  <a:pt x="0" y="0"/>
                </a:lnTo>
                <a:lnTo>
                  <a:pt x="647" y="647"/>
                </a:lnTo>
                <a:lnTo>
                  <a:pt x="1040" y="64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/>
          <p:nvPr/>
        </p:nvSpPr>
        <p:spPr bwMode="auto">
          <a:xfrm>
            <a:off x="6284913" y="2503488"/>
            <a:ext cx="1651000" cy="1031875"/>
          </a:xfrm>
          <a:custGeom>
            <a:avLst/>
            <a:gdLst>
              <a:gd name="T0" fmla="*/ 1040 w 1040"/>
              <a:gd name="T1" fmla="*/ 0 h 650"/>
              <a:gd name="T2" fmla="*/ 753 w 1040"/>
              <a:gd name="T3" fmla="*/ 650 h 650"/>
              <a:gd name="T4" fmla="*/ 0 w 1040"/>
              <a:gd name="T5" fmla="*/ 650 h 650"/>
              <a:gd name="T6" fmla="*/ 647 w 1040"/>
              <a:gd name="T7" fmla="*/ 0 h 650"/>
              <a:gd name="T8" fmla="*/ 1040 w 1040"/>
              <a:gd name="T9" fmla="*/ 0 h 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50">
                <a:moveTo>
                  <a:pt x="1040" y="0"/>
                </a:moveTo>
                <a:lnTo>
                  <a:pt x="753" y="650"/>
                </a:lnTo>
                <a:lnTo>
                  <a:pt x="0" y="650"/>
                </a:lnTo>
                <a:lnTo>
                  <a:pt x="647" y="0"/>
                </a:lnTo>
                <a:lnTo>
                  <a:pt x="1040" y="0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2" name="Freeform 12"/>
          <p:cNvSpPr/>
          <p:nvPr/>
        </p:nvSpPr>
        <p:spPr bwMode="auto">
          <a:xfrm>
            <a:off x="6284913" y="2503488"/>
            <a:ext cx="1651000" cy="1031875"/>
          </a:xfrm>
          <a:custGeom>
            <a:avLst/>
            <a:gdLst>
              <a:gd name="T0" fmla="*/ 1040 w 1040"/>
              <a:gd name="T1" fmla="*/ 0 h 650"/>
              <a:gd name="T2" fmla="*/ 753 w 1040"/>
              <a:gd name="T3" fmla="*/ 650 h 650"/>
              <a:gd name="T4" fmla="*/ 0 w 1040"/>
              <a:gd name="T5" fmla="*/ 650 h 650"/>
              <a:gd name="T6" fmla="*/ 647 w 1040"/>
              <a:gd name="T7" fmla="*/ 0 h 650"/>
              <a:gd name="T8" fmla="*/ 1040 w 1040"/>
              <a:gd name="T9" fmla="*/ 0 h 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50">
                <a:moveTo>
                  <a:pt x="1040" y="0"/>
                </a:moveTo>
                <a:lnTo>
                  <a:pt x="753" y="650"/>
                </a:lnTo>
                <a:lnTo>
                  <a:pt x="0" y="650"/>
                </a:lnTo>
                <a:lnTo>
                  <a:pt x="647" y="0"/>
                </a:lnTo>
                <a:lnTo>
                  <a:pt x="104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3" name="Freeform 13"/>
          <p:cNvSpPr/>
          <p:nvPr/>
        </p:nvSpPr>
        <p:spPr bwMode="auto">
          <a:xfrm>
            <a:off x="5099050" y="3690938"/>
            <a:ext cx="1027112" cy="1654175"/>
          </a:xfrm>
          <a:custGeom>
            <a:avLst/>
            <a:gdLst>
              <a:gd name="T0" fmla="*/ 0 w 647"/>
              <a:gd name="T1" fmla="*/ 1042 h 1042"/>
              <a:gd name="T2" fmla="*/ 647 w 647"/>
              <a:gd name="T3" fmla="*/ 752 h 1042"/>
              <a:gd name="T4" fmla="*/ 647 w 647"/>
              <a:gd name="T5" fmla="*/ 0 h 1042"/>
              <a:gd name="T6" fmla="*/ 0 w 647"/>
              <a:gd name="T7" fmla="*/ 649 h 1042"/>
              <a:gd name="T8" fmla="*/ 0 w 647"/>
              <a:gd name="T9" fmla="*/ 1042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2">
                <a:moveTo>
                  <a:pt x="0" y="1042"/>
                </a:moveTo>
                <a:lnTo>
                  <a:pt x="647" y="752"/>
                </a:lnTo>
                <a:lnTo>
                  <a:pt x="647" y="0"/>
                </a:lnTo>
                <a:lnTo>
                  <a:pt x="0" y="649"/>
                </a:lnTo>
                <a:lnTo>
                  <a:pt x="0" y="10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4" name="Freeform 14"/>
          <p:cNvSpPr/>
          <p:nvPr/>
        </p:nvSpPr>
        <p:spPr bwMode="auto">
          <a:xfrm>
            <a:off x="5099050" y="3690938"/>
            <a:ext cx="1027112" cy="1654175"/>
          </a:xfrm>
          <a:custGeom>
            <a:avLst/>
            <a:gdLst>
              <a:gd name="T0" fmla="*/ 0 w 647"/>
              <a:gd name="T1" fmla="*/ 1042 h 1042"/>
              <a:gd name="T2" fmla="*/ 647 w 647"/>
              <a:gd name="T3" fmla="*/ 752 h 1042"/>
              <a:gd name="T4" fmla="*/ 647 w 647"/>
              <a:gd name="T5" fmla="*/ 0 h 1042"/>
              <a:gd name="T6" fmla="*/ 0 w 647"/>
              <a:gd name="T7" fmla="*/ 649 h 1042"/>
              <a:gd name="T8" fmla="*/ 0 w 647"/>
              <a:gd name="T9" fmla="*/ 1042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2">
                <a:moveTo>
                  <a:pt x="0" y="1042"/>
                </a:moveTo>
                <a:lnTo>
                  <a:pt x="647" y="752"/>
                </a:lnTo>
                <a:lnTo>
                  <a:pt x="647" y="0"/>
                </a:lnTo>
                <a:lnTo>
                  <a:pt x="0" y="649"/>
                </a:lnTo>
                <a:lnTo>
                  <a:pt x="0" y="1042"/>
                </a:lnTo>
              </a:path>
            </a:pathLst>
          </a:custGeom>
          <a:solidFill>
            <a:srgbClr val="93B0C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5" name="Freeform 15"/>
          <p:cNvSpPr/>
          <p:nvPr/>
        </p:nvSpPr>
        <p:spPr bwMode="auto">
          <a:xfrm>
            <a:off x="6126163" y="3690938"/>
            <a:ext cx="1027112" cy="1654175"/>
          </a:xfrm>
          <a:custGeom>
            <a:avLst/>
            <a:gdLst>
              <a:gd name="T0" fmla="*/ 647 w 647"/>
              <a:gd name="T1" fmla="*/ 1042 h 1042"/>
              <a:gd name="T2" fmla="*/ 0 w 647"/>
              <a:gd name="T3" fmla="*/ 752 h 1042"/>
              <a:gd name="T4" fmla="*/ 0 w 647"/>
              <a:gd name="T5" fmla="*/ 0 h 1042"/>
              <a:gd name="T6" fmla="*/ 647 w 647"/>
              <a:gd name="T7" fmla="*/ 649 h 1042"/>
              <a:gd name="T8" fmla="*/ 647 w 647"/>
              <a:gd name="T9" fmla="*/ 1042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2">
                <a:moveTo>
                  <a:pt x="647" y="1042"/>
                </a:moveTo>
                <a:lnTo>
                  <a:pt x="0" y="752"/>
                </a:lnTo>
                <a:lnTo>
                  <a:pt x="0" y="0"/>
                </a:lnTo>
                <a:lnTo>
                  <a:pt x="647" y="649"/>
                </a:lnTo>
                <a:lnTo>
                  <a:pt x="647" y="10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6" name="Freeform 16"/>
          <p:cNvSpPr/>
          <p:nvPr/>
        </p:nvSpPr>
        <p:spPr bwMode="auto">
          <a:xfrm>
            <a:off x="6126163" y="3690938"/>
            <a:ext cx="1027112" cy="1654175"/>
          </a:xfrm>
          <a:custGeom>
            <a:avLst/>
            <a:gdLst>
              <a:gd name="T0" fmla="*/ 647 w 647"/>
              <a:gd name="T1" fmla="*/ 1042 h 1042"/>
              <a:gd name="T2" fmla="*/ 0 w 647"/>
              <a:gd name="T3" fmla="*/ 752 h 1042"/>
              <a:gd name="T4" fmla="*/ 0 w 647"/>
              <a:gd name="T5" fmla="*/ 0 h 1042"/>
              <a:gd name="T6" fmla="*/ 647 w 647"/>
              <a:gd name="T7" fmla="*/ 649 h 1042"/>
              <a:gd name="T8" fmla="*/ 647 w 647"/>
              <a:gd name="T9" fmla="*/ 1042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2">
                <a:moveTo>
                  <a:pt x="647" y="1042"/>
                </a:moveTo>
                <a:lnTo>
                  <a:pt x="0" y="752"/>
                </a:lnTo>
                <a:lnTo>
                  <a:pt x="0" y="0"/>
                </a:lnTo>
                <a:lnTo>
                  <a:pt x="647" y="649"/>
                </a:lnTo>
                <a:lnTo>
                  <a:pt x="647" y="1042"/>
                </a:lnTo>
              </a:path>
            </a:pathLst>
          </a:custGeom>
          <a:solidFill>
            <a:srgbClr val="93B0C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7" name="Freeform 17"/>
          <p:cNvSpPr/>
          <p:nvPr/>
        </p:nvSpPr>
        <p:spPr bwMode="auto">
          <a:xfrm>
            <a:off x="4316413" y="2503488"/>
            <a:ext cx="1651000" cy="1031875"/>
          </a:xfrm>
          <a:custGeom>
            <a:avLst/>
            <a:gdLst>
              <a:gd name="T0" fmla="*/ 0 w 1040"/>
              <a:gd name="T1" fmla="*/ 0 h 650"/>
              <a:gd name="T2" fmla="*/ 287 w 1040"/>
              <a:gd name="T3" fmla="*/ 650 h 650"/>
              <a:gd name="T4" fmla="*/ 1040 w 1040"/>
              <a:gd name="T5" fmla="*/ 650 h 650"/>
              <a:gd name="T6" fmla="*/ 393 w 1040"/>
              <a:gd name="T7" fmla="*/ 0 h 650"/>
              <a:gd name="T8" fmla="*/ 0 w 1040"/>
              <a:gd name="T9" fmla="*/ 0 h 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50">
                <a:moveTo>
                  <a:pt x="0" y="0"/>
                </a:moveTo>
                <a:lnTo>
                  <a:pt x="287" y="650"/>
                </a:lnTo>
                <a:lnTo>
                  <a:pt x="1040" y="650"/>
                </a:lnTo>
                <a:lnTo>
                  <a:pt x="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8" name="Freeform 18"/>
          <p:cNvSpPr/>
          <p:nvPr/>
        </p:nvSpPr>
        <p:spPr bwMode="auto">
          <a:xfrm>
            <a:off x="4316413" y="2503488"/>
            <a:ext cx="1651000" cy="1031875"/>
          </a:xfrm>
          <a:custGeom>
            <a:avLst/>
            <a:gdLst>
              <a:gd name="T0" fmla="*/ 0 w 1040"/>
              <a:gd name="T1" fmla="*/ 0 h 650"/>
              <a:gd name="T2" fmla="*/ 287 w 1040"/>
              <a:gd name="T3" fmla="*/ 650 h 650"/>
              <a:gd name="T4" fmla="*/ 1040 w 1040"/>
              <a:gd name="T5" fmla="*/ 650 h 650"/>
              <a:gd name="T6" fmla="*/ 393 w 1040"/>
              <a:gd name="T7" fmla="*/ 0 h 650"/>
              <a:gd name="T8" fmla="*/ 0 w 1040"/>
              <a:gd name="T9" fmla="*/ 0 h 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50">
                <a:moveTo>
                  <a:pt x="0" y="0"/>
                </a:moveTo>
                <a:lnTo>
                  <a:pt x="287" y="650"/>
                </a:lnTo>
                <a:lnTo>
                  <a:pt x="1040" y="650"/>
                </a:lnTo>
                <a:lnTo>
                  <a:pt x="393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9" name="Freeform 19"/>
          <p:cNvSpPr/>
          <p:nvPr/>
        </p:nvSpPr>
        <p:spPr bwMode="auto">
          <a:xfrm>
            <a:off x="4316413" y="3535363"/>
            <a:ext cx="1651000" cy="1027113"/>
          </a:xfrm>
          <a:custGeom>
            <a:avLst/>
            <a:gdLst>
              <a:gd name="T0" fmla="*/ 0 w 1040"/>
              <a:gd name="T1" fmla="*/ 647 h 647"/>
              <a:gd name="T2" fmla="*/ 287 w 1040"/>
              <a:gd name="T3" fmla="*/ 0 h 647"/>
              <a:gd name="T4" fmla="*/ 1040 w 1040"/>
              <a:gd name="T5" fmla="*/ 0 h 647"/>
              <a:gd name="T6" fmla="*/ 393 w 1040"/>
              <a:gd name="T7" fmla="*/ 647 h 647"/>
              <a:gd name="T8" fmla="*/ 0 w 1040"/>
              <a:gd name="T9" fmla="*/ 647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47">
                <a:moveTo>
                  <a:pt x="0" y="647"/>
                </a:moveTo>
                <a:lnTo>
                  <a:pt x="287" y="0"/>
                </a:lnTo>
                <a:lnTo>
                  <a:pt x="1040" y="0"/>
                </a:lnTo>
                <a:lnTo>
                  <a:pt x="393" y="647"/>
                </a:lnTo>
                <a:lnTo>
                  <a:pt x="0" y="647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0" name="Freeform 20"/>
          <p:cNvSpPr/>
          <p:nvPr/>
        </p:nvSpPr>
        <p:spPr bwMode="auto">
          <a:xfrm>
            <a:off x="4316413" y="3535363"/>
            <a:ext cx="1651000" cy="1027113"/>
          </a:xfrm>
          <a:custGeom>
            <a:avLst/>
            <a:gdLst>
              <a:gd name="T0" fmla="*/ 0 w 1040"/>
              <a:gd name="T1" fmla="*/ 647 h 647"/>
              <a:gd name="T2" fmla="*/ 287 w 1040"/>
              <a:gd name="T3" fmla="*/ 0 h 647"/>
              <a:gd name="T4" fmla="*/ 1040 w 1040"/>
              <a:gd name="T5" fmla="*/ 0 h 647"/>
              <a:gd name="T6" fmla="*/ 393 w 1040"/>
              <a:gd name="T7" fmla="*/ 647 h 647"/>
              <a:gd name="T8" fmla="*/ 0 w 1040"/>
              <a:gd name="T9" fmla="*/ 647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47">
                <a:moveTo>
                  <a:pt x="0" y="647"/>
                </a:moveTo>
                <a:lnTo>
                  <a:pt x="287" y="0"/>
                </a:lnTo>
                <a:lnTo>
                  <a:pt x="1040" y="0"/>
                </a:lnTo>
                <a:lnTo>
                  <a:pt x="393" y="647"/>
                </a:lnTo>
                <a:lnTo>
                  <a:pt x="0" y="64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1" name="Freeform 21"/>
          <p:cNvSpPr/>
          <p:nvPr/>
        </p:nvSpPr>
        <p:spPr bwMode="auto">
          <a:xfrm>
            <a:off x="5160963" y="1862138"/>
            <a:ext cx="2054225" cy="1655763"/>
          </a:xfrm>
          <a:custGeom>
            <a:avLst/>
            <a:gdLst>
              <a:gd name="T0" fmla="*/ 1294 w 1294"/>
              <a:gd name="T1" fmla="*/ 0 h 1043"/>
              <a:gd name="T2" fmla="*/ 1255 w 1294"/>
              <a:gd name="T3" fmla="*/ 20 h 1043"/>
              <a:gd name="T4" fmla="*/ 1255 w 1294"/>
              <a:gd name="T5" fmla="*/ 307 h 1043"/>
              <a:gd name="T6" fmla="*/ 608 w 1294"/>
              <a:gd name="T7" fmla="*/ 954 h 1043"/>
              <a:gd name="T8" fmla="*/ 0 w 1294"/>
              <a:gd name="T9" fmla="*/ 346 h 1043"/>
              <a:gd name="T10" fmla="*/ 0 w 1294"/>
              <a:gd name="T11" fmla="*/ 396 h 1043"/>
              <a:gd name="T12" fmla="*/ 647 w 1294"/>
              <a:gd name="T13" fmla="*/ 1043 h 1043"/>
              <a:gd name="T14" fmla="*/ 1294 w 1294"/>
              <a:gd name="T15" fmla="*/ 396 h 1043"/>
              <a:gd name="T16" fmla="*/ 1294 w 1294"/>
              <a:gd name="T17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4" h="1043">
                <a:moveTo>
                  <a:pt x="1294" y="0"/>
                </a:moveTo>
                <a:lnTo>
                  <a:pt x="1255" y="20"/>
                </a:lnTo>
                <a:lnTo>
                  <a:pt x="1255" y="307"/>
                </a:lnTo>
                <a:lnTo>
                  <a:pt x="608" y="954"/>
                </a:lnTo>
                <a:lnTo>
                  <a:pt x="0" y="346"/>
                </a:lnTo>
                <a:lnTo>
                  <a:pt x="0" y="396"/>
                </a:lnTo>
                <a:lnTo>
                  <a:pt x="647" y="1043"/>
                </a:lnTo>
                <a:lnTo>
                  <a:pt x="1294" y="396"/>
                </a:lnTo>
                <a:lnTo>
                  <a:pt x="1294" y="0"/>
                </a:lnTo>
                <a:close/>
              </a:path>
            </a:pathLst>
          </a:custGeom>
          <a:solidFill>
            <a:srgbClr val="C5CD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2" name="Freeform 22"/>
          <p:cNvSpPr/>
          <p:nvPr/>
        </p:nvSpPr>
        <p:spPr bwMode="auto">
          <a:xfrm>
            <a:off x="5160963" y="1862138"/>
            <a:ext cx="2054225" cy="1655763"/>
          </a:xfrm>
          <a:custGeom>
            <a:avLst/>
            <a:gdLst>
              <a:gd name="T0" fmla="*/ 1294 w 1294"/>
              <a:gd name="T1" fmla="*/ 0 h 1043"/>
              <a:gd name="T2" fmla="*/ 1255 w 1294"/>
              <a:gd name="T3" fmla="*/ 20 h 1043"/>
              <a:gd name="T4" fmla="*/ 1255 w 1294"/>
              <a:gd name="T5" fmla="*/ 307 h 1043"/>
              <a:gd name="T6" fmla="*/ 608 w 1294"/>
              <a:gd name="T7" fmla="*/ 954 h 1043"/>
              <a:gd name="T8" fmla="*/ 0 w 1294"/>
              <a:gd name="T9" fmla="*/ 346 h 1043"/>
              <a:gd name="T10" fmla="*/ 0 w 1294"/>
              <a:gd name="T11" fmla="*/ 396 h 1043"/>
              <a:gd name="T12" fmla="*/ 647 w 1294"/>
              <a:gd name="T13" fmla="*/ 1043 h 1043"/>
              <a:gd name="T14" fmla="*/ 1294 w 1294"/>
              <a:gd name="T15" fmla="*/ 396 h 1043"/>
              <a:gd name="T16" fmla="*/ 1294 w 1294"/>
              <a:gd name="T17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4" h="1043">
                <a:moveTo>
                  <a:pt x="1294" y="0"/>
                </a:moveTo>
                <a:lnTo>
                  <a:pt x="1255" y="20"/>
                </a:lnTo>
                <a:lnTo>
                  <a:pt x="1255" y="307"/>
                </a:lnTo>
                <a:lnTo>
                  <a:pt x="608" y="954"/>
                </a:lnTo>
                <a:lnTo>
                  <a:pt x="0" y="346"/>
                </a:lnTo>
                <a:lnTo>
                  <a:pt x="0" y="396"/>
                </a:lnTo>
                <a:lnTo>
                  <a:pt x="647" y="1043"/>
                </a:lnTo>
                <a:lnTo>
                  <a:pt x="1294" y="396"/>
                </a:lnTo>
                <a:lnTo>
                  <a:pt x="129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3" name="Freeform 23"/>
          <p:cNvSpPr/>
          <p:nvPr/>
        </p:nvSpPr>
        <p:spPr bwMode="auto">
          <a:xfrm>
            <a:off x="7480300" y="2646363"/>
            <a:ext cx="517525" cy="1027113"/>
          </a:xfrm>
          <a:custGeom>
            <a:avLst/>
            <a:gdLst>
              <a:gd name="T0" fmla="*/ 326 w 326"/>
              <a:gd name="T1" fmla="*/ 0 h 647"/>
              <a:gd name="T2" fmla="*/ 248 w 326"/>
              <a:gd name="T3" fmla="*/ 0 h 647"/>
              <a:gd name="T4" fmla="*/ 0 w 326"/>
              <a:gd name="T5" fmla="*/ 560 h 647"/>
              <a:gd name="T6" fmla="*/ 39 w 326"/>
              <a:gd name="T7" fmla="*/ 647 h 647"/>
              <a:gd name="T8" fmla="*/ 326 w 326"/>
              <a:gd name="T9" fmla="*/ 0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6" h="647">
                <a:moveTo>
                  <a:pt x="326" y="0"/>
                </a:moveTo>
                <a:lnTo>
                  <a:pt x="248" y="0"/>
                </a:lnTo>
                <a:lnTo>
                  <a:pt x="0" y="560"/>
                </a:lnTo>
                <a:lnTo>
                  <a:pt x="39" y="647"/>
                </a:lnTo>
                <a:lnTo>
                  <a:pt x="326" y="0"/>
                </a:lnTo>
                <a:close/>
              </a:path>
            </a:pathLst>
          </a:custGeom>
          <a:solidFill>
            <a:srgbClr val="C5CD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4" name="Freeform 24"/>
          <p:cNvSpPr/>
          <p:nvPr/>
        </p:nvSpPr>
        <p:spPr bwMode="auto">
          <a:xfrm>
            <a:off x="7480300" y="2646363"/>
            <a:ext cx="517525" cy="1027113"/>
          </a:xfrm>
          <a:custGeom>
            <a:avLst/>
            <a:gdLst>
              <a:gd name="T0" fmla="*/ 326 w 326"/>
              <a:gd name="T1" fmla="*/ 0 h 647"/>
              <a:gd name="T2" fmla="*/ 248 w 326"/>
              <a:gd name="T3" fmla="*/ 0 h 647"/>
              <a:gd name="T4" fmla="*/ 0 w 326"/>
              <a:gd name="T5" fmla="*/ 560 h 647"/>
              <a:gd name="T6" fmla="*/ 39 w 326"/>
              <a:gd name="T7" fmla="*/ 647 h 647"/>
              <a:gd name="T8" fmla="*/ 326 w 326"/>
              <a:gd name="T9" fmla="*/ 0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6" h="647">
                <a:moveTo>
                  <a:pt x="326" y="0"/>
                </a:moveTo>
                <a:lnTo>
                  <a:pt x="248" y="0"/>
                </a:lnTo>
                <a:lnTo>
                  <a:pt x="0" y="560"/>
                </a:lnTo>
                <a:lnTo>
                  <a:pt x="39" y="647"/>
                </a:lnTo>
                <a:lnTo>
                  <a:pt x="3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5" name="Freeform 25"/>
          <p:cNvSpPr>
            <a:spLocks noEditPoints="1"/>
          </p:cNvSpPr>
          <p:nvPr/>
        </p:nvSpPr>
        <p:spPr bwMode="auto">
          <a:xfrm>
            <a:off x="4378325" y="2646363"/>
            <a:ext cx="3619500" cy="2057400"/>
          </a:xfrm>
          <a:custGeom>
            <a:avLst/>
            <a:gdLst>
              <a:gd name="T0" fmla="*/ 1265 w 2280"/>
              <a:gd name="T1" fmla="*/ 624 h 1296"/>
              <a:gd name="T2" fmla="*/ 1240 w 2280"/>
              <a:gd name="T3" fmla="*/ 649 h 1296"/>
              <a:gd name="T4" fmla="*/ 1887 w 2280"/>
              <a:gd name="T5" fmla="*/ 1296 h 1296"/>
              <a:gd name="T6" fmla="*/ 2280 w 2280"/>
              <a:gd name="T7" fmla="*/ 1296 h 1296"/>
              <a:gd name="T8" fmla="*/ 2241 w 2280"/>
              <a:gd name="T9" fmla="*/ 1207 h 1296"/>
              <a:gd name="T10" fmla="*/ 1848 w 2280"/>
              <a:gd name="T11" fmla="*/ 1207 h 1296"/>
              <a:gd name="T12" fmla="*/ 1265 w 2280"/>
              <a:gd name="T13" fmla="*/ 624 h 1296"/>
              <a:gd name="T14" fmla="*/ 975 w 2280"/>
              <a:gd name="T15" fmla="*/ 585 h 1296"/>
              <a:gd name="T16" fmla="*/ 354 w 2280"/>
              <a:gd name="T17" fmla="*/ 1207 h 1296"/>
              <a:gd name="T18" fmla="*/ 39 w 2280"/>
              <a:gd name="T19" fmla="*/ 1207 h 1296"/>
              <a:gd name="T20" fmla="*/ 0 w 2280"/>
              <a:gd name="T21" fmla="*/ 1296 h 1296"/>
              <a:gd name="T22" fmla="*/ 393 w 2280"/>
              <a:gd name="T23" fmla="*/ 1296 h 1296"/>
              <a:gd name="T24" fmla="*/ 1040 w 2280"/>
              <a:gd name="T25" fmla="*/ 649 h 1296"/>
              <a:gd name="T26" fmla="*/ 975 w 2280"/>
              <a:gd name="T27" fmla="*/ 585 h 1296"/>
              <a:gd name="T28" fmla="*/ 0 w 2280"/>
              <a:gd name="T29" fmla="*/ 0 h 1296"/>
              <a:gd name="T30" fmla="*/ 0 w 2280"/>
              <a:gd name="T31" fmla="*/ 0 h 1296"/>
              <a:gd name="T32" fmla="*/ 248 w 2280"/>
              <a:gd name="T33" fmla="*/ 560 h 1296"/>
              <a:gd name="T34" fmla="*/ 248 w 2280"/>
              <a:gd name="T35" fmla="*/ 560 h 1296"/>
              <a:gd name="T36" fmla="*/ 0 w 2280"/>
              <a:gd name="T3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280" h="1296">
                <a:moveTo>
                  <a:pt x="1265" y="624"/>
                </a:moveTo>
                <a:lnTo>
                  <a:pt x="1240" y="649"/>
                </a:lnTo>
                <a:lnTo>
                  <a:pt x="1887" y="1296"/>
                </a:lnTo>
                <a:lnTo>
                  <a:pt x="2280" y="1296"/>
                </a:lnTo>
                <a:lnTo>
                  <a:pt x="2241" y="1207"/>
                </a:lnTo>
                <a:lnTo>
                  <a:pt x="1848" y="1207"/>
                </a:lnTo>
                <a:lnTo>
                  <a:pt x="1265" y="624"/>
                </a:lnTo>
                <a:close/>
                <a:moveTo>
                  <a:pt x="975" y="585"/>
                </a:moveTo>
                <a:lnTo>
                  <a:pt x="354" y="1207"/>
                </a:lnTo>
                <a:lnTo>
                  <a:pt x="39" y="1207"/>
                </a:lnTo>
                <a:lnTo>
                  <a:pt x="0" y="1296"/>
                </a:lnTo>
                <a:lnTo>
                  <a:pt x="393" y="1296"/>
                </a:lnTo>
                <a:lnTo>
                  <a:pt x="1040" y="649"/>
                </a:lnTo>
                <a:lnTo>
                  <a:pt x="975" y="585"/>
                </a:lnTo>
                <a:close/>
                <a:moveTo>
                  <a:pt x="0" y="0"/>
                </a:moveTo>
                <a:lnTo>
                  <a:pt x="0" y="0"/>
                </a:lnTo>
                <a:lnTo>
                  <a:pt x="248" y="560"/>
                </a:lnTo>
                <a:lnTo>
                  <a:pt x="248" y="560"/>
                </a:lnTo>
                <a:lnTo>
                  <a:pt x="0" y="0"/>
                </a:lnTo>
                <a:close/>
              </a:path>
            </a:pathLst>
          </a:custGeom>
          <a:solidFill>
            <a:srgbClr val="C5CD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6" name="Freeform 26"/>
          <p:cNvSpPr>
            <a:spLocks noEditPoints="1"/>
          </p:cNvSpPr>
          <p:nvPr/>
        </p:nvSpPr>
        <p:spPr bwMode="auto">
          <a:xfrm>
            <a:off x="4378325" y="2646363"/>
            <a:ext cx="3619500" cy="2057400"/>
          </a:xfrm>
          <a:custGeom>
            <a:avLst/>
            <a:gdLst>
              <a:gd name="T0" fmla="*/ 1265 w 2280"/>
              <a:gd name="T1" fmla="*/ 624 h 1296"/>
              <a:gd name="T2" fmla="*/ 1240 w 2280"/>
              <a:gd name="T3" fmla="*/ 649 h 1296"/>
              <a:gd name="T4" fmla="*/ 1887 w 2280"/>
              <a:gd name="T5" fmla="*/ 1296 h 1296"/>
              <a:gd name="T6" fmla="*/ 2280 w 2280"/>
              <a:gd name="T7" fmla="*/ 1296 h 1296"/>
              <a:gd name="T8" fmla="*/ 2241 w 2280"/>
              <a:gd name="T9" fmla="*/ 1207 h 1296"/>
              <a:gd name="T10" fmla="*/ 1848 w 2280"/>
              <a:gd name="T11" fmla="*/ 1207 h 1296"/>
              <a:gd name="T12" fmla="*/ 1265 w 2280"/>
              <a:gd name="T13" fmla="*/ 624 h 1296"/>
              <a:gd name="T14" fmla="*/ 975 w 2280"/>
              <a:gd name="T15" fmla="*/ 585 h 1296"/>
              <a:gd name="T16" fmla="*/ 354 w 2280"/>
              <a:gd name="T17" fmla="*/ 1207 h 1296"/>
              <a:gd name="T18" fmla="*/ 39 w 2280"/>
              <a:gd name="T19" fmla="*/ 1207 h 1296"/>
              <a:gd name="T20" fmla="*/ 0 w 2280"/>
              <a:gd name="T21" fmla="*/ 1296 h 1296"/>
              <a:gd name="T22" fmla="*/ 393 w 2280"/>
              <a:gd name="T23" fmla="*/ 1296 h 1296"/>
              <a:gd name="T24" fmla="*/ 1040 w 2280"/>
              <a:gd name="T25" fmla="*/ 649 h 1296"/>
              <a:gd name="T26" fmla="*/ 975 w 2280"/>
              <a:gd name="T27" fmla="*/ 585 h 1296"/>
              <a:gd name="T28" fmla="*/ 0 w 2280"/>
              <a:gd name="T29" fmla="*/ 0 h 1296"/>
              <a:gd name="T30" fmla="*/ 0 w 2280"/>
              <a:gd name="T31" fmla="*/ 0 h 1296"/>
              <a:gd name="T32" fmla="*/ 248 w 2280"/>
              <a:gd name="T33" fmla="*/ 560 h 1296"/>
              <a:gd name="T34" fmla="*/ 248 w 2280"/>
              <a:gd name="T35" fmla="*/ 560 h 1296"/>
              <a:gd name="T36" fmla="*/ 0 w 2280"/>
              <a:gd name="T3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280" h="1296">
                <a:moveTo>
                  <a:pt x="1265" y="624"/>
                </a:moveTo>
                <a:lnTo>
                  <a:pt x="1240" y="649"/>
                </a:lnTo>
                <a:lnTo>
                  <a:pt x="1887" y="1296"/>
                </a:lnTo>
                <a:lnTo>
                  <a:pt x="2280" y="1296"/>
                </a:lnTo>
                <a:lnTo>
                  <a:pt x="2241" y="1207"/>
                </a:lnTo>
                <a:lnTo>
                  <a:pt x="1848" y="1207"/>
                </a:lnTo>
                <a:lnTo>
                  <a:pt x="1265" y="624"/>
                </a:lnTo>
                <a:moveTo>
                  <a:pt x="975" y="585"/>
                </a:moveTo>
                <a:lnTo>
                  <a:pt x="354" y="1207"/>
                </a:lnTo>
                <a:lnTo>
                  <a:pt x="39" y="1207"/>
                </a:lnTo>
                <a:lnTo>
                  <a:pt x="0" y="1296"/>
                </a:lnTo>
                <a:lnTo>
                  <a:pt x="393" y="1296"/>
                </a:lnTo>
                <a:lnTo>
                  <a:pt x="1040" y="649"/>
                </a:lnTo>
                <a:lnTo>
                  <a:pt x="975" y="585"/>
                </a:lnTo>
                <a:moveTo>
                  <a:pt x="0" y="0"/>
                </a:moveTo>
                <a:lnTo>
                  <a:pt x="0" y="0"/>
                </a:lnTo>
                <a:lnTo>
                  <a:pt x="248" y="560"/>
                </a:lnTo>
                <a:lnTo>
                  <a:pt x="248" y="56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7" name="Freeform 27"/>
          <p:cNvSpPr/>
          <p:nvPr/>
        </p:nvSpPr>
        <p:spPr bwMode="auto">
          <a:xfrm>
            <a:off x="6386513" y="3636963"/>
            <a:ext cx="1549400" cy="925513"/>
          </a:xfrm>
          <a:custGeom>
            <a:avLst/>
            <a:gdLst>
              <a:gd name="T0" fmla="*/ 0 w 976"/>
              <a:gd name="T1" fmla="*/ 0 h 583"/>
              <a:gd name="T2" fmla="*/ 0 w 976"/>
              <a:gd name="T3" fmla="*/ 0 h 583"/>
              <a:gd name="T4" fmla="*/ 583 w 976"/>
              <a:gd name="T5" fmla="*/ 583 h 583"/>
              <a:gd name="T6" fmla="*/ 976 w 976"/>
              <a:gd name="T7" fmla="*/ 583 h 583"/>
              <a:gd name="T8" fmla="*/ 583 w 976"/>
              <a:gd name="T9" fmla="*/ 583 h 583"/>
              <a:gd name="T10" fmla="*/ 0 w 976"/>
              <a:gd name="T1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6" h="583">
                <a:moveTo>
                  <a:pt x="0" y="0"/>
                </a:moveTo>
                <a:lnTo>
                  <a:pt x="0" y="0"/>
                </a:lnTo>
                <a:lnTo>
                  <a:pt x="583" y="583"/>
                </a:lnTo>
                <a:lnTo>
                  <a:pt x="976" y="583"/>
                </a:lnTo>
                <a:lnTo>
                  <a:pt x="583" y="583"/>
                </a:lnTo>
                <a:lnTo>
                  <a:pt x="0" y="0"/>
                </a:lnTo>
                <a:close/>
              </a:path>
            </a:pathLst>
          </a:custGeom>
          <a:solidFill>
            <a:srgbClr val="3786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8" name="Freeform 28"/>
          <p:cNvSpPr/>
          <p:nvPr/>
        </p:nvSpPr>
        <p:spPr bwMode="auto">
          <a:xfrm>
            <a:off x="6386513" y="3636963"/>
            <a:ext cx="1549400" cy="925513"/>
          </a:xfrm>
          <a:custGeom>
            <a:avLst/>
            <a:gdLst>
              <a:gd name="T0" fmla="*/ 0 w 976"/>
              <a:gd name="T1" fmla="*/ 0 h 583"/>
              <a:gd name="T2" fmla="*/ 0 w 976"/>
              <a:gd name="T3" fmla="*/ 0 h 583"/>
              <a:gd name="T4" fmla="*/ 583 w 976"/>
              <a:gd name="T5" fmla="*/ 583 h 583"/>
              <a:gd name="T6" fmla="*/ 976 w 976"/>
              <a:gd name="T7" fmla="*/ 583 h 583"/>
              <a:gd name="T8" fmla="*/ 583 w 976"/>
              <a:gd name="T9" fmla="*/ 583 h 583"/>
              <a:gd name="T10" fmla="*/ 0 w 976"/>
              <a:gd name="T1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6" h="583">
                <a:moveTo>
                  <a:pt x="0" y="0"/>
                </a:moveTo>
                <a:lnTo>
                  <a:pt x="0" y="0"/>
                </a:lnTo>
                <a:lnTo>
                  <a:pt x="583" y="583"/>
                </a:lnTo>
                <a:lnTo>
                  <a:pt x="976" y="583"/>
                </a:lnTo>
                <a:lnTo>
                  <a:pt x="583" y="583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5160963" y="4800601"/>
            <a:ext cx="2054225" cy="687388"/>
          </a:xfrm>
          <a:custGeom>
            <a:avLst/>
            <a:gdLst>
              <a:gd name="T0" fmla="*/ 1255 w 1294"/>
              <a:gd name="T1" fmla="*/ 0 h 433"/>
              <a:gd name="T2" fmla="*/ 1255 w 1294"/>
              <a:gd name="T3" fmla="*/ 343 h 433"/>
              <a:gd name="T4" fmla="*/ 608 w 1294"/>
              <a:gd name="T5" fmla="*/ 53 h 433"/>
              <a:gd name="T6" fmla="*/ 0 w 1294"/>
              <a:gd name="T7" fmla="*/ 327 h 433"/>
              <a:gd name="T8" fmla="*/ 0 w 1294"/>
              <a:gd name="T9" fmla="*/ 433 h 433"/>
              <a:gd name="T10" fmla="*/ 647 w 1294"/>
              <a:gd name="T11" fmla="*/ 143 h 433"/>
              <a:gd name="T12" fmla="*/ 1294 w 1294"/>
              <a:gd name="T13" fmla="*/ 433 h 433"/>
              <a:gd name="T14" fmla="*/ 1294 w 1294"/>
              <a:gd name="T15" fmla="*/ 40 h 433"/>
              <a:gd name="T16" fmla="*/ 1255 w 1294"/>
              <a:gd name="T17" fmla="*/ 0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4" h="433">
                <a:moveTo>
                  <a:pt x="1255" y="0"/>
                </a:moveTo>
                <a:lnTo>
                  <a:pt x="1255" y="343"/>
                </a:lnTo>
                <a:lnTo>
                  <a:pt x="608" y="53"/>
                </a:lnTo>
                <a:lnTo>
                  <a:pt x="0" y="327"/>
                </a:lnTo>
                <a:lnTo>
                  <a:pt x="0" y="433"/>
                </a:lnTo>
                <a:lnTo>
                  <a:pt x="647" y="143"/>
                </a:lnTo>
                <a:lnTo>
                  <a:pt x="1294" y="433"/>
                </a:lnTo>
                <a:lnTo>
                  <a:pt x="1294" y="40"/>
                </a:lnTo>
                <a:lnTo>
                  <a:pt x="1255" y="0"/>
                </a:lnTo>
                <a:close/>
              </a:path>
            </a:pathLst>
          </a:custGeom>
          <a:solidFill>
            <a:srgbClr val="C5CD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0" name="Freeform 30"/>
          <p:cNvSpPr/>
          <p:nvPr/>
        </p:nvSpPr>
        <p:spPr bwMode="auto">
          <a:xfrm>
            <a:off x="5160963" y="4800601"/>
            <a:ext cx="2054225" cy="687388"/>
          </a:xfrm>
          <a:custGeom>
            <a:avLst/>
            <a:gdLst>
              <a:gd name="T0" fmla="*/ 1255 w 1294"/>
              <a:gd name="T1" fmla="*/ 0 h 433"/>
              <a:gd name="T2" fmla="*/ 1255 w 1294"/>
              <a:gd name="T3" fmla="*/ 343 h 433"/>
              <a:gd name="T4" fmla="*/ 608 w 1294"/>
              <a:gd name="T5" fmla="*/ 53 h 433"/>
              <a:gd name="T6" fmla="*/ 0 w 1294"/>
              <a:gd name="T7" fmla="*/ 327 h 433"/>
              <a:gd name="T8" fmla="*/ 0 w 1294"/>
              <a:gd name="T9" fmla="*/ 433 h 433"/>
              <a:gd name="T10" fmla="*/ 647 w 1294"/>
              <a:gd name="T11" fmla="*/ 143 h 433"/>
              <a:gd name="T12" fmla="*/ 1294 w 1294"/>
              <a:gd name="T13" fmla="*/ 433 h 433"/>
              <a:gd name="T14" fmla="*/ 1294 w 1294"/>
              <a:gd name="T15" fmla="*/ 40 h 433"/>
              <a:gd name="T16" fmla="*/ 1255 w 1294"/>
              <a:gd name="T17" fmla="*/ 0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4" h="433">
                <a:moveTo>
                  <a:pt x="1255" y="0"/>
                </a:moveTo>
                <a:lnTo>
                  <a:pt x="1255" y="343"/>
                </a:lnTo>
                <a:lnTo>
                  <a:pt x="608" y="53"/>
                </a:lnTo>
                <a:lnTo>
                  <a:pt x="0" y="327"/>
                </a:lnTo>
                <a:lnTo>
                  <a:pt x="0" y="433"/>
                </a:lnTo>
                <a:lnTo>
                  <a:pt x="647" y="143"/>
                </a:lnTo>
                <a:lnTo>
                  <a:pt x="1294" y="433"/>
                </a:lnTo>
                <a:lnTo>
                  <a:pt x="1294" y="40"/>
                </a:lnTo>
                <a:lnTo>
                  <a:pt x="125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5" name="Freeform 31"/>
          <p:cNvSpPr/>
          <p:nvPr/>
        </p:nvSpPr>
        <p:spPr bwMode="auto">
          <a:xfrm>
            <a:off x="4440238" y="3575051"/>
            <a:ext cx="1485900" cy="987425"/>
          </a:xfrm>
          <a:custGeom>
            <a:avLst/>
            <a:gdLst>
              <a:gd name="T0" fmla="*/ 936 w 936"/>
              <a:gd name="T1" fmla="*/ 0 h 622"/>
              <a:gd name="T2" fmla="*/ 315 w 936"/>
              <a:gd name="T3" fmla="*/ 622 h 622"/>
              <a:gd name="T4" fmla="*/ 0 w 936"/>
              <a:gd name="T5" fmla="*/ 622 h 622"/>
              <a:gd name="T6" fmla="*/ 315 w 936"/>
              <a:gd name="T7" fmla="*/ 622 h 622"/>
              <a:gd name="T8" fmla="*/ 936 w 936"/>
              <a:gd name="T9" fmla="*/ 0 h 622"/>
              <a:gd name="T10" fmla="*/ 936 w 936"/>
              <a:gd name="T11" fmla="*/ 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6" h="622">
                <a:moveTo>
                  <a:pt x="936" y="0"/>
                </a:moveTo>
                <a:lnTo>
                  <a:pt x="315" y="622"/>
                </a:lnTo>
                <a:lnTo>
                  <a:pt x="0" y="622"/>
                </a:lnTo>
                <a:lnTo>
                  <a:pt x="315" y="622"/>
                </a:lnTo>
                <a:lnTo>
                  <a:pt x="936" y="0"/>
                </a:lnTo>
                <a:lnTo>
                  <a:pt x="936" y="0"/>
                </a:lnTo>
                <a:close/>
              </a:path>
            </a:pathLst>
          </a:custGeom>
          <a:solidFill>
            <a:srgbClr val="A958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7" name="Freeform 32"/>
          <p:cNvSpPr/>
          <p:nvPr/>
        </p:nvSpPr>
        <p:spPr bwMode="auto">
          <a:xfrm>
            <a:off x="4440238" y="3575051"/>
            <a:ext cx="1485900" cy="987425"/>
          </a:xfrm>
          <a:custGeom>
            <a:avLst/>
            <a:gdLst>
              <a:gd name="T0" fmla="*/ 936 w 936"/>
              <a:gd name="T1" fmla="*/ 0 h 622"/>
              <a:gd name="T2" fmla="*/ 315 w 936"/>
              <a:gd name="T3" fmla="*/ 622 h 622"/>
              <a:gd name="T4" fmla="*/ 0 w 936"/>
              <a:gd name="T5" fmla="*/ 622 h 622"/>
              <a:gd name="T6" fmla="*/ 315 w 936"/>
              <a:gd name="T7" fmla="*/ 622 h 622"/>
              <a:gd name="T8" fmla="*/ 936 w 936"/>
              <a:gd name="T9" fmla="*/ 0 h 622"/>
              <a:gd name="T10" fmla="*/ 936 w 936"/>
              <a:gd name="T11" fmla="*/ 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6" h="622">
                <a:moveTo>
                  <a:pt x="936" y="0"/>
                </a:moveTo>
                <a:lnTo>
                  <a:pt x="315" y="622"/>
                </a:lnTo>
                <a:lnTo>
                  <a:pt x="0" y="622"/>
                </a:lnTo>
                <a:lnTo>
                  <a:pt x="315" y="622"/>
                </a:lnTo>
                <a:lnTo>
                  <a:pt x="936" y="0"/>
                </a:lnTo>
                <a:lnTo>
                  <a:pt x="93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4" name="文本框 51"/>
          <p:cNvSpPr txBox="1">
            <a:spLocks noChangeArrowheads="1"/>
          </p:cNvSpPr>
          <p:nvPr/>
        </p:nvSpPr>
        <p:spPr bwMode="auto">
          <a:xfrm>
            <a:off x="2203267" y="2099874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1051549" y="2380770"/>
            <a:ext cx="258354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7" name="文本框 51"/>
          <p:cNvSpPr txBox="1">
            <a:spLocks noChangeArrowheads="1"/>
          </p:cNvSpPr>
          <p:nvPr/>
        </p:nvSpPr>
        <p:spPr bwMode="auto">
          <a:xfrm>
            <a:off x="8740524" y="2092617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8720921" y="2388027"/>
            <a:ext cx="258354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0" name="文本框 51"/>
          <p:cNvSpPr txBox="1">
            <a:spLocks noChangeArrowheads="1"/>
          </p:cNvSpPr>
          <p:nvPr/>
        </p:nvSpPr>
        <p:spPr bwMode="auto">
          <a:xfrm>
            <a:off x="2203267" y="4243468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1051549" y="4524364"/>
            <a:ext cx="258354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3" name="文本框 51"/>
          <p:cNvSpPr txBox="1">
            <a:spLocks noChangeArrowheads="1"/>
          </p:cNvSpPr>
          <p:nvPr/>
        </p:nvSpPr>
        <p:spPr bwMode="auto">
          <a:xfrm>
            <a:off x="8740524" y="4236211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8720921" y="4531621"/>
            <a:ext cx="258354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2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44" name="图片 4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45" name="图片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8064" y="2147375"/>
            <a:ext cx="7700340" cy="419640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198008" y="2519020"/>
            <a:ext cx="7861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93B0C1"/>
                </a:solidFill>
                <a:cs typeface="+mn-ea"/>
                <a:sym typeface="+mn-lt"/>
              </a:rPr>
              <a:t>感谢您的聆听</a:t>
            </a:r>
          </a:p>
        </p:txBody>
      </p:sp>
      <p:sp>
        <p:nvSpPr>
          <p:cNvPr id="6" name="文本框 136"/>
          <p:cNvSpPr txBox="1"/>
          <p:nvPr/>
        </p:nvSpPr>
        <p:spPr>
          <a:xfrm>
            <a:off x="5235527" y="3623028"/>
            <a:ext cx="586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答辩模版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/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毕业设计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/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学术报告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/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开题报告通用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PPT</a:t>
            </a:r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108" name="组合 107"/>
          <p:cNvGrpSpPr/>
          <p:nvPr/>
        </p:nvGrpSpPr>
        <p:grpSpPr>
          <a:xfrm>
            <a:off x="7332276" y="426737"/>
            <a:ext cx="4654352" cy="950364"/>
            <a:chOff x="7439188" y="141436"/>
            <a:chExt cx="4654352" cy="950364"/>
          </a:xfrm>
        </p:grpSpPr>
        <p:sp>
          <p:nvSpPr>
            <p:cNvPr id="9" name="Freeform 1029"/>
            <p:cNvSpPr>
              <a:spLocks noEditPoints="1"/>
            </p:cNvSpPr>
            <p:nvPr/>
          </p:nvSpPr>
          <p:spPr bwMode="auto">
            <a:xfrm>
              <a:off x="7439188" y="156666"/>
              <a:ext cx="895536" cy="913812"/>
            </a:xfrm>
            <a:custGeom>
              <a:avLst/>
              <a:gdLst>
                <a:gd name="T0" fmla="*/ 60 w 124"/>
                <a:gd name="T1" fmla="*/ 1 h 124"/>
                <a:gd name="T2" fmla="*/ 104 w 124"/>
                <a:gd name="T3" fmla="*/ 18 h 124"/>
                <a:gd name="T4" fmla="*/ 123 w 124"/>
                <a:gd name="T5" fmla="*/ 60 h 124"/>
                <a:gd name="T6" fmla="*/ 119 w 124"/>
                <a:gd name="T7" fmla="*/ 86 h 124"/>
                <a:gd name="T8" fmla="*/ 89 w 124"/>
                <a:gd name="T9" fmla="*/ 118 h 124"/>
                <a:gd name="T10" fmla="*/ 65 w 124"/>
                <a:gd name="T11" fmla="*/ 124 h 124"/>
                <a:gd name="T12" fmla="*/ 20 w 124"/>
                <a:gd name="T13" fmla="*/ 107 h 124"/>
                <a:gd name="T14" fmla="*/ 7 w 124"/>
                <a:gd name="T15" fmla="*/ 89 h 124"/>
                <a:gd name="T16" fmla="*/ 1 w 124"/>
                <a:gd name="T17" fmla="*/ 65 h 124"/>
                <a:gd name="T18" fmla="*/ 18 w 124"/>
                <a:gd name="T19" fmla="*/ 21 h 124"/>
                <a:gd name="T20" fmla="*/ 53 w 124"/>
                <a:gd name="T21" fmla="*/ 2 h 124"/>
                <a:gd name="T22" fmla="*/ 60 w 124"/>
                <a:gd name="T23" fmla="*/ 1 h 124"/>
                <a:gd name="T24" fmla="*/ 20 w 124"/>
                <a:gd name="T25" fmla="*/ 21 h 124"/>
                <a:gd name="T26" fmla="*/ 3 w 124"/>
                <a:gd name="T27" fmla="*/ 63 h 124"/>
                <a:gd name="T28" fmla="*/ 8 w 124"/>
                <a:gd name="T29" fmla="*/ 87 h 124"/>
                <a:gd name="T30" fmla="*/ 21 w 124"/>
                <a:gd name="T31" fmla="*/ 105 h 124"/>
                <a:gd name="T32" fmla="*/ 63 w 124"/>
                <a:gd name="T33" fmla="*/ 122 h 124"/>
                <a:gd name="T34" fmla="*/ 87 w 124"/>
                <a:gd name="T35" fmla="*/ 116 h 124"/>
                <a:gd name="T36" fmla="*/ 104 w 124"/>
                <a:gd name="T37" fmla="*/ 104 h 124"/>
                <a:gd name="T38" fmla="*/ 116 w 124"/>
                <a:gd name="T39" fmla="*/ 87 h 124"/>
                <a:gd name="T40" fmla="*/ 122 w 124"/>
                <a:gd name="T41" fmla="*/ 62 h 124"/>
                <a:gd name="T42" fmla="*/ 116 w 124"/>
                <a:gd name="T43" fmla="*/ 38 h 124"/>
                <a:gd name="T44" fmla="*/ 86 w 124"/>
                <a:gd name="T45" fmla="*/ 8 h 124"/>
                <a:gd name="T46" fmla="*/ 62 w 124"/>
                <a:gd name="T47" fmla="*/ 3 h 124"/>
                <a:gd name="T48" fmla="*/ 20 w 124"/>
                <a:gd name="T49" fmla="*/ 2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124">
                  <a:moveTo>
                    <a:pt x="60" y="1"/>
                  </a:moveTo>
                  <a:cubicBezTo>
                    <a:pt x="80" y="0"/>
                    <a:pt x="94" y="9"/>
                    <a:pt x="104" y="18"/>
                  </a:cubicBezTo>
                  <a:cubicBezTo>
                    <a:pt x="115" y="28"/>
                    <a:pt x="123" y="41"/>
                    <a:pt x="123" y="60"/>
                  </a:cubicBezTo>
                  <a:cubicBezTo>
                    <a:pt x="124" y="70"/>
                    <a:pt x="122" y="79"/>
                    <a:pt x="119" y="86"/>
                  </a:cubicBezTo>
                  <a:cubicBezTo>
                    <a:pt x="113" y="100"/>
                    <a:pt x="103" y="111"/>
                    <a:pt x="89" y="118"/>
                  </a:cubicBezTo>
                  <a:cubicBezTo>
                    <a:pt x="82" y="121"/>
                    <a:pt x="74" y="123"/>
                    <a:pt x="65" y="124"/>
                  </a:cubicBezTo>
                  <a:cubicBezTo>
                    <a:pt x="45" y="124"/>
                    <a:pt x="31" y="117"/>
                    <a:pt x="20" y="107"/>
                  </a:cubicBezTo>
                  <a:cubicBezTo>
                    <a:pt x="15" y="102"/>
                    <a:pt x="11" y="96"/>
                    <a:pt x="7" y="89"/>
                  </a:cubicBezTo>
                  <a:cubicBezTo>
                    <a:pt x="4" y="83"/>
                    <a:pt x="1" y="75"/>
                    <a:pt x="1" y="65"/>
                  </a:cubicBezTo>
                  <a:cubicBezTo>
                    <a:pt x="0" y="45"/>
                    <a:pt x="8" y="31"/>
                    <a:pt x="18" y="21"/>
                  </a:cubicBezTo>
                  <a:cubicBezTo>
                    <a:pt x="26" y="12"/>
                    <a:pt x="38" y="4"/>
                    <a:pt x="53" y="2"/>
                  </a:cubicBezTo>
                  <a:cubicBezTo>
                    <a:pt x="55" y="2"/>
                    <a:pt x="58" y="1"/>
                    <a:pt x="60" y="1"/>
                  </a:cubicBezTo>
                  <a:close/>
                  <a:moveTo>
                    <a:pt x="20" y="21"/>
                  </a:moveTo>
                  <a:cubicBezTo>
                    <a:pt x="10" y="31"/>
                    <a:pt x="3" y="44"/>
                    <a:pt x="3" y="63"/>
                  </a:cubicBezTo>
                  <a:cubicBezTo>
                    <a:pt x="3" y="73"/>
                    <a:pt x="5" y="80"/>
                    <a:pt x="8" y="87"/>
                  </a:cubicBezTo>
                  <a:cubicBezTo>
                    <a:pt x="12" y="94"/>
                    <a:pt x="16" y="100"/>
                    <a:pt x="21" y="105"/>
                  </a:cubicBezTo>
                  <a:cubicBezTo>
                    <a:pt x="31" y="114"/>
                    <a:pt x="44" y="122"/>
                    <a:pt x="63" y="122"/>
                  </a:cubicBezTo>
                  <a:cubicBezTo>
                    <a:pt x="72" y="122"/>
                    <a:pt x="80" y="120"/>
                    <a:pt x="87" y="116"/>
                  </a:cubicBezTo>
                  <a:cubicBezTo>
                    <a:pt x="94" y="113"/>
                    <a:pt x="99" y="109"/>
                    <a:pt x="104" y="104"/>
                  </a:cubicBezTo>
                  <a:cubicBezTo>
                    <a:pt x="109" y="99"/>
                    <a:pt x="113" y="94"/>
                    <a:pt x="116" y="87"/>
                  </a:cubicBezTo>
                  <a:cubicBezTo>
                    <a:pt x="120" y="80"/>
                    <a:pt x="122" y="71"/>
                    <a:pt x="122" y="62"/>
                  </a:cubicBezTo>
                  <a:cubicBezTo>
                    <a:pt x="121" y="53"/>
                    <a:pt x="119" y="45"/>
                    <a:pt x="116" y="38"/>
                  </a:cubicBezTo>
                  <a:cubicBezTo>
                    <a:pt x="110" y="25"/>
                    <a:pt x="100" y="14"/>
                    <a:pt x="86" y="8"/>
                  </a:cubicBezTo>
                  <a:cubicBezTo>
                    <a:pt x="80" y="5"/>
                    <a:pt x="71" y="3"/>
                    <a:pt x="62" y="3"/>
                  </a:cubicBezTo>
                  <a:cubicBezTo>
                    <a:pt x="43" y="3"/>
                    <a:pt x="30" y="11"/>
                    <a:pt x="20" y="2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1030"/>
            <p:cNvSpPr/>
            <p:nvPr/>
          </p:nvSpPr>
          <p:spPr bwMode="auto">
            <a:xfrm>
              <a:off x="7856496" y="193219"/>
              <a:ext cx="51783" cy="67013"/>
            </a:xfrm>
            <a:custGeom>
              <a:avLst/>
              <a:gdLst>
                <a:gd name="T0" fmla="*/ 6 w 7"/>
                <a:gd name="T1" fmla="*/ 3 h 9"/>
                <a:gd name="T2" fmla="*/ 5 w 7"/>
                <a:gd name="T3" fmla="*/ 3 h 9"/>
                <a:gd name="T4" fmla="*/ 3 w 7"/>
                <a:gd name="T5" fmla="*/ 3 h 9"/>
                <a:gd name="T6" fmla="*/ 7 w 7"/>
                <a:gd name="T7" fmla="*/ 5 h 9"/>
                <a:gd name="T8" fmla="*/ 1 w 7"/>
                <a:gd name="T9" fmla="*/ 5 h 9"/>
                <a:gd name="T10" fmla="*/ 3 w 7"/>
                <a:gd name="T11" fmla="*/ 5 h 9"/>
                <a:gd name="T12" fmla="*/ 5 w 7"/>
                <a:gd name="T13" fmla="*/ 6 h 9"/>
                <a:gd name="T14" fmla="*/ 1 w 7"/>
                <a:gd name="T15" fmla="*/ 2 h 9"/>
                <a:gd name="T16" fmla="*/ 6 w 7"/>
                <a:gd name="T17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9">
                  <a:moveTo>
                    <a:pt x="6" y="3"/>
                  </a:moveTo>
                  <a:cubicBezTo>
                    <a:pt x="6" y="3"/>
                    <a:pt x="5" y="3"/>
                    <a:pt x="5" y="3"/>
                  </a:cubicBezTo>
                  <a:cubicBezTo>
                    <a:pt x="4" y="3"/>
                    <a:pt x="3" y="2"/>
                    <a:pt x="3" y="3"/>
                  </a:cubicBezTo>
                  <a:cubicBezTo>
                    <a:pt x="4" y="4"/>
                    <a:pt x="6" y="3"/>
                    <a:pt x="7" y="5"/>
                  </a:cubicBezTo>
                  <a:cubicBezTo>
                    <a:pt x="7" y="8"/>
                    <a:pt x="1" y="9"/>
                    <a:pt x="1" y="5"/>
                  </a:cubicBezTo>
                  <a:cubicBezTo>
                    <a:pt x="1" y="6"/>
                    <a:pt x="2" y="5"/>
                    <a:pt x="3" y="5"/>
                  </a:cubicBezTo>
                  <a:cubicBezTo>
                    <a:pt x="3" y="6"/>
                    <a:pt x="4" y="7"/>
                    <a:pt x="5" y="6"/>
                  </a:cubicBezTo>
                  <a:cubicBezTo>
                    <a:pt x="4" y="4"/>
                    <a:pt x="0" y="5"/>
                    <a:pt x="1" y="2"/>
                  </a:cubicBezTo>
                  <a:cubicBezTo>
                    <a:pt x="1" y="1"/>
                    <a:pt x="6" y="0"/>
                    <a:pt x="6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Freeform 1031"/>
            <p:cNvSpPr/>
            <p:nvPr/>
          </p:nvSpPr>
          <p:spPr bwMode="auto">
            <a:xfrm>
              <a:off x="7807759" y="208449"/>
              <a:ext cx="21322" cy="51783"/>
            </a:xfrm>
            <a:custGeom>
              <a:avLst/>
              <a:gdLst>
                <a:gd name="T0" fmla="*/ 3 w 3"/>
                <a:gd name="T1" fmla="*/ 0 h 7"/>
                <a:gd name="T2" fmla="*/ 3 w 3"/>
                <a:gd name="T3" fmla="*/ 1 h 7"/>
                <a:gd name="T4" fmla="*/ 2 w 3"/>
                <a:gd name="T5" fmla="*/ 1 h 7"/>
                <a:gd name="T6" fmla="*/ 3 w 3"/>
                <a:gd name="T7" fmla="*/ 2 h 7"/>
                <a:gd name="T8" fmla="*/ 3 w 3"/>
                <a:gd name="T9" fmla="*/ 3 h 7"/>
                <a:gd name="T10" fmla="*/ 3 w 3"/>
                <a:gd name="T11" fmla="*/ 3 h 7"/>
                <a:gd name="T12" fmla="*/ 3 w 3"/>
                <a:gd name="T13" fmla="*/ 6 h 7"/>
                <a:gd name="T14" fmla="*/ 1 w 3"/>
                <a:gd name="T15" fmla="*/ 7 h 7"/>
                <a:gd name="T16" fmla="*/ 1 w 3"/>
                <a:gd name="T17" fmla="*/ 3 h 7"/>
                <a:gd name="T18" fmla="*/ 0 w 3"/>
                <a:gd name="T19" fmla="*/ 3 h 7"/>
                <a:gd name="T20" fmla="*/ 0 w 3"/>
                <a:gd name="T21" fmla="*/ 2 h 7"/>
                <a:gd name="T22" fmla="*/ 0 w 3"/>
                <a:gd name="T23" fmla="*/ 2 h 7"/>
                <a:gd name="T24" fmla="*/ 3 w 3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cubicBezTo>
                    <a:pt x="3" y="0"/>
                    <a:pt x="3" y="0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2"/>
                    <a:pt x="3" y="1"/>
                    <a:pt x="3" y="2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5"/>
                    <a:pt x="3" y="6"/>
                  </a:cubicBezTo>
                  <a:cubicBezTo>
                    <a:pt x="3" y="6"/>
                    <a:pt x="2" y="6"/>
                    <a:pt x="1" y="7"/>
                  </a:cubicBezTo>
                  <a:cubicBezTo>
                    <a:pt x="1" y="5"/>
                    <a:pt x="1" y="4"/>
                    <a:pt x="1" y="3"/>
                  </a:cubicBezTo>
                  <a:cubicBezTo>
                    <a:pt x="0" y="3"/>
                    <a:pt x="0" y="4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2" y="0"/>
                    <a:pt x="3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Freeform 1032"/>
            <p:cNvSpPr/>
            <p:nvPr/>
          </p:nvSpPr>
          <p:spPr bwMode="auto">
            <a:xfrm>
              <a:off x="7960061" y="208449"/>
              <a:ext cx="21322" cy="15230"/>
            </a:xfrm>
            <a:custGeom>
              <a:avLst/>
              <a:gdLst>
                <a:gd name="T0" fmla="*/ 3 w 3"/>
                <a:gd name="T1" fmla="*/ 1 h 2"/>
                <a:gd name="T2" fmla="*/ 2 w 3"/>
                <a:gd name="T3" fmla="*/ 2 h 2"/>
                <a:gd name="T4" fmla="*/ 1 w 3"/>
                <a:gd name="T5" fmla="*/ 1 h 2"/>
                <a:gd name="T6" fmla="*/ 3 w 3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1"/>
                  </a:moveTo>
                  <a:cubicBezTo>
                    <a:pt x="3" y="1"/>
                    <a:pt x="2" y="1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0" y="0"/>
                    <a:pt x="2" y="0"/>
                    <a:pt x="3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Freeform 1033"/>
            <p:cNvSpPr/>
            <p:nvPr/>
          </p:nvSpPr>
          <p:spPr bwMode="auto">
            <a:xfrm>
              <a:off x="7902186" y="214541"/>
              <a:ext cx="48737" cy="45691"/>
            </a:xfrm>
            <a:custGeom>
              <a:avLst/>
              <a:gdLst>
                <a:gd name="T0" fmla="*/ 7 w 7"/>
                <a:gd name="T1" fmla="*/ 2 h 6"/>
                <a:gd name="T2" fmla="*/ 5 w 7"/>
                <a:gd name="T3" fmla="*/ 2 h 6"/>
                <a:gd name="T4" fmla="*/ 4 w 7"/>
                <a:gd name="T5" fmla="*/ 4 h 6"/>
                <a:gd name="T6" fmla="*/ 5 w 7"/>
                <a:gd name="T7" fmla="*/ 3 h 6"/>
                <a:gd name="T8" fmla="*/ 7 w 7"/>
                <a:gd name="T9" fmla="*/ 4 h 6"/>
                <a:gd name="T10" fmla="*/ 2 w 7"/>
                <a:gd name="T11" fmla="*/ 4 h 6"/>
                <a:gd name="T12" fmla="*/ 5 w 7"/>
                <a:gd name="T13" fmla="*/ 0 h 6"/>
                <a:gd name="T14" fmla="*/ 7 w 7"/>
                <a:gd name="T1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6">
                  <a:moveTo>
                    <a:pt x="7" y="2"/>
                  </a:moveTo>
                  <a:cubicBezTo>
                    <a:pt x="6" y="2"/>
                    <a:pt x="6" y="2"/>
                    <a:pt x="5" y="2"/>
                  </a:cubicBezTo>
                  <a:cubicBezTo>
                    <a:pt x="4" y="0"/>
                    <a:pt x="2" y="3"/>
                    <a:pt x="4" y="4"/>
                  </a:cubicBezTo>
                  <a:cubicBezTo>
                    <a:pt x="5" y="4"/>
                    <a:pt x="5" y="3"/>
                    <a:pt x="5" y="3"/>
                  </a:cubicBezTo>
                  <a:cubicBezTo>
                    <a:pt x="6" y="3"/>
                    <a:pt x="6" y="3"/>
                    <a:pt x="7" y="4"/>
                  </a:cubicBezTo>
                  <a:cubicBezTo>
                    <a:pt x="6" y="5"/>
                    <a:pt x="4" y="6"/>
                    <a:pt x="2" y="4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6" y="0"/>
                    <a:pt x="7" y="1"/>
                    <a:pt x="7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Freeform 1034"/>
            <p:cNvSpPr/>
            <p:nvPr/>
          </p:nvSpPr>
          <p:spPr bwMode="auto">
            <a:xfrm>
              <a:off x="7960061" y="223679"/>
              <a:ext cx="12184" cy="36552"/>
            </a:xfrm>
            <a:custGeom>
              <a:avLst/>
              <a:gdLst>
                <a:gd name="T0" fmla="*/ 1 w 2"/>
                <a:gd name="T1" fmla="*/ 0 h 5"/>
                <a:gd name="T2" fmla="*/ 2 w 2"/>
                <a:gd name="T3" fmla="*/ 0 h 5"/>
                <a:gd name="T4" fmla="*/ 1 w 2"/>
                <a:gd name="T5" fmla="*/ 5 h 5"/>
                <a:gd name="T6" fmla="*/ 0 w 2"/>
                <a:gd name="T7" fmla="*/ 4 h 5"/>
                <a:gd name="T8" fmla="*/ 1 w 2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5">
                  <a:moveTo>
                    <a:pt x="1" y="0"/>
                  </a:moveTo>
                  <a:cubicBezTo>
                    <a:pt x="1" y="0"/>
                    <a:pt x="2" y="0"/>
                    <a:pt x="2" y="0"/>
                  </a:cubicBezTo>
                  <a:cubicBezTo>
                    <a:pt x="2" y="2"/>
                    <a:pt x="2" y="3"/>
                    <a:pt x="1" y="5"/>
                  </a:cubicBezTo>
                  <a:cubicBezTo>
                    <a:pt x="1" y="5"/>
                    <a:pt x="0" y="5"/>
                    <a:pt x="0" y="4"/>
                  </a:cubicBezTo>
                  <a:cubicBezTo>
                    <a:pt x="0" y="3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Freeform 1035"/>
            <p:cNvSpPr>
              <a:spLocks noEditPoints="1"/>
            </p:cNvSpPr>
            <p:nvPr/>
          </p:nvSpPr>
          <p:spPr bwMode="auto">
            <a:xfrm>
              <a:off x="7755976" y="223679"/>
              <a:ext cx="57875" cy="48737"/>
            </a:xfrm>
            <a:custGeom>
              <a:avLst/>
              <a:gdLst>
                <a:gd name="T0" fmla="*/ 4 w 8"/>
                <a:gd name="T1" fmla="*/ 1 h 7"/>
                <a:gd name="T2" fmla="*/ 7 w 8"/>
                <a:gd name="T3" fmla="*/ 4 h 7"/>
                <a:gd name="T4" fmla="*/ 2 w 8"/>
                <a:gd name="T5" fmla="*/ 2 h 7"/>
                <a:gd name="T6" fmla="*/ 4 w 8"/>
                <a:gd name="T7" fmla="*/ 1 h 7"/>
                <a:gd name="T8" fmla="*/ 4 w 8"/>
                <a:gd name="T9" fmla="*/ 4 h 7"/>
                <a:gd name="T10" fmla="*/ 5 w 8"/>
                <a:gd name="T11" fmla="*/ 2 h 7"/>
                <a:gd name="T12" fmla="*/ 4 w 8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7">
                  <a:moveTo>
                    <a:pt x="4" y="1"/>
                  </a:moveTo>
                  <a:cubicBezTo>
                    <a:pt x="6" y="0"/>
                    <a:pt x="8" y="2"/>
                    <a:pt x="7" y="4"/>
                  </a:cubicBezTo>
                  <a:cubicBezTo>
                    <a:pt x="6" y="7"/>
                    <a:pt x="0" y="6"/>
                    <a:pt x="2" y="2"/>
                  </a:cubicBezTo>
                  <a:cubicBezTo>
                    <a:pt x="2" y="2"/>
                    <a:pt x="3" y="1"/>
                    <a:pt x="4" y="1"/>
                  </a:cubicBezTo>
                  <a:close/>
                  <a:moveTo>
                    <a:pt x="4" y="4"/>
                  </a:moveTo>
                  <a:cubicBezTo>
                    <a:pt x="5" y="4"/>
                    <a:pt x="5" y="3"/>
                    <a:pt x="5" y="2"/>
                  </a:cubicBezTo>
                  <a:cubicBezTo>
                    <a:pt x="3" y="1"/>
                    <a:pt x="3" y="4"/>
                    <a:pt x="4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Freeform 1036"/>
            <p:cNvSpPr>
              <a:spLocks noEditPoints="1"/>
            </p:cNvSpPr>
            <p:nvPr/>
          </p:nvSpPr>
          <p:spPr bwMode="auto">
            <a:xfrm>
              <a:off x="7966153" y="223679"/>
              <a:ext cx="57875" cy="57875"/>
            </a:xfrm>
            <a:custGeom>
              <a:avLst/>
              <a:gdLst>
                <a:gd name="T0" fmla="*/ 7 w 8"/>
                <a:gd name="T1" fmla="*/ 5 h 8"/>
                <a:gd name="T2" fmla="*/ 3 w 8"/>
                <a:gd name="T3" fmla="*/ 4 h 8"/>
                <a:gd name="T4" fmla="*/ 4 w 8"/>
                <a:gd name="T5" fmla="*/ 5 h 8"/>
                <a:gd name="T6" fmla="*/ 6 w 8"/>
                <a:gd name="T7" fmla="*/ 5 h 8"/>
                <a:gd name="T8" fmla="*/ 2 w 8"/>
                <a:gd name="T9" fmla="*/ 2 h 8"/>
                <a:gd name="T10" fmla="*/ 7 w 8"/>
                <a:gd name="T11" fmla="*/ 5 h 8"/>
                <a:gd name="T12" fmla="*/ 4 w 8"/>
                <a:gd name="T13" fmla="*/ 3 h 8"/>
                <a:gd name="T14" fmla="*/ 5 w 8"/>
                <a:gd name="T15" fmla="*/ 3 h 8"/>
                <a:gd name="T16" fmla="*/ 4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7" y="5"/>
                  </a:moveTo>
                  <a:cubicBezTo>
                    <a:pt x="6" y="4"/>
                    <a:pt x="5" y="4"/>
                    <a:pt x="3" y="4"/>
                  </a:cubicBezTo>
                  <a:cubicBezTo>
                    <a:pt x="3" y="4"/>
                    <a:pt x="4" y="5"/>
                    <a:pt x="4" y="5"/>
                  </a:cubicBezTo>
                  <a:cubicBezTo>
                    <a:pt x="5" y="4"/>
                    <a:pt x="6" y="5"/>
                    <a:pt x="6" y="5"/>
                  </a:cubicBezTo>
                  <a:cubicBezTo>
                    <a:pt x="4" y="8"/>
                    <a:pt x="0" y="4"/>
                    <a:pt x="2" y="2"/>
                  </a:cubicBezTo>
                  <a:cubicBezTo>
                    <a:pt x="4" y="0"/>
                    <a:pt x="8" y="2"/>
                    <a:pt x="7" y="5"/>
                  </a:cubicBezTo>
                  <a:close/>
                  <a:moveTo>
                    <a:pt x="4" y="3"/>
                  </a:moveTo>
                  <a:cubicBezTo>
                    <a:pt x="4" y="3"/>
                    <a:pt x="5" y="3"/>
                    <a:pt x="5" y="3"/>
                  </a:cubicBezTo>
                  <a:cubicBezTo>
                    <a:pt x="5" y="2"/>
                    <a:pt x="4" y="2"/>
                    <a:pt x="4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Freeform 1037"/>
            <p:cNvSpPr/>
            <p:nvPr/>
          </p:nvSpPr>
          <p:spPr bwMode="auto">
            <a:xfrm>
              <a:off x="8017936" y="235863"/>
              <a:ext cx="48737" cy="51783"/>
            </a:xfrm>
            <a:custGeom>
              <a:avLst/>
              <a:gdLst>
                <a:gd name="T0" fmla="*/ 2 w 7"/>
                <a:gd name="T1" fmla="*/ 0 h 7"/>
                <a:gd name="T2" fmla="*/ 3 w 7"/>
                <a:gd name="T3" fmla="*/ 1 h 7"/>
                <a:gd name="T4" fmla="*/ 3 w 7"/>
                <a:gd name="T5" fmla="*/ 2 h 7"/>
                <a:gd name="T6" fmla="*/ 5 w 7"/>
                <a:gd name="T7" fmla="*/ 2 h 7"/>
                <a:gd name="T8" fmla="*/ 5 w 7"/>
                <a:gd name="T9" fmla="*/ 7 h 7"/>
                <a:gd name="T10" fmla="*/ 3 w 7"/>
                <a:gd name="T11" fmla="*/ 6 h 7"/>
                <a:gd name="T12" fmla="*/ 3 w 7"/>
                <a:gd name="T13" fmla="*/ 3 h 7"/>
                <a:gd name="T14" fmla="*/ 2 w 7"/>
                <a:gd name="T15" fmla="*/ 5 h 7"/>
                <a:gd name="T16" fmla="*/ 0 w 7"/>
                <a:gd name="T17" fmla="*/ 5 h 7"/>
                <a:gd name="T18" fmla="*/ 2 w 7"/>
                <a:gd name="T1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7">
                  <a:moveTo>
                    <a:pt x="2" y="0"/>
                  </a:moveTo>
                  <a:cubicBezTo>
                    <a:pt x="2" y="1"/>
                    <a:pt x="3" y="1"/>
                    <a:pt x="3" y="1"/>
                  </a:cubicBezTo>
                  <a:cubicBezTo>
                    <a:pt x="4" y="1"/>
                    <a:pt x="3" y="1"/>
                    <a:pt x="3" y="2"/>
                  </a:cubicBezTo>
                  <a:cubicBezTo>
                    <a:pt x="4" y="2"/>
                    <a:pt x="4" y="1"/>
                    <a:pt x="5" y="2"/>
                  </a:cubicBezTo>
                  <a:cubicBezTo>
                    <a:pt x="7" y="2"/>
                    <a:pt x="5" y="5"/>
                    <a:pt x="5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5"/>
                    <a:pt x="5" y="3"/>
                    <a:pt x="3" y="3"/>
                  </a:cubicBezTo>
                  <a:cubicBezTo>
                    <a:pt x="2" y="3"/>
                    <a:pt x="2" y="5"/>
                    <a:pt x="2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1" y="3"/>
                    <a:pt x="1" y="2"/>
                    <a:pt x="2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Freeform 1038"/>
            <p:cNvSpPr/>
            <p:nvPr/>
          </p:nvSpPr>
          <p:spPr bwMode="auto">
            <a:xfrm>
              <a:off x="7698102" y="245001"/>
              <a:ext cx="51783" cy="57875"/>
            </a:xfrm>
            <a:custGeom>
              <a:avLst/>
              <a:gdLst>
                <a:gd name="T0" fmla="*/ 5 w 7"/>
                <a:gd name="T1" fmla="*/ 0 h 8"/>
                <a:gd name="T2" fmla="*/ 3 w 7"/>
                <a:gd name="T3" fmla="*/ 8 h 8"/>
                <a:gd name="T4" fmla="*/ 3 w 7"/>
                <a:gd name="T5" fmla="*/ 7 h 8"/>
                <a:gd name="T6" fmla="*/ 0 w 7"/>
                <a:gd name="T7" fmla="*/ 2 h 8"/>
                <a:gd name="T8" fmla="*/ 2 w 7"/>
                <a:gd name="T9" fmla="*/ 2 h 8"/>
                <a:gd name="T10" fmla="*/ 4 w 7"/>
                <a:gd name="T11" fmla="*/ 4 h 8"/>
                <a:gd name="T12" fmla="*/ 4 w 7"/>
                <a:gd name="T13" fmla="*/ 1 h 8"/>
                <a:gd name="T14" fmla="*/ 5 w 7"/>
                <a:gd name="T1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8">
                  <a:moveTo>
                    <a:pt x="5" y="0"/>
                  </a:moveTo>
                  <a:cubicBezTo>
                    <a:pt x="5" y="3"/>
                    <a:pt x="7" y="8"/>
                    <a:pt x="3" y="8"/>
                  </a:cubicBezTo>
                  <a:cubicBezTo>
                    <a:pt x="3" y="8"/>
                    <a:pt x="3" y="7"/>
                    <a:pt x="3" y="7"/>
                  </a:cubicBezTo>
                  <a:cubicBezTo>
                    <a:pt x="6" y="6"/>
                    <a:pt x="1" y="4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3" y="2"/>
                    <a:pt x="3" y="3"/>
                    <a:pt x="4" y="4"/>
                  </a:cubicBezTo>
                  <a:cubicBezTo>
                    <a:pt x="4" y="3"/>
                    <a:pt x="4" y="2"/>
                    <a:pt x="4" y="1"/>
                  </a:cubicBezTo>
                  <a:cubicBezTo>
                    <a:pt x="4" y="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Freeform 1039"/>
            <p:cNvSpPr/>
            <p:nvPr/>
          </p:nvSpPr>
          <p:spPr bwMode="auto">
            <a:xfrm>
              <a:off x="7676779" y="260232"/>
              <a:ext cx="36553" cy="42645"/>
            </a:xfrm>
            <a:custGeom>
              <a:avLst/>
              <a:gdLst>
                <a:gd name="T0" fmla="*/ 1 w 5"/>
                <a:gd name="T1" fmla="*/ 0 h 6"/>
                <a:gd name="T2" fmla="*/ 2 w 5"/>
                <a:gd name="T3" fmla="*/ 1 h 6"/>
                <a:gd name="T4" fmla="*/ 3 w 5"/>
                <a:gd name="T5" fmla="*/ 1 h 6"/>
                <a:gd name="T6" fmla="*/ 3 w 5"/>
                <a:gd name="T7" fmla="*/ 2 h 6"/>
                <a:gd name="T8" fmla="*/ 3 w 5"/>
                <a:gd name="T9" fmla="*/ 2 h 6"/>
                <a:gd name="T10" fmla="*/ 4 w 5"/>
                <a:gd name="T11" fmla="*/ 4 h 6"/>
                <a:gd name="T12" fmla="*/ 4 w 5"/>
                <a:gd name="T13" fmla="*/ 4 h 6"/>
                <a:gd name="T14" fmla="*/ 5 w 5"/>
                <a:gd name="T15" fmla="*/ 5 h 6"/>
                <a:gd name="T16" fmla="*/ 3 w 5"/>
                <a:gd name="T17" fmla="*/ 6 h 6"/>
                <a:gd name="T18" fmla="*/ 1 w 5"/>
                <a:gd name="T19" fmla="*/ 3 h 6"/>
                <a:gd name="T20" fmla="*/ 0 w 5"/>
                <a:gd name="T21" fmla="*/ 4 h 6"/>
                <a:gd name="T22" fmla="*/ 0 w 5"/>
                <a:gd name="T23" fmla="*/ 3 h 6"/>
                <a:gd name="T24" fmla="*/ 0 w 5"/>
                <a:gd name="T25" fmla="*/ 2 h 6"/>
                <a:gd name="T26" fmla="*/ 0 w 5"/>
                <a:gd name="T27" fmla="*/ 1 h 6"/>
                <a:gd name="T28" fmla="*/ 1 w 5"/>
                <a:gd name="T2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6">
                  <a:moveTo>
                    <a:pt x="1" y="0"/>
                  </a:moveTo>
                  <a:cubicBezTo>
                    <a:pt x="1" y="0"/>
                    <a:pt x="1" y="1"/>
                    <a:pt x="2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3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5" y="4"/>
                    <a:pt x="5" y="5"/>
                  </a:cubicBezTo>
                  <a:cubicBezTo>
                    <a:pt x="4" y="5"/>
                    <a:pt x="4" y="6"/>
                    <a:pt x="3" y="6"/>
                  </a:cubicBezTo>
                  <a:cubicBezTo>
                    <a:pt x="2" y="5"/>
                    <a:pt x="1" y="4"/>
                    <a:pt x="1" y="3"/>
                  </a:cubicBezTo>
                  <a:cubicBezTo>
                    <a:pt x="1" y="3"/>
                    <a:pt x="1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Freeform 1040"/>
            <p:cNvSpPr/>
            <p:nvPr/>
          </p:nvSpPr>
          <p:spPr bwMode="auto">
            <a:xfrm>
              <a:off x="8051442" y="260231"/>
              <a:ext cx="51783" cy="51783"/>
            </a:xfrm>
            <a:custGeom>
              <a:avLst/>
              <a:gdLst>
                <a:gd name="T0" fmla="*/ 6 w 7"/>
                <a:gd name="T1" fmla="*/ 4 h 7"/>
                <a:gd name="T2" fmla="*/ 5 w 7"/>
                <a:gd name="T3" fmla="*/ 3 h 7"/>
                <a:gd name="T4" fmla="*/ 3 w 7"/>
                <a:gd name="T5" fmla="*/ 5 h 7"/>
                <a:gd name="T6" fmla="*/ 6 w 7"/>
                <a:gd name="T7" fmla="*/ 5 h 7"/>
                <a:gd name="T8" fmla="*/ 1 w 7"/>
                <a:gd name="T9" fmla="*/ 4 h 7"/>
                <a:gd name="T10" fmla="*/ 6 w 7"/>
                <a:gd name="T11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6" y="4"/>
                  </a:moveTo>
                  <a:cubicBezTo>
                    <a:pt x="6" y="4"/>
                    <a:pt x="5" y="4"/>
                    <a:pt x="5" y="3"/>
                  </a:cubicBezTo>
                  <a:cubicBezTo>
                    <a:pt x="5" y="1"/>
                    <a:pt x="1" y="3"/>
                    <a:pt x="3" y="5"/>
                  </a:cubicBezTo>
                  <a:cubicBezTo>
                    <a:pt x="5" y="4"/>
                    <a:pt x="5" y="5"/>
                    <a:pt x="6" y="5"/>
                  </a:cubicBezTo>
                  <a:cubicBezTo>
                    <a:pt x="4" y="7"/>
                    <a:pt x="1" y="5"/>
                    <a:pt x="1" y="4"/>
                  </a:cubicBezTo>
                  <a:cubicBezTo>
                    <a:pt x="0" y="0"/>
                    <a:pt x="7" y="0"/>
                    <a:pt x="6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1041"/>
            <p:cNvSpPr>
              <a:spLocks noEditPoints="1"/>
            </p:cNvSpPr>
            <p:nvPr/>
          </p:nvSpPr>
          <p:spPr bwMode="auto">
            <a:xfrm>
              <a:off x="7545799" y="266324"/>
              <a:ext cx="688405" cy="700589"/>
            </a:xfrm>
            <a:custGeom>
              <a:avLst/>
              <a:gdLst>
                <a:gd name="T0" fmla="*/ 46 w 95"/>
                <a:gd name="T1" fmla="*/ 0 h 95"/>
                <a:gd name="T2" fmla="*/ 80 w 95"/>
                <a:gd name="T3" fmla="*/ 13 h 95"/>
                <a:gd name="T4" fmla="*/ 94 w 95"/>
                <a:gd name="T5" fmla="*/ 46 h 95"/>
                <a:gd name="T6" fmla="*/ 81 w 95"/>
                <a:gd name="T7" fmla="*/ 80 h 95"/>
                <a:gd name="T8" fmla="*/ 49 w 95"/>
                <a:gd name="T9" fmla="*/ 95 h 95"/>
                <a:gd name="T10" fmla="*/ 15 w 95"/>
                <a:gd name="T11" fmla="*/ 82 h 95"/>
                <a:gd name="T12" fmla="*/ 0 w 95"/>
                <a:gd name="T13" fmla="*/ 49 h 95"/>
                <a:gd name="T14" fmla="*/ 13 w 95"/>
                <a:gd name="T15" fmla="*/ 15 h 95"/>
                <a:gd name="T16" fmla="*/ 35 w 95"/>
                <a:gd name="T17" fmla="*/ 2 h 95"/>
                <a:gd name="T18" fmla="*/ 46 w 95"/>
                <a:gd name="T19" fmla="*/ 0 h 95"/>
                <a:gd name="T20" fmla="*/ 15 w 95"/>
                <a:gd name="T21" fmla="*/ 16 h 95"/>
                <a:gd name="T22" fmla="*/ 2 w 95"/>
                <a:gd name="T23" fmla="*/ 48 h 95"/>
                <a:gd name="T24" fmla="*/ 15 w 95"/>
                <a:gd name="T25" fmla="*/ 80 h 95"/>
                <a:gd name="T26" fmla="*/ 48 w 95"/>
                <a:gd name="T27" fmla="*/ 93 h 95"/>
                <a:gd name="T28" fmla="*/ 80 w 95"/>
                <a:gd name="T29" fmla="*/ 79 h 95"/>
                <a:gd name="T30" fmla="*/ 93 w 95"/>
                <a:gd name="T31" fmla="*/ 47 h 95"/>
                <a:gd name="T32" fmla="*/ 79 w 95"/>
                <a:gd name="T33" fmla="*/ 15 h 95"/>
                <a:gd name="T34" fmla="*/ 47 w 95"/>
                <a:gd name="T35" fmla="*/ 2 h 95"/>
                <a:gd name="T36" fmla="*/ 15 w 95"/>
                <a:gd name="T37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5" h="95">
                  <a:moveTo>
                    <a:pt x="46" y="0"/>
                  </a:moveTo>
                  <a:cubicBezTo>
                    <a:pt x="60" y="0"/>
                    <a:pt x="72" y="6"/>
                    <a:pt x="80" y="13"/>
                  </a:cubicBezTo>
                  <a:cubicBezTo>
                    <a:pt x="88" y="21"/>
                    <a:pt x="94" y="32"/>
                    <a:pt x="94" y="46"/>
                  </a:cubicBezTo>
                  <a:cubicBezTo>
                    <a:pt x="95" y="61"/>
                    <a:pt x="89" y="72"/>
                    <a:pt x="81" y="80"/>
                  </a:cubicBezTo>
                  <a:cubicBezTo>
                    <a:pt x="74" y="88"/>
                    <a:pt x="63" y="94"/>
                    <a:pt x="49" y="95"/>
                  </a:cubicBezTo>
                  <a:cubicBezTo>
                    <a:pt x="34" y="95"/>
                    <a:pt x="23" y="89"/>
                    <a:pt x="15" y="82"/>
                  </a:cubicBezTo>
                  <a:cubicBezTo>
                    <a:pt x="7" y="75"/>
                    <a:pt x="1" y="63"/>
                    <a:pt x="0" y="49"/>
                  </a:cubicBezTo>
                  <a:cubicBezTo>
                    <a:pt x="0" y="34"/>
                    <a:pt x="6" y="23"/>
                    <a:pt x="13" y="15"/>
                  </a:cubicBezTo>
                  <a:cubicBezTo>
                    <a:pt x="19" y="9"/>
                    <a:pt x="26" y="5"/>
                    <a:pt x="35" y="2"/>
                  </a:cubicBezTo>
                  <a:cubicBezTo>
                    <a:pt x="39" y="1"/>
                    <a:pt x="42" y="1"/>
                    <a:pt x="46" y="0"/>
                  </a:cubicBezTo>
                  <a:close/>
                  <a:moveTo>
                    <a:pt x="15" y="16"/>
                  </a:moveTo>
                  <a:cubicBezTo>
                    <a:pt x="7" y="23"/>
                    <a:pt x="2" y="34"/>
                    <a:pt x="2" y="48"/>
                  </a:cubicBezTo>
                  <a:cubicBezTo>
                    <a:pt x="2" y="62"/>
                    <a:pt x="8" y="73"/>
                    <a:pt x="15" y="80"/>
                  </a:cubicBezTo>
                  <a:cubicBezTo>
                    <a:pt x="23" y="88"/>
                    <a:pt x="34" y="93"/>
                    <a:pt x="48" y="93"/>
                  </a:cubicBezTo>
                  <a:cubicBezTo>
                    <a:pt x="62" y="93"/>
                    <a:pt x="73" y="87"/>
                    <a:pt x="80" y="79"/>
                  </a:cubicBezTo>
                  <a:cubicBezTo>
                    <a:pt x="87" y="72"/>
                    <a:pt x="93" y="61"/>
                    <a:pt x="93" y="47"/>
                  </a:cubicBezTo>
                  <a:cubicBezTo>
                    <a:pt x="93" y="33"/>
                    <a:pt x="87" y="23"/>
                    <a:pt x="79" y="15"/>
                  </a:cubicBezTo>
                  <a:cubicBezTo>
                    <a:pt x="72" y="8"/>
                    <a:pt x="61" y="2"/>
                    <a:pt x="47" y="2"/>
                  </a:cubicBezTo>
                  <a:cubicBezTo>
                    <a:pt x="32" y="2"/>
                    <a:pt x="22" y="8"/>
                    <a:pt x="15" y="1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Freeform 1042"/>
            <p:cNvSpPr/>
            <p:nvPr/>
          </p:nvSpPr>
          <p:spPr bwMode="auto">
            <a:xfrm>
              <a:off x="7646319" y="266324"/>
              <a:ext cx="15230" cy="21322"/>
            </a:xfrm>
            <a:custGeom>
              <a:avLst/>
              <a:gdLst>
                <a:gd name="T0" fmla="*/ 2 w 2"/>
                <a:gd name="T1" fmla="*/ 2 h 3"/>
                <a:gd name="T2" fmla="*/ 1 w 2"/>
                <a:gd name="T3" fmla="*/ 3 h 3"/>
                <a:gd name="T4" fmla="*/ 0 w 2"/>
                <a:gd name="T5" fmla="*/ 2 h 3"/>
                <a:gd name="T6" fmla="*/ 2 w 2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2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1" y="1"/>
                    <a:pt x="2" y="0"/>
                    <a:pt x="2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Freeform 1043"/>
            <p:cNvSpPr/>
            <p:nvPr/>
          </p:nvSpPr>
          <p:spPr bwMode="auto">
            <a:xfrm>
              <a:off x="7655457" y="281554"/>
              <a:ext cx="27414" cy="36552"/>
            </a:xfrm>
            <a:custGeom>
              <a:avLst/>
              <a:gdLst>
                <a:gd name="T0" fmla="*/ 4 w 4"/>
                <a:gd name="T1" fmla="*/ 4 h 5"/>
                <a:gd name="T2" fmla="*/ 3 w 4"/>
                <a:gd name="T3" fmla="*/ 5 h 5"/>
                <a:gd name="T4" fmla="*/ 0 w 4"/>
                <a:gd name="T5" fmla="*/ 1 h 5"/>
                <a:gd name="T6" fmla="*/ 2 w 4"/>
                <a:gd name="T7" fmla="*/ 0 h 5"/>
                <a:gd name="T8" fmla="*/ 4 w 4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4" y="4"/>
                  </a:moveTo>
                  <a:cubicBezTo>
                    <a:pt x="4" y="4"/>
                    <a:pt x="3" y="5"/>
                    <a:pt x="3" y="5"/>
                  </a:cubicBezTo>
                  <a:cubicBezTo>
                    <a:pt x="2" y="4"/>
                    <a:pt x="1" y="3"/>
                    <a:pt x="0" y="1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3" y="1"/>
                    <a:pt x="3" y="3"/>
                    <a:pt x="4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1044"/>
            <p:cNvSpPr>
              <a:spLocks noEditPoints="1"/>
            </p:cNvSpPr>
            <p:nvPr/>
          </p:nvSpPr>
          <p:spPr bwMode="auto">
            <a:xfrm>
              <a:off x="8097133" y="287646"/>
              <a:ext cx="42645" cy="45691"/>
            </a:xfrm>
            <a:custGeom>
              <a:avLst/>
              <a:gdLst>
                <a:gd name="T0" fmla="*/ 5 w 6"/>
                <a:gd name="T1" fmla="*/ 5 h 6"/>
                <a:gd name="T2" fmla="*/ 2 w 6"/>
                <a:gd name="T3" fmla="*/ 3 h 6"/>
                <a:gd name="T4" fmla="*/ 4 w 6"/>
                <a:gd name="T5" fmla="*/ 6 h 6"/>
                <a:gd name="T6" fmla="*/ 0 w 6"/>
                <a:gd name="T7" fmla="*/ 3 h 6"/>
                <a:gd name="T8" fmla="*/ 6 w 6"/>
                <a:gd name="T9" fmla="*/ 3 h 6"/>
                <a:gd name="T10" fmla="*/ 5 w 6"/>
                <a:gd name="T11" fmla="*/ 5 h 6"/>
                <a:gd name="T12" fmla="*/ 3 w 6"/>
                <a:gd name="T13" fmla="*/ 2 h 6"/>
                <a:gd name="T14" fmla="*/ 4 w 6"/>
                <a:gd name="T15" fmla="*/ 3 h 6"/>
                <a:gd name="T16" fmla="*/ 3 w 6"/>
                <a:gd name="T17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5" y="5"/>
                  </a:moveTo>
                  <a:cubicBezTo>
                    <a:pt x="4" y="4"/>
                    <a:pt x="3" y="3"/>
                    <a:pt x="2" y="3"/>
                  </a:cubicBezTo>
                  <a:cubicBezTo>
                    <a:pt x="1" y="5"/>
                    <a:pt x="4" y="4"/>
                    <a:pt x="4" y="6"/>
                  </a:cubicBezTo>
                  <a:cubicBezTo>
                    <a:pt x="2" y="6"/>
                    <a:pt x="0" y="4"/>
                    <a:pt x="0" y="3"/>
                  </a:cubicBezTo>
                  <a:cubicBezTo>
                    <a:pt x="0" y="0"/>
                    <a:pt x="6" y="0"/>
                    <a:pt x="6" y="3"/>
                  </a:cubicBezTo>
                  <a:cubicBezTo>
                    <a:pt x="6" y="4"/>
                    <a:pt x="5" y="4"/>
                    <a:pt x="5" y="5"/>
                  </a:cubicBezTo>
                  <a:close/>
                  <a:moveTo>
                    <a:pt x="3" y="2"/>
                  </a:moveTo>
                  <a:cubicBezTo>
                    <a:pt x="3" y="2"/>
                    <a:pt x="3" y="3"/>
                    <a:pt x="4" y="3"/>
                  </a:cubicBezTo>
                  <a:cubicBezTo>
                    <a:pt x="5" y="2"/>
                    <a:pt x="3" y="1"/>
                    <a:pt x="3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1045"/>
            <p:cNvSpPr/>
            <p:nvPr/>
          </p:nvSpPr>
          <p:spPr bwMode="auto">
            <a:xfrm>
              <a:off x="7624997" y="296784"/>
              <a:ext cx="51783" cy="51783"/>
            </a:xfrm>
            <a:custGeom>
              <a:avLst/>
              <a:gdLst>
                <a:gd name="T0" fmla="*/ 4 w 7"/>
                <a:gd name="T1" fmla="*/ 1 h 7"/>
                <a:gd name="T2" fmla="*/ 3 w 7"/>
                <a:gd name="T3" fmla="*/ 2 h 7"/>
                <a:gd name="T4" fmla="*/ 2 w 7"/>
                <a:gd name="T5" fmla="*/ 3 h 7"/>
                <a:gd name="T6" fmla="*/ 5 w 7"/>
                <a:gd name="T7" fmla="*/ 2 h 7"/>
                <a:gd name="T8" fmla="*/ 2 w 7"/>
                <a:gd name="T9" fmla="*/ 6 h 7"/>
                <a:gd name="T10" fmla="*/ 3 w 7"/>
                <a:gd name="T11" fmla="*/ 5 h 7"/>
                <a:gd name="T12" fmla="*/ 4 w 7"/>
                <a:gd name="T13" fmla="*/ 4 h 7"/>
                <a:gd name="T14" fmla="*/ 2 w 7"/>
                <a:gd name="T15" fmla="*/ 5 h 7"/>
                <a:gd name="T16" fmla="*/ 0 w 7"/>
                <a:gd name="T17" fmla="*/ 3 h 7"/>
                <a:gd name="T18" fmla="*/ 4 w 7"/>
                <a:gd name="T1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7">
                  <a:moveTo>
                    <a:pt x="4" y="1"/>
                  </a:moveTo>
                  <a:cubicBezTo>
                    <a:pt x="4" y="1"/>
                    <a:pt x="3" y="2"/>
                    <a:pt x="3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3" y="3"/>
                    <a:pt x="3" y="1"/>
                    <a:pt x="5" y="2"/>
                  </a:cubicBezTo>
                  <a:cubicBezTo>
                    <a:pt x="7" y="3"/>
                    <a:pt x="4" y="7"/>
                    <a:pt x="2" y="6"/>
                  </a:cubicBezTo>
                  <a:cubicBezTo>
                    <a:pt x="2" y="5"/>
                    <a:pt x="2" y="5"/>
                    <a:pt x="3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3" y="3"/>
                    <a:pt x="3" y="4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2" y="0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1046"/>
            <p:cNvSpPr/>
            <p:nvPr/>
          </p:nvSpPr>
          <p:spPr bwMode="auto">
            <a:xfrm>
              <a:off x="7597582" y="318106"/>
              <a:ext cx="36553" cy="42645"/>
            </a:xfrm>
            <a:custGeom>
              <a:avLst/>
              <a:gdLst>
                <a:gd name="T0" fmla="*/ 3 w 5"/>
                <a:gd name="T1" fmla="*/ 2 h 6"/>
                <a:gd name="T2" fmla="*/ 3 w 5"/>
                <a:gd name="T3" fmla="*/ 3 h 6"/>
                <a:gd name="T4" fmla="*/ 5 w 5"/>
                <a:gd name="T5" fmla="*/ 5 h 6"/>
                <a:gd name="T6" fmla="*/ 4 w 5"/>
                <a:gd name="T7" fmla="*/ 6 h 6"/>
                <a:gd name="T8" fmla="*/ 0 w 5"/>
                <a:gd name="T9" fmla="*/ 3 h 6"/>
                <a:gd name="T10" fmla="*/ 2 w 5"/>
                <a:gd name="T11" fmla="*/ 2 h 6"/>
                <a:gd name="T12" fmla="*/ 3 w 5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3" y="2"/>
                  </a:moveTo>
                  <a:cubicBezTo>
                    <a:pt x="3" y="2"/>
                    <a:pt x="3" y="2"/>
                    <a:pt x="3" y="3"/>
                  </a:cubicBezTo>
                  <a:cubicBezTo>
                    <a:pt x="3" y="4"/>
                    <a:pt x="4" y="4"/>
                    <a:pt x="5" y="5"/>
                  </a:cubicBezTo>
                  <a:cubicBezTo>
                    <a:pt x="5" y="6"/>
                    <a:pt x="4" y="6"/>
                    <a:pt x="4" y="6"/>
                  </a:cubicBezTo>
                  <a:cubicBezTo>
                    <a:pt x="3" y="5"/>
                    <a:pt x="1" y="4"/>
                    <a:pt x="0" y="3"/>
                  </a:cubicBezTo>
                  <a:cubicBezTo>
                    <a:pt x="1" y="3"/>
                    <a:pt x="1" y="2"/>
                    <a:pt x="2" y="2"/>
                  </a:cubicBezTo>
                  <a:cubicBezTo>
                    <a:pt x="1" y="1"/>
                    <a:pt x="3" y="0"/>
                    <a:pt x="3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Freeform 1047"/>
            <p:cNvSpPr>
              <a:spLocks noEditPoints="1"/>
            </p:cNvSpPr>
            <p:nvPr/>
          </p:nvSpPr>
          <p:spPr bwMode="auto">
            <a:xfrm>
              <a:off x="8145870" y="318106"/>
              <a:ext cx="67013" cy="73105"/>
            </a:xfrm>
            <a:custGeom>
              <a:avLst/>
              <a:gdLst>
                <a:gd name="T0" fmla="*/ 5 w 9"/>
                <a:gd name="T1" fmla="*/ 6 h 10"/>
                <a:gd name="T2" fmla="*/ 5 w 9"/>
                <a:gd name="T3" fmla="*/ 7 h 10"/>
                <a:gd name="T4" fmla="*/ 5 w 9"/>
                <a:gd name="T5" fmla="*/ 7 h 10"/>
                <a:gd name="T6" fmla="*/ 6 w 9"/>
                <a:gd name="T7" fmla="*/ 8 h 10"/>
                <a:gd name="T8" fmla="*/ 5 w 9"/>
                <a:gd name="T9" fmla="*/ 9 h 10"/>
                <a:gd name="T10" fmla="*/ 5 w 9"/>
                <a:gd name="T11" fmla="*/ 9 h 10"/>
                <a:gd name="T12" fmla="*/ 3 w 9"/>
                <a:gd name="T13" fmla="*/ 9 h 10"/>
                <a:gd name="T14" fmla="*/ 3 w 9"/>
                <a:gd name="T15" fmla="*/ 9 h 10"/>
                <a:gd name="T16" fmla="*/ 0 w 9"/>
                <a:gd name="T17" fmla="*/ 6 h 10"/>
                <a:gd name="T18" fmla="*/ 3 w 9"/>
                <a:gd name="T19" fmla="*/ 4 h 10"/>
                <a:gd name="T20" fmla="*/ 4 w 9"/>
                <a:gd name="T21" fmla="*/ 2 h 10"/>
                <a:gd name="T22" fmla="*/ 5 w 9"/>
                <a:gd name="T23" fmla="*/ 6 h 10"/>
                <a:gd name="T24" fmla="*/ 5 w 9"/>
                <a:gd name="T25" fmla="*/ 4 h 10"/>
                <a:gd name="T26" fmla="*/ 6 w 9"/>
                <a:gd name="T27" fmla="*/ 4 h 10"/>
                <a:gd name="T28" fmla="*/ 6 w 9"/>
                <a:gd name="T29" fmla="*/ 4 h 10"/>
                <a:gd name="T30" fmla="*/ 5 w 9"/>
                <a:gd name="T31" fmla="*/ 4 h 10"/>
                <a:gd name="T32" fmla="*/ 3 w 9"/>
                <a:gd name="T33" fmla="*/ 7 h 10"/>
                <a:gd name="T34" fmla="*/ 3 w 9"/>
                <a:gd name="T35" fmla="*/ 5 h 10"/>
                <a:gd name="T36" fmla="*/ 3 w 9"/>
                <a:gd name="T37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" h="10">
                  <a:moveTo>
                    <a:pt x="5" y="6"/>
                  </a:moveTo>
                  <a:cubicBezTo>
                    <a:pt x="5" y="6"/>
                    <a:pt x="5" y="6"/>
                    <a:pt x="5" y="7"/>
                  </a:cubicBezTo>
                  <a:cubicBezTo>
                    <a:pt x="5" y="7"/>
                    <a:pt x="5" y="6"/>
                    <a:pt x="5" y="7"/>
                  </a:cubicBezTo>
                  <a:cubicBezTo>
                    <a:pt x="5" y="7"/>
                    <a:pt x="6" y="8"/>
                    <a:pt x="6" y="8"/>
                  </a:cubicBezTo>
                  <a:cubicBezTo>
                    <a:pt x="5" y="8"/>
                    <a:pt x="5" y="8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10"/>
                    <a:pt x="4" y="10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8"/>
                    <a:pt x="1" y="7"/>
                    <a:pt x="0" y="6"/>
                  </a:cubicBezTo>
                  <a:cubicBezTo>
                    <a:pt x="0" y="4"/>
                    <a:pt x="2" y="3"/>
                    <a:pt x="3" y="4"/>
                  </a:cubicBezTo>
                  <a:cubicBezTo>
                    <a:pt x="4" y="3"/>
                    <a:pt x="3" y="3"/>
                    <a:pt x="4" y="2"/>
                  </a:cubicBezTo>
                  <a:cubicBezTo>
                    <a:pt x="7" y="0"/>
                    <a:pt x="9" y="7"/>
                    <a:pt x="5" y="6"/>
                  </a:cubicBezTo>
                  <a:close/>
                  <a:moveTo>
                    <a:pt x="5" y="4"/>
                  </a:moveTo>
                  <a:cubicBezTo>
                    <a:pt x="5" y="4"/>
                    <a:pt x="6" y="5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3"/>
                    <a:pt x="5" y="4"/>
                    <a:pt x="5" y="4"/>
                  </a:cubicBezTo>
                  <a:close/>
                  <a:moveTo>
                    <a:pt x="3" y="7"/>
                  </a:moveTo>
                  <a:cubicBezTo>
                    <a:pt x="3" y="6"/>
                    <a:pt x="3" y="5"/>
                    <a:pt x="3" y="5"/>
                  </a:cubicBezTo>
                  <a:cubicBezTo>
                    <a:pt x="1" y="5"/>
                    <a:pt x="2" y="7"/>
                    <a:pt x="3" y="7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Freeform 1048"/>
            <p:cNvSpPr>
              <a:spLocks noEditPoints="1"/>
            </p:cNvSpPr>
            <p:nvPr/>
          </p:nvSpPr>
          <p:spPr bwMode="auto">
            <a:xfrm>
              <a:off x="7576260" y="348567"/>
              <a:ext cx="42645" cy="42645"/>
            </a:xfrm>
            <a:custGeom>
              <a:avLst/>
              <a:gdLst>
                <a:gd name="T0" fmla="*/ 5 w 6"/>
                <a:gd name="T1" fmla="*/ 2 h 6"/>
                <a:gd name="T2" fmla="*/ 2 w 6"/>
                <a:gd name="T3" fmla="*/ 5 h 6"/>
                <a:gd name="T4" fmla="*/ 3 w 6"/>
                <a:gd name="T5" fmla="*/ 5 h 6"/>
                <a:gd name="T6" fmla="*/ 4 w 6"/>
                <a:gd name="T7" fmla="*/ 4 h 6"/>
                <a:gd name="T8" fmla="*/ 5 w 6"/>
                <a:gd name="T9" fmla="*/ 2 h 6"/>
                <a:gd name="T10" fmla="*/ 2 w 6"/>
                <a:gd name="T11" fmla="*/ 6 h 6"/>
                <a:gd name="T12" fmla="*/ 0 w 6"/>
                <a:gd name="T13" fmla="*/ 4 h 6"/>
                <a:gd name="T14" fmla="*/ 5 w 6"/>
                <a:gd name="T15" fmla="*/ 2 h 6"/>
                <a:gd name="T16" fmla="*/ 2 w 6"/>
                <a:gd name="T17" fmla="*/ 4 h 6"/>
                <a:gd name="T18" fmla="*/ 3 w 6"/>
                <a:gd name="T19" fmla="*/ 3 h 6"/>
                <a:gd name="T20" fmla="*/ 2 w 6"/>
                <a:gd name="T21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6">
                  <a:moveTo>
                    <a:pt x="5" y="2"/>
                  </a:moveTo>
                  <a:cubicBezTo>
                    <a:pt x="4" y="3"/>
                    <a:pt x="3" y="4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3"/>
                    <a:pt x="5" y="3"/>
                    <a:pt x="5" y="2"/>
                  </a:cubicBezTo>
                  <a:cubicBezTo>
                    <a:pt x="6" y="4"/>
                    <a:pt x="4" y="6"/>
                    <a:pt x="2" y="6"/>
                  </a:cubicBezTo>
                  <a:cubicBezTo>
                    <a:pt x="1" y="6"/>
                    <a:pt x="0" y="5"/>
                    <a:pt x="0" y="4"/>
                  </a:cubicBezTo>
                  <a:cubicBezTo>
                    <a:pt x="0" y="1"/>
                    <a:pt x="3" y="0"/>
                    <a:pt x="5" y="2"/>
                  </a:cubicBezTo>
                  <a:close/>
                  <a:moveTo>
                    <a:pt x="2" y="4"/>
                  </a:moveTo>
                  <a:cubicBezTo>
                    <a:pt x="2" y="4"/>
                    <a:pt x="2" y="3"/>
                    <a:pt x="3" y="3"/>
                  </a:cubicBezTo>
                  <a:cubicBezTo>
                    <a:pt x="2" y="2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reeform 1049"/>
            <p:cNvSpPr/>
            <p:nvPr/>
          </p:nvSpPr>
          <p:spPr bwMode="auto">
            <a:xfrm>
              <a:off x="7545799" y="385119"/>
              <a:ext cx="42645" cy="36552"/>
            </a:xfrm>
            <a:custGeom>
              <a:avLst/>
              <a:gdLst>
                <a:gd name="T0" fmla="*/ 3 w 6"/>
                <a:gd name="T1" fmla="*/ 0 h 5"/>
                <a:gd name="T2" fmla="*/ 6 w 6"/>
                <a:gd name="T3" fmla="*/ 4 h 5"/>
                <a:gd name="T4" fmla="*/ 5 w 6"/>
                <a:gd name="T5" fmla="*/ 5 h 5"/>
                <a:gd name="T6" fmla="*/ 0 w 6"/>
                <a:gd name="T7" fmla="*/ 4 h 5"/>
                <a:gd name="T8" fmla="*/ 1 w 6"/>
                <a:gd name="T9" fmla="*/ 3 h 5"/>
                <a:gd name="T10" fmla="*/ 3 w 6"/>
                <a:gd name="T11" fmla="*/ 4 h 5"/>
                <a:gd name="T12" fmla="*/ 2 w 6"/>
                <a:gd name="T13" fmla="*/ 1 h 5"/>
                <a:gd name="T14" fmla="*/ 3 w 6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cubicBezTo>
                    <a:pt x="4" y="1"/>
                    <a:pt x="5" y="3"/>
                    <a:pt x="6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3" y="5"/>
                    <a:pt x="2" y="5"/>
                    <a:pt x="0" y="4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2" y="3"/>
                    <a:pt x="3" y="3"/>
                    <a:pt x="3" y="4"/>
                  </a:cubicBezTo>
                  <a:cubicBezTo>
                    <a:pt x="3" y="3"/>
                    <a:pt x="2" y="2"/>
                    <a:pt x="2" y="1"/>
                  </a:cubicBezTo>
                  <a:cubicBezTo>
                    <a:pt x="2" y="1"/>
                    <a:pt x="3" y="1"/>
                    <a:pt x="3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Freeform 1050"/>
            <p:cNvSpPr/>
            <p:nvPr/>
          </p:nvSpPr>
          <p:spPr bwMode="auto">
            <a:xfrm>
              <a:off x="8197652" y="391211"/>
              <a:ext cx="57875" cy="51783"/>
            </a:xfrm>
            <a:custGeom>
              <a:avLst/>
              <a:gdLst>
                <a:gd name="T0" fmla="*/ 8 w 8"/>
                <a:gd name="T1" fmla="*/ 5 h 7"/>
                <a:gd name="T2" fmla="*/ 6 w 8"/>
                <a:gd name="T3" fmla="*/ 6 h 7"/>
                <a:gd name="T4" fmla="*/ 5 w 8"/>
                <a:gd name="T5" fmla="*/ 4 h 7"/>
                <a:gd name="T6" fmla="*/ 1 w 8"/>
                <a:gd name="T7" fmla="*/ 7 h 7"/>
                <a:gd name="T8" fmla="*/ 0 w 8"/>
                <a:gd name="T9" fmla="*/ 5 h 7"/>
                <a:gd name="T10" fmla="*/ 4 w 8"/>
                <a:gd name="T11" fmla="*/ 2 h 7"/>
                <a:gd name="T12" fmla="*/ 3 w 8"/>
                <a:gd name="T13" fmla="*/ 1 h 7"/>
                <a:gd name="T14" fmla="*/ 4 w 8"/>
                <a:gd name="T15" fmla="*/ 0 h 7"/>
                <a:gd name="T16" fmla="*/ 8 w 8"/>
                <a:gd name="T17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7">
                  <a:moveTo>
                    <a:pt x="8" y="5"/>
                  </a:moveTo>
                  <a:cubicBezTo>
                    <a:pt x="7" y="5"/>
                    <a:pt x="7" y="6"/>
                    <a:pt x="6" y="6"/>
                  </a:cubicBezTo>
                  <a:cubicBezTo>
                    <a:pt x="6" y="5"/>
                    <a:pt x="6" y="5"/>
                    <a:pt x="5" y="4"/>
                  </a:cubicBezTo>
                  <a:cubicBezTo>
                    <a:pt x="4" y="5"/>
                    <a:pt x="3" y="6"/>
                    <a:pt x="1" y="7"/>
                  </a:cubicBezTo>
                  <a:cubicBezTo>
                    <a:pt x="1" y="6"/>
                    <a:pt x="0" y="5"/>
                    <a:pt x="0" y="5"/>
                  </a:cubicBezTo>
                  <a:cubicBezTo>
                    <a:pt x="2" y="4"/>
                    <a:pt x="3" y="3"/>
                    <a:pt x="4" y="2"/>
                  </a:cubicBezTo>
                  <a:cubicBezTo>
                    <a:pt x="4" y="2"/>
                    <a:pt x="3" y="1"/>
                    <a:pt x="3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1"/>
                    <a:pt x="7" y="3"/>
                    <a:pt x="8" y="5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Freeform 1051"/>
            <p:cNvSpPr/>
            <p:nvPr/>
          </p:nvSpPr>
          <p:spPr bwMode="auto">
            <a:xfrm>
              <a:off x="7524477" y="412533"/>
              <a:ext cx="15230" cy="15230"/>
            </a:xfrm>
            <a:custGeom>
              <a:avLst/>
              <a:gdLst>
                <a:gd name="T0" fmla="*/ 2 w 2"/>
                <a:gd name="T1" fmla="*/ 1 h 2"/>
                <a:gd name="T2" fmla="*/ 1 w 2"/>
                <a:gd name="T3" fmla="*/ 2 h 2"/>
                <a:gd name="T4" fmla="*/ 0 w 2"/>
                <a:gd name="T5" fmla="*/ 2 h 2"/>
                <a:gd name="T6" fmla="*/ 2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Freeform 1052"/>
            <p:cNvSpPr/>
            <p:nvPr/>
          </p:nvSpPr>
          <p:spPr bwMode="auto">
            <a:xfrm>
              <a:off x="7530569" y="421672"/>
              <a:ext cx="36553" cy="30460"/>
            </a:xfrm>
            <a:custGeom>
              <a:avLst/>
              <a:gdLst>
                <a:gd name="T0" fmla="*/ 5 w 5"/>
                <a:gd name="T1" fmla="*/ 2 h 4"/>
                <a:gd name="T2" fmla="*/ 5 w 5"/>
                <a:gd name="T3" fmla="*/ 4 h 4"/>
                <a:gd name="T4" fmla="*/ 0 w 5"/>
                <a:gd name="T5" fmla="*/ 2 h 4"/>
                <a:gd name="T6" fmla="*/ 1 w 5"/>
                <a:gd name="T7" fmla="*/ 0 h 4"/>
                <a:gd name="T8" fmla="*/ 5 w 5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3"/>
                    <a:pt x="5" y="3"/>
                    <a:pt x="5" y="4"/>
                  </a:cubicBezTo>
                  <a:cubicBezTo>
                    <a:pt x="3" y="3"/>
                    <a:pt x="2" y="2"/>
                    <a:pt x="0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3" y="1"/>
                    <a:pt x="4" y="2"/>
                    <a:pt x="5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reeform 1053"/>
            <p:cNvSpPr>
              <a:spLocks noEditPoints="1"/>
            </p:cNvSpPr>
            <p:nvPr/>
          </p:nvSpPr>
          <p:spPr bwMode="auto">
            <a:xfrm>
              <a:off x="8212883" y="436902"/>
              <a:ext cx="42645" cy="51783"/>
            </a:xfrm>
            <a:custGeom>
              <a:avLst/>
              <a:gdLst>
                <a:gd name="T0" fmla="*/ 4 w 6"/>
                <a:gd name="T1" fmla="*/ 6 h 7"/>
                <a:gd name="T2" fmla="*/ 3 w 6"/>
                <a:gd name="T3" fmla="*/ 3 h 7"/>
                <a:gd name="T4" fmla="*/ 3 w 6"/>
                <a:gd name="T5" fmla="*/ 7 h 7"/>
                <a:gd name="T6" fmla="*/ 1 w 6"/>
                <a:gd name="T7" fmla="*/ 3 h 7"/>
                <a:gd name="T8" fmla="*/ 5 w 6"/>
                <a:gd name="T9" fmla="*/ 2 h 7"/>
                <a:gd name="T10" fmla="*/ 4 w 6"/>
                <a:gd name="T11" fmla="*/ 6 h 7"/>
                <a:gd name="T12" fmla="*/ 4 w 6"/>
                <a:gd name="T13" fmla="*/ 4 h 7"/>
                <a:gd name="T14" fmla="*/ 4 w 6"/>
                <a:gd name="T15" fmla="*/ 3 h 7"/>
                <a:gd name="T16" fmla="*/ 4 w 6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7">
                  <a:moveTo>
                    <a:pt x="4" y="6"/>
                  </a:moveTo>
                  <a:cubicBezTo>
                    <a:pt x="4" y="5"/>
                    <a:pt x="3" y="4"/>
                    <a:pt x="3" y="3"/>
                  </a:cubicBezTo>
                  <a:cubicBezTo>
                    <a:pt x="1" y="4"/>
                    <a:pt x="4" y="5"/>
                    <a:pt x="3" y="7"/>
                  </a:cubicBezTo>
                  <a:cubicBezTo>
                    <a:pt x="2" y="6"/>
                    <a:pt x="0" y="4"/>
                    <a:pt x="1" y="3"/>
                  </a:cubicBezTo>
                  <a:cubicBezTo>
                    <a:pt x="1" y="1"/>
                    <a:pt x="4" y="0"/>
                    <a:pt x="5" y="2"/>
                  </a:cubicBezTo>
                  <a:cubicBezTo>
                    <a:pt x="6" y="3"/>
                    <a:pt x="6" y="6"/>
                    <a:pt x="4" y="6"/>
                  </a:cubicBezTo>
                  <a:close/>
                  <a:moveTo>
                    <a:pt x="4" y="4"/>
                  </a:moveTo>
                  <a:cubicBezTo>
                    <a:pt x="5" y="4"/>
                    <a:pt x="5" y="2"/>
                    <a:pt x="4" y="3"/>
                  </a:cubicBezTo>
                  <a:cubicBezTo>
                    <a:pt x="3" y="3"/>
                    <a:pt x="4" y="4"/>
                    <a:pt x="4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Freeform 1054"/>
            <p:cNvSpPr/>
            <p:nvPr/>
          </p:nvSpPr>
          <p:spPr bwMode="auto">
            <a:xfrm>
              <a:off x="7518385" y="436902"/>
              <a:ext cx="42645" cy="57875"/>
            </a:xfrm>
            <a:custGeom>
              <a:avLst/>
              <a:gdLst>
                <a:gd name="T0" fmla="*/ 6 w 6"/>
                <a:gd name="T1" fmla="*/ 3 h 8"/>
                <a:gd name="T2" fmla="*/ 5 w 6"/>
                <a:gd name="T3" fmla="*/ 5 h 8"/>
                <a:gd name="T4" fmla="*/ 2 w 6"/>
                <a:gd name="T5" fmla="*/ 4 h 8"/>
                <a:gd name="T6" fmla="*/ 5 w 6"/>
                <a:gd name="T7" fmla="*/ 6 h 8"/>
                <a:gd name="T8" fmla="*/ 4 w 6"/>
                <a:gd name="T9" fmla="*/ 8 h 8"/>
                <a:gd name="T10" fmla="*/ 0 w 6"/>
                <a:gd name="T11" fmla="*/ 6 h 8"/>
                <a:gd name="T12" fmla="*/ 1 w 6"/>
                <a:gd name="T13" fmla="*/ 4 h 8"/>
                <a:gd name="T14" fmla="*/ 1 w 6"/>
                <a:gd name="T15" fmla="*/ 4 h 8"/>
                <a:gd name="T16" fmla="*/ 1 w 6"/>
                <a:gd name="T17" fmla="*/ 4 h 8"/>
                <a:gd name="T18" fmla="*/ 6 w 6"/>
                <a:gd name="T1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8">
                  <a:moveTo>
                    <a:pt x="6" y="3"/>
                  </a:moveTo>
                  <a:cubicBezTo>
                    <a:pt x="6" y="4"/>
                    <a:pt x="6" y="4"/>
                    <a:pt x="5" y="5"/>
                  </a:cubicBezTo>
                  <a:cubicBezTo>
                    <a:pt x="4" y="4"/>
                    <a:pt x="4" y="4"/>
                    <a:pt x="2" y="4"/>
                  </a:cubicBezTo>
                  <a:cubicBezTo>
                    <a:pt x="1" y="5"/>
                    <a:pt x="4" y="5"/>
                    <a:pt x="5" y="6"/>
                  </a:cubicBezTo>
                  <a:cubicBezTo>
                    <a:pt x="5" y="6"/>
                    <a:pt x="4" y="7"/>
                    <a:pt x="4" y="8"/>
                  </a:cubicBezTo>
                  <a:cubicBezTo>
                    <a:pt x="3" y="7"/>
                    <a:pt x="1" y="6"/>
                    <a:pt x="0" y="6"/>
                  </a:cubicBezTo>
                  <a:cubicBezTo>
                    <a:pt x="0" y="5"/>
                    <a:pt x="0" y="5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0"/>
                    <a:pt x="5" y="2"/>
                    <a:pt x="6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Freeform 1055"/>
            <p:cNvSpPr/>
            <p:nvPr/>
          </p:nvSpPr>
          <p:spPr bwMode="auto">
            <a:xfrm>
              <a:off x="7487925" y="488684"/>
              <a:ext cx="57875" cy="51783"/>
            </a:xfrm>
            <a:custGeom>
              <a:avLst/>
              <a:gdLst>
                <a:gd name="T0" fmla="*/ 0 w 8"/>
                <a:gd name="T1" fmla="*/ 6 h 7"/>
                <a:gd name="T2" fmla="*/ 0 w 8"/>
                <a:gd name="T3" fmla="*/ 4 h 7"/>
                <a:gd name="T4" fmla="*/ 6 w 8"/>
                <a:gd name="T5" fmla="*/ 4 h 7"/>
                <a:gd name="T6" fmla="*/ 1 w 8"/>
                <a:gd name="T7" fmla="*/ 2 h 7"/>
                <a:gd name="T8" fmla="*/ 2 w 8"/>
                <a:gd name="T9" fmla="*/ 0 h 7"/>
                <a:gd name="T10" fmla="*/ 7 w 8"/>
                <a:gd name="T11" fmla="*/ 3 h 7"/>
                <a:gd name="T12" fmla="*/ 5 w 8"/>
                <a:gd name="T13" fmla="*/ 7 h 7"/>
                <a:gd name="T14" fmla="*/ 0 w 8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7">
                  <a:moveTo>
                    <a:pt x="0" y="6"/>
                  </a:moveTo>
                  <a:cubicBezTo>
                    <a:pt x="0" y="5"/>
                    <a:pt x="0" y="4"/>
                    <a:pt x="0" y="4"/>
                  </a:cubicBezTo>
                  <a:cubicBezTo>
                    <a:pt x="2" y="4"/>
                    <a:pt x="6" y="6"/>
                    <a:pt x="6" y="4"/>
                  </a:cubicBezTo>
                  <a:cubicBezTo>
                    <a:pt x="6" y="2"/>
                    <a:pt x="2" y="3"/>
                    <a:pt x="1" y="2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4" y="1"/>
                    <a:pt x="7" y="1"/>
                    <a:pt x="7" y="3"/>
                  </a:cubicBezTo>
                  <a:cubicBezTo>
                    <a:pt x="8" y="5"/>
                    <a:pt x="7" y="7"/>
                    <a:pt x="5" y="7"/>
                  </a:cubicBezTo>
                  <a:cubicBezTo>
                    <a:pt x="3" y="7"/>
                    <a:pt x="2" y="6"/>
                    <a:pt x="0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Freeform 1056"/>
            <p:cNvSpPr/>
            <p:nvPr/>
          </p:nvSpPr>
          <p:spPr bwMode="auto">
            <a:xfrm>
              <a:off x="8225067" y="479546"/>
              <a:ext cx="45691" cy="51783"/>
            </a:xfrm>
            <a:custGeom>
              <a:avLst/>
              <a:gdLst>
                <a:gd name="T0" fmla="*/ 5 w 6"/>
                <a:gd name="T1" fmla="*/ 6 h 7"/>
                <a:gd name="T2" fmla="*/ 4 w 6"/>
                <a:gd name="T3" fmla="*/ 5 h 7"/>
                <a:gd name="T4" fmla="*/ 5 w 6"/>
                <a:gd name="T5" fmla="*/ 4 h 7"/>
                <a:gd name="T6" fmla="*/ 3 w 6"/>
                <a:gd name="T7" fmla="*/ 5 h 7"/>
                <a:gd name="T8" fmla="*/ 3 w 6"/>
                <a:gd name="T9" fmla="*/ 7 h 7"/>
                <a:gd name="T10" fmla="*/ 4 w 6"/>
                <a:gd name="T11" fmla="*/ 1 h 7"/>
                <a:gd name="T12" fmla="*/ 6 w 6"/>
                <a:gd name="T13" fmla="*/ 5 h 7"/>
                <a:gd name="T14" fmla="*/ 5 w 6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7">
                  <a:moveTo>
                    <a:pt x="5" y="6"/>
                  </a:moveTo>
                  <a:cubicBezTo>
                    <a:pt x="5" y="5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ubicBezTo>
                    <a:pt x="4" y="1"/>
                    <a:pt x="0" y="4"/>
                    <a:pt x="3" y="5"/>
                  </a:cubicBezTo>
                  <a:cubicBezTo>
                    <a:pt x="3" y="5"/>
                    <a:pt x="4" y="6"/>
                    <a:pt x="3" y="7"/>
                  </a:cubicBezTo>
                  <a:cubicBezTo>
                    <a:pt x="0" y="6"/>
                    <a:pt x="0" y="0"/>
                    <a:pt x="4" y="1"/>
                  </a:cubicBezTo>
                  <a:cubicBezTo>
                    <a:pt x="5" y="1"/>
                    <a:pt x="6" y="3"/>
                    <a:pt x="6" y="5"/>
                  </a:cubicBezTo>
                  <a:cubicBezTo>
                    <a:pt x="6" y="5"/>
                    <a:pt x="6" y="6"/>
                    <a:pt x="5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Freeform 1057"/>
            <p:cNvSpPr/>
            <p:nvPr/>
          </p:nvSpPr>
          <p:spPr bwMode="auto">
            <a:xfrm>
              <a:off x="8240297" y="525237"/>
              <a:ext cx="51783" cy="42645"/>
            </a:xfrm>
            <a:custGeom>
              <a:avLst/>
              <a:gdLst>
                <a:gd name="T0" fmla="*/ 7 w 7"/>
                <a:gd name="T1" fmla="*/ 2 h 6"/>
                <a:gd name="T2" fmla="*/ 5 w 7"/>
                <a:gd name="T3" fmla="*/ 3 h 6"/>
                <a:gd name="T4" fmla="*/ 1 w 7"/>
                <a:gd name="T5" fmla="*/ 6 h 6"/>
                <a:gd name="T6" fmla="*/ 1 w 7"/>
                <a:gd name="T7" fmla="*/ 5 h 6"/>
                <a:gd name="T8" fmla="*/ 4 w 7"/>
                <a:gd name="T9" fmla="*/ 3 h 6"/>
                <a:gd name="T10" fmla="*/ 0 w 7"/>
                <a:gd name="T11" fmla="*/ 3 h 6"/>
                <a:gd name="T12" fmla="*/ 0 w 7"/>
                <a:gd name="T13" fmla="*/ 2 h 6"/>
                <a:gd name="T14" fmla="*/ 6 w 7"/>
                <a:gd name="T15" fmla="*/ 0 h 6"/>
                <a:gd name="T16" fmla="*/ 7 w 7"/>
                <a:gd name="T17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7" y="2"/>
                  </a:moveTo>
                  <a:cubicBezTo>
                    <a:pt x="6" y="2"/>
                    <a:pt x="5" y="2"/>
                    <a:pt x="5" y="3"/>
                  </a:cubicBezTo>
                  <a:cubicBezTo>
                    <a:pt x="7" y="5"/>
                    <a:pt x="4" y="6"/>
                    <a:pt x="1" y="6"/>
                  </a:cubicBezTo>
                  <a:cubicBezTo>
                    <a:pt x="1" y="6"/>
                    <a:pt x="1" y="5"/>
                    <a:pt x="1" y="5"/>
                  </a:cubicBezTo>
                  <a:cubicBezTo>
                    <a:pt x="2" y="4"/>
                    <a:pt x="4" y="5"/>
                    <a:pt x="4" y="3"/>
                  </a:cubicBezTo>
                  <a:cubicBezTo>
                    <a:pt x="3" y="3"/>
                    <a:pt x="2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2" y="1"/>
                    <a:pt x="5" y="1"/>
                    <a:pt x="6" y="0"/>
                  </a:cubicBezTo>
                  <a:cubicBezTo>
                    <a:pt x="7" y="1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Freeform 1058"/>
            <p:cNvSpPr/>
            <p:nvPr/>
          </p:nvSpPr>
          <p:spPr bwMode="auto">
            <a:xfrm>
              <a:off x="7487925" y="567881"/>
              <a:ext cx="42645" cy="45691"/>
            </a:xfrm>
            <a:custGeom>
              <a:avLst/>
              <a:gdLst>
                <a:gd name="T0" fmla="*/ 6 w 6"/>
                <a:gd name="T1" fmla="*/ 1 h 6"/>
                <a:gd name="T2" fmla="*/ 5 w 6"/>
                <a:gd name="T3" fmla="*/ 3 h 6"/>
                <a:gd name="T4" fmla="*/ 2 w 6"/>
                <a:gd name="T5" fmla="*/ 3 h 6"/>
                <a:gd name="T6" fmla="*/ 5 w 6"/>
                <a:gd name="T7" fmla="*/ 4 h 6"/>
                <a:gd name="T8" fmla="*/ 5 w 6"/>
                <a:gd name="T9" fmla="*/ 6 h 6"/>
                <a:gd name="T10" fmla="*/ 1 w 6"/>
                <a:gd name="T11" fmla="*/ 5 h 6"/>
                <a:gd name="T12" fmla="*/ 1 w 6"/>
                <a:gd name="T13" fmla="*/ 3 h 6"/>
                <a:gd name="T14" fmla="*/ 1 w 6"/>
                <a:gd name="T15" fmla="*/ 1 h 6"/>
                <a:gd name="T16" fmla="*/ 6 w 6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6" y="1"/>
                  </a:moveTo>
                  <a:cubicBezTo>
                    <a:pt x="6" y="1"/>
                    <a:pt x="6" y="2"/>
                    <a:pt x="5" y="3"/>
                  </a:cubicBezTo>
                  <a:cubicBezTo>
                    <a:pt x="4" y="2"/>
                    <a:pt x="2" y="2"/>
                    <a:pt x="2" y="3"/>
                  </a:cubicBezTo>
                  <a:cubicBezTo>
                    <a:pt x="2" y="4"/>
                    <a:pt x="4" y="3"/>
                    <a:pt x="5" y="4"/>
                  </a:cubicBezTo>
                  <a:cubicBezTo>
                    <a:pt x="5" y="4"/>
                    <a:pt x="5" y="5"/>
                    <a:pt x="5" y="6"/>
                  </a:cubicBezTo>
                  <a:cubicBezTo>
                    <a:pt x="4" y="5"/>
                    <a:pt x="2" y="5"/>
                    <a:pt x="1" y="5"/>
                  </a:cubicBezTo>
                  <a:cubicBezTo>
                    <a:pt x="1" y="4"/>
                    <a:pt x="0" y="3"/>
                    <a:pt x="1" y="3"/>
                  </a:cubicBezTo>
                  <a:cubicBezTo>
                    <a:pt x="1" y="3"/>
                    <a:pt x="1" y="2"/>
                    <a:pt x="1" y="1"/>
                  </a:cubicBezTo>
                  <a:cubicBezTo>
                    <a:pt x="1" y="0"/>
                    <a:pt x="4" y="1"/>
                    <a:pt x="6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1059"/>
            <p:cNvSpPr/>
            <p:nvPr/>
          </p:nvSpPr>
          <p:spPr bwMode="auto">
            <a:xfrm>
              <a:off x="8246389" y="577020"/>
              <a:ext cx="36553" cy="42645"/>
            </a:xfrm>
            <a:custGeom>
              <a:avLst/>
              <a:gdLst>
                <a:gd name="T0" fmla="*/ 5 w 5"/>
                <a:gd name="T1" fmla="*/ 0 h 6"/>
                <a:gd name="T2" fmla="*/ 4 w 5"/>
                <a:gd name="T3" fmla="*/ 2 h 6"/>
                <a:gd name="T4" fmla="*/ 5 w 5"/>
                <a:gd name="T5" fmla="*/ 4 h 6"/>
                <a:gd name="T6" fmla="*/ 0 w 5"/>
                <a:gd name="T7" fmla="*/ 5 h 6"/>
                <a:gd name="T8" fmla="*/ 0 w 5"/>
                <a:gd name="T9" fmla="*/ 4 h 6"/>
                <a:gd name="T10" fmla="*/ 4 w 5"/>
                <a:gd name="T11" fmla="*/ 3 h 6"/>
                <a:gd name="T12" fmla="*/ 0 w 5"/>
                <a:gd name="T13" fmla="*/ 2 h 6"/>
                <a:gd name="T14" fmla="*/ 0 w 5"/>
                <a:gd name="T15" fmla="*/ 1 h 6"/>
                <a:gd name="T16" fmla="*/ 5 w 5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cubicBezTo>
                    <a:pt x="5" y="1"/>
                    <a:pt x="5" y="2"/>
                    <a:pt x="4" y="2"/>
                  </a:cubicBezTo>
                  <a:cubicBezTo>
                    <a:pt x="5" y="2"/>
                    <a:pt x="5" y="3"/>
                    <a:pt x="5" y="4"/>
                  </a:cubicBezTo>
                  <a:cubicBezTo>
                    <a:pt x="4" y="6"/>
                    <a:pt x="2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1" y="3"/>
                    <a:pt x="4" y="4"/>
                    <a:pt x="4" y="3"/>
                  </a:cubicBezTo>
                  <a:cubicBezTo>
                    <a:pt x="3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Freeform 1060"/>
            <p:cNvSpPr/>
            <p:nvPr/>
          </p:nvSpPr>
          <p:spPr bwMode="auto">
            <a:xfrm>
              <a:off x="7481833" y="619664"/>
              <a:ext cx="6092" cy="15230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1 h 2"/>
                <a:gd name="T4" fmla="*/ 0 w 1"/>
                <a:gd name="T5" fmla="*/ 1 h 2"/>
                <a:gd name="T6" fmla="*/ 0 w 1"/>
                <a:gd name="T7" fmla="*/ 0 h 2"/>
                <a:gd name="T8" fmla="*/ 1 w 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Freeform 1061"/>
            <p:cNvSpPr/>
            <p:nvPr/>
          </p:nvSpPr>
          <p:spPr bwMode="auto">
            <a:xfrm>
              <a:off x="7487925" y="619664"/>
              <a:ext cx="36553" cy="15230"/>
            </a:xfrm>
            <a:custGeom>
              <a:avLst/>
              <a:gdLst>
                <a:gd name="T0" fmla="*/ 5 w 5"/>
                <a:gd name="T1" fmla="*/ 0 h 2"/>
                <a:gd name="T2" fmla="*/ 5 w 5"/>
                <a:gd name="T3" fmla="*/ 1 h 2"/>
                <a:gd name="T4" fmla="*/ 1 w 5"/>
                <a:gd name="T5" fmla="*/ 1 h 2"/>
                <a:gd name="T6" fmla="*/ 1 w 5"/>
                <a:gd name="T7" fmla="*/ 0 h 2"/>
                <a:gd name="T8" fmla="*/ 5 w 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">
                  <a:moveTo>
                    <a:pt x="5" y="0"/>
                  </a:moveTo>
                  <a:cubicBezTo>
                    <a:pt x="5" y="0"/>
                    <a:pt x="5" y="1"/>
                    <a:pt x="5" y="1"/>
                  </a:cubicBezTo>
                  <a:cubicBezTo>
                    <a:pt x="4" y="2"/>
                    <a:pt x="2" y="1"/>
                    <a:pt x="1" y="1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2" y="0"/>
                    <a:pt x="4" y="0"/>
                    <a:pt x="5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Freeform 1062"/>
            <p:cNvSpPr>
              <a:spLocks noEditPoints="1"/>
            </p:cNvSpPr>
            <p:nvPr/>
          </p:nvSpPr>
          <p:spPr bwMode="auto">
            <a:xfrm>
              <a:off x="8240297" y="619664"/>
              <a:ext cx="51783" cy="45691"/>
            </a:xfrm>
            <a:custGeom>
              <a:avLst/>
              <a:gdLst>
                <a:gd name="T0" fmla="*/ 4 w 7"/>
                <a:gd name="T1" fmla="*/ 6 h 6"/>
                <a:gd name="T2" fmla="*/ 3 w 7"/>
                <a:gd name="T3" fmla="*/ 0 h 6"/>
                <a:gd name="T4" fmla="*/ 4 w 7"/>
                <a:gd name="T5" fmla="*/ 6 h 6"/>
                <a:gd name="T6" fmla="*/ 2 w 7"/>
                <a:gd name="T7" fmla="*/ 3 h 6"/>
                <a:gd name="T8" fmla="*/ 5 w 7"/>
                <a:gd name="T9" fmla="*/ 3 h 6"/>
                <a:gd name="T10" fmla="*/ 5 w 7"/>
                <a:gd name="T11" fmla="*/ 3 h 6"/>
                <a:gd name="T12" fmla="*/ 2 w 7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4" y="6"/>
                  </a:moveTo>
                  <a:cubicBezTo>
                    <a:pt x="0" y="6"/>
                    <a:pt x="0" y="1"/>
                    <a:pt x="3" y="0"/>
                  </a:cubicBezTo>
                  <a:cubicBezTo>
                    <a:pt x="6" y="0"/>
                    <a:pt x="7" y="4"/>
                    <a:pt x="4" y="6"/>
                  </a:cubicBezTo>
                  <a:close/>
                  <a:moveTo>
                    <a:pt x="2" y="3"/>
                  </a:moveTo>
                  <a:cubicBezTo>
                    <a:pt x="2" y="4"/>
                    <a:pt x="4" y="4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Freeform 1063"/>
            <p:cNvSpPr/>
            <p:nvPr/>
          </p:nvSpPr>
          <p:spPr bwMode="auto">
            <a:xfrm>
              <a:off x="7497063" y="628802"/>
              <a:ext cx="48737" cy="27414"/>
            </a:xfrm>
            <a:custGeom>
              <a:avLst/>
              <a:gdLst>
                <a:gd name="T0" fmla="*/ 6 w 7"/>
                <a:gd name="T1" fmla="*/ 4 h 4"/>
                <a:gd name="T2" fmla="*/ 5 w 7"/>
                <a:gd name="T3" fmla="*/ 3 h 4"/>
                <a:gd name="T4" fmla="*/ 0 w 7"/>
                <a:gd name="T5" fmla="*/ 4 h 4"/>
                <a:gd name="T6" fmla="*/ 0 w 7"/>
                <a:gd name="T7" fmla="*/ 2 h 4"/>
                <a:gd name="T8" fmla="*/ 6 w 7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6" y="4"/>
                  </a:moveTo>
                  <a:cubicBezTo>
                    <a:pt x="6" y="4"/>
                    <a:pt x="5" y="4"/>
                    <a:pt x="5" y="3"/>
                  </a:cubicBezTo>
                  <a:cubicBezTo>
                    <a:pt x="3" y="3"/>
                    <a:pt x="2" y="4"/>
                    <a:pt x="0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2" y="2"/>
                    <a:pt x="7" y="0"/>
                    <a:pt x="6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Freeform 1064"/>
            <p:cNvSpPr/>
            <p:nvPr/>
          </p:nvSpPr>
          <p:spPr bwMode="auto">
            <a:xfrm>
              <a:off x="7481833" y="640986"/>
              <a:ext cx="6092" cy="15230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2 h 2"/>
                <a:gd name="T4" fmla="*/ 0 w 1"/>
                <a:gd name="T5" fmla="*/ 2 h 2"/>
                <a:gd name="T6" fmla="*/ 0 w 1"/>
                <a:gd name="T7" fmla="*/ 0 h 2"/>
                <a:gd name="T8" fmla="*/ 1 w 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1065"/>
            <p:cNvSpPr/>
            <p:nvPr/>
          </p:nvSpPr>
          <p:spPr bwMode="auto">
            <a:xfrm>
              <a:off x="7497063" y="656217"/>
              <a:ext cx="33506" cy="45691"/>
            </a:xfrm>
            <a:custGeom>
              <a:avLst/>
              <a:gdLst>
                <a:gd name="T0" fmla="*/ 4 w 5"/>
                <a:gd name="T1" fmla="*/ 0 h 6"/>
                <a:gd name="T2" fmla="*/ 5 w 5"/>
                <a:gd name="T3" fmla="*/ 2 h 6"/>
                <a:gd name="T4" fmla="*/ 2 w 5"/>
                <a:gd name="T5" fmla="*/ 3 h 6"/>
                <a:gd name="T6" fmla="*/ 5 w 5"/>
                <a:gd name="T7" fmla="*/ 4 h 6"/>
                <a:gd name="T8" fmla="*/ 5 w 5"/>
                <a:gd name="T9" fmla="*/ 5 h 6"/>
                <a:gd name="T10" fmla="*/ 1 w 5"/>
                <a:gd name="T11" fmla="*/ 6 h 6"/>
                <a:gd name="T12" fmla="*/ 0 w 5"/>
                <a:gd name="T13" fmla="*/ 5 h 6"/>
                <a:gd name="T14" fmla="*/ 1 w 5"/>
                <a:gd name="T15" fmla="*/ 4 h 6"/>
                <a:gd name="T16" fmla="*/ 0 w 5"/>
                <a:gd name="T17" fmla="*/ 2 h 6"/>
                <a:gd name="T18" fmla="*/ 4 w 5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cubicBezTo>
                    <a:pt x="5" y="1"/>
                    <a:pt x="5" y="2"/>
                    <a:pt x="5" y="2"/>
                  </a:cubicBezTo>
                  <a:cubicBezTo>
                    <a:pt x="4" y="3"/>
                    <a:pt x="2" y="2"/>
                    <a:pt x="2" y="3"/>
                  </a:cubicBezTo>
                  <a:cubicBezTo>
                    <a:pt x="2" y="5"/>
                    <a:pt x="4" y="3"/>
                    <a:pt x="5" y="4"/>
                  </a:cubicBezTo>
                  <a:cubicBezTo>
                    <a:pt x="5" y="4"/>
                    <a:pt x="5" y="5"/>
                    <a:pt x="5" y="5"/>
                  </a:cubicBezTo>
                  <a:cubicBezTo>
                    <a:pt x="4" y="6"/>
                    <a:pt x="2" y="6"/>
                    <a:pt x="1" y="6"/>
                  </a:cubicBezTo>
                  <a:cubicBezTo>
                    <a:pt x="1" y="6"/>
                    <a:pt x="1" y="5"/>
                    <a:pt x="0" y="5"/>
                  </a:cubicBezTo>
                  <a:cubicBezTo>
                    <a:pt x="1" y="5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3" y="1"/>
                    <a:pt x="4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Freeform 1066"/>
            <p:cNvSpPr/>
            <p:nvPr/>
          </p:nvSpPr>
          <p:spPr bwMode="auto">
            <a:xfrm>
              <a:off x="8246389" y="665355"/>
              <a:ext cx="45691" cy="21322"/>
            </a:xfrm>
            <a:custGeom>
              <a:avLst/>
              <a:gdLst>
                <a:gd name="T0" fmla="*/ 0 w 6"/>
                <a:gd name="T1" fmla="*/ 0 h 3"/>
                <a:gd name="T2" fmla="*/ 6 w 6"/>
                <a:gd name="T3" fmla="*/ 1 h 3"/>
                <a:gd name="T4" fmla="*/ 6 w 6"/>
                <a:gd name="T5" fmla="*/ 3 h 3"/>
                <a:gd name="T6" fmla="*/ 0 w 6"/>
                <a:gd name="T7" fmla="*/ 2 h 3"/>
                <a:gd name="T8" fmla="*/ 0 w 6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cubicBezTo>
                    <a:pt x="2" y="1"/>
                    <a:pt x="4" y="1"/>
                    <a:pt x="6" y="1"/>
                  </a:cubicBezTo>
                  <a:cubicBezTo>
                    <a:pt x="6" y="2"/>
                    <a:pt x="6" y="3"/>
                    <a:pt x="6" y="3"/>
                  </a:cubicBezTo>
                  <a:cubicBezTo>
                    <a:pt x="4" y="3"/>
                    <a:pt x="2" y="3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Freeform 1067"/>
            <p:cNvSpPr>
              <a:spLocks noEditPoints="1"/>
            </p:cNvSpPr>
            <p:nvPr/>
          </p:nvSpPr>
          <p:spPr bwMode="auto">
            <a:xfrm>
              <a:off x="8234205" y="686677"/>
              <a:ext cx="42645" cy="51783"/>
            </a:xfrm>
            <a:custGeom>
              <a:avLst/>
              <a:gdLst>
                <a:gd name="T0" fmla="*/ 3 w 6"/>
                <a:gd name="T1" fmla="*/ 1 h 7"/>
                <a:gd name="T2" fmla="*/ 4 w 6"/>
                <a:gd name="T3" fmla="*/ 6 h 7"/>
                <a:gd name="T4" fmla="*/ 3 w 6"/>
                <a:gd name="T5" fmla="*/ 1 h 7"/>
                <a:gd name="T6" fmla="*/ 2 w 6"/>
                <a:gd name="T7" fmla="*/ 3 h 7"/>
                <a:gd name="T8" fmla="*/ 4 w 6"/>
                <a:gd name="T9" fmla="*/ 4 h 7"/>
                <a:gd name="T10" fmla="*/ 4 w 6"/>
                <a:gd name="T11" fmla="*/ 3 h 7"/>
                <a:gd name="T12" fmla="*/ 2 w 6"/>
                <a:gd name="T13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3" y="1"/>
                  </a:moveTo>
                  <a:cubicBezTo>
                    <a:pt x="6" y="0"/>
                    <a:pt x="6" y="5"/>
                    <a:pt x="4" y="6"/>
                  </a:cubicBezTo>
                  <a:cubicBezTo>
                    <a:pt x="0" y="7"/>
                    <a:pt x="0" y="1"/>
                    <a:pt x="3" y="1"/>
                  </a:cubicBezTo>
                  <a:close/>
                  <a:moveTo>
                    <a:pt x="2" y="3"/>
                  </a:moveTo>
                  <a:cubicBezTo>
                    <a:pt x="2" y="4"/>
                    <a:pt x="3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2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Freeform 1068"/>
            <p:cNvSpPr>
              <a:spLocks noEditPoints="1"/>
            </p:cNvSpPr>
            <p:nvPr/>
          </p:nvSpPr>
          <p:spPr bwMode="auto">
            <a:xfrm>
              <a:off x="7503155" y="701907"/>
              <a:ext cx="42645" cy="42645"/>
            </a:xfrm>
            <a:custGeom>
              <a:avLst/>
              <a:gdLst>
                <a:gd name="T0" fmla="*/ 4 w 6"/>
                <a:gd name="T1" fmla="*/ 0 h 6"/>
                <a:gd name="T2" fmla="*/ 5 w 6"/>
                <a:gd name="T3" fmla="*/ 2 h 6"/>
                <a:gd name="T4" fmla="*/ 4 w 6"/>
                <a:gd name="T5" fmla="*/ 6 h 6"/>
                <a:gd name="T6" fmla="*/ 2 w 6"/>
                <a:gd name="T7" fmla="*/ 3 h 6"/>
                <a:gd name="T8" fmla="*/ 3 w 6"/>
                <a:gd name="T9" fmla="*/ 4 h 6"/>
                <a:gd name="T10" fmla="*/ 3 w 6"/>
                <a:gd name="T11" fmla="*/ 6 h 6"/>
                <a:gd name="T12" fmla="*/ 0 w 6"/>
                <a:gd name="T13" fmla="*/ 2 h 6"/>
                <a:gd name="T14" fmla="*/ 4 w 6"/>
                <a:gd name="T15" fmla="*/ 0 h 6"/>
                <a:gd name="T16" fmla="*/ 3 w 6"/>
                <a:gd name="T17" fmla="*/ 3 h 6"/>
                <a:gd name="T18" fmla="*/ 4 w 6"/>
                <a:gd name="T19" fmla="*/ 4 h 6"/>
                <a:gd name="T20" fmla="*/ 3 w 6"/>
                <a:gd name="T21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5" y="1"/>
                    <a:pt x="5" y="2"/>
                    <a:pt x="5" y="2"/>
                  </a:cubicBezTo>
                  <a:cubicBezTo>
                    <a:pt x="6" y="3"/>
                    <a:pt x="6" y="6"/>
                    <a:pt x="4" y="6"/>
                  </a:cubicBezTo>
                  <a:cubicBezTo>
                    <a:pt x="3" y="5"/>
                    <a:pt x="3" y="3"/>
                    <a:pt x="2" y="3"/>
                  </a:cubicBezTo>
                  <a:cubicBezTo>
                    <a:pt x="1" y="3"/>
                    <a:pt x="2" y="4"/>
                    <a:pt x="3" y="4"/>
                  </a:cubicBezTo>
                  <a:cubicBezTo>
                    <a:pt x="2" y="5"/>
                    <a:pt x="3" y="5"/>
                    <a:pt x="3" y="6"/>
                  </a:cubicBezTo>
                  <a:cubicBezTo>
                    <a:pt x="1" y="6"/>
                    <a:pt x="0" y="4"/>
                    <a:pt x="0" y="2"/>
                  </a:cubicBezTo>
                  <a:cubicBezTo>
                    <a:pt x="1" y="1"/>
                    <a:pt x="3" y="1"/>
                    <a:pt x="4" y="0"/>
                  </a:cubicBezTo>
                  <a:close/>
                  <a:moveTo>
                    <a:pt x="3" y="3"/>
                  </a:moveTo>
                  <a:cubicBezTo>
                    <a:pt x="3" y="3"/>
                    <a:pt x="3" y="4"/>
                    <a:pt x="4" y="4"/>
                  </a:cubicBezTo>
                  <a:cubicBezTo>
                    <a:pt x="5" y="3"/>
                    <a:pt x="4" y="2"/>
                    <a:pt x="3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Freeform 1069"/>
            <p:cNvSpPr>
              <a:spLocks noEditPoints="1"/>
            </p:cNvSpPr>
            <p:nvPr/>
          </p:nvSpPr>
          <p:spPr bwMode="auto">
            <a:xfrm>
              <a:off x="8212883" y="723229"/>
              <a:ext cx="63967" cy="51783"/>
            </a:xfrm>
            <a:custGeom>
              <a:avLst/>
              <a:gdLst>
                <a:gd name="T0" fmla="*/ 3 w 9"/>
                <a:gd name="T1" fmla="*/ 1 h 7"/>
                <a:gd name="T2" fmla="*/ 2 w 9"/>
                <a:gd name="T3" fmla="*/ 4 h 7"/>
                <a:gd name="T4" fmla="*/ 3 w 9"/>
                <a:gd name="T5" fmla="*/ 2 h 7"/>
                <a:gd name="T6" fmla="*/ 6 w 9"/>
                <a:gd name="T7" fmla="*/ 5 h 7"/>
                <a:gd name="T8" fmla="*/ 6 w 9"/>
                <a:gd name="T9" fmla="*/ 6 h 7"/>
                <a:gd name="T10" fmla="*/ 6 w 9"/>
                <a:gd name="T11" fmla="*/ 7 h 7"/>
                <a:gd name="T12" fmla="*/ 0 w 9"/>
                <a:gd name="T13" fmla="*/ 4 h 7"/>
                <a:gd name="T14" fmla="*/ 3 w 9"/>
                <a:gd name="T15" fmla="*/ 1 h 7"/>
                <a:gd name="T16" fmla="*/ 5 w 9"/>
                <a:gd name="T17" fmla="*/ 4 h 7"/>
                <a:gd name="T18" fmla="*/ 4 w 9"/>
                <a:gd name="T19" fmla="*/ 3 h 7"/>
                <a:gd name="T20" fmla="*/ 5 w 9"/>
                <a:gd name="T21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7">
                  <a:moveTo>
                    <a:pt x="3" y="1"/>
                  </a:moveTo>
                  <a:cubicBezTo>
                    <a:pt x="3" y="2"/>
                    <a:pt x="0" y="3"/>
                    <a:pt x="2" y="4"/>
                  </a:cubicBezTo>
                  <a:cubicBezTo>
                    <a:pt x="2" y="4"/>
                    <a:pt x="2" y="3"/>
                    <a:pt x="3" y="2"/>
                  </a:cubicBezTo>
                  <a:cubicBezTo>
                    <a:pt x="4" y="0"/>
                    <a:pt x="9" y="4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7"/>
                    <a:pt x="6" y="7"/>
                  </a:cubicBezTo>
                  <a:cubicBezTo>
                    <a:pt x="4" y="6"/>
                    <a:pt x="0" y="6"/>
                    <a:pt x="0" y="4"/>
                  </a:cubicBezTo>
                  <a:cubicBezTo>
                    <a:pt x="0" y="3"/>
                    <a:pt x="1" y="0"/>
                    <a:pt x="3" y="1"/>
                  </a:cubicBezTo>
                  <a:close/>
                  <a:moveTo>
                    <a:pt x="5" y="4"/>
                  </a:moveTo>
                  <a:cubicBezTo>
                    <a:pt x="5" y="3"/>
                    <a:pt x="4" y="3"/>
                    <a:pt x="4" y="3"/>
                  </a:cubicBezTo>
                  <a:cubicBezTo>
                    <a:pt x="2" y="4"/>
                    <a:pt x="6" y="6"/>
                    <a:pt x="5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Freeform 1070"/>
            <p:cNvSpPr/>
            <p:nvPr/>
          </p:nvSpPr>
          <p:spPr bwMode="auto">
            <a:xfrm>
              <a:off x="7518385" y="744552"/>
              <a:ext cx="36553" cy="24368"/>
            </a:xfrm>
            <a:custGeom>
              <a:avLst/>
              <a:gdLst>
                <a:gd name="T0" fmla="*/ 5 w 5"/>
                <a:gd name="T1" fmla="*/ 2 h 3"/>
                <a:gd name="T2" fmla="*/ 1 w 5"/>
                <a:gd name="T3" fmla="*/ 3 h 3"/>
                <a:gd name="T4" fmla="*/ 0 w 5"/>
                <a:gd name="T5" fmla="*/ 2 h 3"/>
                <a:gd name="T6" fmla="*/ 4 w 5"/>
                <a:gd name="T7" fmla="*/ 0 h 3"/>
                <a:gd name="T8" fmla="*/ 5 w 5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5" y="2"/>
                  </a:moveTo>
                  <a:cubicBezTo>
                    <a:pt x="4" y="2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1" y="1"/>
                    <a:pt x="3" y="1"/>
                    <a:pt x="4" y="0"/>
                  </a:cubicBezTo>
                  <a:cubicBezTo>
                    <a:pt x="5" y="0"/>
                    <a:pt x="5" y="1"/>
                    <a:pt x="5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Freeform 1071"/>
            <p:cNvSpPr/>
            <p:nvPr/>
          </p:nvSpPr>
          <p:spPr bwMode="auto">
            <a:xfrm>
              <a:off x="7503155" y="753690"/>
              <a:ext cx="15230" cy="21322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3 h 3"/>
                <a:gd name="T4" fmla="*/ 0 w 2"/>
                <a:gd name="T5" fmla="*/ 1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2" y="0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Freeform 1072"/>
            <p:cNvSpPr/>
            <p:nvPr/>
          </p:nvSpPr>
          <p:spPr bwMode="auto">
            <a:xfrm>
              <a:off x="8197652" y="759782"/>
              <a:ext cx="48737" cy="60921"/>
            </a:xfrm>
            <a:custGeom>
              <a:avLst/>
              <a:gdLst>
                <a:gd name="T0" fmla="*/ 2 w 7"/>
                <a:gd name="T1" fmla="*/ 1 h 8"/>
                <a:gd name="T2" fmla="*/ 2 w 7"/>
                <a:gd name="T3" fmla="*/ 3 h 8"/>
                <a:gd name="T4" fmla="*/ 7 w 7"/>
                <a:gd name="T5" fmla="*/ 3 h 8"/>
                <a:gd name="T6" fmla="*/ 6 w 7"/>
                <a:gd name="T7" fmla="*/ 5 h 8"/>
                <a:gd name="T8" fmla="*/ 3 w 7"/>
                <a:gd name="T9" fmla="*/ 4 h 8"/>
                <a:gd name="T10" fmla="*/ 5 w 7"/>
                <a:gd name="T11" fmla="*/ 7 h 8"/>
                <a:gd name="T12" fmla="*/ 5 w 7"/>
                <a:gd name="T13" fmla="*/ 8 h 8"/>
                <a:gd name="T14" fmla="*/ 2 w 7"/>
                <a:gd name="T15" fmla="*/ 6 h 8"/>
                <a:gd name="T16" fmla="*/ 0 w 7"/>
                <a:gd name="T17" fmla="*/ 3 h 8"/>
                <a:gd name="T18" fmla="*/ 2 w 7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8">
                  <a:moveTo>
                    <a:pt x="2" y="1"/>
                  </a:moveTo>
                  <a:cubicBezTo>
                    <a:pt x="2" y="2"/>
                    <a:pt x="1" y="2"/>
                    <a:pt x="2" y="3"/>
                  </a:cubicBezTo>
                  <a:cubicBezTo>
                    <a:pt x="4" y="3"/>
                    <a:pt x="5" y="3"/>
                    <a:pt x="7" y="3"/>
                  </a:cubicBezTo>
                  <a:cubicBezTo>
                    <a:pt x="7" y="4"/>
                    <a:pt x="6" y="4"/>
                    <a:pt x="6" y="5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4" y="5"/>
                    <a:pt x="5" y="6"/>
                    <a:pt x="5" y="7"/>
                  </a:cubicBezTo>
                  <a:cubicBezTo>
                    <a:pt x="5" y="7"/>
                    <a:pt x="5" y="8"/>
                    <a:pt x="5" y="8"/>
                  </a:cubicBezTo>
                  <a:cubicBezTo>
                    <a:pt x="4" y="8"/>
                    <a:pt x="3" y="7"/>
                    <a:pt x="2" y="6"/>
                  </a:cubicBezTo>
                  <a:cubicBezTo>
                    <a:pt x="2" y="5"/>
                    <a:pt x="0" y="4"/>
                    <a:pt x="0" y="3"/>
                  </a:cubicBezTo>
                  <a:cubicBezTo>
                    <a:pt x="0" y="2"/>
                    <a:pt x="1" y="0"/>
                    <a:pt x="2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Freeform 1073"/>
            <p:cNvSpPr/>
            <p:nvPr/>
          </p:nvSpPr>
          <p:spPr bwMode="auto">
            <a:xfrm>
              <a:off x="7518385" y="775012"/>
              <a:ext cx="48737" cy="51783"/>
            </a:xfrm>
            <a:custGeom>
              <a:avLst/>
              <a:gdLst>
                <a:gd name="T0" fmla="*/ 7 w 7"/>
                <a:gd name="T1" fmla="*/ 2 h 7"/>
                <a:gd name="T2" fmla="*/ 3 w 7"/>
                <a:gd name="T3" fmla="*/ 4 h 7"/>
                <a:gd name="T4" fmla="*/ 4 w 7"/>
                <a:gd name="T5" fmla="*/ 6 h 7"/>
                <a:gd name="T6" fmla="*/ 2 w 7"/>
                <a:gd name="T7" fmla="*/ 7 h 7"/>
                <a:gd name="T8" fmla="*/ 0 w 7"/>
                <a:gd name="T9" fmla="*/ 1 h 7"/>
                <a:gd name="T10" fmla="*/ 1 w 7"/>
                <a:gd name="T11" fmla="*/ 1 h 7"/>
                <a:gd name="T12" fmla="*/ 2 w 7"/>
                <a:gd name="T13" fmla="*/ 2 h 7"/>
                <a:gd name="T14" fmla="*/ 6 w 7"/>
                <a:gd name="T15" fmla="*/ 0 h 7"/>
                <a:gd name="T16" fmla="*/ 7 w 7"/>
                <a:gd name="T17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7" y="2"/>
                  </a:moveTo>
                  <a:cubicBezTo>
                    <a:pt x="6" y="3"/>
                    <a:pt x="4" y="4"/>
                    <a:pt x="3" y="4"/>
                  </a:cubicBezTo>
                  <a:cubicBezTo>
                    <a:pt x="3" y="5"/>
                    <a:pt x="3" y="5"/>
                    <a:pt x="4" y="6"/>
                  </a:cubicBezTo>
                  <a:cubicBezTo>
                    <a:pt x="4" y="6"/>
                    <a:pt x="3" y="6"/>
                    <a:pt x="2" y="7"/>
                  </a:cubicBezTo>
                  <a:cubicBezTo>
                    <a:pt x="1" y="5"/>
                    <a:pt x="1" y="3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3" y="2"/>
                    <a:pt x="5" y="1"/>
                    <a:pt x="6" y="0"/>
                  </a:cubicBezTo>
                  <a:cubicBezTo>
                    <a:pt x="7" y="1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Freeform 1074"/>
            <p:cNvSpPr/>
            <p:nvPr/>
          </p:nvSpPr>
          <p:spPr bwMode="auto">
            <a:xfrm>
              <a:off x="7582352" y="869439"/>
              <a:ext cx="73105" cy="60921"/>
            </a:xfrm>
            <a:custGeom>
              <a:avLst/>
              <a:gdLst>
                <a:gd name="T0" fmla="*/ 10 w 10"/>
                <a:gd name="T1" fmla="*/ 2 h 8"/>
                <a:gd name="T2" fmla="*/ 7 w 10"/>
                <a:gd name="T3" fmla="*/ 3 h 8"/>
                <a:gd name="T4" fmla="*/ 8 w 10"/>
                <a:gd name="T5" fmla="*/ 4 h 8"/>
                <a:gd name="T6" fmla="*/ 6 w 10"/>
                <a:gd name="T7" fmla="*/ 3 h 8"/>
                <a:gd name="T8" fmla="*/ 5 w 10"/>
                <a:gd name="T9" fmla="*/ 8 h 8"/>
                <a:gd name="T10" fmla="*/ 3 w 10"/>
                <a:gd name="T11" fmla="*/ 8 h 8"/>
                <a:gd name="T12" fmla="*/ 4 w 10"/>
                <a:gd name="T13" fmla="*/ 4 h 8"/>
                <a:gd name="T14" fmla="*/ 0 w 10"/>
                <a:gd name="T15" fmla="*/ 3 h 8"/>
                <a:gd name="T16" fmla="*/ 1 w 10"/>
                <a:gd name="T17" fmla="*/ 4 h 8"/>
                <a:gd name="T18" fmla="*/ 4 w 10"/>
                <a:gd name="T19" fmla="*/ 3 h 8"/>
                <a:gd name="T20" fmla="*/ 2 w 10"/>
                <a:gd name="T21" fmla="*/ 3 h 8"/>
                <a:gd name="T22" fmla="*/ 2 w 10"/>
                <a:gd name="T23" fmla="*/ 1 h 8"/>
                <a:gd name="T24" fmla="*/ 5 w 10"/>
                <a:gd name="T25" fmla="*/ 2 h 8"/>
                <a:gd name="T26" fmla="*/ 7 w 10"/>
                <a:gd name="T27" fmla="*/ 1 h 8"/>
                <a:gd name="T28" fmla="*/ 7 w 10"/>
                <a:gd name="T29" fmla="*/ 0 h 8"/>
                <a:gd name="T30" fmla="*/ 7 w 10"/>
                <a:gd name="T31" fmla="*/ 0 h 8"/>
                <a:gd name="T32" fmla="*/ 10 w 10"/>
                <a:gd name="T33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" h="8">
                  <a:moveTo>
                    <a:pt x="10" y="2"/>
                  </a:moveTo>
                  <a:cubicBezTo>
                    <a:pt x="9" y="3"/>
                    <a:pt x="8" y="1"/>
                    <a:pt x="7" y="3"/>
                  </a:cubicBezTo>
                  <a:cubicBezTo>
                    <a:pt x="7" y="3"/>
                    <a:pt x="8" y="3"/>
                    <a:pt x="8" y="4"/>
                  </a:cubicBezTo>
                  <a:cubicBezTo>
                    <a:pt x="7" y="4"/>
                    <a:pt x="7" y="3"/>
                    <a:pt x="6" y="3"/>
                  </a:cubicBezTo>
                  <a:cubicBezTo>
                    <a:pt x="5" y="4"/>
                    <a:pt x="4" y="7"/>
                    <a:pt x="5" y="8"/>
                  </a:cubicBezTo>
                  <a:cubicBezTo>
                    <a:pt x="5" y="8"/>
                    <a:pt x="4" y="8"/>
                    <a:pt x="3" y="8"/>
                  </a:cubicBezTo>
                  <a:cubicBezTo>
                    <a:pt x="3" y="6"/>
                    <a:pt x="4" y="5"/>
                    <a:pt x="4" y="4"/>
                  </a:cubicBezTo>
                  <a:cubicBezTo>
                    <a:pt x="3" y="5"/>
                    <a:pt x="0" y="6"/>
                    <a:pt x="0" y="3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4"/>
                    <a:pt x="3" y="4"/>
                    <a:pt x="4" y="3"/>
                  </a:cubicBezTo>
                  <a:cubicBezTo>
                    <a:pt x="4" y="3"/>
                    <a:pt x="2" y="3"/>
                    <a:pt x="2" y="3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3" y="1"/>
                    <a:pt x="4" y="2"/>
                    <a:pt x="5" y="2"/>
                  </a:cubicBezTo>
                  <a:cubicBezTo>
                    <a:pt x="6" y="2"/>
                    <a:pt x="6" y="1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1"/>
                    <a:pt x="10" y="1"/>
                    <a:pt x="10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Freeform 1075"/>
            <p:cNvSpPr>
              <a:spLocks noEditPoints="1"/>
            </p:cNvSpPr>
            <p:nvPr/>
          </p:nvSpPr>
          <p:spPr bwMode="auto">
            <a:xfrm>
              <a:off x="7692009" y="936452"/>
              <a:ext cx="57875" cy="67013"/>
            </a:xfrm>
            <a:custGeom>
              <a:avLst/>
              <a:gdLst>
                <a:gd name="T0" fmla="*/ 4 w 8"/>
                <a:gd name="T1" fmla="*/ 6 h 9"/>
                <a:gd name="T2" fmla="*/ 5 w 8"/>
                <a:gd name="T3" fmla="*/ 6 h 9"/>
                <a:gd name="T4" fmla="*/ 6 w 8"/>
                <a:gd name="T5" fmla="*/ 5 h 9"/>
                <a:gd name="T6" fmla="*/ 6 w 8"/>
                <a:gd name="T7" fmla="*/ 7 h 9"/>
                <a:gd name="T8" fmla="*/ 4 w 8"/>
                <a:gd name="T9" fmla="*/ 7 h 9"/>
                <a:gd name="T10" fmla="*/ 3 w 8"/>
                <a:gd name="T11" fmla="*/ 9 h 9"/>
                <a:gd name="T12" fmla="*/ 3 w 8"/>
                <a:gd name="T13" fmla="*/ 7 h 9"/>
                <a:gd name="T14" fmla="*/ 2 w 8"/>
                <a:gd name="T15" fmla="*/ 6 h 9"/>
                <a:gd name="T16" fmla="*/ 3 w 8"/>
                <a:gd name="T17" fmla="*/ 6 h 9"/>
                <a:gd name="T18" fmla="*/ 3 w 8"/>
                <a:gd name="T19" fmla="*/ 5 h 9"/>
                <a:gd name="T20" fmla="*/ 4 w 8"/>
                <a:gd name="T21" fmla="*/ 5 h 9"/>
                <a:gd name="T22" fmla="*/ 4 w 8"/>
                <a:gd name="T23" fmla="*/ 5 h 9"/>
                <a:gd name="T24" fmla="*/ 4 w 8"/>
                <a:gd name="T25" fmla="*/ 4 h 9"/>
                <a:gd name="T26" fmla="*/ 4 w 8"/>
                <a:gd name="T27" fmla="*/ 4 h 9"/>
                <a:gd name="T28" fmla="*/ 1 w 8"/>
                <a:gd name="T29" fmla="*/ 7 h 9"/>
                <a:gd name="T30" fmla="*/ 1 w 8"/>
                <a:gd name="T31" fmla="*/ 5 h 9"/>
                <a:gd name="T32" fmla="*/ 3 w 8"/>
                <a:gd name="T33" fmla="*/ 2 h 9"/>
                <a:gd name="T34" fmla="*/ 4 w 8"/>
                <a:gd name="T35" fmla="*/ 0 h 9"/>
                <a:gd name="T36" fmla="*/ 5 w 8"/>
                <a:gd name="T37" fmla="*/ 2 h 9"/>
                <a:gd name="T38" fmla="*/ 6 w 8"/>
                <a:gd name="T39" fmla="*/ 0 h 9"/>
                <a:gd name="T40" fmla="*/ 7 w 8"/>
                <a:gd name="T41" fmla="*/ 2 h 9"/>
                <a:gd name="T42" fmla="*/ 8 w 8"/>
                <a:gd name="T43" fmla="*/ 3 h 9"/>
                <a:gd name="T44" fmla="*/ 6 w 8"/>
                <a:gd name="T45" fmla="*/ 3 h 9"/>
                <a:gd name="T46" fmla="*/ 7 w 8"/>
                <a:gd name="T47" fmla="*/ 3 h 9"/>
                <a:gd name="T48" fmla="*/ 7 w 8"/>
                <a:gd name="T49" fmla="*/ 4 h 9"/>
                <a:gd name="T50" fmla="*/ 5 w 8"/>
                <a:gd name="T51" fmla="*/ 4 h 9"/>
                <a:gd name="T52" fmla="*/ 6 w 8"/>
                <a:gd name="T53" fmla="*/ 5 h 9"/>
                <a:gd name="T54" fmla="*/ 5 w 8"/>
                <a:gd name="T55" fmla="*/ 5 h 9"/>
                <a:gd name="T56" fmla="*/ 5 w 8"/>
                <a:gd name="T57" fmla="*/ 5 h 9"/>
                <a:gd name="T58" fmla="*/ 4 w 8"/>
                <a:gd name="T59" fmla="*/ 6 h 9"/>
                <a:gd name="T60" fmla="*/ 4 w 8"/>
                <a:gd name="T61" fmla="*/ 3 h 9"/>
                <a:gd name="T62" fmla="*/ 5 w 8"/>
                <a:gd name="T63" fmla="*/ 3 h 9"/>
                <a:gd name="T64" fmla="*/ 5 w 8"/>
                <a:gd name="T65" fmla="*/ 2 h 9"/>
                <a:gd name="T66" fmla="*/ 4 w 8"/>
                <a:gd name="T67" fmla="*/ 3 h 9"/>
                <a:gd name="T68" fmla="*/ 6 w 8"/>
                <a:gd name="T69" fmla="*/ 3 h 9"/>
                <a:gd name="T70" fmla="*/ 7 w 8"/>
                <a:gd name="T71" fmla="*/ 3 h 9"/>
                <a:gd name="T72" fmla="*/ 7 w 8"/>
                <a:gd name="T73" fmla="*/ 2 h 9"/>
                <a:gd name="T74" fmla="*/ 7 w 8"/>
                <a:gd name="T75" fmla="*/ 2 h 9"/>
                <a:gd name="T76" fmla="*/ 6 w 8"/>
                <a:gd name="T77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" h="9">
                  <a:moveTo>
                    <a:pt x="4" y="6"/>
                  </a:moveTo>
                  <a:cubicBezTo>
                    <a:pt x="4" y="6"/>
                    <a:pt x="5" y="6"/>
                    <a:pt x="5" y="6"/>
                  </a:cubicBezTo>
                  <a:cubicBezTo>
                    <a:pt x="6" y="6"/>
                    <a:pt x="5" y="6"/>
                    <a:pt x="6" y="5"/>
                  </a:cubicBezTo>
                  <a:cubicBezTo>
                    <a:pt x="6" y="6"/>
                    <a:pt x="6" y="6"/>
                    <a:pt x="6" y="7"/>
                  </a:cubicBezTo>
                  <a:cubicBezTo>
                    <a:pt x="6" y="7"/>
                    <a:pt x="5" y="7"/>
                    <a:pt x="4" y="7"/>
                  </a:cubicBezTo>
                  <a:cubicBezTo>
                    <a:pt x="3" y="7"/>
                    <a:pt x="3" y="9"/>
                    <a:pt x="3" y="9"/>
                  </a:cubicBezTo>
                  <a:cubicBezTo>
                    <a:pt x="2" y="9"/>
                    <a:pt x="3" y="8"/>
                    <a:pt x="3" y="7"/>
                  </a:cubicBezTo>
                  <a:cubicBezTo>
                    <a:pt x="2" y="7"/>
                    <a:pt x="2" y="7"/>
                    <a:pt x="2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3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4"/>
                    <a:pt x="2" y="6"/>
                    <a:pt x="1" y="7"/>
                  </a:cubicBezTo>
                  <a:cubicBezTo>
                    <a:pt x="0" y="6"/>
                    <a:pt x="1" y="6"/>
                    <a:pt x="1" y="5"/>
                  </a:cubicBezTo>
                  <a:cubicBezTo>
                    <a:pt x="2" y="5"/>
                    <a:pt x="3" y="4"/>
                    <a:pt x="3" y="2"/>
                  </a:cubicBezTo>
                  <a:cubicBezTo>
                    <a:pt x="4" y="2"/>
                    <a:pt x="4" y="1"/>
                    <a:pt x="4" y="0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6" y="2"/>
                    <a:pt x="6" y="1"/>
                    <a:pt x="6" y="0"/>
                  </a:cubicBezTo>
                  <a:cubicBezTo>
                    <a:pt x="7" y="1"/>
                    <a:pt x="7" y="1"/>
                    <a:pt x="7" y="2"/>
                  </a:cubicBezTo>
                  <a:cubicBezTo>
                    <a:pt x="7" y="2"/>
                    <a:pt x="8" y="2"/>
                    <a:pt x="8" y="3"/>
                  </a:cubicBezTo>
                  <a:cubicBezTo>
                    <a:pt x="7" y="3"/>
                    <a:pt x="6" y="3"/>
                    <a:pt x="6" y="3"/>
                  </a:cubicBezTo>
                  <a:cubicBezTo>
                    <a:pt x="6" y="4"/>
                    <a:pt x="7" y="3"/>
                    <a:pt x="7" y="3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6" y="4"/>
                    <a:pt x="5" y="4"/>
                  </a:cubicBezTo>
                  <a:cubicBezTo>
                    <a:pt x="6" y="4"/>
                    <a:pt x="6" y="4"/>
                    <a:pt x="6" y="5"/>
                  </a:cubicBezTo>
                  <a:cubicBezTo>
                    <a:pt x="6" y="5"/>
                    <a:pt x="6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6"/>
                    <a:pt x="5" y="6"/>
                    <a:pt x="4" y="6"/>
                  </a:cubicBezTo>
                  <a:close/>
                  <a:moveTo>
                    <a:pt x="4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4" y="2"/>
                    <a:pt x="5" y="2"/>
                  </a:cubicBezTo>
                  <a:cubicBezTo>
                    <a:pt x="4" y="2"/>
                    <a:pt x="4" y="3"/>
                    <a:pt x="4" y="3"/>
                  </a:cubicBezTo>
                  <a:close/>
                  <a:moveTo>
                    <a:pt x="6" y="3"/>
                  </a:move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6" y="2"/>
                    <a:pt x="6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Freeform 1076"/>
            <p:cNvSpPr/>
            <p:nvPr/>
          </p:nvSpPr>
          <p:spPr bwMode="auto">
            <a:xfrm>
              <a:off x="8045350" y="951682"/>
              <a:ext cx="21322" cy="45691"/>
            </a:xfrm>
            <a:custGeom>
              <a:avLst/>
              <a:gdLst>
                <a:gd name="T0" fmla="*/ 1 w 3"/>
                <a:gd name="T1" fmla="*/ 0 h 6"/>
                <a:gd name="T2" fmla="*/ 2 w 3"/>
                <a:gd name="T3" fmla="*/ 2 h 6"/>
                <a:gd name="T4" fmla="*/ 2 w 3"/>
                <a:gd name="T5" fmla="*/ 1 h 6"/>
                <a:gd name="T6" fmla="*/ 3 w 3"/>
                <a:gd name="T7" fmla="*/ 1 h 6"/>
                <a:gd name="T8" fmla="*/ 2 w 3"/>
                <a:gd name="T9" fmla="*/ 3 h 6"/>
                <a:gd name="T10" fmla="*/ 2 w 3"/>
                <a:gd name="T11" fmla="*/ 5 h 6"/>
                <a:gd name="T12" fmla="*/ 0 w 3"/>
                <a:gd name="T13" fmla="*/ 6 h 6"/>
                <a:gd name="T14" fmla="*/ 1 w 3"/>
                <a:gd name="T15" fmla="*/ 4 h 6"/>
                <a:gd name="T16" fmla="*/ 1 w 3"/>
                <a:gd name="T17" fmla="*/ 5 h 6"/>
                <a:gd name="T18" fmla="*/ 0 w 3"/>
                <a:gd name="T19" fmla="*/ 5 h 6"/>
                <a:gd name="T20" fmla="*/ 1 w 3"/>
                <a:gd name="T21" fmla="*/ 3 h 6"/>
                <a:gd name="T22" fmla="*/ 0 w 3"/>
                <a:gd name="T23" fmla="*/ 0 h 6"/>
                <a:gd name="T24" fmla="*/ 1 w 3"/>
                <a:gd name="T2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" h="6">
                  <a:moveTo>
                    <a:pt x="1" y="0"/>
                  </a:moveTo>
                  <a:cubicBezTo>
                    <a:pt x="2" y="0"/>
                    <a:pt x="1" y="1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2"/>
                    <a:pt x="2" y="2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6"/>
                    <a:pt x="1" y="6"/>
                    <a:pt x="0" y="6"/>
                  </a:cubicBezTo>
                  <a:cubicBezTo>
                    <a:pt x="0" y="6"/>
                    <a:pt x="2" y="5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4"/>
                    <a:pt x="1" y="3"/>
                  </a:cubicBezTo>
                  <a:cubicBezTo>
                    <a:pt x="1" y="2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Freeform 1077"/>
            <p:cNvSpPr/>
            <p:nvPr/>
          </p:nvSpPr>
          <p:spPr bwMode="auto">
            <a:xfrm>
              <a:off x="7813851" y="973004"/>
              <a:ext cx="30460" cy="15230"/>
            </a:xfrm>
            <a:custGeom>
              <a:avLst/>
              <a:gdLst>
                <a:gd name="T0" fmla="*/ 0 w 4"/>
                <a:gd name="T1" fmla="*/ 2 h 2"/>
                <a:gd name="T2" fmla="*/ 3 w 4"/>
                <a:gd name="T3" fmla="*/ 0 h 2"/>
                <a:gd name="T4" fmla="*/ 0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cubicBezTo>
                    <a:pt x="1" y="1"/>
                    <a:pt x="2" y="0"/>
                    <a:pt x="3" y="0"/>
                  </a:cubicBezTo>
                  <a:cubicBezTo>
                    <a:pt x="4" y="2"/>
                    <a:pt x="1" y="1"/>
                    <a:pt x="0" y="2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Freeform 1078"/>
            <p:cNvSpPr>
              <a:spLocks noEditPoints="1"/>
            </p:cNvSpPr>
            <p:nvPr/>
          </p:nvSpPr>
          <p:spPr bwMode="auto">
            <a:xfrm>
              <a:off x="7929601" y="973004"/>
              <a:ext cx="57875" cy="60921"/>
            </a:xfrm>
            <a:custGeom>
              <a:avLst/>
              <a:gdLst>
                <a:gd name="T0" fmla="*/ 4 w 8"/>
                <a:gd name="T1" fmla="*/ 0 h 8"/>
                <a:gd name="T2" fmla="*/ 6 w 8"/>
                <a:gd name="T3" fmla="*/ 1 h 8"/>
                <a:gd name="T4" fmla="*/ 5 w 8"/>
                <a:gd name="T5" fmla="*/ 3 h 8"/>
                <a:gd name="T6" fmla="*/ 5 w 8"/>
                <a:gd name="T7" fmla="*/ 5 h 8"/>
                <a:gd name="T8" fmla="*/ 8 w 8"/>
                <a:gd name="T9" fmla="*/ 6 h 8"/>
                <a:gd name="T10" fmla="*/ 6 w 8"/>
                <a:gd name="T11" fmla="*/ 7 h 8"/>
                <a:gd name="T12" fmla="*/ 5 w 8"/>
                <a:gd name="T13" fmla="*/ 6 h 8"/>
                <a:gd name="T14" fmla="*/ 4 w 8"/>
                <a:gd name="T15" fmla="*/ 8 h 8"/>
                <a:gd name="T16" fmla="*/ 3 w 8"/>
                <a:gd name="T17" fmla="*/ 8 h 8"/>
                <a:gd name="T18" fmla="*/ 3 w 8"/>
                <a:gd name="T19" fmla="*/ 8 h 8"/>
                <a:gd name="T20" fmla="*/ 1 w 8"/>
                <a:gd name="T21" fmla="*/ 8 h 8"/>
                <a:gd name="T22" fmla="*/ 2 w 8"/>
                <a:gd name="T23" fmla="*/ 7 h 8"/>
                <a:gd name="T24" fmla="*/ 2 w 8"/>
                <a:gd name="T25" fmla="*/ 5 h 8"/>
                <a:gd name="T26" fmla="*/ 1 w 8"/>
                <a:gd name="T27" fmla="*/ 7 h 8"/>
                <a:gd name="T28" fmla="*/ 0 w 8"/>
                <a:gd name="T29" fmla="*/ 7 h 8"/>
                <a:gd name="T30" fmla="*/ 2 w 8"/>
                <a:gd name="T31" fmla="*/ 4 h 8"/>
                <a:gd name="T32" fmla="*/ 1 w 8"/>
                <a:gd name="T33" fmla="*/ 3 h 8"/>
                <a:gd name="T34" fmla="*/ 1 w 8"/>
                <a:gd name="T35" fmla="*/ 2 h 8"/>
                <a:gd name="T36" fmla="*/ 1 w 8"/>
                <a:gd name="T37" fmla="*/ 1 h 8"/>
                <a:gd name="T38" fmla="*/ 3 w 8"/>
                <a:gd name="T39" fmla="*/ 2 h 8"/>
                <a:gd name="T40" fmla="*/ 2 w 8"/>
                <a:gd name="T41" fmla="*/ 3 h 8"/>
                <a:gd name="T42" fmla="*/ 4 w 8"/>
                <a:gd name="T43" fmla="*/ 2 h 8"/>
                <a:gd name="T44" fmla="*/ 4 w 8"/>
                <a:gd name="T45" fmla="*/ 0 h 8"/>
                <a:gd name="T46" fmla="*/ 2 w 8"/>
                <a:gd name="T47" fmla="*/ 4 h 8"/>
                <a:gd name="T48" fmla="*/ 3 w 8"/>
                <a:gd name="T49" fmla="*/ 7 h 8"/>
                <a:gd name="T50" fmla="*/ 4 w 8"/>
                <a:gd name="T51" fmla="*/ 6 h 8"/>
                <a:gd name="T52" fmla="*/ 4 w 8"/>
                <a:gd name="T53" fmla="*/ 5 h 8"/>
                <a:gd name="T54" fmla="*/ 5 w 8"/>
                <a:gd name="T55" fmla="*/ 4 h 8"/>
                <a:gd name="T56" fmla="*/ 4 w 8"/>
                <a:gd name="T57" fmla="*/ 4 h 8"/>
                <a:gd name="T58" fmla="*/ 4 w 8"/>
                <a:gd name="T59" fmla="*/ 3 h 8"/>
                <a:gd name="T60" fmla="*/ 2 w 8"/>
                <a:gd name="T61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" h="8">
                  <a:moveTo>
                    <a:pt x="4" y="0"/>
                  </a:moveTo>
                  <a:cubicBezTo>
                    <a:pt x="5" y="0"/>
                    <a:pt x="5" y="1"/>
                    <a:pt x="6" y="1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5" y="3"/>
                    <a:pt x="6" y="4"/>
                    <a:pt x="5" y="5"/>
                  </a:cubicBezTo>
                  <a:cubicBezTo>
                    <a:pt x="5" y="6"/>
                    <a:pt x="7" y="6"/>
                    <a:pt x="8" y="6"/>
                  </a:cubicBezTo>
                  <a:cubicBezTo>
                    <a:pt x="7" y="6"/>
                    <a:pt x="7" y="6"/>
                    <a:pt x="6" y="7"/>
                  </a:cubicBezTo>
                  <a:cubicBezTo>
                    <a:pt x="6" y="7"/>
                    <a:pt x="5" y="6"/>
                    <a:pt x="5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8"/>
                    <a:pt x="1" y="8"/>
                  </a:cubicBezTo>
                  <a:cubicBezTo>
                    <a:pt x="1" y="7"/>
                    <a:pt x="2" y="8"/>
                    <a:pt x="2" y="7"/>
                  </a:cubicBezTo>
                  <a:cubicBezTo>
                    <a:pt x="2" y="7"/>
                    <a:pt x="2" y="6"/>
                    <a:pt x="2" y="5"/>
                  </a:cubicBezTo>
                  <a:cubicBezTo>
                    <a:pt x="1" y="6"/>
                    <a:pt x="1" y="7"/>
                    <a:pt x="1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1" y="5"/>
                    <a:pt x="2" y="4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2" y="1"/>
                    <a:pt x="3" y="2"/>
                    <a:pt x="3" y="2"/>
                  </a:cubicBezTo>
                  <a:cubicBezTo>
                    <a:pt x="3" y="2"/>
                    <a:pt x="2" y="2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lose/>
                  <a:moveTo>
                    <a:pt x="2" y="4"/>
                  </a:move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6"/>
                    <a:pt x="4" y="6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5" y="5"/>
                    <a:pt x="5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3"/>
                    <a:pt x="3" y="3"/>
                    <a:pt x="2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Freeform 1079"/>
            <p:cNvSpPr/>
            <p:nvPr/>
          </p:nvSpPr>
          <p:spPr bwMode="auto">
            <a:xfrm>
              <a:off x="8060581" y="973004"/>
              <a:ext cx="21322" cy="15230"/>
            </a:xfrm>
            <a:custGeom>
              <a:avLst/>
              <a:gdLst>
                <a:gd name="T0" fmla="*/ 3 w 3"/>
                <a:gd name="T1" fmla="*/ 0 h 2"/>
                <a:gd name="T2" fmla="*/ 2 w 3"/>
                <a:gd name="T3" fmla="*/ 2 h 2"/>
                <a:gd name="T4" fmla="*/ 0 w 3"/>
                <a:gd name="T5" fmla="*/ 0 h 2"/>
                <a:gd name="T6" fmla="*/ 3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cubicBezTo>
                    <a:pt x="3" y="1"/>
                    <a:pt x="2" y="1"/>
                    <a:pt x="2" y="2"/>
                  </a:cubicBezTo>
                  <a:cubicBezTo>
                    <a:pt x="1" y="2"/>
                    <a:pt x="1" y="1"/>
                    <a:pt x="0" y="0"/>
                  </a:cubicBezTo>
                  <a:cubicBezTo>
                    <a:pt x="1" y="1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Freeform 1080"/>
            <p:cNvSpPr/>
            <p:nvPr/>
          </p:nvSpPr>
          <p:spPr bwMode="auto">
            <a:xfrm>
              <a:off x="7807759" y="973004"/>
              <a:ext cx="48737" cy="67013"/>
            </a:xfrm>
            <a:custGeom>
              <a:avLst/>
              <a:gdLst>
                <a:gd name="T0" fmla="*/ 5 w 7"/>
                <a:gd name="T1" fmla="*/ 0 h 9"/>
                <a:gd name="T2" fmla="*/ 6 w 7"/>
                <a:gd name="T3" fmla="*/ 1 h 9"/>
                <a:gd name="T4" fmla="*/ 6 w 7"/>
                <a:gd name="T5" fmla="*/ 4 h 9"/>
                <a:gd name="T6" fmla="*/ 6 w 7"/>
                <a:gd name="T7" fmla="*/ 3 h 9"/>
                <a:gd name="T8" fmla="*/ 6 w 7"/>
                <a:gd name="T9" fmla="*/ 5 h 9"/>
                <a:gd name="T10" fmla="*/ 4 w 7"/>
                <a:gd name="T11" fmla="*/ 9 h 9"/>
                <a:gd name="T12" fmla="*/ 5 w 7"/>
                <a:gd name="T13" fmla="*/ 6 h 9"/>
                <a:gd name="T14" fmla="*/ 4 w 7"/>
                <a:gd name="T15" fmla="*/ 6 h 9"/>
                <a:gd name="T16" fmla="*/ 4 w 7"/>
                <a:gd name="T17" fmla="*/ 4 h 9"/>
                <a:gd name="T18" fmla="*/ 2 w 7"/>
                <a:gd name="T19" fmla="*/ 7 h 9"/>
                <a:gd name="T20" fmla="*/ 1 w 7"/>
                <a:gd name="T21" fmla="*/ 6 h 9"/>
                <a:gd name="T22" fmla="*/ 1 w 7"/>
                <a:gd name="T23" fmla="*/ 6 h 9"/>
                <a:gd name="T24" fmla="*/ 1 w 7"/>
                <a:gd name="T25" fmla="*/ 5 h 9"/>
                <a:gd name="T26" fmla="*/ 2 w 7"/>
                <a:gd name="T27" fmla="*/ 5 h 9"/>
                <a:gd name="T28" fmla="*/ 2 w 7"/>
                <a:gd name="T29" fmla="*/ 4 h 9"/>
                <a:gd name="T30" fmla="*/ 1 w 7"/>
                <a:gd name="T31" fmla="*/ 4 h 9"/>
                <a:gd name="T32" fmla="*/ 0 w 7"/>
                <a:gd name="T33" fmla="*/ 4 h 9"/>
                <a:gd name="T34" fmla="*/ 3 w 7"/>
                <a:gd name="T35" fmla="*/ 2 h 9"/>
                <a:gd name="T36" fmla="*/ 3 w 7"/>
                <a:gd name="T37" fmla="*/ 3 h 9"/>
                <a:gd name="T38" fmla="*/ 3 w 7"/>
                <a:gd name="T39" fmla="*/ 4 h 9"/>
                <a:gd name="T40" fmla="*/ 4 w 7"/>
                <a:gd name="T41" fmla="*/ 3 h 9"/>
                <a:gd name="T42" fmla="*/ 4 w 7"/>
                <a:gd name="T43" fmla="*/ 2 h 9"/>
                <a:gd name="T44" fmla="*/ 4 w 7"/>
                <a:gd name="T45" fmla="*/ 5 h 9"/>
                <a:gd name="T46" fmla="*/ 5 w 7"/>
                <a:gd name="T4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" h="9">
                  <a:moveTo>
                    <a:pt x="5" y="0"/>
                  </a:moveTo>
                  <a:cubicBezTo>
                    <a:pt x="6" y="0"/>
                    <a:pt x="6" y="1"/>
                    <a:pt x="6" y="1"/>
                  </a:cubicBezTo>
                  <a:cubicBezTo>
                    <a:pt x="6" y="2"/>
                    <a:pt x="6" y="3"/>
                    <a:pt x="6" y="4"/>
                  </a:cubicBezTo>
                  <a:cubicBezTo>
                    <a:pt x="6" y="4"/>
                    <a:pt x="6" y="4"/>
                    <a:pt x="6" y="3"/>
                  </a:cubicBezTo>
                  <a:cubicBezTo>
                    <a:pt x="7" y="4"/>
                    <a:pt x="6" y="5"/>
                    <a:pt x="6" y="5"/>
                  </a:cubicBezTo>
                  <a:cubicBezTo>
                    <a:pt x="5" y="7"/>
                    <a:pt x="5" y="9"/>
                    <a:pt x="4" y="9"/>
                  </a:cubicBezTo>
                  <a:cubicBezTo>
                    <a:pt x="4" y="8"/>
                    <a:pt x="4" y="7"/>
                    <a:pt x="5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3" y="5"/>
                    <a:pt x="2" y="6"/>
                    <a:pt x="2" y="7"/>
                  </a:cubicBezTo>
                  <a:cubicBezTo>
                    <a:pt x="2" y="7"/>
                    <a:pt x="1" y="6"/>
                    <a:pt x="1" y="6"/>
                  </a:cubicBezTo>
                  <a:cubicBezTo>
                    <a:pt x="1" y="6"/>
                    <a:pt x="1" y="7"/>
                    <a:pt x="1" y="6"/>
                  </a:cubicBezTo>
                  <a:cubicBezTo>
                    <a:pt x="0" y="6"/>
                    <a:pt x="1" y="5"/>
                    <a:pt x="1" y="5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2" y="4"/>
                    <a:pt x="1" y="4"/>
                    <a:pt x="1" y="4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2" y="3"/>
                    <a:pt x="3" y="2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4" y="3"/>
                    <a:pt x="3" y="2"/>
                    <a:pt x="4" y="2"/>
                  </a:cubicBezTo>
                  <a:cubicBezTo>
                    <a:pt x="5" y="2"/>
                    <a:pt x="4" y="4"/>
                    <a:pt x="4" y="5"/>
                  </a:cubicBezTo>
                  <a:cubicBezTo>
                    <a:pt x="6" y="4"/>
                    <a:pt x="5" y="2"/>
                    <a:pt x="5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Freeform 1081"/>
            <p:cNvSpPr>
              <a:spLocks noEditPoints="1"/>
            </p:cNvSpPr>
            <p:nvPr/>
          </p:nvSpPr>
          <p:spPr bwMode="auto">
            <a:xfrm>
              <a:off x="7567122" y="296784"/>
              <a:ext cx="636623" cy="648806"/>
            </a:xfrm>
            <a:custGeom>
              <a:avLst/>
              <a:gdLst>
                <a:gd name="T0" fmla="*/ 74 w 88"/>
                <a:gd name="T1" fmla="*/ 12 h 88"/>
                <a:gd name="T2" fmla="*/ 76 w 88"/>
                <a:gd name="T3" fmla="*/ 73 h 88"/>
                <a:gd name="T4" fmla="*/ 15 w 88"/>
                <a:gd name="T5" fmla="*/ 75 h 88"/>
                <a:gd name="T6" fmla="*/ 13 w 88"/>
                <a:gd name="T7" fmla="*/ 14 h 88"/>
                <a:gd name="T8" fmla="*/ 29 w 88"/>
                <a:gd name="T9" fmla="*/ 18 h 88"/>
                <a:gd name="T10" fmla="*/ 46 w 88"/>
                <a:gd name="T11" fmla="*/ 18 h 88"/>
                <a:gd name="T12" fmla="*/ 55 w 88"/>
                <a:gd name="T13" fmla="*/ 18 h 88"/>
                <a:gd name="T14" fmla="*/ 27 w 88"/>
                <a:gd name="T15" fmla="*/ 8 h 88"/>
                <a:gd name="T16" fmla="*/ 31 w 88"/>
                <a:gd name="T17" fmla="*/ 24 h 88"/>
                <a:gd name="T18" fmla="*/ 41 w 88"/>
                <a:gd name="T19" fmla="*/ 22 h 88"/>
                <a:gd name="T20" fmla="*/ 30 w 88"/>
                <a:gd name="T21" fmla="*/ 31 h 88"/>
                <a:gd name="T22" fmla="*/ 22 w 88"/>
                <a:gd name="T23" fmla="*/ 38 h 88"/>
                <a:gd name="T24" fmla="*/ 31 w 88"/>
                <a:gd name="T25" fmla="*/ 36 h 88"/>
                <a:gd name="T26" fmla="*/ 40 w 88"/>
                <a:gd name="T27" fmla="*/ 21 h 88"/>
                <a:gd name="T28" fmla="*/ 44 w 88"/>
                <a:gd name="T29" fmla="*/ 29 h 88"/>
                <a:gd name="T30" fmla="*/ 26 w 88"/>
                <a:gd name="T31" fmla="*/ 41 h 88"/>
                <a:gd name="T32" fmla="*/ 21 w 88"/>
                <a:gd name="T33" fmla="*/ 40 h 88"/>
                <a:gd name="T34" fmla="*/ 33 w 88"/>
                <a:gd name="T35" fmla="*/ 43 h 88"/>
                <a:gd name="T36" fmla="*/ 49 w 88"/>
                <a:gd name="T37" fmla="*/ 25 h 88"/>
                <a:gd name="T38" fmla="*/ 44 w 88"/>
                <a:gd name="T39" fmla="*/ 29 h 88"/>
                <a:gd name="T40" fmla="*/ 49 w 88"/>
                <a:gd name="T41" fmla="*/ 33 h 88"/>
                <a:gd name="T42" fmla="*/ 26 w 88"/>
                <a:gd name="T43" fmla="*/ 47 h 88"/>
                <a:gd name="T44" fmla="*/ 28 w 88"/>
                <a:gd name="T45" fmla="*/ 51 h 88"/>
                <a:gd name="T46" fmla="*/ 50 w 88"/>
                <a:gd name="T47" fmla="*/ 36 h 88"/>
                <a:gd name="T48" fmla="*/ 52 w 88"/>
                <a:gd name="T49" fmla="*/ 23 h 88"/>
                <a:gd name="T50" fmla="*/ 53 w 88"/>
                <a:gd name="T51" fmla="*/ 26 h 88"/>
                <a:gd name="T52" fmla="*/ 38 w 88"/>
                <a:gd name="T53" fmla="*/ 49 h 88"/>
                <a:gd name="T54" fmla="*/ 22 w 88"/>
                <a:gd name="T55" fmla="*/ 51 h 88"/>
                <a:gd name="T56" fmla="*/ 30 w 88"/>
                <a:gd name="T57" fmla="*/ 61 h 88"/>
                <a:gd name="T58" fmla="*/ 56 w 88"/>
                <a:gd name="T59" fmla="*/ 57 h 88"/>
                <a:gd name="T60" fmla="*/ 65 w 88"/>
                <a:gd name="T61" fmla="*/ 38 h 88"/>
                <a:gd name="T62" fmla="*/ 53 w 88"/>
                <a:gd name="T63" fmla="*/ 56 h 88"/>
                <a:gd name="T64" fmla="*/ 46 w 88"/>
                <a:gd name="T65" fmla="*/ 59 h 88"/>
                <a:gd name="T66" fmla="*/ 63 w 88"/>
                <a:gd name="T67" fmla="*/ 32 h 88"/>
                <a:gd name="T68" fmla="*/ 59 w 88"/>
                <a:gd name="T69" fmla="*/ 45 h 88"/>
                <a:gd name="T70" fmla="*/ 35 w 88"/>
                <a:gd name="T71" fmla="*/ 59 h 88"/>
                <a:gd name="T72" fmla="*/ 43 w 88"/>
                <a:gd name="T73" fmla="*/ 55 h 88"/>
                <a:gd name="T74" fmla="*/ 60 w 88"/>
                <a:gd name="T75" fmla="*/ 29 h 88"/>
                <a:gd name="T76" fmla="*/ 41 w 88"/>
                <a:gd name="T77" fmla="*/ 53 h 88"/>
                <a:gd name="T78" fmla="*/ 25 w 88"/>
                <a:gd name="T79" fmla="*/ 55 h 88"/>
                <a:gd name="T80" fmla="*/ 54 w 88"/>
                <a:gd name="T81" fmla="*/ 40 h 88"/>
                <a:gd name="T82" fmla="*/ 56 w 88"/>
                <a:gd name="T83" fmla="*/ 25 h 88"/>
                <a:gd name="T84" fmla="*/ 55 w 88"/>
                <a:gd name="T85" fmla="*/ 59 h 88"/>
                <a:gd name="T86" fmla="*/ 56 w 88"/>
                <a:gd name="T87" fmla="*/ 61 h 88"/>
                <a:gd name="T88" fmla="*/ 55 w 88"/>
                <a:gd name="T89" fmla="*/ 59 h 88"/>
                <a:gd name="T90" fmla="*/ 53 w 88"/>
                <a:gd name="T91" fmla="*/ 71 h 88"/>
                <a:gd name="T92" fmla="*/ 11 w 88"/>
                <a:gd name="T93" fmla="*/ 54 h 88"/>
                <a:gd name="T94" fmla="*/ 17 w 88"/>
                <a:gd name="T95" fmla="*/ 58 h 88"/>
                <a:gd name="T96" fmla="*/ 54 w 88"/>
                <a:gd name="T97" fmla="*/ 78 h 88"/>
                <a:gd name="T98" fmla="*/ 63 w 88"/>
                <a:gd name="T99" fmla="*/ 69 h 88"/>
                <a:gd name="T100" fmla="*/ 60 w 88"/>
                <a:gd name="T101" fmla="*/ 6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8" h="88">
                  <a:moveTo>
                    <a:pt x="43" y="0"/>
                  </a:moveTo>
                  <a:cubicBezTo>
                    <a:pt x="56" y="0"/>
                    <a:pt x="67" y="5"/>
                    <a:pt x="74" y="12"/>
                  </a:cubicBezTo>
                  <a:cubicBezTo>
                    <a:pt x="81" y="19"/>
                    <a:pt x="87" y="28"/>
                    <a:pt x="88" y="42"/>
                  </a:cubicBezTo>
                  <a:cubicBezTo>
                    <a:pt x="88" y="56"/>
                    <a:pt x="82" y="66"/>
                    <a:pt x="76" y="73"/>
                  </a:cubicBezTo>
                  <a:cubicBezTo>
                    <a:pt x="69" y="81"/>
                    <a:pt x="59" y="86"/>
                    <a:pt x="46" y="87"/>
                  </a:cubicBezTo>
                  <a:cubicBezTo>
                    <a:pt x="32" y="88"/>
                    <a:pt x="22" y="82"/>
                    <a:pt x="15" y="75"/>
                  </a:cubicBezTo>
                  <a:cubicBezTo>
                    <a:pt x="7" y="68"/>
                    <a:pt x="2" y="59"/>
                    <a:pt x="1" y="45"/>
                  </a:cubicBezTo>
                  <a:cubicBezTo>
                    <a:pt x="0" y="31"/>
                    <a:pt x="6" y="21"/>
                    <a:pt x="13" y="14"/>
                  </a:cubicBezTo>
                  <a:cubicBezTo>
                    <a:pt x="19" y="7"/>
                    <a:pt x="29" y="1"/>
                    <a:pt x="43" y="0"/>
                  </a:cubicBezTo>
                  <a:close/>
                  <a:moveTo>
                    <a:pt x="29" y="18"/>
                  </a:moveTo>
                  <a:cubicBezTo>
                    <a:pt x="29" y="16"/>
                    <a:pt x="31" y="16"/>
                    <a:pt x="34" y="16"/>
                  </a:cubicBezTo>
                  <a:cubicBezTo>
                    <a:pt x="38" y="16"/>
                    <a:pt x="42" y="17"/>
                    <a:pt x="46" y="18"/>
                  </a:cubicBezTo>
                  <a:cubicBezTo>
                    <a:pt x="58" y="22"/>
                    <a:pt x="69" y="27"/>
                    <a:pt x="77" y="33"/>
                  </a:cubicBezTo>
                  <a:cubicBezTo>
                    <a:pt x="71" y="28"/>
                    <a:pt x="63" y="22"/>
                    <a:pt x="55" y="18"/>
                  </a:cubicBezTo>
                  <a:cubicBezTo>
                    <a:pt x="49" y="14"/>
                    <a:pt x="43" y="11"/>
                    <a:pt x="35" y="9"/>
                  </a:cubicBezTo>
                  <a:cubicBezTo>
                    <a:pt x="32" y="9"/>
                    <a:pt x="30" y="8"/>
                    <a:pt x="27" y="8"/>
                  </a:cubicBezTo>
                  <a:cubicBezTo>
                    <a:pt x="24" y="8"/>
                    <a:pt x="22" y="9"/>
                    <a:pt x="23" y="12"/>
                  </a:cubicBezTo>
                  <a:cubicBezTo>
                    <a:pt x="24" y="17"/>
                    <a:pt x="28" y="21"/>
                    <a:pt x="31" y="24"/>
                  </a:cubicBezTo>
                  <a:cubicBezTo>
                    <a:pt x="30" y="22"/>
                    <a:pt x="28" y="21"/>
                    <a:pt x="29" y="18"/>
                  </a:cubicBezTo>
                  <a:close/>
                  <a:moveTo>
                    <a:pt x="41" y="22"/>
                  </a:moveTo>
                  <a:cubicBezTo>
                    <a:pt x="41" y="23"/>
                    <a:pt x="40" y="24"/>
                    <a:pt x="39" y="25"/>
                  </a:cubicBezTo>
                  <a:cubicBezTo>
                    <a:pt x="37" y="27"/>
                    <a:pt x="33" y="30"/>
                    <a:pt x="30" y="31"/>
                  </a:cubicBezTo>
                  <a:cubicBezTo>
                    <a:pt x="28" y="32"/>
                    <a:pt x="25" y="33"/>
                    <a:pt x="25" y="31"/>
                  </a:cubicBezTo>
                  <a:cubicBezTo>
                    <a:pt x="24" y="33"/>
                    <a:pt x="22" y="35"/>
                    <a:pt x="22" y="38"/>
                  </a:cubicBezTo>
                  <a:cubicBezTo>
                    <a:pt x="23" y="39"/>
                    <a:pt x="24" y="39"/>
                    <a:pt x="26" y="39"/>
                  </a:cubicBezTo>
                  <a:cubicBezTo>
                    <a:pt x="27" y="38"/>
                    <a:pt x="29" y="37"/>
                    <a:pt x="31" y="36"/>
                  </a:cubicBezTo>
                  <a:cubicBezTo>
                    <a:pt x="35" y="34"/>
                    <a:pt x="37" y="31"/>
                    <a:pt x="40" y="28"/>
                  </a:cubicBezTo>
                  <a:cubicBezTo>
                    <a:pt x="41" y="26"/>
                    <a:pt x="45" y="21"/>
                    <a:pt x="40" y="21"/>
                  </a:cubicBezTo>
                  <a:cubicBezTo>
                    <a:pt x="41" y="21"/>
                    <a:pt x="41" y="22"/>
                    <a:pt x="41" y="22"/>
                  </a:cubicBezTo>
                  <a:close/>
                  <a:moveTo>
                    <a:pt x="44" y="29"/>
                  </a:moveTo>
                  <a:cubicBezTo>
                    <a:pt x="42" y="31"/>
                    <a:pt x="41" y="32"/>
                    <a:pt x="39" y="34"/>
                  </a:cubicBezTo>
                  <a:cubicBezTo>
                    <a:pt x="35" y="37"/>
                    <a:pt x="31" y="40"/>
                    <a:pt x="26" y="41"/>
                  </a:cubicBezTo>
                  <a:cubicBezTo>
                    <a:pt x="24" y="41"/>
                    <a:pt x="23" y="41"/>
                    <a:pt x="22" y="40"/>
                  </a:cubicBezTo>
                  <a:cubicBezTo>
                    <a:pt x="22" y="40"/>
                    <a:pt x="22" y="39"/>
                    <a:pt x="21" y="40"/>
                  </a:cubicBezTo>
                  <a:cubicBezTo>
                    <a:pt x="21" y="43"/>
                    <a:pt x="21" y="47"/>
                    <a:pt x="25" y="46"/>
                  </a:cubicBezTo>
                  <a:cubicBezTo>
                    <a:pt x="28" y="46"/>
                    <a:pt x="31" y="44"/>
                    <a:pt x="33" y="43"/>
                  </a:cubicBezTo>
                  <a:cubicBezTo>
                    <a:pt x="38" y="40"/>
                    <a:pt x="42" y="36"/>
                    <a:pt x="45" y="32"/>
                  </a:cubicBezTo>
                  <a:cubicBezTo>
                    <a:pt x="47" y="30"/>
                    <a:pt x="49" y="27"/>
                    <a:pt x="49" y="25"/>
                  </a:cubicBezTo>
                  <a:cubicBezTo>
                    <a:pt x="50" y="22"/>
                    <a:pt x="48" y="21"/>
                    <a:pt x="47" y="21"/>
                  </a:cubicBezTo>
                  <a:cubicBezTo>
                    <a:pt x="49" y="24"/>
                    <a:pt x="46" y="27"/>
                    <a:pt x="44" y="29"/>
                  </a:cubicBezTo>
                  <a:close/>
                  <a:moveTo>
                    <a:pt x="53" y="26"/>
                  </a:moveTo>
                  <a:cubicBezTo>
                    <a:pt x="53" y="29"/>
                    <a:pt x="50" y="31"/>
                    <a:pt x="49" y="33"/>
                  </a:cubicBezTo>
                  <a:cubicBezTo>
                    <a:pt x="45" y="37"/>
                    <a:pt x="40" y="41"/>
                    <a:pt x="35" y="44"/>
                  </a:cubicBezTo>
                  <a:cubicBezTo>
                    <a:pt x="32" y="45"/>
                    <a:pt x="29" y="47"/>
                    <a:pt x="26" y="47"/>
                  </a:cubicBezTo>
                  <a:cubicBezTo>
                    <a:pt x="23" y="47"/>
                    <a:pt x="22" y="46"/>
                    <a:pt x="21" y="45"/>
                  </a:cubicBezTo>
                  <a:cubicBezTo>
                    <a:pt x="21" y="49"/>
                    <a:pt x="23" y="52"/>
                    <a:pt x="28" y="51"/>
                  </a:cubicBezTo>
                  <a:cubicBezTo>
                    <a:pt x="31" y="51"/>
                    <a:pt x="34" y="49"/>
                    <a:pt x="37" y="48"/>
                  </a:cubicBezTo>
                  <a:cubicBezTo>
                    <a:pt x="42" y="45"/>
                    <a:pt x="47" y="40"/>
                    <a:pt x="50" y="36"/>
                  </a:cubicBezTo>
                  <a:cubicBezTo>
                    <a:pt x="52" y="33"/>
                    <a:pt x="54" y="30"/>
                    <a:pt x="54" y="27"/>
                  </a:cubicBezTo>
                  <a:cubicBezTo>
                    <a:pt x="55" y="25"/>
                    <a:pt x="54" y="24"/>
                    <a:pt x="52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3" y="24"/>
                    <a:pt x="53" y="24"/>
                    <a:pt x="53" y="26"/>
                  </a:cubicBezTo>
                  <a:close/>
                  <a:moveTo>
                    <a:pt x="53" y="37"/>
                  </a:moveTo>
                  <a:cubicBezTo>
                    <a:pt x="49" y="42"/>
                    <a:pt x="44" y="46"/>
                    <a:pt x="38" y="49"/>
                  </a:cubicBezTo>
                  <a:cubicBezTo>
                    <a:pt x="35" y="50"/>
                    <a:pt x="30" y="53"/>
                    <a:pt x="25" y="52"/>
                  </a:cubicBezTo>
                  <a:cubicBezTo>
                    <a:pt x="24" y="52"/>
                    <a:pt x="23" y="51"/>
                    <a:pt x="22" y="51"/>
                  </a:cubicBezTo>
                  <a:cubicBezTo>
                    <a:pt x="24" y="54"/>
                    <a:pt x="26" y="57"/>
                    <a:pt x="28" y="59"/>
                  </a:cubicBezTo>
                  <a:cubicBezTo>
                    <a:pt x="29" y="59"/>
                    <a:pt x="29" y="60"/>
                    <a:pt x="30" y="61"/>
                  </a:cubicBezTo>
                  <a:cubicBezTo>
                    <a:pt x="32" y="63"/>
                    <a:pt x="36" y="64"/>
                    <a:pt x="40" y="64"/>
                  </a:cubicBezTo>
                  <a:cubicBezTo>
                    <a:pt x="46" y="64"/>
                    <a:pt x="52" y="60"/>
                    <a:pt x="56" y="57"/>
                  </a:cubicBezTo>
                  <a:cubicBezTo>
                    <a:pt x="58" y="55"/>
                    <a:pt x="60" y="53"/>
                    <a:pt x="62" y="50"/>
                  </a:cubicBezTo>
                  <a:cubicBezTo>
                    <a:pt x="64" y="47"/>
                    <a:pt x="66" y="43"/>
                    <a:pt x="65" y="38"/>
                  </a:cubicBezTo>
                  <a:cubicBezTo>
                    <a:pt x="65" y="39"/>
                    <a:pt x="65" y="40"/>
                    <a:pt x="64" y="40"/>
                  </a:cubicBezTo>
                  <a:cubicBezTo>
                    <a:pt x="63" y="47"/>
                    <a:pt x="57" y="53"/>
                    <a:pt x="53" y="56"/>
                  </a:cubicBezTo>
                  <a:cubicBezTo>
                    <a:pt x="47" y="60"/>
                    <a:pt x="40" y="63"/>
                    <a:pt x="32" y="62"/>
                  </a:cubicBezTo>
                  <a:cubicBezTo>
                    <a:pt x="38" y="62"/>
                    <a:pt x="42" y="61"/>
                    <a:pt x="46" y="59"/>
                  </a:cubicBezTo>
                  <a:cubicBezTo>
                    <a:pt x="52" y="56"/>
                    <a:pt x="56" y="52"/>
                    <a:pt x="60" y="46"/>
                  </a:cubicBezTo>
                  <a:cubicBezTo>
                    <a:pt x="62" y="43"/>
                    <a:pt x="65" y="37"/>
                    <a:pt x="63" y="32"/>
                  </a:cubicBezTo>
                  <a:cubicBezTo>
                    <a:pt x="63" y="34"/>
                    <a:pt x="63" y="34"/>
                    <a:pt x="63" y="36"/>
                  </a:cubicBezTo>
                  <a:cubicBezTo>
                    <a:pt x="63" y="39"/>
                    <a:pt x="61" y="42"/>
                    <a:pt x="59" y="45"/>
                  </a:cubicBezTo>
                  <a:cubicBezTo>
                    <a:pt x="57" y="47"/>
                    <a:pt x="55" y="49"/>
                    <a:pt x="52" y="51"/>
                  </a:cubicBezTo>
                  <a:cubicBezTo>
                    <a:pt x="48" y="55"/>
                    <a:pt x="42" y="58"/>
                    <a:pt x="35" y="59"/>
                  </a:cubicBezTo>
                  <a:cubicBezTo>
                    <a:pt x="32" y="60"/>
                    <a:pt x="29" y="60"/>
                    <a:pt x="27" y="58"/>
                  </a:cubicBezTo>
                  <a:cubicBezTo>
                    <a:pt x="33" y="61"/>
                    <a:pt x="39" y="58"/>
                    <a:pt x="43" y="55"/>
                  </a:cubicBezTo>
                  <a:cubicBezTo>
                    <a:pt x="49" y="52"/>
                    <a:pt x="54" y="48"/>
                    <a:pt x="58" y="42"/>
                  </a:cubicBezTo>
                  <a:cubicBezTo>
                    <a:pt x="60" y="39"/>
                    <a:pt x="63" y="33"/>
                    <a:pt x="60" y="29"/>
                  </a:cubicBezTo>
                  <a:cubicBezTo>
                    <a:pt x="62" y="33"/>
                    <a:pt x="59" y="38"/>
                    <a:pt x="56" y="41"/>
                  </a:cubicBezTo>
                  <a:cubicBezTo>
                    <a:pt x="52" y="46"/>
                    <a:pt x="47" y="50"/>
                    <a:pt x="41" y="53"/>
                  </a:cubicBezTo>
                  <a:cubicBezTo>
                    <a:pt x="38" y="54"/>
                    <a:pt x="35" y="56"/>
                    <a:pt x="31" y="56"/>
                  </a:cubicBezTo>
                  <a:cubicBezTo>
                    <a:pt x="29" y="56"/>
                    <a:pt x="26" y="56"/>
                    <a:pt x="25" y="55"/>
                  </a:cubicBezTo>
                  <a:cubicBezTo>
                    <a:pt x="30" y="58"/>
                    <a:pt x="36" y="54"/>
                    <a:pt x="40" y="52"/>
                  </a:cubicBezTo>
                  <a:cubicBezTo>
                    <a:pt x="45" y="49"/>
                    <a:pt x="50" y="44"/>
                    <a:pt x="54" y="40"/>
                  </a:cubicBezTo>
                  <a:cubicBezTo>
                    <a:pt x="56" y="37"/>
                    <a:pt x="58" y="34"/>
                    <a:pt x="58" y="30"/>
                  </a:cubicBezTo>
                  <a:cubicBezTo>
                    <a:pt x="59" y="28"/>
                    <a:pt x="58" y="26"/>
                    <a:pt x="56" y="25"/>
                  </a:cubicBezTo>
                  <a:cubicBezTo>
                    <a:pt x="59" y="29"/>
                    <a:pt x="56" y="34"/>
                    <a:pt x="53" y="37"/>
                  </a:cubicBezTo>
                  <a:close/>
                  <a:moveTo>
                    <a:pt x="55" y="59"/>
                  </a:moveTo>
                  <a:cubicBezTo>
                    <a:pt x="51" y="62"/>
                    <a:pt x="45" y="65"/>
                    <a:pt x="38" y="64"/>
                  </a:cubicBezTo>
                  <a:cubicBezTo>
                    <a:pt x="45" y="66"/>
                    <a:pt x="52" y="64"/>
                    <a:pt x="56" y="61"/>
                  </a:cubicBezTo>
                  <a:cubicBezTo>
                    <a:pt x="61" y="57"/>
                    <a:pt x="64" y="52"/>
                    <a:pt x="65" y="46"/>
                  </a:cubicBezTo>
                  <a:cubicBezTo>
                    <a:pt x="63" y="51"/>
                    <a:pt x="59" y="56"/>
                    <a:pt x="55" y="59"/>
                  </a:cubicBezTo>
                  <a:close/>
                  <a:moveTo>
                    <a:pt x="60" y="69"/>
                  </a:moveTo>
                  <a:cubicBezTo>
                    <a:pt x="59" y="71"/>
                    <a:pt x="56" y="72"/>
                    <a:pt x="53" y="71"/>
                  </a:cubicBezTo>
                  <a:cubicBezTo>
                    <a:pt x="49" y="71"/>
                    <a:pt x="45" y="70"/>
                    <a:pt x="41" y="69"/>
                  </a:cubicBezTo>
                  <a:cubicBezTo>
                    <a:pt x="30" y="65"/>
                    <a:pt x="19" y="60"/>
                    <a:pt x="11" y="54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3" y="56"/>
                    <a:pt x="15" y="57"/>
                    <a:pt x="17" y="58"/>
                  </a:cubicBezTo>
                  <a:cubicBezTo>
                    <a:pt x="22" y="63"/>
                    <a:pt x="27" y="66"/>
                    <a:pt x="34" y="70"/>
                  </a:cubicBezTo>
                  <a:cubicBezTo>
                    <a:pt x="40" y="73"/>
                    <a:pt x="46" y="76"/>
                    <a:pt x="54" y="78"/>
                  </a:cubicBezTo>
                  <a:cubicBezTo>
                    <a:pt x="57" y="79"/>
                    <a:pt x="60" y="79"/>
                    <a:pt x="62" y="79"/>
                  </a:cubicBezTo>
                  <a:cubicBezTo>
                    <a:pt x="69" y="78"/>
                    <a:pt x="65" y="72"/>
                    <a:pt x="63" y="69"/>
                  </a:cubicBezTo>
                  <a:cubicBezTo>
                    <a:pt x="61" y="67"/>
                    <a:pt x="59" y="65"/>
                    <a:pt x="58" y="63"/>
                  </a:cubicBezTo>
                  <a:cubicBezTo>
                    <a:pt x="59" y="65"/>
                    <a:pt x="61" y="67"/>
                    <a:pt x="60" y="69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Freeform 1082"/>
            <p:cNvSpPr>
              <a:spLocks noEditPoints="1"/>
            </p:cNvSpPr>
            <p:nvPr/>
          </p:nvSpPr>
          <p:spPr bwMode="auto">
            <a:xfrm>
              <a:off x="8109317" y="869439"/>
              <a:ext cx="67013" cy="76151"/>
            </a:xfrm>
            <a:custGeom>
              <a:avLst/>
              <a:gdLst>
                <a:gd name="T0" fmla="*/ 4 w 9"/>
                <a:gd name="T1" fmla="*/ 7 h 10"/>
                <a:gd name="T2" fmla="*/ 6 w 9"/>
                <a:gd name="T3" fmla="*/ 4 h 10"/>
                <a:gd name="T4" fmla="*/ 6 w 9"/>
                <a:gd name="T5" fmla="*/ 6 h 10"/>
                <a:gd name="T6" fmla="*/ 7 w 9"/>
                <a:gd name="T7" fmla="*/ 5 h 10"/>
                <a:gd name="T8" fmla="*/ 8 w 9"/>
                <a:gd name="T9" fmla="*/ 6 h 10"/>
                <a:gd name="T10" fmla="*/ 7 w 9"/>
                <a:gd name="T11" fmla="*/ 7 h 10"/>
                <a:gd name="T12" fmla="*/ 9 w 9"/>
                <a:gd name="T13" fmla="*/ 9 h 10"/>
                <a:gd name="T14" fmla="*/ 7 w 9"/>
                <a:gd name="T15" fmla="*/ 10 h 10"/>
                <a:gd name="T16" fmla="*/ 7 w 9"/>
                <a:gd name="T17" fmla="*/ 8 h 10"/>
                <a:gd name="T18" fmla="*/ 5 w 9"/>
                <a:gd name="T19" fmla="*/ 10 h 10"/>
                <a:gd name="T20" fmla="*/ 6 w 9"/>
                <a:gd name="T21" fmla="*/ 5 h 10"/>
                <a:gd name="T22" fmla="*/ 5 w 9"/>
                <a:gd name="T23" fmla="*/ 9 h 10"/>
                <a:gd name="T24" fmla="*/ 4 w 9"/>
                <a:gd name="T25" fmla="*/ 9 h 10"/>
                <a:gd name="T26" fmla="*/ 4 w 9"/>
                <a:gd name="T27" fmla="*/ 5 h 10"/>
                <a:gd name="T28" fmla="*/ 3 w 9"/>
                <a:gd name="T29" fmla="*/ 4 h 10"/>
                <a:gd name="T30" fmla="*/ 4 w 9"/>
                <a:gd name="T31" fmla="*/ 5 h 10"/>
                <a:gd name="T32" fmla="*/ 3 w 9"/>
                <a:gd name="T33" fmla="*/ 6 h 10"/>
                <a:gd name="T34" fmla="*/ 3 w 9"/>
                <a:gd name="T35" fmla="*/ 7 h 10"/>
                <a:gd name="T36" fmla="*/ 1 w 9"/>
                <a:gd name="T37" fmla="*/ 6 h 10"/>
                <a:gd name="T38" fmla="*/ 2 w 9"/>
                <a:gd name="T39" fmla="*/ 5 h 10"/>
                <a:gd name="T40" fmla="*/ 0 w 9"/>
                <a:gd name="T41" fmla="*/ 4 h 10"/>
                <a:gd name="T42" fmla="*/ 2 w 9"/>
                <a:gd name="T43" fmla="*/ 3 h 10"/>
                <a:gd name="T44" fmla="*/ 1 w 9"/>
                <a:gd name="T45" fmla="*/ 1 h 10"/>
                <a:gd name="T46" fmla="*/ 3 w 9"/>
                <a:gd name="T47" fmla="*/ 1 h 10"/>
                <a:gd name="T48" fmla="*/ 3 w 9"/>
                <a:gd name="T49" fmla="*/ 2 h 10"/>
                <a:gd name="T50" fmla="*/ 3 w 9"/>
                <a:gd name="T51" fmla="*/ 1 h 10"/>
                <a:gd name="T52" fmla="*/ 4 w 9"/>
                <a:gd name="T53" fmla="*/ 0 h 10"/>
                <a:gd name="T54" fmla="*/ 5 w 9"/>
                <a:gd name="T55" fmla="*/ 4 h 10"/>
                <a:gd name="T56" fmla="*/ 4 w 9"/>
                <a:gd name="T57" fmla="*/ 7 h 10"/>
                <a:gd name="T58" fmla="*/ 3 w 9"/>
                <a:gd name="T59" fmla="*/ 3 h 10"/>
                <a:gd name="T60" fmla="*/ 5 w 9"/>
                <a:gd name="T61" fmla="*/ 3 h 10"/>
                <a:gd name="T62" fmla="*/ 4 w 9"/>
                <a:gd name="T63" fmla="*/ 1 h 10"/>
                <a:gd name="T64" fmla="*/ 4 w 9"/>
                <a:gd name="T65" fmla="*/ 1 h 10"/>
                <a:gd name="T66" fmla="*/ 3 w 9"/>
                <a:gd name="T67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" h="10">
                  <a:moveTo>
                    <a:pt x="4" y="7"/>
                  </a:moveTo>
                  <a:cubicBezTo>
                    <a:pt x="5" y="6"/>
                    <a:pt x="5" y="4"/>
                    <a:pt x="6" y="4"/>
                  </a:cubicBezTo>
                  <a:cubicBezTo>
                    <a:pt x="7" y="4"/>
                    <a:pt x="6" y="6"/>
                    <a:pt x="6" y="6"/>
                  </a:cubicBezTo>
                  <a:cubicBezTo>
                    <a:pt x="7" y="6"/>
                    <a:pt x="7" y="6"/>
                    <a:pt x="7" y="5"/>
                  </a:cubicBezTo>
                  <a:cubicBezTo>
                    <a:pt x="7" y="5"/>
                    <a:pt x="8" y="6"/>
                    <a:pt x="8" y="6"/>
                  </a:cubicBezTo>
                  <a:cubicBezTo>
                    <a:pt x="8" y="6"/>
                    <a:pt x="7" y="6"/>
                    <a:pt x="7" y="7"/>
                  </a:cubicBezTo>
                  <a:cubicBezTo>
                    <a:pt x="8" y="8"/>
                    <a:pt x="9" y="8"/>
                    <a:pt x="9" y="9"/>
                  </a:cubicBezTo>
                  <a:cubicBezTo>
                    <a:pt x="8" y="9"/>
                    <a:pt x="8" y="10"/>
                    <a:pt x="7" y="10"/>
                  </a:cubicBezTo>
                  <a:cubicBezTo>
                    <a:pt x="7" y="9"/>
                    <a:pt x="8" y="8"/>
                    <a:pt x="7" y="8"/>
                  </a:cubicBezTo>
                  <a:cubicBezTo>
                    <a:pt x="6" y="8"/>
                    <a:pt x="7" y="10"/>
                    <a:pt x="5" y="10"/>
                  </a:cubicBezTo>
                  <a:cubicBezTo>
                    <a:pt x="6" y="8"/>
                    <a:pt x="6" y="7"/>
                    <a:pt x="6" y="5"/>
                  </a:cubicBezTo>
                  <a:cubicBezTo>
                    <a:pt x="5" y="6"/>
                    <a:pt x="5" y="8"/>
                    <a:pt x="5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6"/>
                    <a:pt x="4" y="5"/>
                  </a:cubicBezTo>
                  <a:cubicBezTo>
                    <a:pt x="4" y="5"/>
                    <a:pt x="4" y="4"/>
                    <a:pt x="3" y="4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4" y="6"/>
                    <a:pt x="3" y="7"/>
                  </a:cubicBezTo>
                  <a:cubicBezTo>
                    <a:pt x="2" y="7"/>
                    <a:pt x="2" y="6"/>
                    <a:pt x="1" y="6"/>
                  </a:cubicBezTo>
                  <a:cubicBezTo>
                    <a:pt x="1" y="6"/>
                    <a:pt x="2" y="6"/>
                    <a:pt x="2" y="5"/>
                  </a:cubicBezTo>
                  <a:cubicBezTo>
                    <a:pt x="2" y="4"/>
                    <a:pt x="1" y="5"/>
                    <a:pt x="0" y="4"/>
                  </a:cubicBezTo>
                  <a:cubicBezTo>
                    <a:pt x="1" y="4"/>
                    <a:pt x="2" y="4"/>
                    <a:pt x="2" y="3"/>
                  </a:cubicBezTo>
                  <a:cubicBezTo>
                    <a:pt x="2" y="2"/>
                    <a:pt x="2" y="2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1"/>
                    <a:pt x="5" y="2"/>
                    <a:pt x="5" y="4"/>
                  </a:cubicBezTo>
                  <a:cubicBezTo>
                    <a:pt x="5" y="4"/>
                    <a:pt x="5" y="6"/>
                    <a:pt x="4" y="7"/>
                  </a:cubicBezTo>
                  <a:close/>
                  <a:moveTo>
                    <a:pt x="3" y="3"/>
                  </a:moveTo>
                  <a:cubicBezTo>
                    <a:pt x="4" y="3"/>
                    <a:pt x="4" y="3"/>
                    <a:pt x="5" y="3"/>
                  </a:cubicBezTo>
                  <a:cubicBezTo>
                    <a:pt x="5" y="2"/>
                    <a:pt x="4" y="2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2"/>
                    <a:pt x="3" y="2"/>
                    <a:pt x="3" y="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Freeform 1083"/>
            <p:cNvSpPr/>
            <p:nvPr/>
          </p:nvSpPr>
          <p:spPr bwMode="auto">
            <a:xfrm>
              <a:off x="8718526" y="177988"/>
              <a:ext cx="484321" cy="691451"/>
            </a:xfrm>
            <a:custGeom>
              <a:avLst/>
              <a:gdLst>
                <a:gd name="T0" fmla="*/ 52 w 67"/>
                <a:gd name="T1" fmla="*/ 7 h 94"/>
                <a:gd name="T2" fmla="*/ 35 w 67"/>
                <a:gd name="T3" fmla="*/ 31 h 94"/>
                <a:gd name="T4" fmla="*/ 49 w 67"/>
                <a:gd name="T5" fmla="*/ 28 h 94"/>
                <a:gd name="T6" fmla="*/ 35 w 67"/>
                <a:gd name="T7" fmla="*/ 40 h 94"/>
                <a:gd name="T8" fmla="*/ 67 w 67"/>
                <a:gd name="T9" fmla="*/ 70 h 94"/>
                <a:gd name="T10" fmla="*/ 49 w 67"/>
                <a:gd name="T11" fmla="*/ 80 h 94"/>
                <a:gd name="T12" fmla="*/ 32 w 67"/>
                <a:gd name="T13" fmla="*/ 52 h 94"/>
                <a:gd name="T14" fmla="*/ 0 w 67"/>
                <a:gd name="T15" fmla="*/ 80 h 94"/>
                <a:gd name="T16" fmla="*/ 14 w 67"/>
                <a:gd name="T17" fmla="*/ 76 h 94"/>
                <a:gd name="T18" fmla="*/ 22 w 67"/>
                <a:gd name="T19" fmla="*/ 52 h 94"/>
                <a:gd name="T20" fmla="*/ 11 w 67"/>
                <a:gd name="T21" fmla="*/ 63 h 94"/>
                <a:gd name="T22" fmla="*/ 0 w 67"/>
                <a:gd name="T23" fmla="*/ 54 h 94"/>
                <a:gd name="T24" fmla="*/ 22 w 67"/>
                <a:gd name="T25" fmla="*/ 41 h 94"/>
                <a:gd name="T26" fmla="*/ 24 w 67"/>
                <a:gd name="T27" fmla="*/ 23 h 94"/>
                <a:gd name="T28" fmla="*/ 20 w 67"/>
                <a:gd name="T29" fmla="*/ 15 h 94"/>
                <a:gd name="T30" fmla="*/ 22 w 67"/>
                <a:gd name="T31" fmla="*/ 13 h 94"/>
                <a:gd name="T32" fmla="*/ 52 w 67"/>
                <a:gd name="T33" fmla="*/ 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" h="94">
                  <a:moveTo>
                    <a:pt x="52" y="7"/>
                  </a:moveTo>
                  <a:cubicBezTo>
                    <a:pt x="51" y="16"/>
                    <a:pt x="31" y="19"/>
                    <a:pt x="35" y="31"/>
                  </a:cubicBezTo>
                  <a:cubicBezTo>
                    <a:pt x="38" y="29"/>
                    <a:pt x="42" y="25"/>
                    <a:pt x="49" y="28"/>
                  </a:cubicBezTo>
                  <a:cubicBezTo>
                    <a:pt x="49" y="35"/>
                    <a:pt x="39" y="35"/>
                    <a:pt x="35" y="40"/>
                  </a:cubicBezTo>
                  <a:cubicBezTo>
                    <a:pt x="35" y="54"/>
                    <a:pt x="51" y="71"/>
                    <a:pt x="67" y="70"/>
                  </a:cubicBezTo>
                  <a:cubicBezTo>
                    <a:pt x="61" y="74"/>
                    <a:pt x="55" y="74"/>
                    <a:pt x="49" y="80"/>
                  </a:cubicBezTo>
                  <a:cubicBezTo>
                    <a:pt x="36" y="72"/>
                    <a:pt x="35" y="62"/>
                    <a:pt x="32" y="52"/>
                  </a:cubicBezTo>
                  <a:cubicBezTo>
                    <a:pt x="30" y="63"/>
                    <a:pt x="19" y="94"/>
                    <a:pt x="0" y="80"/>
                  </a:cubicBezTo>
                  <a:cubicBezTo>
                    <a:pt x="5" y="76"/>
                    <a:pt x="10" y="78"/>
                    <a:pt x="14" y="76"/>
                  </a:cubicBezTo>
                  <a:cubicBezTo>
                    <a:pt x="21" y="67"/>
                    <a:pt x="23" y="60"/>
                    <a:pt x="22" y="52"/>
                  </a:cubicBezTo>
                  <a:cubicBezTo>
                    <a:pt x="20" y="53"/>
                    <a:pt x="16" y="61"/>
                    <a:pt x="11" y="63"/>
                  </a:cubicBezTo>
                  <a:cubicBezTo>
                    <a:pt x="7" y="62"/>
                    <a:pt x="3" y="57"/>
                    <a:pt x="0" y="54"/>
                  </a:cubicBezTo>
                  <a:cubicBezTo>
                    <a:pt x="7" y="51"/>
                    <a:pt x="17" y="49"/>
                    <a:pt x="22" y="41"/>
                  </a:cubicBezTo>
                  <a:cubicBezTo>
                    <a:pt x="26" y="34"/>
                    <a:pt x="19" y="28"/>
                    <a:pt x="24" y="23"/>
                  </a:cubicBezTo>
                  <a:cubicBezTo>
                    <a:pt x="23" y="21"/>
                    <a:pt x="20" y="18"/>
                    <a:pt x="20" y="15"/>
                  </a:cubicBezTo>
                  <a:cubicBezTo>
                    <a:pt x="21" y="15"/>
                    <a:pt x="21" y="14"/>
                    <a:pt x="22" y="13"/>
                  </a:cubicBezTo>
                  <a:cubicBezTo>
                    <a:pt x="33" y="16"/>
                    <a:pt x="41" y="0"/>
                    <a:pt x="52" y="7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4" name="Freeform 1084"/>
            <p:cNvSpPr>
              <a:spLocks noEditPoints="1"/>
            </p:cNvSpPr>
            <p:nvPr/>
          </p:nvSpPr>
          <p:spPr bwMode="auto">
            <a:xfrm>
              <a:off x="9333826" y="214541"/>
              <a:ext cx="338111" cy="581793"/>
            </a:xfrm>
            <a:custGeom>
              <a:avLst/>
              <a:gdLst>
                <a:gd name="T0" fmla="*/ 29 w 47"/>
                <a:gd name="T1" fmla="*/ 49 h 79"/>
                <a:gd name="T2" fmla="*/ 37 w 47"/>
                <a:gd name="T3" fmla="*/ 47 h 79"/>
                <a:gd name="T4" fmla="*/ 36 w 47"/>
                <a:gd name="T5" fmla="*/ 40 h 79"/>
                <a:gd name="T6" fmla="*/ 47 w 47"/>
                <a:gd name="T7" fmla="*/ 44 h 79"/>
                <a:gd name="T8" fmla="*/ 31 w 47"/>
                <a:gd name="T9" fmla="*/ 56 h 79"/>
                <a:gd name="T10" fmla="*/ 29 w 47"/>
                <a:gd name="T11" fmla="*/ 78 h 79"/>
                <a:gd name="T12" fmla="*/ 22 w 47"/>
                <a:gd name="T13" fmla="*/ 63 h 79"/>
                <a:gd name="T14" fmla="*/ 12 w 47"/>
                <a:gd name="T15" fmla="*/ 60 h 79"/>
                <a:gd name="T16" fmla="*/ 22 w 47"/>
                <a:gd name="T17" fmla="*/ 53 h 79"/>
                <a:gd name="T18" fmla="*/ 16 w 47"/>
                <a:gd name="T19" fmla="*/ 48 h 79"/>
                <a:gd name="T20" fmla="*/ 21 w 47"/>
                <a:gd name="T21" fmla="*/ 46 h 79"/>
                <a:gd name="T22" fmla="*/ 17 w 47"/>
                <a:gd name="T23" fmla="*/ 42 h 79"/>
                <a:gd name="T24" fmla="*/ 21 w 47"/>
                <a:gd name="T25" fmla="*/ 38 h 79"/>
                <a:gd name="T26" fmla="*/ 14 w 47"/>
                <a:gd name="T27" fmla="*/ 36 h 79"/>
                <a:gd name="T28" fmla="*/ 5 w 47"/>
                <a:gd name="T29" fmla="*/ 69 h 79"/>
                <a:gd name="T30" fmla="*/ 0 w 47"/>
                <a:gd name="T31" fmla="*/ 61 h 79"/>
                <a:gd name="T32" fmla="*/ 4 w 47"/>
                <a:gd name="T33" fmla="*/ 28 h 79"/>
                <a:gd name="T34" fmla="*/ 5 w 47"/>
                <a:gd name="T35" fmla="*/ 9 h 79"/>
                <a:gd name="T36" fmla="*/ 16 w 47"/>
                <a:gd name="T37" fmla="*/ 19 h 79"/>
                <a:gd name="T38" fmla="*/ 21 w 47"/>
                <a:gd name="T39" fmla="*/ 0 h 79"/>
                <a:gd name="T40" fmla="*/ 29 w 47"/>
                <a:gd name="T41" fmla="*/ 8 h 79"/>
                <a:gd name="T42" fmla="*/ 40 w 47"/>
                <a:gd name="T43" fmla="*/ 13 h 79"/>
                <a:gd name="T44" fmla="*/ 30 w 47"/>
                <a:gd name="T45" fmla="*/ 23 h 79"/>
                <a:gd name="T46" fmla="*/ 39 w 47"/>
                <a:gd name="T47" fmla="*/ 18 h 79"/>
                <a:gd name="T48" fmla="*/ 43 w 47"/>
                <a:gd name="T49" fmla="*/ 22 h 79"/>
                <a:gd name="T50" fmla="*/ 29 w 47"/>
                <a:gd name="T51" fmla="*/ 30 h 79"/>
                <a:gd name="T52" fmla="*/ 35 w 47"/>
                <a:gd name="T53" fmla="*/ 33 h 79"/>
                <a:gd name="T54" fmla="*/ 31 w 47"/>
                <a:gd name="T55" fmla="*/ 39 h 79"/>
                <a:gd name="T56" fmla="*/ 35 w 47"/>
                <a:gd name="T57" fmla="*/ 41 h 79"/>
                <a:gd name="T58" fmla="*/ 29 w 47"/>
                <a:gd name="T59" fmla="*/ 49 h 79"/>
                <a:gd name="T60" fmla="*/ 16 w 47"/>
                <a:gd name="T61" fmla="*/ 32 h 79"/>
                <a:gd name="T62" fmla="*/ 21 w 47"/>
                <a:gd name="T63" fmla="*/ 26 h 79"/>
                <a:gd name="T64" fmla="*/ 14 w 47"/>
                <a:gd name="T65" fmla="*/ 19 h 79"/>
                <a:gd name="T66" fmla="*/ 16 w 47"/>
                <a:gd name="T67" fmla="*/ 32 h 79"/>
                <a:gd name="T68" fmla="*/ 29 w 47"/>
                <a:gd name="T69" fmla="*/ 18 h 79"/>
                <a:gd name="T70" fmla="*/ 33 w 47"/>
                <a:gd name="T71" fmla="*/ 15 h 79"/>
                <a:gd name="T72" fmla="*/ 32 w 47"/>
                <a:gd name="T73" fmla="*/ 13 h 79"/>
                <a:gd name="T74" fmla="*/ 30 w 47"/>
                <a:gd name="T75" fmla="*/ 13 h 79"/>
                <a:gd name="T76" fmla="*/ 29 w 47"/>
                <a:gd name="T77" fmla="*/ 1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" h="79">
                  <a:moveTo>
                    <a:pt x="29" y="49"/>
                  </a:moveTo>
                  <a:cubicBezTo>
                    <a:pt x="31" y="50"/>
                    <a:pt x="34" y="49"/>
                    <a:pt x="37" y="47"/>
                  </a:cubicBezTo>
                  <a:cubicBezTo>
                    <a:pt x="39" y="46"/>
                    <a:pt x="35" y="42"/>
                    <a:pt x="36" y="40"/>
                  </a:cubicBezTo>
                  <a:cubicBezTo>
                    <a:pt x="39" y="42"/>
                    <a:pt x="43" y="44"/>
                    <a:pt x="47" y="44"/>
                  </a:cubicBezTo>
                  <a:cubicBezTo>
                    <a:pt x="47" y="50"/>
                    <a:pt x="36" y="52"/>
                    <a:pt x="31" y="56"/>
                  </a:cubicBezTo>
                  <a:cubicBezTo>
                    <a:pt x="28" y="63"/>
                    <a:pt x="33" y="72"/>
                    <a:pt x="29" y="78"/>
                  </a:cubicBezTo>
                  <a:cubicBezTo>
                    <a:pt x="19" y="79"/>
                    <a:pt x="24" y="69"/>
                    <a:pt x="22" y="63"/>
                  </a:cubicBezTo>
                  <a:cubicBezTo>
                    <a:pt x="18" y="64"/>
                    <a:pt x="15" y="63"/>
                    <a:pt x="12" y="60"/>
                  </a:cubicBezTo>
                  <a:cubicBezTo>
                    <a:pt x="13" y="57"/>
                    <a:pt x="21" y="57"/>
                    <a:pt x="22" y="53"/>
                  </a:cubicBezTo>
                  <a:cubicBezTo>
                    <a:pt x="21" y="49"/>
                    <a:pt x="18" y="51"/>
                    <a:pt x="16" y="48"/>
                  </a:cubicBezTo>
                  <a:cubicBezTo>
                    <a:pt x="18" y="47"/>
                    <a:pt x="19" y="46"/>
                    <a:pt x="21" y="46"/>
                  </a:cubicBezTo>
                  <a:cubicBezTo>
                    <a:pt x="20" y="43"/>
                    <a:pt x="19" y="42"/>
                    <a:pt x="17" y="42"/>
                  </a:cubicBezTo>
                  <a:cubicBezTo>
                    <a:pt x="16" y="40"/>
                    <a:pt x="19" y="39"/>
                    <a:pt x="21" y="38"/>
                  </a:cubicBezTo>
                  <a:cubicBezTo>
                    <a:pt x="19" y="35"/>
                    <a:pt x="17" y="37"/>
                    <a:pt x="14" y="36"/>
                  </a:cubicBezTo>
                  <a:cubicBezTo>
                    <a:pt x="9" y="46"/>
                    <a:pt x="13" y="59"/>
                    <a:pt x="5" y="69"/>
                  </a:cubicBezTo>
                  <a:cubicBezTo>
                    <a:pt x="1" y="69"/>
                    <a:pt x="2" y="64"/>
                    <a:pt x="0" y="61"/>
                  </a:cubicBezTo>
                  <a:cubicBezTo>
                    <a:pt x="6" y="51"/>
                    <a:pt x="10" y="41"/>
                    <a:pt x="4" y="28"/>
                  </a:cubicBezTo>
                  <a:cubicBezTo>
                    <a:pt x="11" y="23"/>
                    <a:pt x="7" y="16"/>
                    <a:pt x="5" y="9"/>
                  </a:cubicBezTo>
                  <a:cubicBezTo>
                    <a:pt x="10" y="8"/>
                    <a:pt x="17" y="13"/>
                    <a:pt x="16" y="19"/>
                  </a:cubicBezTo>
                  <a:cubicBezTo>
                    <a:pt x="25" y="15"/>
                    <a:pt x="17" y="6"/>
                    <a:pt x="21" y="0"/>
                  </a:cubicBezTo>
                  <a:cubicBezTo>
                    <a:pt x="24" y="3"/>
                    <a:pt x="29" y="4"/>
                    <a:pt x="29" y="8"/>
                  </a:cubicBezTo>
                  <a:cubicBezTo>
                    <a:pt x="33" y="7"/>
                    <a:pt x="38" y="7"/>
                    <a:pt x="40" y="13"/>
                  </a:cubicBezTo>
                  <a:cubicBezTo>
                    <a:pt x="38" y="16"/>
                    <a:pt x="32" y="20"/>
                    <a:pt x="30" y="23"/>
                  </a:cubicBezTo>
                  <a:cubicBezTo>
                    <a:pt x="33" y="24"/>
                    <a:pt x="37" y="20"/>
                    <a:pt x="39" y="18"/>
                  </a:cubicBezTo>
                  <a:cubicBezTo>
                    <a:pt x="40" y="20"/>
                    <a:pt x="42" y="20"/>
                    <a:pt x="43" y="22"/>
                  </a:cubicBezTo>
                  <a:cubicBezTo>
                    <a:pt x="41" y="25"/>
                    <a:pt x="32" y="25"/>
                    <a:pt x="29" y="30"/>
                  </a:cubicBezTo>
                  <a:cubicBezTo>
                    <a:pt x="31" y="33"/>
                    <a:pt x="33" y="32"/>
                    <a:pt x="35" y="33"/>
                  </a:cubicBezTo>
                  <a:cubicBezTo>
                    <a:pt x="36" y="36"/>
                    <a:pt x="34" y="38"/>
                    <a:pt x="31" y="39"/>
                  </a:cubicBezTo>
                  <a:cubicBezTo>
                    <a:pt x="32" y="41"/>
                    <a:pt x="33" y="41"/>
                    <a:pt x="35" y="41"/>
                  </a:cubicBezTo>
                  <a:cubicBezTo>
                    <a:pt x="37" y="44"/>
                    <a:pt x="28" y="46"/>
                    <a:pt x="29" y="49"/>
                  </a:cubicBezTo>
                  <a:close/>
                  <a:moveTo>
                    <a:pt x="16" y="32"/>
                  </a:moveTo>
                  <a:cubicBezTo>
                    <a:pt x="20" y="30"/>
                    <a:pt x="20" y="28"/>
                    <a:pt x="21" y="26"/>
                  </a:cubicBezTo>
                  <a:cubicBezTo>
                    <a:pt x="18" y="22"/>
                    <a:pt x="13" y="25"/>
                    <a:pt x="14" y="19"/>
                  </a:cubicBezTo>
                  <a:cubicBezTo>
                    <a:pt x="6" y="23"/>
                    <a:pt x="11" y="29"/>
                    <a:pt x="16" y="32"/>
                  </a:cubicBezTo>
                  <a:close/>
                  <a:moveTo>
                    <a:pt x="29" y="18"/>
                  </a:moveTo>
                  <a:cubicBezTo>
                    <a:pt x="32" y="17"/>
                    <a:pt x="31" y="15"/>
                    <a:pt x="33" y="15"/>
                  </a:cubicBezTo>
                  <a:cubicBezTo>
                    <a:pt x="32" y="14"/>
                    <a:pt x="32" y="14"/>
                    <a:pt x="32" y="13"/>
                  </a:cubicBezTo>
                  <a:cubicBezTo>
                    <a:pt x="31" y="14"/>
                    <a:pt x="30" y="13"/>
                    <a:pt x="30" y="13"/>
                  </a:cubicBezTo>
                  <a:cubicBezTo>
                    <a:pt x="30" y="15"/>
                    <a:pt x="27" y="16"/>
                    <a:pt x="29" y="18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5" name="Freeform 1085"/>
            <p:cNvSpPr>
              <a:spLocks noEditPoints="1"/>
            </p:cNvSpPr>
            <p:nvPr/>
          </p:nvSpPr>
          <p:spPr bwMode="auto">
            <a:xfrm>
              <a:off x="10381664" y="266324"/>
              <a:ext cx="499551" cy="478228"/>
            </a:xfrm>
            <a:custGeom>
              <a:avLst/>
              <a:gdLst>
                <a:gd name="T0" fmla="*/ 45 w 69"/>
                <a:gd name="T1" fmla="*/ 0 h 65"/>
                <a:gd name="T2" fmla="*/ 57 w 69"/>
                <a:gd name="T3" fmla="*/ 11 h 65"/>
                <a:gd name="T4" fmla="*/ 46 w 69"/>
                <a:gd name="T5" fmla="*/ 25 h 65"/>
                <a:gd name="T6" fmla="*/ 48 w 69"/>
                <a:gd name="T7" fmla="*/ 40 h 65"/>
                <a:gd name="T8" fmla="*/ 69 w 69"/>
                <a:gd name="T9" fmla="*/ 49 h 65"/>
                <a:gd name="T10" fmla="*/ 54 w 69"/>
                <a:gd name="T11" fmla="*/ 58 h 65"/>
                <a:gd name="T12" fmla="*/ 45 w 69"/>
                <a:gd name="T13" fmla="*/ 50 h 65"/>
                <a:gd name="T14" fmla="*/ 32 w 69"/>
                <a:gd name="T15" fmla="*/ 62 h 65"/>
                <a:gd name="T16" fmla="*/ 27 w 69"/>
                <a:gd name="T17" fmla="*/ 60 h 65"/>
                <a:gd name="T18" fmla="*/ 23 w 69"/>
                <a:gd name="T19" fmla="*/ 65 h 65"/>
                <a:gd name="T20" fmla="*/ 11 w 69"/>
                <a:gd name="T21" fmla="*/ 59 h 65"/>
                <a:gd name="T22" fmla="*/ 19 w 69"/>
                <a:gd name="T23" fmla="*/ 55 h 65"/>
                <a:gd name="T24" fmla="*/ 20 w 69"/>
                <a:gd name="T25" fmla="*/ 40 h 65"/>
                <a:gd name="T26" fmla="*/ 9 w 69"/>
                <a:gd name="T27" fmla="*/ 54 h 65"/>
                <a:gd name="T28" fmla="*/ 0 w 69"/>
                <a:gd name="T29" fmla="*/ 50 h 65"/>
                <a:gd name="T30" fmla="*/ 20 w 69"/>
                <a:gd name="T31" fmla="*/ 25 h 65"/>
                <a:gd name="T32" fmla="*/ 13 w 69"/>
                <a:gd name="T33" fmla="*/ 20 h 65"/>
                <a:gd name="T34" fmla="*/ 21 w 69"/>
                <a:gd name="T35" fmla="*/ 14 h 65"/>
                <a:gd name="T36" fmla="*/ 22 w 69"/>
                <a:gd name="T37" fmla="*/ 3 h 65"/>
                <a:gd name="T38" fmla="*/ 34 w 69"/>
                <a:gd name="T39" fmla="*/ 13 h 65"/>
                <a:gd name="T40" fmla="*/ 29 w 69"/>
                <a:gd name="T41" fmla="*/ 20 h 65"/>
                <a:gd name="T42" fmla="*/ 44 w 69"/>
                <a:gd name="T43" fmla="*/ 11 h 65"/>
                <a:gd name="T44" fmla="*/ 45 w 69"/>
                <a:gd name="T45" fmla="*/ 0 h 65"/>
                <a:gd name="T46" fmla="*/ 28 w 69"/>
                <a:gd name="T47" fmla="*/ 25 h 65"/>
                <a:gd name="T48" fmla="*/ 26 w 69"/>
                <a:gd name="T49" fmla="*/ 56 h 65"/>
                <a:gd name="T50" fmla="*/ 39 w 69"/>
                <a:gd name="T51" fmla="*/ 44 h 65"/>
                <a:gd name="T52" fmla="*/ 35 w 69"/>
                <a:gd name="T53" fmla="*/ 36 h 65"/>
                <a:gd name="T54" fmla="*/ 45 w 69"/>
                <a:gd name="T55" fmla="*/ 34 h 65"/>
                <a:gd name="T56" fmla="*/ 38 w 69"/>
                <a:gd name="T57" fmla="*/ 29 h 65"/>
                <a:gd name="T58" fmla="*/ 39 w 69"/>
                <a:gd name="T59" fmla="*/ 21 h 65"/>
                <a:gd name="T60" fmla="*/ 28 w 69"/>
                <a:gd name="T61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" h="65">
                  <a:moveTo>
                    <a:pt x="45" y="0"/>
                  </a:moveTo>
                  <a:cubicBezTo>
                    <a:pt x="52" y="1"/>
                    <a:pt x="56" y="5"/>
                    <a:pt x="57" y="11"/>
                  </a:cubicBezTo>
                  <a:cubicBezTo>
                    <a:pt x="51" y="13"/>
                    <a:pt x="49" y="19"/>
                    <a:pt x="46" y="25"/>
                  </a:cubicBezTo>
                  <a:cubicBezTo>
                    <a:pt x="53" y="27"/>
                    <a:pt x="55" y="36"/>
                    <a:pt x="48" y="40"/>
                  </a:cubicBezTo>
                  <a:cubicBezTo>
                    <a:pt x="50" y="47"/>
                    <a:pt x="61" y="49"/>
                    <a:pt x="69" y="49"/>
                  </a:cubicBezTo>
                  <a:cubicBezTo>
                    <a:pt x="65" y="54"/>
                    <a:pt x="58" y="55"/>
                    <a:pt x="54" y="58"/>
                  </a:cubicBezTo>
                  <a:cubicBezTo>
                    <a:pt x="50" y="56"/>
                    <a:pt x="48" y="53"/>
                    <a:pt x="45" y="50"/>
                  </a:cubicBezTo>
                  <a:cubicBezTo>
                    <a:pt x="40" y="54"/>
                    <a:pt x="36" y="59"/>
                    <a:pt x="32" y="62"/>
                  </a:cubicBezTo>
                  <a:cubicBezTo>
                    <a:pt x="30" y="62"/>
                    <a:pt x="28" y="61"/>
                    <a:pt x="27" y="60"/>
                  </a:cubicBezTo>
                  <a:cubicBezTo>
                    <a:pt x="25" y="61"/>
                    <a:pt x="25" y="64"/>
                    <a:pt x="23" y="65"/>
                  </a:cubicBezTo>
                  <a:cubicBezTo>
                    <a:pt x="19" y="63"/>
                    <a:pt x="16" y="60"/>
                    <a:pt x="11" y="59"/>
                  </a:cubicBezTo>
                  <a:cubicBezTo>
                    <a:pt x="12" y="55"/>
                    <a:pt x="17" y="58"/>
                    <a:pt x="19" y="55"/>
                  </a:cubicBezTo>
                  <a:cubicBezTo>
                    <a:pt x="19" y="50"/>
                    <a:pt x="19" y="45"/>
                    <a:pt x="20" y="40"/>
                  </a:cubicBezTo>
                  <a:cubicBezTo>
                    <a:pt x="15" y="42"/>
                    <a:pt x="14" y="51"/>
                    <a:pt x="9" y="54"/>
                  </a:cubicBezTo>
                  <a:cubicBezTo>
                    <a:pt x="5" y="54"/>
                    <a:pt x="3" y="51"/>
                    <a:pt x="0" y="50"/>
                  </a:cubicBezTo>
                  <a:cubicBezTo>
                    <a:pt x="7" y="42"/>
                    <a:pt x="17" y="38"/>
                    <a:pt x="20" y="25"/>
                  </a:cubicBezTo>
                  <a:cubicBezTo>
                    <a:pt x="18" y="24"/>
                    <a:pt x="13" y="24"/>
                    <a:pt x="13" y="20"/>
                  </a:cubicBezTo>
                  <a:cubicBezTo>
                    <a:pt x="14" y="16"/>
                    <a:pt x="20" y="18"/>
                    <a:pt x="21" y="14"/>
                  </a:cubicBezTo>
                  <a:cubicBezTo>
                    <a:pt x="22" y="10"/>
                    <a:pt x="20" y="6"/>
                    <a:pt x="22" y="3"/>
                  </a:cubicBezTo>
                  <a:cubicBezTo>
                    <a:pt x="30" y="4"/>
                    <a:pt x="31" y="9"/>
                    <a:pt x="34" y="13"/>
                  </a:cubicBezTo>
                  <a:cubicBezTo>
                    <a:pt x="34" y="17"/>
                    <a:pt x="30" y="16"/>
                    <a:pt x="29" y="20"/>
                  </a:cubicBezTo>
                  <a:cubicBezTo>
                    <a:pt x="33" y="21"/>
                    <a:pt x="40" y="15"/>
                    <a:pt x="44" y="11"/>
                  </a:cubicBezTo>
                  <a:cubicBezTo>
                    <a:pt x="45" y="7"/>
                    <a:pt x="44" y="4"/>
                    <a:pt x="45" y="0"/>
                  </a:cubicBezTo>
                  <a:close/>
                  <a:moveTo>
                    <a:pt x="28" y="25"/>
                  </a:moveTo>
                  <a:cubicBezTo>
                    <a:pt x="27" y="36"/>
                    <a:pt x="26" y="46"/>
                    <a:pt x="26" y="56"/>
                  </a:cubicBezTo>
                  <a:cubicBezTo>
                    <a:pt x="33" y="55"/>
                    <a:pt x="37" y="50"/>
                    <a:pt x="39" y="44"/>
                  </a:cubicBezTo>
                  <a:cubicBezTo>
                    <a:pt x="39" y="41"/>
                    <a:pt x="35" y="40"/>
                    <a:pt x="35" y="36"/>
                  </a:cubicBezTo>
                  <a:cubicBezTo>
                    <a:pt x="39" y="34"/>
                    <a:pt x="43" y="41"/>
                    <a:pt x="45" y="34"/>
                  </a:cubicBezTo>
                  <a:cubicBezTo>
                    <a:pt x="41" y="34"/>
                    <a:pt x="38" y="33"/>
                    <a:pt x="38" y="29"/>
                  </a:cubicBezTo>
                  <a:cubicBezTo>
                    <a:pt x="38" y="27"/>
                    <a:pt x="44" y="22"/>
                    <a:pt x="39" y="21"/>
                  </a:cubicBezTo>
                  <a:cubicBezTo>
                    <a:pt x="38" y="26"/>
                    <a:pt x="32" y="25"/>
                    <a:pt x="28" y="25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6" name="Freeform 1086"/>
            <p:cNvSpPr/>
            <p:nvPr/>
          </p:nvSpPr>
          <p:spPr bwMode="auto">
            <a:xfrm>
              <a:off x="11024379" y="339428"/>
              <a:ext cx="289374" cy="383801"/>
            </a:xfrm>
            <a:custGeom>
              <a:avLst/>
              <a:gdLst>
                <a:gd name="T0" fmla="*/ 31 w 40"/>
                <a:gd name="T1" fmla="*/ 5 h 52"/>
                <a:gd name="T2" fmla="*/ 29 w 40"/>
                <a:gd name="T3" fmla="*/ 19 h 52"/>
                <a:gd name="T4" fmla="*/ 31 w 40"/>
                <a:gd name="T5" fmla="*/ 15 h 52"/>
                <a:gd name="T6" fmla="*/ 40 w 40"/>
                <a:gd name="T7" fmla="*/ 19 h 52"/>
                <a:gd name="T8" fmla="*/ 26 w 40"/>
                <a:gd name="T9" fmla="*/ 29 h 52"/>
                <a:gd name="T10" fmla="*/ 21 w 40"/>
                <a:gd name="T11" fmla="*/ 42 h 52"/>
                <a:gd name="T12" fmla="*/ 0 w 40"/>
                <a:gd name="T13" fmla="*/ 50 h 52"/>
                <a:gd name="T14" fmla="*/ 17 w 40"/>
                <a:gd name="T15" fmla="*/ 36 h 52"/>
                <a:gd name="T16" fmla="*/ 8 w 40"/>
                <a:gd name="T17" fmla="*/ 41 h 52"/>
                <a:gd name="T18" fmla="*/ 3 w 40"/>
                <a:gd name="T19" fmla="*/ 34 h 52"/>
                <a:gd name="T20" fmla="*/ 19 w 40"/>
                <a:gd name="T21" fmla="*/ 25 h 52"/>
                <a:gd name="T22" fmla="*/ 21 w 40"/>
                <a:gd name="T23" fmla="*/ 1 h 52"/>
                <a:gd name="T24" fmla="*/ 31 w 40"/>
                <a:gd name="T25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52">
                  <a:moveTo>
                    <a:pt x="31" y="5"/>
                  </a:moveTo>
                  <a:cubicBezTo>
                    <a:pt x="32" y="9"/>
                    <a:pt x="27" y="15"/>
                    <a:pt x="29" y="19"/>
                  </a:cubicBezTo>
                  <a:cubicBezTo>
                    <a:pt x="32" y="19"/>
                    <a:pt x="29" y="16"/>
                    <a:pt x="31" y="15"/>
                  </a:cubicBezTo>
                  <a:cubicBezTo>
                    <a:pt x="35" y="16"/>
                    <a:pt x="39" y="15"/>
                    <a:pt x="40" y="19"/>
                  </a:cubicBezTo>
                  <a:cubicBezTo>
                    <a:pt x="37" y="24"/>
                    <a:pt x="30" y="23"/>
                    <a:pt x="26" y="29"/>
                  </a:cubicBezTo>
                  <a:cubicBezTo>
                    <a:pt x="23" y="33"/>
                    <a:pt x="23" y="38"/>
                    <a:pt x="21" y="42"/>
                  </a:cubicBezTo>
                  <a:cubicBezTo>
                    <a:pt x="16" y="50"/>
                    <a:pt x="11" y="52"/>
                    <a:pt x="0" y="50"/>
                  </a:cubicBezTo>
                  <a:cubicBezTo>
                    <a:pt x="5" y="44"/>
                    <a:pt x="17" y="48"/>
                    <a:pt x="17" y="36"/>
                  </a:cubicBezTo>
                  <a:cubicBezTo>
                    <a:pt x="13" y="36"/>
                    <a:pt x="12" y="42"/>
                    <a:pt x="8" y="41"/>
                  </a:cubicBezTo>
                  <a:cubicBezTo>
                    <a:pt x="4" y="40"/>
                    <a:pt x="3" y="37"/>
                    <a:pt x="3" y="34"/>
                  </a:cubicBezTo>
                  <a:cubicBezTo>
                    <a:pt x="8" y="31"/>
                    <a:pt x="14" y="30"/>
                    <a:pt x="19" y="25"/>
                  </a:cubicBezTo>
                  <a:cubicBezTo>
                    <a:pt x="21" y="17"/>
                    <a:pt x="19" y="9"/>
                    <a:pt x="21" y="1"/>
                  </a:cubicBezTo>
                  <a:cubicBezTo>
                    <a:pt x="24" y="0"/>
                    <a:pt x="28" y="3"/>
                    <a:pt x="31" y="5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7" name="Freeform 1087"/>
            <p:cNvSpPr/>
            <p:nvPr/>
          </p:nvSpPr>
          <p:spPr bwMode="auto">
            <a:xfrm>
              <a:off x="11213234" y="583112"/>
              <a:ext cx="173624" cy="118796"/>
            </a:xfrm>
            <a:custGeom>
              <a:avLst/>
              <a:gdLst>
                <a:gd name="T0" fmla="*/ 21 w 24"/>
                <a:gd name="T1" fmla="*/ 7 h 16"/>
                <a:gd name="T2" fmla="*/ 11 w 24"/>
                <a:gd name="T3" fmla="*/ 16 h 16"/>
                <a:gd name="T4" fmla="*/ 1 w 24"/>
                <a:gd name="T5" fmla="*/ 0 h 16"/>
                <a:gd name="T6" fmla="*/ 21 w 24"/>
                <a:gd name="T7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1" y="7"/>
                  </a:moveTo>
                  <a:cubicBezTo>
                    <a:pt x="24" y="11"/>
                    <a:pt x="14" y="13"/>
                    <a:pt x="11" y="16"/>
                  </a:cubicBezTo>
                  <a:cubicBezTo>
                    <a:pt x="4" y="12"/>
                    <a:pt x="0" y="7"/>
                    <a:pt x="1" y="0"/>
                  </a:cubicBezTo>
                  <a:cubicBezTo>
                    <a:pt x="6" y="5"/>
                    <a:pt x="15" y="10"/>
                    <a:pt x="21" y="7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8" name="Freeform 1088"/>
            <p:cNvSpPr/>
            <p:nvPr/>
          </p:nvSpPr>
          <p:spPr bwMode="auto">
            <a:xfrm>
              <a:off x="9912574" y="266324"/>
              <a:ext cx="194947" cy="124888"/>
            </a:xfrm>
            <a:custGeom>
              <a:avLst/>
              <a:gdLst>
                <a:gd name="T0" fmla="*/ 0 w 27"/>
                <a:gd name="T1" fmla="*/ 17 h 17"/>
                <a:gd name="T2" fmla="*/ 19 w 27"/>
                <a:gd name="T3" fmla="*/ 0 h 17"/>
                <a:gd name="T4" fmla="*/ 0 w 27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7">
                  <a:moveTo>
                    <a:pt x="0" y="17"/>
                  </a:moveTo>
                  <a:cubicBezTo>
                    <a:pt x="3" y="9"/>
                    <a:pt x="12" y="2"/>
                    <a:pt x="19" y="0"/>
                  </a:cubicBezTo>
                  <a:cubicBezTo>
                    <a:pt x="27" y="13"/>
                    <a:pt x="6" y="12"/>
                    <a:pt x="0" y="17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69" name="Freeform 1089"/>
            <p:cNvSpPr/>
            <p:nvPr/>
          </p:nvSpPr>
          <p:spPr bwMode="auto">
            <a:xfrm>
              <a:off x="9839469" y="251093"/>
              <a:ext cx="453860" cy="554379"/>
            </a:xfrm>
            <a:custGeom>
              <a:avLst/>
              <a:gdLst>
                <a:gd name="T0" fmla="*/ 43 w 63"/>
                <a:gd name="T1" fmla="*/ 1 h 75"/>
                <a:gd name="T2" fmla="*/ 51 w 63"/>
                <a:gd name="T3" fmla="*/ 5 h 75"/>
                <a:gd name="T4" fmla="*/ 51 w 63"/>
                <a:gd name="T5" fmla="*/ 31 h 75"/>
                <a:gd name="T6" fmla="*/ 55 w 63"/>
                <a:gd name="T7" fmla="*/ 24 h 75"/>
                <a:gd name="T8" fmla="*/ 50 w 63"/>
                <a:gd name="T9" fmla="*/ 39 h 75"/>
                <a:gd name="T10" fmla="*/ 45 w 63"/>
                <a:gd name="T11" fmla="*/ 75 h 75"/>
                <a:gd name="T12" fmla="*/ 44 w 63"/>
                <a:gd name="T13" fmla="*/ 45 h 75"/>
                <a:gd name="T14" fmla="*/ 35 w 63"/>
                <a:gd name="T15" fmla="*/ 50 h 75"/>
                <a:gd name="T16" fmla="*/ 34 w 63"/>
                <a:gd name="T17" fmla="*/ 33 h 75"/>
                <a:gd name="T18" fmla="*/ 22 w 63"/>
                <a:gd name="T19" fmla="*/ 58 h 75"/>
                <a:gd name="T20" fmla="*/ 18 w 63"/>
                <a:gd name="T21" fmla="*/ 52 h 75"/>
                <a:gd name="T22" fmla="*/ 11 w 63"/>
                <a:gd name="T23" fmla="*/ 57 h 75"/>
                <a:gd name="T24" fmla="*/ 13 w 63"/>
                <a:gd name="T25" fmla="*/ 43 h 75"/>
                <a:gd name="T26" fmla="*/ 17 w 63"/>
                <a:gd name="T27" fmla="*/ 45 h 75"/>
                <a:gd name="T28" fmla="*/ 18 w 63"/>
                <a:gd name="T29" fmla="*/ 33 h 75"/>
                <a:gd name="T30" fmla="*/ 9 w 63"/>
                <a:gd name="T31" fmla="*/ 41 h 75"/>
                <a:gd name="T32" fmla="*/ 0 w 63"/>
                <a:gd name="T33" fmla="*/ 39 h 75"/>
                <a:gd name="T34" fmla="*/ 22 w 63"/>
                <a:gd name="T35" fmla="*/ 17 h 75"/>
                <a:gd name="T36" fmla="*/ 28 w 63"/>
                <a:gd name="T37" fmla="*/ 24 h 75"/>
                <a:gd name="T38" fmla="*/ 25 w 63"/>
                <a:gd name="T39" fmla="*/ 36 h 75"/>
                <a:gd name="T40" fmla="*/ 34 w 63"/>
                <a:gd name="T41" fmla="*/ 25 h 75"/>
                <a:gd name="T42" fmla="*/ 29 w 63"/>
                <a:gd name="T43" fmla="*/ 13 h 75"/>
                <a:gd name="T44" fmla="*/ 40 w 63"/>
                <a:gd name="T45" fmla="*/ 38 h 75"/>
                <a:gd name="T46" fmla="*/ 43 w 63"/>
                <a:gd name="T47" fmla="*/ 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3" h="75">
                  <a:moveTo>
                    <a:pt x="43" y="1"/>
                  </a:moveTo>
                  <a:cubicBezTo>
                    <a:pt x="47" y="0"/>
                    <a:pt x="49" y="3"/>
                    <a:pt x="51" y="5"/>
                  </a:cubicBezTo>
                  <a:cubicBezTo>
                    <a:pt x="52" y="15"/>
                    <a:pt x="49" y="21"/>
                    <a:pt x="51" y="31"/>
                  </a:cubicBezTo>
                  <a:cubicBezTo>
                    <a:pt x="55" y="30"/>
                    <a:pt x="54" y="26"/>
                    <a:pt x="55" y="24"/>
                  </a:cubicBezTo>
                  <a:cubicBezTo>
                    <a:pt x="63" y="29"/>
                    <a:pt x="55" y="36"/>
                    <a:pt x="50" y="39"/>
                  </a:cubicBezTo>
                  <a:cubicBezTo>
                    <a:pt x="49" y="52"/>
                    <a:pt x="55" y="69"/>
                    <a:pt x="45" y="75"/>
                  </a:cubicBezTo>
                  <a:cubicBezTo>
                    <a:pt x="43" y="64"/>
                    <a:pt x="44" y="55"/>
                    <a:pt x="44" y="45"/>
                  </a:cubicBezTo>
                  <a:cubicBezTo>
                    <a:pt x="39" y="45"/>
                    <a:pt x="40" y="50"/>
                    <a:pt x="35" y="50"/>
                  </a:cubicBezTo>
                  <a:cubicBezTo>
                    <a:pt x="28" y="46"/>
                    <a:pt x="40" y="39"/>
                    <a:pt x="34" y="33"/>
                  </a:cubicBezTo>
                  <a:cubicBezTo>
                    <a:pt x="27" y="39"/>
                    <a:pt x="24" y="48"/>
                    <a:pt x="22" y="58"/>
                  </a:cubicBezTo>
                  <a:cubicBezTo>
                    <a:pt x="20" y="58"/>
                    <a:pt x="18" y="57"/>
                    <a:pt x="18" y="52"/>
                  </a:cubicBezTo>
                  <a:cubicBezTo>
                    <a:pt x="14" y="52"/>
                    <a:pt x="14" y="59"/>
                    <a:pt x="11" y="57"/>
                  </a:cubicBezTo>
                  <a:cubicBezTo>
                    <a:pt x="5" y="54"/>
                    <a:pt x="10" y="45"/>
                    <a:pt x="13" y="43"/>
                  </a:cubicBezTo>
                  <a:cubicBezTo>
                    <a:pt x="16" y="42"/>
                    <a:pt x="15" y="46"/>
                    <a:pt x="17" y="45"/>
                  </a:cubicBezTo>
                  <a:cubicBezTo>
                    <a:pt x="18" y="42"/>
                    <a:pt x="17" y="37"/>
                    <a:pt x="18" y="33"/>
                  </a:cubicBezTo>
                  <a:cubicBezTo>
                    <a:pt x="15" y="33"/>
                    <a:pt x="11" y="38"/>
                    <a:pt x="9" y="41"/>
                  </a:cubicBezTo>
                  <a:cubicBezTo>
                    <a:pt x="5" y="42"/>
                    <a:pt x="2" y="40"/>
                    <a:pt x="0" y="39"/>
                  </a:cubicBezTo>
                  <a:cubicBezTo>
                    <a:pt x="6" y="31"/>
                    <a:pt x="20" y="28"/>
                    <a:pt x="22" y="17"/>
                  </a:cubicBezTo>
                  <a:cubicBezTo>
                    <a:pt x="25" y="17"/>
                    <a:pt x="27" y="21"/>
                    <a:pt x="28" y="24"/>
                  </a:cubicBezTo>
                  <a:cubicBezTo>
                    <a:pt x="28" y="28"/>
                    <a:pt x="24" y="30"/>
                    <a:pt x="25" y="36"/>
                  </a:cubicBezTo>
                  <a:cubicBezTo>
                    <a:pt x="30" y="34"/>
                    <a:pt x="33" y="30"/>
                    <a:pt x="34" y="25"/>
                  </a:cubicBezTo>
                  <a:cubicBezTo>
                    <a:pt x="33" y="21"/>
                    <a:pt x="28" y="17"/>
                    <a:pt x="29" y="13"/>
                  </a:cubicBezTo>
                  <a:cubicBezTo>
                    <a:pt x="42" y="12"/>
                    <a:pt x="37" y="30"/>
                    <a:pt x="40" y="38"/>
                  </a:cubicBezTo>
                  <a:cubicBezTo>
                    <a:pt x="49" y="31"/>
                    <a:pt x="42" y="13"/>
                    <a:pt x="43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0" name="Freeform 1090"/>
            <p:cNvSpPr>
              <a:spLocks noEditPoints="1"/>
            </p:cNvSpPr>
            <p:nvPr/>
          </p:nvSpPr>
          <p:spPr bwMode="auto">
            <a:xfrm>
              <a:off x="11545252" y="141436"/>
              <a:ext cx="426446" cy="700589"/>
            </a:xfrm>
            <a:custGeom>
              <a:avLst/>
              <a:gdLst>
                <a:gd name="T0" fmla="*/ 19 w 59"/>
                <a:gd name="T1" fmla="*/ 53 h 95"/>
                <a:gd name="T2" fmla="*/ 50 w 59"/>
                <a:gd name="T3" fmla="*/ 43 h 95"/>
                <a:gd name="T4" fmla="*/ 35 w 59"/>
                <a:gd name="T5" fmla="*/ 62 h 95"/>
                <a:gd name="T6" fmla="*/ 47 w 59"/>
                <a:gd name="T7" fmla="*/ 62 h 95"/>
                <a:gd name="T8" fmla="*/ 49 w 59"/>
                <a:gd name="T9" fmla="*/ 67 h 95"/>
                <a:gd name="T10" fmla="*/ 37 w 59"/>
                <a:gd name="T11" fmla="*/ 72 h 95"/>
                <a:gd name="T12" fmla="*/ 33 w 59"/>
                <a:gd name="T13" fmla="*/ 95 h 95"/>
                <a:gd name="T14" fmla="*/ 17 w 59"/>
                <a:gd name="T15" fmla="*/ 86 h 95"/>
                <a:gd name="T16" fmla="*/ 32 w 59"/>
                <a:gd name="T17" fmla="*/ 74 h 95"/>
                <a:gd name="T18" fmla="*/ 7 w 59"/>
                <a:gd name="T19" fmla="*/ 76 h 95"/>
                <a:gd name="T20" fmla="*/ 41 w 59"/>
                <a:gd name="T21" fmla="*/ 50 h 95"/>
                <a:gd name="T22" fmla="*/ 8 w 59"/>
                <a:gd name="T23" fmla="*/ 70 h 95"/>
                <a:gd name="T24" fmla="*/ 1 w 59"/>
                <a:gd name="T25" fmla="*/ 62 h 95"/>
                <a:gd name="T26" fmla="*/ 33 w 59"/>
                <a:gd name="T27" fmla="*/ 41 h 95"/>
                <a:gd name="T28" fmla="*/ 31 w 59"/>
                <a:gd name="T29" fmla="*/ 31 h 95"/>
                <a:gd name="T30" fmla="*/ 25 w 59"/>
                <a:gd name="T31" fmla="*/ 39 h 95"/>
                <a:gd name="T32" fmla="*/ 19 w 59"/>
                <a:gd name="T33" fmla="*/ 39 h 95"/>
                <a:gd name="T34" fmla="*/ 15 w 59"/>
                <a:gd name="T35" fmla="*/ 47 h 95"/>
                <a:gd name="T36" fmla="*/ 7 w 59"/>
                <a:gd name="T37" fmla="*/ 28 h 95"/>
                <a:gd name="T38" fmla="*/ 17 w 59"/>
                <a:gd name="T39" fmla="*/ 32 h 95"/>
                <a:gd name="T40" fmla="*/ 12 w 59"/>
                <a:gd name="T41" fmla="*/ 11 h 95"/>
                <a:gd name="T42" fmla="*/ 30 w 59"/>
                <a:gd name="T43" fmla="*/ 18 h 95"/>
                <a:gd name="T44" fmla="*/ 37 w 59"/>
                <a:gd name="T45" fmla="*/ 0 h 95"/>
                <a:gd name="T46" fmla="*/ 47 w 59"/>
                <a:gd name="T47" fmla="*/ 6 h 95"/>
                <a:gd name="T48" fmla="*/ 40 w 59"/>
                <a:gd name="T49" fmla="*/ 16 h 95"/>
                <a:gd name="T50" fmla="*/ 52 w 59"/>
                <a:gd name="T51" fmla="*/ 8 h 95"/>
                <a:gd name="T52" fmla="*/ 59 w 59"/>
                <a:gd name="T53" fmla="*/ 12 h 95"/>
                <a:gd name="T54" fmla="*/ 46 w 59"/>
                <a:gd name="T55" fmla="*/ 39 h 95"/>
                <a:gd name="T56" fmla="*/ 19 w 59"/>
                <a:gd name="T57" fmla="*/ 53 h 95"/>
                <a:gd name="T58" fmla="*/ 38 w 59"/>
                <a:gd name="T59" fmla="*/ 23 h 95"/>
                <a:gd name="T60" fmla="*/ 44 w 59"/>
                <a:gd name="T61" fmla="*/ 33 h 95"/>
                <a:gd name="T62" fmla="*/ 54 w 59"/>
                <a:gd name="T63" fmla="*/ 15 h 95"/>
                <a:gd name="T64" fmla="*/ 52 w 59"/>
                <a:gd name="T65" fmla="*/ 13 h 95"/>
                <a:gd name="T66" fmla="*/ 38 w 59"/>
                <a:gd name="T67" fmla="*/ 2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9" h="95">
                  <a:moveTo>
                    <a:pt x="19" y="53"/>
                  </a:moveTo>
                  <a:cubicBezTo>
                    <a:pt x="30" y="55"/>
                    <a:pt x="40" y="39"/>
                    <a:pt x="50" y="43"/>
                  </a:cubicBezTo>
                  <a:cubicBezTo>
                    <a:pt x="55" y="51"/>
                    <a:pt x="40" y="57"/>
                    <a:pt x="35" y="62"/>
                  </a:cubicBezTo>
                  <a:cubicBezTo>
                    <a:pt x="39" y="66"/>
                    <a:pt x="43" y="61"/>
                    <a:pt x="47" y="62"/>
                  </a:cubicBezTo>
                  <a:cubicBezTo>
                    <a:pt x="48" y="63"/>
                    <a:pt x="48" y="65"/>
                    <a:pt x="49" y="67"/>
                  </a:cubicBezTo>
                  <a:cubicBezTo>
                    <a:pt x="45" y="72"/>
                    <a:pt x="41" y="67"/>
                    <a:pt x="37" y="72"/>
                  </a:cubicBezTo>
                  <a:cubicBezTo>
                    <a:pt x="37" y="79"/>
                    <a:pt x="41" y="87"/>
                    <a:pt x="33" y="95"/>
                  </a:cubicBezTo>
                  <a:cubicBezTo>
                    <a:pt x="28" y="91"/>
                    <a:pt x="22" y="91"/>
                    <a:pt x="17" y="86"/>
                  </a:cubicBezTo>
                  <a:cubicBezTo>
                    <a:pt x="23" y="86"/>
                    <a:pt x="37" y="85"/>
                    <a:pt x="32" y="74"/>
                  </a:cubicBezTo>
                  <a:cubicBezTo>
                    <a:pt x="24" y="74"/>
                    <a:pt x="15" y="91"/>
                    <a:pt x="7" y="76"/>
                  </a:cubicBezTo>
                  <a:cubicBezTo>
                    <a:pt x="22" y="70"/>
                    <a:pt x="30" y="64"/>
                    <a:pt x="41" y="50"/>
                  </a:cubicBezTo>
                  <a:cubicBezTo>
                    <a:pt x="30" y="49"/>
                    <a:pt x="19" y="63"/>
                    <a:pt x="8" y="70"/>
                  </a:cubicBezTo>
                  <a:cubicBezTo>
                    <a:pt x="5" y="70"/>
                    <a:pt x="0" y="65"/>
                    <a:pt x="1" y="62"/>
                  </a:cubicBezTo>
                  <a:cubicBezTo>
                    <a:pt x="12" y="54"/>
                    <a:pt x="23" y="49"/>
                    <a:pt x="33" y="41"/>
                  </a:cubicBezTo>
                  <a:cubicBezTo>
                    <a:pt x="33" y="38"/>
                    <a:pt x="32" y="34"/>
                    <a:pt x="31" y="31"/>
                  </a:cubicBezTo>
                  <a:cubicBezTo>
                    <a:pt x="27" y="31"/>
                    <a:pt x="25" y="37"/>
                    <a:pt x="25" y="39"/>
                  </a:cubicBezTo>
                  <a:cubicBezTo>
                    <a:pt x="23" y="42"/>
                    <a:pt x="21" y="40"/>
                    <a:pt x="19" y="39"/>
                  </a:cubicBezTo>
                  <a:cubicBezTo>
                    <a:pt x="17" y="42"/>
                    <a:pt x="18" y="45"/>
                    <a:pt x="15" y="47"/>
                  </a:cubicBezTo>
                  <a:cubicBezTo>
                    <a:pt x="9" y="41"/>
                    <a:pt x="11" y="35"/>
                    <a:pt x="7" y="28"/>
                  </a:cubicBezTo>
                  <a:cubicBezTo>
                    <a:pt x="10" y="26"/>
                    <a:pt x="13" y="30"/>
                    <a:pt x="17" y="32"/>
                  </a:cubicBezTo>
                  <a:cubicBezTo>
                    <a:pt x="21" y="25"/>
                    <a:pt x="12" y="18"/>
                    <a:pt x="12" y="11"/>
                  </a:cubicBezTo>
                  <a:cubicBezTo>
                    <a:pt x="18" y="10"/>
                    <a:pt x="24" y="21"/>
                    <a:pt x="30" y="18"/>
                  </a:cubicBezTo>
                  <a:cubicBezTo>
                    <a:pt x="36" y="12"/>
                    <a:pt x="35" y="6"/>
                    <a:pt x="37" y="0"/>
                  </a:cubicBezTo>
                  <a:cubicBezTo>
                    <a:pt x="40" y="2"/>
                    <a:pt x="43" y="2"/>
                    <a:pt x="47" y="6"/>
                  </a:cubicBezTo>
                  <a:cubicBezTo>
                    <a:pt x="46" y="10"/>
                    <a:pt x="43" y="13"/>
                    <a:pt x="40" y="16"/>
                  </a:cubicBezTo>
                  <a:cubicBezTo>
                    <a:pt x="44" y="16"/>
                    <a:pt x="48" y="11"/>
                    <a:pt x="52" y="8"/>
                  </a:cubicBezTo>
                  <a:cubicBezTo>
                    <a:pt x="55" y="8"/>
                    <a:pt x="58" y="9"/>
                    <a:pt x="59" y="12"/>
                  </a:cubicBezTo>
                  <a:cubicBezTo>
                    <a:pt x="56" y="21"/>
                    <a:pt x="52" y="30"/>
                    <a:pt x="46" y="39"/>
                  </a:cubicBezTo>
                  <a:cubicBezTo>
                    <a:pt x="37" y="40"/>
                    <a:pt x="28" y="50"/>
                    <a:pt x="19" y="53"/>
                  </a:cubicBezTo>
                  <a:close/>
                  <a:moveTo>
                    <a:pt x="38" y="23"/>
                  </a:moveTo>
                  <a:cubicBezTo>
                    <a:pt x="40" y="28"/>
                    <a:pt x="42" y="28"/>
                    <a:pt x="44" y="33"/>
                  </a:cubicBezTo>
                  <a:cubicBezTo>
                    <a:pt x="50" y="27"/>
                    <a:pt x="50" y="21"/>
                    <a:pt x="54" y="15"/>
                  </a:cubicBezTo>
                  <a:cubicBezTo>
                    <a:pt x="53" y="15"/>
                    <a:pt x="53" y="14"/>
                    <a:pt x="52" y="13"/>
                  </a:cubicBezTo>
                  <a:cubicBezTo>
                    <a:pt x="47" y="16"/>
                    <a:pt x="40" y="18"/>
                    <a:pt x="38" y="23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1" name="Freeform 1091"/>
            <p:cNvSpPr/>
            <p:nvPr/>
          </p:nvSpPr>
          <p:spPr bwMode="auto">
            <a:xfrm>
              <a:off x="8566223" y="930360"/>
              <a:ext cx="100519" cy="118796"/>
            </a:xfrm>
            <a:custGeom>
              <a:avLst/>
              <a:gdLst>
                <a:gd name="T0" fmla="*/ 7 w 14"/>
                <a:gd name="T1" fmla="*/ 16 h 16"/>
                <a:gd name="T2" fmla="*/ 4 w 14"/>
                <a:gd name="T3" fmla="*/ 16 h 16"/>
                <a:gd name="T4" fmla="*/ 4 w 14"/>
                <a:gd name="T5" fmla="*/ 16 h 16"/>
                <a:gd name="T6" fmla="*/ 6 w 14"/>
                <a:gd name="T7" fmla="*/ 15 h 16"/>
                <a:gd name="T8" fmla="*/ 6 w 14"/>
                <a:gd name="T9" fmla="*/ 15 h 16"/>
                <a:gd name="T10" fmla="*/ 6 w 14"/>
                <a:gd name="T11" fmla="*/ 13 h 16"/>
                <a:gd name="T12" fmla="*/ 6 w 14"/>
                <a:gd name="T13" fmla="*/ 1 h 16"/>
                <a:gd name="T14" fmla="*/ 2 w 14"/>
                <a:gd name="T15" fmla="*/ 1 h 16"/>
                <a:gd name="T16" fmla="*/ 1 w 14"/>
                <a:gd name="T17" fmla="*/ 4 h 16"/>
                <a:gd name="T18" fmla="*/ 0 w 14"/>
                <a:gd name="T19" fmla="*/ 4 h 16"/>
                <a:gd name="T20" fmla="*/ 0 w 14"/>
                <a:gd name="T21" fmla="*/ 0 h 16"/>
                <a:gd name="T22" fmla="*/ 0 w 14"/>
                <a:gd name="T23" fmla="*/ 0 h 16"/>
                <a:gd name="T24" fmla="*/ 6 w 14"/>
                <a:gd name="T25" fmla="*/ 0 h 16"/>
                <a:gd name="T26" fmla="*/ 9 w 14"/>
                <a:gd name="T27" fmla="*/ 0 h 16"/>
                <a:gd name="T28" fmla="*/ 14 w 14"/>
                <a:gd name="T29" fmla="*/ 0 h 16"/>
                <a:gd name="T30" fmla="*/ 14 w 14"/>
                <a:gd name="T31" fmla="*/ 0 h 16"/>
                <a:gd name="T32" fmla="*/ 14 w 14"/>
                <a:gd name="T33" fmla="*/ 4 h 16"/>
                <a:gd name="T34" fmla="*/ 13 w 14"/>
                <a:gd name="T35" fmla="*/ 4 h 16"/>
                <a:gd name="T36" fmla="*/ 12 w 14"/>
                <a:gd name="T37" fmla="*/ 1 h 16"/>
                <a:gd name="T38" fmla="*/ 8 w 14"/>
                <a:gd name="T39" fmla="*/ 1 h 16"/>
                <a:gd name="T40" fmla="*/ 8 w 14"/>
                <a:gd name="T41" fmla="*/ 13 h 16"/>
                <a:gd name="T42" fmla="*/ 8 w 14"/>
                <a:gd name="T43" fmla="*/ 15 h 16"/>
                <a:gd name="T44" fmla="*/ 9 w 14"/>
                <a:gd name="T45" fmla="*/ 15 h 16"/>
                <a:gd name="T46" fmla="*/ 10 w 14"/>
                <a:gd name="T47" fmla="*/ 16 h 16"/>
                <a:gd name="T48" fmla="*/ 10 w 14"/>
                <a:gd name="T49" fmla="*/ 16 h 16"/>
                <a:gd name="T50" fmla="*/ 7 w 14"/>
                <a:gd name="T5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" h="16">
                  <a:moveTo>
                    <a:pt x="7" y="16"/>
                  </a:moveTo>
                  <a:cubicBezTo>
                    <a:pt x="6" y="16"/>
                    <a:pt x="5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4"/>
                    <a:pt x="6" y="14"/>
                    <a:pt x="6" y="13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0"/>
                    <a:pt x="6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2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8" y="14"/>
                    <a:pt x="8" y="15"/>
                  </a:cubicBezTo>
                  <a:cubicBezTo>
                    <a:pt x="8" y="15"/>
                    <a:pt x="8" y="15"/>
                    <a:pt x="9" y="15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9" y="16"/>
                    <a:pt x="8" y="16"/>
                    <a:pt x="7" y="1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2" name="Freeform 1092"/>
            <p:cNvSpPr>
              <a:spLocks noEditPoints="1"/>
            </p:cNvSpPr>
            <p:nvPr/>
          </p:nvSpPr>
          <p:spPr bwMode="auto">
            <a:xfrm>
              <a:off x="8681973" y="930360"/>
              <a:ext cx="42645" cy="118796"/>
            </a:xfrm>
            <a:custGeom>
              <a:avLst/>
              <a:gdLst>
                <a:gd name="T0" fmla="*/ 0 w 6"/>
                <a:gd name="T1" fmla="*/ 6 h 16"/>
                <a:gd name="T2" fmla="*/ 4 w 6"/>
                <a:gd name="T3" fmla="*/ 5 h 16"/>
                <a:gd name="T4" fmla="*/ 4 w 6"/>
                <a:gd name="T5" fmla="*/ 5 h 16"/>
                <a:gd name="T6" fmla="*/ 4 w 6"/>
                <a:gd name="T7" fmla="*/ 9 h 16"/>
                <a:gd name="T8" fmla="*/ 4 w 6"/>
                <a:gd name="T9" fmla="*/ 13 h 16"/>
                <a:gd name="T10" fmla="*/ 4 w 6"/>
                <a:gd name="T11" fmla="*/ 15 h 16"/>
                <a:gd name="T12" fmla="*/ 4 w 6"/>
                <a:gd name="T13" fmla="*/ 16 h 16"/>
                <a:gd name="T14" fmla="*/ 6 w 6"/>
                <a:gd name="T15" fmla="*/ 16 h 16"/>
                <a:gd name="T16" fmla="*/ 6 w 6"/>
                <a:gd name="T17" fmla="*/ 16 h 16"/>
                <a:gd name="T18" fmla="*/ 3 w 6"/>
                <a:gd name="T19" fmla="*/ 16 h 16"/>
                <a:gd name="T20" fmla="*/ 0 w 6"/>
                <a:gd name="T21" fmla="*/ 16 h 16"/>
                <a:gd name="T22" fmla="*/ 0 w 6"/>
                <a:gd name="T23" fmla="*/ 16 h 16"/>
                <a:gd name="T24" fmla="*/ 2 w 6"/>
                <a:gd name="T25" fmla="*/ 16 h 16"/>
                <a:gd name="T26" fmla="*/ 2 w 6"/>
                <a:gd name="T27" fmla="*/ 15 h 16"/>
                <a:gd name="T28" fmla="*/ 2 w 6"/>
                <a:gd name="T29" fmla="*/ 14 h 16"/>
                <a:gd name="T30" fmla="*/ 2 w 6"/>
                <a:gd name="T31" fmla="*/ 10 h 16"/>
                <a:gd name="T32" fmla="*/ 2 w 6"/>
                <a:gd name="T33" fmla="*/ 7 h 16"/>
                <a:gd name="T34" fmla="*/ 0 w 6"/>
                <a:gd name="T35" fmla="*/ 6 h 16"/>
                <a:gd name="T36" fmla="*/ 4 w 6"/>
                <a:gd name="T37" fmla="*/ 1 h 16"/>
                <a:gd name="T38" fmla="*/ 4 w 6"/>
                <a:gd name="T39" fmla="*/ 2 h 16"/>
                <a:gd name="T40" fmla="*/ 3 w 6"/>
                <a:gd name="T41" fmla="*/ 2 h 16"/>
                <a:gd name="T42" fmla="*/ 2 w 6"/>
                <a:gd name="T43" fmla="*/ 2 h 16"/>
                <a:gd name="T44" fmla="*/ 1 w 6"/>
                <a:gd name="T45" fmla="*/ 1 h 16"/>
                <a:gd name="T46" fmla="*/ 2 w 6"/>
                <a:gd name="T47" fmla="*/ 0 h 16"/>
                <a:gd name="T48" fmla="*/ 3 w 6"/>
                <a:gd name="T49" fmla="*/ 0 h 16"/>
                <a:gd name="T50" fmla="*/ 4 w 6"/>
                <a:gd name="T51" fmla="*/ 0 h 16"/>
                <a:gd name="T52" fmla="*/ 4 w 6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16">
                  <a:moveTo>
                    <a:pt x="0" y="6"/>
                  </a:moveTo>
                  <a:cubicBezTo>
                    <a:pt x="2" y="6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4" y="15"/>
                    <a:pt x="4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2" y="16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3" name="Freeform 1093"/>
            <p:cNvSpPr>
              <a:spLocks noEditPoints="1"/>
            </p:cNvSpPr>
            <p:nvPr/>
          </p:nvSpPr>
          <p:spPr bwMode="auto">
            <a:xfrm>
              <a:off x="8739848" y="966912"/>
              <a:ext cx="79197" cy="88335"/>
            </a:xfrm>
            <a:custGeom>
              <a:avLst/>
              <a:gdLst>
                <a:gd name="T0" fmla="*/ 1 w 11"/>
                <a:gd name="T1" fmla="*/ 1 h 12"/>
                <a:gd name="T2" fmla="*/ 5 w 11"/>
                <a:gd name="T3" fmla="*/ 0 h 12"/>
                <a:gd name="T4" fmla="*/ 8 w 11"/>
                <a:gd name="T5" fmla="*/ 1 h 12"/>
                <a:gd name="T6" fmla="*/ 9 w 11"/>
                <a:gd name="T7" fmla="*/ 4 h 12"/>
                <a:gd name="T8" fmla="*/ 9 w 11"/>
                <a:gd name="T9" fmla="*/ 9 h 12"/>
                <a:gd name="T10" fmla="*/ 9 w 11"/>
                <a:gd name="T11" fmla="*/ 10 h 12"/>
                <a:gd name="T12" fmla="*/ 9 w 11"/>
                <a:gd name="T13" fmla="*/ 10 h 12"/>
                <a:gd name="T14" fmla="*/ 10 w 11"/>
                <a:gd name="T15" fmla="*/ 11 h 12"/>
                <a:gd name="T16" fmla="*/ 11 w 11"/>
                <a:gd name="T17" fmla="*/ 11 h 12"/>
                <a:gd name="T18" fmla="*/ 11 w 11"/>
                <a:gd name="T19" fmla="*/ 11 h 12"/>
                <a:gd name="T20" fmla="*/ 9 w 11"/>
                <a:gd name="T21" fmla="*/ 12 h 12"/>
                <a:gd name="T22" fmla="*/ 8 w 11"/>
                <a:gd name="T23" fmla="*/ 12 h 12"/>
                <a:gd name="T24" fmla="*/ 7 w 11"/>
                <a:gd name="T25" fmla="*/ 11 h 12"/>
                <a:gd name="T26" fmla="*/ 4 w 11"/>
                <a:gd name="T27" fmla="*/ 12 h 12"/>
                <a:gd name="T28" fmla="*/ 1 w 11"/>
                <a:gd name="T29" fmla="*/ 11 h 12"/>
                <a:gd name="T30" fmla="*/ 0 w 11"/>
                <a:gd name="T31" fmla="*/ 9 h 12"/>
                <a:gd name="T32" fmla="*/ 2 w 11"/>
                <a:gd name="T33" fmla="*/ 6 h 12"/>
                <a:gd name="T34" fmla="*/ 7 w 11"/>
                <a:gd name="T35" fmla="*/ 5 h 12"/>
                <a:gd name="T36" fmla="*/ 7 w 11"/>
                <a:gd name="T37" fmla="*/ 4 h 12"/>
                <a:gd name="T38" fmla="*/ 6 w 11"/>
                <a:gd name="T39" fmla="*/ 2 h 12"/>
                <a:gd name="T40" fmla="*/ 4 w 11"/>
                <a:gd name="T41" fmla="*/ 2 h 12"/>
                <a:gd name="T42" fmla="*/ 1 w 11"/>
                <a:gd name="T43" fmla="*/ 2 h 12"/>
                <a:gd name="T44" fmla="*/ 1 w 11"/>
                <a:gd name="T45" fmla="*/ 1 h 12"/>
                <a:gd name="T46" fmla="*/ 7 w 11"/>
                <a:gd name="T47" fmla="*/ 6 h 12"/>
                <a:gd name="T48" fmla="*/ 3 w 11"/>
                <a:gd name="T49" fmla="*/ 7 h 12"/>
                <a:gd name="T50" fmla="*/ 2 w 11"/>
                <a:gd name="T51" fmla="*/ 8 h 12"/>
                <a:gd name="T52" fmla="*/ 3 w 11"/>
                <a:gd name="T53" fmla="*/ 10 h 12"/>
                <a:gd name="T54" fmla="*/ 5 w 11"/>
                <a:gd name="T55" fmla="*/ 10 h 12"/>
                <a:gd name="T56" fmla="*/ 7 w 11"/>
                <a:gd name="T57" fmla="*/ 10 h 12"/>
                <a:gd name="T58" fmla="*/ 7 w 11"/>
                <a:gd name="T59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" h="12">
                  <a:moveTo>
                    <a:pt x="1" y="1"/>
                  </a:moveTo>
                  <a:cubicBezTo>
                    <a:pt x="2" y="0"/>
                    <a:pt x="4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9" y="2"/>
                    <a:pt x="9" y="3"/>
                    <a:pt x="9" y="4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1"/>
                    <a:pt x="10" y="11"/>
                  </a:cubicBezTo>
                  <a:cubicBezTo>
                    <a:pt x="10" y="11"/>
                    <a:pt x="10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0" y="11"/>
                    <a:pt x="10" y="11"/>
                    <a:pt x="9" y="12"/>
                  </a:cubicBezTo>
                  <a:cubicBezTo>
                    <a:pt x="9" y="12"/>
                    <a:pt x="9" y="12"/>
                    <a:pt x="8" y="12"/>
                  </a:cubicBezTo>
                  <a:cubicBezTo>
                    <a:pt x="8" y="12"/>
                    <a:pt x="7" y="11"/>
                    <a:pt x="7" y="11"/>
                  </a:cubicBezTo>
                  <a:cubicBezTo>
                    <a:pt x="6" y="11"/>
                    <a:pt x="5" y="12"/>
                    <a:pt x="4" y="12"/>
                  </a:cubicBezTo>
                  <a:cubicBezTo>
                    <a:pt x="2" y="12"/>
                    <a:pt x="2" y="11"/>
                    <a:pt x="1" y="11"/>
                  </a:cubicBezTo>
                  <a:cubicBezTo>
                    <a:pt x="0" y="10"/>
                    <a:pt x="0" y="10"/>
                    <a:pt x="0" y="9"/>
                  </a:cubicBezTo>
                  <a:cubicBezTo>
                    <a:pt x="0" y="7"/>
                    <a:pt x="0" y="7"/>
                    <a:pt x="2" y="6"/>
                  </a:cubicBezTo>
                  <a:cubicBezTo>
                    <a:pt x="3" y="5"/>
                    <a:pt x="4" y="5"/>
                    <a:pt x="7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6" y="3"/>
                    <a:pt x="6" y="2"/>
                  </a:cubicBezTo>
                  <a:cubicBezTo>
                    <a:pt x="6" y="2"/>
                    <a:pt x="5" y="2"/>
                    <a:pt x="4" y="2"/>
                  </a:cubicBezTo>
                  <a:cubicBezTo>
                    <a:pt x="3" y="2"/>
                    <a:pt x="2" y="2"/>
                    <a:pt x="1" y="2"/>
                  </a:cubicBezTo>
                  <a:lnTo>
                    <a:pt x="1" y="1"/>
                  </a:lnTo>
                  <a:close/>
                  <a:moveTo>
                    <a:pt x="7" y="6"/>
                  </a:moveTo>
                  <a:cubicBezTo>
                    <a:pt x="5" y="6"/>
                    <a:pt x="4" y="6"/>
                    <a:pt x="3" y="7"/>
                  </a:cubicBezTo>
                  <a:cubicBezTo>
                    <a:pt x="3" y="7"/>
                    <a:pt x="2" y="7"/>
                    <a:pt x="2" y="8"/>
                  </a:cubicBezTo>
                  <a:cubicBezTo>
                    <a:pt x="2" y="9"/>
                    <a:pt x="3" y="10"/>
                    <a:pt x="3" y="10"/>
                  </a:cubicBezTo>
                  <a:cubicBezTo>
                    <a:pt x="3" y="10"/>
                    <a:pt x="4" y="10"/>
                    <a:pt x="5" y="10"/>
                  </a:cubicBezTo>
                  <a:cubicBezTo>
                    <a:pt x="5" y="10"/>
                    <a:pt x="6" y="10"/>
                    <a:pt x="7" y="10"/>
                  </a:cubicBezTo>
                  <a:lnTo>
                    <a:pt x="7" y="6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4" name="Freeform 1094"/>
            <p:cNvSpPr/>
            <p:nvPr/>
          </p:nvSpPr>
          <p:spPr bwMode="auto">
            <a:xfrm>
              <a:off x="8834275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3 w 13"/>
                <a:gd name="T3" fmla="*/ 0 h 11"/>
                <a:gd name="T4" fmla="*/ 4 w 13"/>
                <a:gd name="T5" fmla="*/ 0 h 11"/>
                <a:gd name="T6" fmla="*/ 4 w 13"/>
                <a:gd name="T7" fmla="*/ 2 h 11"/>
                <a:gd name="T8" fmla="*/ 7 w 13"/>
                <a:gd name="T9" fmla="*/ 0 h 11"/>
                <a:gd name="T10" fmla="*/ 10 w 13"/>
                <a:gd name="T11" fmla="*/ 1 h 11"/>
                <a:gd name="T12" fmla="*/ 11 w 13"/>
                <a:gd name="T13" fmla="*/ 4 h 11"/>
                <a:gd name="T14" fmla="*/ 11 w 13"/>
                <a:gd name="T15" fmla="*/ 8 h 11"/>
                <a:gd name="T16" fmla="*/ 11 w 13"/>
                <a:gd name="T17" fmla="*/ 10 h 11"/>
                <a:gd name="T18" fmla="*/ 11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0 w 13"/>
                <a:gd name="T25" fmla="*/ 11 h 11"/>
                <a:gd name="T26" fmla="*/ 7 w 13"/>
                <a:gd name="T27" fmla="*/ 11 h 11"/>
                <a:gd name="T28" fmla="*/ 7 w 13"/>
                <a:gd name="T29" fmla="*/ 11 h 11"/>
                <a:gd name="T30" fmla="*/ 8 w 13"/>
                <a:gd name="T31" fmla="*/ 11 h 11"/>
                <a:gd name="T32" fmla="*/ 9 w 13"/>
                <a:gd name="T33" fmla="*/ 10 h 11"/>
                <a:gd name="T34" fmla="*/ 9 w 13"/>
                <a:gd name="T35" fmla="*/ 9 h 11"/>
                <a:gd name="T36" fmla="*/ 9 w 13"/>
                <a:gd name="T37" fmla="*/ 4 h 11"/>
                <a:gd name="T38" fmla="*/ 8 w 13"/>
                <a:gd name="T39" fmla="*/ 2 h 11"/>
                <a:gd name="T40" fmla="*/ 6 w 13"/>
                <a:gd name="T41" fmla="*/ 2 h 11"/>
                <a:gd name="T42" fmla="*/ 4 w 13"/>
                <a:gd name="T43" fmla="*/ 2 h 11"/>
                <a:gd name="T44" fmla="*/ 4 w 13"/>
                <a:gd name="T45" fmla="*/ 7 h 11"/>
                <a:gd name="T46" fmla="*/ 4 w 13"/>
                <a:gd name="T47" fmla="*/ 10 h 11"/>
                <a:gd name="T48" fmla="*/ 4 w 13"/>
                <a:gd name="T49" fmla="*/ 11 h 11"/>
                <a:gd name="T50" fmla="*/ 5 w 13"/>
                <a:gd name="T51" fmla="*/ 11 h 11"/>
                <a:gd name="T52" fmla="*/ 5 w 13"/>
                <a:gd name="T53" fmla="*/ 11 h 11"/>
                <a:gd name="T54" fmla="*/ 2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1 w 13"/>
                <a:gd name="T61" fmla="*/ 11 h 11"/>
                <a:gd name="T62" fmla="*/ 1 w 13"/>
                <a:gd name="T63" fmla="*/ 10 h 11"/>
                <a:gd name="T64" fmla="*/ 1 w 13"/>
                <a:gd name="T65" fmla="*/ 9 h 11"/>
                <a:gd name="T66" fmla="*/ 1 w 13"/>
                <a:gd name="T67" fmla="*/ 5 h 11"/>
                <a:gd name="T68" fmla="*/ 1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1" y="1"/>
                    <a:pt x="2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6" y="0"/>
                    <a:pt x="7" y="0"/>
                  </a:cubicBezTo>
                  <a:cubicBezTo>
                    <a:pt x="8" y="0"/>
                    <a:pt x="9" y="0"/>
                    <a:pt x="10" y="1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1" y="10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0" y="11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0"/>
                    <a:pt x="9" y="10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8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1"/>
                    <a:pt x="3" y="11"/>
                    <a:pt x="2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3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5" name="Freeform 1095"/>
            <p:cNvSpPr>
              <a:spLocks noEditPoints="1"/>
            </p:cNvSpPr>
            <p:nvPr/>
          </p:nvSpPr>
          <p:spPr bwMode="auto">
            <a:xfrm>
              <a:off x="8934795" y="930360"/>
              <a:ext cx="36553" cy="161440"/>
            </a:xfrm>
            <a:custGeom>
              <a:avLst/>
              <a:gdLst>
                <a:gd name="T0" fmla="*/ 1 w 5"/>
                <a:gd name="T1" fmla="*/ 6 h 22"/>
                <a:gd name="T2" fmla="*/ 4 w 5"/>
                <a:gd name="T3" fmla="*/ 5 h 22"/>
                <a:gd name="T4" fmla="*/ 5 w 5"/>
                <a:gd name="T5" fmla="*/ 5 h 22"/>
                <a:gd name="T6" fmla="*/ 4 w 5"/>
                <a:gd name="T7" fmla="*/ 9 h 22"/>
                <a:gd name="T8" fmla="*/ 4 w 5"/>
                <a:gd name="T9" fmla="*/ 15 h 22"/>
                <a:gd name="T10" fmla="*/ 4 w 5"/>
                <a:gd name="T11" fmla="*/ 19 h 22"/>
                <a:gd name="T12" fmla="*/ 0 w 5"/>
                <a:gd name="T13" fmla="*/ 22 h 22"/>
                <a:gd name="T14" fmla="*/ 0 w 5"/>
                <a:gd name="T15" fmla="*/ 22 h 22"/>
                <a:gd name="T16" fmla="*/ 2 w 5"/>
                <a:gd name="T17" fmla="*/ 18 h 22"/>
                <a:gd name="T18" fmla="*/ 2 w 5"/>
                <a:gd name="T19" fmla="*/ 16 h 22"/>
                <a:gd name="T20" fmla="*/ 2 w 5"/>
                <a:gd name="T21" fmla="*/ 10 h 22"/>
                <a:gd name="T22" fmla="*/ 2 w 5"/>
                <a:gd name="T23" fmla="*/ 7 h 22"/>
                <a:gd name="T24" fmla="*/ 1 w 5"/>
                <a:gd name="T25" fmla="*/ 6 h 22"/>
                <a:gd name="T26" fmla="*/ 4 w 5"/>
                <a:gd name="T27" fmla="*/ 1 h 22"/>
                <a:gd name="T28" fmla="*/ 4 w 5"/>
                <a:gd name="T29" fmla="*/ 2 h 22"/>
                <a:gd name="T30" fmla="*/ 3 w 5"/>
                <a:gd name="T31" fmla="*/ 2 h 22"/>
                <a:gd name="T32" fmla="*/ 2 w 5"/>
                <a:gd name="T33" fmla="*/ 2 h 22"/>
                <a:gd name="T34" fmla="*/ 2 w 5"/>
                <a:gd name="T35" fmla="*/ 1 h 22"/>
                <a:gd name="T36" fmla="*/ 2 w 5"/>
                <a:gd name="T37" fmla="*/ 0 h 22"/>
                <a:gd name="T38" fmla="*/ 3 w 5"/>
                <a:gd name="T39" fmla="*/ 0 h 22"/>
                <a:gd name="T40" fmla="*/ 4 w 5"/>
                <a:gd name="T41" fmla="*/ 0 h 22"/>
                <a:gd name="T42" fmla="*/ 4 w 5"/>
                <a:gd name="T43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" h="22">
                  <a:moveTo>
                    <a:pt x="1" y="6"/>
                  </a:moveTo>
                  <a:cubicBezTo>
                    <a:pt x="2" y="6"/>
                    <a:pt x="3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7"/>
                    <a:pt x="4" y="18"/>
                    <a:pt x="4" y="19"/>
                  </a:cubicBezTo>
                  <a:cubicBezTo>
                    <a:pt x="3" y="20"/>
                    <a:pt x="2" y="21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" y="20"/>
                    <a:pt x="2" y="19"/>
                    <a:pt x="2" y="18"/>
                  </a:cubicBezTo>
                  <a:cubicBezTo>
                    <a:pt x="2" y="18"/>
                    <a:pt x="2" y="17"/>
                    <a:pt x="2" y="16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6" name="Freeform 1096"/>
            <p:cNvSpPr>
              <a:spLocks noEditPoints="1"/>
            </p:cNvSpPr>
            <p:nvPr/>
          </p:nvSpPr>
          <p:spPr bwMode="auto">
            <a:xfrm>
              <a:off x="8992669" y="930360"/>
              <a:ext cx="42645" cy="118796"/>
            </a:xfrm>
            <a:custGeom>
              <a:avLst/>
              <a:gdLst>
                <a:gd name="T0" fmla="*/ 0 w 6"/>
                <a:gd name="T1" fmla="*/ 6 h 16"/>
                <a:gd name="T2" fmla="*/ 4 w 6"/>
                <a:gd name="T3" fmla="*/ 5 h 16"/>
                <a:gd name="T4" fmla="*/ 4 w 6"/>
                <a:gd name="T5" fmla="*/ 5 h 16"/>
                <a:gd name="T6" fmla="*/ 4 w 6"/>
                <a:gd name="T7" fmla="*/ 9 h 16"/>
                <a:gd name="T8" fmla="*/ 4 w 6"/>
                <a:gd name="T9" fmla="*/ 13 h 16"/>
                <a:gd name="T10" fmla="*/ 4 w 6"/>
                <a:gd name="T11" fmla="*/ 15 h 16"/>
                <a:gd name="T12" fmla="*/ 4 w 6"/>
                <a:gd name="T13" fmla="*/ 16 h 16"/>
                <a:gd name="T14" fmla="*/ 6 w 6"/>
                <a:gd name="T15" fmla="*/ 16 h 16"/>
                <a:gd name="T16" fmla="*/ 6 w 6"/>
                <a:gd name="T17" fmla="*/ 16 h 16"/>
                <a:gd name="T18" fmla="*/ 3 w 6"/>
                <a:gd name="T19" fmla="*/ 16 h 16"/>
                <a:gd name="T20" fmla="*/ 0 w 6"/>
                <a:gd name="T21" fmla="*/ 16 h 16"/>
                <a:gd name="T22" fmla="*/ 0 w 6"/>
                <a:gd name="T23" fmla="*/ 16 h 16"/>
                <a:gd name="T24" fmla="*/ 2 w 6"/>
                <a:gd name="T25" fmla="*/ 16 h 16"/>
                <a:gd name="T26" fmla="*/ 2 w 6"/>
                <a:gd name="T27" fmla="*/ 15 h 16"/>
                <a:gd name="T28" fmla="*/ 2 w 6"/>
                <a:gd name="T29" fmla="*/ 14 h 16"/>
                <a:gd name="T30" fmla="*/ 2 w 6"/>
                <a:gd name="T31" fmla="*/ 10 h 16"/>
                <a:gd name="T32" fmla="*/ 2 w 6"/>
                <a:gd name="T33" fmla="*/ 7 h 16"/>
                <a:gd name="T34" fmla="*/ 0 w 6"/>
                <a:gd name="T35" fmla="*/ 6 h 16"/>
                <a:gd name="T36" fmla="*/ 4 w 6"/>
                <a:gd name="T37" fmla="*/ 1 h 16"/>
                <a:gd name="T38" fmla="*/ 4 w 6"/>
                <a:gd name="T39" fmla="*/ 2 h 16"/>
                <a:gd name="T40" fmla="*/ 3 w 6"/>
                <a:gd name="T41" fmla="*/ 2 h 16"/>
                <a:gd name="T42" fmla="*/ 2 w 6"/>
                <a:gd name="T43" fmla="*/ 2 h 16"/>
                <a:gd name="T44" fmla="*/ 1 w 6"/>
                <a:gd name="T45" fmla="*/ 1 h 16"/>
                <a:gd name="T46" fmla="*/ 2 w 6"/>
                <a:gd name="T47" fmla="*/ 0 h 16"/>
                <a:gd name="T48" fmla="*/ 3 w 6"/>
                <a:gd name="T49" fmla="*/ 0 h 16"/>
                <a:gd name="T50" fmla="*/ 4 w 6"/>
                <a:gd name="T51" fmla="*/ 0 h 16"/>
                <a:gd name="T52" fmla="*/ 4 w 6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16">
                  <a:moveTo>
                    <a:pt x="0" y="6"/>
                  </a:moveTo>
                  <a:cubicBezTo>
                    <a:pt x="2" y="6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4" y="15"/>
                    <a:pt x="4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2" y="16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7" name="Freeform 1097"/>
            <p:cNvSpPr/>
            <p:nvPr/>
          </p:nvSpPr>
          <p:spPr bwMode="auto">
            <a:xfrm>
              <a:off x="9050544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4 w 13"/>
                <a:gd name="T3" fmla="*/ 0 h 11"/>
                <a:gd name="T4" fmla="*/ 4 w 13"/>
                <a:gd name="T5" fmla="*/ 0 h 11"/>
                <a:gd name="T6" fmla="*/ 4 w 13"/>
                <a:gd name="T7" fmla="*/ 2 h 11"/>
                <a:gd name="T8" fmla="*/ 8 w 13"/>
                <a:gd name="T9" fmla="*/ 0 h 11"/>
                <a:gd name="T10" fmla="*/ 10 w 13"/>
                <a:gd name="T11" fmla="*/ 1 h 11"/>
                <a:gd name="T12" fmla="*/ 11 w 13"/>
                <a:gd name="T13" fmla="*/ 4 h 11"/>
                <a:gd name="T14" fmla="*/ 11 w 13"/>
                <a:gd name="T15" fmla="*/ 8 h 11"/>
                <a:gd name="T16" fmla="*/ 11 w 13"/>
                <a:gd name="T17" fmla="*/ 10 h 11"/>
                <a:gd name="T18" fmla="*/ 12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0 w 13"/>
                <a:gd name="T25" fmla="*/ 11 h 11"/>
                <a:gd name="T26" fmla="*/ 8 w 13"/>
                <a:gd name="T27" fmla="*/ 11 h 11"/>
                <a:gd name="T28" fmla="*/ 8 w 13"/>
                <a:gd name="T29" fmla="*/ 11 h 11"/>
                <a:gd name="T30" fmla="*/ 9 w 13"/>
                <a:gd name="T31" fmla="*/ 11 h 11"/>
                <a:gd name="T32" fmla="*/ 9 w 13"/>
                <a:gd name="T33" fmla="*/ 10 h 11"/>
                <a:gd name="T34" fmla="*/ 9 w 13"/>
                <a:gd name="T35" fmla="*/ 9 h 11"/>
                <a:gd name="T36" fmla="*/ 9 w 13"/>
                <a:gd name="T37" fmla="*/ 4 h 11"/>
                <a:gd name="T38" fmla="*/ 8 w 13"/>
                <a:gd name="T39" fmla="*/ 2 h 11"/>
                <a:gd name="T40" fmla="*/ 6 w 13"/>
                <a:gd name="T41" fmla="*/ 2 h 11"/>
                <a:gd name="T42" fmla="*/ 4 w 13"/>
                <a:gd name="T43" fmla="*/ 2 h 11"/>
                <a:gd name="T44" fmla="*/ 4 w 13"/>
                <a:gd name="T45" fmla="*/ 7 h 11"/>
                <a:gd name="T46" fmla="*/ 4 w 13"/>
                <a:gd name="T47" fmla="*/ 10 h 11"/>
                <a:gd name="T48" fmla="*/ 4 w 13"/>
                <a:gd name="T49" fmla="*/ 11 h 11"/>
                <a:gd name="T50" fmla="*/ 5 w 13"/>
                <a:gd name="T51" fmla="*/ 11 h 11"/>
                <a:gd name="T52" fmla="*/ 5 w 13"/>
                <a:gd name="T53" fmla="*/ 11 h 11"/>
                <a:gd name="T54" fmla="*/ 3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1 w 13"/>
                <a:gd name="T61" fmla="*/ 11 h 11"/>
                <a:gd name="T62" fmla="*/ 2 w 13"/>
                <a:gd name="T63" fmla="*/ 10 h 11"/>
                <a:gd name="T64" fmla="*/ 2 w 13"/>
                <a:gd name="T65" fmla="*/ 9 h 11"/>
                <a:gd name="T66" fmla="*/ 2 w 13"/>
                <a:gd name="T67" fmla="*/ 5 h 11"/>
                <a:gd name="T68" fmla="*/ 2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1" y="1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7" y="0"/>
                    <a:pt x="8" y="0"/>
                  </a:cubicBezTo>
                  <a:cubicBezTo>
                    <a:pt x="9" y="0"/>
                    <a:pt x="10" y="0"/>
                    <a:pt x="10" y="1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1" y="10"/>
                    <a:pt x="12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0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0"/>
                    <a:pt x="9" y="10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8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6" y="2"/>
                    <a:pt x="5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1"/>
                    <a:pt x="4" y="11"/>
                    <a:pt x="3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3"/>
                    <a:pt x="2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8" name="Freeform 1098"/>
            <p:cNvSpPr/>
            <p:nvPr/>
          </p:nvSpPr>
          <p:spPr bwMode="auto">
            <a:xfrm>
              <a:off x="9208938" y="930360"/>
              <a:ext cx="124888" cy="124888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0 h 17"/>
                <a:gd name="T4" fmla="*/ 6 w 17"/>
                <a:gd name="T5" fmla="*/ 0 h 17"/>
                <a:gd name="T6" fmla="*/ 6 w 17"/>
                <a:gd name="T7" fmla="*/ 0 h 17"/>
                <a:gd name="T8" fmla="*/ 4 w 17"/>
                <a:gd name="T9" fmla="*/ 1 h 17"/>
                <a:gd name="T10" fmla="*/ 4 w 17"/>
                <a:gd name="T11" fmla="*/ 1 h 17"/>
                <a:gd name="T12" fmla="*/ 4 w 17"/>
                <a:gd name="T13" fmla="*/ 2 h 17"/>
                <a:gd name="T14" fmla="*/ 4 w 17"/>
                <a:gd name="T15" fmla="*/ 3 h 17"/>
                <a:gd name="T16" fmla="*/ 4 w 17"/>
                <a:gd name="T17" fmla="*/ 10 h 17"/>
                <a:gd name="T18" fmla="*/ 5 w 17"/>
                <a:gd name="T19" fmla="*/ 14 h 17"/>
                <a:gd name="T20" fmla="*/ 9 w 17"/>
                <a:gd name="T21" fmla="*/ 16 h 17"/>
                <a:gd name="T22" fmla="*/ 12 w 17"/>
                <a:gd name="T23" fmla="*/ 14 h 17"/>
                <a:gd name="T24" fmla="*/ 13 w 17"/>
                <a:gd name="T25" fmla="*/ 10 h 17"/>
                <a:gd name="T26" fmla="*/ 13 w 17"/>
                <a:gd name="T27" fmla="*/ 3 h 17"/>
                <a:gd name="T28" fmla="*/ 13 w 17"/>
                <a:gd name="T29" fmla="*/ 2 h 17"/>
                <a:gd name="T30" fmla="*/ 13 w 17"/>
                <a:gd name="T31" fmla="*/ 1 h 17"/>
                <a:gd name="T32" fmla="*/ 13 w 17"/>
                <a:gd name="T33" fmla="*/ 1 h 17"/>
                <a:gd name="T34" fmla="*/ 11 w 17"/>
                <a:gd name="T35" fmla="*/ 0 h 17"/>
                <a:gd name="T36" fmla="*/ 11 w 17"/>
                <a:gd name="T37" fmla="*/ 0 h 17"/>
                <a:gd name="T38" fmla="*/ 14 w 17"/>
                <a:gd name="T39" fmla="*/ 0 h 17"/>
                <a:gd name="T40" fmla="*/ 17 w 17"/>
                <a:gd name="T41" fmla="*/ 0 h 17"/>
                <a:gd name="T42" fmla="*/ 17 w 17"/>
                <a:gd name="T43" fmla="*/ 0 h 17"/>
                <a:gd name="T44" fmla="*/ 15 w 17"/>
                <a:gd name="T45" fmla="*/ 1 h 17"/>
                <a:gd name="T46" fmla="*/ 15 w 17"/>
                <a:gd name="T47" fmla="*/ 1 h 17"/>
                <a:gd name="T48" fmla="*/ 15 w 17"/>
                <a:gd name="T49" fmla="*/ 2 h 17"/>
                <a:gd name="T50" fmla="*/ 15 w 17"/>
                <a:gd name="T51" fmla="*/ 3 h 17"/>
                <a:gd name="T52" fmla="*/ 15 w 17"/>
                <a:gd name="T53" fmla="*/ 9 h 17"/>
                <a:gd name="T54" fmla="*/ 13 w 17"/>
                <a:gd name="T55" fmla="*/ 15 h 17"/>
                <a:gd name="T56" fmla="*/ 8 w 17"/>
                <a:gd name="T57" fmla="*/ 17 h 17"/>
                <a:gd name="T58" fmla="*/ 3 w 17"/>
                <a:gd name="T59" fmla="*/ 15 h 17"/>
                <a:gd name="T60" fmla="*/ 2 w 17"/>
                <a:gd name="T61" fmla="*/ 10 h 17"/>
                <a:gd name="T62" fmla="*/ 2 w 17"/>
                <a:gd name="T63" fmla="*/ 3 h 17"/>
                <a:gd name="T64" fmla="*/ 2 w 17"/>
                <a:gd name="T65" fmla="*/ 2 h 17"/>
                <a:gd name="T66" fmla="*/ 2 w 17"/>
                <a:gd name="T67" fmla="*/ 1 h 17"/>
                <a:gd name="T68" fmla="*/ 1 w 17"/>
                <a:gd name="T69" fmla="*/ 1 h 17"/>
                <a:gd name="T70" fmla="*/ 0 w 17"/>
                <a:gd name="T7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4" y="3"/>
                    <a:pt x="4" y="3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2"/>
                    <a:pt x="4" y="13"/>
                    <a:pt x="5" y="14"/>
                  </a:cubicBezTo>
                  <a:cubicBezTo>
                    <a:pt x="6" y="15"/>
                    <a:pt x="7" y="16"/>
                    <a:pt x="9" y="16"/>
                  </a:cubicBezTo>
                  <a:cubicBezTo>
                    <a:pt x="10" y="16"/>
                    <a:pt x="11" y="15"/>
                    <a:pt x="12" y="14"/>
                  </a:cubicBezTo>
                  <a:cubicBezTo>
                    <a:pt x="13" y="13"/>
                    <a:pt x="13" y="12"/>
                    <a:pt x="13" y="10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2"/>
                    <a:pt x="13" y="2"/>
                  </a:cubicBezTo>
                  <a:cubicBezTo>
                    <a:pt x="13" y="2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3" y="0"/>
                    <a:pt x="14" y="0"/>
                  </a:cubicBezTo>
                  <a:cubicBezTo>
                    <a:pt x="15" y="0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2"/>
                    <a:pt x="15" y="2"/>
                  </a:cubicBezTo>
                  <a:cubicBezTo>
                    <a:pt x="15" y="2"/>
                    <a:pt x="15" y="3"/>
                    <a:pt x="15" y="3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2"/>
                    <a:pt x="14" y="14"/>
                    <a:pt x="13" y="15"/>
                  </a:cubicBezTo>
                  <a:cubicBezTo>
                    <a:pt x="12" y="16"/>
                    <a:pt x="10" y="17"/>
                    <a:pt x="8" y="17"/>
                  </a:cubicBezTo>
                  <a:cubicBezTo>
                    <a:pt x="6" y="17"/>
                    <a:pt x="4" y="16"/>
                    <a:pt x="3" y="15"/>
                  </a:cubicBezTo>
                  <a:cubicBezTo>
                    <a:pt x="2" y="14"/>
                    <a:pt x="2" y="12"/>
                    <a:pt x="2" y="1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79" name="Freeform 1099"/>
            <p:cNvSpPr/>
            <p:nvPr/>
          </p:nvSpPr>
          <p:spPr bwMode="auto">
            <a:xfrm>
              <a:off x="9339918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4 w 13"/>
                <a:gd name="T3" fmla="*/ 0 h 11"/>
                <a:gd name="T4" fmla="*/ 4 w 13"/>
                <a:gd name="T5" fmla="*/ 0 h 11"/>
                <a:gd name="T6" fmla="*/ 4 w 13"/>
                <a:gd name="T7" fmla="*/ 2 h 11"/>
                <a:gd name="T8" fmla="*/ 8 w 13"/>
                <a:gd name="T9" fmla="*/ 0 h 11"/>
                <a:gd name="T10" fmla="*/ 11 w 13"/>
                <a:gd name="T11" fmla="*/ 1 h 11"/>
                <a:gd name="T12" fmla="*/ 12 w 13"/>
                <a:gd name="T13" fmla="*/ 4 h 11"/>
                <a:gd name="T14" fmla="*/ 12 w 13"/>
                <a:gd name="T15" fmla="*/ 8 h 11"/>
                <a:gd name="T16" fmla="*/ 12 w 13"/>
                <a:gd name="T17" fmla="*/ 10 h 11"/>
                <a:gd name="T18" fmla="*/ 12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1 w 13"/>
                <a:gd name="T25" fmla="*/ 11 h 11"/>
                <a:gd name="T26" fmla="*/ 8 w 13"/>
                <a:gd name="T27" fmla="*/ 11 h 11"/>
                <a:gd name="T28" fmla="*/ 8 w 13"/>
                <a:gd name="T29" fmla="*/ 11 h 11"/>
                <a:gd name="T30" fmla="*/ 9 w 13"/>
                <a:gd name="T31" fmla="*/ 11 h 11"/>
                <a:gd name="T32" fmla="*/ 10 w 13"/>
                <a:gd name="T33" fmla="*/ 10 h 11"/>
                <a:gd name="T34" fmla="*/ 10 w 13"/>
                <a:gd name="T35" fmla="*/ 9 h 11"/>
                <a:gd name="T36" fmla="*/ 10 w 13"/>
                <a:gd name="T37" fmla="*/ 4 h 11"/>
                <a:gd name="T38" fmla="*/ 9 w 13"/>
                <a:gd name="T39" fmla="*/ 2 h 11"/>
                <a:gd name="T40" fmla="*/ 7 w 13"/>
                <a:gd name="T41" fmla="*/ 2 h 11"/>
                <a:gd name="T42" fmla="*/ 4 w 13"/>
                <a:gd name="T43" fmla="*/ 2 h 11"/>
                <a:gd name="T44" fmla="*/ 4 w 13"/>
                <a:gd name="T45" fmla="*/ 7 h 11"/>
                <a:gd name="T46" fmla="*/ 4 w 13"/>
                <a:gd name="T47" fmla="*/ 10 h 11"/>
                <a:gd name="T48" fmla="*/ 5 w 13"/>
                <a:gd name="T49" fmla="*/ 11 h 11"/>
                <a:gd name="T50" fmla="*/ 6 w 13"/>
                <a:gd name="T51" fmla="*/ 11 h 11"/>
                <a:gd name="T52" fmla="*/ 6 w 13"/>
                <a:gd name="T53" fmla="*/ 11 h 11"/>
                <a:gd name="T54" fmla="*/ 3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2 w 13"/>
                <a:gd name="T61" fmla="*/ 11 h 11"/>
                <a:gd name="T62" fmla="*/ 2 w 13"/>
                <a:gd name="T63" fmla="*/ 10 h 11"/>
                <a:gd name="T64" fmla="*/ 2 w 13"/>
                <a:gd name="T65" fmla="*/ 9 h 11"/>
                <a:gd name="T66" fmla="*/ 2 w 13"/>
                <a:gd name="T67" fmla="*/ 5 h 11"/>
                <a:gd name="T68" fmla="*/ 2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2" y="1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9" y="0"/>
                    <a:pt x="10" y="0"/>
                    <a:pt x="11" y="1"/>
                  </a:cubicBezTo>
                  <a:cubicBezTo>
                    <a:pt x="11" y="2"/>
                    <a:pt x="12" y="3"/>
                    <a:pt x="12" y="4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9"/>
                    <a:pt x="12" y="10"/>
                    <a:pt x="12" y="10"/>
                  </a:cubicBezTo>
                  <a:cubicBezTo>
                    <a:pt x="12" y="10"/>
                    <a:pt x="12" y="10"/>
                    <a:pt x="12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0"/>
                    <a:pt x="10" y="10"/>
                  </a:cubicBezTo>
                  <a:cubicBezTo>
                    <a:pt x="10" y="10"/>
                    <a:pt x="10" y="10"/>
                    <a:pt x="10" y="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9" y="3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5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0"/>
                    <a:pt x="4" y="11"/>
                    <a:pt x="5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5" y="11"/>
                    <a:pt x="4" y="11"/>
                    <a:pt x="3" y="11"/>
                  </a:cubicBezTo>
                  <a:cubicBezTo>
                    <a:pt x="2" y="11"/>
                    <a:pt x="2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3"/>
                    <a:pt x="2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0" name="Freeform 1100"/>
            <p:cNvSpPr>
              <a:spLocks noEditPoints="1"/>
            </p:cNvSpPr>
            <p:nvPr/>
          </p:nvSpPr>
          <p:spPr bwMode="auto">
            <a:xfrm>
              <a:off x="9449576" y="930360"/>
              <a:ext cx="42645" cy="118796"/>
            </a:xfrm>
            <a:custGeom>
              <a:avLst/>
              <a:gdLst>
                <a:gd name="T0" fmla="*/ 1 w 6"/>
                <a:gd name="T1" fmla="*/ 6 h 16"/>
                <a:gd name="T2" fmla="*/ 4 w 6"/>
                <a:gd name="T3" fmla="*/ 5 h 16"/>
                <a:gd name="T4" fmla="*/ 4 w 6"/>
                <a:gd name="T5" fmla="*/ 5 h 16"/>
                <a:gd name="T6" fmla="*/ 4 w 6"/>
                <a:gd name="T7" fmla="*/ 9 h 16"/>
                <a:gd name="T8" fmla="*/ 4 w 6"/>
                <a:gd name="T9" fmla="*/ 13 h 16"/>
                <a:gd name="T10" fmla="*/ 4 w 6"/>
                <a:gd name="T11" fmla="*/ 15 h 16"/>
                <a:gd name="T12" fmla="*/ 5 w 6"/>
                <a:gd name="T13" fmla="*/ 16 h 16"/>
                <a:gd name="T14" fmla="*/ 6 w 6"/>
                <a:gd name="T15" fmla="*/ 16 h 16"/>
                <a:gd name="T16" fmla="*/ 6 w 6"/>
                <a:gd name="T17" fmla="*/ 16 h 16"/>
                <a:gd name="T18" fmla="*/ 3 w 6"/>
                <a:gd name="T19" fmla="*/ 16 h 16"/>
                <a:gd name="T20" fmla="*/ 1 w 6"/>
                <a:gd name="T21" fmla="*/ 16 h 16"/>
                <a:gd name="T22" fmla="*/ 0 w 6"/>
                <a:gd name="T23" fmla="*/ 16 h 16"/>
                <a:gd name="T24" fmla="*/ 2 w 6"/>
                <a:gd name="T25" fmla="*/ 16 h 16"/>
                <a:gd name="T26" fmla="*/ 2 w 6"/>
                <a:gd name="T27" fmla="*/ 15 h 16"/>
                <a:gd name="T28" fmla="*/ 2 w 6"/>
                <a:gd name="T29" fmla="*/ 14 h 16"/>
                <a:gd name="T30" fmla="*/ 2 w 6"/>
                <a:gd name="T31" fmla="*/ 10 h 16"/>
                <a:gd name="T32" fmla="*/ 2 w 6"/>
                <a:gd name="T33" fmla="*/ 7 h 16"/>
                <a:gd name="T34" fmla="*/ 1 w 6"/>
                <a:gd name="T35" fmla="*/ 6 h 16"/>
                <a:gd name="T36" fmla="*/ 5 w 6"/>
                <a:gd name="T37" fmla="*/ 1 h 16"/>
                <a:gd name="T38" fmla="*/ 4 w 6"/>
                <a:gd name="T39" fmla="*/ 2 h 16"/>
                <a:gd name="T40" fmla="*/ 3 w 6"/>
                <a:gd name="T41" fmla="*/ 2 h 16"/>
                <a:gd name="T42" fmla="*/ 2 w 6"/>
                <a:gd name="T43" fmla="*/ 2 h 16"/>
                <a:gd name="T44" fmla="*/ 2 w 6"/>
                <a:gd name="T45" fmla="*/ 1 h 16"/>
                <a:gd name="T46" fmla="*/ 2 w 6"/>
                <a:gd name="T47" fmla="*/ 0 h 16"/>
                <a:gd name="T48" fmla="*/ 3 w 6"/>
                <a:gd name="T49" fmla="*/ 0 h 16"/>
                <a:gd name="T50" fmla="*/ 4 w 6"/>
                <a:gd name="T51" fmla="*/ 0 h 16"/>
                <a:gd name="T52" fmla="*/ 5 w 6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16">
                  <a:moveTo>
                    <a:pt x="1" y="6"/>
                  </a:moveTo>
                  <a:cubicBezTo>
                    <a:pt x="2" y="6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5" y="15"/>
                    <a:pt x="5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3" y="16"/>
                    <a:pt x="2" y="16"/>
                    <a:pt x="1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lose/>
                  <a:moveTo>
                    <a:pt x="5" y="1"/>
                  </a:moveTo>
                  <a:cubicBezTo>
                    <a:pt x="5" y="1"/>
                    <a:pt x="4" y="2"/>
                    <a:pt x="4" y="2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1" name="Freeform 1101"/>
            <p:cNvSpPr/>
            <p:nvPr/>
          </p:nvSpPr>
          <p:spPr bwMode="auto">
            <a:xfrm>
              <a:off x="9498312" y="966912"/>
              <a:ext cx="88335" cy="88335"/>
            </a:xfrm>
            <a:custGeom>
              <a:avLst/>
              <a:gdLst>
                <a:gd name="T0" fmla="*/ 0 w 12"/>
                <a:gd name="T1" fmla="*/ 0 h 12"/>
                <a:gd name="T2" fmla="*/ 3 w 12"/>
                <a:gd name="T3" fmla="*/ 0 h 12"/>
                <a:gd name="T4" fmla="*/ 5 w 12"/>
                <a:gd name="T5" fmla="*/ 0 h 12"/>
                <a:gd name="T6" fmla="*/ 5 w 12"/>
                <a:gd name="T7" fmla="*/ 1 h 12"/>
                <a:gd name="T8" fmla="*/ 4 w 12"/>
                <a:gd name="T9" fmla="*/ 1 h 12"/>
                <a:gd name="T10" fmla="*/ 6 w 12"/>
                <a:gd name="T11" fmla="*/ 7 h 12"/>
                <a:gd name="T12" fmla="*/ 7 w 12"/>
                <a:gd name="T13" fmla="*/ 9 h 12"/>
                <a:gd name="T14" fmla="*/ 7 w 12"/>
                <a:gd name="T15" fmla="*/ 7 h 12"/>
                <a:gd name="T16" fmla="*/ 10 w 12"/>
                <a:gd name="T17" fmla="*/ 1 h 12"/>
                <a:gd name="T18" fmla="*/ 8 w 12"/>
                <a:gd name="T19" fmla="*/ 1 h 12"/>
                <a:gd name="T20" fmla="*/ 8 w 12"/>
                <a:gd name="T21" fmla="*/ 0 h 12"/>
                <a:gd name="T22" fmla="*/ 10 w 12"/>
                <a:gd name="T23" fmla="*/ 0 h 12"/>
                <a:gd name="T24" fmla="*/ 12 w 12"/>
                <a:gd name="T25" fmla="*/ 0 h 12"/>
                <a:gd name="T26" fmla="*/ 12 w 12"/>
                <a:gd name="T27" fmla="*/ 1 h 12"/>
                <a:gd name="T28" fmla="*/ 11 w 12"/>
                <a:gd name="T29" fmla="*/ 1 h 12"/>
                <a:gd name="T30" fmla="*/ 11 w 12"/>
                <a:gd name="T31" fmla="*/ 2 h 12"/>
                <a:gd name="T32" fmla="*/ 9 w 12"/>
                <a:gd name="T33" fmla="*/ 7 h 12"/>
                <a:gd name="T34" fmla="*/ 7 w 12"/>
                <a:gd name="T35" fmla="*/ 11 h 12"/>
                <a:gd name="T36" fmla="*/ 6 w 12"/>
                <a:gd name="T37" fmla="*/ 12 h 12"/>
                <a:gd name="T38" fmla="*/ 4 w 12"/>
                <a:gd name="T39" fmla="*/ 7 h 12"/>
                <a:gd name="T40" fmla="*/ 2 w 12"/>
                <a:gd name="T41" fmla="*/ 2 h 12"/>
                <a:gd name="T42" fmla="*/ 1 w 12"/>
                <a:gd name="T43" fmla="*/ 1 h 12"/>
                <a:gd name="T44" fmla="*/ 0 w 12"/>
                <a:gd name="T45" fmla="*/ 1 h 12"/>
                <a:gd name="T46" fmla="*/ 0 w 12"/>
                <a:gd name="T4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" h="12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3"/>
                    <a:pt x="5" y="5"/>
                    <a:pt x="6" y="7"/>
                  </a:cubicBezTo>
                  <a:cubicBezTo>
                    <a:pt x="6" y="8"/>
                    <a:pt x="7" y="8"/>
                    <a:pt x="7" y="9"/>
                  </a:cubicBezTo>
                  <a:cubicBezTo>
                    <a:pt x="7" y="8"/>
                    <a:pt x="7" y="8"/>
                    <a:pt x="7" y="7"/>
                  </a:cubicBezTo>
                  <a:cubicBezTo>
                    <a:pt x="8" y="5"/>
                    <a:pt x="9" y="3"/>
                    <a:pt x="1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10" y="3"/>
                    <a:pt x="9" y="5"/>
                    <a:pt x="9" y="7"/>
                  </a:cubicBezTo>
                  <a:cubicBezTo>
                    <a:pt x="8" y="9"/>
                    <a:pt x="7" y="10"/>
                    <a:pt x="7" y="11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0"/>
                    <a:pt x="5" y="9"/>
                    <a:pt x="4" y="7"/>
                  </a:cubicBezTo>
                  <a:cubicBezTo>
                    <a:pt x="3" y="5"/>
                    <a:pt x="2" y="3"/>
                    <a:pt x="2" y="2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2" name="Freeform 1102"/>
            <p:cNvSpPr>
              <a:spLocks noEditPoints="1"/>
            </p:cNvSpPr>
            <p:nvPr/>
          </p:nvSpPr>
          <p:spPr bwMode="auto">
            <a:xfrm>
              <a:off x="9592740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2 w 10"/>
                <a:gd name="T7" fmla="*/ 10 h 12"/>
                <a:gd name="T8" fmla="*/ 0 w 10"/>
                <a:gd name="T9" fmla="*/ 6 h 12"/>
                <a:gd name="T10" fmla="*/ 2 w 10"/>
                <a:gd name="T11" fmla="*/ 2 h 12"/>
                <a:gd name="T12" fmla="*/ 6 w 10"/>
                <a:gd name="T13" fmla="*/ 0 h 12"/>
                <a:gd name="T14" fmla="*/ 9 w 10"/>
                <a:gd name="T15" fmla="*/ 1 h 12"/>
                <a:gd name="T16" fmla="*/ 10 w 10"/>
                <a:gd name="T17" fmla="*/ 5 h 12"/>
                <a:gd name="T18" fmla="*/ 10 w 10"/>
                <a:gd name="T19" fmla="*/ 6 h 12"/>
                <a:gd name="T20" fmla="*/ 3 w 10"/>
                <a:gd name="T21" fmla="*/ 6 h 12"/>
                <a:gd name="T22" fmla="*/ 4 w 10"/>
                <a:gd name="T23" fmla="*/ 9 h 12"/>
                <a:gd name="T24" fmla="*/ 8 w 10"/>
                <a:gd name="T25" fmla="*/ 10 h 12"/>
                <a:gd name="T26" fmla="*/ 10 w 10"/>
                <a:gd name="T27" fmla="*/ 10 h 12"/>
                <a:gd name="T28" fmla="*/ 10 w 10"/>
                <a:gd name="T29" fmla="*/ 11 h 12"/>
                <a:gd name="T30" fmla="*/ 8 w 10"/>
                <a:gd name="T31" fmla="*/ 5 h 12"/>
                <a:gd name="T32" fmla="*/ 8 w 10"/>
                <a:gd name="T33" fmla="*/ 4 h 12"/>
                <a:gd name="T34" fmla="*/ 7 w 10"/>
                <a:gd name="T35" fmla="*/ 2 h 12"/>
                <a:gd name="T36" fmla="*/ 6 w 10"/>
                <a:gd name="T37" fmla="*/ 1 h 12"/>
                <a:gd name="T38" fmla="*/ 4 w 10"/>
                <a:gd name="T39" fmla="*/ 2 h 12"/>
                <a:gd name="T40" fmla="*/ 3 w 10"/>
                <a:gd name="T41" fmla="*/ 5 h 12"/>
                <a:gd name="T42" fmla="*/ 8 w 10"/>
                <a:gd name="T43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10" y="11"/>
                    <a:pt x="9" y="11"/>
                    <a:pt x="8" y="11"/>
                  </a:cubicBezTo>
                  <a:cubicBezTo>
                    <a:pt x="8" y="12"/>
                    <a:pt x="7" y="12"/>
                    <a:pt x="6" y="12"/>
                  </a:cubicBezTo>
                  <a:cubicBezTo>
                    <a:pt x="5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8" y="1"/>
                    <a:pt x="9" y="1"/>
                  </a:cubicBezTo>
                  <a:cubicBezTo>
                    <a:pt x="10" y="2"/>
                    <a:pt x="10" y="3"/>
                    <a:pt x="10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7"/>
                    <a:pt x="3" y="8"/>
                    <a:pt x="4" y="9"/>
                  </a:cubicBezTo>
                  <a:cubicBezTo>
                    <a:pt x="5" y="10"/>
                    <a:pt x="6" y="10"/>
                    <a:pt x="8" y="10"/>
                  </a:cubicBezTo>
                  <a:cubicBezTo>
                    <a:pt x="9" y="10"/>
                    <a:pt x="9" y="10"/>
                    <a:pt x="10" y="10"/>
                  </a:cubicBezTo>
                  <a:lnTo>
                    <a:pt x="10" y="11"/>
                  </a:lnTo>
                  <a:close/>
                  <a:moveTo>
                    <a:pt x="8" y="5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8" y="2"/>
                    <a:pt x="7" y="2"/>
                  </a:cubicBezTo>
                  <a:cubicBezTo>
                    <a:pt x="7" y="1"/>
                    <a:pt x="7" y="1"/>
                    <a:pt x="6" y="1"/>
                  </a:cubicBezTo>
                  <a:cubicBezTo>
                    <a:pt x="5" y="1"/>
                    <a:pt x="4" y="1"/>
                    <a:pt x="4" y="2"/>
                  </a:cubicBezTo>
                  <a:cubicBezTo>
                    <a:pt x="3" y="3"/>
                    <a:pt x="3" y="4"/>
                    <a:pt x="3" y="5"/>
                  </a:cubicBezTo>
                  <a:lnTo>
                    <a:pt x="8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3" name="Freeform 1103"/>
            <p:cNvSpPr/>
            <p:nvPr/>
          </p:nvSpPr>
          <p:spPr bwMode="auto">
            <a:xfrm>
              <a:off x="9687167" y="966912"/>
              <a:ext cx="57875" cy="82243"/>
            </a:xfrm>
            <a:custGeom>
              <a:avLst/>
              <a:gdLst>
                <a:gd name="T0" fmla="*/ 0 w 8"/>
                <a:gd name="T1" fmla="*/ 1 h 11"/>
                <a:gd name="T2" fmla="*/ 4 w 8"/>
                <a:gd name="T3" fmla="*/ 0 h 11"/>
                <a:gd name="T4" fmla="*/ 4 w 8"/>
                <a:gd name="T5" fmla="*/ 0 h 11"/>
                <a:gd name="T6" fmla="*/ 4 w 8"/>
                <a:gd name="T7" fmla="*/ 2 h 11"/>
                <a:gd name="T8" fmla="*/ 8 w 8"/>
                <a:gd name="T9" fmla="*/ 0 h 11"/>
                <a:gd name="T10" fmla="*/ 8 w 8"/>
                <a:gd name="T11" fmla="*/ 0 h 11"/>
                <a:gd name="T12" fmla="*/ 7 w 8"/>
                <a:gd name="T13" fmla="*/ 4 h 11"/>
                <a:gd name="T14" fmla="*/ 7 w 8"/>
                <a:gd name="T15" fmla="*/ 4 h 11"/>
                <a:gd name="T16" fmla="*/ 6 w 8"/>
                <a:gd name="T17" fmla="*/ 2 h 11"/>
                <a:gd name="T18" fmla="*/ 5 w 8"/>
                <a:gd name="T19" fmla="*/ 2 h 11"/>
                <a:gd name="T20" fmla="*/ 4 w 8"/>
                <a:gd name="T21" fmla="*/ 2 h 11"/>
                <a:gd name="T22" fmla="*/ 4 w 8"/>
                <a:gd name="T23" fmla="*/ 7 h 11"/>
                <a:gd name="T24" fmla="*/ 4 w 8"/>
                <a:gd name="T25" fmla="*/ 10 h 11"/>
                <a:gd name="T26" fmla="*/ 4 w 8"/>
                <a:gd name="T27" fmla="*/ 11 h 11"/>
                <a:gd name="T28" fmla="*/ 6 w 8"/>
                <a:gd name="T29" fmla="*/ 11 h 11"/>
                <a:gd name="T30" fmla="*/ 6 w 8"/>
                <a:gd name="T31" fmla="*/ 11 h 11"/>
                <a:gd name="T32" fmla="*/ 3 w 8"/>
                <a:gd name="T33" fmla="*/ 11 h 11"/>
                <a:gd name="T34" fmla="*/ 0 w 8"/>
                <a:gd name="T35" fmla="*/ 11 h 11"/>
                <a:gd name="T36" fmla="*/ 0 w 8"/>
                <a:gd name="T37" fmla="*/ 11 h 11"/>
                <a:gd name="T38" fmla="*/ 1 w 8"/>
                <a:gd name="T39" fmla="*/ 11 h 11"/>
                <a:gd name="T40" fmla="*/ 2 w 8"/>
                <a:gd name="T41" fmla="*/ 10 h 11"/>
                <a:gd name="T42" fmla="*/ 2 w 8"/>
                <a:gd name="T43" fmla="*/ 9 h 11"/>
                <a:gd name="T44" fmla="*/ 2 w 8"/>
                <a:gd name="T45" fmla="*/ 5 h 11"/>
                <a:gd name="T46" fmla="*/ 1 w 8"/>
                <a:gd name="T47" fmla="*/ 2 h 11"/>
                <a:gd name="T48" fmla="*/ 0 w 8"/>
                <a:gd name="T4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" h="11">
                  <a:moveTo>
                    <a:pt x="0" y="1"/>
                  </a:moveTo>
                  <a:cubicBezTo>
                    <a:pt x="1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7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7" y="3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9"/>
                    <a:pt x="4" y="10"/>
                    <a:pt x="4" y="10"/>
                  </a:cubicBezTo>
                  <a:cubicBezTo>
                    <a:pt x="4" y="10"/>
                    <a:pt x="4" y="10"/>
                    <a:pt x="4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11"/>
                    <a:pt x="3" y="11"/>
                    <a:pt x="3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4" name="Freeform 1104"/>
            <p:cNvSpPr/>
            <p:nvPr/>
          </p:nvSpPr>
          <p:spPr bwMode="auto">
            <a:xfrm>
              <a:off x="9760272" y="966912"/>
              <a:ext cx="57875" cy="88335"/>
            </a:xfrm>
            <a:custGeom>
              <a:avLst/>
              <a:gdLst>
                <a:gd name="T0" fmla="*/ 6 w 8"/>
                <a:gd name="T1" fmla="*/ 1 h 12"/>
                <a:gd name="T2" fmla="*/ 5 w 8"/>
                <a:gd name="T3" fmla="*/ 1 h 12"/>
                <a:gd name="T4" fmla="*/ 3 w 8"/>
                <a:gd name="T5" fmla="*/ 2 h 12"/>
                <a:gd name="T6" fmla="*/ 2 w 8"/>
                <a:gd name="T7" fmla="*/ 3 h 12"/>
                <a:gd name="T8" fmla="*/ 3 w 8"/>
                <a:gd name="T9" fmla="*/ 4 h 12"/>
                <a:gd name="T10" fmla="*/ 4 w 8"/>
                <a:gd name="T11" fmla="*/ 5 h 12"/>
                <a:gd name="T12" fmla="*/ 5 w 8"/>
                <a:gd name="T13" fmla="*/ 5 h 12"/>
                <a:gd name="T14" fmla="*/ 8 w 8"/>
                <a:gd name="T15" fmla="*/ 6 h 12"/>
                <a:gd name="T16" fmla="*/ 8 w 8"/>
                <a:gd name="T17" fmla="*/ 8 h 12"/>
                <a:gd name="T18" fmla="*/ 7 w 8"/>
                <a:gd name="T19" fmla="*/ 11 h 12"/>
                <a:gd name="T20" fmla="*/ 4 w 8"/>
                <a:gd name="T21" fmla="*/ 12 h 12"/>
                <a:gd name="T22" fmla="*/ 0 w 8"/>
                <a:gd name="T23" fmla="*/ 11 h 12"/>
                <a:gd name="T24" fmla="*/ 1 w 8"/>
                <a:gd name="T25" fmla="*/ 8 h 12"/>
                <a:gd name="T26" fmla="*/ 1 w 8"/>
                <a:gd name="T27" fmla="*/ 8 h 12"/>
                <a:gd name="T28" fmla="*/ 2 w 8"/>
                <a:gd name="T29" fmla="*/ 10 h 12"/>
                <a:gd name="T30" fmla="*/ 4 w 8"/>
                <a:gd name="T31" fmla="*/ 11 h 12"/>
                <a:gd name="T32" fmla="*/ 6 w 8"/>
                <a:gd name="T33" fmla="*/ 10 h 12"/>
                <a:gd name="T34" fmla="*/ 6 w 8"/>
                <a:gd name="T35" fmla="*/ 9 h 12"/>
                <a:gd name="T36" fmla="*/ 6 w 8"/>
                <a:gd name="T37" fmla="*/ 8 h 12"/>
                <a:gd name="T38" fmla="*/ 5 w 8"/>
                <a:gd name="T39" fmla="*/ 7 h 12"/>
                <a:gd name="T40" fmla="*/ 3 w 8"/>
                <a:gd name="T41" fmla="*/ 7 h 12"/>
                <a:gd name="T42" fmla="*/ 1 w 8"/>
                <a:gd name="T43" fmla="*/ 5 h 12"/>
                <a:gd name="T44" fmla="*/ 0 w 8"/>
                <a:gd name="T45" fmla="*/ 3 h 12"/>
                <a:gd name="T46" fmla="*/ 2 w 8"/>
                <a:gd name="T47" fmla="*/ 1 h 12"/>
                <a:gd name="T48" fmla="*/ 5 w 8"/>
                <a:gd name="T49" fmla="*/ 0 h 12"/>
                <a:gd name="T50" fmla="*/ 8 w 8"/>
                <a:gd name="T51" fmla="*/ 1 h 12"/>
                <a:gd name="T52" fmla="*/ 7 w 8"/>
                <a:gd name="T53" fmla="*/ 4 h 12"/>
                <a:gd name="T54" fmla="*/ 7 w 8"/>
                <a:gd name="T55" fmla="*/ 4 h 12"/>
                <a:gd name="T56" fmla="*/ 6 w 8"/>
                <a:gd name="T5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" h="12">
                  <a:moveTo>
                    <a:pt x="6" y="1"/>
                  </a:moveTo>
                  <a:cubicBezTo>
                    <a:pt x="6" y="1"/>
                    <a:pt x="5" y="1"/>
                    <a:pt x="5" y="1"/>
                  </a:cubicBezTo>
                  <a:cubicBezTo>
                    <a:pt x="4" y="1"/>
                    <a:pt x="3" y="1"/>
                    <a:pt x="3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4" y="4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6" y="5"/>
                    <a:pt x="7" y="6"/>
                    <a:pt x="8" y="6"/>
                  </a:cubicBezTo>
                  <a:cubicBezTo>
                    <a:pt x="8" y="7"/>
                    <a:pt x="8" y="7"/>
                    <a:pt x="8" y="8"/>
                  </a:cubicBezTo>
                  <a:cubicBezTo>
                    <a:pt x="8" y="9"/>
                    <a:pt x="8" y="10"/>
                    <a:pt x="7" y="11"/>
                  </a:cubicBezTo>
                  <a:cubicBezTo>
                    <a:pt x="6" y="11"/>
                    <a:pt x="5" y="12"/>
                    <a:pt x="4" y="12"/>
                  </a:cubicBezTo>
                  <a:cubicBezTo>
                    <a:pt x="3" y="12"/>
                    <a:pt x="2" y="11"/>
                    <a:pt x="0" y="11"/>
                  </a:cubicBezTo>
                  <a:cubicBezTo>
                    <a:pt x="1" y="10"/>
                    <a:pt x="1" y="9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11"/>
                    <a:pt x="3" y="11"/>
                    <a:pt x="4" y="11"/>
                  </a:cubicBezTo>
                  <a:cubicBezTo>
                    <a:pt x="5" y="11"/>
                    <a:pt x="5" y="11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6" y="9"/>
                    <a:pt x="6" y="8"/>
                    <a:pt x="6" y="8"/>
                  </a:cubicBezTo>
                  <a:cubicBezTo>
                    <a:pt x="6" y="8"/>
                    <a:pt x="5" y="7"/>
                    <a:pt x="5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6"/>
                    <a:pt x="1" y="6"/>
                    <a:pt x="1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1" y="2"/>
                    <a:pt x="2" y="1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8" y="2"/>
                    <a:pt x="8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lnTo>
                    <a:pt x="6" y="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5" name="Freeform 1105"/>
            <p:cNvSpPr>
              <a:spLocks noEditPoints="1"/>
            </p:cNvSpPr>
            <p:nvPr/>
          </p:nvSpPr>
          <p:spPr bwMode="auto">
            <a:xfrm>
              <a:off x="9839469" y="930360"/>
              <a:ext cx="42645" cy="118796"/>
            </a:xfrm>
            <a:custGeom>
              <a:avLst/>
              <a:gdLst>
                <a:gd name="T0" fmla="*/ 0 w 6"/>
                <a:gd name="T1" fmla="*/ 6 h 16"/>
                <a:gd name="T2" fmla="*/ 4 w 6"/>
                <a:gd name="T3" fmla="*/ 5 h 16"/>
                <a:gd name="T4" fmla="*/ 4 w 6"/>
                <a:gd name="T5" fmla="*/ 5 h 16"/>
                <a:gd name="T6" fmla="*/ 4 w 6"/>
                <a:gd name="T7" fmla="*/ 9 h 16"/>
                <a:gd name="T8" fmla="*/ 4 w 6"/>
                <a:gd name="T9" fmla="*/ 13 h 16"/>
                <a:gd name="T10" fmla="*/ 4 w 6"/>
                <a:gd name="T11" fmla="*/ 15 h 16"/>
                <a:gd name="T12" fmla="*/ 4 w 6"/>
                <a:gd name="T13" fmla="*/ 16 h 16"/>
                <a:gd name="T14" fmla="*/ 6 w 6"/>
                <a:gd name="T15" fmla="*/ 16 h 16"/>
                <a:gd name="T16" fmla="*/ 6 w 6"/>
                <a:gd name="T17" fmla="*/ 16 h 16"/>
                <a:gd name="T18" fmla="*/ 3 w 6"/>
                <a:gd name="T19" fmla="*/ 16 h 16"/>
                <a:gd name="T20" fmla="*/ 0 w 6"/>
                <a:gd name="T21" fmla="*/ 16 h 16"/>
                <a:gd name="T22" fmla="*/ 0 w 6"/>
                <a:gd name="T23" fmla="*/ 16 h 16"/>
                <a:gd name="T24" fmla="*/ 1 w 6"/>
                <a:gd name="T25" fmla="*/ 16 h 16"/>
                <a:gd name="T26" fmla="*/ 2 w 6"/>
                <a:gd name="T27" fmla="*/ 15 h 16"/>
                <a:gd name="T28" fmla="*/ 2 w 6"/>
                <a:gd name="T29" fmla="*/ 14 h 16"/>
                <a:gd name="T30" fmla="*/ 2 w 6"/>
                <a:gd name="T31" fmla="*/ 10 h 16"/>
                <a:gd name="T32" fmla="*/ 2 w 6"/>
                <a:gd name="T33" fmla="*/ 7 h 16"/>
                <a:gd name="T34" fmla="*/ 0 w 6"/>
                <a:gd name="T35" fmla="*/ 6 h 16"/>
                <a:gd name="T36" fmla="*/ 4 w 6"/>
                <a:gd name="T37" fmla="*/ 1 h 16"/>
                <a:gd name="T38" fmla="*/ 4 w 6"/>
                <a:gd name="T39" fmla="*/ 2 h 16"/>
                <a:gd name="T40" fmla="*/ 3 w 6"/>
                <a:gd name="T41" fmla="*/ 2 h 16"/>
                <a:gd name="T42" fmla="*/ 2 w 6"/>
                <a:gd name="T43" fmla="*/ 2 h 16"/>
                <a:gd name="T44" fmla="*/ 1 w 6"/>
                <a:gd name="T45" fmla="*/ 1 h 16"/>
                <a:gd name="T46" fmla="*/ 2 w 6"/>
                <a:gd name="T47" fmla="*/ 0 h 16"/>
                <a:gd name="T48" fmla="*/ 3 w 6"/>
                <a:gd name="T49" fmla="*/ 0 h 16"/>
                <a:gd name="T50" fmla="*/ 4 w 6"/>
                <a:gd name="T51" fmla="*/ 0 h 16"/>
                <a:gd name="T52" fmla="*/ 4 w 6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16">
                  <a:moveTo>
                    <a:pt x="0" y="6"/>
                  </a:moveTo>
                  <a:cubicBezTo>
                    <a:pt x="1" y="6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4" y="15"/>
                    <a:pt x="4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4" y="16"/>
                    <a:pt x="4" y="16"/>
                    <a:pt x="3" y="16"/>
                  </a:cubicBezTo>
                  <a:cubicBezTo>
                    <a:pt x="2" y="16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5"/>
                    <a:pt x="2" y="15"/>
                    <a:pt x="2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6" name="Freeform 1106"/>
            <p:cNvSpPr/>
            <p:nvPr/>
          </p:nvSpPr>
          <p:spPr bwMode="auto">
            <a:xfrm>
              <a:off x="9888206" y="945590"/>
              <a:ext cx="57875" cy="109657"/>
            </a:xfrm>
            <a:custGeom>
              <a:avLst/>
              <a:gdLst>
                <a:gd name="T0" fmla="*/ 4 w 8"/>
                <a:gd name="T1" fmla="*/ 5 h 15"/>
                <a:gd name="T2" fmla="*/ 4 w 8"/>
                <a:gd name="T3" fmla="*/ 11 h 15"/>
                <a:gd name="T4" fmla="*/ 5 w 8"/>
                <a:gd name="T5" fmla="*/ 13 h 15"/>
                <a:gd name="T6" fmla="*/ 6 w 8"/>
                <a:gd name="T7" fmla="*/ 13 h 15"/>
                <a:gd name="T8" fmla="*/ 8 w 8"/>
                <a:gd name="T9" fmla="*/ 13 h 15"/>
                <a:gd name="T10" fmla="*/ 8 w 8"/>
                <a:gd name="T11" fmla="*/ 14 h 15"/>
                <a:gd name="T12" fmla="*/ 5 w 8"/>
                <a:gd name="T13" fmla="*/ 15 h 15"/>
                <a:gd name="T14" fmla="*/ 3 w 8"/>
                <a:gd name="T15" fmla="*/ 14 h 15"/>
                <a:gd name="T16" fmla="*/ 2 w 8"/>
                <a:gd name="T17" fmla="*/ 12 h 15"/>
                <a:gd name="T18" fmla="*/ 2 w 8"/>
                <a:gd name="T19" fmla="*/ 5 h 15"/>
                <a:gd name="T20" fmla="*/ 0 w 8"/>
                <a:gd name="T21" fmla="*/ 4 h 15"/>
                <a:gd name="T22" fmla="*/ 0 w 8"/>
                <a:gd name="T23" fmla="*/ 4 h 15"/>
                <a:gd name="T24" fmla="*/ 2 w 8"/>
                <a:gd name="T25" fmla="*/ 4 h 15"/>
                <a:gd name="T26" fmla="*/ 3 w 8"/>
                <a:gd name="T27" fmla="*/ 1 h 15"/>
                <a:gd name="T28" fmla="*/ 4 w 8"/>
                <a:gd name="T29" fmla="*/ 0 h 15"/>
                <a:gd name="T30" fmla="*/ 4 w 8"/>
                <a:gd name="T31" fmla="*/ 0 h 15"/>
                <a:gd name="T32" fmla="*/ 4 w 8"/>
                <a:gd name="T33" fmla="*/ 3 h 15"/>
                <a:gd name="T34" fmla="*/ 4 w 8"/>
                <a:gd name="T35" fmla="*/ 4 h 15"/>
                <a:gd name="T36" fmla="*/ 8 w 8"/>
                <a:gd name="T37" fmla="*/ 4 h 15"/>
                <a:gd name="T38" fmla="*/ 8 w 8"/>
                <a:gd name="T39" fmla="*/ 5 h 15"/>
                <a:gd name="T40" fmla="*/ 4 w 8"/>
                <a:gd name="T41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" h="15">
                  <a:moveTo>
                    <a:pt x="4" y="5"/>
                  </a:moveTo>
                  <a:cubicBezTo>
                    <a:pt x="4" y="7"/>
                    <a:pt x="4" y="10"/>
                    <a:pt x="4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6" y="13"/>
                  </a:cubicBezTo>
                  <a:cubicBezTo>
                    <a:pt x="7" y="13"/>
                    <a:pt x="7" y="13"/>
                    <a:pt x="8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4"/>
                    <a:pt x="6" y="15"/>
                    <a:pt x="5" y="15"/>
                  </a:cubicBezTo>
                  <a:cubicBezTo>
                    <a:pt x="4" y="15"/>
                    <a:pt x="3" y="14"/>
                    <a:pt x="3" y="14"/>
                  </a:cubicBezTo>
                  <a:cubicBezTo>
                    <a:pt x="2" y="14"/>
                    <a:pt x="2" y="13"/>
                    <a:pt x="2" y="12"/>
                  </a:cubicBezTo>
                  <a:cubicBezTo>
                    <a:pt x="2" y="10"/>
                    <a:pt x="2" y="8"/>
                    <a:pt x="2" y="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2"/>
                    <a:pt x="4" y="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5"/>
                    <a:pt x="8" y="5"/>
                    <a:pt x="8" y="5"/>
                  </a:cubicBezTo>
                  <a:lnTo>
                    <a:pt x="4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7" name="Freeform 1107"/>
            <p:cNvSpPr/>
            <p:nvPr/>
          </p:nvSpPr>
          <p:spPr bwMode="auto">
            <a:xfrm>
              <a:off x="9955219" y="966912"/>
              <a:ext cx="94427" cy="124888"/>
            </a:xfrm>
            <a:custGeom>
              <a:avLst/>
              <a:gdLst>
                <a:gd name="T0" fmla="*/ 0 w 13"/>
                <a:gd name="T1" fmla="*/ 0 h 17"/>
                <a:gd name="T2" fmla="*/ 3 w 13"/>
                <a:gd name="T3" fmla="*/ 0 h 17"/>
                <a:gd name="T4" fmla="*/ 5 w 13"/>
                <a:gd name="T5" fmla="*/ 0 h 17"/>
                <a:gd name="T6" fmla="*/ 5 w 13"/>
                <a:gd name="T7" fmla="*/ 1 h 17"/>
                <a:gd name="T8" fmla="*/ 4 w 13"/>
                <a:gd name="T9" fmla="*/ 1 h 17"/>
                <a:gd name="T10" fmla="*/ 5 w 13"/>
                <a:gd name="T11" fmla="*/ 4 h 17"/>
                <a:gd name="T12" fmla="*/ 6 w 13"/>
                <a:gd name="T13" fmla="*/ 7 h 17"/>
                <a:gd name="T14" fmla="*/ 7 w 13"/>
                <a:gd name="T15" fmla="*/ 9 h 17"/>
                <a:gd name="T16" fmla="*/ 8 w 13"/>
                <a:gd name="T17" fmla="*/ 7 h 17"/>
                <a:gd name="T18" fmla="*/ 9 w 13"/>
                <a:gd name="T19" fmla="*/ 4 h 17"/>
                <a:gd name="T20" fmla="*/ 10 w 13"/>
                <a:gd name="T21" fmla="*/ 1 h 17"/>
                <a:gd name="T22" fmla="*/ 8 w 13"/>
                <a:gd name="T23" fmla="*/ 1 h 17"/>
                <a:gd name="T24" fmla="*/ 8 w 13"/>
                <a:gd name="T25" fmla="*/ 0 h 17"/>
                <a:gd name="T26" fmla="*/ 10 w 13"/>
                <a:gd name="T27" fmla="*/ 0 h 17"/>
                <a:gd name="T28" fmla="*/ 13 w 13"/>
                <a:gd name="T29" fmla="*/ 0 h 17"/>
                <a:gd name="T30" fmla="*/ 13 w 13"/>
                <a:gd name="T31" fmla="*/ 1 h 17"/>
                <a:gd name="T32" fmla="*/ 11 w 13"/>
                <a:gd name="T33" fmla="*/ 1 h 17"/>
                <a:gd name="T34" fmla="*/ 11 w 13"/>
                <a:gd name="T35" fmla="*/ 2 h 17"/>
                <a:gd name="T36" fmla="*/ 10 w 13"/>
                <a:gd name="T37" fmla="*/ 4 h 17"/>
                <a:gd name="T38" fmla="*/ 8 w 13"/>
                <a:gd name="T39" fmla="*/ 10 h 17"/>
                <a:gd name="T40" fmla="*/ 7 w 13"/>
                <a:gd name="T41" fmla="*/ 13 h 17"/>
                <a:gd name="T42" fmla="*/ 6 w 13"/>
                <a:gd name="T43" fmla="*/ 16 h 17"/>
                <a:gd name="T44" fmla="*/ 6 w 13"/>
                <a:gd name="T45" fmla="*/ 17 h 17"/>
                <a:gd name="T46" fmla="*/ 4 w 13"/>
                <a:gd name="T47" fmla="*/ 17 h 17"/>
                <a:gd name="T48" fmla="*/ 2 w 13"/>
                <a:gd name="T49" fmla="*/ 17 h 17"/>
                <a:gd name="T50" fmla="*/ 2 w 13"/>
                <a:gd name="T51" fmla="*/ 17 h 17"/>
                <a:gd name="T52" fmla="*/ 3 w 13"/>
                <a:gd name="T53" fmla="*/ 16 h 17"/>
                <a:gd name="T54" fmla="*/ 6 w 13"/>
                <a:gd name="T55" fmla="*/ 11 h 17"/>
                <a:gd name="T56" fmla="*/ 6 w 13"/>
                <a:gd name="T57" fmla="*/ 11 h 17"/>
                <a:gd name="T58" fmla="*/ 6 w 13"/>
                <a:gd name="T59" fmla="*/ 11 h 17"/>
                <a:gd name="T60" fmla="*/ 2 w 13"/>
                <a:gd name="T61" fmla="*/ 2 h 17"/>
                <a:gd name="T62" fmla="*/ 1 w 13"/>
                <a:gd name="T63" fmla="*/ 1 h 17"/>
                <a:gd name="T64" fmla="*/ 0 w 13"/>
                <a:gd name="T65" fmla="*/ 1 h 17"/>
                <a:gd name="T66" fmla="*/ 0 w 13"/>
                <a:gd name="T6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17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5" y="3"/>
                    <a:pt x="5" y="4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7" y="8"/>
                    <a:pt x="7" y="9"/>
                  </a:cubicBezTo>
                  <a:cubicBezTo>
                    <a:pt x="7" y="8"/>
                    <a:pt x="7" y="8"/>
                    <a:pt x="8" y="7"/>
                  </a:cubicBezTo>
                  <a:cubicBezTo>
                    <a:pt x="8" y="6"/>
                    <a:pt x="8" y="5"/>
                    <a:pt x="9" y="4"/>
                  </a:cubicBezTo>
                  <a:cubicBezTo>
                    <a:pt x="9" y="3"/>
                    <a:pt x="9" y="2"/>
                    <a:pt x="1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1" y="0"/>
                    <a:pt x="12" y="0"/>
                    <a:pt x="13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11" y="2"/>
                    <a:pt x="10" y="3"/>
                    <a:pt x="10" y="4"/>
                  </a:cubicBezTo>
                  <a:cubicBezTo>
                    <a:pt x="9" y="6"/>
                    <a:pt x="8" y="8"/>
                    <a:pt x="8" y="10"/>
                  </a:cubicBezTo>
                  <a:cubicBezTo>
                    <a:pt x="7" y="11"/>
                    <a:pt x="7" y="12"/>
                    <a:pt x="7" y="13"/>
                  </a:cubicBezTo>
                  <a:cubicBezTo>
                    <a:pt x="6" y="14"/>
                    <a:pt x="6" y="15"/>
                    <a:pt x="6" y="16"/>
                  </a:cubicBezTo>
                  <a:cubicBezTo>
                    <a:pt x="6" y="16"/>
                    <a:pt x="6" y="17"/>
                    <a:pt x="6" y="17"/>
                  </a:cubicBezTo>
                  <a:cubicBezTo>
                    <a:pt x="5" y="17"/>
                    <a:pt x="5" y="17"/>
                    <a:pt x="4" y="17"/>
                  </a:cubicBezTo>
                  <a:cubicBezTo>
                    <a:pt x="3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3" y="16"/>
                    <a:pt x="3" y="16"/>
                  </a:cubicBezTo>
                  <a:cubicBezTo>
                    <a:pt x="4" y="15"/>
                    <a:pt x="5" y="14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8"/>
                    <a:pt x="3" y="4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8" name="Freeform 1108"/>
            <p:cNvSpPr>
              <a:spLocks noEditPoints="1"/>
            </p:cNvSpPr>
            <p:nvPr/>
          </p:nvSpPr>
          <p:spPr bwMode="auto">
            <a:xfrm>
              <a:off x="10098383" y="966912"/>
              <a:ext cx="79197" cy="88335"/>
            </a:xfrm>
            <a:custGeom>
              <a:avLst/>
              <a:gdLst>
                <a:gd name="T0" fmla="*/ 11 w 11"/>
                <a:gd name="T1" fmla="*/ 6 h 12"/>
                <a:gd name="T2" fmla="*/ 10 w 11"/>
                <a:gd name="T3" fmla="*/ 10 h 12"/>
                <a:gd name="T4" fmla="*/ 6 w 11"/>
                <a:gd name="T5" fmla="*/ 12 h 12"/>
                <a:gd name="T6" fmla="*/ 2 w 11"/>
                <a:gd name="T7" fmla="*/ 10 h 12"/>
                <a:gd name="T8" fmla="*/ 0 w 11"/>
                <a:gd name="T9" fmla="*/ 6 h 12"/>
                <a:gd name="T10" fmla="*/ 2 w 11"/>
                <a:gd name="T11" fmla="*/ 2 h 12"/>
                <a:gd name="T12" fmla="*/ 6 w 11"/>
                <a:gd name="T13" fmla="*/ 0 h 12"/>
                <a:gd name="T14" fmla="*/ 10 w 11"/>
                <a:gd name="T15" fmla="*/ 2 h 12"/>
                <a:gd name="T16" fmla="*/ 11 w 11"/>
                <a:gd name="T17" fmla="*/ 6 h 12"/>
                <a:gd name="T18" fmla="*/ 3 w 11"/>
                <a:gd name="T19" fmla="*/ 6 h 12"/>
                <a:gd name="T20" fmla="*/ 3 w 11"/>
                <a:gd name="T21" fmla="*/ 9 h 12"/>
                <a:gd name="T22" fmla="*/ 6 w 11"/>
                <a:gd name="T23" fmla="*/ 11 h 12"/>
                <a:gd name="T24" fmla="*/ 8 w 11"/>
                <a:gd name="T25" fmla="*/ 10 h 12"/>
                <a:gd name="T26" fmla="*/ 9 w 11"/>
                <a:gd name="T27" fmla="*/ 6 h 12"/>
                <a:gd name="T28" fmla="*/ 8 w 11"/>
                <a:gd name="T29" fmla="*/ 2 h 12"/>
                <a:gd name="T30" fmla="*/ 6 w 11"/>
                <a:gd name="T31" fmla="*/ 1 h 12"/>
                <a:gd name="T32" fmla="*/ 3 w 11"/>
                <a:gd name="T33" fmla="*/ 2 h 12"/>
                <a:gd name="T34" fmla="*/ 3 w 11"/>
                <a:gd name="T3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cubicBezTo>
                    <a:pt x="11" y="8"/>
                    <a:pt x="11" y="9"/>
                    <a:pt x="10" y="10"/>
                  </a:cubicBezTo>
                  <a:cubicBezTo>
                    <a:pt x="9" y="11"/>
                    <a:pt x="7" y="12"/>
                    <a:pt x="6" y="12"/>
                  </a:cubicBezTo>
                  <a:cubicBezTo>
                    <a:pt x="4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8" y="0"/>
                    <a:pt x="9" y="1"/>
                    <a:pt x="10" y="2"/>
                  </a:cubicBezTo>
                  <a:cubicBezTo>
                    <a:pt x="11" y="3"/>
                    <a:pt x="11" y="4"/>
                    <a:pt x="11" y="6"/>
                  </a:cubicBezTo>
                  <a:close/>
                  <a:moveTo>
                    <a:pt x="3" y="6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4" y="10"/>
                    <a:pt x="5" y="11"/>
                    <a:pt x="6" y="11"/>
                  </a:cubicBezTo>
                  <a:cubicBezTo>
                    <a:pt x="7" y="11"/>
                    <a:pt x="8" y="10"/>
                    <a:pt x="8" y="10"/>
                  </a:cubicBezTo>
                  <a:cubicBezTo>
                    <a:pt x="9" y="9"/>
                    <a:pt x="9" y="8"/>
                    <a:pt x="9" y="6"/>
                  </a:cubicBezTo>
                  <a:cubicBezTo>
                    <a:pt x="9" y="4"/>
                    <a:pt x="9" y="3"/>
                    <a:pt x="8" y="2"/>
                  </a:cubicBezTo>
                  <a:cubicBezTo>
                    <a:pt x="8" y="2"/>
                    <a:pt x="7" y="1"/>
                    <a:pt x="6" y="1"/>
                  </a:cubicBezTo>
                  <a:cubicBezTo>
                    <a:pt x="5" y="1"/>
                    <a:pt x="4" y="1"/>
                    <a:pt x="3" y="2"/>
                  </a:cubicBezTo>
                  <a:cubicBezTo>
                    <a:pt x="3" y="3"/>
                    <a:pt x="3" y="4"/>
                    <a:pt x="3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89" name="Freeform 1109"/>
            <p:cNvSpPr/>
            <p:nvPr/>
          </p:nvSpPr>
          <p:spPr bwMode="auto">
            <a:xfrm>
              <a:off x="10198902" y="921222"/>
              <a:ext cx="67013" cy="127934"/>
            </a:xfrm>
            <a:custGeom>
              <a:avLst/>
              <a:gdLst>
                <a:gd name="T0" fmla="*/ 4 w 9"/>
                <a:gd name="T1" fmla="*/ 8 h 17"/>
                <a:gd name="T2" fmla="*/ 4 w 9"/>
                <a:gd name="T3" fmla="*/ 14 h 17"/>
                <a:gd name="T4" fmla="*/ 4 w 9"/>
                <a:gd name="T5" fmla="*/ 16 h 17"/>
                <a:gd name="T6" fmla="*/ 4 w 9"/>
                <a:gd name="T7" fmla="*/ 17 h 17"/>
                <a:gd name="T8" fmla="*/ 6 w 9"/>
                <a:gd name="T9" fmla="*/ 17 h 17"/>
                <a:gd name="T10" fmla="*/ 6 w 9"/>
                <a:gd name="T11" fmla="*/ 17 h 17"/>
                <a:gd name="T12" fmla="*/ 3 w 9"/>
                <a:gd name="T13" fmla="*/ 17 h 17"/>
                <a:gd name="T14" fmla="*/ 0 w 9"/>
                <a:gd name="T15" fmla="*/ 17 h 17"/>
                <a:gd name="T16" fmla="*/ 0 w 9"/>
                <a:gd name="T17" fmla="*/ 17 h 17"/>
                <a:gd name="T18" fmla="*/ 1 w 9"/>
                <a:gd name="T19" fmla="*/ 17 h 17"/>
                <a:gd name="T20" fmla="*/ 2 w 9"/>
                <a:gd name="T21" fmla="*/ 16 h 17"/>
                <a:gd name="T22" fmla="*/ 2 w 9"/>
                <a:gd name="T23" fmla="*/ 15 h 17"/>
                <a:gd name="T24" fmla="*/ 2 w 9"/>
                <a:gd name="T25" fmla="*/ 8 h 17"/>
                <a:gd name="T26" fmla="*/ 0 w 9"/>
                <a:gd name="T27" fmla="*/ 7 h 17"/>
                <a:gd name="T28" fmla="*/ 0 w 9"/>
                <a:gd name="T29" fmla="*/ 7 h 17"/>
                <a:gd name="T30" fmla="*/ 2 w 9"/>
                <a:gd name="T31" fmla="*/ 7 h 17"/>
                <a:gd name="T32" fmla="*/ 2 w 9"/>
                <a:gd name="T33" fmla="*/ 7 h 17"/>
                <a:gd name="T34" fmla="*/ 3 w 9"/>
                <a:gd name="T35" fmla="*/ 1 h 17"/>
                <a:gd name="T36" fmla="*/ 7 w 9"/>
                <a:gd name="T37" fmla="*/ 0 h 17"/>
                <a:gd name="T38" fmla="*/ 9 w 9"/>
                <a:gd name="T39" fmla="*/ 0 h 17"/>
                <a:gd name="T40" fmla="*/ 9 w 9"/>
                <a:gd name="T41" fmla="*/ 3 h 17"/>
                <a:gd name="T42" fmla="*/ 8 w 9"/>
                <a:gd name="T43" fmla="*/ 3 h 17"/>
                <a:gd name="T44" fmla="*/ 7 w 9"/>
                <a:gd name="T45" fmla="*/ 1 h 17"/>
                <a:gd name="T46" fmla="*/ 7 w 9"/>
                <a:gd name="T47" fmla="*/ 0 h 17"/>
                <a:gd name="T48" fmla="*/ 5 w 9"/>
                <a:gd name="T49" fmla="*/ 2 h 17"/>
                <a:gd name="T50" fmla="*/ 4 w 9"/>
                <a:gd name="T51" fmla="*/ 6 h 17"/>
                <a:gd name="T52" fmla="*/ 4 w 9"/>
                <a:gd name="T53" fmla="*/ 7 h 17"/>
                <a:gd name="T54" fmla="*/ 7 w 9"/>
                <a:gd name="T55" fmla="*/ 7 h 17"/>
                <a:gd name="T56" fmla="*/ 7 w 9"/>
                <a:gd name="T57" fmla="*/ 8 h 17"/>
                <a:gd name="T58" fmla="*/ 4 w 9"/>
                <a:gd name="T5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" h="17">
                  <a:moveTo>
                    <a:pt x="4" y="8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4" y="15"/>
                    <a:pt x="4" y="16"/>
                    <a:pt x="4" y="16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5" y="17"/>
                    <a:pt x="4" y="17"/>
                    <a:pt x="3" y="17"/>
                  </a:cubicBezTo>
                  <a:cubicBezTo>
                    <a:pt x="2" y="17"/>
                    <a:pt x="1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2" y="17"/>
                    <a:pt x="2" y="16"/>
                    <a:pt x="2" y="16"/>
                  </a:cubicBezTo>
                  <a:cubicBezTo>
                    <a:pt x="2" y="16"/>
                    <a:pt x="2" y="15"/>
                    <a:pt x="2" y="15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2" y="3"/>
                    <a:pt x="3" y="1"/>
                  </a:cubicBezTo>
                  <a:cubicBezTo>
                    <a:pt x="4" y="0"/>
                    <a:pt x="5" y="0"/>
                    <a:pt x="7" y="0"/>
                  </a:cubicBezTo>
                  <a:cubicBezTo>
                    <a:pt x="8" y="0"/>
                    <a:pt x="9" y="0"/>
                    <a:pt x="9" y="0"/>
                  </a:cubicBezTo>
                  <a:cubicBezTo>
                    <a:pt x="9" y="1"/>
                    <a:pt x="9" y="2"/>
                    <a:pt x="9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5" y="1"/>
                    <a:pt x="5" y="2"/>
                  </a:cubicBezTo>
                  <a:cubicBezTo>
                    <a:pt x="4" y="3"/>
                    <a:pt x="4" y="4"/>
                    <a:pt x="4" y="6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8"/>
                    <a:pt x="7" y="8"/>
                    <a:pt x="7" y="8"/>
                  </a:cubicBezTo>
                  <a:lnTo>
                    <a:pt x="4" y="8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0" name="Freeform 1110"/>
            <p:cNvSpPr/>
            <p:nvPr/>
          </p:nvSpPr>
          <p:spPr bwMode="auto">
            <a:xfrm>
              <a:off x="10323790" y="930360"/>
              <a:ext cx="73105" cy="124888"/>
            </a:xfrm>
            <a:custGeom>
              <a:avLst/>
              <a:gdLst>
                <a:gd name="T0" fmla="*/ 8 w 10"/>
                <a:gd name="T1" fmla="*/ 1 h 17"/>
                <a:gd name="T2" fmla="*/ 6 w 10"/>
                <a:gd name="T3" fmla="*/ 0 h 17"/>
                <a:gd name="T4" fmla="*/ 3 w 10"/>
                <a:gd name="T5" fmla="*/ 1 h 17"/>
                <a:gd name="T6" fmla="*/ 2 w 10"/>
                <a:gd name="T7" fmla="*/ 3 h 17"/>
                <a:gd name="T8" fmla="*/ 2 w 10"/>
                <a:gd name="T9" fmla="*/ 5 h 17"/>
                <a:gd name="T10" fmla="*/ 3 w 10"/>
                <a:gd name="T11" fmla="*/ 6 h 17"/>
                <a:gd name="T12" fmla="*/ 5 w 10"/>
                <a:gd name="T13" fmla="*/ 6 h 17"/>
                <a:gd name="T14" fmla="*/ 6 w 10"/>
                <a:gd name="T15" fmla="*/ 7 h 17"/>
                <a:gd name="T16" fmla="*/ 8 w 10"/>
                <a:gd name="T17" fmla="*/ 8 h 17"/>
                <a:gd name="T18" fmla="*/ 9 w 10"/>
                <a:gd name="T19" fmla="*/ 9 h 17"/>
                <a:gd name="T20" fmla="*/ 10 w 10"/>
                <a:gd name="T21" fmla="*/ 10 h 17"/>
                <a:gd name="T22" fmla="*/ 10 w 10"/>
                <a:gd name="T23" fmla="*/ 12 h 17"/>
                <a:gd name="T24" fmla="*/ 9 w 10"/>
                <a:gd name="T25" fmla="*/ 15 h 17"/>
                <a:gd name="T26" fmla="*/ 4 w 10"/>
                <a:gd name="T27" fmla="*/ 17 h 17"/>
                <a:gd name="T28" fmla="*/ 0 w 10"/>
                <a:gd name="T29" fmla="*/ 16 h 17"/>
                <a:gd name="T30" fmla="*/ 0 w 10"/>
                <a:gd name="T31" fmla="*/ 16 h 17"/>
                <a:gd name="T32" fmla="*/ 0 w 10"/>
                <a:gd name="T33" fmla="*/ 12 h 17"/>
                <a:gd name="T34" fmla="*/ 1 w 10"/>
                <a:gd name="T35" fmla="*/ 12 h 17"/>
                <a:gd name="T36" fmla="*/ 1 w 10"/>
                <a:gd name="T37" fmla="*/ 15 h 17"/>
                <a:gd name="T38" fmla="*/ 4 w 10"/>
                <a:gd name="T39" fmla="*/ 16 h 17"/>
                <a:gd name="T40" fmla="*/ 7 w 10"/>
                <a:gd name="T41" fmla="*/ 15 h 17"/>
                <a:gd name="T42" fmla="*/ 8 w 10"/>
                <a:gd name="T43" fmla="*/ 13 h 17"/>
                <a:gd name="T44" fmla="*/ 7 w 10"/>
                <a:gd name="T45" fmla="*/ 11 h 17"/>
                <a:gd name="T46" fmla="*/ 7 w 10"/>
                <a:gd name="T47" fmla="*/ 10 h 17"/>
                <a:gd name="T48" fmla="*/ 5 w 10"/>
                <a:gd name="T49" fmla="*/ 10 h 17"/>
                <a:gd name="T50" fmla="*/ 4 w 10"/>
                <a:gd name="T51" fmla="*/ 9 h 17"/>
                <a:gd name="T52" fmla="*/ 2 w 10"/>
                <a:gd name="T53" fmla="*/ 8 h 17"/>
                <a:gd name="T54" fmla="*/ 1 w 10"/>
                <a:gd name="T55" fmla="*/ 7 h 17"/>
                <a:gd name="T56" fmla="*/ 0 w 10"/>
                <a:gd name="T57" fmla="*/ 6 h 17"/>
                <a:gd name="T58" fmla="*/ 0 w 10"/>
                <a:gd name="T59" fmla="*/ 4 h 17"/>
                <a:gd name="T60" fmla="*/ 1 w 10"/>
                <a:gd name="T61" fmla="*/ 1 h 17"/>
                <a:gd name="T62" fmla="*/ 6 w 10"/>
                <a:gd name="T63" fmla="*/ 0 h 17"/>
                <a:gd name="T64" fmla="*/ 10 w 10"/>
                <a:gd name="T65" fmla="*/ 0 h 17"/>
                <a:gd name="T66" fmla="*/ 10 w 10"/>
                <a:gd name="T67" fmla="*/ 0 h 17"/>
                <a:gd name="T68" fmla="*/ 9 w 10"/>
                <a:gd name="T69" fmla="*/ 4 h 17"/>
                <a:gd name="T70" fmla="*/ 9 w 10"/>
                <a:gd name="T71" fmla="*/ 4 h 17"/>
                <a:gd name="T72" fmla="*/ 8 w 10"/>
                <a:gd name="T7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" h="17">
                  <a:moveTo>
                    <a:pt x="8" y="1"/>
                  </a:moveTo>
                  <a:cubicBezTo>
                    <a:pt x="7" y="1"/>
                    <a:pt x="6" y="0"/>
                    <a:pt x="6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3" y="5"/>
                    <a:pt x="3" y="5"/>
                    <a:pt x="3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7" y="7"/>
                    <a:pt x="7" y="8"/>
                    <a:pt x="8" y="8"/>
                  </a:cubicBezTo>
                  <a:cubicBezTo>
                    <a:pt x="8" y="8"/>
                    <a:pt x="9" y="8"/>
                    <a:pt x="9" y="9"/>
                  </a:cubicBezTo>
                  <a:cubicBezTo>
                    <a:pt x="9" y="9"/>
                    <a:pt x="10" y="10"/>
                    <a:pt x="10" y="10"/>
                  </a:cubicBezTo>
                  <a:cubicBezTo>
                    <a:pt x="10" y="11"/>
                    <a:pt x="10" y="11"/>
                    <a:pt x="10" y="12"/>
                  </a:cubicBezTo>
                  <a:cubicBezTo>
                    <a:pt x="10" y="13"/>
                    <a:pt x="10" y="15"/>
                    <a:pt x="9" y="15"/>
                  </a:cubicBezTo>
                  <a:cubicBezTo>
                    <a:pt x="7" y="16"/>
                    <a:pt x="6" y="17"/>
                    <a:pt x="4" y="17"/>
                  </a:cubicBezTo>
                  <a:cubicBezTo>
                    <a:pt x="3" y="17"/>
                    <a:pt x="1" y="17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2" y="16"/>
                    <a:pt x="3" y="16"/>
                    <a:pt x="4" y="16"/>
                  </a:cubicBezTo>
                  <a:cubicBezTo>
                    <a:pt x="5" y="16"/>
                    <a:pt x="6" y="15"/>
                    <a:pt x="7" y="15"/>
                  </a:cubicBezTo>
                  <a:cubicBezTo>
                    <a:pt x="7" y="14"/>
                    <a:pt x="8" y="14"/>
                    <a:pt x="8" y="13"/>
                  </a:cubicBezTo>
                  <a:cubicBezTo>
                    <a:pt x="8" y="12"/>
                    <a:pt x="8" y="12"/>
                    <a:pt x="7" y="11"/>
                  </a:cubicBezTo>
                  <a:cubicBezTo>
                    <a:pt x="7" y="11"/>
                    <a:pt x="7" y="11"/>
                    <a:pt x="7" y="10"/>
                  </a:cubicBezTo>
                  <a:cubicBezTo>
                    <a:pt x="6" y="10"/>
                    <a:pt x="6" y="10"/>
                    <a:pt x="5" y="10"/>
                  </a:cubicBezTo>
                  <a:cubicBezTo>
                    <a:pt x="5" y="9"/>
                    <a:pt x="4" y="9"/>
                    <a:pt x="4" y="9"/>
                  </a:cubicBezTo>
                  <a:cubicBezTo>
                    <a:pt x="3" y="9"/>
                    <a:pt x="3" y="8"/>
                    <a:pt x="2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0" y="5"/>
                    <a:pt x="0" y="5"/>
                    <a:pt x="0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3" y="0"/>
                    <a:pt x="4" y="0"/>
                    <a:pt x="6" y="0"/>
                  </a:cubicBezTo>
                  <a:cubicBezTo>
                    <a:pt x="7" y="0"/>
                    <a:pt x="8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lnTo>
                    <a:pt x="8" y="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1" name="Freeform 1111"/>
            <p:cNvSpPr/>
            <p:nvPr/>
          </p:nvSpPr>
          <p:spPr bwMode="auto">
            <a:xfrm>
              <a:off x="10418217" y="966912"/>
              <a:ext cx="63967" cy="88335"/>
            </a:xfrm>
            <a:custGeom>
              <a:avLst/>
              <a:gdLst>
                <a:gd name="T0" fmla="*/ 9 w 9"/>
                <a:gd name="T1" fmla="*/ 11 h 12"/>
                <a:gd name="T2" fmla="*/ 8 w 9"/>
                <a:gd name="T3" fmla="*/ 11 h 12"/>
                <a:gd name="T4" fmla="*/ 5 w 9"/>
                <a:gd name="T5" fmla="*/ 12 h 12"/>
                <a:gd name="T6" fmla="*/ 1 w 9"/>
                <a:gd name="T7" fmla="*/ 10 h 12"/>
                <a:gd name="T8" fmla="*/ 0 w 9"/>
                <a:gd name="T9" fmla="*/ 6 h 12"/>
                <a:gd name="T10" fmla="*/ 1 w 9"/>
                <a:gd name="T11" fmla="*/ 2 h 12"/>
                <a:gd name="T12" fmla="*/ 6 w 9"/>
                <a:gd name="T13" fmla="*/ 0 h 12"/>
                <a:gd name="T14" fmla="*/ 9 w 9"/>
                <a:gd name="T15" fmla="*/ 1 h 12"/>
                <a:gd name="T16" fmla="*/ 9 w 9"/>
                <a:gd name="T17" fmla="*/ 4 h 12"/>
                <a:gd name="T18" fmla="*/ 8 w 9"/>
                <a:gd name="T19" fmla="*/ 4 h 12"/>
                <a:gd name="T20" fmla="*/ 7 w 9"/>
                <a:gd name="T21" fmla="*/ 1 h 12"/>
                <a:gd name="T22" fmla="*/ 6 w 9"/>
                <a:gd name="T23" fmla="*/ 1 h 12"/>
                <a:gd name="T24" fmla="*/ 3 w 9"/>
                <a:gd name="T25" fmla="*/ 2 h 12"/>
                <a:gd name="T26" fmla="*/ 2 w 9"/>
                <a:gd name="T27" fmla="*/ 6 h 12"/>
                <a:gd name="T28" fmla="*/ 3 w 9"/>
                <a:gd name="T29" fmla="*/ 9 h 12"/>
                <a:gd name="T30" fmla="*/ 7 w 9"/>
                <a:gd name="T31" fmla="*/ 10 h 12"/>
                <a:gd name="T32" fmla="*/ 9 w 9"/>
                <a:gd name="T33" fmla="*/ 10 h 12"/>
                <a:gd name="T34" fmla="*/ 9 w 9"/>
                <a:gd name="T3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12">
                  <a:moveTo>
                    <a:pt x="9" y="11"/>
                  </a:moveTo>
                  <a:cubicBezTo>
                    <a:pt x="9" y="11"/>
                    <a:pt x="8" y="11"/>
                    <a:pt x="8" y="11"/>
                  </a:cubicBezTo>
                  <a:cubicBezTo>
                    <a:pt x="7" y="12"/>
                    <a:pt x="6" y="12"/>
                    <a:pt x="5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8" y="0"/>
                    <a:pt x="9" y="1"/>
                  </a:cubicBezTo>
                  <a:cubicBezTo>
                    <a:pt x="9" y="2"/>
                    <a:pt x="9" y="3"/>
                    <a:pt x="9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3"/>
                    <a:pt x="2" y="4"/>
                    <a:pt x="2" y="6"/>
                  </a:cubicBezTo>
                  <a:cubicBezTo>
                    <a:pt x="2" y="7"/>
                    <a:pt x="3" y="8"/>
                    <a:pt x="3" y="9"/>
                  </a:cubicBezTo>
                  <a:cubicBezTo>
                    <a:pt x="4" y="10"/>
                    <a:pt x="5" y="10"/>
                    <a:pt x="7" y="10"/>
                  </a:cubicBezTo>
                  <a:cubicBezTo>
                    <a:pt x="8" y="10"/>
                    <a:pt x="8" y="10"/>
                    <a:pt x="9" y="10"/>
                  </a:cubicBezTo>
                  <a:lnTo>
                    <a:pt x="9" y="1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2" name="Freeform 1112"/>
            <p:cNvSpPr>
              <a:spLocks noEditPoints="1"/>
            </p:cNvSpPr>
            <p:nvPr/>
          </p:nvSpPr>
          <p:spPr bwMode="auto">
            <a:xfrm>
              <a:off x="10503506" y="930360"/>
              <a:ext cx="36553" cy="118796"/>
            </a:xfrm>
            <a:custGeom>
              <a:avLst/>
              <a:gdLst>
                <a:gd name="T0" fmla="*/ 0 w 5"/>
                <a:gd name="T1" fmla="*/ 6 h 16"/>
                <a:gd name="T2" fmla="*/ 4 w 5"/>
                <a:gd name="T3" fmla="*/ 5 h 16"/>
                <a:gd name="T4" fmla="*/ 4 w 5"/>
                <a:gd name="T5" fmla="*/ 5 h 16"/>
                <a:gd name="T6" fmla="*/ 4 w 5"/>
                <a:gd name="T7" fmla="*/ 9 h 16"/>
                <a:gd name="T8" fmla="*/ 4 w 5"/>
                <a:gd name="T9" fmla="*/ 13 h 16"/>
                <a:gd name="T10" fmla="*/ 4 w 5"/>
                <a:gd name="T11" fmla="*/ 15 h 16"/>
                <a:gd name="T12" fmla="*/ 4 w 5"/>
                <a:gd name="T13" fmla="*/ 16 h 16"/>
                <a:gd name="T14" fmla="*/ 5 w 5"/>
                <a:gd name="T15" fmla="*/ 16 h 16"/>
                <a:gd name="T16" fmla="*/ 5 w 5"/>
                <a:gd name="T17" fmla="*/ 16 h 16"/>
                <a:gd name="T18" fmla="*/ 2 w 5"/>
                <a:gd name="T19" fmla="*/ 16 h 16"/>
                <a:gd name="T20" fmla="*/ 0 w 5"/>
                <a:gd name="T21" fmla="*/ 16 h 16"/>
                <a:gd name="T22" fmla="*/ 0 w 5"/>
                <a:gd name="T23" fmla="*/ 16 h 16"/>
                <a:gd name="T24" fmla="*/ 1 w 5"/>
                <a:gd name="T25" fmla="*/ 16 h 16"/>
                <a:gd name="T26" fmla="*/ 1 w 5"/>
                <a:gd name="T27" fmla="*/ 15 h 16"/>
                <a:gd name="T28" fmla="*/ 1 w 5"/>
                <a:gd name="T29" fmla="*/ 14 h 16"/>
                <a:gd name="T30" fmla="*/ 1 w 5"/>
                <a:gd name="T31" fmla="*/ 10 h 16"/>
                <a:gd name="T32" fmla="*/ 1 w 5"/>
                <a:gd name="T33" fmla="*/ 7 h 16"/>
                <a:gd name="T34" fmla="*/ 0 w 5"/>
                <a:gd name="T35" fmla="*/ 6 h 16"/>
                <a:gd name="T36" fmla="*/ 4 w 5"/>
                <a:gd name="T37" fmla="*/ 1 h 16"/>
                <a:gd name="T38" fmla="*/ 3 w 5"/>
                <a:gd name="T39" fmla="*/ 2 h 16"/>
                <a:gd name="T40" fmla="*/ 2 w 5"/>
                <a:gd name="T41" fmla="*/ 2 h 16"/>
                <a:gd name="T42" fmla="*/ 1 w 5"/>
                <a:gd name="T43" fmla="*/ 2 h 16"/>
                <a:gd name="T44" fmla="*/ 1 w 5"/>
                <a:gd name="T45" fmla="*/ 1 h 16"/>
                <a:gd name="T46" fmla="*/ 1 w 5"/>
                <a:gd name="T47" fmla="*/ 0 h 16"/>
                <a:gd name="T48" fmla="*/ 2 w 5"/>
                <a:gd name="T49" fmla="*/ 0 h 16"/>
                <a:gd name="T50" fmla="*/ 3 w 5"/>
                <a:gd name="T51" fmla="*/ 0 h 16"/>
                <a:gd name="T52" fmla="*/ 4 w 5"/>
                <a:gd name="T5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" h="16">
                  <a:moveTo>
                    <a:pt x="0" y="6"/>
                  </a:moveTo>
                  <a:cubicBezTo>
                    <a:pt x="1" y="6"/>
                    <a:pt x="2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7"/>
                    <a:pt x="4" y="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4" y="15"/>
                    <a:pt x="4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4" y="16"/>
                    <a:pt x="3" y="16"/>
                    <a:pt x="2" y="16"/>
                  </a:cubicBezTo>
                  <a:cubicBezTo>
                    <a:pt x="2" y="16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9"/>
                    <a:pt x="1" y="8"/>
                    <a:pt x="1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4" y="1"/>
                  </a:move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3" y="2"/>
                    <a:pt x="2" y="2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3" name="Freeform 1113"/>
            <p:cNvSpPr>
              <a:spLocks noEditPoints="1"/>
            </p:cNvSpPr>
            <p:nvPr/>
          </p:nvSpPr>
          <p:spPr bwMode="auto">
            <a:xfrm>
              <a:off x="10561381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1 w 10"/>
                <a:gd name="T7" fmla="*/ 10 h 12"/>
                <a:gd name="T8" fmla="*/ 0 w 10"/>
                <a:gd name="T9" fmla="*/ 6 h 12"/>
                <a:gd name="T10" fmla="*/ 1 w 10"/>
                <a:gd name="T11" fmla="*/ 2 h 12"/>
                <a:gd name="T12" fmla="*/ 5 w 10"/>
                <a:gd name="T13" fmla="*/ 0 h 12"/>
                <a:gd name="T14" fmla="*/ 9 w 10"/>
                <a:gd name="T15" fmla="*/ 1 h 12"/>
                <a:gd name="T16" fmla="*/ 10 w 10"/>
                <a:gd name="T17" fmla="*/ 5 h 12"/>
                <a:gd name="T18" fmla="*/ 10 w 10"/>
                <a:gd name="T19" fmla="*/ 6 h 12"/>
                <a:gd name="T20" fmla="*/ 2 w 10"/>
                <a:gd name="T21" fmla="*/ 6 h 12"/>
                <a:gd name="T22" fmla="*/ 3 w 10"/>
                <a:gd name="T23" fmla="*/ 9 h 12"/>
                <a:gd name="T24" fmla="*/ 7 w 10"/>
                <a:gd name="T25" fmla="*/ 10 h 12"/>
                <a:gd name="T26" fmla="*/ 10 w 10"/>
                <a:gd name="T27" fmla="*/ 10 h 12"/>
                <a:gd name="T28" fmla="*/ 10 w 10"/>
                <a:gd name="T29" fmla="*/ 11 h 12"/>
                <a:gd name="T30" fmla="*/ 7 w 10"/>
                <a:gd name="T31" fmla="*/ 5 h 12"/>
                <a:gd name="T32" fmla="*/ 7 w 10"/>
                <a:gd name="T33" fmla="*/ 4 h 12"/>
                <a:gd name="T34" fmla="*/ 7 w 10"/>
                <a:gd name="T35" fmla="*/ 2 h 12"/>
                <a:gd name="T36" fmla="*/ 5 w 10"/>
                <a:gd name="T37" fmla="*/ 1 h 12"/>
                <a:gd name="T38" fmla="*/ 3 w 10"/>
                <a:gd name="T39" fmla="*/ 2 h 12"/>
                <a:gd name="T40" fmla="*/ 2 w 10"/>
                <a:gd name="T41" fmla="*/ 5 h 12"/>
                <a:gd name="T42" fmla="*/ 7 w 10"/>
                <a:gd name="T43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9" y="11"/>
                    <a:pt x="8" y="11"/>
                    <a:pt x="8" y="11"/>
                  </a:cubicBezTo>
                  <a:cubicBezTo>
                    <a:pt x="7" y="12"/>
                    <a:pt x="6" y="12"/>
                    <a:pt x="6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7" y="0"/>
                    <a:pt x="8" y="1"/>
                    <a:pt x="9" y="1"/>
                  </a:cubicBezTo>
                  <a:cubicBezTo>
                    <a:pt x="9" y="2"/>
                    <a:pt x="10" y="3"/>
                    <a:pt x="10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3" y="8"/>
                    <a:pt x="3" y="9"/>
                  </a:cubicBezTo>
                  <a:cubicBezTo>
                    <a:pt x="4" y="10"/>
                    <a:pt x="5" y="10"/>
                    <a:pt x="7" y="10"/>
                  </a:cubicBezTo>
                  <a:cubicBezTo>
                    <a:pt x="8" y="10"/>
                    <a:pt x="9" y="10"/>
                    <a:pt x="10" y="10"/>
                  </a:cubicBezTo>
                  <a:lnTo>
                    <a:pt x="10" y="11"/>
                  </a:lnTo>
                  <a:close/>
                  <a:moveTo>
                    <a:pt x="7" y="5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3"/>
                    <a:pt x="2" y="4"/>
                    <a:pt x="2" y="5"/>
                  </a:cubicBezTo>
                  <a:lnTo>
                    <a:pt x="7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4" name="Freeform 1114"/>
            <p:cNvSpPr/>
            <p:nvPr/>
          </p:nvSpPr>
          <p:spPr bwMode="auto">
            <a:xfrm>
              <a:off x="10649716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4 w 13"/>
                <a:gd name="T3" fmla="*/ 0 h 11"/>
                <a:gd name="T4" fmla="*/ 4 w 13"/>
                <a:gd name="T5" fmla="*/ 0 h 11"/>
                <a:gd name="T6" fmla="*/ 4 w 13"/>
                <a:gd name="T7" fmla="*/ 2 h 11"/>
                <a:gd name="T8" fmla="*/ 8 w 13"/>
                <a:gd name="T9" fmla="*/ 0 h 11"/>
                <a:gd name="T10" fmla="*/ 10 w 13"/>
                <a:gd name="T11" fmla="*/ 1 h 11"/>
                <a:gd name="T12" fmla="*/ 11 w 13"/>
                <a:gd name="T13" fmla="*/ 4 h 11"/>
                <a:gd name="T14" fmla="*/ 11 w 13"/>
                <a:gd name="T15" fmla="*/ 8 h 11"/>
                <a:gd name="T16" fmla="*/ 11 w 13"/>
                <a:gd name="T17" fmla="*/ 10 h 11"/>
                <a:gd name="T18" fmla="*/ 12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0 w 13"/>
                <a:gd name="T25" fmla="*/ 11 h 11"/>
                <a:gd name="T26" fmla="*/ 8 w 13"/>
                <a:gd name="T27" fmla="*/ 11 h 11"/>
                <a:gd name="T28" fmla="*/ 8 w 13"/>
                <a:gd name="T29" fmla="*/ 11 h 11"/>
                <a:gd name="T30" fmla="*/ 9 w 13"/>
                <a:gd name="T31" fmla="*/ 11 h 11"/>
                <a:gd name="T32" fmla="*/ 9 w 13"/>
                <a:gd name="T33" fmla="*/ 10 h 11"/>
                <a:gd name="T34" fmla="*/ 9 w 13"/>
                <a:gd name="T35" fmla="*/ 9 h 11"/>
                <a:gd name="T36" fmla="*/ 9 w 13"/>
                <a:gd name="T37" fmla="*/ 4 h 11"/>
                <a:gd name="T38" fmla="*/ 9 w 13"/>
                <a:gd name="T39" fmla="*/ 2 h 11"/>
                <a:gd name="T40" fmla="*/ 6 w 13"/>
                <a:gd name="T41" fmla="*/ 2 h 11"/>
                <a:gd name="T42" fmla="*/ 4 w 13"/>
                <a:gd name="T43" fmla="*/ 2 h 11"/>
                <a:gd name="T44" fmla="*/ 4 w 13"/>
                <a:gd name="T45" fmla="*/ 7 h 11"/>
                <a:gd name="T46" fmla="*/ 4 w 13"/>
                <a:gd name="T47" fmla="*/ 10 h 11"/>
                <a:gd name="T48" fmla="*/ 4 w 13"/>
                <a:gd name="T49" fmla="*/ 11 h 11"/>
                <a:gd name="T50" fmla="*/ 6 w 13"/>
                <a:gd name="T51" fmla="*/ 11 h 11"/>
                <a:gd name="T52" fmla="*/ 6 w 13"/>
                <a:gd name="T53" fmla="*/ 11 h 11"/>
                <a:gd name="T54" fmla="*/ 3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2 w 13"/>
                <a:gd name="T61" fmla="*/ 11 h 11"/>
                <a:gd name="T62" fmla="*/ 2 w 13"/>
                <a:gd name="T63" fmla="*/ 10 h 11"/>
                <a:gd name="T64" fmla="*/ 2 w 13"/>
                <a:gd name="T65" fmla="*/ 9 h 11"/>
                <a:gd name="T66" fmla="*/ 2 w 13"/>
                <a:gd name="T67" fmla="*/ 5 h 11"/>
                <a:gd name="T68" fmla="*/ 2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1" y="1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7" y="0"/>
                    <a:pt x="8" y="0"/>
                  </a:cubicBezTo>
                  <a:cubicBezTo>
                    <a:pt x="9" y="0"/>
                    <a:pt x="10" y="0"/>
                    <a:pt x="10" y="1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2" y="10"/>
                    <a:pt x="12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0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0"/>
                    <a:pt x="9" y="10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9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6" y="2"/>
                    <a:pt x="5" y="2"/>
                    <a:pt x="4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5" y="11"/>
                    <a:pt x="4" y="11"/>
                    <a:pt x="3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3"/>
                    <a:pt x="2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5" name="Freeform 1115"/>
            <p:cNvSpPr/>
            <p:nvPr/>
          </p:nvSpPr>
          <p:spPr bwMode="auto">
            <a:xfrm>
              <a:off x="10756328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2 w 10"/>
                <a:gd name="T7" fmla="*/ 10 h 12"/>
                <a:gd name="T8" fmla="*/ 0 w 10"/>
                <a:gd name="T9" fmla="*/ 6 h 12"/>
                <a:gd name="T10" fmla="*/ 2 w 10"/>
                <a:gd name="T11" fmla="*/ 2 h 12"/>
                <a:gd name="T12" fmla="*/ 7 w 10"/>
                <a:gd name="T13" fmla="*/ 0 h 12"/>
                <a:gd name="T14" fmla="*/ 10 w 10"/>
                <a:gd name="T15" fmla="*/ 1 h 12"/>
                <a:gd name="T16" fmla="*/ 9 w 10"/>
                <a:gd name="T17" fmla="*/ 4 h 12"/>
                <a:gd name="T18" fmla="*/ 9 w 10"/>
                <a:gd name="T19" fmla="*/ 4 h 12"/>
                <a:gd name="T20" fmla="*/ 8 w 10"/>
                <a:gd name="T21" fmla="*/ 1 h 12"/>
                <a:gd name="T22" fmla="*/ 7 w 10"/>
                <a:gd name="T23" fmla="*/ 1 h 12"/>
                <a:gd name="T24" fmla="*/ 4 w 10"/>
                <a:gd name="T25" fmla="*/ 2 h 12"/>
                <a:gd name="T26" fmla="*/ 3 w 10"/>
                <a:gd name="T27" fmla="*/ 6 h 12"/>
                <a:gd name="T28" fmla="*/ 4 w 10"/>
                <a:gd name="T29" fmla="*/ 9 h 12"/>
                <a:gd name="T30" fmla="*/ 8 w 10"/>
                <a:gd name="T31" fmla="*/ 10 h 12"/>
                <a:gd name="T32" fmla="*/ 10 w 10"/>
                <a:gd name="T33" fmla="*/ 10 h 12"/>
                <a:gd name="T34" fmla="*/ 10 w 10"/>
                <a:gd name="T3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10" y="11"/>
                    <a:pt x="9" y="11"/>
                    <a:pt x="8" y="11"/>
                  </a:cubicBezTo>
                  <a:cubicBezTo>
                    <a:pt x="8" y="12"/>
                    <a:pt x="7" y="12"/>
                    <a:pt x="6" y="12"/>
                  </a:cubicBezTo>
                  <a:cubicBezTo>
                    <a:pt x="4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5" y="0"/>
                    <a:pt x="7" y="0"/>
                  </a:cubicBezTo>
                  <a:cubicBezTo>
                    <a:pt x="8" y="0"/>
                    <a:pt x="9" y="0"/>
                    <a:pt x="10" y="1"/>
                  </a:cubicBezTo>
                  <a:cubicBezTo>
                    <a:pt x="10" y="2"/>
                    <a:pt x="10" y="3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7" y="1"/>
                    <a:pt x="7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3" y="3"/>
                    <a:pt x="3" y="4"/>
                    <a:pt x="3" y="6"/>
                  </a:cubicBezTo>
                  <a:cubicBezTo>
                    <a:pt x="3" y="7"/>
                    <a:pt x="3" y="8"/>
                    <a:pt x="4" y="9"/>
                  </a:cubicBezTo>
                  <a:cubicBezTo>
                    <a:pt x="5" y="10"/>
                    <a:pt x="6" y="10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lnTo>
                    <a:pt x="10" y="1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6" name="Freeform 1116"/>
            <p:cNvSpPr>
              <a:spLocks noEditPoints="1"/>
            </p:cNvSpPr>
            <p:nvPr/>
          </p:nvSpPr>
          <p:spPr bwMode="auto">
            <a:xfrm>
              <a:off x="10844663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2 w 10"/>
                <a:gd name="T7" fmla="*/ 10 h 12"/>
                <a:gd name="T8" fmla="*/ 0 w 10"/>
                <a:gd name="T9" fmla="*/ 6 h 12"/>
                <a:gd name="T10" fmla="*/ 2 w 10"/>
                <a:gd name="T11" fmla="*/ 2 h 12"/>
                <a:gd name="T12" fmla="*/ 6 w 10"/>
                <a:gd name="T13" fmla="*/ 0 h 12"/>
                <a:gd name="T14" fmla="*/ 9 w 10"/>
                <a:gd name="T15" fmla="*/ 1 h 12"/>
                <a:gd name="T16" fmla="*/ 10 w 10"/>
                <a:gd name="T17" fmla="*/ 5 h 12"/>
                <a:gd name="T18" fmla="*/ 10 w 10"/>
                <a:gd name="T19" fmla="*/ 6 h 12"/>
                <a:gd name="T20" fmla="*/ 3 w 10"/>
                <a:gd name="T21" fmla="*/ 6 h 12"/>
                <a:gd name="T22" fmla="*/ 4 w 10"/>
                <a:gd name="T23" fmla="*/ 9 h 12"/>
                <a:gd name="T24" fmla="*/ 8 w 10"/>
                <a:gd name="T25" fmla="*/ 10 h 12"/>
                <a:gd name="T26" fmla="*/ 10 w 10"/>
                <a:gd name="T27" fmla="*/ 10 h 12"/>
                <a:gd name="T28" fmla="*/ 10 w 10"/>
                <a:gd name="T29" fmla="*/ 11 h 12"/>
                <a:gd name="T30" fmla="*/ 8 w 10"/>
                <a:gd name="T31" fmla="*/ 5 h 12"/>
                <a:gd name="T32" fmla="*/ 8 w 10"/>
                <a:gd name="T33" fmla="*/ 4 h 12"/>
                <a:gd name="T34" fmla="*/ 7 w 10"/>
                <a:gd name="T35" fmla="*/ 2 h 12"/>
                <a:gd name="T36" fmla="*/ 6 w 10"/>
                <a:gd name="T37" fmla="*/ 1 h 12"/>
                <a:gd name="T38" fmla="*/ 3 w 10"/>
                <a:gd name="T39" fmla="*/ 2 h 12"/>
                <a:gd name="T40" fmla="*/ 3 w 10"/>
                <a:gd name="T41" fmla="*/ 5 h 12"/>
                <a:gd name="T42" fmla="*/ 8 w 10"/>
                <a:gd name="T43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9" y="11"/>
                    <a:pt x="9" y="11"/>
                    <a:pt x="8" y="11"/>
                  </a:cubicBezTo>
                  <a:cubicBezTo>
                    <a:pt x="7" y="12"/>
                    <a:pt x="7" y="12"/>
                    <a:pt x="6" y="12"/>
                  </a:cubicBezTo>
                  <a:cubicBezTo>
                    <a:pt x="4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8" y="1"/>
                    <a:pt x="9" y="1"/>
                  </a:cubicBezTo>
                  <a:cubicBezTo>
                    <a:pt x="10" y="2"/>
                    <a:pt x="10" y="3"/>
                    <a:pt x="10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7"/>
                    <a:pt x="3" y="8"/>
                    <a:pt x="4" y="9"/>
                  </a:cubicBezTo>
                  <a:cubicBezTo>
                    <a:pt x="5" y="10"/>
                    <a:pt x="6" y="10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lnTo>
                    <a:pt x="10" y="11"/>
                  </a:lnTo>
                  <a:close/>
                  <a:moveTo>
                    <a:pt x="8" y="5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8" y="2"/>
                    <a:pt x="7" y="2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1"/>
                    <a:pt x="3" y="2"/>
                  </a:cubicBezTo>
                  <a:cubicBezTo>
                    <a:pt x="3" y="3"/>
                    <a:pt x="3" y="4"/>
                    <a:pt x="3" y="5"/>
                  </a:cubicBezTo>
                  <a:lnTo>
                    <a:pt x="8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7" name="Freeform 1117"/>
            <p:cNvSpPr>
              <a:spLocks noEditPoints="1"/>
            </p:cNvSpPr>
            <p:nvPr/>
          </p:nvSpPr>
          <p:spPr bwMode="auto">
            <a:xfrm>
              <a:off x="10981735" y="930360"/>
              <a:ext cx="115750" cy="124888"/>
            </a:xfrm>
            <a:custGeom>
              <a:avLst/>
              <a:gdLst>
                <a:gd name="T0" fmla="*/ 10 w 16"/>
                <a:gd name="T1" fmla="*/ 7 h 17"/>
                <a:gd name="T2" fmla="*/ 12 w 16"/>
                <a:gd name="T3" fmla="*/ 7 h 17"/>
                <a:gd name="T4" fmla="*/ 13 w 16"/>
                <a:gd name="T5" fmla="*/ 7 h 17"/>
                <a:gd name="T6" fmla="*/ 14 w 16"/>
                <a:gd name="T7" fmla="*/ 7 h 17"/>
                <a:gd name="T8" fmla="*/ 15 w 16"/>
                <a:gd name="T9" fmla="*/ 7 h 17"/>
                <a:gd name="T10" fmla="*/ 15 w 16"/>
                <a:gd name="T11" fmla="*/ 8 h 17"/>
                <a:gd name="T12" fmla="*/ 14 w 16"/>
                <a:gd name="T13" fmla="*/ 8 h 17"/>
                <a:gd name="T14" fmla="*/ 14 w 16"/>
                <a:gd name="T15" fmla="*/ 8 h 17"/>
                <a:gd name="T16" fmla="*/ 14 w 16"/>
                <a:gd name="T17" fmla="*/ 9 h 17"/>
                <a:gd name="T18" fmla="*/ 12 w 16"/>
                <a:gd name="T19" fmla="*/ 14 h 17"/>
                <a:gd name="T20" fmla="*/ 14 w 16"/>
                <a:gd name="T21" fmla="*/ 15 h 17"/>
                <a:gd name="T22" fmla="*/ 15 w 16"/>
                <a:gd name="T23" fmla="*/ 16 h 17"/>
                <a:gd name="T24" fmla="*/ 16 w 16"/>
                <a:gd name="T25" fmla="*/ 16 h 17"/>
                <a:gd name="T26" fmla="*/ 16 w 16"/>
                <a:gd name="T27" fmla="*/ 16 h 17"/>
                <a:gd name="T28" fmla="*/ 14 w 16"/>
                <a:gd name="T29" fmla="*/ 17 h 17"/>
                <a:gd name="T30" fmla="*/ 11 w 16"/>
                <a:gd name="T31" fmla="*/ 15 h 17"/>
                <a:gd name="T32" fmla="*/ 6 w 16"/>
                <a:gd name="T33" fmla="*/ 17 h 17"/>
                <a:gd name="T34" fmla="*/ 2 w 16"/>
                <a:gd name="T35" fmla="*/ 16 h 17"/>
                <a:gd name="T36" fmla="*/ 0 w 16"/>
                <a:gd name="T37" fmla="*/ 12 h 17"/>
                <a:gd name="T38" fmla="*/ 4 w 16"/>
                <a:gd name="T39" fmla="*/ 8 h 17"/>
                <a:gd name="T40" fmla="*/ 2 w 16"/>
                <a:gd name="T41" fmla="*/ 5 h 17"/>
                <a:gd name="T42" fmla="*/ 2 w 16"/>
                <a:gd name="T43" fmla="*/ 4 h 17"/>
                <a:gd name="T44" fmla="*/ 3 w 16"/>
                <a:gd name="T45" fmla="*/ 1 h 17"/>
                <a:gd name="T46" fmla="*/ 6 w 16"/>
                <a:gd name="T47" fmla="*/ 0 h 17"/>
                <a:gd name="T48" fmla="*/ 9 w 16"/>
                <a:gd name="T49" fmla="*/ 1 h 17"/>
                <a:gd name="T50" fmla="*/ 10 w 16"/>
                <a:gd name="T51" fmla="*/ 3 h 17"/>
                <a:gd name="T52" fmla="*/ 7 w 16"/>
                <a:gd name="T53" fmla="*/ 7 h 17"/>
                <a:gd name="T54" fmla="*/ 12 w 16"/>
                <a:gd name="T55" fmla="*/ 13 h 17"/>
                <a:gd name="T56" fmla="*/ 12 w 16"/>
                <a:gd name="T57" fmla="*/ 10 h 17"/>
                <a:gd name="T58" fmla="*/ 12 w 16"/>
                <a:gd name="T59" fmla="*/ 8 h 17"/>
                <a:gd name="T60" fmla="*/ 12 w 16"/>
                <a:gd name="T61" fmla="*/ 8 h 17"/>
                <a:gd name="T62" fmla="*/ 12 w 16"/>
                <a:gd name="T63" fmla="*/ 8 h 17"/>
                <a:gd name="T64" fmla="*/ 10 w 16"/>
                <a:gd name="T65" fmla="*/ 8 h 17"/>
                <a:gd name="T66" fmla="*/ 10 w 16"/>
                <a:gd name="T67" fmla="*/ 7 h 17"/>
                <a:gd name="T68" fmla="*/ 5 w 16"/>
                <a:gd name="T69" fmla="*/ 8 h 17"/>
                <a:gd name="T70" fmla="*/ 3 w 16"/>
                <a:gd name="T71" fmla="*/ 12 h 17"/>
                <a:gd name="T72" fmla="*/ 4 w 16"/>
                <a:gd name="T73" fmla="*/ 15 h 17"/>
                <a:gd name="T74" fmla="*/ 7 w 16"/>
                <a:gd name="T75" fmla="*/ 15 h 17"/>
                <a:gd name="T76" fmla="*/ 10 w 16"/>
                <a:gd name="T77" fmla="*/ 14 h 17"/>
                <a:gd name="T78" fmla="*/ 5 w 16"/>
                <a:gd name="T79" fmla="*/ 8 h 17"/>
                <a:gd name="T80" fmla="*/ 6 w 16"/>
                <a:gd name="T81" fmla="*/ 7 h 17"/>
                <a:gd name="T82" fmla="*/ 8 w 16"/>
                <a:gd name="T83" fmla="*/ 3 h 17"/>
                <a:gd name="T84" fmla="*/ 7 w 16"/>
                <a:gd name="T85" fmla="*/ 1 h 17"/>
                <a:gd name="T86" fmla="*/ 6 w 16"/>
                <a:gd name="T87" fmla="*/ 1 h 17"/>
                <a:gd name="T88" fmla="*/ 5 w 16"/>
                <a:gd name="T89" fmla="*/ 1 h 17"/>
                <a:gd name="T90" fmla="*/ 4 w 16"/>
                <a:gd name="T91" fmla="*/ 3 h 17"/>
                <a:gd name="T92" fmla="*/ 5 w 16"/>
                <a:gd name="T93" fmla="*/ 6 h 17"/>
                <a:gd name="T94" fmla="*/ 6 w 16"/>
                <a:gd name="T95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" h="17">
                  <a:moveTo>
                    <a:pt x="10" y="7"/>
                  </a:moveTo>
                  <a:cubicBezTo>
                    <a:pt x="11" y="7"/>
                    <a:pt x="11" y="7"/>
                    <a:pt x="12" y="7"/>
                  </a:cubicBezTo>
                  <a:cubicBezTo>
                    <a:pt x="12" y="7"/>
                    <a:pt x="13" y="7"/>
                    <a:pt x="13" y="7"/>
                  </a:cubicBezTo>
                  <a:cubicBezTo>
                    <a:pt x="13" y="7"/>
                    <a:pt x="14" y="7"/>
                    <a:pt x="14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1"/>
                    <a:pt x="13" y="13"/>
                    <a:pt x="12" y="14"/>
                  </a:cubicBezTo>
                  <a:cubicBezTo>
                    <a:pt x="13" y="14"/>
                    <a:pt x="13" y="15"/>
                    <a:pt x="14" y="15"/>
                  </a:cubicBezTo>
                  <a:cubicBezTo>
                    <a:pt x="14" y="16"/>
                    <a:pt x="15" y="16"/>
                    <a:pt x="15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7"/>
                    <a:pt x="15" y="17"/>
                    <a:pt x="14" y="17"/>
                  </a:cubicBezTo>
                  <a:cubicBezTo>
                    <a:pt x="13" y="17"/>
                    <a:pt x="12" y="16"/>
                    <a:pt x="11" y="15"/>
                  </a:cubicBezTo>
                  <a:cubicBezTo>
                    <a:pt x="9" y="16"/>
                    <a:pt x="8" y="17"/>
                    <a:pt x="6" y="17"/>
                  </a:cubicBezTo>
                  <a:cubicBezTo>
                    <a:pt x="4" y="17"/>
                    <a:pt x="3" y="16"/>
                    <a:pt x="2" y="16"/>
                  </a:cubicBezTo>
                  <a:cubicBezTo>
                    <a:pt x="1" y="15"/>
                    <a:pt x="0" y="14"/>
                    <a:pt x="0" y="12"/>
                  </a:cubicBezTo>
                  <a:cubicBezTo>
                    <a:pt x="0" y="11"/>
                    <a:pt x="1" y="9"/>
                    <a:pt x="4" y="8"/>
                  </a:cubicBezTo>
                  <a:cubicBezTo>
                    <a:pt x="3" y="7"/>
                    <a:pt x="2" y="6"/>
                    <a:pt x="2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2" y="2"/>
                    <a:pt x="2" y="2"/>
                    <a:pt x="3" y="1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7" y="0"/>
                    <a:pt x="8" y="0"/>
                    <a:pt x="9" y="1"/>
                  </a:cubicBezTo>
                  <a:cubicBezTo>
                    <a:pt x="10" y="1"/>
                    <a:pt x="10" y="2"/>
                    <a:pt x="10" y="3"/>
                  </a:cubicBezTo>
                  <a:cubicBezTo>
                    <a:pt x="10" y="5"/>
                    <a:pt x="9" y="6"/>
                    <a:pt x="7" y="7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2"/>
                    <a:pt x="12" y="11"/>
                    <a:pt x="12" y="10"/>
                  </a:cubicBezTo>
                  <a:cubicBezTo>
                    <a:pt x="12" y="9"/>
                    <a:pt x="12" y="9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0" y="8"/>
                    <a:pt x="10" y="8"/>
                    <a:pt x="10" y="8"/>
                  </a:cubicBezTo>
                  <a:lnTo>
                    <a:pt x="10" y="7"/>
                  </a:lnTo>
                  <a:close/>
                  <a:moveTo>
                    <a:pt x="5" y="8"/>
                  </a:moveTo>
                  <a:cubicBezTo>
                    <a:pt x="3" y="9"/>
                    <a:pt x="3" y="11"/>
                    <a:pt x="3" y="12"/>
                  </a:cubicBezTo>
                  <a:cubicBezTo>
                    <a:pt x="3" y="13"/>
                    <a:pt x="3" y="14"/>
                    <a:pt x="4" y="15"/>
                  </a:cubicBezTo>
                  <a:cubicBezTo>
                    <a:pt x="5" y="15"/>
                    <a:pt x="5" y="15"/>
                    <a:pt x="7" y="15"/>
                  </a:cubicBezTo>
                  <a:cubicBezTo>
                    <a:pt x="8" y="15"/>
                    <a:pt x="9" y="15"/>
                    <a:pt x="10" y="14"/>
                  </a:cubicBezTo>
                  <a:lnTo>
                    <a:pt x="5" y="8"/>
                  </a:lnTo>
                  <a:close/>
                  <a:moveTo>
                    <a:pt x="6" y="7"/>
                  </a:moveTo>
                  <a:cubicBezTo>
                    <a:pt x="7" y="6"/>
                    <a:pt x="8" y="4"/>
                    <a:pt x="8" y="3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2"/>
                    <a:pt x="4" y="2"/>
                    <a:pt x="4" y="3"/>
                  </a:cubicBezTo>
                  <a:cubicBezTo>
                    <a:pt x="4" y="4"/>
                    <a:pt x="5" y="5"/>
                    <a:pt x="5" y="6"/>
                  </a:cubicBezTo>
                  <a:lnTo>
                    <a:pt x="6" y="7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8" name="Freeform 1118"/>
            <p:cNvSpPr/>
            <p:nvPr/>
          </p:nvSpPr>
          <p:spPr bwMode="auto">
            <a:xfrm>
              <a:off x="11155359" y="930360"/>
              <a:ext cx="100519" cy="118796"/>
            </a:xfrm>
            <a:custGeom>
              <a:avLst/>
              <a:gdLst>
                <a:gd name="T0" fmla="*/ 7 w 14"/>
                <a:gd name="T1" fmla="*/ 16 h 16"/>
                <a:gd name="T2" fmla="*/ 4 w 14"/>
                <a:gd name="T3" fmla="*/ 16 h 16"/>
                <a:gd name="T4" fmla="*/ 4 w 14"/>
                <a:gd name="T5" fmla="*/ 16 h 16"/>
                <a:gd name="T6" fmla="*/ 5 w 14"/>
                <a:gd name="T7" fmla="*/ 15 h 16"/>
                <a:gd name="T8" fmla="*/ 6 w 14"/>
                <a:gd name="T9" fmla="*/ 15 h 16"/>
                <a:gd name="T10" fmla="*/ 6 w 14"/>
                <a:gd name="T11" fmla="*/ 13 h 16"/>
                <a:gd name="T12" fmla="*/ 6 w 14"/>
                <a:gd name="T13" fmla="*/ 1 h 16"/>
                <a:gd name="T14" fmla="*/ 1 w 14"/>
                <a:gd name="T15" fmla="*/ 1 h 16"/>
                <a:gd name="T16" fmla="*/ 0 w 14"/>
                <a:gd name="T17" fmla="*/ 4 h 16"/>
                <a:gd name="T18" fmla="*/ 0 w 14"/>
                <a:gd name="T19" fmla="*/ 4 h 16"/>
                <a:gd name="T20" fmla="*/ 0 w 14"/>
                <a:gd name="T21" fmla="*/ 0 h 16"/>
                <a:gd name="T22" fmla="*/ 0 w 14"/>
                <a:gd name="T23" fmla="*/ 0 h 16"/>
                <a:gd name="T24" fmla="*/ 5 w 14"/>
                <a:gd name="T25" fmla="*/ 0 h 16"/>
                <a:gd name="T26" fmla="*/ 8 w 14"/>
                <a:gd name="T27" fmla="*/ 0 h 16"/>
                <a:gd name="T28" fmla="*/ 14 w 14"/>
                <a:gd name="T29" fmla="*/ 0 h 16"/>
                <a:gd name="T30" fmla="*/ 14 w 14"/>
                <a:gd name="T31" fmla="*/ 0 h 16"/>
                <a:gd name="T32" fmla="*/ 13 w 14"/>
                <a:gd name="T33" fmla="*/ 4 h 16"/>
                <a:gd name="T34" fmla="*/ 13 w 14"/>
                <a:gd name="T35" fmla="*/ 4 h 16"/>
                <a:gd name="T36" fmla="*/ 12 w 14"/>
                <a:gd name="T37" fmla="*/ 1 h 16"/>
                <a:gd name="T38" fmla="*/ 8 w 14"/>
                <a:gd name="T39" fmla="*/ 1 h 16"/>
                <a:gd name="T40" fmla="*/ 8 w 14"/>
                <a:gd name="T41" fmla="*/ 13 h 16"/>
                <a:gd name="T42" fmla="*/ 8 w 14"/>
                <a:gd name="T43" fmla="*/ 15 h 16"/>
                <a:gd name="T44" fmla="*/ 8 w 14"/>
                <a:gd name="T45" fmla="*/ 15 h 16"/>
                <a:gd name="T46" fmla="*/ 10 w 14"/>
                <a:gd name="T47" fmla="*/ 16 h 16"/>
                <a:gd name="T48" fmla="*/ 10 w 14"/>
                <a:gd name="T49" fmla="*/ 16 h 16"/>
                <a:gd name="T50" fmla="*/ 7 w 14"/>
                <a:gd name="T5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" h="16">
                  <a:moveTo>
                    <a:pt x="7" y="16"/>
                  </a:moveTo>
                  <a:cubicBezTo>
                    <a:pt x="6" y="16"/>
                    <a:pt x="5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5"/>
                    <a:pt x="6" y="15"/>
                    <a:pt x="6" y="15"/>
                  </a:cubicBezTo>
                  <a:cubicBezTo>
                    <a:pt x="6" y="14"/>
                    <a:pt x="6" y="14"/>
                    <a:pt x="6" y="13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2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8" y="14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9" y="16"/>
                    <a:pt x="8" y="16"/>
                    <a:pt x="7" y="1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99" name="Freeform 1119"/>
            <p:cNvSpPr>
              <a:spLocks noEditPoints="1"/>
            </p:cNvSpPr>
            <p:nvPr/>
          </p:nvSpPr>
          <p:spPr bwMode="auto">
            <a:xfrm>
              <a:off x="11255878" y="966912"/>
              <a:ext cx="73105" cy="88335"/>
            </a:xfrm>
            <a:custGeom>
              <a:avLst/>
              <a:gdLst>
                <a:gd name="T0" fmla="*/ 10 w 10"/>
                <a:gd name="T1" fmla="*/ 11 h 12"/>
                <a:gd name="T2" fmla="*/ 8 w 10"/>
                <a:gd name="T3" fmla="*/ 11 h 12"/>
                <a:gd name="T4" fmla="*/ 6 w 10"/>
                <a:gd name="T5" fmla="*/ 12 h 12"/>
                <a:gd name="T6" fmla="*/ 2 w 10"/>
                <a:gd name="T7" fmla="*/ 10 h 12"/>
                <a:gd name="T8" fmla="*/ 0 w 10"/>
                <a:gd name="T9" fmla="*/ 6 h 12"/>
                <a:gd name="T10" fmla="*/ 2 w 10"/>
                <a:gd name="T11" fmla="*/ 2 h 12"/>
                <a:gd name="T12" fmla="*/ 6 w 10"/>
                <a:gd name="T13" fmla="*/ 0 h 12"/>
                <a:gd name="T14" fmla="*/ 9 w 10"/>
                <a:gd name="T15" fmla="*/ 1 h 12"/>
                <a:gd name="T16" fmla="*/ 10 w 10"/>
                <a:gd name="T17" fmla="*/ 5 h 12"/>
                <a:gd name="T18" fmla="*/ 10 w 10"/>
                <a:gd name="T19" fmla="*/ 6 h 12"/>
                <a:gd name="T20" fmla="*/ 2 w 10"/>
                <a:gd name="T21" fmla="*/ 6 h 12"/>
                <a:gd name="T22" fmla="*/ 4 w 10"/>
                <a:gd name="T23" fmla="*/ 9 h 12"/>
                <a:gd name="T24" fmla="*/ 7 w 10"/>
                <a:gd name="T25" fmla="*/ 10 h 12"/>
                <a:gd name="T26" fmla="*/ 10 w 10"/>
                <a:gd name="T27" fmla="*/ 10 h 12"/>
                <a:gd name="T28" fmla="*/ 10 w 10"/>
                <a:gd name="T29" fmla="*/ 11 h 12"/>
                <a:gd name="T30" fmla="*/ 8 w 10"/>
                <a:gd name="T31" fmla="*/ 5 h 12"/>
                <a:gd name="T32" fmla="*/ 8 w 10"/>
                <a:gd name="T33" fmla="*/ 4 h 12"/>
                <a:gd name="T34" fmla="*/ 7 w 10"/>
                <a:gd name="T35" fmla="*/ 2 h 12"/>
                <a:gd name="T36" fmla="*/ 5 w 10"/>
                <a:gd name="T37" fmla="*/ 1 h 12"/>
                <a:gd name="T38" fmla="*/ 3 w 10"/>
                <a:gd name="T39" fmla="*/ 2 h 12"/>
                <a:gd name="T40" fmla="*/ 2 w 10"/>
                <a:gd name="T41" fmla="*/ 5 h 12"/>
                <a:gd name="T42" fmla="*/ 8 w 10"/>
                <a:gd name="T43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" h="12">
                  <a:moveTo>
                    <a:pt x="10" y="11"/>
                  </a:moveTo>
                  <a:cubicBezTo>
                    <a:pt x="9" y="11"/>
                    <a:pt x="9" y="11"/>
                    <a:pt x="8" y="11"/>
                  </a:cubicBezTo>
                  <a:cubicBezTo>
                    <a:pt x="7" y="12"/>
                    <a:pt x="6" y="12"/>
                    <a:pt x="6" y="12"/>
                  </a:cubicBezTo>
                  <a:cubicBezTo>
                    <a:pt x="4" y="12"/>
                    <a:pt x="3" y="11"/>
                    <a:pt x="2" y="10"/>
                  </a:cubicBezTo>
                  <a:cubicBezTo>
                    <a:pt x="1" y="9"/>
                    <a:pt x="0" y="8"/>
                    <a:pt x="0" y="6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8" y="1"/>
                    <a:pt x="9" y="1"/>
                  </a:cubicBezTo>
                  <a:cubicBezTo>
                    <a:pt x="10" y="2"/>
                    <a:pt x="10" y="3"/>
                    <a:pt x="10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3" y="8"/>
                    <a:pt x="4" y="9"/>
                  </a:cubicBezTo>
                  <a:cubicBezTo>
                    <a:pt x="4" y="10"/>
                    <a:pt x="6" y="10"/>
                    <a:pt x="7" y="10"/>
                  </a:cubicBezTo>
                  <a:cubicBezTo>
                    <a:pt x="8" y="10"/>
                    <a:pt x="9" y="10"/>
                    <a:pt x="10" y="10"/>
                  </a:cubicBezTo>
                  <a:lnTo>
                    <a:pt x="10" y="11"/>
                  </a:lnTo>
                  <a:close/>
                  <a:moveTo>
                    <a:pt x="8" y="5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7" y="2"/>
                    <a:pt x="7" y="2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3"/>
                    <a:pt x="3" y="4"/>
                    <a:pt x="2" y="5"/>
                  </a:cubicBezTo>
                  <a:lnTo>
                    <a:pt x="8" y="5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0" name="Freeform 1120"/>
            <p:cNvSpPr/>
            <p:nvPr/>
          </p:nvSpPr>
          <p:spPr bwMode="auto">
            <a:xfrm>
              <a:off x="11350306" y="966912"/>
              <a:ext cx="63967" cy="88335"/>
            </a:xfrm>
            <a:custGeom>
              <a:avLst/>
              <a:gdLst>
                <a:gd name="T0" fmla="*/ 9 w 9"/>
                <a:gd name="T1" fmla="*/ 11 h 12"/>
                <a:gd name="T2" fmla="*/ 7 w 9"/>
                <a:gd name="T3" fmla="*/ 11 h 12"/>
                <a:gd name="T4" fmla="*/ 5 w 9"/>
                <a:gd name="T5" fmla="*/ 12 h 12"/>
                <a:gd name="T6" fmla="*/ 1 w 9"/>
                <a:gd name="T7" fmla="*/ 10 h 12"/>
                <a:gd name="T8" fmla="*/ 0 w 9"/>
                <a:gd name="T9" fmla="*/ 6 h 12"/>
                <a:gd name="T10" fmla="*/ 1 w 9"/>
                <a:gd name="T11" fmla="*/ 2 h 12"/>
                <a:gd name="T12" fmla="*/ 6 w 9"/>
                <a:gd name="T13" fmla="*/ 0 h 12"/>
                <a:gd name="T14" fmla="*/ 9 w 9"/>
                <a:gd name="T15" fmla="*/ 1 h 12"/>
                <a:gd name="T16" fmla="*/ 8 w 9"/>
                <a:gd name="T17" fmla="*/ 4 h 12"/>
                <a:gd name="T18" fmla="*/ 8 w 9"/>
                <a:gd name="T19" fmla="*/ 4 h 12"/>
                <a:gd name="T20" fmla="*/ 7 w 9"/>
                <a:gd name="T21" fmla="*/ 1 h 12"/>
                <a:gd name="T22" fmla="*/ 6 w 9"/>
                <a:gd name="T23" fmla="*/ 1 h 12"/>
                <a:gd name="T24" fmla="*/ 3 w 9"/>
                <a:gd name="T25" fmla="*/ 2 h 12"/>
                <a:gd name="T26" fmla="*/ 2 w 9"/>
                <a:gd name="T27" fmla="*/ 6 h 12"/>
                <a:gd name="T28" fmla="*/ 3 w 9"/>
                <a:gd name="T29" fmla="*/ 9 h 12"/>
                <a:gd name="T30" fmla="*/ 7 w 9"/>
                <a:gd name="T31" fmla="*/ 10 h 12"/>
                <a:gd name="T32" fmla="*/ 9 w 9"/>
                <a:gd name="T33" fmla="*/ 10 h 12"/>
                <a:gd name="T34" fmla="*/ 9 w 9"/>
                <a:gd name="T3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12">
                  <a:moveTo>
                    <a:pt x="9" y="11"/>
                  </a:moveTo>
                  <a:cubicBezTo>
                    <a:pt x="9" y="11"/>
                    <a:pt x="8" y="11"/>
                    <a:pt x="7" y="11"/>
                  </a:cubicBezTo>
                  <a:cubicBezTo>
                    <a:pt x="7" y="12"/>
                    <a:pt x="6" y="12"/>
                    <a:pt x="5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6" y="0"/>
                  </a:cubicBezTo>
                  <a:cubicBezTo>
                    <a:pt x="7" y="0"/>
                    <a:pt x="8" y="0"/>
                    <a:pt x="9" y="1"/>
                  </a:cubicBezTo>
                  <a:cubicBezTo>
                    <a:pt x="9" y="2"/>
                    <a:pt x="9" y="3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3"/>
                    <a:pt x="2" y="4"/>
                    <a:pt x="2" y="6"/>
                  </a:cubicBezTo>
                  <a:cubicBezTo>
                    <a:pt x="2" y="7"/>
                    <a:pt x="2" y="8"/>
                    <a:pt x="3" y="9"/>
                  </a:cubicBezTo>
                  <a:cubicBezTo>
                    <a:pt x="4" y="10"/>
                    <a:pt x="5" y="10"/>
                    <a:pt x="7" y="10"/>
                  </a:cubicBezTo>
                  <a:cubicBezTo>
                    <a:pt x="7" y="10"/>
                    <a:pt x="8" y="10"/>
                    <a:pt x="9" y="10"/>
                  </a:cubicBezTo>
                  <a:lnTo>
                    <a:pt x="9" y="1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1" name="Freeform 1121"/>
            <p:cNvSpPr/>
            <p:nvPr/>
          </p:nvSpPr>
          <p:spPr bwMode="auto">
            <a:xfrm>
              <a:off x="11429503" y="921222"/>
              <a:ext cx="100519" cy="127934"/>
            </a:xfrm>
            <a:custGeom>
              <a:avLst/>
              <a:gdLst>
                <a:gd name="T0" fmla="*/ 0 w 14"/>
                <a:gd name="T1" fmla="*/ 0 h 17"/>
                <a:gd name="T2" fmla="*/ 4 w 14"/>
                <a:gd name="T3" fmla="*/ 0 h 17"/>
                <a:gd name="T4" fmla="*/ 4 w 14"/>
                <a:gd name="T5" fmla="*/ 0 h 17"/>
                <a:gd name="T6" fmla="*/ 4 w 14"/>
                <a:gd name="T7" fmla="*/ 3 h 17"/>
                <a:gd name="T8" fmla="*/ 4 w 14"/>
                <a:gd name="T9" fmla="*/ 7 h 17"/>
                <a:gd name="T10" fmla="*/ 8 w 14"/>
                <a:gd name="T11" fmla="*/ 6 h 17"/>
                <a:gd name="T12" fmla="*/ 11 w 14"/>
                <a:gd name="T13" fmla="*/ 7 h 17"/>
                <a:gd name="T14" fmla="*/ 12 w 14"/>
                <a:gd name="T15" fmla="*/ 10 h 17"/>
                <a:gd name="T16" fmla="*/ 12 w 14"/>
                <a:gd name="T17" fmla="*/ 14 h 17"/>
                <a:gd name="T18" fmla="*/ 12 w 14"/>
                <a:gd name="T19" fmla="*/ 16 h 17"/>
                <a:gd name="T20" fmla="*/ 12 w 14"/>
                <a:gd name="T21" fmla="*/ 17 h 17"/>
                <a:gd name="T22" fmla="*/ 13 w 14"/>
                <a:gd name="T23" fmla="*/ 17 h 17"/>
                <a:gd name="T24" fmla="*/ 14 w 14"/>
                <a:gd name="T25" fmla="*/ 17 h 17"/>
                <a:gd name="T26" fmla="*/ 11 w 14"/>
                <a:gd name="T27" fmla="*/ 17 h 17"/>
                <a:gd name="T28" fmla="*/ 8 w 14"/>
                <a:gd name="T29" fmla="*/ 17 h 17"/>
                <a:gd name="T30" fmla="*/ 8 w 14"/>
                <a:gd name="T31" fmla="*/ 17 h 17"/>
                <a:gd name="T32" fmla="*/ 9 w 14"/>
                <a:gd name="T33" fmla="*/ 17 h 17"/>
                <a:gd name="T34" fmla="*/ 10 w 14"/>
                <a:gd name="T35" fmla="*/ 16 h 17"/>
                <a:gd name="T36" fmla="*/ 10 w 14"/>
                <a:gd name="T37" fmla="*/ 15 h 17"/>
                <a:gd name="T38" fmla="*/ 10 w 14"/>
                <a:gd name="T39" fmla="*/ 10 h 17"/>
                <a:gd name="T40" fmla="*/ 9 w 14"/>
                <a:gd name="T41" fmla="*/ 8 h 17"/>
                <a:gd name="T42" fmla="*/ 7 w 14"/>
                <a:gd name="T43" fmla="*/ 8 h 17"/>
                <a:gd name="T44" fmla="*/ 4 w 14"/>
                <a:gd name="T45" fmla="*/ 8 h 17"/>
                <a:gd name="T46" fmla="*/ 4 w 14"/>
                <a:gd name="T47" fmla="*/ 13 h 17"/>
                <a:gd name="T48" fmla="*/ 4 w 14"/>
                <a:gd name="T49" fmla="*/ 16 h 17"/>
                <a:gd name="T50" fmla="*/ 5 w 14"/>
                <a:gd name="T51" fmla="*/ 17 h 17"/>
                <a:gd name="T52" fmla="*/ 6 w 14"/>
                <a:gd name="T53" fmla="*/ 17 h 17"/>
                <a:gd name="T54" fmla="*/ 6 w 14"/>
                <a:gd name="T55" fmla="*/ 17 h 17"/>
                <a:gd name="T56" fmla="*/ 3 w 14"/>
                <a:gd name="T57" fmla="*/ 17 h 17"/>
                <a:gd name="T58" fmla="*/ 1 w 14"/>
                <a:gd name="T59" fmla="*/ 17 h 17"/>
                <a:gd name="T60" fmla="*/ 0 w 14"/>
                <a:gd name="T61" fmla="*/ 17 h 17"/>
                <a:gd name="T62" fmla="*/ 2 w 14"/>
                <a:gd name="T63" fmla="*/ 17 h 17"/>
                <a:gd name="T64" fmla="*/ 2 w 14"/>
                <a:gd name="T65" fmla="*/ 16 h 17"/>
                <a:gd name="T66" fmla="*/ 2 w 14"/>
                <a:gd name="T67" fmla="*/ 13 h 17"/>
                <a:gd name="T68" fmla="*/ 2 w 14"/>
                <a:gd name="T69" fmla="*/ 8 h 17"/>
                <a:gd name="T70" fmla="*/ 2 w 14"/>
                <a:gd name="T71" fmla="*/ 4 h 17"/>
                <a:gd name="T72" fmla="*/ 2 w 14"/>
                <a:gd name="T73" fmla="*/ 1 h 17"/>
                <a:gd name="T74" fmla="*/ 1 w 14"/>
                <a:gd name="T75" fmla="*/ 1 h 17"/>
                <a:gd name="T76" fmla="*/ 0 w 14"/>
                <a:gd name="T7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" h="17">
                  <a:moveTo>
                    <a:pt x="0" y="0"/>
                  </a:moveTo>
                  <a:cubicBezTo>
                    <a:pt x="2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1"/>
                    <a:pt x="4" y="3"/>
                  </a:cubicBezTo>
                  <a:cubicBezTo>
                    <a:pt x="4" y="4"/>
                    <a:pt x="4" y="6"/>
                    <a:pt x="4" y="7"/>
                  </a:cubicBezTo>
                  <a:cubicBezTo>
                    <a:pt x="6" y="7"/>
                    <a:pt x="7" y="6"/>
                    <a:pt x="8" y="6"/>
                  </a:cubicBezTo>
                  <a:cubicBezTo>
                    <a:pt x="9" y="6"/>
                    <a:pt x="10" y="6"/>
                    <a:pt x="11" y="7"/>
                  </a:cubicBezTo>
                  <a:cubicBezTo>
                    <a:pt x="11" y="8"/>
                    <a:pt x="12" y="9"/>
                    <a:pt x="12" y="10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5"/>
                    <a:pt x="12" y="16"/>
                    <a:pt x="12" y="16"/>
                  </a:cubicBezTo>
                  <a:cubicBezTo>
                    <a:pt x="12" y="16"/>
                    <a:pt x="12" y="16"/>
                    <a:pt x="12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2" y="17"/>
                    <a:pt x="12" y="17"/>
                    <a:pt x="11" y="17"/>
                  </a:cubicBezTo>
                  <a:cubicBezTo>
                    <a:pt x="10" y="17"/>
                    <a:pt x="9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10" y="16"/>
                    <a:pt x="10" y="16"/>
                  </a:cubicBezTo>
                  <a:cubicBezTo>
                    <a:pt x="10" y="16"/>
                    <a:pt x="10" y="16"/>
                    <a:pt x="10" y="15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9"/>
                    <a:pt x="9" y="9"/>
                    <a:pt x="9" y="8"/>
                  </a:cubicBezTo>
                  <a:cubicBezTo>
                    <a:pt x="8" y="8"/>
                    <a:pt x="8" y="8"/>
                    <a:pt x="7" y="8"/>
                  </a:cubicBezTo>
                  <a:cubicBezTo>
                    <a:pt x="6" y="8"/>
                    <a:pt x="5" y="8"/>
                    <a:pt x="4" y="8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6"/>
                  </a:cubicBezTo>
                  <a:cubicBezTo>
                    <a:pt x="4" y="16"/>
                    <a:pt x="5" y="17"/>
                    <a:pt x="5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5" y="17"/>
                    <a:pt x="4" y="17"/>
                    <a:pt x="3" y="17"/>
                  </a:cubicBezTo>
                  <a:cubicBezTo>
                    <a:pt x="3" y="17"/>
                    <a:pt x="2" y="17"/>
                    <a:pt x="1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6"/>
                    <a:pt x="2" y="16"/>
                  </a:cubicBezTo>
                  <a:cubicBezTo>
                    <a:pt x="2" y="15"/>
                    <a:pt x="2" y="14"/>
                    <a:pt x="2" y="1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7"/>
                    <a:pt x="2" y="5"/>
                    <a:pt x="2" y="4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2" name="Freeform 1122"/>
            <p:cNvSpPr/>
            <p:nvPr/>
          </p:nvSpPr>
          <p:spPr bwMode="auto">
            <a:xfrm>
              <a:off x="11545252" y="966912"/>
              <a:ext cx="94427" cy="82243"/>
            </a:xfrm>
            <a:custGeom>
              <a:avLst/>
              <a:gdLst>
                <a:gd name="T0" fmla="*/ 0 w 13"/>
                <a:gd name="T1" fmla="*/ 1 h 11"/>
                <a:gd name="T2" fmla="*/ 3 w 13"/>
                <a:gd name="T3" fmla="*/ 0 h 11"/>
                <a:gd name="T4" fmla="*/ 3 w 13"/>
                <a:gd name="T5" fmla="*/ 0 h 11"/>
                <a:gd name="T6" fmla="*/ 3 w 13"/>
                <a:gd name="T7" fmla="*/ 2 h 11"/>
                <a:gd name="T8" fmla="*/ 7 w 13"/>
                <a:gd name="T9" fmla="*/ 0 h 11"/>
                <a:gd name="T10" fmla="*/ 10 w 13"/>
                <a:gd name="T11" fmla="*/ 1 h 11"/>
                <a:gd name="T12" fmla="*/ 11 w 13"/>
                <a:gd name="T13" fmla="*/ 4 h 11"/>
                <a:gd name="T14" fmla="*/ 11 w 13"/>
                <a:gd name="T15" fmla="*/ 8 h 11"/>
                <a:gd name="T16" fmla="*/ 11 w 13"/>
                <a:gd name="T17" fmla="*/ 10 h 11"/>
                <a:gd name="T18" fmla="*/ 11 w 13"/>
                <a:gd name="T19" fmla="*/ 11 h 11"/>
                <a:gd name="T20" fmla="*/ 13 w 13"/>
                <a:gd name="T21" fmla="*/ 11 h 11"/>
                <a:gd name="T22" fmla="*/ 13 w 13"/>
                <a:gd name="T23" fmla="*/ 11 h 11"/>
                <a:gd name="T24" fmla="*/ 10 w 13"/>
                <a:gd name="T25" fmla="*/ 11 h 11"/>
                <a:gd name="T26" fmla="*/ 7 w 13"/>
                <a:gd name="T27" fmla="*/ 11 h 11"/>
                <a:gd name="T28" fmla="*/ 7 w 13"/>
                <a:gd name="T29" fmla="*/ 11 h 11"/>
                <a:gd name="T30" fmla="*/ 8 w 13"/>
                <a:gd name="T31" fmla="*/ 11 h 11"/>
                <a:gd name="T32" fmla="*/ 9 w 13"/>
                <a:gd name="T33" fmla="*/ 10 h 11"/>
                <a:gd name="T34" fmla="*/ 9 w 13"/>
                <a:gd name="T35" fmla="*/ 9 h 11"/>
                <a:gd name="T36" fmla="*/ 9 w 13"/>
                <a:gd name="T37" fmla="*/ 4 h 11"/>
                <a:gd name="T38" fmla="*/ 8 w 13"/>
                <a:gd name="T39" fmla="*/ 2 h 11"/>
                <a:gd name="T40" fmla="*/ 6 w 13"/>
                <a:gd name="T41" fmla="*/ 2 h 11"/>
                <a:gd name="T42" fmla="*/ 3 w 13"/>
                <a:gd name="T43" fmla="*/ 2 h 11"/>
                <a:gd name="T44" fmla="*/ 3 w 13"/>
                <a:gd name="T45" fmla="*/ 7 h 11"/>
                <a:gd name="T46" fmla="*/ 4 w 13"/>
                <a:gd name="T47" fmla="*/ 10 h 11"/>
                <a:gd name="T48" fmla="*/ 4 w 13"/>
                <a:gd name="T49" fmla="*/ 11 h 11"/>
                <a:gd name="T50" fmla="*/ 5 w 13"/>
                <a:gd name="T51" fmla="*/ 11 h 11"/>
                <a:gd name="T52" fmla="*/ 5 w 13"/>
                <a:gd name="T53" fmla="*/ 11 h 11"/>
                <a:gd name="T54" fmla="*/ 2 w 13"/>
                <a:gd name="T55" fmla="*/ 11 h 11"/>
                <a:gd name="T56" fmla="*/ 0 w 13"/>
                <a:gd name="T57" fmla="*/ 11 h 11"/>
                <a:gd name="T58" fmla="*/ 0 w 13"/>
                <a:gd name="T59" fmla="*/ 11 h 11"/>
                <a:gd name="T60" fmla="*/ 1 w 13"/>
                <a:gd name="T61" fmla="*/ 11 h 11"/>
                <a:gd name="T62" fmla="*/ 1 w 13"/>
                <a:gd name="T63" fmla="*/ 10 h 11"/>
                <a:gd name="T64" fmla="*/ 1 w 13"/>
                <a:gd name="T65" fmla="*/ 9 h 11"/>
                <a:gd name="T66" fmla="*/ 1 w 13"/>
                <a:gd name="T67" fmla="*/ 5 h 11"/>
                <a:gd name="T68" fmla="*/ 1 w 13"/>
                <a:gd name="T69" fmla="*/ 2 h 11"/>
                <a:gd name="T70" fmla="*/ 0 w 13"/>
                <a:gd name="T7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1"/>
                  </a:moveTo>
                  <a:cubicBezTo>
                    <a:pt x="1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5" y="1"/>
                    <a:pt x="6" y="0"/>
                    <a:pt x="7" y="0"/>
                  </a:cubicBezTo>
                  <a:cubicBezTo>
                    <a:pt x="8" y="0"/>
                    <a:pt x="9" y="0"/>
                    <a:pt x="10" y="1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1" y="10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0" y="11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0"/>
                    <a:pt x="9" y="10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8" y="3"/>
                    <a:pt x="8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5" y="2"/>
                    <a:pt x="4" y="2"/>
                    <a:pt x="3" y="2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8"/>
                    <a:pt x="4" y="9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1"/>
                    <a:pt x="3" y="11"/>
                    <a:pt x="2" y="11"/>
                  </a:cubicBezTo>
                  <a:cubicBezTo>
                    <a:pt x="2" y="11"/>
                    <a:pt x="1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3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3" name="Freeform 1123"/>
            <p:cNvSpPr>
              <a:spLocks noEditPoints="1"/>
            </p:cNvSpPr>
            <p:nvPr/>
          </p:nvSpPr>
          <p:spPr bwMode="auto">
            <a:xfrm>
              <a:off x="11654910" y="966912"/>
              <a:ext cx="79197" cy="88335"/>
            </a:xfrm>
            <a:custGeom>
              <a:avLst/>
              <a:gdLst>
                <a:gd name="T0" fmla="*/ 11 w 11"/>
                <a:gd name="T1" fmla="*/ 6 h 12"/>
                <a:gd name="T2" fmla="*/ 10 w 11"/>
                <a:gd name="T3" fmla="*/ 10 h 12"/>
                <a:gd name="T4" fmla="*/ 5 w 11"/>
                <a:gd name="T5" fmla="*/ 12 h 12"/>
                <a:gd name="T6" fmla="*/ 1 w 11"/>
                <a:gd name="T7" fmla="*/ 10 h 12"/>
                <a:gd name="T8" fmla="*/ 0 w 11"/>
                <a:gd name="T9" fmla="*/ 6 h 12"/>
                <a:gd name="T10" fmla="*/ 2 w 11"/>
                <a:gd name="T11" fmla="*/ 2 h 12"/>
                <a:gd name="T12" fmla="*/ 6 w 11"/>
                <a:gd name="T13" fmla="*/ 0 h 12"/>
                <a:gd name="T14" fmla="*/ 10 w 11"/>
                <a:gd name="T15" fmla="*/ 2 h 12"/>
                <a:gd name="T16" fmla="*/ 11 w 11"/>
                <a:gd name="T17" fmla="*/ 6 h 12"/>
                <a:gd name="T18" fmla="*/ 2 w 11"/>
                <a:gd name="T19" fmla="*/ 6 h 12"/>
                <a:gd name="T20" fmla="*/ 3 w 11"/>
                <a:gd name="T21" fmla="*/ 9 h 12"/>
                <a:gd name="T22" fmla="*/ 6 w 11"/>
                <a:gd name="T23" fmla="*/ 11 h 12"/>
                <a:gd name="T24" fmla="*/ 8 w 11"/>
                <a:gd name="T25" fmla="*/ 10 h 12"/>
                <a:gd name="T26" fmla="*/ 9 w 11"/>
                <a:gd name="T27" fmla="*/ 6 h 12"/>
                <a:gd name="T28" fmla="*/ 8 w 11"/>
                <a:gd name="T29" fmla="*/ 2 h 12"/>
                <a:gd name="T30" fmla="*/ 6 w 11"/>
                <a:gd name="T31" fmla="*/ 1 h 12"/>
                <a:gd name="T32" fmla="*/ 3 w 11"/>
                <a:gd name="T33" fmla="*/ 2 h 12"/>
                <a:gd name="T34" fmla="*/ 2 w 11"/>
                <a:gd name="T3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cubicBezTo>
                    <a:pt x="11" y="8"/>
                    <a:pt x="11" y="9"/>
                    <a:pt x="10" y="10"/>
                  </a:cubicBezTo>
                  <a:cubicBezTo>
                    <a:pt x="9" y="11"/>
                    <a:pt x="7" y="12"/>
                    <a:pt x="5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7" y="0"/>
                    <a:pt x="9" y="1"/>
                    <a:pt x="10" y="2"/>
                  </a:cubicBezTo>
                  <a:cubicBezTo>
                    <a:pt x="11" y="3"/>
                    <a:pt x="11" y="4"/>
                    <a:pt x="11" y="6"/>
                  </a:cubicBezTo>
                  <a:close/>
                  <a:moveTo>
                    <a:pt x="2" y="6"/>
                  </a:moveTo>
                  <a:cubicBezTo>
                    <a:pt x="2" y="7"/>
                    <a:pt x="3" y="8"/>
                    <a:pt x="3" y="9"/>
                  </a:cubicBezTo>
                  <a:cubicBezTo>
                    <a:pt x="4" y="10"/>
                    <a:pt x="5" y="11"/>
                    <a:pt x="6" y="11"/>
                  </a:cubicBezTo>
                  <a:cubicBezTo>
                    <a:pt x="7" y="11"/>
                    <a:pt x="7" y="10"/>
                    <a:pt x="8" y="10"/>
                  </a:cubicBezTo>
                  <a:cubicBezTo>
                    <a:pt x="9" y="9"/>
                    <a:pt x="9" y="8"/>
                    <a:pt x="9" y="6"/>
                  </a:cubicBezTo>
                  <a:cubicBezTo>
                    <a:pt x="9" y="4"/>
                    <a:pt x="9" y="3"/>
                    <a:pt x="8" y="2"/>
                  </a:cubicBezTo>
                  <a:cubicBezTo>
                    <a:pt x="7" y="2"/>
                    <a:pt x="7" y="1"/>
                    <a:pt x="6" y="1"/>
                  </a:cubicBezTo>
                  <a:cubicBezTo>
                    <a:pt x="5" y="1"/>
                    <a:pt x="4" y="1"/>
                    <a:pt x="3" y="2"/>
                  </a:cubicBezTo>
                  <a:cubicBezTo>
                    <a:pt x="3" y="3"/>
                    <a:pt x="2" y="4"/>
                    <a:pt x="2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4" name="Freeform 1124"/>
            <p:cNvSpPr/>
            <p:nvPr/>
          </p:nvSpPr>
          <p:spPr bwMode="auto">
            <a:xfrm>
              <a:off x="11755429" y="921222"/>
              <a:ext cx="36553" cy="127934"/>
            </a:xfrm>
            <a:custGeom>
              <a:avLst/>
              <a:gdLst>
                <a:gd name="T0" fmla="*/ 0 w 5"/>
                <a:gd name="T1" fmla="*/ 1 h 17"/>
                <a:gd name="T2" fmla="*/ 0 w 5"/>
                <a:gd name="T3" fmla="*/ 0 h 17"/>
                <a:gd name="T4" fmla="*/ 4 w 5"/>
                <a:gd name="T5" fmla="*/ 0 h 17"/>
                <a:gd name="T6" fmla="*/ 4 w 5"/>
                <a:gd name="T7" fmla="*/ 0 h 17"/>
                <a:gd name="T8" fmla="*/ 4 w 5"/>
                <a:gd name="T9" fmla="*/ 5 h 17"/>
                <a:gd name="T10" fmla="*/ 4 w 5"/>
                <a:gd name="T11" fmla="*/ 13 h 17"/>
                <a:gd name="T12" fmla="*/ 4 w 5"/>
                <a:gd name="T13" fmla="*/ 16 h 17"/>
                <a:gd name="T14" fmla="*/ 4 w 5"/>
                <a:gd name="T15" fmla="*/ 17 h 17"/>
                <a:gd name="T16" fmla="*/ 5 w 5"/>
                <a:gd name="T17" fmla="*/ 17 h 17"/>
                <a:gd name="T18" fmla="*/ 5 w 5"/>
                <a:gd name="T19" fmla="*/ 17 h 17"/>
                <a:gd name="T20" fmla="*/ 3 w 5"/>
                <a:gd name="T21" fmla="*/ 17 h 17"/>
                <a:gd name="T22" fmla="*/ 0 w 5"/>
                <a:gd name="T23" fmla="*/ 17 h 17"/>
                <a:gd name="T24" fmla="*/ 0 w 5"/>
                <a:gd name="T25" fmla="*/ 17 h 17"/>
                <a:gd name="T26" fmla="*/ 1 w 5"/>
                <a:gd name="T27" fmla="*/ 17 h 17"/>
                <a:gd name="T28" fmla="*/ 1 w 5"/>
                <a:gd name="T29" fmla="*/ 16 h 17"/>
                <a:gd name="T30" fmla="*/ 1 w 5"/>
                <a:gd name="T31" fmla="*/ 13 h 17"/>
                <a:gd name="T32" fmla="*/ 1 w 5"/>
                <a:gd name="T33" fmla="*/ 8 h 17"/>
                <a:gd name="T34" fmla="*/ 1 w 5"/>
                <a:gd name="T35" fmla="*/ 1 h 17"/>
                <a:gd name="T36" fmla="*/ 0 w 5"/>
                <a:gd name="T37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17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3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5"/>
                    <a:pt x="4" y="16"/>
                  </a:cubicBezTo>
                  <a:cubicBezTo>
                    <a:pt x="4" y="16"/>
                    <a:pt x="4" y="17"/>
                    <a:pt x="4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4" y="17"/>
                    <a:pt x="3" y="17"/>
                    <a:pt x="3" y="17"/>
                  </a:cubicBezTo>
                  <a:cubicBezTo>
                    <a:pt x="2" y="17"/>
                    <a:pt x="1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cubicBezTo>
                    <a:pt x="1" y="15"/>
                    <a:pt x="1" y="14"/>
                    <a:pt x="1" y="13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5"/>
                    <a:pt x="1" y="3"/>
                    <a:pt x="1" y="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5" name="Freeform 1125"/>
            <p:cNvSpPr>
              <a:spLocks noEditPoints="1"/>
            </p:cNvSpPr>
            <p:nvPr/>
          </p:nvSpPr>
          <p:spPr bwMode="auto">
            <a:xfrm>
              <a:off x="11813304" y="966912"/>
              <a:ext cx="79197" cy="88335"/>
            </a:xfrm>
            <a:custGeom>
              <a:avLst/>
              <a:gdLst>
                <a:gd name="T0" fmla="*/ 11 w 11"/>
                <a:gd name="T1" fmla="*/ 6 h 12"/>
                <a:gd name="T2" fmla="*/ 9 w 11"/>
                <a:gd name="T3" fmla="*/ 10 h 12"/>
                <a:gd name="T4" fmla="*/ 5 w 11"/>
                <a:gd name="T5" fmla="*/ 12 h 12"/>
                <a:gd name="T6" fmla="*/ 1 w 11"/>
                <a:gd name="T7" fmla="*/ 10 h 12"/>
                <a:gd name="T8" fmla="*/ 0 w 11"/>
                <a:gd name="T9" fmla="*/ 6 h 12"/>
                <a:gd name="T10" fmla="*/ 1 w 11"/>
                <a:gd name="T11" fmla="*/ 2 h 12"/>
                <a:gd name="T12" fmla="*/ 6 w 11"/>
                <a:gd name="T13" fmla="*/ 0 h 12"/>
                <a:gd name="T14" fmla="*/ 10 w 11"/>
                <a:gd name="T15" fmla="*/ 2 h 12"/>
                <a:gd name="T16" fmla="*/ 11 w 11"/>
                <a:gd name="T17" fmla="*/ 6 h 12"/>
                <a:gd name="T18" fmla="*/ 2 w 11"/>
                <a:gd name="T19" fmla="*/ 6 h 12"/>
                <a:gd name="T20" fmla="*/ 3 w 11"/>
                <a:gd name="T21" fmla="*/ 9 h 12"/>
                <a:gd name="T22" fmla="*/ 6 w 11"/>
                <a:gd name="T23" fmla="*/ 11 h 12"/>
                <a:gd name="T24" fmla="*/ 8 w 11"/>
                <a:gd name="T25" fmla="*/ 10 h 12"/>
                <a:gd name="T26" fmla="*/ 9 w 11"/>
                <a:gd name="T27" fmla="*/ 6 h 12"/>
                <a:gd name="T28" fmla="*/ 8 w 11"/>
                <a:gd name="T29" fmla="*/ 2 h 12"/>
                <a:gd name="T30" fmla="*/ 5 w 11"/>
                <a:gd name="T31" fmla="*/ 1 h 12"/>
                <a:gd name="T32" fmla="*/ 3 w 11"/>
                <a:gd name="T33" fmla="*/ 2 h 12"/>
                <a:gd name="T34" fmla="*/ 2 w 11"/>
                <a:gd name="T3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cubicBezTo>
                    <a:pt x="11" y="8"/>
                    <a:pt x="11" y="9"/>
                    <a:pt x="9" y="10"/>
                  </a:cubicBezTo>
                  <a:cubicBezTo>
                    <a:pt x="8" y="11"/>
                    <a:pt x="7" y="12"/>
                    <a:pt x="5" y="12"/>
                  </a:cubicBezTo>
                  <a:cubicBezTo>
                    <a:pt x="4" y="12"/>
                    <a:pt x="2" y="11"/>
                    <a:pt x="1" y="10"/>
                  </a:cubicBezTo>
                  <a:cubicBezTo>
                    <a:pt x="0" y="9"/>
                    <a:pt x="0" y="8"/>
                    <a:pt x="0" y="6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6" y="0"/>
                  </a:cubicBezTo>
                  <a:cubicBezTo>
                    <a:pt x="7" y="0"/>
                    <a:pt x="9" y="1"/>
                    <a:pt x="10" y="2"/>
                  </a:cubicBezTo>
                  <a:cubicBezTo>
                    <a:pt x="11" y="3"/>
                    <a:pt x="11" y="4"/>
                    <a:pt x="11" y="6"/>
                  </a:cubicBezTo>
                  <a:close/>
                  <a:moveTo>
                    <a:pt x="2" y="6"/>
                  </a:moveTo>
                  <a:cubicBezTo>
                    <a:pt x="2" y="7"/>
                    <a:pt x="3" y="8"/>
                    <a:pt x="3" y="9"/>
                  </a:cubicBezTo>
                  <a:cubicBezTo>
                    <a:pt x="4" y="10"/>
                    <a:pt x="4" y="11"/>
                    <a:pt x="6" y="11"/>
                  </a:cubicBezTo>
                  <a:cubicBezTo>
                    <a:pt x="7" y="11"/>
                    <a:pt x="7" y="10"/>
                    <a:pt x="8" y="10"/>
                  </a:cubicBezTo>
                  <a:cubicBezTo>
                    <a:pt x="8" y="9"/>
                    <a:pt x="9" y="8"/>
                    <a:pt x="9" y="6"/>
                  </a:cubicBezTo>
                  <a:cubicBezTo>
                    <a:pt x="9" y="4"/>
                    <a:pt x="8" y="3"/>
                    <a:pt x="8" y="2"/>
                  </a:cubicBezTo>
                  <a:cubicBezTo>
                    <a:pt x="7" y="2"/>
                    <a:pt x="6" y="1"/>
                    <a:pt x="5" y="1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3"/>
                    <a:pt x="2" y="4"/>
                    <a:pt x="2" y="6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6" name="Freeform 1126"/>
            <p:cNvSpPr>
              <a:spLocks noEditPoints="1"/>
            </p:cNvSpPr>
            <p:nvPr/>
          </p:nvSpPr>
          <p:spPr bwMode="auto">
            <a:xfrm>
              <a:off x="11913824" y="966912"/>
              <a:ext cx="79197" cy="124888"/>
            </a:xfrm>
            <a:custGeom>
              <a:avLst/>
              <a:gdLst>
                <a:gd name="T0" fmla="*/ 9 w 11"/>
                <a:gd name="T1" fmla="*/ 2 h 17"/>
                <a:gd name="T2" fmla="*/ 10 w 11"/>
                <a:gd name="T3" fmla="*/ 4 h 17"/>
                <a:gd name="T4" fmla="*/ 8 w 11"/>
                <a:gd name="T5" fmla="*/ 7 h 17"/>
                <a:gd name="T6" fmla="*/ 5 w 11"/>
                <a:gd name="T7" fmla="*/ 8 h 17"/>
                <a:gd name="T8" fmla="*/ 3 w 11"/>
                <a:gd name="T9" fmla="*/ 8 h 17"/>
                <a:gd name="T10" fmla="*/ 2 w 11"/>
                <a:gd name="T11" fmla="*/ 9 h 17"/>
                <a:gd name="T12" fmla="*/ 3 w 11"/>
                <a:gd name="T13" fmla="*/ 10 h 17"/>
                <a:gd name="T14" fmla="*/ 4 w 11"/>
                <a:gd name="T15" fmla="*/ 10 h 17"/>
                <a:gd name="T16" fmla="*/ 5 w 11"/>
                <a:gd name="T17" fmla="*/ 10 h 17"/>
                <a:gd name="T18" fmla="*/ 7 w 11"/>
                <a:gd name="T19" fmla="*/ 10 h 17"/>
                <a:gd name="T20" fmla="*/ 10 w 11"/>
                <a:gd name="T21" fmla="*/ 11 h 17"/>
                <a:gd name="T22" fmla="*/ 11 w 11"/>
                <a:gd name="T23" fmla="*/ 13 h 17"/>
                <a:gd name="T24" fmla="*/ 9 w 11"/>
                <a:gd name="T25" fmla="*/ 16 h 17"/>
                <a:gd name="T26" fmla="*/ 4 w 11"/>
                <a:gd name="T27" fmla="*/ 17 h 17"/>
                <a:gd name="T28" fmla="*/ 1 w 11"/>
                <a:gd name="T29" fmla="*/ 17 h 17"/>
                <a:gd name="T30" fmla="*/ 0 w 11"/>
                <a:gd name="T31" fmla="*/ 15 h 17"/>
                <a:gd name="T32" fmla="*/ 2 w 11"/>
                <a:gd name="T33" fmla="*/ 12 h 17"/>
                <a:gd name="T34" fmla="*/ 0 w 11"/>
                <a:gd name="T35" fmla="*/ 11 h 17"/>
                <a:gd name="T36" fmla="*/ 2 w 11"/>
                <a:gd name="T37" fmla="*/ 8 h 17"/>
                <a:gd name="T38" fmla="*/ 0 w 11"/>
                <a:gd name="T39" fmla="*/ 4 h 17"/>
                <a:gd name="T40" fmla="*/ 2 w 11"/>
                <a:gd name="T41" fmla="*/ 1 h 17"/>
                <a:gd name="T42" fmla="*/ 5 w 11"/>
                <a:gd name="T43" fmla="*/ 0 h 17"/>
                <a:gd name="T44" fmla="*/ 7 w 11"/>
                <a:gd name="T45" fmla="*/ 0 h 17"/>
                <a:gd name="T46" fmla="*/ 8 w 11"/>
                <a:gd name="T47" fmla="*/ 0 h 17"/>
                <a:gd name="T48" fmla="*/ 11 w 11"/>
                <a:gd name="T49" fmla="*/ 0 h 17"/>
                <a:gd name="T50" fmla="*/ 11 w 11"/>
                <a:gd name="T51" fmla="*/ 1 h 17"/>
                <a:gd name="T52" fmla="*/ 9 w 11"/>
                <a:gd name="T53" fmla="*/ 2 h 17"/>
                <a:gd name="T54" fmla="*/ 2 w 11"/>
                <a:gd name="T55" fmla="*/ 12 h 17"/>
                <a:gd name="T56" fmla="*/ 1 w 11"/>
                <a:gd name="T57" fmla="*/ 14 h 17"/>
                <a:gd name="T58" fmla="*/ 2 w 11"/>
                <a:gd name="T59" fmla="*/ 16 h 17"/>
                <a:gd name="T60" fmla="*/ 5 w 11"/>
                <a:gd name="T61" fmla="*/ 16 h 17"/>
                <a:gd name="T62" fmla="*/ 8 w 11"/>
                <a:gd name="T63" fmla="*/ 16 h 17"/>
                <a:gd name="T64" fmla="*/ 9 w 11"/>
                <a:gd name="T65" fmla="*/ 13 h 17"/>
                <a:gd name="T66" fmla="*/ 8 w 11"/>
                <a:gd name="T67" fmla="*/ 12 h 17"/>
                <a:gd name="T68" fmla="*/ 6 w 11"/>
                <a:gd name="T69" fmla="*/ 12 h 17"/>
                <a:gd name="T70" fmla="*/ 5 w 11"/>
                <a:gd name="T71" fmla="*/ 12 h 17"/>
                <a:gd name="T72" fmla="*/ 3 w 11"/>
                <a:gd name="T73" fmla="*/ 12 h 17"/>
                <a:gd name="T74" fmla="*/ 2 w 11"/>
                <a:gd name="T75" fmla="*/ 12 h 17"/>
                <a:gd name="T76" fmla="*/ 3 w 11"/>
                <a:gd name="T77" fmla="*/ 4 h 17"/>
                <a:gd name="T78" fmla="*/ 3 w 11"/>
                <a:gd name="T79" fmla="*/ 6 h 17"/>
                <a:gd name="T80" fmla="*/ 5 w 11"/>
                <a:gd name="T81" fmla="*/ 7 h 17"/>
                <a:gd name="T82" fmla="*/ 7 w 11"/>
                <a:gd name="T83" fmla="*/ 6 h 17"/>
                <a:gd name="T84" fmla="*/ 7 w 11"/>
                <a:gd name="T85" fmla="*/ 4 h 17"/>
                <a:gd name="T86" fmla="*/ 7 w 11"/>
                <a:gd name="T87" fmla="*/ 2 h 17"/>
                <a:gd name="T88" fmla="*/ 5 w 11"/>
                <a:gd name="T89" fmla="*/ 1 h 17"/>
                <a:gd name="T90" fmla="*/ 3 w 11"/>
                <a:gd name="T91" fmla="*/ 2 h 17"/>
                <a:gd name="T92" fmla="*/ 3 w 11"/>
                <a:gd name="T9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" h="17">
                  <a:moveTo>
                    <a:pt x="9" y="2"/>
                  </a:moveTo>
                  <a:cubicBezTo>
                    <a:pt x="9" y="2"/>
                    <a:pt x="10" y="3"/>
                    <a:pt x="10" y="4"/>
                  </a:cubicBezTo>
                  <a:cubicBezTo>
                    <a:pt x="10" y="5"/>
                    <a:pt x="9" y="6"/>
                    <a:pt x="8" y="7"/>
                  </a:cubicBezTo>
                  <a:cubicBezTo>
                    <a:pt x="7" y="8"/>
                    <a:pt x="6" y="8"/>
                    <a:pt x="5" y="8"/>
                  </a:cubicBezTo>
                  <a:cubicBezTo>
                    <a:pt x="4" y="8"/>
                    <a:pt x="3" y="8"/>
                    <a:pt x="3" y="8"/>
                  </a:cubicBezTo>
                  <a:cubicBezTo>
                    <a:pt x="2" y="8"/>
                    <a:pt x="2" y="9"/>
                    <a:pt x="2" y="9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10"/>
                    <a:pt x="3" y="10"/>
                    <a:pt x="4" y="10"/>
                  </a:cubicBezTo>
                  <a:cubicBezTo>
                    <a:pt x="4" y="10"/>
                    <a:pt x="5" y="10"/>
                    <a:pt x="5" y="10"/>
                  </a:cubicBezTo>
                  <a:cubicBezTo>
                    <a:pt x="6" y="10"/>
                    <a:pt x="6" y="10"/>
                    <a:pt x="7" y="10"/>
                  </a:cubicBezTo>
                  <a:cubicBezTo>
                    <a:pt x="8" y="10"/>
                    <a:pt x="9" y="10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5"/>
                    <a:pt x="9" y="16"/>
                  </a:cubicBezTo>
                  <a:cubicBezTo>
                    <a:pt x="8" y="17"/>
                    <a:pt x="6" y="17"/>
                    <a:pt x="4" y="17"/>
                  </a:cubicBezTo>
                  <a:cubicBezTo>
                    <a:pt x="3" y="17"/>
                    <a:pt x="2" y="17"/>
                    <a:pt x="1" y="17"/>
                  </a:cubicBezTo>
                  <a:cubicBezTo>
                    <a:pt x="0" y="16"/>
                    <a:pt x="0" y="16"/>
                    <a:pt x="0" y="15"/>
                  </a:cubicBezTo>
                  <a:cubicBezTo>
                    <a:pt x="0" y="14"/>
                    <a:pt x="0" y="13"/>
                    <a:pt x="2" y="12"/>
                  </a:cubicBezTo>
                  <a:cubicBezTo>
                    <a:pt x="1" y="11"/>
                    <a:pt x="0" y="11"/>
                    <a:pt x="0" y="11"/>
                  </a:cubicBezTo>
                  <a:cubicBezTo>
                    <a:pt x="0" y="10"/>
                    <a:pt x="1" y="9"/>
                    <a:pt x="2" y="8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3"/>
                    <a:pt x="1" y="2"/>
                    <a:pt x="2" y="1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7" y="0"/>
                    <a:pt x="8" y="0"/>
                    <a:pt x="8" y="0"/>
                  </a:cubicBezTo>
                  <a:cubicBezTo>
                    <a:pt x="9" y="0"/>
                    <a:pt x="10" y="0"/>
                    <a:pt x="11" y="0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9" y="2"/>
                  </a:lnTo>
                  <a:close/>
                  <a:moveTo>
                    <a:pt x="2" y="12"/>
                  </a:moveTo>
                  <a:cubicBezTo>
                    <a:pt x="2" y="13"/>
                    <a:pt x="1" y="13"/>
                    <a:pt x="1" y="14"/>
                  </a:cubicBezTo>
                  <a:cubicBezTo>
                    <a:pt x="1" y="15"/>
                    <a:pt x="2" y="15"/>
                    <a:pt x="2" y="16"/>
                  </a:cubicBezTo>
                  <a:cubicBezTo>
                    <a:pt x="3" y="16"/>
                    <a:pt x="4" y="16"/>
                    <a:pt x="5" y="16"/>
                  </a:cubicBezTo>
                  <a:cubicBezTo>
                    <a:pt x="6" y="16"/>
                    <a:pt x="7" y="16"/>
                    <a:pt x="8" y="16"/>
                  </a:cubicBezTo>
                  <a:cubicBezTo>
                    <a:pt x="8" y="15"/>
                    <a:pt x="9" y="14"/>
                    <a:pt x="9" y="13"/>
                  </a:cubicBezTo>
                  <a:cubicBezTo>
                    <a:pt x="9" y="13"/>
                    <a:pt x="9" y="13"/>
                    <a:pt x="8" y="12"/>
                  </a:cubicBezTo>
                  <a:cubicBezTo>
                    <a:pt x="8" y="12"/>
                    <a:pt x="7" y="12"/>
                    <a:pt x="6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2" y="12"/>
                  </a:cubicBezTo>
                  <a:close/>
                  <a:moveTo>
                    <a:pt x="3" y="4"/>
                  </a:moveTo>
                  <a:cubicBezTo>
                    <a:pt x="3" y="5"/>
                    <a:pt x="3" y="6"/>
                    <a:pt x="3" y="6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6" y="7"/>
                    <a:pt x="6" y="7"/>
                    <a:pt x="7" y="6"/>
                  </a:cubicBezTo>
                  <a:cubicBezTo>
                    <a:pt x="7" y="6"/>
                    <a:pt x="7" y="5"/>
                    <a:pt x="7" y="4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2"/>
                    <a:pt x="3" y="3"/>
                    <a:pt x="3" y="4"/>
                  </a:cubicBez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  <p:sp>
          <p:nvSpPr>
            <p:cNvPr id="107" name="Freeform 1127"/>
            <p:cNvSpPr/>
            <p:nvPr/>
          </p:nvSpPr>
          <p:spPr bwMode="auto">
            <a:xfrm>
              <a:off x="12002159" y="966912"/>
              <a:ext cx="91381" cy="124888"/>
            </a:xfrm>
            <a:custGeom>
              <a:avLst/>
              <a:gdLst>
                <a:gd name="T0" fmla="*/ 0 w 13"/>
                <a:gd name="T1" fmla="*/ 0 h 17"/>
                <a:gd name="T2" fmla="*/ 3 w 13"/>
                <a:gd name="T3" fmla="*/ 0 h 17"/>
                <a:gd name="T4" fmla="*/ 6 w 13"/>
                <a:gd name="T5" fmla="*/ 0 h 17"/>
                <a:gd name="T6" fmla="*/ 6 w 13"/>
                <a:gd name="T7" fmla="*/ 1 h 17"/>
                <a:gd name="T8" fmla="*/ 4 w 13"/>
                <a:gd name="T9" fmla="*/ 1 h 17"/>
                <a:gd name="T10" fmla="*/ 5 w 13"/>
                <a:gd name="T11" fmla="*/ 4 h 17"/>
                <a:gd name="T12" fmla="*/ 7 w 13"/>
                <a:gd name="T13" fmla="*/ 7 h 17"/>
                <a:gd name="T14" fmla="*/ 7 w 13"/>
                <a:gd name="T15" fmla="*/ 9 h 17"/>
                <a:gd name="T16" fmla="*/ 8 w 13"/>
                <a:gd name="T17" fmla="*/ 7 h 17"/>
                <a:gd name="T18" fmla="*/ 9 w 13"/>
                <a:gd name="T19" fmla="*/ 4 h 17"/>
                <a:gd name="T20" fmla="*/ 10 w 13"/>
                <a:gd name="T21" fmla="*/ 1 h 17"/>
                <a:gd name="T22" fmla="*/ 9 w 13"/>
                <a:gd name="T23" fmla="*/ 1 h 17"/>
                <a:gd name="T24" fmla="*/ 9 w 13"/>
                <a:gd name="T25" fmla="*/ 0 h 17"/>
                <a:gd name="T26" fmla="*/ 11 w 13"/>
                <a:gd name="T27" fmla="*/ 0 h 17"/>
                <a:gd name="T28" fmla="*/ 13 w 13"/>
                <a:gd name="T29" fmla="*/ 0 h 17"/>
                <a:gd name="T30" fmla="*/ 13 w 13"/>
                <a:gd name="T31" fmla="*/ 1 h 17"/>
                <a:gd name="T32" fmla="*/ 12 w 13"/>
                <a:gd name="T33" fmla="*/ 1 h 17"/>
                <a:gd name="T34" fmla="*/ 11 w 13"/>
                <a:gd name="T35" fmla="*/ 2 h 17"/>
                <a:gd name="T36" fmla="*/ 10 w 13"/>
                <a:gd name="T37" fmla="*/ 4 h 17"/>
                <a:gd name="T38" fmla="*/ 8 w 13"/>
                <a:gd name="T39" fmla="*/ 10 h 17"/>
                <a:gd name="T40" fmla="*/ 7 w 13"/>
                <a:gd name="T41" fmla="*/ 13 h 17"/>
                <a:gd name="T42" fmla="*/ 6 w 13"/>
                <a:gd name="T43" fmla="*/ 16 h 17"/>
                <a:gd name="T44" fmla="*/ 6 w 13"/>
                <a:gd name="T45" fmla="*/ 17 h 17"/>
                <a:gd name="T46" fmla="*/ 4 w 13"/>
                <a:gd name="T47" fmla="*/ 17 h 17"/>
                <a:gd name="T48" fmla="*/ 2 w 13"/>
                <a:gd name="T49" fmla="*/ 17 h 17"/>
                <a:gd name="T50" fmla="*/ 2 w 13"/>
                <a:gd name="T51" fmla="*/ 17 h 17"/>
                <a:gd name="T52" fmla="*/ 4 w 13"/>
                <a:gd name="T53" fmla="*/ 16 h 17"/>
                <a:gd name="T54" fmla="*/ 6 w 13"/>
                <a:gd name="T55" fmla="*/ 11 h 17"/>
                <a:gd name="T56" fmla="*/ 6 w 13"/>
                <a:gd name="T57" fmla="*/ 11 h 17"/>
                <a:gd name="T58" fmla="*/ 6 w 13"/>
                <a:gd name="T59" fmla="*/ 11 h 17"/>
                <a:gd name="T60" fmla="*/ 2 w 13"/>
                <a:gd name="T61" fmla="*/ 2 h 17"/>
                <a:gd name="T62" fmla="*/ 1 w 13"/>
                <a:gd name="T63" fmla="*/ 1 h 17"/>
                <a:gd name="T64" fmla="*/ 0 w 13"/>
                <a:gd name="T65" fmla="*/ 1 h 17"/>
                <a:gd name="T66" fmla="*/ 0 w 13"/>
                <a:gd name="T6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17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2"/>
                    <a:pt x="5" y="3"/>
                    <a:pt x="5" y="4"/>
                  </a:cubicBezTo>
                  <a:cubicBezTo>
                    <a:pt x="6" y="5"/>
                    <a:pt x="6" y="6"/>
                    <a:pt x="7" y="7"/>
                  </a:cubicBezTo>
                  <a:cubicBezTo>
                    <a:pt x="7" y="8"/>
                    <a:pt x="7" y="8"/>
                    <a:pt x="7" y="9"/>
                  </a:cubicBezTo>
                  <a:cubicBezTo>
                    <a:pt x="7" y="8"/>
                    <a:pt x="8" y="8"/>
                    <a:pt x="8" y="7"/>
                  </a:cubicBezTo>
                  <a:cubicBezTo>
                    <a:pt x="8" y="6"/>
                    <a:pt x="9" y="5"/>
                    <a:pt x="9" y="4"/>
                  </a:cubicBezTo>
                  <a:cubicBezTo>
                    <a:pt x="9" y="3"/>
                    <a:pt x="10" y="2"/>
                    <a:pt x="10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0" y="0"/>
                    <a:pt x="11" y="0"/>
                  </a:cubicBezTo>
                  <a:cubicBezTo>
                    <a:pt x="11" y="0"/>
                    <a:pt x="12" y="0"/>
                    <a:pt x="13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11" y="2"/>
                    <a:pt x="10" y="3"/>
                    <a:pt x="10" y="4"/>
                  </a:cubicBezTo>
                  <a:cubicBezTo>
                    <a:pt x="9" y="6"/>
                    <a:pt x="8" y="8"/>
                    <a:pt x="8" y="10"/>
                  </a:cubicBezTo>
                  <a:cubicBezTo>
                    <a:pt x="7" y="11"/>
                    <a:pt x="7" y="12"/>
                    <a:pt x="7" y="13"/>
                  </a:cubicBezTo>
                  <a:cubicBezTo>
                    <a:pt x="6" y="14"/>
                    <a:pt x="6" y="15"/>
                    <a:pt x="6" y="16"/>
                  </a:cubicBezTo>
                  <a:cubicBezTo>
                    <a:pt x="6" y="16"/>
                    <a:pt x="6" y="17"/>
                    <a:pt x="6" y="17"/>
                  </a:cubicBezTo>
                  <a:cubicBezTo>
                    <a:pt x="5" y="17"/>
                    <a:pt x="5" y="17"/>
                    <a:pt x="4" y="17"/>
                  </a:cubicBezTo>
                  <a:cubicBezTo>
                    <a:pt x="3" y="17"/>
                    <a:pt x="3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3" y="17"/>
                    <a:pt x="3" y="16"/>
                    <a:pt x="4" y="16"/>
                  </a:cubicBezTo>
                  <a:cubicBezTo>
                    <a:pt x="4" y="15"/>
                    <a:pt x="5" y="14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8"/>
                    <a:pt x="3" y="4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3B0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93B0C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7" name="组合 136"/>
          <p:cNvGrpSpPr/>
          <p:nvPr/>
        </p:nvGrpSpPr>
        <p:grpSpPr>
          <a:xfrm>
            <a:off x="5605065" y="4105645"/>
            <a:ext cx="5446468" cy="570236"/>
            <a:chOff x="6197921" y="4210219"/>
            <a:chExt cx="5446468" cy="570236"/>
          </a:xfrm>
        </p:grpSpPr>
        <p:sp>
          <p:nvSpPr>
            <p:cNvPr id="109" name="文本框 138"/>
            <p:cNvSpPr txBox="1"/>
            <p:nvPr/>
          </p:nvSpPr>
          <p:spPr>
            <a:xfrm>
              <a:off x="6829319" y="4310671"/>
              <a:ext cx="19848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答辩人</a:t>
              </a:r>
              <a:r>
                <a:rPr lang="zh-CN" altLang="en-US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：</a:t>
              </a:r>
              <a:r>
                <a:rPr lang="zh-CN" altLang="en-US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优品</a:t>
              </a:r>
              <a:r>
                <a:rPr lang="en-US" altLang="zh-CN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PPT</a:t>
              </a:r>
              <a:endPara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9474166" y="4210219"/>
              <a:ext cx="365349" cy="570236"/>
              <a:chOff x="4763" y="15501938"/>
              <a:chExt cx="3094038" cy="4829175"/>
            </a:xfrm>
            <a:solidFill>
              <a:srgbClr val="93B0C1"/>
            </a:solidFill>
          </p:grpSpPr>
          <p:sp>
            <p:nvSpPr>
              <p:cNvPr id="111" name="Freeform 13"/>
              <p:cNvSpPr/>
              <p:nvPr/>
            </p:nvSpPr>
            <p:spPr bwMode="auto">
              <a:xfrm>
                <a:off x="4763" y="15501938"/>
                <a:ext cx="3094038" cy="3508375"/>
              </a:xfrm>
              <a:custGeom>
                <a:avLst/>
                <a:gdLst>
                  <a:gd name="T0" fmla="*/ 482 w 731"/>
                  <a:gd name="T1" fmla="*/ 828 h 828"/>
                  <a:gd name="T2" fmla="*/ 443 w 731"/>
                  <a:gd name="T3" fmla="*/ 788 h 828"/>
                  <a:gd name="T4" fmla="*/ 443 w 731"/>
                  <a:gd name="T5" fmla="*/ 732 h 828"/>
                  <a:gd name="T6" fmla="*/ 492 w 731"/>
                  <a:gd name="T7" fmla="*/ 635 h 828"/>
                  <a:gd name="T8" fmla="*/ 652 w 731"/>
                  <a:gd name="T9" fmla="*/ 366 h 828"/>
                  <a:gd name="T10" fmla="*/ 365 w 731"/>
                  <a:gd name="T11" fmla="*/ 79 h 828"/>
                  <a:gd name="T12" fmla="*/ 79 w 731"/>
                  <a:gd name="T13" fmla="*/ 366 h 828"/>
                  <a:gd name="T14" fmla="*/ 239 w 731"/>
                  <a:gd name="T15" fmla="*/ 635 h 828"/>
                  <a:gd name="T16" fmla="*/ 288 w 731"/>
                  <a:gd name="T17" fmla="*/ 732 h 828"/>
                  <a:gd name="T18" fmla="*/ 288 w 731"/>
                  <a:gd name="T19" fmla="*/ 788 h 828"/>
                  <a:gd name="T20" fmla="*/ 248 w 731"/>
                  <a:gd name="T21" fmla="*/ 828 h 828"/>
                  <a:gd name="T22" fmla="*/ 209 w 731"/>
                  <a:gd name="T23" fmla="*/ 788 h 828"/>
                  <a:gd name="T24" fmla="*/ 209 w 731"/>
                  <a:gd name="T25" fmla="*/ 732 h 828"/>
                  <a:gd name="T26" fmla="*/ 192 w 731"/>
                  <a:gd name="T27" fmla="*/ 699 h 828"/>
                  <a:gd name="T28" fmla="*/ 0 w 731"/>
                  <a:gd name="T29" fmla="*/ 366 h 828"/>
                  <a:gd name="T30" fmla="*/ 365 w 731"/>
                  <a:gd name="T31" fmla="*/ 0 h 828"/>
                  <a:gd name="T32" fmla="*/ 731 w 731"/>
                  <a:gd name="T33" fmla="*/ 366 h 828"/>
                  <a:gd name="T34" fmla="*/ 539 w 731"/>
                  <a:gd name="T35" fmla="*/ 699 h 828"/>
                  <a:gd name="T36" fmla="*/ 522 w 731"/>
                  <a:gd name="T37" fmla="*/ 732 h 828"/>
                  <a:gd name="T38" fmla="*/ 522 w 731"/>
                  <a:gd name="T39" fmla="*/ 788 h 828"/>
                  <a:gd name="T40" fmla="*/ 482 w 731"/>
                  <a:gd name="T41" fmla="*/ 828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31" h="828">
                    <a:moveTo>
                      <a:pt x="482" y="828"/>
                    </a:moveTo>
                    <a:cubicBezTo>
                      <a:pt x="460" y="828"/>
                      <a:pt x="443" y="810"/>
                      <a:pt x="443" y="788"/>
                    </a:cubicBezTo>
                    <a:cubicBezTo>
                      <a:pt x="443" y="732"/>
                      <a:pt x="443" y="732"/>
                      <a:pt x="443" y="732"/>
                    </a:cubicBezTo>
                    <a:cubicBezTo>
                      <a:pt x="443" y="697"/>
                      <a:pt x="463" y="656"/>
                      <a:pt x="492" y="635"/>
                    </a:cubicBezTo>
                    <a:cubicBezTo>
                      <a:pt x="493" y="634"/>
                      <a:pt x="652" y="516"/>
                      <a:pt x="652" y="366"/>
                    </a:cubicBezTo>
                    <a:cubicBezTo>
                      <a:pt x="652" y="208"/>
                      <a:pt x="523" y="79"/>
                      <a:pt x="365" y="79"/>
                    </a:cubicBezTo>
                    <a:cubicBezTo>
                      <a:pt x="207" y="79"/>
                      <a:pt x="79" y="208"/>
                      <a:pt x="79" y="366"/>
                    </a:cubicBezTo>
                    <a:cubicBezTo>
                      <a:pt x="79" y="517"/>
                      <a:pt x="237" y="634"/>
                      <a:pt x="239" y="635"/>
                    </a:cubicBezTo>
                    <a:cubicBezTo>
                      <a:pt x="267" y="656"/>
                      <a:pt x="288" y="697"/>
                      <a:pt x="288" y="732"/>
                    </a:cubicBezTo>
                    <a:cubicBezTo>
                      <a:pt x="288" y="788"/>
                      <a:pt x="288" y="788"/>
                      <a:pt x="288" y="788"/>
                    </a:cubicBezTo>
                    <a:cubicBezTo>
                      <a:pt x="288" y="810"/>
                      <a:pt x="270" y="828"/>
                      <a:pt x="248" y="828"/>
                    </a:cubicBezTo>
                    <a:cubicBezTo>
                      <a:pt x="226" y="828"/>
                      <a:pt x="209" y="810"/>
                      <a:pt x="209" y="788"/>
                    </a:cubicBezTo>
                    <a:cubicBezTo>
                      <a:pt x="209" y="732"/>
                      <a:pt x="209" y="732"/>
                      <a:pt x="209" y="732"/>
                    </a:cubicBezTo>
                    <a:cubicBezTo>
                      <a:pt x="209" y="722"/>
                      <a:pt x="200" y="705"/>
                      <a:pt x="192" y="699"/>
                    </a:cubicBezTo>
                    <a:cubicBezTo>
                      <a:pt x="184" y="693"/>
                      <a:pt x="0" y="556"/>
                      <a:pt x="0" y="366"/>
                    </a:cubicBezTo>
                    <a:cubicBezTo>
                      <a:pt x="0" y="164"/>
                      <a:pt x="164" y="0"/>
                      <a:pt x="365" y="0"/>
                    </a:cubicBezTo>
                    <a:cubicBezTo>
                      <a:pt x="567" y="0"/>
                      <a:pt x="731" y="164"/>
                      <a:pt x="731" y="366"/>
                    </a:cubicBezTo>
                    <a:cubicBezTo>
                      <a:pt x="731" y="556"/>
                      <a:pt x="546" y="693"/>
                      <a:pt x="539" y="699"/>
                    </a:cubicBezTo>
                    <a:cubicBezTo>
                      <a:pt x="531" y="705"/>
                      <a:pt x="522" y="722"/>
                      <a:pt x="522" y="732"/>
                    </a:cubicBezTo>
                    <a:cubicBezTo>
                      <a:pt x="522" y="788"/>
                      <a:pt x="522" y="788"/>
                      <a:pt x="522" y="788"/>
                    </a:cubicBezTo>
                    <a:cubicBezTo>
                      <a:pt x="522" y="810"/>
                      <a:pt x="504" y="828"/>
                      <a:pt x="482" y="8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2" name="Freeform 14"/>
              <p:cNvSpPr/>
              <p:nvPr/>
            </p:nvSpPr>
            <p:spPr bwMode="auto">
              <a:xfrm>
                <a:off x="914400" y="19137313"/>
                <a:ext cx="1274763" cy="1193800"/>
              </a:xfrm>
              <a:custGeom>
                <a:avLst/>
                <a:gdLst>
                  <a:gd name="T0" fmla="*/ 301 w 301"/>
                  <a:gd name="T1" fmla="*/ 0 h 282"/>
                  <a:gd name="T2" fmla="*/ 301 w 301"/>
                  <a:gd name="T3" fmla="*/ 107 h 282"/>
                  <a:gd name="T4" fmla="*/ 249 w 301"/>
                  <a:gd name="T5" fmla="*/ 195 h 282"/>
                  <a:gd name="T6" fmla="*/ 190 w 301"/>
                  <a:gd name="T7" fmla="*/ 252 h 282"/>
                  <a:gd name="T8" fmla="*/ 150 w 301"/>
                  <a:gd name="T9" fmla="*/ 282 h 282"/>
                  <a:gd name="T10" fmla="*/ 111 w 301"/>
                  <a:gd name="T11" fmla="*/ 252 h 282"/>
                  <a:gd name="T12" fmla="*/ 52 w 301"/>
                  <a:gd name="T13" fmla="*/ 195 h 282"/>
                  <a:gd name="T14" fmla="*/ 0 w 301"/>
                  <a:gd name="T15" fmla="*/ 107 h 282"/>
                  <a:gd name="T16" fmla="*/ 0 w 301"/>
                  <a:gd name="T17" fmla="*/ 0 h 282"/>
                  <a:gd name="T18" fmla="*/ 301 w 301"/>
                  <a:gd name="T19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1" h="282">
                    <a:moveTo>
                      <a:pt x="301" y="0"/>
                    </a:moveTo>
                    <a:cubicBezTo>
                      <a:pt x="301" y="0"/>
                      <a:pt x="301" y="85"/>
                      <a:pt x="301" y="107"/>
                    </a:cubicBezTo>
                    <a:cubicBezTo>
                      <a:pt x="301" y="152"/>
                      <a:pt x="277" y="176"/>
                      <a:pt x="249" y="195"/>
                    </a:cubicBezTo>
                    <a:cubicBezTo>
                      <a:pt x="221" y="213"/>
                      <a:pt x="199" y="230"/>
                      <a:pt x="190" y="252"/>
                    </a:cubicBezTo>
                    <a:cubicBezTo>
                      <a:pt x="190" y="252"/>
                      <a:pt x="185" y="282"/>
                      <a:pt x="150" y="282"/>
                    </a:cubicBezTo>
                    <a:cubicBezTo>
                      <a:pt x="116" y="282"/>
                      <a:pt x="111" y="252"/>
                      <a:pt x="111" y="252"/>
                    </a:cubicBezTo>
                    <a:cubicBezTo>
                      <a:pt x="102" y="230"/>
                      <a:pt x="79" y="213"/>
                      <a:pt x="52" y="195"/>
                    </a:cubicBezTo>
                    <a:cubicBezTo>
                      <a:pt x="24" y="176"/>
                      <a:pt x="0" y="152"/>
                      <a:pt x="0" y="107"/>
                    </a:cubicBezTo>
                    <a:cubicBezTo>
                      <a:pt x="0" y="85"/>
                      <a:pt x="0" y="0"/>
                      <a:pt x="0" y="0"/>
                    </a:cubicBezTo>
                    <a:lnTo>
                      <a:pt x="30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3" name="Freeform 15"/>
              <p:cNvSpPr/>
              <p:nvPr/>
            </p:nvSpPr>
            <p:spPr bwMode="auto">
              <a:xfrm>
                <a:off x="744538" y="19229388"/>
                <a:ext cx="1614488" cy="225425"/>
              </a:xfrm>
              <a:custGeom>
                <a:avLst/>
                <a:gdLst>
                  <a:gd name="T0" fmla="*/ 354 w 381"/>
                  <a:gd name="T1" fmla="*/ 53 h 53"/>
                  <a:gd name="T2" fmla="*/ 26 w 381"/>
                  <a:gd name="T3" fmla="*/ 53 h 53"/>
                  <a:gd name="T4" fmla="*/ 0 w 381"/>
                  <a:gd name="T5" fmla="*/ 27 h 53"/>
                  <a:gd name="T6" fmla="*/ 26 w 381"/>
                  <a:gd name="T7" fmla="*/ 0 h 53"/>
                  <a:gd name="T8" fmla="*/ 354 w 381"/>
                  <a:gd name="T9" fmla="*/ 0 h 53"/>
                  <a:gd name="T10" fmla="*/ 381 w 381"/>
                  <a:gd name="T11" fmla="*/ 27 h 53"/>
                  <a:gd name="T12" fmla="*/ 354 w 381"/>
                  <a:gd name="T13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1" h="53">
                    <a:moveTo>
                      <a:pt x="354" y="53"/>
                    </a:moveTo>
                    <a:cubicBezTo>
                      <a:pt x="26" y="53"/>
                      <a:pt x="26" y="53"/>
                      <a:pt x="26" y="53"/>
                    </a:cubicBezTo>
                    <a:cubicBezTo>
                      <a:pt x="12" y="53"/>
                      <a:pt x="0" y="41"/>
                      <a:pt x="0" y="27"/>
                    </a:cubicBezTo>
                    <a:cubicBezTo>
                      <a:pt x="0" y="12"/>
                      <a:pt x="12" y="0"/>
                      <a:pt x="26" y="0"/>
                    </a:cubicBezTo>
                    <a:cubicBezTo>
                      <a:pt x="354" y="0"/>
                      <a:pt x="354" y="0"/>
                      <a:pt x="354" y="0"/>
                    </a:cubicBezTo>
                    <a:cubicBezTo>
                      <a:pt x="369" y="0"/>
                      <a:pt x="381" y="12"/>
                      <a:pt x="381" y="27"/>
                    </a:cubicBezTo>
                    <a:cubicBezTo>
                      <a:pt x="381" y="41"/>
                      <a:pt x="369" y="53"/>
                      <a:pt x="354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4" name="Freeform 16"/>
              <p:cNvSpPr/>
              <p:nvPr/>
            </p:nvSpPr>
            <p:spPr bwMode="auto">
              <a:xfrm>
                <a:off x="744538" y="19513550"/>
                <a:ext cx="1614488" cy="220663"/>
              </a:xfrm>
              <a:custGeom>
                <a:avLst/>
                <a:gdLst>
                  <a:gd name="T0" fmla="*/ 354 w 381"/>
                  <a:gd name="T1" fmla="*/ 52 h 52"/>
                  <a:gd name="T2" fmla="*/ 26 w 381"/>
                  <a:gd name="T3" fmla="*/ 52 h 52"/>
                  <a:gd name="T4" fmla="*/ 0 w 381"/>
                  <a:gd name="T5" fmla="*/ 26 h 52"/>
                  <a:gd name="T6" fmla="*/ 26 w 381"/>
                  <a:gd name="T7" fmla="*/ 0 h 52"/>
                  <a:gd name="T8" fmla="*/ 354 w 381"/>
                  <a:gd name="T9" fmla="*/ 0 h 52"/>
                  <a:gd name="T10" fmla="*/ 381 w 381"/>
                  <a:gd name="T11" fmla="*/ 26 h 52"/>
                  <a:gd name="T12" fmla="*/ 354 w 381"/>
                  <a:gd name="T1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1" h="52">
                    <a:moveTo>
                      <a:pt x="354" y="52"/>
                    </a:moveTo>
                    <a:cubicBezTo>
                      <a:pt x="26" y="52"/>
                      <a:pt x="26" y="52"/>
                      <a:pt x="26" y="52"/>
                    </a:cubicBezTo>
                    <a:cubicBezTo>
                      <a:pt x="12" y="52"/>
                      <a:pt x="0" y="41"/>
                      <a:pt x="0" y="26"/>
                    </a:cubicBezTo>
                    <a:cubicBezTo>
                      <a:pt x="0" y="12"/>
                      <a:pt x="12" y="0"/>
                      <a:pt x="26" y="0"/>
                    </a:cubicBezTo>
                    <a:cubicBezTo>
                      <a:pt x="354" y="0"/>
                      <a:pt x="354" y="0"/>
                      <a:pt x="354" y="0"/>
                    </a:cubicBezTo>
                    <a:cubicBezTo>
                      <a:pt x="369" y="0"/>
                      <a:pt x="381" y="12"/>
                      <a:pt x="381" y="26"/>
                    </a:cubicBezTo>
                    <a:cubicBezTo>
                      <a:pt x="381" y="41"/>
                      <a:pt x="369" y="52"/>
                      <a:pt x="354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5" name="Freeform 17"/>
              <p:cNvSpPr/>
              <p:nvPr/>
            </p:nvSpPr>
            <p:spPr bwMode="auto">
              <a:xfrm>
                <a:off x="1254125" y="18060988"/>
                <a:ext cx="592138" cy="147638"/>
              </a:xfrm>
              <a:custGeom>
                <a:avLst/>
                <a:gdLst>
                  <a:gd name="T0" fmla="*/ 123 w 140"/>
                  <a:gd name="T1" fmla="*/ 35 h 35"/>
                  <a:gd name="T2" fmla="*/ 18 w 140"/>
                  <a:gd name="T3" fmla="*/ 35 h 35"/>
                  <a:gd name="T4" fmla="*/ 0 w 140"/>
                  <a:gd name="T5" fmla="*/ 17 h 35"/>
                  <a:gd name="T6" fmla="*/ 18 w 140"/>
                  <a:gd name="T7" fmla="*/ 0 h 35"/>
                  <a:gd name="T8" fmla="*/ 123 w 140"/>
                  <a:gd name="T9" fmla="*/ 0 h 35"/>
                  <a:gd name="T10" fmla="*/ 140 w 140"/>
                  <a:gd name="T11" fmla="*/ 17 h 35"/>
                  <a:gd name="T12" fmla="*/ 123 w 140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0" h="35">
                    <a:moveTo>
                      <a:pt x="123" y="35"/>
                    </a:moveTo>
                    <a:cubicBezTo>
                      <a:pt x="18" y="35"/>
                      <a:pt x="18" y="35"/>
                      <a:pt x="18" y="35"/>
                    </a:cubicBezTo>
                    <a:cubicBezTo>
                      <a:pt x="8" y="35"/>
                      <a:pt x="0" y="27"/>
                      <a:pt x="0" y="17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33" y="0"/>
                      <a:pt x="140" y="8"/>
                      <a:pt x="140" y="17"/>
                    </a:cubicBezTo>
                    <a:cubicBezTo>
                      <a:pt x="140" y="27"/>
                      <a:pt x="133" y="35"/>
                      <a:pt x="123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6" name="Freeform 18"/>
              <p:cNvSpPr/>
              <p:nvPr/>
            </p:nvSpPr>
            <p:spPr bwMode="auto">
              <a:xfrm>
                <a:off x="1198563" y="17806988"/>
                <a:ext cx="706438" cy="147638"/>
              </a:xfrm>
              <a:custGeom>
                <a:avLst/>
                <a:gdLst>
                  <a:gd name="T0" fmla="*/ 149 w 167"/>
                  <a:gd name="T1" fmla="*/ 35 h 35"/>
                  <a:gd name="T2" fmla="*/ 18 w 167"/>
                  <a:gd name="T3" fmla="*/ 35 h 35"/>
                  <a:gd name="T4" fmla="*/ 0 w 167"/>
                  <a:gd name="T5" fmla="*/ 17 h 35"/>
                  <a:gd name="T6" fmla="*/ 18 w 167"/>
                  <a:gd name="T7" fmla="*/ 0 h 35"/>
                  <a:gd name="T8" fmla="*/ 149 w 167"/>
                  <a:gd name="T9" fmla="*/ 0 h 35"/>
                  <a:gd name="T10" fmla="*/ 167 w 167"/>
                  <a:gd name="T11" fmla="*/ 17 h 35"/>
                  <a:gd name="T12" fmla="*/ 149 w 167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7" h="35">
                    <a:moveTo>
                      <a:pt x="149" y="35"/>
                    </a:moveTo>
                    <a:cubicBezTo>
                      <a:pt x="18" y="35"/>
                      <a:pt x="18" y="35"/>
                      <a:pt x="18" y="35"/>
                    </a:cubicBezTo>
                    <a:cubicBezTo>
                      <a:pt x="8" y="35"/>
                      <a:pt x="0" y="27"/>
                      <a:pt x="0" y="17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59" y="0"/>
                      <a:pt x="167" y="8"/>
                      <a:pt x="167" y="17"/>
                    </a:cubicBezTo>
                    <a:cubicBezTo>
                      <a:pt x="167" y="27"/>
                      <a:pt x="159" y="35"/>
                      <a:pt x="149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7" name="Freeform 19"/>
              <p:cNvSpPr/>
              <p:nvPr/>
            </p:nvSpPr>
            <p:spPr bwMode="auto">
              <a:xfrm>
                <a:off x="1104900" y="17548225"/>
                <a:ext cx="889000" cy="149225"/>
              </a:xfrm>
              <a:custGeom>
                <a:avLst/>
                <a:gdLst>
                  <a:gd name="T0" fmla="*/ 193 w 210"/>
                  <a:gd name="T1" fmla="*/ 35 h 35"/>
                  <a:gd name="T2" fmla="*/ 18 w 210"/>
                  <a:gd name="T3" fmla="*/ 35 h 35"/>
                  <a:gd name="T4" fmla="*/ 0 w 210"/>
                  <a:gd name="T5" fmla="*/ 18 h 35"/>
                  <a:gd name="T6" fmla="*/ 18 w 210"/>
                  <a:gd name="T7" fmla="*/ 0 h 35"/>
                  <a:gd name="T8" fmla="*/ 193 w 210"/>
                  <a:gd name="T9" fmla="*/ 0 h 35"/>
                  <a:gd name="T10" fmla="*/ 210 w 210"/>
                  <a:gd name="T11" fmla="*/ 18 h 35"/>
                  <a:gd name="T12" fmla="*/ 193 w 210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" h="35">
                    <a:moveTo>
                      <a:pt x="193" y="35"/>
                    </a:moveTo>
                    <a:cubicBezTo>
                      <a:pt x="18" y="35"/>
                      <a:pt x="18" y="35"/>
                      <a:pt x="18" y="35"/>
                    </a:cubicBezTo>
                    <a:cubicBezTo>
                      <a:pt x="8" y="35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193" y="0"/>
                      <a:pt x="193" y="0"/>
                      <a:pt x="193" y="0"/>
                    </a:cubicBezTo>
                    <a:cubicBezTo>
                      <a:pt x="203" y="0"/>
                      <a:pt x="210" y="8"/>
                      <a:pt x="210" y="18"/>
                    </a:cubicBezTo>
                    <a:cubicBezTo>
                      <a:pt x="210" y="28"/>
                      <a:pt x="203" y="35"/>
                      <a:pt x="193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8" name="Freeform 20"/>
              <p:cNvSpPr/>
              <p:nvPr/>
            </p:nvSpPr>
            <p:spPr bwMode="auto">
              <a:xfrm>
                <a:off x="584200" y="17243425"/>
                <a:ext cx="525463" cy="147638"/>
              </a:xfrm>
              <a:custGeom>
                <a:avLst/>
                <a:gdLst>
                  <a:gd name="T0" fmla="*/ 106 w 124"/>
                  <a:gd name="T1" fmla="*/ 35 h 35"/>
                  <a:gd name="T2" fmla="*/ 17 w 124"/>
                  <a:gd name="T3" fmla="*/ 35 h 35"/>
                  <a:gd name="T4" fmla="*/ 0 w 124"/>
                  <a:gd name="T5" fmla="*/ 18 h 35"/>
                  <a:gd name="T6" fmla="*/ 17 w 124"/>
                  <a:gd name="T7" fmla="*/ 0 h 35"/>
                  <a:gd name="T8" fmla="*/ 106 w 124"/>
                  <a:gd name="T9" fmla="*/ 0 h 35"/>
                  <a:gd name="T10" fmla="*/ 124 w 124"/>
                  <a:gd name="T11" fmla="*/ 18 h 35"/>
                  <a:gd name="T12" fmla="*/ 106 w 124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4" h="35">
                    <a:moveTo>
                      <a:pt x="106" y="35"/>
                    </a:moveTo>
                    <a:cubicBezTo>
                      <a:pt x="17" y="35"/>
                      <a:pt x="17" y="35"/>
                      <a:pt x="17" y="35"/>
                    </a:cubicBezTo>
                    <a:cubicBezTo>
                      <a:pt x="7" y="35"/>
                      <a:pt x="0" y="27"/>
                      <a:pt x="0" y="18"/>
                    </a:cubicBezTo>
                    <a:cubicBezTo>
                      <a:pt x="0" y="8"/>
                      <a:pt x="7" y="0"/>
                      <a:pt x="17" y="0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116" y="0"/>
                      <a:pt x="124" y="8"/>
                      <a:pt x="124" y="18"/>
                    </a:cubicBezTo>
                    <a:cubicBezTo>
                      <a:pt x="124" y="27"/>
                      <a:pt x="116" y="35"/>
                      <a:pt x="106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9" name="Freeform 21"/>
              <p:cNvSpPr/>
              <p:nvPr/>
            </p:nvSpPr>
            <p:spPr bwMode="auto">
              <a:xfrm>
                <a:off x="1993900" y="17243425"/>
                <a:ext cx="525463" cy="147638"/>
              </a:xfrm>
              <a:custGeom>
                <a:avLst/>
                <a:gdLst>
                  <a:gd name="T0" fmla="*/ 106 w 124"/>
                  <a:gd name="T1" fmla="*/ 35 h 35"/>
                  <a:gd name="T2" fmla="*/ 17 w 124"/>
                  <a:gd name="T3" fmla="*/ 35 h 35"/>
                  <a:gd name="T4" fmla="*/ 0 w 124"/>
                  <a:gd name="T5" fmla="*/ 18 h 35"/>
                  <a:gd name="T6" fmla="*/ 17 w 124"/>
                  <a:gd name="T7" fmla="*/ 0 h 35"/>
                  <a:gd name="T8" fmla="*/ 106 w 124"/>
                  <a:gd name="T9" fmla="*/ 0 h 35"/>
                  <a:gd name="T10" fmla="*/ 124 w 124"/>
                  <a:gd name="T11" fmla="*/ 18 h 35"/>
                  <a:gd name="T12" fmla="*/ 106 w 124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4" h="35">
                    <a:moveTo>
                      <a:pt x="106" y="35"/>
                    </a:moveTo>
                    <a:cubicBezTo>
                      <a:pt x="17" y="35"/>
                      <a:pt x="17" y="35"/>
                      <a:pt x="17" y="35"/>
                    </a:cubicBezTo>
                    <a:cubicBezTo>
                      <a:pt x="8" y="35"/>
                      <a:pt x="0" y="27"/>
                      <a:pt x="0" y="18"/>
                    </a:cubicBezTo>
                    <a:cubicBezTo>
                      <a:pt x="0" y="8"/>
                      <a:pt x="8" y="0"/>
                      <a:pt x="17" y="0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116" y="0"/>
                      <a:pt x="124" y="8"/>
                      <a:pt x="124" y="18"/>
                    </a:cubicBezTo>
                    <a:cubicBezTo>
                      <a:pt x="124" y="27"/>
                      <a:pt x="116" y="35"/>
                      <a:pt x="106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0" name="Freeform 22"/>
              <p:cNvSpPr/>
              <p:nvPr/>
            </p:nvSpPr>
            <p:spPr bwMode="auto">
              <a:xfrm>
                <a:off x="1833563" y="16603663"/>
                <a:ext cx="431800" cy="423863"/>
              </a:xfrm>
              <a:custGeom>
                <a:avLst/>
                <a:gdLst>
                  <a:gd name="T0" fmla="*/ 20 w 102"/>
                  <a:gd name="T1" fmla="*/ 100 h 100"/>
                  <a:gd name="T2" fmla="*/ 7 w 102"/>
                  <a:gd name="T3" fmla="*/ 95 h 100"/>
                  <a:gd name="T4" fmla="*/ 7 w 102"/>
                  <a:gd name="T5" fmla="*/ 70 h 100"/>
                  <a:gd name="T6" fmla="*/ 70 w 102"/>
                  <a:gd name="T7" fmla="*/ 7 h 100"/>
                  <a:gd name="T8" fmla="*/ 95 w 102"/>
                  <a:gd name="T9" fmla="*/ 7 h 100"/>
                  <a:gd name="T10" fmla="*/ 95 w 102"/>
                  <a:gd name="T11" fmla="*/ 32 h 100"/>
                  <a:gd name="T12" fmla="*/ 32 w 102"/>
                  <a:gd name="T13" fmla="*/ 95 h 100"/>
                  <a:gd name="T14" fmla="*/ 20 w 102"/>
                  <a:gd name="T15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2" h="100">
                    <a:moveTo>
                      <a:pt x="20" y="100"/>
                    </a:moveTo>
                    <a:cubicBezTo>
                      <a:pt x="15" y="100"/>
                      <a:pt x="11" y="98"/>
                      <a:pt x="7" y="95"/>
                    </a:cubicBezTo>
                    <a:cubicBezTo>
                      <a:pt x="0" y="88"/>
                      <a:pt x="0" y="77"/>
                      <a:pt x="7" y="70"/>
                    </a:cubicBezTo>
                    <a:cubicBezTo>
                      <a:pt x="70" y="7"/>
                      <a:pt x="70" y="7"/>
                      <a:pt x="70" y="7"/>
                    </a:cubicBezTo>
                    <a:cubicBezTo>
                      <a:pt x="77" y="0"/>
                      <a:pt x="88" y="0"/>
                      <a:pt x="95" y="7"/>
                    </a:cubicBezTo>
                    <a:cubicBezTo>
                      <a:pt x="102" y="14"/>
                      <a:pt x="102" y="25"/>
                      <a:pt x="95" y="32"/>
                    </a:cubicBezTo>
                    <a:cubicBezTo>
                      <a:pt x="32" y="95"/>
                      <a:pt x="32" y="95"/>
                      <a:pt x="32" y="95"/>
                    </a:cubicBezTo>
                    <a:cubicBezTo>
                      <a:pt x="28" y="98"/>
                      <a:pt x="24" y="100"/>
                      <a:pt x="20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1" name="Freeform 23"/>
              <p:cNvSpPr/>
              <p:nvPr/>
            </p:nvSpPr>
            <p:spPr bwMode="auto">
              <a:xfrm>
                <a:off x="1477963" y="16349663"/>
                <a:ext cx="147638" cy="525463"/>
              </a:xfrm>
              <a:custGeom>
                <a:avLst/>
                <a:gdLst>
                  <a:gd name="T0" fmla="*/ 17 w 35"/>
                  <a:gd name="T1" fmla="*/ 124 h 124"/>
                  <a:gd name="T2" fmla="*/ 0 w 35"/>
                  <a:gd name="T3" fmla="*/ 107 h 124"/>
                  <a:gd name="T4" fmla="*/ 0 w 35"/>
                  <a:gd name="T5" fmla="*/ 17 h 124"/>
                  <a:gd name="T6" fmla="*/ 17 w 35"/>
                  <a:gd name="T7" fmla="*/ 0 h 124"/>
                  <a:gd name="T8" fmla="*/ 35 w 35"/>
                  <a:gd name="T9" fmla="*/ 17 h 124"/>
                  <a:gd name="T10" fmla="*/ 35 w 35"/>
                  <a:gd name="T11" fmla="*/ 107 h 124"/>
                  <a:gd name="T12" fmla="*/ 17 w 35"/>
                  <a:gd name="T13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24">
                    <a:moveTo>
                      <a:pt x="17" y="124"/>
                    </a:moveTo>
                    <a:cubicBezTo>
                      <a:pt x="8" y="124"/>
                      <a:pt x="0" y="116"/>
                      <a:pt x="0" y="10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8"/>
                      <a:pt x="8" y="0"/>
                      <a:pt x="17" y="0"/>
                    </a:cubicBezTo>
                    <a:cubicBezTo>
                      <a:pt x="27" y="0"/>
                      <a:pt x="35" y="8"/>
                      <a:pt x="35" y="17"/>
                    </a:cubicBezTo>
                    <a:cubicBezTo>
                      <a:pt x="35" y="107"/>
                      <a:pt x="35" y="107"/>
                      <a:pt x="35" y="107"/>
                    </a:cubicBezTo>
                    <a:cubicBezTo>
                      <a:pt x="35" y="116"/>
                      <a:pt x="27" y="124"/>
                      <a:pt x="17" y="1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2" name="Freeform 24"/>
              <p:cNvSpPr/>
              <p:nvPr/>
            </p:nvSpPr>
            <p:spPr bwMode="auto">
              <a:xfrm>
                <a:off x="838200" y="16603663"/>
                <a:ext cx="428625" cy="423863"/>
              </a:xfrm>
              <a:custGeom>
                <a:avLst/>
                <a:gdLst>
                  <a:gd name="T0" fmla="*/ 82 w 101"/>
                  <a:gd name="T1" fmla="*/ 100 h 100"/>
                  <a:gd name="T2" fmla="*/ 70 w 101"/>
                  <a:gd name="T3" fmla="*/ 95 h 100"/>
                  <a:gd name="T4" fmla="*/ 7 w 101"/>
                  <a:gd name="T5" fmla="*/ 32 h 100"/>
                  <a:gd name="T6" fmla="*/ 7 w 101"/>
                  <a:gd name="T7" fmla="*/ 7 h 100"/>
                  <a:gd name="T8" fmla="*/ 31 w 101"/>
                  <a:gd name="T9" fmla="*/ 7 h 100"/>
                  <a:gd name="T10" fmla="*/ 94 w 101"/>
                  <a:gd name="T11" fmla="*/ 70 h 100"/>
                  <a:gd name="T12" fmla="*/ 94 w 101"/>
                  <a:gd name="T13" fmla="*/ 95 h 100"/>
                  <a:gd name="T14" fmla="*/ 82 w 101"/>
                  <a:gd name="T15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" h="100">
                    <a:moveTo>
                      <a:pt x="82" y="100"/>
                    </a:moveTo>
                    <a:cubicBezTo>
                      <a:pt x="77" y="100"/>
                      <a:pt x="73" y="98"/>
                      <a:pt x="70" y="95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0" y="25"/>
                      <a:pt x="0" y="14"/>
                      <a:pt x="7" y="7"/>
                    </a:cubicBezTo>
                    <a:cubicBezTo>
                      <a:pt x="13" y="0"/>
                      <a:pt x="24" y="0"/>
                      <a:pt x="31" y="7"/>
                    </a:cubicBezTo>
                    <a:cubicBezTo>
                      <a:pt x="94" y="70"/>
                      <a:pt x="94" y="70"/>
                      <a:pt x="94" y="70"/>
                    </a:cubicBezTo>
                    <a:cubicBezTo>
                      <a:pt x="101" y="77"/>
                      <a:pt x="101" y="88"/>
                      <a:pt x="94" y="95"/>
                    </a:cubicBezTo>
                    <a:cubicBezTo>
                      <a:pt x="91" y="98"/>
                      <a:pt x="86" y="100"/>
                      <a:pt x="82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3" name="组合 122"/>
            <p:cNvGrpSpPr/>
            <p:nvPr/>
          </p:nvGrpSpPr>
          <p:grpSpPr>
            <a:xfrm>
              <a:off x="6197921" y="4212685"/>
              <a:ext cx="396185" cy="565304"/>
              <a:chOff x="33337500" y="3175"/>
              <a:chExt cx="2930525" cy="4181475"/>
            </a:xfrm>
            <a:solidFill>
              <a:srgbClr val="93B0C1"/>
            </a:solidFill>
          </p:grpSpPr>
          <p:sp>
            <p:nvSpPr>
              <p:cNvPr id="124" name="Freeform 25"/>
              <p:cNvSpPr/>
              <p:nvPr/>
            </p:nvSpPr>
            <p:spPr bwMode="auto">
              <a:xfrm>
                <a:off x="35061525" y="2049463"/>
                <a:ext cx="1163638" cy="2033588"/>
              </a:xfrm>
              <a:custGeom>
                <a:avLst/>
                <a:gdLst>
                  <a:gd name="T0" fmla="*/ 64 w 275"/>
                  <a:gd name="T1" fmla="*/ 480 h 480"/>
                  <a:gd name="T2" fmla="*/ 275 w 275"/>
                  <a:gd name="T3" fmla="*/ 421 h 480"/>
                  <a:gd name="T4" fmla="*/ 258 w 275"/>
                  <a:gd name="T5" fmla="*/ 163 h 480"/>
                  <a:gd name="T6" fmla="*/ 135 w 275"/>
                  <a:gd name="T7" fmla="*/ 52 h 480"/>
                  <a:gd name="T8" fmla="*/ 36 w 275"/>
                  <a:gd name="T9" fmla="*/ 0 h 480"/>
                  <a:gd name="T10" fmla="*/ 0 w 275"/>
                  <a:gd name="T11" fmla="*/ 26 h 480"/>
                  <a:gd name="T12" fmla="*/ 64 w 275"/>
                  <a:gd name="T13" fmla="*/ 48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5" h="480">
                    <a:moveTo>
                      <a:pt x="64" y="480"/>
                    </a:moveTo>
                    <a:cubicBezTo>
                      <a:pt x="196" y="460"/>
                      <a:pt x="275" y="421"/>
                      <a:pt x="275" y="421"/>
                    </a:cubicBezTo>
                    <a:cubicBezTo>
                      <a:pt x="275" y="421"/>
                      <a:pt x="268" y="194"/>
                      <a:pt x="258" y="163"/>
                    </a:cubicBezTo>
                    <a:cubicBezTo>
                      <a:pt x="248" y="133"/>
                      <a:pt x="173" y="76"/>
                      <a:pt x="135" y="52"/>
                    </a:cubicBezTo>
                    <a:cubicBezTo>
                      <a:pt x="98" y="29"/>
                      <a:pt x="36" y="0"/>
                      <a:pt x="36" y="0"/>
                    </a:cubicBezTo>
                    <a:cubicBezTo>
                      <a:pt x="36" y="0"/>
                      <a:pt x="21" y="13"/>
                      <a:pt x="0" y="26"/>
                    </a:cubicBezTo>
                    <a:lnTo>
                      <a:pt x="64" y="4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5" name="Freeform 26"/>
              <p:cNvSpPr/>
              <p:nvPr/>
            </p:nvSpPr>
            <p:spPr bwMode="auto">
              <a:xfrm>
                <a:off x="34378900" y="2189163"/>
                <a:ext cx="263525" cy="1931988"/>
              </a:xfrm>
              <a:custGeom>
                <a:avLst/>
                <a:gdLst>
                  <a:gd name="T0" fmla="*/ 0 w 62"/>
                  <a:gd name="T1" fmla="*/ 453 h 456"/>
                  <a:gd name="T2" fmla="*/ 28 w 62"/>
                  <a:gd name="T3" fmla="*/ 456 h 456"/>
                  <a:gd name="T4" fmla="*/ 62 w 62"/>
                  <a:gd name="T5" fmla="*/ 7 h 456"/>
                  <a:gd name="T6" fmla="*/ 48 w 62"/>
                  <a:gd name="T7" fmla="*/ 0 h 456"/>
                  <a:gd name="T8" fmla="*/ 0 w 62"/>
                  <a:gd name="T9" fmla="*/ 453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456">
                    <a:moveTo>
                      <a:pt x="0" y="453"/>
                    </a:moveTo>
                    <a:cubicBezTo>
                      <a:pt x="9" y="454"/>
                      <a:pt x="18" y="455"/>
                      <a:pt x="28" y="456"/>
                    </a:cubicBezTo>
                    <a:cubicBezTo>
                      <a:pt x="62" y="7"/>
                      <a:pt x="62" y="7"/>
                      <a:pt x="62" y="7"/>
                    </a:cubicBezTo>
                    <a:cubicBezTo>
                      <a:pt x="57" y="5"/>
                      <a:pt x="53" y="3"/>
                      <a:pt x="48" y="0"/>
                    </a:cubicBezTo>
                    <a:lnTo>
                      <a:pt x="0" y="4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6" name="Freeform 27"/>
              <p:cNvSpPr/>
              <p:nvPr/>
            </p:nvSpPr>
            <p:spPr bwMode="auto">
              <a:xfrm>
                <a:off x="33396238" y="2032000"/>
                <a:ext cx="1127125" cy="2058988"/>
              </a:xfrm>
              <a:custGeom>
                <a:avLst/>
                <a:gdLst>
                  <a:gd name="T0" fmla="*/ 266 w 266"/>
                  <a:gd name="T1" fmla="*/ 27 h 486"/>
                  <a:gd name="T2" fmla="*/ 235 w 266"/>
                  <a:gd name="T3" fmla="*/ 0 h 486"/>
                  <a:gd name="T4" fmla="*/ 67 w 266"/>
                  <a:gd name="T5" fmla="*/ 101 h 486"/>
                  <a:gd name="T6" fmla="*/ 7 w 266"/>
                  <a:gd name="T7" fmla="*/ 235 h 486"/>
                  <a:gd name="T8" fmla="*/ 0 w 266"/>
                  <a:gd name="T9" fmla="*/ 428 h 486"/>
                  <a:gd name="T10" fmla="*/ 201 w 266"/>
                  <a:gd name="T11" fmla="*/ 486 h 486"/>
                  <a:gd name="T12" fmla="*/ 266 w 266"/>
                  <a:gd name="T13" fmla="*/ 27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6" h="486">
                    <a:moveTo>
                      <a:pt x="266" y="27"/>
                    </a:moveTo>
                    <a:cubicBezTo>
                      <a:pt x="248" y="14"/>
                      <a:pt x="235" y="0"/>
                      <a:pt x="235" y="0"/>
                    </a:cubicBezTo>
                    <a:cubicBezTo>
                      <a:pt x="235" y="0"/>
                      <a:pt x="91" y="70"/>
                      <a:pt x="67" y="101"/>
                    </a:cubicBezTo>
                    <a:cubicBezTo>
                      <a:pt x="43" y="131"/>
                      <a:pt x="9" y="156"/>
                      <a:pt x="7" y="235"/>
                    </a:cubicBezTo>
                    <a:cubicBezTo>
                      <a:pt x="5" y="315"/>
                      <a:pt x="0" y="428"/>
                      <a:pt x="0" y="428"/>
                    </a:cubicBezTo>
                    <a:cubicBezTo>
                      <a:pt x="0" y="428"/>
                      <a:pt x="83" y="467"/>
                      <a:pt x="201" y="486"/>
                    </a:cubicBezTo>
                    <a:lnTo>
                      <a:pt x="266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7" name="Freeform 28"/>
              <p:cNvSpPr/>
              <p:nvPr/>
            </p:nvSpPr>
            <p:spPr bwMode="auto">
              <a:xfrm>
                <a:off x="34947225" y="2197100"/>
                <a:ext cx="254000" cy="1914525"/>
              </a:xfrm>
              <a:custGeom>
                <a:avLst/>
                <a:gdLst>
                  <a:gd name="T0" fmla="*/ 12 w 60"/>
                  <a:gd name="T1" fmla="*/ 0 h 452"/>
                  <a:gd name="T2" fmla="*/ 0 w 60"/>
                  <a:gd name="T3" fmla="*/ 6 h 452"/>
                  <a:gd name="T4" fmla="*/ 36 w 60"/>
                  <a:gd name="T5" fmla="*/ 452 h 452"/>
                  <a:gd name="T6" fmla="*/ 60 w 60"/>
                  <a:gd name="T7" fmla="*/ 450 h 452"/>
                  <a:gd name="T8" fmla="*/ 12 w 60"/>
                  <a:gd name="T9" fmla="*/ 0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452">
                    <a:moveTo>
                      <a:pt x="12" y="0"/>
                    </a:moveTo>
                    <a:cubicBezTo>
                      <a:pt x="8" y="2"/>
                      <a:pt x="4" y="4"/>
                      <a:pt x="0" y="6"/>
                    </a:cubicBezTo>
                    <a:cubicBezTo>
                      <a:pt x="36" y="452"/>
                      <a:pt x="36" y="452"/>
                      <a:pt x="36" y="452"/>
                    </a:cubicBezTo>
                    <a:cubicBezTo>
                      <a:pt x="44" y="452"/>
                      <a:pt x="52" y="451"/>
                      <a:pt x="60" y="450"/>
                    </a:cubicBezTo>
                    <a:lnTo>
                      <a:pt x="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8" name="Freeform 29"/>
              <p:cNvSpPr/>
              <p:nvPr/>
            </p:nvSpPr>
            <p:spPr bwMode="auto">
              <a:xfrm>
                <a:off x="33337500" y="1981200"/>
                <a:ext cx="2930525" cy="2203450"/>
              </a:xfrm>
              <a:custGeom>
                <a:avLst/>
                <a:gdLst>
                  <a:gd name="T0" fmla="*/ 692 w 692"/>
                  <a:gd name="T1" fmla="*/ 438 h 520"/>
                  <a:gd name="T2" fmla="*/ 681 w 692"/>
                  <a:gd name="T3" fmla="*/ 209 h 520"/>
                  <a:gd name="T4" fmla="*/ 593 w 692"/>
                  <a:gd name="T5" fmla="*/ 86 h 520"/>
                  <a:gd name="T6" fmla="*/ 550 w 692"/>
                  <a:gd name="T7" fmla="*/ 62 h 520"/>
                  <a:gd name="T8" fmla="*/ 456 w 692"/>
                  <a:gd name="T9" fmla="*/ 4 h 520"/>
                  <a:gd name="T10" fmla="*/ 452 w 692"/>
                  <a:gd name="T11" fmla="*/ 0 h 520"/>
                  <a:gd name="T12" fmla="*/ 447 w 692"/>
                  <a:gd name="T13" fmla="*/ 0 h 520"/>
                  <a:gd name="T14" fmla="*/ 424 w 692"/>
                  <a:gd name="T15" fmla="*/ 24 h 520"/>
                  <a:gd name="T16" fmla="*/ 442 w 692"/>
                  <a:gd name="T17" fmla="*/ 24 h 520"/>
                  <a:gd name="T18" fmla="*/ 539 w 692"/>
                  <a:gd name="T19" fmla="*/ 84 h 520"/>
                  <a:gd name="T20" fmla="*/ 580 w 692"/>
                  <a:gd name="T21" fmla="*/ 106 h 520"/>
                  <a:gd name="T22" fmla="*/ 657 w 692"/>
                  <a:gd name="T23" fmla="*/ 211 h 520"/>
                  <a:gd name="T24" fmla="*/ 667 w 692"/>
                  <a:gd name="T25" fmla="*/ 430 h 520"/>
                  <a:gd name="T26" fmla="*/ 343 w 692"/>
                  <a:gd name="T27" fmla="*/ 496 h 520"/>
                  <a:gd name="T28" fmla="*/ 25 w 692"/>
                  <a:gd name="T29" fmla="*/ 431 h 520"/>
                  <a:gd name="T30" fmla="*/ 36 w 692"/>
                  <a:gd name="T31" fmla="*/ 211 h 520"/>
                  <a:gd name="T32" fmla="*/ 112 w 692"/>
                  <a:gd name="T33" fmla="*/ 106 h 520"/>
                  <a:gd name="T34" fmla="*/ 154 w 692"/>
                  <a:gd name="T35" fmla="*/ 84 h 520"/>
                  <a:gd name="T36" fmla="*/ 251 w 692"/>
                  <a:gd name="T37" fmla="*/ 24 h 520"/>
                  <a:gd name="T38" fmla="*/ 260 w 692"/>
                  <a:gd name="T39" fmla="*/ 24 h 520"/>
                  <a:gd name="T40" fmla="*/ 241 w 692"/>
                  <a:gd name="T41" fmla="*/ 0 h 520"/>
                  <a:gd name="T42" fmla="*/ 240 w 692"/>
                  <a:gd name="T43" fmla="*/ 0 h 520"/>
                  <a:gd name="T44" fmla="*/ 237 w 692"/>
                  <a:gd name="T45" fmla="*/ 4 h 520"/>
                  <a:gd name="T46" fmla="*/ 142 w 692"/>
                  <a:gd name="T47" fmla="*/ 62 h 520"/>
                  <a:gd name="T48" fmla="*/ 100 w 692"/>
                  <a:gd name="T49" fmla="*/ 86 h 520"/>
                  <a:gd name="T50" fmla="*/ 12 w 692"/>
                  <a:gd name="T51" fmla="*/ 209 h 520"/>
                  <a:gd name="T52" fmla="*/ 1 w 692"/>
                  <a:gd name="T53" fmla="*/ 438 h 520"/>
                  <a:gd name="T54" fmla="*/ 0 w 692"/>
                  <a:gd name="T55" fmla="*/ 446 h 520"/>
                  <a:gd name="T56" fmla="*/ 8 w 692"/>
                  <a:gd name="T57" fmla="*/ 449 h 520"/>
                  <a:gd name="T58" fmla="*/ 343 w 692"/>
                  <a:gd name="T59" fmla="*/ 520 h 520"/>
                  <a:gd name="T60" fmla="*/ 685 w 692"/>
                  <a:gd name="T61" fmla="*/ 449 h 520"/>
                  <a:gd name="T62" fmla="*/ 692 w 692"/>
                  <a:gd name="T63" fmla="*/ 446 h 520"/>
                  <a:gd name="T64" fmla="*/ 692 w 692"/>
                  <a:gd name="T65" fmla="*/ 438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92" h="520">
                    <a:moveTo>
                      <a:pt x="692" y="438"/>
                    </a:moveTo>
                    <a:cubicBezTo>
                      <a:pt x="692" y="436"/>
                      <a:pt x="685" y="268"/>
                      <a:pt x="681" y="209"/>
                    </a:cubicBezTo>
                    <a:cubicBezTo>
                      <a:pt x="677" y="137"/>
                      <a:pt x="614" y="99"/>
                      <a:pt x="593" y="86"/>
                    </a:cubicBezTo>
                    <a:cubicBezTo>
                      <a:pt x="582" y="80"/>
                      <a:pt x="567" y="72"/>
                      <a:pt x="550" y="62"/>
                    </a:cubicBezTo>
                    <a:cubicBezTo>
                      <a:pt x="516" y="44"/>
                      <a:pt x="469" y="19"/>
                      <a:pt x="456" y="4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447" y="0"/>
                      <a:pt x="447" y="0"/>
                      <a:pt x="447" y="0"/>
                    </a:cubicBezTo>
                    <a:cubicBezTo>
                      <a:pt x="441" y="7"/>
                      <a:pt x="433" y="16"/>
                      <a:pt x="424" y="24"/>
                    </a:cubicBezTo>
                    <a:cubicBezTo>
                      <a:pt x="442" y="24"/>
                      <a:pt x="442" y="24"/>
                      <a:pt x="442" y="24"/>
                    </a:cubicBezTo>
                    <a:cubicBezTo>
                      <a:pt x="460" y="42"/>
                      <a:pt x="502" y="64"/>
                      <a:pt x="539" y="84"/>
                    </a:cubicBezTo>
                    <a:cubicBezTo>
                      <a:pt x="555" y="92"/>
                      <a:pt x="570" y="100"/>
                      <a:pt x="580" y="106"/>
                    </a:cubicBezTo>
                    <a:cubicBezTo>
                      <a:pt x="612" y="126"/>
                      <a:pt x="654" y="158"/>
                      <a:pt x="657" y="211"/>
                    </a:cubicBezTo>
                    <a:cubicBezTo>
                      <a:pt x="660" y="262"/>
                      <a:pt x="666" y="396"/>
                      <a:pt x="667" y="430"/>
                    </a:cubicBezTo>
                    <a:cubicBezTo>
                      <a:pt x="634" y="444"/>
                      <a:pt x="496" y="496"/>
                      <a:pt x="343" y="496"/>
                    </a:cubicBezTo>
                    <a:cubicBezTo>
                      <a:pt x="190" y="496"/>
                      <a:pt x="57" y="444"/>
                      <a:pt x="25" y="431"/>
                    </a:cubicBezTo>
                    <a:cubicBezTo>
                      <a:pt x="27" y="396"/>
                      <a:pt x="32" y="262"/>
                      <a:pt x="36" y="211"/>
                    </a:cubicBezTo>
                    <a:cubicBezTo>
                      <a:pt x="39" y="158"/>
                      <a:pt x="81" y="126"/>
                      <a:pt x="112" y="106"/>
                    </a:cubicBezTo>
                    <a:cubicBezTo>
                      <a:pt x="122" y="100"/>
                      <a:pt x="137" y="92"/>
                      <a:pt x="154" y="84"/>
                    </a:cubicBezTo>
                    <a:cubicBezTo>
                      <a:pt x="191" y="64"/>
                      <a:pt x="232" y="42"/>
                      <a:pt x="251" y="24"/>
                    </a:cubicBezTo>
                    <a:cubicBezTo>
                      <a:pt x="260" y="24"/>
                      <a:pt x="260" y="24"/>
                      <a:pt x="260" y="24"/>
                    </a:cubicBezTo>
                    <a:cubicBezTo>
                      <a:pt x="253" y="17"/>
                      <a:pt x="247" y="9"/>
                      <a:pt x="241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37" y="4"/>
                      <a:pt x="237" y="4"/>
                      <a:pt x="237" y="4"/>
                    </a:cubicBezTo>
                    <a:cubicBezTo>
                      <a:pt x="223" y="19"/>
                      <a:pt x="177" y="44"/>
                      <a:pt x="142" y="62"/>
                    </a:cubicBezTo>
                    <a:cubicBezTo>
                      <a:pt x="125" y="72"/>
                      <a:pt x="110" y="80"/>
                      <a:pt x="100" y="86"/>
                    </a:cubicBezTo>
                    <a:cubicBezTo>
                      <a:pt x="79" y="99"/>
                      <a:pt x="16" y="137"/>
                      <a:pt x="12" y="209"/>
                    </a:cubicBezTo>
                    <a:cubicBezTo>
                      <a:pt x="8" y="268"/>
                      <a:pt x="1" y="436"/>
                      <a:pt x="1" y="438"/>
                    </a:cubicBezTo>
                    <a:cubicBezTo>
                      <a:pt x="0" y="446"/>
                      <a:pt x="0" y="446"/>
                      <a:pt x="0" y="446"/>
                    </a:cubicBezTo>
                    <a:cubicBezTo>
                      <a:pt x="8" y="449"/>
                      <a:pt x="8" y="449"/>
                      <a:pt x="8" y="449"/>
                    </a:cubicBezTo>
                    <a:cubicBezTo>
                      <a:pt x="14" y="452"/>
                      <a:pt x="163" y="520"/>
                      <a:pt x="343" y="520"/>
                    </a:cubicBezTo>
                    <a:cubicBezTo>
                      <a:pt x="522" y="520"/>
                      <a:pt x="678" y="452"/>
                      <a:pt x="685" y="449"/>
                    </a:cubicBezTo>
                    <a:cubicBezTo>
                      <a:pt x="692" y="446"/>
                      <a:pt x="692" y="446"/>
                      <a:pt x="692" y="446"/>
                    </a:cubicBezTo>
                    <a:lnTo>
                      <a:pt x="692" y="4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9" name="Freeform 30"/>
              <p:cNvSpPr/>
              <p:nvPr/>
            </p:nvSpPr>
            <p:spPr bwMode="auto">
              <a:xfrm>
                <a:off x="33951863" y="1265238"/>
                <a:ext cx="258763" cy="482600"/>
              </a:xfrm>
              <a:custGeom>
                <a:avLst/>
                <a:gdLst>
                  <a:gd name="T0" fmla="*/ 40 w 61"/>
                  <a:gd name="T1" fmla="*/ 7 h 114"/>
                  <a:gd name="T2" fmla="*/ 5 w 61"/>
                  <a:gd name="T3" fmla="*/ 14 h 114"/>
                  <a:gd name="T4" fmla="*/ 17 w 61"/>
                  <a:gd name="T5" fmla="*/ 69 h 114"/>
                  <a:gd name="T6" fmla="*/ 35 w 61"/>
                  <a:gd name="T7" fmla="*/ 93 h 114"/>
                  <a:gd name="T8" fmla="*/ 54 w 61"/>
                  <a:gd name="T9" fmla="*/ 98 h 114"/>
                  <a:gd name="T10" fmla="*/ 40 w 61"/>
                  <a:gd name="T11" fmla="*/ 7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114">
                    <a:moveTo>
                      <a:pt x="40" y="7"/>
                    </a:moveTo>
                    <a:cubicBezTo>
                      <a:pt x="29" y="0"/>
                      <a:pt x="12" y="0"/>
                      <a:pt x="5" y="14"/>
                    </a:cubicBezTo>
                    <a:cubicBezTo>
                      <a:pt x="0" y="25"/>
                      <a:pt x="7" y="54"/>
                      <a:pt x="17" y="69"/>
                    </a:cubicBezTo>
                    <a:cubicBezTo>
                      <a:pt x="26" y="83"/>
                      <a:pt x="33" y="88"/>
                      <a:pt x="35" y="93"/>
                    </a:cubicBezTo>
                    <a:cubicBezTo>
                      <a:pt x="37" y="100"/>
                      <a:pt x="48" y="114"/>
                      <a:pt x="54" y="98"/>
                    </a:cubicBezTo>
                    <a:cubicBezTo>
                      <a:pt x="61" y="81"/>
                      <a:pt x="40" y="7"/>
                      <a:pt x="4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0" name="Freeform 31"/>
              <p:cNvSpPr/>
              <p:nvPr/>
            </p:nvSpPr>
            <p:spPr bwMode="auto">
              <a:xfrm>
                <a:off x="35399663" y="1252538"/>
                <a:ext cx="258763" cy="482600"/>
              </a:xfrm>
              <a:custGeom>
                <a:avLst/>
                <a:gdLst>
                  <a:gd name="T0" fmla="*/ 21 w 61"/>
                  <a:gd name="T1" fmla="*/ 7 h 114"/>
                  <a:gd name="T2" fmla="*/ 56 w 61"/>
                  <a:gd name="T3" fmla="*/ 14 h 114"/>
                  <a:gd name="T4" fmla="*/ 44 w 61"/>
                  <a:gd name="T5" fmla="*/ 69 h 114"/>
                  <a:gd name="T6" fmla="*/ 26 w 61"/>
                  <a:gd name="T7" fmla="*/ 93 h 114"/>
                  <a:gd name="T8" fmla="*/ 6 w 61"/>
                  <a:gd name="T9" fmla="*/ 97 h 114"/>
                  <a:gd name="T10" fmla="*/ 21 w 61"/>
                  <a:gd name="T11" fmla="*/ 7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114">
                    <a:moveTo>
                      <a:pt x="21" y="7"/>
                    </a:moveTo>
                    <a:cubicBezTo>
                      <a:pt x="32" y="0"/>
                      <a:pt x="49" y="0"/>
                      <a:pt x="56" y="14"/>
                    </a:cubicBezTo>
                    <a:cubicBezTo>
                      <a:pt x="61" y="25"/>
                      <a:pt x="54" y="54"/>
                      <a:pt x="44" y="69"/>
                    </a:cubicBezTo>
                    <a:cubicBezTo>
                      <a:pt x="35" y="82"/>
                      <a:pt x="28" y="88"/>
                      <a:pt x="26" y="93"/>
                    </a:cubicBezTo>
                    <a:cubicBezTo>
                      <a:pt x="23" y="100"/>
                      <a:pt x="13" y="114"/>
                      <a:pt x="6" y="97"/>
                    </a:cubicBezTo>
                    <a:cubicBezTo>
                      <a:pt x="0" y="81"/>
                      <a:pt x="21" y="7"/>
                      <a:pt x="2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1" name="Freeform 32"/>
              <p:cNvSpPr/>
              <p:nvPr/>
            </p:nvSpPr>
            <p:spPr bwMode="auto">
              <a:xfrm>
                <a:off x="33977263" y="815975"/>
                <a:ext cx="1630363" cy="1495425"/>
              </a:xfrm>
              <a:custGeom>
                <a:avLst/>
                <a:gdLst>
                  <a:gd name="T0" fmla="*/ 201 w 385"/>
                  <a:gd name="T1" fmla="*/ 24 h 353"/>
                  <a:gd name="T2" fmla="*/ 361 w 385"/>
                  <a:gd name="T3" fmla="*/ 24 h 353"/>
                  <a:gd name="T4" fmla="*/ 193 w 385"/>
                  <a:gd name="T5" fmla="*/ 329 h 353"/>
                  <a:gd name="T6" fmla="*/ 24 w 385"/>
                  <a:gd name="T7" fmla="*/ 24 h 353"/>
                  <a:gd name="T8" fmla="*/ 183 w 385"/>
                  <a:gd name="T9" fmla="*/ 24 h 353"/>
                  <a:gd name="T10" fmla="*/ 111 w 385"/>
                  <a:gd name="T11" fmla="*/ 0 h 353"/>
                  <a:gd name="T12" fmla="*/ 0 w 385"/>
                  <a:gd name="T13" fmla="*/ 0 h 353"/>
                  <a:gd name="T14" fmla="*/ 0 w 385"/>
                  <a:gd name="T15" fmla="*/ 12 h 353"/>
                  <a:gd name="T16" fmla="*/ 193 w 385"/>
                  <a:gd name="T17" fmla="*/ 353 h 353"/>
                  <a:gd name="T18" fmla="*/ 385 w 385"/>
                  <a:gd name="T19" fmla="*/ 12 h 353"/>
                  <a:gd name="T20" fmla="*/ 385 w 385"/>
                  <a:gd name="T21" fmla="*/ 0 h 353"/>
                  <a:gd name="T22" fmla="*/ 273 w 385"/>
                  <a:gd name="T23" fmla="*/ 0 h 353"/>
                  <a:gd name="T24" fmla="*/ 201 w 385"/>
                  <a:gd name="T25" fmla="*/ 2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5" h="353">
                    <a:moveTo>
                      <a:pt x="201" y="24"/>
                    </a:moveTo>
                    <a:cubicBezTo>
                      <a:pt x="361" y="24"/>
                      <a:pt x="361" y="24"/>
                      <a:pt x="361" y="24"/>
                    </a:cubicBezTo>
                    <a:cubicBezTo>
                      <a:pt x="357" y="156"/>
                      <a:pt x="299" y="329"/>
                      <a:pt x="193" y="329"/>
                    </a:cubicBezTo>
                    <a:cubicBezTo>
                      <a:pt x="86" y="329"/>
                      <a:pt x="28" y="156"/>
                      <a:pt x="24" y="24"/>
                    </a:cubicBezTo>
                    <a:cubicBezTo>
                      <a:pt x="183" y="24"/>
                      <a:pt x="183" y="24"/>
                      <a:pt x="183" y="24"/>
                    </a:cubicBezTo>
                    <a:cubicBezTo>
                      <a:pt x="111" y="0"/>
                      <a:pt x="111" y="0"/>
                      <a:pt x="1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50"/>
                      <a:pt x="61" y="353"/>
                      <a:pt x="193" y="353"/>
                    </a:cubicBezTo>
                    <a:cubicBezTo>
                      <a:pt x="324" y="353"/>
                      <a:pt x="385" y="150"/>
                      <a:pt x="385" y="12"/>
                    </a:cubicBezTo>
                    <a:cubicBezTo>
                      <a:pt x="385" y="0"/>
                      <a:pt x="385" y="0"/>
                      <a:pt x="385" y="0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201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2" name="Freeform 33"/>
              <p:cNvSpPr/>
              <p:nvPr/>
            </p:nvSpPr>
            <p:spPr bwMode="auto">
              <a:xfrm>
                <a:off x="33918525" y="638175"/>
                <a:ext cx="1743075" cy="636588"/>
              </a:xfrm>
              <a:custGeom>
                <a:avLst/>
                <a:gdLst>
                  <a:gd name="T0" fmla="*/ 206 w 412"/>
                  <a:gd name="T1" fmla="*/ 69 h 150"/>
                  <a:gd name="T2" fmla="*/ 0 w 412"/>
                  <a:gd name="T3" fmla="*/ 0 h 150"/>
                  <a:gd name="T4" fmla="*/ 0 w 412"/>
                  <a:gd name="T5" fmla="*/ 98 h 150"/>
                  <a:gd name="T6" fmla="*/ 206 w 412"/>
                  <a:gd name="T7" fmla="*/ 150 h 150"/>
                  <a:gd name="T8" fmla="*/ 412 w 412"/>
                  <a:gd name="T9" fmla="*/ 98 h 150"/>
                  <a:gd name="T10" fmla="*/ 412 w 412"/>
                  <a:gd name="T11" fmla="*/ 0 h 150"/>
                  <a:gd name="T12" fmla="*/ 206 w 412"/>
                  <a:gd name="T13" fmla="*/ 69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2" h="150">
                    <a:moveTo>
                      <a:pt x="206" y="69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118"/>
                      <a:pt x="92" y="150"/>
                      <a:pt x="206" y="150"/>
                    </a:cubicBezTo>
                    <a:cubicBezTo>
                      <a:pt x="320" y="150"/>
                      <a:pt x="412" y="118"/>
                      <a:pt x="412" y="98"/>
                    </a:cubicBezTo>
                    <a:cubicBezTo>
                      <a:pt x="412" y="0"/>
                      <a:pt x="412" y="0"/>
                      <a:pt x="412" y="0"/>
                    </a:cubicBezTo>
                    <a:lnTo>
                      <a:pt x="206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3" name="Freeform 34"/>
              <p:cNvSpPr/>
              <p:nvPr/>
            </p:nvSpPr>
            <p:spPr bwMode="auto">
              <a:xfrm>
                <a:off x="33570863" y="3175"/>
                <a:ext cx="2438400" cy="822325"/>
              </a:xfrm>
              <a:custGeom>
                <a:avLst/>
                <a:gdLst>
                  <a:gd name="T0" fmla="*/ 1536 w 1536"/>
                  <a:gd name="T1" fmla="*/ 259 h 518"/>
                  <a:gd name="T2" fmla="*/ 768 w 1536"/>
                  <a:gd name="T3" fmla="*/ 518 h 518"/>
                  <a:gd name="T4" fmla="*/ 0 w 1536"/>
                  <a:gd name="T5" fmla="*/ 259 h 518"/>
                  <a:gd name="T6" fmla="*/ 768 w 1536"/>
                  <a:gd name="T7" fmla="*/ 0 h 518"/>
                  <a:gd name="T8" fmla="*/ 1536 w 1536"/>
                  <a:gd name="T9" fmla="*/ 259 h 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6" h="518">
                    <a:moveTo>
                      <a:pt x="1536" y="259"/>
                    </a:moveTo>
                    <a:lnTo>
                      <a:pt x="768" y="518"/>
                    </a:lnTo>
                    <a:lnTo>
                      <a:pt x="0" y="259"/>
                    </a:lnTo>
                    <a:lnTo>
                      <a:pt x="768" y="0"/>
                    </a:lnTo>
                    <a:lnTo>
                      <a:pt x="1536" y="2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4" name="Rectangle 35"/>
              <p:cNvSpPr>
                <a:spLocks noChangeArrowheads="1"/>
              </p:cNvSpPr>
              <p:nvPr/>
            </p:nvSpPr>
            <p:spPr bwMode="auto">
              <a:xfrm>
                <a:off x="35869563" y="427038"/>
                <a:ext cx="55563" cy="3476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5" name="Freeform 36"/>
              <p:cNvSpPr/>
              <p:nvPr/>
            </p:nvSpPr>
            <p:spPr bwMode="auto">
              <a:xfrm>
                <a:off x="35840988" y="688975"/>
                <a:ext cx="122238" cy="284163"/>
              </a:xfrm>
              <a:custGeom>
                <a:avLst/>
                <a:gdLst>
                  <a:gd name="T0" fmla="*/ 29 w 29"/>
                  <a:gd name="T1" fmla="*/ 52 h 67"/>
                  <a:gd name="T2" fmla="*/ 14 w 29"/>
                  <a:gd name="T3" fmla="*/ 67 h 67"/>
                  <a:gd name="T4" fmla="*/ 14 w 29"/>
                  <a:gd name="T5" fmla="*/ 67 h 67"/>
                  <a:gd name="T6" fmla="*/ 0 w 29"/>
                  <a:gd name="T7" fmla="*/ 52 h 67"/>
                  <a:gd name="T8" fmla="*/ 0 w 29"/>
                  <a:gd name="T9" fmla="*/ 15 h 67"/>
                  <a:gd name="T10" fmla="*/ 14 w 29"/>
                  <a:gd name="T11" fmla="*/ 0 h 67"/>
                  <a:gd name="T12" fmla="*/ 14 w 29"/>
                  <a:gd name="T13" fmla="*/ 0 h 67"/>
                  <a:gd name="T14" fmla="*/ 29 w 29"/>
                  <a:gd name="T15" fmla="*/ 15 h 67"/>
                  <a:gd name="T16" fmla="*/ 29 w 29"/>
                  <a:gd name="T17" fmla="*/ 52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67">
                    <a:moveTo>
                      <a:pt x="29" y="52"/>
                    </a:moveTo>
                    <a:cubicBezTo>
                      <a:pt x="29" y="60"/>
                      <a:pt x="23" y="67"/>
                      <a:pt x="14" y="67"/>
                    </a:cubicBezTo>
                    <a:cubicBezTo>
                      <a:pt x="14" y="67"/>
                      <a:pt x="14" y="67"/>
                      <a:pt x="14" y="67"/>
                    </a:cubicBezTo>
                    <a:cubicBezTo>
                      <a:pt x="6" y="67"/>
                      <a:pt x="0" y="60"/>
                      <a:pt x="0" y="52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7"/>
                      <a:pt x="6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23" y="0"/>
                      <a:pt x="29" y="7"/>
                      <a:pt x="29" y="15"/>
                    </a:cubicBezTo>
                    <a:lnTo>
                      <a:pt x="29" y="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6" name="文本框 175"/>
            <p:cNvSpPr txBox="1"/>
            <p:nvPr/>
          </p:nvSpPr>
          <p:spPr>
            <a:xfrm>
              <a:off x="10074729" y="4310671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导师</a:t>
              </a:r>
              <a:r>
                <a:rPr lang="zh-CN" altLang="en-US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：王教授</a:t>
              </a:r>
              <a:endPara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552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28"/>
          <a:stretch>
            <a:fillRect/>
          </a:stretch>
        </p:blipFill>
        <p:spPr>
          <a:xfrm>
            <a:off x="578046" y="1412886"/>
            <a:ext cx="3810807" cy="3309826"/>
          </a:xfrm>
          <a:custGeom>
            <a:avLst/>
            <a:gdLst>
              <a:gd name="connsiteX0" fmla="*/ 0 w 3810807"/>
              <a:gd name="connsiteY0" fmla="*/ 0 h 3309826"/>
              <a:gd name="connsiteX1" fmla="*/ 3810807 w 3810807"/>
              <a:gd name="connsiteY1" fmla="*/ 0 h 3309826"/>
              <a:gd name="connsiteX2" fmla="*/ 3810807 w 3810807"/>
              <a:gd name="connsiteY2" fmla="*/ 2095695 h 3309826"/>
              <a:gd name="connsiteX3" fmla="*/ 3800757 w 3810807"/>
              <a:gd name="connsiteY3" fmla="*/ 2095695 h 3309826"/>
              <a:gd name="connsiteX4" fmla="*/ 3800757 w 3810807"/>
              <a:gd name="connsiteY4" fmla="*/ 3309826 h 3309826"/>
              <a:gd name="connsiteX5" fmla="*/ 0 w 3810807"/>
              <a:gd name="connsiteY5" fmla="*/ 3309826 h 330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807" h="3309826">
                <a:moveTo>
                  <a:pt x="0" y="0"/>
                </a:moveTo>
                <a:lnTo>
                  <a:pt x="3810807" y="0"/>
                </a:lnTo>
                <a:lnTo>
                  <a:pt x="3810807" y="2095695"/>
                </a:lnTo>
                <a:lnTo>
                  <a:pt x="3800757" y="2095695"/>
                </a:lnTo>
                <a:lnTo>
                  <a:pt x="3800757" y="3309826"/>
                </a:lnTo>
                <a:lnTo>
                  <a:pt x="0" y="3309826"/>
                </a:lnTo>
                <a:close/>
              </a:path>
            </a:pathLst>
          </a:cu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9027" y="4136643"/>
            <a:ext cx="1433412" cy="143341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87664" y="5259037"/>
            <a:ext cx="1169550" cy="1169550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31970" y="5948616"/>
            <a:ext cx="837452" cy="83745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sp>
        <p:nvSpPr>
          <p:cNvPr id="6" name="TextBox 74"/>
          <p:cNvSpPr txBox="1"/>
          <p:nvPr/>
        </p:nvSpPr>
        <p:spPr>
          <a:xfrm>
            <a:off x="4388853" y="2608837"/>
            <a:ext cx="62797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66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选题目的与意义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67269" y="2393394"/>
            <a:ext cx="1284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en-US" altLang="zh-CN" sz="72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lang="zh-CN" altLang="en-US" sz="7200" dirty="0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4388853" y="3891715"/>
            <a:ext cx="53497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单击此处可编辑内容，根据您的需要自由拉伸文本框大小。您可以在此处添加关于本章节的简要介绍，模板所有素材均可自由编辑</a:t>
            </a:r>
            <a:endParaRPr lang="en-US" altLang="zh-CN" dirty="0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88853" y="1777840"/>
            <a:ext cx="3274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93B0C1"/>
                </a:solidFill>
                <a:cs typeface="+mn-ea"/>
                <a:sym typeface="+mn-lt"/>
              </a:rPr>
              <a:t>PART ONE</a:t>
            </a:r>
            <a:endParaRPr lang="zh-CN" altLang="en-US" sz="4800" dirty="0">
              <a:solidFill>
                <a:srgbClr val="93B0C1"/>
              </a:solidFill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0354899" y="4552515"/>
            <a:ext cx="601668" cy="60166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1129234" y="5595871"/>
            <a:ext cx="495882" cy="495882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0365669" y="6185333"/>
            <a:ext cx="348108" cy="34810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5469"/>
          <p:cNvSpPr/>
          <p:nvPr/>
        </p:nvSpPr>
        <p:spPr bwMode="auto">
          <a:xfrm rot="16200000" flipH="1">
            <a:off x="5028407" y="3896631"/>
            <a:ext cx="2089150" cy="156845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9575" y="2700"/>
                </a:moveTo>
                <a:lnTo>
                  <a:pt x="19575" y="18900"/>
                </a:lnTo>
                <a:lnTo>
                  <a:pt x="2025" y="18900"/>
                </a:lnTo>
                <a:lnTo>
                  <a:pt x="2025" y="2700"/>
                </a:lnTo>
                <a:cubicBezTo>
                  <a:pt x="2025" y="2700"/>
                  <a:pt x="19575" y="2700"/>
                  <a:pt x="19575" y="2700"/>
                </a:cubicBezTo>
                <a:close/>
                <a:moveTo>
                  <a:pt x="21263" y="10800"/>
                </a:moveTo>
                <a:cubicBezTo>
                  <a:pt x="21263" y="11297"/>
                  <a:pt x="20961" y="11700"/>
                  <a:pt x="20588" y="11700"/>
                </a:cubicBezTo>
                <a:cubicBezTo>
                  <a:pt x="20215" y="11700"/>
                  <a:pt x="19913" y="11297"/>
                  <a:pt x="19913" y="10800"/>
                </a:cubicBezTo>
                <a:cubicBezTo>
                  <a:pt x="19913" y="10303"/>
                  <a:pt x="20215" y="9900"/>
                  <a:pt x="20588" y="9900"/>
                </a:cubicBezTo>
                <a:cubicBezTo>
                  <a:pt x="20961" y="9900"/>
                  <a:pt x="21263" y="10303"/>
                  <a:pt x="21263" y="10800"/>
                </a:cubicBezTo>
                <a:close/>
                <a:moveTo>
                  <a:pt x="0" y="1800"/>
                </a:moveTo>
                <a:lnTo>
                  <a:pt x="0" y="19800"/>
                </a:lnTo>
                <a:cubicBezTo>
                  <a:pt x="0" y="20794"/>
                  <a:pt x="605" y="21600"/>
                  <a:pt x="1350" y="21600"/>
                </a:cubicBezTo>
                <a:lnTo>
                  <a:pt x="20250" y="21600"/>
                </a:lnTo>
                <a:cubicBezTo>
                  <a:pt x="20996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5"/>
                  <a:pt x="20996" y="0"/>
                  <a:pt x="20250" y="0"/>
                </a:cubicBezTo>
                <a:lnTo>
                  <a:pt x="1350" y="0"/>
                </a:lnTo>
                <a:cubicBezTo>
                  <a:pt x="605" y="0"/>
                  <a:pt x="0" y="805"/>
                  <a:pt x="0" y="1800"/>
                </a:cubicBezTo>
                <a:close/>
              </a:path>
            </a:pathLst>
          </a:custGeom>
          <a:solidFill>
            <a:srgbClr val="46556A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63500" tIns="63500" rIns="63500" bIns="6350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" name="Shape 25470"/>
          <p:cNvSpPr/>
          <p:nvPr/>
        </p:nvSpPr>
        <p:spPr bwMode="auto">
          <a:xfrm rot="10800000">
            <a:off x="5653882" y="4231594"/>
            <a:ext cx="838200" cy="8366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5903" y="0"/>
                </a:moveTo>
                <a:lnTo>
                  <a:pt x="3394" y="1001"/>
                </a:lnTo>
                <a:cubicBezTo>
                  <a:pt x="3394" y="1001"/>
                  <a:pt x="3516" y="1614"/>
                  <a:pt x="3753" y="2562"/>
                </a:cubicBezTo>
                <a:cubicBezTo>
                  <a:pt x="3271" y="2925"/>
                  <a:pt x="2843" y="3359"/>
                  <a:pt x="2488" y="3848"/>
                </a:cubicBezTo>
                <a:cubicBezTo>
                  <a:pt x="1452" y="3614"/>
                  <a:pt x="780" y="3500"/>
                  <a:pt x="780" y="3500"/>
                </a:cubicBezTo>
                <a:lnTo>
                  <a:pt x="11" y="5271"/>
                </a:lnTo>
                <a:cubicBezTo>
                  <a:pt x="11" y="5271"/>
                  <a:pt x="554" y="5685"/>
                  <a:pt x="1434" y="6272"/>
                </a:cubicBezTo>
                <a:cubicBezTo>
                  <a:pt x="1332" y="6811"/>
                  <a:pt x="1361" y="8002"/>
                  <a:pt x="1370" y="8086"/>
                </a:cubicBezTo>
                <a:cubicBezTo>
                  <a:pt x="524" y="8566"/>
                  <a:pt x="0" y="8897"/>
                  <a:pt x="0" y="8897"/>
                </a:cubicBezTo>
                <a:lnTo>
                  <a:pt x="1001" y="11406"/>
                </a:lnTo>
                <a:cubicBezTo>
                  <a:pt x="1001" y="11406"/>
                  <a:pt x="1605" y="11292"/>
                  <a:pt x="2551" y="11058"/>
                </a:cubicBezTo>
                <a:cubicBezTo>
                  <a:pt x="2915" y="11542"/>
                  <a:pt x="3347" y="11967"/>
                  <a:pt x="3837" y="12323"/>
                </a:cubicBezTo>
                <a:cubicBezTo>
                  <a:pt x="3606" y="13348"/>
                  <a:pt x="3500" y="14020"/>
                  <a:pt x="3500" y="14020"/>
                </a:cubicBezTo>
                <a:lnTo>
                  <a:pt x="5239" y="14758"/>
                </a:lnTo>
                <a:cubicBezTo>
                  <a:pt x="5239" y="14758"/>
                  <a:pt x="5639" y="14230"/>
                  <a:pt x="6220" y="13367"/>
                </a:cubicBezTo>
                <a:cubicBezTo>
                  <a:pt x="6789" y="13479"/>
                  <a:pt x="8018" y="13450"/>
                  <a:pt x="8096" y="13441"/>
                </a:cubicBezTo>
                <a:cubicBezTo>
                  <a:pt x="8573" y="14284"/>
                  <a:pt x="8897" y="14801"/>
                  <a:pt x="8897" y="14801"/>
                </a:cubicBezTo>
                <a:lnTo>
                  <a:pt x="11406" y="13810"/>
                </a:lnTo>
                <a:cubicBezTo>
                  <a:pt x="11406" y="13810"/>
                  <a:pt x="11283" y="13202"/>
                  <a:pt x="11048" y="12260"/>
                </a:cubicBezTo>
                <a:cubicBezTo>
                  <a:pt x="11549" y="11883"/>
                  <a:pt x="11991" y="11434"/>
                  <a:pt x="12355" y="10921"/>
                </a:cubicBezTo>
                <a:cubicBezTo>
                  <a:pt x="13370" y="11150"/>
                  <a:pt x="14031" y="11259"/>
                  <a:pt x="14031" y="11259"/>
                </a:cubicBezTo>
                <a:lnTo>
                  <a:pt x="14780" y="9519"/>
                </a:lnTo>
                <a:cubicBezTo>
                  <a:pt x="14780" y="9519"/>
                  <a:pt x="14237" y="9109"/>
                  <a:pt x="13367" y="8528"/>
                </a:cubicBezTo>
                <a:cubicBezTo>
                  <a:pt x="13466" y="8000"/>
                  <a:pt x="13441" y="6800"/>
                  <a:pt x="13430" y="6705"/>
                </a:cubicBezTo>
                <a:cubicBezTo>
                  <a:pt x="14274" y="6230"/>
                  <a:pt x="14801" y="5903"/>
                  <a:pt x="14801" y="5903"/>
                </a:cubicBezTo>
                <a:lnTo>
                  <a:pt x="13799" y="3394"/>
                </a:lnTo>
                <a:cubicBezTo>
                  <a:pt x="13799" y="3394"/>
                  <a:pt x="13193" y="3527"/>
                  <a:pt x="12249" y="3763"/>
                </a:cubicBezTo>
                <a:cubicBezTo>
                  <a:pt x="11881" y="3275"/>
                  <a:pt x="11439" y="2846"/>
                  <a:pt x="10942" y="2488"/>
                </a:cubicBezTo>
                <a:cubicBezTo>
                  <a:pt x="11178" y="1457"/>
                  <a:pt x="11290" y="780"/>
                  <a:pt x="11290" y="780"/>
                </a:cubicBezTo>
                <a:lnTo>
                  <a:pt x="9519" y="11"/>
                </a:lnTo>
                <a:cubicBezTo>
                  <a:pt x="9519" y="11"/>
                  <a:pt x="9105" y="564"/>
                  <a:pt x="8518" y="1444"/>
                </a:cubicBezTo>
                <a:cubicBezTo>
                  <a:pt x="7992" y="1346"/>
                  <a:pt x="6797" y="1370"/>
                  <a:pt x="6705" y="1381"/>
                </a:cubicBezTo>
                <a:cubicBezTo>
                  <a:pt x="6226" y="534"/>
                  <a:pt x="5903" y="0"/>
                  <a:pt x="5903" y="0"/>
                </a:cubicBezTo>
                <a:close/>
                <a:moveTo>
                  <a:pt x="7453" y="4702"/>
                </a:moveTo>
                <a:cubicBezTo>
                  <a:pt x="8506" y="4723"/>
                  <a:pt x="9495" y="5370"/>
                  <a:pt x="9909" y="6409"/>
                </a:cubicBezTo>
                <a:cubicBezTo>
                  <a:pt x="10462" y="7795"/>
                  <a:pt x="9787" y="9357"/>
                  <a:pt x="8402" y="9909"/>
                </a:cubicBezTo>
                <a:cubicBezTo>
                  <a:pt x="7016" y="10462"/>
                  <a:pt x="5444" y="9788"/>
                  <a:pt x="4891" y="8402"/>
                </a:cubicBezTo>
                <a:cubicBezTo>
                  <a:pt x="4339" y="7016"/>
                  <a:pt x="5013" y="5444"/>
                  <a:pt x="6399" y="4891"/>
                </a:cubicBezTo>
                <a:cubicBezTo>
                  <a:pt x="6745" y="4753"/>
                  <a:pt x="7102" y="4694"/>
                  <a:pt x="7453" y="4702"/>
                </a:cubicBezTo>
                <a:close/>
                <a:moveTo>
                  <a:pt x="16192" y="12144"/>
                </a:moveTo>
                <a:cubicBezTo>
                  <a:pt x="16192" y="12144"/>
                  <a:pt x="16026" y="12765"/>
                  <a:pt x="15855" y="13673"/>
                </a:cubicBezTo>
                <a:cubicBezTo>
                  <a:pt x="15719" y="13715"/>
                  <a:pt x="15582" y="13751"/>
                  <a:pt x="15454" y="13810"/>
                </a:cubicBezTo>
                <a:cubicBezTo>
                  <a:pt x="14707" y="13207"/>
                  <a:pt x="14168" y="12819"/>
                  <a:pt x="14168" y="12819"/>
                </a:cubicBezTo>
                <a:lnTo>
                  <a:pt x="12819" y="14179"/>
                </a:lnTo>
                <a:cubicBezTo>
                  <a:pt x="12819" y="14179"/>
                  <a:pt x="13207" y="14707"/>
                  <a:pt x="13810" y="15454"/>
                </a:cubicBezTo>
                <a:cubicBezTo>
                  <a:pt x="13751" y="15581"/>
                  <a:pt x="13705" y="15720"/>
                  <a:pt x="13662" y="15855"/>
                </a:cubicBezTo>
                <a:cubicBezTo>
                  <a:pt x="12754" y="16026"/>
                  <a:pt x="12144" y="16203"/>
                  <a:pt x="12144" y="16203"/>
                </a:cubicBezTo>
                <a:lnTo>
                  <a:pt x="12144" y="17552"/>
                </a:lnTo>
                <a:cubicBezTo>
                  <a:pt x="12144" y="17552"/>
                  <a:pt x="12752" y="17728"/>
                  <a:pt x="13662" y="17900"/>
                </a:cubicBezTo>
                <a:cubicBezTo>
                  <a:pt x="13705" y="18033"/>
                  <a:pt x="13751" y="18165"/>
                  <a:pt x="13810" y="18290"/>
                </a:cubicBezTo>
                <a:cubicBezTo>
                  <a:pt x="13205" y="19039"/>
                  <a:pt x="12819" y="19576"/>
                  <a:pt x="12819" y="19576"/>
                </a:cubicBezTo>
                <a:lnTo>
                  <a:pt x="14168" y="20925"/>
                </a:lnTo>
                <a:cubicBezTo>
                  <a:pt x="14168" y="20925"/>
                  <a:pt x="14713" y="20531"/>
                  <a:pt x="15465" y="19924"/>
                </a:cubicBezTo>
                <a:cubicBezTo>
                  <a:pt x="15589" y="19981"/>
                  <a:pt x="15712" y="20030"/>
                  <a:pt x="15844" y="20071"/>
                </a:cubicBezTo>
                <a:cubicBezTo>
                  <a:pt x="16016" y="20986"/>
                  <a:pt x="16192" y="21600"/>
                  <a:pt x="16192" y="21600"/>
                </a:cubicBezTo>
                <a:lnTo>
                  <a:pt x="17541" y="21600"/>
                </a:lnTo>
                <a:cubicBezTo>
                  <a:pt x="17541" y="21600"/>
                  <a:pt x="17718" y="20988"/>
                  <a:pt x="17889" y="20071"/>
                </a:cubicBezTo>
                <a:cubicBezTo>
                  <a:pt x="18020" y="20030"/>
                  <a:pt x="18146" y="19981"/>
                  <a:pt x="18269" y="19924"/>
                </a:cubicBezTo>
                <a:cubicBezTo>
                  <a:pt x="19023" y="20532"/>
                  <a:pt x="19565" y="20925"/>
                  <a:pt x="19565" y="20925"/>
                </a:cubicBezTo>
                <a:lnTo>
                  <a:pt x="20925" y="19576"/>
                </a:lnTo>
                <a:cubicBezTo>
                  <a:pt x="20925" y="19576"/>
                  <a:pt x="20532" y="19033"/>
                  <a:pt x="19924" y="18279"/>
                </a:cubicBezTo>
                <a:cubicBezTo>
                  <a:pt x="19981" y="18155"/>
                  <a:pt x="20019" y="18020"/>
                  <a:pt x="20061" y="17889"/>
                </a:cubicBezTo>
                <a:cubicBezTo>
                  <a:pt x="20977" y="17719"/>
                  <a:pt x="21600" y="17552"/>
                  <a:pt x="21600" y="17552"/>
                </a:cubicBezTo>
                <a:lnTo>
                  <a:pt x="21600" y="16203"/>
                </a:lnTo>
                <a:cubicBezTo>
                  <a:pt x="21600" y="16203"/>
                  <a:pt x="20975" y="16026"/>
                  <a:pt x="20061" y="15855"/>
                </a:cubicBezTo>
                <a:cubicBezTo>
                  <a:pt x="20019" y="15723"/>
                  <a:pt x="19981" y="15589"/>
                  <a:pt x="19924" y="15465"/>
                </a:cubicBezTo>
                <a:cubicBezTo>
                  <a:pt x="20530" y="14713"/>
                  <a:pt x="20925" y="14179"/>
                  <a:pt x="20925" y="14179"/>
                </a:cubicBezTo>
                <a:lnTo>
                  <a:pt x="19565" y="12819"/>
                </a:lnTo>
                <a:cubicBezTo>
                  <a:pt x="19565" y="12819"/>
                  <a:pt x="19029" y="13216"/>
                  <a:pt x="18279" y="13820"/>
                </a:cubicBezTo>
                <a:cubicBezTo>
                  <a:pt x="18154" y="13762"/>
                  <a:pt x="18023" y="13716"/>
                  <a:pt x="17889" y="13673"/>
                </a:cubicBezTo>
                <a:cubicBezTo>
                  <a:pt x="17718" y="12763"/>
                  <a:pt x="17541" y="12144"/>
                  <a:pt x="17541" y="12144"/>
                </a:cubicBezTo>
                <a:lnTo>
                  <a:pt x="16192" y="12144"/>
                </a:lnTo>
                <a:close/>
                <a:moveTo>
                  <a:pt x="16867" y="14853"/>
                </a:moveTo>
                <a:cubicBezTo>
                  <a:pt x="17986" y="14853"/>
                  <a:pt x="18891" y="15758"/>
                  <a:pt x="18891" y="16877"/>
                </a:cubicBezTo>
                <a:cubicBezTo>
                  <a:pt x="18891" y="17996"/>
                  <a:pt x="17986" y="18901"/>
                  <a:pt x="16867" y="18901"/>
                </a:cubicBezTo>
                <a:cubicBezTo>
                  <a:pt x="15748" y="18901"/>
                  <a:pt x="14843" y="17996"/>
                  <a:pt x="14843" y="16877"/>
                </a:cubicBezTo>
                <a:cubicBezTo>
                  <a:pt x="14843" y="15758"/>
                  <a:pt x="15748" y="14853"/>
                  <a:pt x="16867" y="14853"/>
                </a:cubicBezTo>
                <a:close/>
              </a:path>
            </a:pathLst>
          </a:custGeom>
          <a:solidFill>
            <a:srgbClr val="46556A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50" tIns="19050" rIns="19050" bIns="1905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" name="Shape 25472"/>
          <p:cNvSpPr/>
          <p:nvPr/>
        </p:nvSpPr>
        <p:spPr bwMode="auto">
          <a:xfrm>
            <a:off x="6184107" y="4898345"/>
            <a:ext cx="1092200" cy="1163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09" h="21514" extrusionOk="0">
                <a:moveTo>
                  <a:pt x="1246" y="219"/>
                </a:moveTo>
                <a:cubicBezTo>
                  <a:pt x="861" y="397"/>
                  <a:pt x="575" y="705"/>
                  <a:pt x="425" y="1060"/>
                </a:cubicBezTo>
                <a:cubicBezTo>
                  <a:pt x="275" y="1416"/>
                  <a:pt x="261" y="1817"/>
                  <a:pt x="417" y="2181"/>
                </a:cubicBezTo>
                <a:lnTo>
                  <a:pt x="3753" y="9937"/>
                </a:lnTo>
                <a:lnTo>
                  <a:pt x="3755" y="9941"/>
                </a:lnTo>
                <a:lnTo>
                  <a:pt x="4426" y="11501"/>
                </a:lnTo>
                <a:lnTo>
                  <a:pt x="5778" y="14645"/>
                </a:lnTo>
                <a:cubicBezTo>
                  <a:pt x="3746" y="13821"/>
                  <a:pt x="2354" y="12435"/>
                  <a:pt x="1291" y="12693"/>
                </a:cubicBezTo>
                <a:cubicBezTo>
                  <a:pt x="-36" y="13015"/>
                  <a:pt x="-567" y="14268"/>
                  <a:pt x="802" y="15539"/>
                </a:cubicBezTo>
                <a:cubicBezTo>
                  <a:pt x="1955" y="16610"/>
                  <a:pt x="5694" y="18785"/>
                  <a:pt x="7487" y="19912"/>
                </a:cubicBezTo>
                <a:cubicBezTo>
                  <a:pt x="7961" y="20210"/>
                  <a:pt x="8331" y="20395"/>
                  <a:pt x="8492" y="20477"/>
                </a:cubicBezTo>
                <a:cubicBezTo>
                  <a:pt x="8864" y="20665"/>
                  <a:pt x="9244" y="20914"/>
                  <a:pt x="9693" y="21095"/>
                </a:cubicBezTo>
                <a:cubicBezTo>
                  <a:pt x="10432" y="21393"/>
                  <a:pt x="11325" y="21558"/>
                  <a:pt x="12343" y="21504"/>
                </a:cubicBezTo>
                <a:cubicBezTo>
                  <a:pt x="13361" y="21449"/>
                  <a:pt x="14509" y="21181"/>
                  <a:pt x="15773" y="20570"/>
                </a:cubicBezTo>
                <a:cubicBezTo>
                  <a:pt x="21033" y="18029"/>
                  <a:pt x="19320" y="13294"/>
                  <a:pt x="18941" y="12379"/>
                </a:cubicBezTo>
                <a:lnTo>
                  <a:pt x="15554" y="4503"/>
                </a:lnTo>
                <a:lnTo>
                  <a:pt x="15548" y="4505"/>
                </a:lnTo>
                <a:lnTo>
                  <a:pt x="15547" y="4502"/>
                </a:lnTo>
                <a:lnTo>
                  <a:pt x="15516" y="4515"/>
                </a:lnTo>
                <a:cubicBezTo>
                  <a:pt x="15331" y="4217"/>
                  <a:pt x="15041" y="4011"/>
                  <a:pt x="14709" y="3920"/>
                </a:cubicBezTo>
                <a:cubicBezTo>
                  <a:pt x="14377" y="3829"/>
                  <a:pt x="14003" y="3854"/>
                  <a:pt x="13651" y="4016"/>
                </a:cubicBezTo>
                <a:lnTo>
                  <a:pt x="13499" y="4086"/>
                </a:lnTo>
                <a:cubicBezTo>
                  <a:pt x="13147" y="4248"/>
                  <a:pt x="12879" y="4520"/>
                  <a:pt x="12722" y="4836"/>
                </a:cubicBezTo>
                <a:cubicBezTo>
                  <a:pt x="12565" y="5153"/>
                  <a:pt x="12518" y="5514"/>
                  <a:pt x="12608" y="5856"/>
                </a:cubicBezTo>
                <a:lnTo>
                  <a:pt x="12600" y="5860"/>
                </a:lnTo>
                <a:lnTo>
                  <a:pt x="12602" y="5863"/>
                </a:lnTo>
                <a:lnTo>
                  <a:pt x="12590" y="5868"/>
                </a:lnTo>
                <a:lnTo>
                  <a:pt x="12279" y="5145"/>
                </a:lnTo>
                <a:cubicBezTo>
                  <a:pt x="12123" y="4781"/>
                  <a:pt x="11824" y="4523"/>
                  <a:pt x="11469" y="4401"/>
                </a:cubicBezTo>
                <a:cubicBezTo>
                  <a:pt x="11114" y="4279"/>
                  <a:pt x="10701" y="4292"/>
                  <a:pt x="10316" y="4470"/>
                </a:cubicBezTo>
                <a:lnTo>
                  <a:pt x="10164" y="4540"/>
                </a:lnTo>
                <a:cubicBezTo>
                  <a:pt x="9778" y="4717"/>
                  <a:pt x="9493" y="5026"/>
                  <a:pt x="9342" y="5381"/>
                </a:cubicBezTo>
                <a:cubicBezTo>
                  <a:pt x="9192" y="5736"/>
                  <a:pt x="9178" y="6138"/>
                  <a:pt x="9335" y="6502"/>
                </a:cubicBezTo>
                <a:lnTo>
                  <a:pt x="8995" y="5712"/>
                </a:lnTo>
                <a:cubicBezTo>
                  <a:pt x="8838" y="5347"/>
                  <a:pt x="8539" y="5090"/>
                  <a:pt x="8184" y="4968"/>
                </a:cubicBezTo>
                <a:cubicBezTo>
                  <a:pt x="7828" y="4846"/>
                  <a:pt x="7415" y="4859"/>
                  <a:pt x="7029" y="5037"/>
                </a:cubicBezTo>
                <a:lnTo>
                  <a:pt x="6877" y="5107"/>
                </a:lnTo>
                <a:cubicBezTo>
                  <a:pt x="6492" y="5285"/>
                  <a:pt x="6206" y="5593"/>
                  <a:pt x="6056" y="5949"/>
                </a:cubicBezTo>
                <a:cubicBezTo>
                  <a:pt x="5906" y="6304"/>
                  <a:pt x="5891" y="6705"/>
                  <a:pt x="6048" y="7070"/>
                </a:cubicBezTo>
                <a:lnTo>
                  <a:pt x="3362" y="824"/>
                </a:lnTo>
                <a:cubicBezTo>
                  <a:pt x="3205" y="460"/>
                  <a:pt x="2907" y="202"/>
                  <a:pt x="2552" y="80"/>
                </a:cubicBezTo>
                <a:cubicBezTo>
                  <a:pt x="2196" y="-42"/>
                  <a:pt x="1784" y="-29"/>
                  <a:pt x="1398" y="149"/>
                </a:cubicBezTo>
                <a:lnTo>
                  <a:pt x="1246" y="21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defTabSz="913765">
              <a:defRPr/>
            </a:pPr>
            <a:endParaRPr sz="9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Shape 25474"/>
          <p:cNvSpPr/>
          <p:nvPr/>
        </p:nvSpPr>
        <p:spPr bwMode="auto">
          <a:xfrm>
            <a:off x="4282282" y="2691720"/>
            <a:ext cx="3573462" cy="17859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4835" y="0"/>
                  <a:pt x="10800" y="0"/>
                </a:cubicBezTo>
                <a:cubicBezTo>
                  <a:pt x="16765" y="0"/>
                  <a:pt x="21600" y="9671"/>
                  <a:pt x="21600" y="21600"/>
                </a:cubicBezTo>
              </a:path>
            </a:pathLst>
          </a:custGeom>
          <a:noFill/>
          <a:ln w="63500" cap="flat">
            <a:solidFill>
              <a:srgbClr val="E5E5E5"/>
            </a:solidFill>
            <a:prstDash val="solid"/>
            <a:miter lim="400000"/>
          </a:ln>
          <a:effectLst/>
        </p:spPr>
        <p:txBody>
          <a:bodyPr lIns="19050" tIns="19050" rIns="19050" bIns="19050" anchor="ctr"/>
          <a:lstStyle/>
          <a:p>
            <a:pPr defTabSz="913765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6" name="Shape 25475"/>
          <p:cNvSpPr/>
          <p:nvPr/>
        </p:nvSpPr>
        <p:spPr bwMode="auto">
          <a:xfrm>
            <a:off x="7468394" y="4277631"/>
            <a:ext cx="768350" cy="768350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" name="Shape 25482"/>
          <p:cNvSpPr/>
          <p:nvPr/>
        </p:nvSpPr>
        <p:spPr bwMode="auto">
          <a:xfrm>
            <a:off x="7022307" y="2966356"/>
            <a:ext cx="768350" cy="768350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8" name="Shape 25489"/>
          <p:cNvSpPr/>
          <p:nvPr/>
        </p:nvSpPr>
        <p:spPr bwMode="auto">
          <a:xfrm>
            <a:off x="4347369" y="2964769"/>
            <a:ext cx="768350" cy="768350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" name="Shape 25496"/>
          <p:cNvSpPr/>
          <p:nvPr/>
        </p:nvSpPr>
        <p:spPr bwMode="auto">
          <a:xfrm>
            <a:off x="5685632" y="2348819"/>
            <a:ext cx="768350" cy="768350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0" name="Shape 25503"/>
          <p:cNvSpPr/>
          <p:nvPr/>
        </p:nvSpPr>
        <p:spPr bwMode="auto">
          <a:xfrm>
            <a:off x="3909219" y="4277631"/>
            <a:ext cx="768350" cy="768350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" name="Freeform 112"/>
          <p:cNvSpPr/>
          <p:nvPr/>
        </p:nvSpPr>
        <p:spPr bwMode="auto">
          <a:xfrm>
            <a:off x="4144170" y="4541157"/>
            <a:ext cx="219075" cy="219075"/>
          </a:xfrm>
          <a:custGeom>
            <a:avLst/>
            <a:gdLst>
              <a:gd name="T0" fmla="*/ 2147483646 w 80"/>
              <a:gd name="T1" fmla="*/ 0 h 80"/>
              <a:gd name="T2" fmla="*/ 2147483646 w 80"/>
              <a:gd name="T3" fmla="*/ 0 h 80"/>
              <a:gd name="T4" fmla="*/ 0 w 80"/>
              <a:gd name="T5" fmla="*/ 2147483646 h 80"/>
              <a:gd name="T6" fmla="*/ 0 w 80"/>
              <a:gd name="T7" fmla="*/ 2147483646 h 80"/>
              <a:gd name="T8" fmla="*/ 2147483646 w 80"/>
              <a:gd name="T9" fmla="*/ 2147483646 h 80"/>
              <a:gd name="T10" fmla="*/ 2147483646 w 80"/>
              <a:gd name="T11" fmla="*/ 2147483646 h 80"/>
              <a:gd name="T12" fmla="*/ 2147483646 w 80"/>
              <a:gd name="T13" fmla="*/ 2147483646 h 80"/>
              <a:gd name="T14" fmla="*/ 2147483646 w 80"/>
              <a:gd name="T15" fmla="*/ 2147483646 h 80"/>
              <a:gd name="T16" fmla="*/ 2147483646 w 80"/>
              <a:gd name="T17" fmla="*/ 0 h 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0" h="80">
                <a:moveTo>
                  <a:pt x="73" y="0"/>
                </a:moveTo>
                <a:cubicBezTo>
                  <a:pt x="7" y="0"/>
                  <a:pt x="7" y="0"/>
                  <a:pt x="7" y="0"/>
                </a:cubicBezTo>
                <a:cubicBezTo>
                  <a:pt x="3" y="0"/>
                  <a:pt x="0" y="3"/>
                  <a:pt x="0" y="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76"/>
                  <a:pt x="3" y="80"/>
                  <a:pt x="7" y="80"/>
                </a:cubicBezTo>
                <a:cubicBezTo>
                  <a:pt x="73" y="80"/>
                  <a:pt x="73" y="80"/>
                  <a:pt x="73" y="80"/>
                </a:cubicBezTo>
                <a:cubicBezTo>
                  <a:pt x="77" y="80"/>
                  <a:pt x="80" y="76"/>
                  <a:pt x="80" y="72"/>
                </a:cubicBezTo>
                <a:cubicBezTo>
                  <a:pt x="80" y="7"/>
                  <a:pt x="80" y="7"/>
                  <a:pt x="80" y="7"/>
                </a:cubicBezTo>
                <a:cubicBezTo>
                  <a:pt x="80" y="3"/>
                  <a:pt x="77" y="0"/>
                  <a:pt x="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2" name="Freeform 113"/>
          <p:cNvSpPr/>
          <p:nvPr/>
        </p:nvSpPr>
        <p:spPr bwMode="auto">
          <a:xfrm>
            <a:off x="4382295" y="4568145"/>
            <a:ext cx="80963" cy="161925"/>
          </a:xfrm>
          <a:custGeom>
            <a:avLst/>
            <a:gdLst>
              <a:gd name="T0" fmla="*/ 2147483646 w 29"/>
              <a:gd name="T1" fmla="*/ 2147483646 h 59"/>
              <a:gd name="T2" fmla="*/ 2147483646 w 29"/>
              <a:gd name="T3" fmla="*/ 2147483646 h 59"/>
              <a:gd name="T4" fmla="*/ 0 w 29"/>
              <a:gd name="T5" fmla="*/ 2147483646 h 59"/>
              <a:gd name="T6" fmla="*/ 0 w 29"/>
              <a:gd name="T7" fmla="*/ 2147483646 h 59"/>
              <a:gd name="T8" fmla="*/ 2147483646 w 29"/>
              <a:gd name="T9" fmla="*/ 2147483646 h 59"/>
              <a:gd name="T10" fmla="*/ 2147483646 w 29"/>
              <a:gd name="T11" fmla="*/ 2147483646 h 59"/>
              <a:gd name="T12" fmla="*/ 2147483646 w 29"/>
              <a:gd name="T13" fmla="*/ 2147483646 h 59"/>
              <a:gd name="T14" fmla="*/ 2147483646 w 29"/>
              <a:gd name="T15" fmla="*/ 2147483646 h 59"/>
              <a:gd name="T16" fmla="*/ 2147483646 w 29"/>
              <a:gd name="T17" fmla="*/ 2147483646 h 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" h="59">
                <a:moveTo>
                  <a:pt x="23" y="2"/>
                </a:moveTo>
                <a:cubicBezTo>
                  <a:pt x="10" y="10"/>
                  <a:pt x="10" y="10"/>
                  <a:pt x="10" y="10"/>
                </a:cubicBezTo>
                <a:cubicBezTo>
                  <a:pt x="7" y="12"/>
                  <a:pt x="3" y="14"/>
                  <a:pt x="0" y="16"/>
                </a:cubicBezTo>
                <a:cubicBezTo>
                  <a:pt x="0" y="43"/>
                  <a:pt x="0" y="43"/>
                  <a:pt x="0" y="43"/>
                </a:cubicBezTo>
                <a:cubicBezTo>
                  <a:pt x="3" y="45"/>
                  <a:pt x="7" y="47"/>
                  <a:pt x="10" y="49"/>
                </a:cubicBezTo>
                <a:cubicBezTo>
                  <a:pt x="23" y="57"/>
                  <a:pt x="23" y="57"/>
                  <a:pt x="23" y="57"/>
                </a:cubicBezTo>
                <a:cubicBezTo>
                  <a:pt x="26" y="59"/>
                  <a:pt x="29" y="57"/>
                  <a:pt x="29" y="53"/>
                </a:cubicBezTo>
                <a:cubicBezTo>
                  <a:pt x="29" y="6"/>
                  <a:pt x="29" y="6"/>
                  <a:pt x="29" y="6"/>
                </a:cubicBezTo>
                <a:cubicBezTo>
                  <a:pt x="29" y="2"/>
                  <a:pt x="26" y="0"/>
                  <a:pt x="23" y="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3" name="Freeform 120"/>
          <p:cNvSpPr>
            <a:spLocks noEditPoints="1"/>
          </p:cNvSpPr>
          <p:nvPr/>
        </p:nvSpPr>
        <p:spPr bwMode="auto">
          <a:xfrm>
            <a:off x="4555333" y="3182257"/>
            <a:ext cx="320675" cy="277813"/>
          </a:xfrm>
          <a:custGeom>
            <a:avLst/>
            <a:gdLst>
              <a:gd name="T0" fmla="*/ 2147483646 w 117"/>
              <a:gd name="T1" fmla="*/ 2147483646 h 101"/>
              <a:gd name="T2" fmla="*/ 2147483646 w 117"/>
              <a:gd name="T3" fmla="*/ 2147483646 h 101"/>
              <a:gd name="T4" fmla="*/ 2147483646 w 117"/>
              <a:gd name="T5" fmla="*/ 2147483646 h 101"/>
              <a:gd name="T6" fmla="*/ 0 w 117"/>
              <a:gd name="T7" fmla="*/ 2147483646 h 101"/>
              <a:gd name="T8" fmla="*/ 0 w 117"/>
              <a:gd name="T9" fmla="*/ 2147483646 h 101"/>
              <a:gd name="T10" fmla="*/ 2147483646 w 117"/>
              <a:gd name="T11" fmla="*/ 2147483646 h 101"/>
              <a:gd name="T12" fmla="*/ 2147483646 w 117"/>
              <a:gd name="T13" fmla="*/ 2147483646 h 101"/>
              <a:gd name="T14" fmla="*/ 2147483646 w 117"/>
              <a:gd name="T15" fmla="*/ 2147483646 h 101"/>
              <a:gd name="T16" fmla="*/ 2147483646 w 117"/>
              <a:gd name="T17" fmla="*/ 2147483646 h 101"/>
              <a:gd name="T18" fmla="*/ 2147483646 w 117"/>
              <a:gd name="T19" fmla="*/ 2147483646 h 101"/>
              <a:gd name="T20" fmla="*/ 2147483646 w 117"/>
              <a:gd name="T21" fmla="*/ 2147483646 h 101"/>
              <a:gd name="T22" fmla="*/ 2147483646 w 117"/>
              <a:gd name="T23" fmla="*/ 2147483646 h 101"/>
              <a:gd name="T24" fmla="*/ 2147483646 w 117"/>
              <a:gd name="T25" fmla="*/ 2147483646 h 101"/>
              <a:gd name="T26" fmla="*/ 2147483646 w 117"/>
              <a:gd name="T27" fmla="*/ 2147483646 h 101"/>
              <a:gd name="T28" fmla="*/ 2147483646 w 117"/>
              <a:gd name="T29" fmla="*/ 2147483646 h 101"/>
              <a:gd name="T30" fmla="*/ 2147483646 w 117"/>
              <a:gd name="T31" fmla="*/ 2147483646 h 101"/>
              <a:gd name="T32" fmla="*/ 2147483646 w 117"/>
              <a:gd name="T33" fmla="*/ 0 h 101"/>
              <a:gd name="T34" fmla="*/ 2147483646 w 117"/>
              <a:gd name="T35" fmla="*/ 2147483646 h 101"/>
              <a:gd name="T36" fmla="*/ 2147483646 w 117"/>
              <a:gd name="T37" fmla="*/ 2147483646 h 101"/>
              <a:gd name="T38" fmla="*/ 2147483646 w 117"/>
              <a:gd name="T39" fmla="*/ 2147483646 h 101"/>
              <a:gd name="T40" fmla="*/ 2147483646 w 117"/>
              <a:gd name="T41" fmla="*/ 2147483646 h 101"/>
              <a:gd name="T42" fmla="*/ 2147483646 w 117"/>
              <a:gd name="T43" fmla="*/ 2147483646 h 101"/>
              <a:gd name="T44" fmla="*/ 2147483646 w 117"/>
              <a:gd name="T45" fmla="*/ 2147483646 h 101"/>
              <a:gd name="T46" fmla="*/ 2147483646 w 117"/>
              <a:gd name="T47" fmla="*/ 2147483646 h 101"/>
              <a:gd name="T48" fmla="*/ 2147483646 w 117"/>
              <a:gd name="T49" fmla="*/ 2147483646 h 101"/>
              <a:gd name="T50" fmla="*/ 2147483646 w 117"/>
              <a:gd name="T51" fmla="*/ 2147483646 h 101"/>
              <a:gd name="T52" fmla="*/ 2147483646 w 117"/>
              <a:gd name="T53" fmla="*/ 2147483646 h 101"/>
              <a:gd name="T54" fmla="*/ 2147483646 w 117"/>
              <a:gd name="T55" fmla="*/ 2147483646 h 101"/>
              <a:gd name="T56" fmla="*/ 2147483646 w 117"/>
              <a:gd name="T57" fmla="*/ 2147483646 h 101"/>
              <a:gd name="T58" fmla="*/ 2147483646 w 117"/>
              <a:gd name="T59" fmla="*/ 2147483646 h 101"/>
              <a:gd name="T60" fmla="*/ 2147483646 w 117"/>
              <a:gd name="T61" fmla="*/ 2147483646 h 101"/>
              <a:gd name="T62" fmla="*/ 2147483646 w 117"/>
              <a:gd name="T63" fmla="*/ 2147483646 h 101"/>
              <a:gd name="T64" fmla="*/ 2147483646 w 117"/>
              <a:gd name="T65" fmla="*/ 2147483646 h 101"/>
              <a:gd name="T66" fmla="*/ 2147483646 w 117"/>
              <a:gd name="T67" fmla="*/ 2147483646 h 101"/>
              <a:gd name="T68" fmla="*/ 2147483646 w 117"/>
              <a:gd name="T69" fmla="*/ 2147483646 h 10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17" h="101">
                <a:moveTo>
                  <a:pt x="95" y="7"/>
                </a:moveTo>
                <a:cubicBezTo>
                  <a:pt x="95" y="14"/>
                  <a:pt x="95" y="14"/>
                  <a:pt x="95" y="14"/>
                </a:cubicBezTo>
                <a:cubicBezTo>
                  <a:pt x="15" y="36"/>
                  <a:pt x="15" y="36"/>
                  <a:pt x="15" y="36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72"/>
                  <a:pt x="0" y="72"/>
                  <a:pt x="0" y="72"/>
                </a:cubicBezTo>
                <a:cubicBezTo>
                  <a:pt x="15" y="65"/>
                  <a:pt x="15" y="65"/>
                  <a:pt x="15" y="65"/>
                </a:cubicBezTo>
                <a:cubicBezTo>
                  <a:pt x="24" y="67"/>
                  <a:pt x="24" y="67"/>
                  <a:pt x="24" y="67"/>
                </a:cubicBezTo>
                <a:cubicBezTo>
                  <a:pt x="21" y="76"/>
                  <a:pt x="21" y="76"/>
                  <a:pt x="21" y="76"/>
                </a:cubicBezTo>
                <a:cubicBezTo>
                  <a:pt x="20" y="82"/>
                  <a:pt x="23" y="88"/>
                  <a:pt x="29" y="89"/>
                </a:cubicBezTo>
                <a:cubicBezTo>
                  <a:pt x="50" y="95"/>
                  <a:pt x="50" y="95"/>
                  <a:pt x="50" y="95"/>
                </a:cubicBezTo>
                <a:cubicBezTo>
                  <a:pt x="51" y="95"/>
                  <a:pt x="52" y="95"/>
                  <a:pt x="53" y="95"/>
                </a:cubicBezTo>
                <a:cubicBezTo>
                  <a:pt x="58" y="95"/>
                  <a:pt x="62" y="92"/>
                  <a:pt x="64" y="87"/>
                </a:cubicBezTo>
                <a:cubicBezTo>
                  <a:pt x="66" y="78"/>
                  <a:pt x="66" y="78"/>
                  <a:pt x="66" y="78"/>
                </a:cubicBezTo>
                <a:cubicBezTo>
                  <a:pt x="95" y="86"/>
                  <a:pt x="95" y="86"/>
                  <a:pt x="95" y="86"/>
                </a:cubicBezTo>
                <a:cubicBezTo>
                  <a:pt x="95" y="94"/>
                  <a:pt x="95" y="94"/>
                  <a:pt x="95" y="94"/>
                </a:cubicBezTo>
                <a:cubicBezTo>
                  <a:pt x="117" y="101"/>
                  <a:pt x="117" y="101"/>
                  <a:pt x="117" y="101"/>
                </a:cubicBezTo>
                <a:cubicBezTo>
                  <a:pt x="117" y="0"/>
                  <a:pt x="117" y="0"/>
                  <a:pt x="117" y="0"/>
                </a:cubicBezTo>
                <a:lnTo>
                  <a:pt x="95" y="7"/>
                </a:lnTo>
                <a:close/>
                <a:moveTo>
                  <a:pt x="57" y="85"/>
                </a:moveTo>
                <a:cubicBezTo>
                  <a:pt x="56" y="87"/>
                  <a:pt x="54" y="88"/>
                  <a:pt x="52" y="88"/>
                </a:cubicBezTo>
                <a:cubicBezTo>
                  <a:pt x="31" y="82"/>
                  <a:pt x="31" y="82"/>
                  <a:pt x="31" y="82"/>
                </a:cubicBezTo>
                <a:cubicBezTo>
                  <a:pt x="29" y="82"/>
                  <a:pt x="28" y="80"/>
                  <a:pt x="28" y="78"/>
                </a:cubicBezTo>
                <a:cubicBezTo>
                  <a:pt x="31" y="69"/>
                  <a:pt x="31" y="69"/>
                  <a:pt x="31" y="69"/>
                </a:cubicBezTo>
                <a:cubicBezTo>
                  <a:pt x="59" y="77"/>
                  <a:pt x="59" y="77"/>
                  <a:pt x="59" y="77"/>
                </a:cubicBezTo>
                <a:lnTo>
                  <a:pt x="57" y="85"/>
                </a:lnTo>
                <a:close/>
                <a:moveTo>
                  <a:pt x="95" y="50"/>
                </a:moveTo>
                <a:cubicBezTo>
                  <a:pt x="15" y="50"/>
                  <a:pt x="15" y="50"/>
                  <a:pt x="15" y="50"/>
                </a:cubicBezTo>
                <a:cubicBezTo>
                  <a:pt x="15" y="43"/>
                  <a:pt x="15" y="43"/>
                  <a:pt x="15" y="43"/>
                </a:cubicBezTo>
                <a:cubicBezTo>
                  <a:pt x="95" y="21"/>
                  <a:pt x="95" y="21"/>
                  <a:pt x="95" y="21"/>
                </a:cubicBezTo>
                <a:lnTo>
                  <a:pt x="95" y="50"/>
                </a:lnTo>
                <a:close/>
                <a:moveTo>
                  <a:pt x="109" y="50"/>
                </a:moveTo>
                <a:cubicBezTo>
                  <a:pt x="102" y="50"/>
                  <a:pt x="102" y="50"/>
                  <a:pt x="102" y="50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9" y="14"/>
                  <a:pt x="109" y="14"/>
                  <a:pt x="109" y="14"/>
                </a:cubicBezTo>
                <a:lnTo>
                  <a:pt x="109" y="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" name="Freeform 171"/>
          <p:cNvSpPr>
            <a:spLocks noEditPoints="1"/>
          </p:cNvSpPr>
          <p:nvPr/>
        </p:nvSpPr>
        <p:spPr bwMode="auto">
          <a:xfrm>
            <a:off x="7682707" y="4464956"/>
            <a:ext cx="374650" cy="344488"/>
          </a:xfrm>
          <a:custGeom>
            <a:avLst/>
            <a:gdLst>
              <a:gd name="T0" fmla="*/ 2147483646 w 182"/>
              <a:gd name="T1" fmla="*/ 2147483646 h 167"/>
              <a:gd name="T2" fmla="*/ 2147483646 w 182"/>
              <a:gd name="T3" fmla="*/ 2147483646 h 167"/>
              <a:gd name="T4" fmla="*/ 2147483646 w 182"/>
              <a:gd name="T5" fmla="*/ 2147483646 h 167"/>
              <a:gd name="T6" fmla="*/ 2147483646 w 182"/>
              <a:gd name="T7" fmla="*/ 2147483646 h 167"/>
              <a:gd name="T8" fmla="*/ 2147483646 w 182"/>
              <a:gd name="T9" fmla="*/ 0 h 167"/>
              <a:gd name="T10" fmla="*/ 0 w 182"/>
              <a:gd name="T11" fmla="*/ 2147483646 h 167"/>
              <a:gd name="T12" fmla="*/ 2147483646 w 182"/>
              <a:gd name="T13" fmla="*/ 2147483646 h 167"/>
              <a:gd name="T14" fmla="*/ 2147483646 w 182"/>
              <a:gd name="T15" fmla="*/ 2147483646 h 167"/>
              <a:gd name="T16" fmla="*/ 2147483646 w 182"/>
              <a:gd name="T17" fmla="*/ 2147483646 h 167"/>
              <a:gd name="T18" fmla="*/ 2147483646 w 182"/>
              <a:gd name="T19" fmla="*/ 2147483646 h 167"/>
              <a:gd name="T20" fmla="*/ 2147483646 w 182"/>
              <a:gd name="T21" fmla="*/ 2147483646 h 167"/>
              <a:gd name="T22" fmla="*/ 2147483646 w 182"/>
              <a:gd name="T23" fmla="*/ 2147483646 h 167"/>
              <a:gd name="T24" fmla="*/ 2147483646 w 182"/>
              <a:gd name="T25" fmla="*/ 2147483646 h 167"/>
              <a:gd name="T26" fmla="*/ 2147483646 w 182"/>
              <a:gd name="T27" fmla="*/ 2147483646 h 167"/>
              <a:gd name="T28" fmla="*/ 2147483646 w 182"/>
              <a:gd name="T29" fmla="*/ 2147483646 h 167"/>
              <a:gd name="T30" fmla="*/ 2147483646 w 182"/>
              <a:gd name="T31" fmla="*/ 2147483646 h 167"/>
              <a:gd name="T32" fmla="*/ 2147483646 w 182"/>
              <a:gd name="T33" fmla="*/ 2147483646 h 167"/>
              <a:gd name="T34" fmla="*/ 2147483646 w 182"/>
              <a:gd name="T35" fmla="*/ 2147483646 h 167"/>
              <a:gd name="T36" fmla="*/ 2147483646 w 182"/>
              <a:gd name="T37" fmla="*/ 2147483646 h 167"/>
              <a:gd name="T38" fmla="*/ 2147483646 w 182"/>
              <a:gd name="T39" fmla="*/ 2147483646 h 167"/>
              <a:gd name="T40" fmla="*/ 2147483646 w 182"/>
              <a:gd name="T41" fmla="*/ 2147483646 h 167"/>
              <a:gd name="T42" fmla="*/ 2147483646 w 182"/>
              <a:gd name="T43" fmla="*/ 2147483646 h 167"/>
              <a:gd name="T44" fmla="*/ 2147483646 w 182"/>
              <a:gd name="T45" fmla="*/ 2147483646 h 167"/>
              <a:gd name="T46" fmla="*/ 2147483646 w 182"/>
              <a:gd name="T47" fmla="*/ 2147483646 h 16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82" h="167">
                <a:moveTo>
                  <a:pt x="148" y="44"/>
                </a:moveTo>
                <a:lnTo>
                  <a:pt x="148" y="2"/>
                </a:lnTo>
                <a:lnTo>
                  <a:pt x="126" y="2"/>
                </a:lnTo>
                <a:lnTo>
                  <a:pt x="126" y="26"/>
                </a:lnTo>
                <a:lnTo>
                  <a:pt x="90" y="0"/>
                </a:lnTo>
                <a:lnTo>
                  <a:pt x="0" y="70"/>
                </a:lnTo>
                <a:lnTo>
                  <a:pt x="15" y="87"/>
                </a:lnTo>
                <a:lnTo>
                  <a:pt x="24" y="81"/>
                </a:lnTo>
                <a:lnTo>
                  <a:pt x="24" y="167"/>
                </a:lnTo>
                <a:lnTo>
                  <a:pt x="158" y="167"/>
                </a:lnTo>
                <a:lnTo>
                  <a:pt x="158" y="81"/>
                </a:lnTo>
                <a:lnTo>
                  <a:pt x="168" y="87"/>
                </a:lnTo>
                <a:lnTo>
                  <a:pt x="182" y="70"/>
                </a:lnTo>
                <a:lnTo>
                  <a:pt x="148" y="44"/>
                </a:lnTo>
                <a:close/>
                <a:moveTo>
                  <a:pt x="145" y="154"/>
                </a:moveTo>
                <a:lnTo>
                  <a:pt x="115" y="154"/>
                </a:lnTo>
                <a:lnTo>
                  <a:pt x="115" y="104"/>
                </a:lnTo>
                <a:lnTo>
                  <a:pt x="68" y="104"/>
                </a:lnTo>
                <a:lnTo>
                  <a:pt x="68" y="154"/>
                </a:lnTo>
                <a:lnTo>
                  <a:pt x="37" y="154"/>
                </a:lnTo>
                <a:lnTo>
                  <a:pt x="37" y="71"/>
                </a:lnTo>
                <a:lnTo>
                  <a:pt x="90" y="31"/>
                </a:lnTo>
                <a:lnTo>
                  <a:pt x="145" y="71"/>
                </a:lnTo>
                <a:lnTo>
                  <a:pt x="145" y="1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5" name="Freeform 179"/>
          <p:cNvSpPr>
            <a:spLocks noEditPoints="1"/>
          </p:cNvSpPr>
          <p:nvPr/>
        </p:nvSpPr>
        <p:spPr bwMode="auto">
          <a:xfrm>
            <a:off x="7235033" y="3160032"/>
            <a:ext cx="384175" cy="346075"/>
          </a:xfrm>
          <a:custGeom>
            <a:avLst/>
            <a:gdLst>
              <a:gd name="T0" fmla="*/ 2147483646 w 187"/>
              <a:gd name="T1" fmla="*/ 2147483646 h 168"/>
              <a:gd name="T2" fmla="*/ 2147483646 w 187"/>
              <a:gd name="T3" fmla="*/ 2147483646 h 168"/>
              <a:gd name="T4" fmla="*/ 2147483646 w 187"/>
              <a:gd name="T5" fmla="*/ 0 h 168"/>
              <a:gd name="T6" fmla="*/ 2147483646 w 187"/>
              <a:gd name="T7" fmla="*/ 2147483646 h 168"/>
              <a:gd name="T8" fmla="*/ 2147483646 w 187"/>
              <a:gd name="T9" fmla="*/ 2147483646 h 168"/>
              <a:gd name="T10" fmla="*/ 2147483646 w 187"/>
              <a:gd name="T11" fmla="*/ 2147483646 h 168"/>
              <a:gd name="T12" fmla="*/ 2147483646 w 187"/>
              <a:gd name="T13" fmla="*/ 2147483646 h 168"/>
              <a:gd name="T14" fmla="*/ 2147483646 w 187"/>
              <a:gd name="T15" fmla="*/ 2147483646 h 168"/>
              <a:gd name="T16" fmla="*/ 2147483646 w 187"/>
              <a:gd name="T17" fmla="*/ 2147483646 h 168"/>
              <a:gd name="T18" fmla="*/ 2147483646 w 187"/>
              <a:gd name="T19" fmla="*/ 2147483646 h 168"/>
              <a:gd name="T20" fmla="*/ 2147483646 w 187"/>
              <a:gd name="T21" fmla="*/ 2147483646 h 168"/>
              <a:gd name="T22" fmla="*/ 2147483646 w 187"/>
              <a:gd name="T23" fmla="*/ 2147483646 h 168"/>
              <a:gd name="T24" fmla="*/ 2147483646 w 187"/>
              <a:gd name="T25" fmla="*/ 2147483646 h 168"/>
              <a:gd name="T26" fmla="*/ 2147483646 w 187"/>
              <a:gd name="T27" fmla="*/ 2147483646 h 168"/>
              <a:gd name="T28" fmla="*/ 2147483646 w 187"/>
              <a:gd name="T29" fmla="*/ 2147483646 h 168"/>
              <a:gd name="T30" fmla="*/ 2147483646 w 187"/>
              <a:gd name="T31" fmla="*/ 2147483646 h 168"/>
              <a:gd name="T32" fmla="*/ 2147483646 w 187"/>
              <a:gd name="T33" fmla="*/ 2147483646 h 168"/>
              <a:gd name="T34" fmla="*/ 2147483646 w 187"/>
              <a:gd name="T35" fmla="*/ 2147483646 h 168"/>
              <a:gd name="T36" fmla="*/ 2147483646 w 187"/>
              <a:gd name="T37" fmla="*/ 2147483646 h 168"/>
              <a:gd name="T38" fmla="*/ 2147483646 w 187"/>
              <a:gd name="T39" fmla="*/ 2147483646 h 168"/>
              <a:gd name="T40" fmla="*/ 2147483646 w 187"/>
              <a:gd name="T41" fmla="*/ 2147483646 h 168"/>
              <a:gd name="T42" fmla="*/ 2147483646 w 187"/>
              <a:gd name="T43" fmla="*/ 2147483646 h 168"/>
              <a:gd name="T44" fmla="*/ 2147483646 w 187"/>
              <a:gd name="T45" fmla="*/ 2147483646 h 168"/>
              <a:gd name="T46" fmla="*/ 2147483646 w 187"/>
              <a:gd name="T47" fmla="*/ 2147483646 h 168"/>
              <a:gd name="T48" fmla="*/ 2147483646 w 187"/>
              <a:gd name="T49" fmla="*/ 2147483646 h 168"/>
              <a:gd name="T50" fmla="*/ 2147483646 w 187"/>
              <a:gd name="T51" fmla="*/ 2147483646 h 168"/>
              <a:gd name="T52" fmla="*/ 2147483646 w 187"/>
              <a:gd name="T53" fmla="*/ 2147483646 h 168"/>
              <a:gd name="T54" fmla="*/ 2147483646 w 187"/>
              <a:gd name="T55" fmla="*/ 2147483646 h 168"/>
              <a:gd name="T56" fmla="*/ 2147483646 w 187"/>
              <a:gd name="T57" fmla="*/ 0 h 168"/>
              <a:gd name="T58" fmla="*/ 0 w 187"/>
              <a:gd name="T59" fmla="*/ 2147483646 h 168"/>
              <a:gd name="T60" fmla="*/ 2147483646 w 187"/>
              <a:gd name="T61" fmla="*/ 2147483646 h 168"/>
              <a:gd name="T62" fmla="*/ 2147483646 w 187"/>
              <a:gd name="T63" fmla="*/ 2147483646 h 16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87" h="168">
                <a:moveTo>
                  <a:pt x="152" y="65"/>
                </a:moveTo>
                <a:lnTo>
                  <a:pt x="97" y="31"/>
                </a:lnTo>
                <a:lnTo>
                  <a:pt x="132" y="0"/>
                </a:lnTo>
                <a:lnTo>
                  <a:pt x="187" y="36"/>
                </a:lnTo>
                <a:lnTo>
                  <a:pt x="152" y="65"/>
                </a:lnTo>
                <a:close/>
                <a:moveTo>
                  <a:pt x="131" y="129"/>
                </a:moveTo>
                <a:lnTo>
                  <a:pt x="185" y="97"/>
                </a:lnTo>
                <a:lnTo>
                  <a:pt x="153" y="69"/>
                </a:lnTo>
                <a:lnTo>
                  <a:pt x="100" y="102"/>
                </a:lnTo>
                <a:lnTo>
                  <a:pt x="131" y="129"/>
                </a:lnTo>
                <a:close/>
                <a:moveTo>
                  <a:pt x="89" y="102"/>
                </a:moveTo>
                <a:lnTo>
                  <a:pt x="36" y="69"/>
                </a:lnTo>
                <a:lnTo>
                  <a:pt x="3" y="97"/>
                </a:lnTo>
                <a:lnTo>
                  <a:pt x="57" y="129"/>
                </a:lnTo>
                <a:lnTo>
                  <a:pt x="89" y="102"/>
                </a:lnTo>
                <a:close/>
                <a:moveTo>
                  <a:pt x="37" y="124"/>
                </a:moveTo>
                <a:lnTo>
                  <a:pt x="37" y="134"/>
                </a:lnTo>
                <a:lnTo>
                  <a:pt x="92" y="168"/>
                </a:lnTo>
                <a:lnTo>
                  <a:pt x="92" y="105"/>
                </a:lnTo>
                <a:lnTo>
                  <a:pt x="57" y="134"/>
                </a:lnTo>
                <a:lnTo>
                  <a:pt x="37" y="124"/>
                </a:lnTo>
                <a:close/>
                <a:moveTo>
                  <a:pt x="150" y="124"/>
                </a:moveTo>
                <a:lnTo>
                  <a:pt x="132" y="134"/>
                </a:lnTo>
                <a:lnTo>
                  <a:pt x="97" y="105"/>
                </a:lnTo>
                <a:lnTo>
                  <a:pt x="97" y="168"/>
                </a:lnTo>
                <a:lnTo>
                  <a:pt x="150" y="134"/>
                </a:lnTo>
                <a:lnTo>
                  <a:pt x="150" y="124"/>
                </a:lnTo>
                <a:close/>
                <a:moveTo>
                  <a:pt x="92" y="31"/>
                </a:moveTo>
                <a:lnTo>
                  <a:pt x="57" y="0"/>
                </a:lnTo>
                <a:lnTo>
                  <a:pt x="0" y="36"/>
                </a:lnTo>
                <a:lnTo>
                  <a:pt x="36" y="65"/>
                </a:lnTo>
                <a:lnTo>
                  <a:pt x="92" y="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6" name="Freeform 202"/>
          <p:cNvSpPr>
            <a:spLocks noEditPoints="1"/>
          </p:cNvSpPr>
          <p:nvPr/>
        </p:nvSpPr>
        <p:spPr bwMode="auto">
          <a:xfrm>
            <a:off x="6045995" y="2664732"/>
            <a:ext cx="119063" cy="119063"/>
          </a:xfrm>
          <a:custGeom>
            <a:avLst/>
            <a:gdLst>
              <a:gd name="T0" fmla="*/ 2147483646 w 36"/>
              <a:gd name="T1" fmla="*/ 0 h 36"/>
              <a:gd name="T2" fmla="*/ 0 w 36"/>
              <a:gd name="T3" fmla="*/ 2147483646 h 36"/>
              <a:gd name="T4" fmla="*/ 2147483646 w 36"/>
              <a:gd name="T5" fmla="*/ 2147483646 h 36"/>
              <a:gd name="T6" fmla="*/ 2147483646 w 36"/>
              <a:gd name="T7" fmla="*/ 2147483646 h 36"/>
              <a:gd name="T8" fmla="*/ 2147483646 w 36"/>
              <a:gd name="T9" fmla="*/ 0 h 36"/>
              <a:gd name="T10" fmla="*/ 2147483646 w 36"/>
              <a:gd name="T11" fmla="*/ 2147483646 h 36"/>
              <a:gd name="T12" fmla="*/ 2147483646 w 36"/>
              <a:gd name="T13" fmla="*/ 2147483646 h 36"/>
              <a:gd name="T14" fmla="*/ 2147483646 w 36"/>
              <a:gd name="T15" fmla="*/ 2147483646 h 36"/>
              <a:gd name="T16" fmla="*/ 2147483646 w 36"/>
              <a:gd name="T17" fmla="*/ 2147483646 h 36"/>
              <a:gd name="T18" fmla="*/ 2147483646 w 36"/>
              <a:gd name="T19" fmla="*/ 2147483646 h 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6" h="36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0" y="28"/>
                  <a:pt x="8" y="36"/>
                  <a:pt x="18" y="36"/>
                </a:cubicBezTo>
                <a:cubicBezTo>
                  <a:pt x="28" y="36"/>
                  <a:pt x="36" y="2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  <a:moveTo>
                  <a:pt x="13" y="28"/>
                </a:moveTo>
                <a:cubicBezTo>
                  <a:pt x="11" y="26"/>
                  <a:pt x="10" y="23"/>
                  <a:pt x="10" y="20"/>
                </a:cubicBezTo>
                <a:cubicBezTo>
                  <a:pt x="10" y="14"/>
                  <a:pt x="15" y="9"/>
                  <a:pt x="21" y="9"/>
                </a:cubicBezTo>
                <a:cubicBezTo>
                  <a:pt x="24" y="9"/>
                  <a:pt x="27" y="10"/>
                  <a:pt x="29" y="13"/>
                </a:cubicBezTo>
                <a:cubicBezTo>
                  <a:pt x="21" y="14"/>
                  <a:pt x="14" y="20"/>
                  <a:pt x="13" y="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7" name="Freeform 203"/>
          <p:cNvSpPr>
            <a:spLocks noEditPoints="1"/>
          </p:cNvSpPr>
          <p:nvPr/>
        </p:nvSpPr>
        <p:spPr bwMode="auto">
          <a:xfrm>
            <a:off x="5906295" y="2577419"/>
            <a:ext cx="339725" cy="265112"/>
          </a:xfrm>
          <a:custGeom>
            <a:avLst/>
            <a:gdLst>
              <a:gd name="T0" fmla="*/ 2147483646 w 102"/>
              <a:gd name="T1" fmla="*/ 2147483646 h 80"/>
              <a:gd name="T2" fmla="*/ 2147483646 w 102"/>
              <a:gd name="T3" fmla="*/ 2147483646 h 80"/>
              <a:gd name="T4" fmla="*/ 2147483646 w 102"/>
              <a:gd name="T5" fmla="*/ 0 h 80"/>
              <a:gd name="T6" fmla="*/ 2147483646 w 102"/>
              <a:gd name="T7" fmla="*/ 0 h 80"/>
              <a:gd name="T8" fmla="*/ 2147483646 w 102"/>
              <a:gd name="T9" fmla="*/ 2147483646 h 80"/>
              <a:gd name="T10" fmla="*/ 2147483646 w 102"/>
              <a:gd name="T11" fmla="*/ 2147483646 h 80"/>
              <a:gd name="T12" fmla="*/ 2147483646 w 102"/>
              <a:gd name="T13" fmla="*/ 0 h 80"/>
              <a:gd name="T14" fmla="*/ 2147483646 w 102"/>
              <a:gd name="T15" fmla="*/ 0 h 80"/>
              <a:gd name="T16" fmla="*/ 2147483646 w 102"/>
              <a:gd name="T17" fmla="*/ 2147483646 h 80"/>
              <a:gd name="T18" fmla="*/ 2147483646 w 102"/>
              <a:gd name="T19" fmla="*/ 2147483646 h 80"/>
              <a:gd name="T20" fmla="*/ 0 w 102"/>
              <a:gd name="T21" fmla="*/ 2147483646 h 80"/>
              <a:gd name="T22" fmla="*/ 0 w 102"/>
              <a:gd name="T23" fmla="*/ 2147483646 h 80"/>
              <a:gd name="T24" fmla="*/ 2147483646 w 102"/>
              <a:gd name="T25" fmla="*/ 2147483646 h 80"/>
              <a:gd name="T26" fmla="*/ 2147483646 w 102"/>
              <a:gd name="T27" fmla="*/ 2147483646 h 80"/>
              <a:gd name="T28" fmla="*/ 2147483646 w 102"/>
              <a:gd name="T29" fmla="*/ 2147483646 h 80"/>
              <a:gd name="T30" fmla="*/ 2147483646 w 102"/>
              <a:gd name="T31" fmla="*/ 2147483646 h 80"/>
              <a:gd name="T32" fmla="*/ 2147483646 w 102"/>
              <a:gd name="T33" fmla="*/ 2147483646 h 80"/>
              <a:gd name="T34" fmla="*/ 2147483646 w 102"/>
              <a:gd name="T35" fmla="*/ 2147483646 h 80"/>
              <a:gd name="T36" fmla="*/ 2147483646 w 102"/>
              <a:gd name="T37" fmla="*/ 2147483646 h 80"/>
              <a:gd name="T38" fmla="*/ 2147483646 w 102"/>
              <a:gd name="T39" fmla="*/ 2147483646 h 80"/>
              <a:gd name="T40" fmla="*/ 2147483646 w 102"/>
              <a:gd name="T41" fmla="*/ 2147483646 h 80"/>
              <a:gd name="T42" fmla="*/ 2147483646 w 102"/>
              <a:gd name="T43" fmla="*/ 2147483646 h 80"/>
              <a:gd name="T44" fmla="*/ 2147483646 w 102"/>
              <a:gd name="T45" fmla="*/ 2147483646 h 80"/>
              <a:gd name="T46" fmla="*/ 2147483646 w 102"/>
              <a:gd name="T47" fmla="*/ 2147483646 h 80"/>
              <a:gd name="T48" fmla="*/ 2147483646 w 102"/>
              <a:gd name="T49" fmla="*/ 2147483646 h 80"/>
              <a:gd name="T50" fmla="*/ 2147483646 w 102"/>
              <a:gd name="T51" fmla="*/ 2147483646 h 80"/>
              <a:gd name="T52" fmla="*/ 2147483646 w 102"/>
              <a:gd name="T53" fmla="*/ 2147483646 h 8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2" h="80">
                <a:moveTo>
                  <a:pt x="95" y="7"/>
                </a:moveTo>
                <a:cubicBezTo>
                  <a:pt x="87" y="7"/>
                  <a:pt x="87" y="7"/>
                  <a:pt x="87" y="7"/>
                </a:cubicBezTo>
                <a:cubicBezTo>
                  <a:pt x="87" y="0"/>
                  <a:pt x="87" y="0"/>
                  <a:pt x="87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7"/>
                  <a:pt x="80" y="7"/>
                  <a:pt x="80" y="7"/>
                </a:cubicBezTo>
                <a:cubicBezTo>
                  <a:pt x="44" y="7"/>
                  <a:pt x="44" y="7"/>
                  <a:pt x="44" y="7"/>
                </a:cubicBezTo>
                <a:cubicBezTo>
                  <a:pt x="44" y="4"/>
                  <a:pt x="41" y="0"/>
                  <a:pt x="37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8" y="0"/>
                  <a:pt x="15" y="4"/>
                  <a:pt x="15" y="7"/>
                </a:cubicBezTo>
                <a:cubicBezTo>
                  <a:pt x="8" y="7"/>
                  <a:pt x="8" y="7"/>
                  <a:pt x="8" y="7"/>
                </a:cubicBezTo>
                <a:cubicBezTo>
                  <a:pt x="4" y="7"/>
                  <a:pt x="0" y="10"/>
                  <a:pt x="0" y="14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76"/>
                  <a:pt x="4" y="80"/>
                  <a:pt x="8" y="80"/>
                </a:cubicBezTo>
                <a:cubicBezTo>
                  <a:pt x="95" y="80"/>
                  <a:pt x="95" y="80"/>
                  <a:pt x="95" y="80"/>
                </a:cubicBezTo>
                <a:cubicBezTo>
                  <a:pt x="99" y="80"/>
                  <a:pt x="102" y="76"/>
                  <a:pt x="102" y="72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2" y="10"/>
                  <a:pt x="99" y="7"/>
                  <a:pt x="95" y="7"/>
                </a:cubicBezTo>
                <a:close/>
                <a:moveTo>
                  <a:pt x="18" y="32"/>
                </a:moveTo>
                <a:cubicBezTo>
                  <a:pt x="15" y="32"/>
                  <a:pt x="12" y="29"/>
                  <a:pt x="12" y="26"/>
                </a:cubicBezTo>
                <a:cubicBezTo>
                  <a:pt x="12" y="23"/>
                  <a:pt x="15" y="21"/>
                  <a:pt x="18" y="21"/>
                </a:cubicBezTo>
                <a:cubicBezTo>
                  <a:pt x="21" y="21"/>
                  <a:pt x="23" y="23"/>
                  <a:pt x="23" y="26"/>
                </a:cubicBezTo>
                <a:cubicBezTo>
                  <a:pt x="23" y="29"/>
                  <a:pt x="21" y="32"/>
                  <a:pt x="18" y="32"/>
                </a:cubicBezTo>
                <a:close/>
                <a:moveTo>
                  <a:pt x="60" y="72"/>
                </a:moveTo>
                <a:cubicBezTo>
                  <a:pt x="45" y="72"/>
                  <a:pt x="33" y="59"/>
                  <a:pt x="33" y="44"/>
                </a:cubicBezTo>
                <a:cubicBezTo>
                  <a:pt x="33" y="29"/>
                  <a:pt x="45" y="16"/>
                  <a:pt x="60" y="16"/>
                </a:cubicBezTo>
                <a:cubicBezTo>
                  <a:pt x="76" y="16"/>
                  <a:pt x="88" y="29"/>
                  <a:pt x="88" y="44"/>
                </a:cubicBezTo>
                <a:cubicBezTo>
                  <a:pt x="88" y="59"/>
                  <a:pt x="76" y="72"/>
                  <a:pt x="60" y="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8" name="Title 20"/>
          <p:cNvSpPr txBox="1"/>
          <p:nvPr/>
        </p:nvSpPr>
        <p:spPr bwMode="auto">
          <a:xfrm>
            <a:off x="1375569" y="4222069"/>
            <a:ext cx="255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6" tIns="60963" rIns="121926" bIns="60963" anchor="ctr">
            <a:spAutoFit/>
          </a:bodyPr>
          <a:lstStyle>
            <a:lvl1pPr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00" b="1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</a:p>
        </p:txBody>
      </p:sp>
      <p:sp>
        <p:nvSpPr>
          <p:cNvPr id="19" name="TextBox 30"/>
          <p:cNvSpPr txBox="1">
            <a:spLocks noChangeArrowheads="1"/>
          </p:cNvSpPr>
          <p:nvPr/>
        </p:nvSpPr>
        <p:spPr bwMode="auto">
          <a:xfrm>
            <a:off x="875507" y="4545919"/>
            <a:ext cx="2868612" cy="53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9" tIns="60950" rIns="121899" bIns="6095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algn="r"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  <a:endParaRPr lang="en-US" altLang="zh-CN" sz="135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建议您在展示时采用微软雅黑字体。</a:t>
            </a:r>
          </a:p>
        </p:txBody>
      </p:sp>
      <p:sp>
        <p:nvSpPr>
          <p:cNvPr id="20" name="Title 20"/>
          <p:cNvSpPr txBox="1"/>
          <p:nvPr/>
        </p:nvSpPr>
        <p:spPr bwMode="auto">
          <a:xfrm>
            <a:off x="1715294" y="2834594"/>
            <a:ext cx="255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6" tIns="60963" rIns="121926" bIns="60963" anchor="ctr">
            <a:spAutoFit/>
          </a:bodyPr>
          <a:lstStyle>
            <a:lvl1pPr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00" b="1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</a:p>
        </p:txBody>
      </p:sp>
      <p:sp>
        <p:nvSpPr>
          <p:cNvPr id="21" name="TextBox 30"/>
          <p:cNvSpPr txBox="1">
            <a:spLocks noChangeArrowheads="1"/>
          </p:cNvSpPr>
          <p:nvPr/>
        </p:nvSpPr>
        <p:spPr bwMode="auto">
          <a:xfrm>
            <a:off x="1215232" y="3158444"/>
            <a:ext cx="2827339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9" tIns="60950" rIns="121899" bIns="6095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algn="r"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 </a:t>
            </a:r>
            <a:endParaRPr lang="en-US" altLang="zh-CN" sz="135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建议您在展示时采用微软雅黑字体。</a:t>
            </a:r>
          </a:p>
        </p:txBody>
      </p:sp>
      <p:sp>
        <p:nvSpPr>
          <p:cNvPr id="22" name="Title 20"/>
          <p:cNvSpPr txBox="1"/>
          <p:nvPr/>
        </p:nvSpPr>
        <p:spPr bwMode="auto">
          <a:xfrm>
            <a:off x="8262144" y="4222069"/>
            <a:ext cx="255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6" tIns="60963" rIns="121926" bIns="60963" anchor="ctr">
            <a:spAutoFit/>
          </a:bodyPr>
          <a:lstStyle>
            <a:lvl1pPr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00" b="1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</a:p>
        </p:txBody>
      </p:sp>
      <p:sp>
        <p:nvSpPr>
          <p:cNvPr id="23" name="TextBox 30"/>
          <p:cNvSpPr txBox="1">
            <a:spLocks noChangeArrowheads="1"/>
          </p:cNvSpPr>
          <p:nvPr/>
        </p:nvSpPr>
        <p:spPr bwMode="auto">
          <a:xfrm>
            <a:off x="8262144" y="4545919"/>
            <a:ext cx="30543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9" tIns="60950" rIns="121899" bIns="6095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  <a:endParaRPr lang="en-US" altLang="zh-CN" sz="135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建议您在展示时采用微软雅黑字体。</a:t>
            </a:r>
          </a:p>
        </p:txBody>
      </p:sp>
      <p:sp>
        <p:nvSpPr>
          <p:cNvPr id="24" name="Title 20"/>
          <p:cNvSpPr txBox="1"/>
          <p:nvPr/>
        </p:nvSpPr>
        <p:spPr bwMode="auto">
          <a:xfrm>
            <a:off x="8003383" y="2963181"/>
            <a:ext cx="2554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6" tIns="60963" rIns="121926" bIns="60963" anchor="ctr">
            <a:spAutoFit/>
          </a:bodyPr>
          <a:lstStyle>
            <a:lvl1pPr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00" b="1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</a:p>
        </p:txBody>
      </p:sp>
      <p:sp>
        <p:nvSpPr>
          <p:cNvPr id="25" name="TextBox 30"/>
          <p:cNvSpPr txBox="1">
            <a:spLocks noChangeArrowheads="1"/>
          </p:cNvSpPr>
          <p:nvPr/>
        </p:nvSpPr>
        <p:spPr bwMode="auto">
          <a:xfrm>
            <a:off x="8003382" y="3288619"/>
            <a:ext cx="305435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9" tIns="60950" rIns="121899" bIns="6095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  <a:endParaRPr lang="en-US" altLang="zh-CN" sz="135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建议您在展示时采用微软雅黑字体。</a:t>
            </a:r>
          </a:p>
        </p:txBody>
      </p:sp>
      <p:sp>
        <p:nvSpPr>
          <p:cNvPr id="26" name="Title 20"/>
          <p:cNvSpPr txBox="1"/>
          <p:nvPr/>
        </p:nvSpPr>
        <p:spPr bwMode="auto">
          <a:xfrm>
            <a:off x="4815683" y="1521731"/>
            <a:ext cx="2554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6" tIns="60963" rIns="121926" bIns="60963" anchor="ctr">
            <a:spAutoFit/>
          </a:bodyPr>
          <a:lstStyle>
            <a:lvl1pPr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 defTabSz="4572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00" b="1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</a:p>
        </p:txBody>
      </p:sp>
      <p:sp>
        <p:nvSpPr>
          <p:cNvPr id="27" name="TextBox 30"/>
          <p:cNvSpPr txBox="1">
            <a:spLocks noChangeArrowheads="1"/>
          </p:cNvSpPr>
          <p:nvPr/>
        </p:nvSpPr>
        <p:spPr bwMode="auto">
          <a:xfrm>
            <a:off x="4541838" y="1804306"/>
            <a:ext cx="30543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9" tIns="60950" rIns="121899" bIns="6095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1826895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algn="ctr"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  <a:endParaRPr lang="en-US" altLang="zh-CN" sz="135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31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35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建议您在展示时采用微软雅黑字体。</a:t>
            </a:r>
          </a:p>
        </p:txBody>
      </p:sp>
      <p:sp>
        <p:nvSpPr>
          <p:cNvPr id="31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33" name="图片 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28" y="2028594"/>
            <a:ext cx="1807584" cy="1807244"/>
          </a:xfrm>
          <a:custGeom>
            <a:avLst/>
            <a:gdLst>
              <a:gd name="connsiteX0" fmla="*/ 0 w 1807584"/>
              <a:gd name="connsiteY0" fmla="*/ 0 h 1807244"/>
              <a:gd name="connsiteX1" fmla="*/ 172781 w 1807584"/>
              <a:gd name="connsiteY1" fmla="*/ 8725 h 1807244"/>
              <a:gd name="connsiteX2" fmla="*/ 1798877 w 1807584"/>
              <a:gd name="connsiteY2" fmla="*/ 1634821 h 1807244"/>
              <a:gd name="connsiteX3" fmla="*/ 1807584 w 1807584"/>
              <a:gd name="connsiteY3" fmla="*/ 1807244 h 1807244"/>
              <a:gd name="connsiteX4" fmla="*/ 0 w 1807584"/>
              <a:gd name="connsiteY4" fmla="*/ 1807244 h 1807244"/>
              <a:gd name="connsiteX5" fmla="*/ 0 w 1807584"/>
              <a:gd name="connsiteY5" fmla="*/ 0 h 1807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7584" h="1807244">
                <a:moveTo>
                  <a:pt x="0" y="0"/>
                </a:moveTo>
                <a:lnTo>
                  <a:pt x="172781" y="8725"/>
                </a:lnTo>
                <a:cubicBezTo>
                  <a:pt x="1030176" y="95798"/>
                  <a:pt x="1711804" y="777427"/>
                  <a:pt x="1798877" y="1634821"/>
                </a:cubicBezTo>
                <a:lnTo>
                  <a:pt x="1807584" y="1807244"/>
                </a:lnTo>
                <a:lnTo>
                  <a:pt x="0" y="1807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77277" y="2029542"/>
            <a:ext cx="1788833" cy="1806297"/>
          </a:xfrm>
          <a:custGeom>
            <a:avLst/>
            <a:gdLst>
              <a:gd name="connsiteX0" fmla="*/ 1788833 w 1788833"/>
              <a:gd name="connsiteY0" fmla="*/ 0 h 1806297"/>
              <a:gd name="connsiteX1" fmla="*/ 1788833 w 1788833"/>
              <a:gd name="connsiteY1" fmla="*/ 1806297 h 1806297"/>
              <a:gd name="connsiteX2" fmla="*/ 0 w 1788833"/>
              <a:gd name="connsiteY2" fmla="*/ 1806297 h 1806297"/>
              <a:gd name="connsiteX3" fmla="*/ 8707 w 1788833"/>
              <a:gd name="connsiteY3" fmla="*/ 1633874 h 1806297"/>
              <a:gd name="connsiteX4" fmla="*/ 1634803 w 1788833"/>
              <a:gd name="connsiteY4" fmla="*/ 7778 h 1806297"/>
              <a:gd name="connsiteX5" fmla="*/ 1788833 w 1788833"/>
              <a:gd name="connsiteY5" fmla="*/ 0 h 1806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88833" h="1806297">
                <a:moveTo>
                  <a:pt x="1788833" y="0"/>
                </a:moveTo>
                <a:lnTo>
                  <a:pt x="1788833" y="1806297"/>
                </a:lnTo>
                <a:lnTo>
                  <a:pt x="0" y="1806297"/>
                </a:lnTo>
                <a:lnTo>
                  <a:pt x="8707" y="1633874"/>
                </a:lnTo>
                <a:cubicBezTo>
                  <a:pt x="95780" y="776480"/>
                  <a:pt x="777409" y="94851"/>
                  <a:pt x="1634803" y="7778"/>
                </a:cubicBezTo>
                <a:lnTo>
                  <a:pt x="1788833" y="0"/>
                </a:lnTo>
                <a:close/>
              </a:path>
            </a:pathLst>
          </a:cu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78187" y="3881557"/>
            <a:ext cx="1787922" cy="1788262"/>
          </a:xfrm>
          <a:custGeom>
            <a:avLst/>
            <a:gdLst>
              <a:gd name="connsiteX0" fmla="*/ 0 w 1787922"/>
              <a:gd name="connsiteY0" fmla="*/ 0 h 1788262"/>
              <a:gd name="connsiteX1" fmla="*/ 1787922 w 1787922"/>
              <a:gd name="connsiteY1" fmla="*/ 0 h 1788262"/>
              <a:gd name="connsiteX2" fmla="*/ 1787922 w 1787922"/>
              <a:gd name="connsiteY2" fmla="*/ 1788262 h 1788262"/>
              <a:gd name="connsiteX3" fmla="*/ 1633892 w 1787922"/>
              <a:gd name="connsiteY3" fmla="*/ 1780484 h 1788262"/>
              <a:gd name="connsiteX4" fmla="*/ 7796 w 1787922"/>
              <a:gd name="connsiteY4" fmla="*/ 154388 h 1788262"/>
              <a:gd name="connsiteX5" fmla="*/ 0 w 1787922"/>
              <a:gd name="connsiteY5" fmla="*/ 0 h 178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87922" h="1788262">
                <a:moveTo>
                  <a:pt x="0" y="0"/>
                </a:moveTo>
                <a:lnTo>
                  <a:pt x="1787922" y="0"/>
                </a:lnTo>
                <a:lnTo>
                  <a:pt x="1787922" y="1788262"/>
                </a:lnTo>
                <a:lnTo>
                  <a:pt x="1633892" y="1780484"/>
                </a:lnTo>
                <a:cubicBezTo>
                  <a:pt x="776498" y="1693411"/>
                  <a:pt x="94869" y="1011783"/>
                  <a:pt x="7796" y="154388"/>
                </a:cubicBez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28" y="3881558"/>
            <a:ext cx="1806674" cy="1789209"/>
          </a:xfrm>
          <a:custGeom>
            <a:avLst/>
            <a:gdLst>
              <a:gd name="connsiteX0" fmla="*/ 0 w 1806674"/>
              <a:gd name="connsiteY0" fmla="*/ 0 h 1789209"/>
              <a:gd name="connsiteX1" fmla="*/ 1806674 w 1806674"/>
              <a:gd name="connsiteY1" fmla="*/ 0 h 1789209"/>
              <a:gd name="connsiteX2" fmla="*/ 1798877 w 1806674"/>
              <a:gd name="connsiteY2" fmla="*/ 154388 h 1789209"/>
              <a:gd name="connsiteX3" fmla="*/ 172781 w 1806674"/>
              <a:gd name="connsiteY3" fmla="*/ 1780484 h 1789209"/>
              <a:gd name="connsiteX4" fmla="*/ 0 w 1806674"/>
              <a:gd name="connsiteY4" fmla="*/ 1789209 h 1789209"/>
              <a:gd name="connsiteX5" fmla="*/ 0 w 1806674"/>
              <a:gd name="connsiteY5" fmla="*/ 0 h 178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6674" h="1789209">
                <a:moveTo>
                  <a:pt x="0" y="0"/>
                </a:moveTo>
                <a:lnTo>
                  <a:pt x="1806674" y="0"/>
                </a:lnTo>
                <a:lnTo>
                  <a:pt x="1798877" y="154388"/>
                </a:lnTo>
                <a:cubicBezTo>
                  <a:pt x="1711804" y="1011783"/>
                  <a:pt x="1030176" y="1693411"/>
                  <a:pt x="172781" y="1780484"/>
                </a:cubicBezTo>
                <a:lnTo>
                  <a:pt x="0" y="1789209"/>
                </a:lnTo>
                <a:lnTo>
                  <a:pt x="0" y="0"/>
                </a:lnTo>
                <a:close/>
              </a:path>
            </a:pathLst>
          </a:custGeom>
        </p:spPr>
      </p:pic>
      <p:cxnSp>
        <p:nvCxnSpPr>
          <p:cNvPr id="21" name="直接连接符 20"/>
          <p:cNvCxnSpPr/>
          <p:nvPr/>
        </p:nvCxnSpPr>
        <p:spPr>
          <a:xfrm>
            <a:off x="1281632" y="3835838"/>
            <a:ext cx="2430923" cy="0"/>
          </a:xfrm>
          <a:prstGeom prst="line">
            <a:avLst/>
          </a:prstGeom>
          <a:ln w="22225">
            <a:solidFill>
              <a:srgbClr val="3634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8616938" y="3835838"/>
            <a:ext cx="2443343" cy="0"/>
          </a:xfrm>
          <a:prstGeom prst="line">
            <a:avLst/>
          </a:prstGeom>
          <a:ln w="22225">
            <a:solidFill>
              <a:srgbClr val="3634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51"/>
          <p:cNvSpPr txBox="1">
            <a:spLocks noChangeArrowheads="1"/>
          </p:cNvSpPr>
          <p:nvPr/>
        </p:nvSpPr>
        <p:spPr bwMode="auto">
          <a:xfrm>
            <a:off x="2385797" y="2084498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234079" y="2365394"/>
            <a:ext cx="2583542" cy="62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3" name="文本框 51"/>
          <p:cNvSpPr txBox="1">
            <a:spLocks noChangeArrowheads="1"/>
          </p:cNvSpPr>
          <p:nvPr/>
        </p:nvSpPr>
        <p:spPr bwMode="auto">
          <a:xfrm>
            <a:off x="8532596" y="2077241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8512993" y="2372651"/>
            <a:ext cx="2583542" cy="62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6" name="文本框 51"/>
          <p:cNvSpPr txBox="1">
            <a:spLocks noChangeArrowheads="1"/>
          </p:cNvSpPr>
          <p:nvPr/>
        </p:nvSpPr>
        <p:spPr bwMode="auto">
          <a:xfrm>
            <a:off x="8532596" y="4697065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512993" y="4992475"/>
            <a:ext cx="2583542" cy="62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4" name="文本框 51"/>
          <p:cNvSpPr txBox="1">
            <a:spLocks noChangeArrowheads="1"/>
          </p:cNvSpPr>
          <p:nvPr/>
        </p:nvSpPr>
        <p:spPr bwMode="auto">
          <a:xfrm>
            <a:off x="2385797" y="4704322"/>
            <a:ext cx="1395766" cy="34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点击添加标题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234079" y="4985218"/>
            <a:ext cx="2583542" cy="62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400" dirty="0">
                <a:solidFill>
                  <a:srgbClr val="000000"/>
                </a:solidFill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0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20"/>
          <p:cNvSpPr/>
          <p:nvPr/>
        </p:nvSpPr>
        <p:spPr>
          <a:xfrm>
            <a:off x="2599872" y="2939143"/>
            <a:ext cx="2933700" cy="293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67" h="21010" extrusionOk="0">
                <a:moveTo>
                  <a:pt x="8505" y="13647"/>
                </a:moveTo>
                <a:cubicBezTo>
                  <a:pt x="5529" y="13647"/>
                  <a:pt x="3116" y="11263"/>
                  <a:pt x="3116" y="8322"/>
                </a:cubicBezTo>
                <a:cubicBezTo>
                  <a:pt x="3116" y="5382"/>
                  <a:pt x="5529" y="2999"/>
                  <a:pt x="8505" y="2999"/>
                </a:cubicBezTo>
                <a:cubicBezTo>
                  <a:pt x="11481" y="2999"/>
                  <a:pt x="13894" y="5382"/>
                  <a:pt x="13894" y="8322"/>
                </a:cubicBezTo>
                <a:cubicBezTo>
                  <a:pt x="13894" y="11263"/>
                  <a:pt x="11481" y="13647"/>
                  <a:pt x="8505" y="13647"/>
                </a:cubicBezTo>
                <a:close/>
                <a:moveTo>
                  <a:pt x="21039" y="18205"/>
                </a:moveTo>
                <a:cubicBezTo>
                  <a:pt x="20257" y="17063"/>
                  <a:pt x="16910" y="14118"/>
                  <a:pt x="15508" y="12905"/>
                </a:cubicBezTo>
                <a:cubicBezTo>
                  <a:pt x="16378" y="11592"/>
                  <a:pt x="16888" y="10026"/>
                  <a:pt x="16888" y="8341"/>
                </a:cubicBezTo>
                <a:cubicBezTo>
                  <a:pt x="16888" y="3734"/>
                  <a:pt x="13108" y="0"/>
                  <a:pt x="8445" y="0"/>
                </a:cubicBezTo>
                <a:cubicBezTo>
                  <a:pt x="3781" y="0"/>
                  <a:pt x="0" y="3734"/>
                  <a:pt x="0" y="8341"/>
                </a:cubicBezTo>
                <a:cubicBezTo>
                  <a:pt x="0" y="12948"/>
                  <a:pt x="3781" y="16682"/>
                  <a:pt x="8445" y="16682"/>
                </a:cubicBezTo>
                <a:cubicBezTo>
                  <a:pt x="10043" y="16682"/>
                  <a:pt x="11532" y="16235"/>
                  <a:pt x="12806" y="15473"/>
                </a:cubicBezTo>
                <a:lnTo>
                  <a:pt x="18413" y="20577"/>
                </a:lnTo>
                <a:cubicBezTo>
                  <a:pt x="18413" y="20577"/>
                  <a:pt x="19615" y="21600"/>
                  <a:pt x="20819" y="20500"/>
                </a:cubicBezTo>
                <a:cubicBezTo>
                  <a:pt x="21600" y="19785"/>
                  <a:pt x="21427" y="18770"/>
                  <a:pt x="21039" y="1820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lIns="0" tIns="0" rIns="0" bIns="0" anchor="ctr"/>
          <a:lstStyle/>
          <a:p>
            <a:pPr defTabSz="913765">
              <a:defRPr/>
            </a:pPr>
            <a:endParaRPr sz="9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" name="Shape 521"/>
          <p:cNvSpPr/>
          <p:nvPr/>
        </p:nvSpPr>
        <p:spPr bwMode="auto">
          <a:xfrm>
            <a:off x="3282497" y="1681843"/>
            <a:ext cx="977900" cy="10795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835" y="0"/>
                  <a:pt x="0" y="4378"/>
                  <a:pt x="0" y="9779"/>
                </a:cubicBezTo>
                <a:cubicBezTo>
                  <a:pt x="0" y="14433"/>
                  <a:pt x="3601" y="18307"/>
                  <a:pt x="8410" y="19296"/>
                </a:cubicBezTo>
                <a:lnTo>
                  <a:pt x="10969" y="21600"/>
                </a:lnTo>
                <a:lnTo>
                  <a:pt x="13480" y="19216"/>
                </a:lnTo>
                <a:cubicBezTo>
                  <a:pt x="18139" y="18132"/>
                  <a:pt x="21600" y="14337"/>
                  <a:pt x="21600" y="9779"/>
                </a:cubicBezTo>
                <a:cubicBezTo>
                  <a:pt x="21600" y="4378"/>
                  <a:pt x="16765" y="0"/>
                  <a:pt x="10800" y="0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0" tIns="0" rIns="0" bIns="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" name="Shape 524"/>
          <p:cNvSpPr/>
          <p:nvPr/>
        </p:nvSpPr>
        <p:spPr bwMode="auto">
          <a:xfrm>
            <a:off x="4657272" y="2250169"/>
            <a:ext cx="977900" cy="976313"/>
          </a:xfrm>
          <a:custGeom>
            <a:avLst/>
            <a:gdLst>
              <a:gd name="T0" fmla="*/ 2147483646 w 19752"/>
              <a:gd name="T1" fmla="*/ 2147483646 h 19775"/>
              <a:gd name="T2" fmla="*/ 2147483646 w 19752"/>
              <a:gd name="T3" fmla="*/ 2147483646 h 19775"/>
              <a:gd name="T4" fmla="*/ 2147483646 w 19752"/>
              <a:gd name="T5" fmla="*/ 2147483646 h 19775"/>
              <a:gd name="T6" fmla="*/ 2147483646 w 19752"/>
              <a:gd name="T7" fmla="*/ 2147483646 h 19775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752" h="19775" extrusionOk="0">
                <a:moveTo>
                  <a:pt x="16858" y="2900"/>
                </a:moveTo>
                <a:cubicBezTo>
                  <a:pt x="12998" y="-966"/>
                  <a:pt x="6741" y="-966"/>
                  <a:pt x="2881" y="2900"/>
                </a:cubicBezTo>
                <a:cubicBezTo>
                  <a:pt x="-445" y="6231"/>
                  <a:pt x="-883" y="11338"/>
                  <a:pt x="1523" y="15162"/>
                </a:cubicBezTo>
                <a:lnTo>
                  <a:pt x="1532" y="18469"/>
                </a:lnTo>
                <a:lnTo>
                  <a:pt x="4860" y="18390"/>
                </a:lnTo>
                <a:cubicBezTo>
                  <a:pt x="8650" y="20634"/>
                  <a:pt x="13601" y="20161"/>
                  <a:pt x="16858" y="16899"/>
                </a:cubicBezTo>
                <a:cubicBezTo>
                  <a:pt x="20717" y="13033"/>
                  <a:pt x="20717" y="6765"/>
                  <a:pt x="16858" y="2900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0" tIns="0" rIns="0" bIns="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Shape 527"/>
          <p:cNvSpPr/>
          <p:nvPr/>
        </p:nvSpPr>
        <p:spPr bwMode="auto">
          <a:xfrm>
            <a:off x="5122409" y="3623356"/>
            <a:ext cx="1081088" cy="9779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4835"/>
                  <a:pt x="17222" y="0"/>
                  <a:pt x="11821" y="0"/>
                </a:cubicBezTo>
                <a:cubicBezTo>
                  <a:pt x="7167" y="0"/>
                  <a:pt x="3293" y="3601"/>
                  <a:pt x="2304" y="8410"/>
                </a:cubicBezTo>
                <a:lnTo>
                  <a:pt x="0" y="10969"/>
                </a:lnTo>
                <a:lnTo>
                  <a:pt x="2384" y="13480"/>
                </a:lnTo>
                <a:cubicBezTo>
                  <a:pt x="3468" y="18139"/>
                  <a:pt x="7263" y="21600"/>
                  <a:pt x="11821" y="21600"/>
                </a:cubicBezTo>
                <a:cubicBezTo>
                  <a:pt x="17222" y="21600"/>
                  <a:pt x="21600" y="16765"/>
                  <a:pt x="21600" y="10800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0" tIns="0" rIns="0" bIns="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" name="Shape 530"/>
          <p:cNvSpPr/>
          <p:nvPr/>
        </p:nvSpPr>
        <p:spPr bwMode="auto">
          <a:xfrm>
            <a:off x="1910897" y="2250168"/>
            <a:ext cx="976312" cy="977900"/>
          </a:xfrm>
          <a:custGeom>
            <a:avLst/>
            <a:gdLst>
              <a:gd name="T0" fmla="*/ 2147483646 w 19775"/>
              <a:gd name="T1" fmla="*/ 2147483646 h 19752"/>
              <a:gd name="T2" fmla="*/ 2147483646 w 19775"/>
              <a:gd name="T3" fmla="*/ 2147483646 h 19752"/>
              <a:gd name="T4" fmla="*/ 2147483646 w 19775"/>
              <a:gd name="T5" fmla="*/ 2147483646 h 19752"/>
              <a:gd name="T6" fmla="*/ 2147483646 w 19775"/>
              <a:gd name="T7" fmla="*/ 2147483646 h 19752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775" h="19752" extrusionOk="0">
                <a:moveTo>
                  <a:pt x="2900" y="2894"/>
                </a:moveTo>
                <a:cubicBezTo>
                  <a:pt x="-966" y="6754"/>
                  <a:pt x="-966" y="13011"/>
                  <a:pt x="2900" y="16871"/>
                </a:cubicBezTo>
                <a:cubicBezTo>
                  <a:pt x="6231" y="20197"/>
                  <a:pt x="11338" y="20635"/>
                  <a:pt x="15162" y="18229"/>
                </a:cubicBezTo>
                <a:lnTo>
                  <a:pt x="18469" y="18220"/>
                </a:lnTo>
                <a:lnTo>
                  <a:pt x="18390" y="14892"/>
                </a:lnTo>
                <a:cubicBezTo>
                  <a:pt x="20634" y="11102"/>
                  <a:pt x="20161" y="6151"/>
                  <a:pt x="16899" y="2894"/>
                </a:cubicBezTo>
                <a:cubicBezTo>
                  <a:pt x="13033" y="-965"/>
                  <a:pt x="6765" y="-965"/>
                  <a:pt x="2900" y="2894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0" tIns="0" rIns="0" bIns="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" name="Freeform 37"/>
          <p:cNvSpPr/>
          <p:nvPr/>
        </p:nvSpPr>
        <p:spPr bwMode="auto">
          <a:xfrm>
            <a:off x="2207759" y="2540681"/>
            <a:ext cx="414338" cy="360362"/>
          </a:xfrm>
          <a:custGeom>
            <a:avLst/>
            <a:gdLst>
              <a:gd name="T0" fmla="*/ 2147483646 w 68"/>
              <a:gd name="T1" fmla="*/ 2147483646 h 59"/>
              <a:gd name="T2" fmla="*/ 2147483646 w 68"/>
              <a:gd name="T3" fmla="*/ 2147483646 h 59"/>
              <a:gd name="T4" fmla="*/ 2147483646 w 68"/>
              <a:gd name="T5" fmla="*/ 2147483646 h 59"/>
              <a:gd name="T6" fmla="*/ 2147483646 w 68"/>
              <a:gd name="T7" fmla="*/ 2147483646 h 59"/>
              <a:gd name="T8" fmla="*/ 2147483646 w 68"/>
              <a:gd name="T9" fmla="*/ 2147483646 h 59"/>
              <a:gd name="T10" fmla="*/ 2147483646 w 68"/>
              <a:gd name="T11" fmla="*/ 2147483646 h 59"/>
              <a:gd name="T12" fmla="*/ 2147483646 w 68"/>
              <a:gd name="T13" fmla="*/ 2147483646 h 59"/>
              <a:gd name="T14" fmla="*/ 2147483646 w 68"/>
              <a:gd name="T15" fmla="*/ 2147483646 h 59"/>
              <a:gd name="T16" fmla="*/ 0 w 68"/>
              <a:gd name="T17" fmla="*/ 2147483646 h 59"/>
              <a:gd name="T18" fmla="*/ 2147483646 w 68"/>
              <a:gd name="T19" fmla="*/ 0 h 59"/>
              <a:gd name="T20" fmla="*/ 2147483646 w 68"/>
              <a:gd name="T21" fmla="*/ 2147483646 h 59"/>
              <a:gd name="T22" fmla="*/ 2147483646 w 68"/>
              <a:gd name="T23" fmla="*/ 2147483646 h 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8" h="59">
                <a:moveTo>
                  <a:pt x="34" y="49"/>
                </a:moveTo>
                <a:cubicBezTo>
                  <a:pt x="33" y="49"/>
                  <a:pt x="31" y="49"/>
                  <a:pt x="29" y="49"/>
                </a:cubicBezTo>
                <a:cubicBezTo>
                  <a:pt x="24" y="53"/>
                  <a:pt x="18" y="56"/>
                  <a:pt x="11" y="58"/>
                </a:cubicBezTo>
                <a:cubicBezTo>
                  <a:pt x="10" y="58"/>
                  <a:pt x="9" y="59"/>
                  <a:pt x="7" y="59"/>
                </a:cubicBezTo>
                <a:cubicBezTo>
                  <a:pt x="6" y="59"/>
                  <a:pt x="6" y="58"/>
                  <a:pt x="5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5" y="56"/>
                  <a:pt x="6" y="56"/>
                  <a:pt x="6" y="55"/>
                </a:cubicBezTo>
                <a:cubicBezTo>
                  <a:pt x="9" y="52"/>
                  <a:pt x="11" y="50"/>
                  <a:pt x="13" y="44"/>
                </a:cubicBezTo>
                <a:cubicBezTo>
                  <a:pt x="5" y="39"/>
                  <a:pt x="0" y="32"/>
                  <a:pt x="0" y="25"/>
                </a:cubicBezTo>
                <a:cubicBezTo>
                  <a:pt x="0" y="11"/>
                  <a:pt x="16" y="0"/>
                  <a:pt x="34" y="0"/>
                </a:cubicBezTo>
                <a:cubicBezTo>
                  <a:pt x="53" y="0"/>
                  <a:pt x="68" y="11"/>
                  <a:pt x="68" y="25"/>
                </a:cubicBezTo>
                <a:cubicBezTo>
                  <a:pt x="68" y="38"/>
                  <a:pt x="53" y="49"/>
                  <a:pt x="34" y="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899" tIns="60950" rIns="121899" bIns="6095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8" name="Freeform 22"/>
          <p:cNvSpPr>
            <a:spLocks noEditPoints="1"/>
          </p:cNvSpPr>
          <p:nvPr/>
        </p:nvSpPr>
        <p:spPr bwMode="auto">
          <a:xfrm>
            <a:off x="3555547" y="1961244"/>
            <a:ext cx="455612" cy="396875"/>
          </a:xfrm>
          <a:custGeom>
            <a:avLst/>
            <a:gdLst>
              <a:gd name="T0" fmla="*/ 2147483646 w 68"/>
              <a:gd name="T1" fmla="*/ 2147483646 h 59"/>
              <a:gd name="T2" fmla="*/ 2147483646 w 68"/>
              <a:gd name="T3" fmla="*/ 2147483646 h 59"/>
              <a:gd name="T4" fmla="*/ 2147483646 w 68"/>
              <a:gd name="T5" fmla="*/ 2147483646 h 59"/>
              <a:gd name="T6" fmla="*/ 2147483646 w 68"/>
              <a:gd name="T7" fmla="*/ 2147483646 h 59"/>
              <a:gd name="T8" fmla="*/ 2147483646 w 68"/>
              <a:gd name="T9" fmla="*/ 2147483646 h 59"/>
              <a:gd name="T10" fmla="*/ 2147483646 w 68"/>
              <a:gd name="T11" fmla="*/ 2147483646 h 59"/>
              <a:gd name="T12" fmla="*/ 2147483646 w 68"/>
              <a:gd name="T13" fmla="*/ 2147483646 h 59"/>
              <a:gd name="T14" fmla="*/ 2147483646 w 68"/>
              <a:gd name="T15" fmla="*/ 2147483646 h 59"/>
              <a:gd name="T16" fmla="*/ 2147483646 w 68"/>
              <a:gd name="T17" fmla="*/ 2147483646 h 59"/>
              <a:gd name="T18" fmla="*/ 2147483646 w 68"/>
              <a:gd name="T19" fmla="*/ 2147483646 h 59"/>
              <a:gd name="T20" fmla="*/ 0 w 68"/>
              <a:gd name="T21" fmla="*/ 2147483646 h 59"/>
              <a:gd name="T22" fmla="*/ 0 w 68"/>
              <a:gd name="T23" fmla="*/ 2147483646 h 59"/>
              <a:gd name="T24" fmla="*/ 2147483646 w 68"/>
              <a:gd name="T25" fmla="*/ 2147483646 h 59"/>
              <a:gd name="T26" fmla="*/ 2147483646 w 68"/>
              <a:gd name="T27" fmla="*/ 2147483646 h 59"/>
              <a:gd name="T28" fmla="*/ 2147483646 w 68"/>
              <a:gd name="T29" fmla="*/ 0 h 59"/>
              <a:gd name="T30" fmla="*/ 2147483646 w 68"/>
              <a:gd name="T31" fmla="*/ 2147483646 h 59"/>
              <a:gd name="T32" fmla="*/ 2147483646 w 68"/>
              <a:gd name="T33" fmla="*/ 2147483646 h 59"/>
              <a:gd name="T34" fmla="*/ 2147483646 w 68"/>
              <a:gd name="T35" fmla="*/ 2147483646 h 59"/>
              <a:gd name="T36" fmla="*/ 2147483646 w 68"/>
              <a:gd name="T37" fmla="*/ 2147483646 h 59"/>
              <a:gd name="T38" fmla="*/ 2147483646 w 68"/>
              <a:gd name="T39" fmla="*/ 2147483646 h 59"/>
              <a:gd name="T40" fmla="*/ 2147483646 w 68"/>
              <a:gd name="T41" fmla="*/ 2147483646 h 59"/>
              <a:gd name="T42" fmla="*/ 2147483646 w 68"/>
              <a:gd name="T43" fmla="*/ 2147483646 h 59"/>
              <a:gd name="T44" fmla="*/ 2147483646 w 68"/>
              <a:gd name="T45" fmla="*/ 2147483646 h 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8" h="59">
                <a:moveTo>
                  <a:pt x="68" y="24"/>
                </a:moveTo>
                <a:cubicBezTo>
                  <a:pt x="68" y="27"/>
                  <a:pt x="66" y="29"/>
                  <a:pt x="64" y="29"/>
                </a:cubicBezTo>
                <a:cubicBezTo>
                  <a:pt x="64" y="43"/>
                  <a:pt x="64" y="43"/>
                  <a:pt x="64" y="43"/>
                </a:cubicBezTo>
                <a:cubicBezTo>
                  <a:pt x="64" y="46"/>
                  <a:pt x="61" y="48"/>
                  <a:pt x="59" y="48"/>
                </a:cubicBezTo>
                <a:cubicBezTo>
                  <a:pt x="52" y="43"/>
                  <a:pt x="41" y="35"/>
                  <a:pt x="28" y="34"/>
                </a:cubicBezTo>
                <a:cubicBezTo>
                  <a:pt x="23" y="35"/>
                  <a:pt x="22" y="41"/>
                  <a:pt x="25" y="44"/>
                </a:cubicBezTo>
                <a:cubicBezTo>
                  <a:pt x="22" y="48"/>
                  <a:pt x="26" y="51"/>
                  <a:pt x="30" y="54"/>
                </a:cubicBezTo>
                <a:cubicBezTo>
                  <a:pt x="27" y="59"/>
                  <a:pt x="17" y="59"/>
                  <a:pt x="14" y="56"/>
                </a:cubicBezTo>
                <a:cubicBezTo>
                  <a:pt x="12" y="49"/>
                  <a:pt x="8" y="42"/>
                  <a:pt x="11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3" y="34"/>
                  <a:pt x="0" y="31"/>
                  <a:pt x="0" y="2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7"/>
                  <a:pt x="3" y="14"/>
                  <a:pt x="7" y="14"/>
                </a:cubicBezTo>
                <a:cubicBezTo>
                  <a:pt x="25" y="14"/>
                  <a:pt x="25" y="14"/>
                  <a:pt x="25" y="14"/>
                </a:cubicBezTo>
                <a:cubicBezTo>
                  <a:pt x="39" y="14"/>
                  <a:pt x="51" y="6"/>
                  <a:pt x="59" y="0"/>
                </a:cubicBezTo>
                <a:cubicBezTo>
                  <a:pt x="61" y="0"/>
                  <a:pt x="64" y="2"/>
                  <a:pt x="64" y="4"/>
                </a:cubicBezTo>
                <a:cubicBezTo>
                  <a:pt x="64" y="19"/>
                  <a:pt x="64" y="19"/>
                  <a:pt x="64" y="19"/>
                </a:cubicBezTo>
                <a:cubicBezTo>
                  <a:pt x="66" y="19"/>
                  <a:pt x="68" y="21"/>
                  <a:pt x="68" y="24"/>
                </a:cubicBezTo>
                <a:close/>
                <a:moveTo>
                  <a:pt x="59" y="6"/>
                </a:moveTo>
                <a:cubicBezTo>
                  <a:pt x="49" y="13"/>
                  <a:pt x="39" y="18"/>
                  <a:pt x="30" y="19"/>
                </a:cubicBezTo>
                <a:cubicBezTo>
                  <a:pt x="30" y="29"/>
                  <a:pt x="30" y="29"/>
                  <a:pt x="30" y="29"/>
                </a:cubicBezTo>
                <a:cubicBezTo>
                  <a:pt x="39" y="30"/>
                  <a:pt x="49" y="34"/>
                  <a:pt x="59" y="42"/>
                </a:cubicBezTo>
                <a:lnTo>
                  <a:pt x="59" y="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899" tIns="60950" rIns="121899" bIns="6095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" name="Freeform 33"/>
          <p:cNvSpPr>
            <a:spLocks noEditPoints="1"/>
          </p:cNvSpPr>
          <p:nvPr/>
        </p:nvSpPr>
        <p:spPr bwMode="auto">
          <a:xfrm>
            <a:off x="4927148" y="2515282"/>
            <a:ext cx="446087" cy="420687"/>
          </a:xfrm>
          <a:custGeom>
            <a:avLst/>
            <a:gdLst>
              <a:gd name="T0" fmla="*/ 2147483646 w 73"/>
              <a:gd name="T1" fmla="*/ 2147483646 h 63"/>
              <a:gd name="T2" fmla="*/ 2147483646 w 73"/>
              <a:gd name="T3" fmla="*/ 2147483646 h 63"/>
              <a:gd name="T4" fmla="*/ 2147483646 w 73"/>
              <a:gd name="T5" fmla="*/ 2147483646 h 63"/>
              <a:gd name="T6" fmla="*/ 2147483646 w 73"/>
              <a:gd name="T7" fmla="*/ 2147483646 h 63"/>
              <a:gd name="T8" fmla="*/ 2147483646 w 73"/>
              <a:gd name="T9" fmla="*/ 2147483646 h 63"/>
              <a:gd name="T10" fmla="*/ 2147483646 w 73"/>
              <a:gd name="T11" fmla="*/ 2147483646 h 63"/>
              <a:gd name="T12" fmla="*/ 2147483646 w 73"/>
              <a:gd name="T13" fmla="*/ 2147483646 h 63"/>
              <a:gd name="T14" fmla="*/ 2147483646 w 73"/>
              <a:gd name="T15" fmla="*/ 2147483646 h 63"/>
              <a:gd name="T16" fmla="*/ 2147483646 w 73"/>
              <a:gd name="T17" fmla="*/ 2147483646 h 63"/>
              <a:gd name="T18" fmla="*/ 0 w 73"/>
              <a:gd name="T19" fmla="*/ 2147483646 h 63"/>
              <a:gd name="T20" fmla="*/ 0 w 73"/>
              <a:gd name="T21" fmla="*/ 2147483646 h 63"/>
              <a:gd name="T22" fmla="*/ 2147483646 w 73"/>
              <a:gd name="T23" fmla="*/ 0 h 63"/>
              <a:gd name="T24" fmla="*/ 2147483646 w 73"/>
              <a:gd name="T25" fmla="*/ 0 h 63"/>
              <a:gd name="T26" fmla="*/ 2147483646 w 73"/>
              <a:gd name="T27" fmla="*/ 2147483646 h 63"/>
              <a:gd name="T28" fmla="*/ 2147483646 w 73"/>
              <a:gd name="T29" fmla="*/ 2147483646 h 63"/>
              <a:gd name="T30" fmla="*/ 2147483646 w 73"/>
              <a:gd name="T31" fmla="*/ 2147483646 h 63"/>
              <a:gd name="T32" fmla="*/ 2147483646 w 73"/>
              <a:gd name="T33" fmla="*/ 2147483646 h 63"/>
              <a:gd name="T34" fmla="*/ 2147483646 w 73"/>
              <a:gd name="T35" fmla="*/ 2147483646 h 63"/>
              <a:gd name="T36" fmla="*/ 2147483646 w 73"/>
              <a:gd name="T37" fmla="*/ 2147483646 h 63"/>
              <a:gd name="T38" fmla="*/ 2147483646 w 73"/>
              <a:gd name="T39" fmla="*/ 2147483646 h 63"/>
              <a:gd name="T40" fmla="*/ 2147483646 w 73"/>
              <a:gd name="T41" fmla="*/ 2147483646 h 63"/>
              <a:gd name="T42" fmla="*/ 2147483646 w 73"/>
              <a:gd name="T43" fmla="*/ 2147483646 h 63"/>
              <a:gd name="T44" fmla="*/ 2147483646 w 73"/>
              <a:gd name="T45" fmla="*/ 2147483646 h 63"/>
              <a:gd name="T46" fmla="*/ 2147483646 w 73"/>
              <a:gd name="T47" fmla="*/ 2147483646 h 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73" h="63">
                <a:moveTo>
                  <a:pt x="73" y="47"/>
                </a:moveTo>
                <a:cubicBezTo>
                  <a:pt x="73" y="50"/>
                  <a:pt x="70" y="53"/>
                  <a:pt x="67" y="53"/>
                </a:cubicBezTo>
                <a:cubicBezTo>
                  <a:pt x="46" y="53"/>
                  <a:pt x="46" y="53"/>
                  <a:pt x="46" y="53"/>
                </a:cubicBezTo>
                <a:cubicBezTo>
                  <a:pt x="46" y="56"/>
                  <a:pt x="48" y="59"/>
                  <a:pt x="48" y="60"/>
                </a:cubicBezTo>
                <a:cubicBezTo>
                  <a:pt x="48" y="62"/>
                  <a:pt x="47" y="63"/>
                  <a:pt x="4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5" y="63"/>
                  <a:pt x="24" y="62"/>
                  <a:pt x="24" y="60"/>
                </a:cubicBezTo>
                <a:cubicBezTo>
                  <a:pt x="24" y="59"/>
                  <a:pt x="26" y="56"/>
                  <a:pt x="26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2" y="53"/>
                  <a:pt x="0" y="50"/>
                  <a:pt x="0" y="47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2" y="0"/>
                  <a:pt x="6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70" y="0"/>
                  <a:pt x="73" y="2"/>
                  <a:pt x="73" y="6"/>
                </a:cubicBezTo>
                <a:lnTo>
                  <a:pt x="73" y="47"/>
                </a:lnTo>
                <a:close/>
                <a:moveTo>
                  <a:pt x="68" y="6"/>
                </a:moveTo>
                <a:cubicBezTo>
                  <a:pt x="68" y="5"/>
                  <a:pt x="67" y="5"/>
                  <a:pt x="67" y="5"/>
                </a:cubicBezTo>
                <a:cubicBezTo>
                  <a:pt x="6" y="5"/>
                  <a:pt x="6" y="5"/>
                  <a:pt x="6" y="5"/>
                </a:cubicBezTo>
                <a:cubicBezTo>
                  <a:pt x="5" y="5"/>
                  <a:pt x="5" y="5"/>
                  <a:pt x="5" y="6"/>
                </a:cubicBezTo>
                <a:cubicBezTo>
                  <a:pt x="5" y="37"/>
                  <a:pt x="5" y="37"/>
                  <a:pt x="5" y="37"/>
                </a:cubicBezTo>
                <a:cubicBezTo>
                  <a:pt x="5" y="38"/>
                  <a:pt x="5" y="39"/>
                  <a:pt x="6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8" y="38"/>
                  <a:pt x="68" y="37"/>
                </a:cubicBezTo>
                <a:lnTo>
                  <a:pt x="68" y="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899" tIns="60950" rIns="121899" bIns="6095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0" name="Freeform 57"/>
          <p:cNvSpPr>
            <a:spLocks noEditPoints="1"/>
          </p:cNvSpPr>
          <p:nvPr/>
        </p:nvSpPr>
        <p:spPr bwMode="auto">
          <a:xfrm>
            <a:off x="5527223" y="3924982"/>
            <a:ext cx="396875" cy="350837"/>
          </a:xfrm>
          <a:custGeom>
            <a:avLst/>
            <a:gdLst>
              <a:gd name="T0" fmla="*/ 2147483646 w 65"/>
              <a:gd name="T1" fmla="*/ 2147483646 h 58"/>
              <a:gd name="T2" fmla="*/ 2147483646 w 65"/>
              <a:gd name="T3" fmla="*/ 2147483646 h 58"/>
              <a:gd name="T4" fmla="*/ 2147483646 w 65"/>
              <a:gd name="T5" fmla="*/ 2147483646 h 58"/>
              <a:gd name="T6" fmla="*/ 2147483646 w 65"/>
              <a:gd name="T7" fmla="*/ 2147483646 h 58"/>
              <a:gd name="T8" fmla="*/ 2147483646 w 65"/>
              <a:gd name="T9" fmla="*/ 2147483646 h 58"/>
              <a:gd name="T10" fmla="*/ 2147483646 w 65"/>
              <a:gd name="T11" fmla="*/ 2147483646 h 58"/>
              <a:gd name="T12" fmla="*/ 0 w 65"/>
              <a:gd name="T13" fmla="*/ 2147483646 h 58"/>
              <a:gd name="T14" fmla="*/ 2147483646 w 65"/>
              <a:gd name="T15" fmla="*/ 0 h 58"/>
              <a:gd name="T16" fmla="*/ 2147483646 w 65"/>
              <a:gd name="T17" fmla="*/ 2147483646 h 58"/>
              <a:gd name="T18" fmla="*/ 2147483646 w 65"/>
              <a:gd name="T19" fmla="*/ 2147483646 h 58"/>
              <a:gd name="T20" fmla="*/ 2147483646 w 65"/>
              <a:gd name="T21" fmla="*/ 2147483646 h 58"/>
              <a:gd name="T22" fmla="*/ 2147483646 w 65"/>
              <a:gd name="T23" fmla="*/ 2147483646 h 58"/>
              <a:gd name="T24" fmla="*/ 2147483646 w 65"/>
              <a:gd name="T25" fmla="*/ 2147483646 h 58"/>
              <a:gd name="T26" fmla="*/ 2147483646 w 65"/>
              <a:gd name="T27" fmla="*/ 2147483646 h 58"/>
              <a:gd name="T28" fmla="*/ 2147483646 w 65"/>
              <a:gd name="T29" fmla="*/ 2147483646 h 58"/>
              <a:gd name="T30" fmla="*/ 2147483646 w 65"/>
              <a:gd name="T31" fmla="*/ 2147483646 h 58"/>
              <a:gd name="T32" fmla="*/ 2147483646 w 65"/>
              <a:gd name="T33" fmla="*/ 2147483646 h 58"/>
              <a:gd name="T34" fmla="*/ 2147483646 w 65"/>
              <a:gd name="T35" fmla="*/ 2147483646 h 58"/>
              <a:gd name="T36" fmla="*/ 2147483646 w 65"/>
              <a:gd name="T37" fmla="*/ 2147483646 h 58"/>
              <a:gd name="T38" fmla="*/ 2147483646 w 65"/>
              <a:gd name="T39" fmla="*/ 2147483646 h 58"/>
              <a:gd name="T40" fmla="*/ 2147483646 w 65"/>
              <a:gd name="T41" fmla="*/ 2147483646 h 58"/>
              <a:gd name="T42" fmla="*/ 2147483646 w 65"/>
              <a:gd name="T43" fmla="*/ 2147483646 h 58"/>
              <a:gd name="T44" fmla="*/ 2147483646 w 65"/>
              <a:gd name="T45" fmla="*/ 2147483646 h 58"/>
              <a:gd name="T46" fmla="*/ 2147483646 w 65"/>
              <a:gd name="T47" fmla="*/ 2147483646 h 58"/>
              <a:gd name="T48" fmla="*/ 2147483646 w 65"/>
              <a:gd name="T49" fmla="*/ 2147483646 h 58"/>
              <a:gd name="T50" fmla="*/ 2147483646 w 65"/>
              <a:gd name="T51" fmla="*/ 2147483646 h 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5" h="58">
                <a:moveTo>
                  <a:pt x="7" y="9"/>
                </a:moveTo>
                <a:cubicBezTo>
                  <a:pt x="7" y="57"/>
                  <a:pt x="7" y="57"/>
                  <a:pt x="7" y="57"/>
                </a:cubicBezTo>
                <a:cubicBezTo>
                  <a:pt x="7" y="57"/>
                  <a:pt x="7" y="58"/>
                  <a:pt x="6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3" y="58"/>
                  <a:pt x="2" y="57"/>
                  <a:pt x="2" y="57"/>
                </a:cubicBezTo>
                <a:cubicBezTo>
                  <a:pt x="2" y="9"/>
                  <a:pt x="2" y="9"/>
                  <a:pt x="2" y="9"/>
                </a:cubicBezTo>
                <a:cubicBezTo>
                  <a:pt x="1" y="8"/>
                  <a:pt x="0" y="6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7" y="0"/>
                  <a:pt x="10" y="2"/>
                  <a:pt x="10" y="4"/>
                </a:cubicBezTo>
                <a:cubicBezTo>
                  <a:pt x="10" y="6"/>
                  <a:pt x="9" y="8"/>
                  <a:pt x="7" y="9"/>
                </a:cubicBezTo>
                <a:close/>
                <a:moveTo>
                  <a:pt x="65" y="36"/>
                </a:moveTo>
                <a:cubicBezTo>
                  <a:pt x="65" y="37"/>
                  <a:pt x="65" y="38"/>
                  <a:pt x="63" y="38"/>
                </a:cubicBezTo>
                <a:cubicBezTo>
                  <a:pt x="59" y="41"/>
                  <a:pt x="54" y="43"/>
                  <a:pt x="49" y="43"/>
                </a:cubicBezTo>
                <a:cubicBezTo>
                  <a:pt x="43" y="43"/>
                  <a:pt x="39" y="37"/>
                  <a:pt x="31" y="37"/>
                </a:cubicBezTo>
                <a:cubicBezTo>
                  <a:pt x="25" y="37"/>
                  <a:pt x="19" y="40"/>
                  <a:pt x="13" y="43"/>
                </a:cubicBezTo>
                <a:cubicBezTo>
                  <a:pt x="13" y="43"/>
                  <a:pt x="12" y="43"/>
                  <a:pt x="12" y="43"/>
                </a:cubicBezTo>
                <a:cubicBezTo>
                  <a:pt x="11" y="43"/>
                  <a:pt x="10" y="42"/>
                  <a:pt x="10" y="41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2"/>
                  <a:pt x="10" y="11"/>
                  <a:pt x="11" y="11"/>
                </a:cubicBezTo>
                <a:cubicBezTo>
                  <a:pt x="12" y="10"/>
                  <a:pt x="13" y="9"/>
                  <a:pt x="14" y="9"/>
                </a:cubicBezTo>
                <a:cubicBezTo>
                  <a:pt x="19" y="7"/>
                  <a:pt x="24" y="4"/>
                  <a:pt x="30" y="4"/>
                </a:cubicBezTo>
                <a:cubicBezTo>
                  <a:pt x="36" y="4"/>
                  <a:pt x="40" y="6"/>
                  <a:pt x="46" y="9"/>
                </a:cubicBezTo>
                <a:cubicBezTo>
                  <a:pt x="47" y="9"/>
                  <a:pt x="48" y="10"/>
                  <a:pt x="49" y="10"/>
                </a:cubicBezTo>
                <a:cubicBezTo>
                  <a:pt x="55" y="10"/>
                  <a:pt x="61" y="4"/>
                  <a:pt x="63" y="4"/>
                </a:cubicBezTo>
                <a:cubicBezTo>
                  <a:pt x="64" y="4"/>
                  <a:pt x="65" y="6"/>
                  <a:pt x="65" y="7"/>
                </a:cubicBezTo>
                <a:lnTo>
                  <a:pt x="65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899" tIns="60950" rIns="121899" bIns="6095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" name="Freeform 22"/>
          <p:cNvSpPr>
            <a:spLocks noEditPoints="1"/>
          </p:cNvSpPr>
          <p:nvPr/>
        </p:nvSpPr>
        <p:spPr bwMode="auto">
          <a:xfrm>
            <a:off x="7197272" y="2799443"/>
            <a:ext cx="341312" cy="298450"/>
          </a:xfrm>
          <a:custGeom>
            <a:avLst/>
            <a:gdLst>
              <a:gd name="T0" fmla="*/ 2147483646 w 68"/>
              <a:gd name="T1" fmla="*/ 2147483646 h 59"/>
              <a:gd name="T2" fmla="*/ 2147483646 w 68"/>
              <a:gd name="T3" fmla="*/ 2147483646 h 59"/>
              <a:gd name="T4" fmla="*/ 2147483646 w 68"/>
              <a:gd name="T5" fmla="*/ 2147483646 h 59"/>
              <a:gd name="T6" fmla="*/ 2147483646 w 68"/>
              <a:gd name="T7" fmla="*/ 2147483646 h 59"/>
              <a:gd name="T8" fmla="*/ 2147483646 w 68"/>
              <a:gd name="T9" fmla="*/ 2147483646 h 59"/>
              <a:gd name="T10" fmla="*/ 2147483646 w 68"/>
              <a:gd name="T11" fmla="*/ 2147483646 h 59"/>
              <a:gd name="T12" fmla="*/ 2147483646 w 68"/>
              <a:gd name="T13" fmla="*/ 2147483646 h 59"/>
              <a:gd name="T14" fmla="*/ 2147483646 w 68"/>
              <a:gd name="T15" fmla="*/ 2147483646 h 59"/>
              <a:gd name="T16" fmla="*/ 2147483646 w 68"/>
              <a:gd name="T17" fmla="*/ 2147483646 h 59"/>
              <a:gd name="T18" fmla="*/ 2147483646 w 68"/>
              <a:gd name="T19" fmla="*/ 2147483646 h 59"/>
              <a:gd name="T20" fmla="*/ 0 w 68"/>
              <a:gd name="T21" fmla="*/ 2147483646 h 59"/>
              <a:gd name="T22" fmla="*/ 0 w 68"/>
              <a:gd name="T23" fmla="*/ 2147483646 h 59"/>
              <a:gd name="T24" fmla="*/ 2147483646 w 68"/>
              <a:gd name="T25" fmla="*/ 2147483646 h 59"/>
              <a:gd name="T26" fmla="*/ 2147483646 w 68"/>
              <a:gd name="T27" fmla="*/ 2147483646 h 59"/>
              <a:gd name="T28" fmla="*/ 2147483646 w 68"/>
              <a:gd name="T29" fmla="*/ 0 h 59"/>
              <a:gd name="T30" fmla="*/ 2147483646 w 68"/>
              <a:gd name="T31" fmla="*/ 2147483646 h 59"/>
              <a:gd name="T32" fmla="*/ 2147483646 w 68"/>
              <a:gd name="T33" fmla="*/ 2147483646 h 59"/>
              <a:gd name="T34" fmla="*/ 2147483646 w 68"/>
              <a:gd name="T35" fmla="*/ 2147483646 h 59"/>
              <a:gd name="T36" fmla="*/ 2147483646 w 68"/>
              <a:gd name="T37" fmla="*/ 2147483646 h 59"/>
              <a:gd name="T38" fmla="*/ 2147483646 w 68"/>
              <a:gd name="T39" fmla="*/ 2147483646 h 59"/>
              <a:gd name="T40" fmla="*/ 2147483646 w 68"/>
              <a:gd name="T41" fmla="*/ 2147483646 h 59"/>
              <a:gd name="T42" fmla="*/ 2147483646 w 68"/>
              <a:gd name="T43" fmla="*/ 2147483646 h 59"/>
              <a:gd name="T44" fmla="*/ 2147483646 w 68"/>
              <a:gd name="T45" fmla="*/ 2147483646 h 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8" h="59">
                <a:moveTo>
                  <a:pt x="68" y="24"/>
                </a:moveTo>
                <a:cubicBezTo>
                  <a:pt x="68" y="27"/>
                  <a:pt x="66" y="29"/>
                  <a:pt x="64" y="29"/>
                </a:cubicBezTo>
                <a:cubicBezTo>
                  <a:pt x="64" y="43"/>
                  <a:pt x="64" y="43"/>
                  <a:pt x="64" y="43"/>
                </a:cubicBezTo>
                <a:cubicBezTo>
                  <a:pt x="64" y="46"/>
                  <a:pt x="61" y="48"/>
                  <a:pt x="59" y="48"/>
                </a:cubicBezTo>
                <a:cubicBezTo>
                  <a:pt x="52" y="43"/>
                  <a:pt x="41" y="35"/>
                  <a:pt x="28" y="34"/>
                </a:cubicBezTo>
                <a:cubicBezTo>
                  <a:pt x="23" y="35"/>
                  <a:pt x="22" y="41"/>
                  <a:pt x="25" y="44"/>
                </a:cubicBezTo>
                <a:cubicBezTo>
                  <a:pt x="22" y="48"/>
                  <a:pt x="26" y="51"/>
                  <a:pt x="30" y="54"/>
                </a:cubicBezTo>
                <a:cubicBezTo>
                  <a:pt x="27" y="59"/>
                  <a:pt x="17" y="59"/>
                  <a:pt x="14" y="56"/>
                </a:cubicBezTo>
                <a:cubicBezTo>
                  <a:pt x="12" y="49"/>
                  <a:pt x="8" y="42"/>
                  <a:pt x="11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3" y="34"/>
                  <a:pt x="0" y="31"/>
                  <a:pt x="0" y="2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7"/>
                  <a:pt x="3" y="14"/>
                  <a:pt x="7" y="14"/>
                </a:cubicBezTo>
                <a:cubicBezTo>
                  <a:pt x="25" y="14"/>
                  <a:pt x="25" y="14"/>
                  <a:pt x="25" y="14"/>
                </a:cubicBezTo>
                <a:cubicBezTo>
                  <a:pt x="39" y="14"/>
                  <a:pt x="51" y="6"/>
                  <a:pt x="59" y="0"/>
                </a:cubicBezTo>
                <a:cubicBezTo>
                  <a:pt x="61" y="0"/>
                  <a:pt x="64" y="2"/>
                  <a:pt x="64" y="4"/>
                </a:cubicBezTo>
                <a:cubicBezTo>
                  <a:pt x="64" y="19"/>
                  <a:pt x="64" y="19"/>
                  <a:pt x="64" y="19"/>
                </a:cubicBezTo>
                <a:cubicBezTo>
                  <a:pt x="66" y="19"/>
                  <a:pt x="68" y="21"/>
                  <a:pt x="68" y="24"/>
                </a:cubicBezTo>
                <a:close/>
                <a:moveTo>
                  <a:pt x="59" y="6"/>
                </a:moveTo>
                <a:cubicBezTo>
                  <a:pt x="49" y="13"/>
                  <a:pt x="39" y="18"/>
                  <a:pt x="30" y="19"/>
                </a:cubicBezTo>
                <a:cubicBezTo>
                  <a:pt x="30" y="29"/>
                  <a:pt x="30" y="29"/>
                  <a:pt x="30" y="29"/>
                </a:cubicBezTo>
                <a:cubicBezTo>
                  <a:pt x="39" y="30"/>
                  <a:pt x="49" y="34"/>
                  <a:pt x="59" y="42"/>
                </a:cubicBezTo>
                <a:lnTo>
                  <a:pt x="59" y="6"/>
                </a:ln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121899" tIns="60950" rIns="121899" bIns="6095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2" name="Freeform 37"/>
          <p:cNvSpPr/>
          <p:nvPr/>
        </p:nvSpPr>
        <p:spPr bwMode="auto">
          <a:xfrm>
            <a:off x="7206797" y="1748518"/>
            <a:ext cx="342900" cy="298450"/>
          </a:xfrm>
          <a:custGeom>
            <a:avLst/>
            <a:gdLst>
              <a:gd name="T0" fmla="*/ 2147483646 w 68"/>
              <a:gd name="T1" fmla="*/ 2147483646 h 59"/>
              <a:gd name="T2" fmla="*/ 2147483646 w 68"/>
              <a:gd name="T3" fmla="*/ 2147483646 h 59"/>
              <a:gd name="T4" fmla="*/ 2147483646 w 68"/>
              <a:gd name="T5" fmla="*/ 2147483646 h 59"/>
              <a:gd name="T6" fmla="*/ 2147483646 w 68"/>
              <a:gd name="T7" fmla="*/ 2147483646 h 59"/>
              <a:gd name="T8" fmla="*/ 2147483646 w 68"/>
              <a:gd name="T9" fmla="*/ 2147483646 h 59"/>
              <a:gd name="T10" fmla="*/ 2147483646 w 68"/>
              <a:gd name="T11" fmla="*/ 2147483646 h 59"/>
              <a:gd name="T12" fmla="*/ 2147483646 w 68"/>
              <a:gd name="T13" fmla="*/ 2147483646 h 59"/>
              <a:gd name="T14" fmla="*/ 2147483646 w 68"/>
              <a:gd name="T15" fmla="*/ 2147483646 h 59"/>
              <a:gd name="T16" fmla="*/ 0 w 68"/>
              <a:gd name="T17" fmla="*/ 2147483646 h 59"/>
              <a:gd name="T18" fmla="*/ 2147483646 w 68"/>
              <a:gd name="T19" fmla="*/ 0 h 59"/>
              <a:gd name="T20" fmla="*/ 2147483646 w 68"/>
              <a:gd name="T21" fmla="*/ 2147483646 h 59"/>
              <a:gd name="T22" fmla="*/ 2147483646 w 68"/>
              <a:gd name="T23" fmla="*/ 2147483646 h 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8" h="59">
                <a:moveTo>
                  <a:pt x="34" y="49"/>
                </a:moveTo>
                <a:cubicBezTo>
                  <a:pt x="33" y="49"/>
                  <a:pt x="31" y="49"/>
                  <a:pt x="29" y="49"/>
                </a:cubicBezTo>
                <a:cubicBezTo>
                  <a:pt x="24" y="53"/>
                  <a:pt x="18" y="56"/>
                  <a:pt x="11" y="58"/>
                </a:cubicBezTo>
                <a:cubicBezTo>
                  <a:pt x="10" y="58"/>
                  <a:pt x="9" y="59"/>
                  <a:pt x="7" y="59"/>
                </a:cubicBezTo>
                <a:cubicBezTo>
                  <a:pt x="6" y="59"/>
                  <a:pt x="6" y="58"/>
                  <a:pt x="5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5" y="56"/>
                  <a:pt x="6" y="56"/>
                  <a:pt x="6" y="55"/>
                </a:cubicBezTo>
                <a:cubicBezTo>
                  <a:pt x="9" y="52"/>
                  <a:pt x="11" y="50"/>
                  <a:pt x="13" y="44"/>
                </a:cubicBezTo>
                <a:cubicBezTo>
                  <a:pt x="5" y="39"/>
                  <a:pt x="0" y="32"/>
                  <a:pt x="0" y="25"/>
                </a:cubicBezTo>
                <a:cubicBezTo>
                  <a:pt x="0" y="11"/>
                  <a:pt x="16" y="0"/>
                  <a:pt x="34" y="0"/>
                </a:cubicBezTo>
                <a:cubicBezTo>
                  <a:pt x="53" y="0"/>
                  <a:pt x="68" y="11"/>
                  <a:pt x="68" y="25"/>
                </a:cubicBezTo>
                <a:cubicBezTo>
                  <a:pt x="68" y="38"/>
                  <a:pt x="53" y="49"/>
                  <a:pt x="34" y="49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121899" tIns="60950" rIns="121899" bIns="6095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3" name="Freeform 29"/>
          <p:cNvSpPr>
            <a:spLocks noEditPoints="1"/>
          </p:cNvSpPr>
          <p:nvPr/>
        </p:nvSpPr>
        <p:spPr bwMode="auto">
          <a:xfrm>
            <a:off x="7181398" y="3921807"/>
            <a:ext cx="333375" cy="287337"/>
          </a:xfrm>
          <a:custGeom>
            <a:avLst/>
            <a:gdLst>
              <a:gd name="T0" fmla="*/ 2147483646 w 73"/>
              <a:gd name="T1" fmla="*/ 2147483646 h 63"/>
              <a:gd name="T2" fmla="*/ 2147483646 w 73"/>
              <a:gd name="T3" fmla="*/ 2147483646 h 63"/>
              <a:gd name="T4" fmla="*/ 2147483646 w 73"/>
              <a:gd name="T5" fmla="*/ 2147483646 h 63"/>
              <a:gd name="T6" fmla="*/ 2147483646 w 73"/>
              <a:gd name="T7" fmla="*/ 2147483646 h 63"/>
              <a:gd name="T8" fmla="*/ 2147483646 w 73"/>
              <a:gd name="T9" fmla="*/ 2147483646 h 63"/>
              <a:gd name="T10" fmla="*/ 2147483646 w 73"/>
              <a:gd name="T11" fmla="*/ 2147483646 h 63"/>
              <a:gd name="T12" fmla="*/ 2147483646 w 73"/>
              <a:gd name="T13" fmla="*/ 2147483646 h 63"/>
              <a:gd name="T14" fmla="*/ 2147483646 w 73"/>
              <a:gd name="T15" fmla="*/ 2147483646 h 63"/>
              <a:gd name="T16" fmla="*/ 2147483646 w 73"/>
              <a:gd name="T17" fmla="*/ 2147483646 h 63"/>
              <a:gd name="T18" fmla="*/ 0 w 73"/>
              <a:gd name="T19" fmla="*/ 2147483646 h 63"/>
              <a:gd name="T20" fmla="*/ 0 w 73"/>
              <a:gd name="T21" fmla="*/ 2147483646 h 63"/>
              <a:gd name="T22" fmla="*/ 2147483646 w 73"/>
              <a:gd name="T23" fmla="*/ 0 h 63"/>
              <a:gd name="T24" fmla="*/ 2147483646 w 73"/>
              <a:gd name="T25" fmla="*/ 0 h 63"/>
              <a:gd name="T26" fmla="*/ 2147483646 w 73"/>
              <a:gd name="T27" fmla="*/ 2147483646 h 63"/>
              <a:gd name="T28" fmla="*/ 2147483646 w 73"/>
              <a:gd name="T29" fmla="*/ 2147483646 h 63"/>
              <a:gd name="T30" fmla="*/ 2147483646 w 73"/>
              <a:gd name="T31" fmla="*/ 2147483646 h 63"/>
              <a:gd name="T32" fmla="*/ 2147483646 w 73"/>
              <a:gd name="T33" fmla="*/ 2147483646 h 63"/>
              <a:gd name="T34" fmla="*/ 2147483646 w 73"/>
              <a:gd name="T35" fmla="*/ 2147483646 h 63"/>
              <a:gd name="T36" fmla="*/ 2147483646 w 73"/>
              <a:gd name="T37" fmla="*/ 2147483646 h 63"/>
              <a:gd name="T38" fmla="*/ 2147483646 w 73"/>
              <a:gd name="T39" fmla="*/ 2147483646 h 63"/>
              <a:gd name="T40" fmla="*/ 2147483646 w 73"/>
              <a:gd name="T41" fmla="*/ 2147483646 h 63"/>
              <a:gd name="T42" fmla="*/ 2147483646 w 73"/>
              <a:gd name="T43" fmla="*/ 2147483646 h 63"/>
              <a:gd name="T44" fmla="*/ 2147483646 w 73"/>
              <a:gd name="T45" fmla="*/ 2147483646 h 63"/>
              <a:gd name="T46" fmla="*/ 2147483646 w 73"/>
              <a:gd name="T47" fmla="*/ 2147483646 h 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73" h="63">
                <a:moveTo>
                  <a:pt x="73" y="47"/>
                </a:moveTo>
                <a:cubicBezTo>
                  <a:pt x="73" y="50"/>
                  <a:pt x="70" y="53"/>
                  <a:pt x="67" y="53"/>
                </a:cubicBezTo>
                <a:cubicBezTo>
                  <a:pt x="46" y="53"/>
                  <a:pt x="46" y="53"/>
                  <a:pt x="46" y="53"/>
                </a:cubicBezTo>
                <a:cubicBezTo>
                  <a:pt x="46" y="56"/>
                  <a:pt x="48" y="59"/>
                  <a:pt x="48" y="60"/>
                </a:cubicBezTo>
                <a:cubicBezTo>
                  <a:pt x="48" y="62"/>
                  <a:pt x="47" y="63"/>
                  <a:pt x="4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5" y="63"/>
                  <a:pt x="24" y="62"/>
                  <a:pt x="24" y="60"/>
                </a:cubicBezTo>
                <a:cubicBezTo>
                  <a:pt x="24" y="59"/>
                  <a:pt x="26" y="56"/>
                  <a:pt x="26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2" y="53"/>
                  <a:pt x="0" y="50"/>
                  <a:pt x="0" y="47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2" y="0"/>
                  <a:pt x="6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70" y="0"/>
                  <a:pt x="73" y="2"/>
                  <a:pt x="73" y="6"/>
                </a:cubicBezTo>
                <a:lnTo>
                  <a:pt x="73" y="47"/>
                </a:lnTo>
                <a:close/>
                <a:moveTo>
                  <a:pt x="68" y="6"/>
                </a:moveTo>
                <a:cubicBezTo>
                  <a:pt x="68" y="5"/>
                  <a:pt x="67" y="5"/>
                  <a:pt x="67" y="5"/>
                </a:cubicBezTo>
                <a:cubicBezTo>
                  <a:pt x="6" y="5"/>
                  <a:pt x="6" y="5"/>
                  <a:pt x="6" y="5"/>
                </a:cubicBezTo>
                <a:cubicBezTo>
                  <a:pt x="5" y="5"/>
                  <a:pt x="5" y="5"/>
                  <a:pt x="5" y="6"/>
                </a:cubicBezTo>
                <a:cubicBezTo>
                  <a:pt x="5" y="37"/>
                  <a:pt x="5" y="37"/>
                  <a:pt x="5" y="37"/>
                </a:cubicBezTo>
                <a:cubicBezTo>
                  <a:pt x="5" y="38"/>
                  <a:pt x="5" y="39"/>
                  <a:pt x="6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8" y="38"/>
                  <a:pt x="68" y="37"/>
                </a:cubicBezTo>
                <a:lnTo>
                  <a:pt x="68" y="6"/>
                </a:ln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121899" tIns="60950" rIns="121899" bIns="6095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" name="Freeform 57"/>
          <p:cNvSpPr>
            <a:spLocks noEditPoints="1"/>
          </p:cNvSpPr>
          <p:nvPr/>
        </p:nvSpPr>
        <p:spPr bwMode="auto">
          <a:xfrm>
            <a:off x="7211560" y="5014006"/>
            <a:ext cx="328613" cy="290512"/>
          </a:xfrm>
          <a:custGeom>
            <a:avLst/>
            <a:gdLst>
              <a:gd name="T0" fmla="*/ 2147483646 w 65"/>
              <a:gd name="T1" fmla="*/ 2147483646 h 58"/>
              <a:gd name="T2" fmla="*/ 2147483646 w 65"/>
              <a:gd name="T3" fmla="*/ 2147483646 h 58"/>
              <a:gd name="T4" fmla="*/ 2147483646 w 65"/>
              <a:gd name="T5" fmla="*/ 2147483646 h 58"/>
              <a:gd name="T6" fmla="*/ 2147483646 w 65"/>
              <a:gd name="T7" fmla="*/ 2147483646 h 58"/>
              <a:gd name="T8" fmla="*/ 2147483646 w 65"/>
              <a:gd name="T9" fmla="*/ 2147483646 h 58"/>
              <a:gd name="T10" fmla="*/ 2147483646 w 65"/>
              <a:gd name="T11" fmla="*/ 2147483646 h 58"/>
              <a:gd name="T12" fmla="*/ 0 w 65"/>
              <a:gd name="T13" fmla="*/ 2147483646 h 58"/>
              <a:gd name="T14" fmla="*/ 2147483646 w 65"/>
              <a:gd name="T15" fmla="*/ 0 h 58"/>
              <a:gd name="T16" fmla="*/ 2147483646 w 65"/>
              <a:gd name="T17" fmla="*/ 2147483646 h 58"/>
              <a:gd name="T18" fmla="*/ 2147483646 w 65"/>
              <a:gd name="T19" fmla="*/ 2147483646 h 58"/>
              <a:gd name="T20" fmla="*/ 2147483646 w 65"/>
              <a:gd name="T21" fmla="*/ 2147483646 h 58"/>
              <a:gd name="T22" fmla="*/ 2147483646 w 65"/>
              <a:gd name="T23" fmla="*/ 2147483646 h 58"/>
              <a:gd name="T24" fmla="*/ 2147483646 w 65"/>
              <a:gd name="T25" fmla="*/ 2147483646 h 58"/>
              <a:gd name="T26" fmla="*/ 2147483646 w 65"/>
              <a:gd name="T27" fmla="*/ 2147483646 h 58"/>
              <a:gd name="T28" fmla="*/ 2147483646 w 65"/>
              <a:gd name="T29" fmla="*/ 2147483646 h 58"/>
              <a:gd name="T30" fmla="*/ 2147483646 w 65"/>
              <a:gd name="T31" fmla="*/ 2147483646 h 58"/>
              <a:gd name="T32" fmla="*/ 2147483646 w 65"/>
              <a:gd name="T33" fmla="*/ 2147483646 h 58"/>
              <a:gd name="T34" fmla="*/ 2147483646 w 65"/>
              <a:gd name="T35" fmla="*/ 2147483646 h 58"/>
              <a:gd name="T36" fmla="*/ 2147483646 w 65"/>
              <a:gd name="T37" fmla="*/ 2147483646 h 58"/>
              <a:gd name="T38" fmla="*/ 2147483646 w 65"/>
              <a:gd name="T39" fmla="*/ 2147483646 h 58"/>
              <a:gd name="T40" fmla="*/ 2147483646 w 65"/>
              <a:gd name="T41" fmla="*/ 2147483646 h 58"/>
              <a:gd name="T42" fmla="*/ 2147483646 w 65"/>
              <a:gd name="T43" fmla="*/ 2147483646 h 58"/>
              <a:gd name="T44" fmla="*/ 2147483646 w 65"/>
              <a:gd name="T45" fmla="*/ 2147483646 h 58"/>
              <a:gd name="T46" fmla="*/ 2147483646 w 65"/>
              <a:gd name="T47" fmla="*/ 2147483646 h 58"/>
              <a:gd name="T48" fmla="*/ 2147483646 w 65"/>
              <a:gd name="T49" fmla="*/ 2147483646 h 58"/>
              <a:gd name="T50" fmla="*/ 2147483646 w 65"/>
              <a:gd name="T51" fmla="*/ 2147483646 h 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5" h="58">
                <a:moveTo>
                  <a:pt x="7" y="9"/>
                </a:moveTo>
                <a:cubicBezTo>
                  <a:pt x="7" y="57"/>
                  <a:pt x="7" y="57"/>
                  <a:pt x="7" y="57"/>
                </a:cubicBezTo>
                <a:cubicBezTo>
                  <a:pt x="7" y="57"/>
                  <a:pt x="7" y="58"/>
                  <a:pt x="6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3" y="58"/>
                  <a:pt x="2" y="57"/>
                  <a:pt x="2" y="57"/>
                </a:cubicBezTo>
                <a:cubicBezTo>
                  <a:pt x="2" y="9"/>
                  <a:pt x="2" y="9"/>
                  <a:pt x="2" y="9"/>
                </a:cubicBezTo>
                <a:cubicBezTo>
                  <a:pt x="1" y="8"/>
                  <a:pt x="0" y="6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7" y="0"/>
                  <a:pt x="10" y="2"/>
                  <a:pt x="10" y="4"/>
                </a:cubicBezTo>
                <a:cubicBezTo>
                  <a:pt x="10" y="6"/>
                  <a:pt x="9" y="8"/>
                  <a:pt x="7" y="9"/>
                </a:cubicBezTo>
                <a:close/>
                <a:moveTo>
                  <a:pt x="65" y="36"/>
                </a:moveTo>
                <a:cubicBezTo>
                  <a:pt x="65" y="37"/>
                  <a:pt x="65" y="38"/>
                  <a:pt x="63" y="38"/>
                </a:cubicBezTo>
                <a:cubicBezTo>
                  <a:pt x="59" y="41"/>
                  <a:pt x="54" y="43"/>
                  <a:pt x="49" y="43"/>
                </a:cubicBezTo>
                <a:cubicBezTo>
                  <a:pt x="43" y="43"/>
                  <a:pt x="39" y="37"/>
                  <a:pt x="31" y="37"/>
                </a:cubicBezTo>
                <a:cubicBezTo>
                  <a:pt x="25" y="37"/>
                  <a:pt x="19" y="40"/>
                  <a:pt x="13" y="43"/>
                </a:cubicBezTo>
                <a:cubicBezTo>
                  <a:pt x="13" y="43"/>
                  <a:pt x="12" y="43"/>
                  <a:pt x="12" y="43"/>
                </a:cubicBezTo>
                <a:cubicBezTo>
                  <a:pt x="11" y="43"/>
                  <a:pt x="10" y="42"/>
                  <a:pt x="10" y="41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2"/>
                  <a:pt x="10" y="11"/>
                  <a:pt x="11" y="11"/>
                </a:cubicBezTo>
                <a:cubicBezTo>
                  <a:pt x="12" y="10"/>
                  <a:pt x="13" y="9"/>
                  <a:pt x="14" y="9"/>
                </a:cubicBezTo>
                <a:cubicBezTo>
                  <a:pt x="19" y="7"/>
                  <a:pt x="24" y="4"/>
                  <a:pt x="30" y="4"/>
                </a:cubicBezTo>
                <a:cubicBezTo>
                  <a:pt x="36" y="4"/>
                  <a:pt x="40" y="6"/>
                  <a:pt x="46" y="9"/>
                </a:cubicBezTo>
                <a:cubicBezTo>
                  <a:pt x="47" y="9"/>
                  <a:pt x="48" y="10"/>
                  <a:pt x="49" y="10"/>
                </a:cubicBezTo>
                <a:cubicBezTo>
                  <a:pt x="55" y="10"/>
                  <a:pt x="61" y="4"/>
                  <a:pt x="63" y="4"/>
                </a:cubicBezTo>
                <a:cubicBezTo>
                  <a:pt x="64" y="4"/>
                  <a:pt x="65" y="6"/>
                  <a:pt x="65" y="7"/>
                </a:cubicBezTo>
                <a:lnTo>
                  <a:pt x="65" y="36"/>
                </a:ln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121899" tIns="60950" rIns="121899" bIns="6095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5" name="Subtitle 2"/>
          <p:cNvSpPr txBox="1"/>
          <p:nvPr/>
        </p:nvSpPr>
        <p:spPr bwMode="auto">
          <a:xfrm>
            <a:off x="7592559" y="2102532"/>
            <a:ext cx="2688544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just" defTabSz="912495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单击添加标题，建议您在展示时采用微软雅黑字体</a:t>
            </a:r>
          </a:p>
        </p:txBody>
      </p:sp>
      <p:sp>
        <p:nvSpPr>
          <p:cNvPr id="16" name="TextBox 46"/>
          <p:cNvSpPr txBox="1">
            <a:spLocks noChangeArrowheads="1"/>
          </p:cNvSpPr>
          <p:nvPr/>
        </p:nvSpPr>
        <p:spPr bwMode="auto">
          <a:xfrm>
            <a:off x="7597322" y="1721531"/>
            <a:ext cx="2330450" cy="31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defTabSz="912495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b="1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单击此处编辑内容</a:t>
            </a:r>
          </a:p>
        </p:txBody>
      </p:sp>
      <p:sp>
        <p:nvSpPr>
          <p:cNvPr id="17" name="Subtitle 2"/>
          <p:cNvSpPr txBox="1"/>
          <p:nvPr/>
        </p:nvSpPr>
        <p:spPr bwMode="auto">
          <a:xfrm>
            <a:off x="7592559" y="3107418"/>
            <a:ext cx="2688544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just" defTabSz="912495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单击添加标题，建议您在展示时采用微软雅黑字体</a:t>
            </a:r>
          </a:p>
        </p:txBody>
      </p:sp>
      <p:sp>
        <p:nvSpPr>
          <p:cNvPr id="18" name="TextBox 46"/>
          <p:cNvSpPr txBox="1">
            <a:spLocks noChangeArrowheads="1"/>
          </p:cNvSpPr>
          <p:nvPr/>
        </p:nvSpPr>
        <p:spPr bwMode="auto">
          <a:xfrm>
            <a:off x="7597322" y="2726418"/>
            <a:ext cx="2330450" cy="34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defTabSz="912495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单击此处编辑内容</a:t>
            </a:r>
          </a:p>
        </p:txBody>
      </p:sp>
      <p:sp>
        <p:nvSpPr>
          <p:cNvPr id="19" name="Subtitle 2"/>
          <p:cNvSpPr txBox="1"/>
          <p:nvPr/>
        </p:nvSpPr>
        <p:spPr bwMode="auto">
          <a:xfrm>
            <a:off x="7592559" y="4205968"/>
            <a:ext cx="2688544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just" defTabSz="912495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单击添加标题，建议您在展示时采用微软雅黑字体</a:t>
            </a:r>
          </a:p>
        </p:txBody>
      </p:sp>
      <p:sp>
        <p:nvSpPr>
          <p:cNvPr id="20" name="TextBox 46"/>
          <p:cNvSpPr txBox="1">
            <a:spLocks noChangeArrowheads="1"/>
          </p:cNvSpPr>
          <p:nvPr/>
        </p:nvSpPr>
        <p:spPr bwMode="auto">
          <a:xfrm>
            <a:off x="7597322" y="3824968"/>
            <a:ext cx="2330450" cy="34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defTabSz="912495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单击此处编辑内容</a:t>
            </a:r>
          </a:p>
        </p:txBody>
      </p:sp>
      <p:sp>
        <p:nvSpPr>
          <p:cNvPr id="21" name="Subtitle 2"/>
          <p:cNvSpPr txBox="1"/>
          <p:nvPr/>
        </p:nvSpPr>
        <p:spPr bwMode="auto">
          <a:xfrm>
            <a:off x="7592559" y="5304518"/>
            <a:ext cx="2688544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just" defTabSz="912495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单击添加标题，建议您在展示时采用微软雅黑字体</a:t>
            </a:r>
          </a:p>
        </p:txBody>
      </p:sp>
      <p:sp>
        <p:nvSpPr>
          <p:cNvPr id="22" name="TextBox 46"/>
          <p:cNvSpPr txBox="1">
            <a:spLocks noChangeArrowheads="1"/>
          </p:cNvSpPr>
          <p:nvPr/>
        </p:nvSpPr>
        <p:spPr bwMode="auto">
          <a:xfrm>
            <a:off x="7597322" y="4923518"/>
            <a:ext cx="2330450" cy="34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defTabSz="912495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单击此处编辑内容</a:t>
            </a:r>
          </a:p>
        </p:txBody>
      </p:sp>
      <p:sp>
        <p:nvSpPr>
          <p:cNvPr id="23" name="Shape 527"/>
          <p:cNvSpPr/>
          <p:nvPr/>
        </p:nvSpPr>
        <p:spPr bwMode="auto">
          <a:xfrm rot="10800000">
            <a:off x="1300686" y="3799202"/>
            <a:ext cx="1081088" cy="9779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4835"/>
                  <a:pt x="17222" y="0"/>
                  <a:pt x="11821" y="0"/>
                </a:cubicBezTo>
                <a:cubicBezTo>
                  <a:pt x="7167" y="0"/>
                  <a:pt x="3293" y="3601"/>
                  <a:pt x="2304" y="8410"/>
                </a:cubicBezTo>
                <a:lnTo>
                  <a:pt x="0" y="10969"/>
                </a:lnTo>
                <a:lnTo>
                  <a:pt x="2384" y="13480"/>
                </a:lnTo>
                <a:cubicBezTo>
                  <a:pt x="3468" y="18139"/>
                  <a:pt x="7263" y="21600"/>
                  <a:pt x="11821" y="21600"/>
                </a:cubicBezTo>
                <a:cubicBezTo>
                  <a:pt x="17222" y="21600"/>
                  <a:pt x="21600" y="16765"/>
                  <a:pt x="21600" y="10800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0" tIns="0" rIns="0" bIns="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5" name="Freeform 57"/>
          <p:cNvSpPr>
            <a:spLocks noEditPoints="1"/>
          </p:cNvSpPr>
          <p:nvPr/>
        </p:nvSpPr>
        <p:spPr bwMode="auto">
          <a:xfrm>
            <a:off x="1623438" y="4124274"/>
            <a:ext cx="396875" cy="350837"/>
          </a:xfrm>
          <a:custGeom>
            <a:avLst/>
            <a:gdLst>
              <a:gd name="T0" fmla="*/ 2147483646 w 65"/>
              <a:gd name="T1" fmla="*/ 2147483646 h 58"/>
              <a:gd name="T2" fmla="*/ 2147483646 w 65"/>
              <a:gd name="T3" fmla="*/ 2147483646 h 58"/>
              <a:gd name="T4" fmla="*/ 2147483646 w 65"/>
              <a:gd name="T5" fmla="*/ 2147483646 h 58"/>
              <a:gd name="T6" fmla="*/ 2147483646 w 65"/>
              <a:gd name="T7" fmla="*/ 2147483646 h 58"/>
              <a:gd name="T8" fmla="*/ 2147483646 w 65"/>
              <a:gd name="T9" fmla="*/ 2147483646 h 58"/>
              <a:gd name="T10" fmla="*/ 2147483646 w 65"/>
              <a:gd name="T11" fmla="*/ 2147483646 h 58"/>
              <a:gd name="T12" fmla="*/ 0 w 65"/>
              <a:gd name="T13" fmla="*/ 2147483646 h 58"/>
              <a:gd name="T14" fmla="*/ 2147483646 w 65"/>
              <a:gd name="T15" fmla="*/ 0 h 58"/>
              <a:gd name="T16" fmla="*/ 2147483646 w 65"/>
              <a:gd name="T17" fmla="*/ 2147483646 h 58"/>
              <a:gd name="T18" fmla="*/ 2147483646 w 65"/>
              <a:gd name="T19" fmla="*/ 2147483646 h 58"/>
              <a:gd name="T20" fmla="*/ 2147483646 w 65"/>
              <a:gd name="T21" fmla="*/ 2147483646 h 58"/>
              <a:gd name="T22" fmla="*/ 2147483646 w 65"/>
              <a:gd name="T23" fmla="*/ 2147483646 h 58"/>
              <a:gd name="T24" fmla="*/ 2147483646 w 65"/>
              <a:gd name="T25" fmla="*/ 2147483646 h 58"/>
              <a:gd name="T26" fmla="*/ 2147483646 w 65"/>
              <a:gd name="T27" fmla="*/ 2147483646 h 58"/>
              <a:gd name="T28" fmla="*/ 2147483646 w 65"/>
              <a:gd name="T29" fmla="*/ 2147483646 h 58"/>
              <a:gd name="T30" fmla="*/ 2147483646 w 65"/>
              <a:gd name="T31" fmla="*/ 2147483646 h 58"/>
              <a:gd name="T32" fmla="*/ 2147483646 w 65"/>
              <a:gd name="T33" fmla="*/ 2147483646 h 58"/>
              <a:gd name="T34" fmla="*/ 2147483646 w 65"/>
              <a:gd name="T35" fmla="*/ 2147483646 h 58"/>
              <a:gd name="T36" fmla="*/ 2147483646 w 65"/>
              <a:gd name="T37" fmla="*/ 2147483646 h 58"/>
              <a:gd name="T38" fmla="*/ 2147483646 w 65"/>
              <a:gd name="T39" fmla="*/ 2147483646 h 58"/>
              <a:gd name="T40" fmla="*/ 2147483646 w 65"/>
              <a:gd name="T41" fmla="*/ 2147483646 h 58"/>
              <a:gd name="T42" fmla="*/ 2147483646 w 65"/>
              <a:gd name="T43" fmla="*/ 2147483646 h 58"/>
              <a:gd name="T44" fmla="*/ 2147483646 w 65"/>
              <a:gd name="T45" fmla="*/ 2147483646 h 58"/>
              <a:gd name="T46" fmla="*/ 2147483646 w 65"/>
              <a:gd name="T47" fmla="*/ 2147483646 h 58"/>
              <a:gd name="T48" fmla="*/ 2147483646 w 65"/>
              <a:gd name="T49" fmla="*/ 2147483646 h 58"/>
              <a:gd name="T50" fmla="*/ 2147483646 w 65"/>
              <a:gd name="T51" fmla="*/ 2147483646 h 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5" h="58">
                <a:moveTo>
                  <a:pt x="7" y="9"/>
                </a:moveTo>
                <a:cubicBezTo>
                  <a:pt x="7" y="57"/>
                  <a:pt x="7" y="57"/>
                  <a:pt x="7" y="57"/>
                </a:cubicBezTo>
                <a:cubicBezTo>
                  <a:pt x="7" y="57"/>
                  <a:pt x="7" y="58"/>
                  <a:pt x="6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3" y="58"/>
                  <a:pt x="2" y="57"/>
                  <a:pt x="2" y="57"/>
                </a:cubicBezTo>
                <a:cubicBezTo>
                  <a:pt x="2" y="9"/>
                  <a:pt x="2" y="9"/>
                  <a:pt x="2" y="9"/>
                </a:cubicBezTo>
                <a:cubicBezTo>
                  <a:pt x="1" y="8"/>
                  <a:pt x="0" y="6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7" y="0"/>
                  <a:pt x="10" y="2"/>
                  <a:pt x="10" y="4"/>
                </a:cubicBezTo>
                <a:cubicBezTo>
                  <a:pt x="10" y="6"/>
                  <a:pt x="9" y="8"/>
                  <a:pt x="7" y="9"/>
                </a:cubicBezTo>
                <a:close/>
                <a:moveTo>
                  <a:pt x="65" y="36"/>
                </a:moveTo>
                <a:cubicBezTo>
                  <a:pt x="65" y="37"/>
                  <a:pt x="65" y="38"/>
                  <a:pt x="63" y="38"/>
                </a:cubicBezTo>
                <a:cubicBezTo>
                  <a:pt x="59" y="41"/>
                  <a:pt x="54" y="43"/>
                  <a:pt x="49" y="43"/>
                </a:cubicBezTo>
                <a:cubicBezTo>
                  <a:pt x="43" y="43"/>
                  <a:pt x="39" y="37"/>
                  <a:pt x="31" y="37"/>
                </a:cubicBezTo>
                <a:cubicBezTo>
                  <a:pt x="25" y="37"/>
                  <a:pt x="19" y="40"/>
                  <a:pt x="13" y="43"/>
                </a:cubicBezTo>
                <a:cubicBezTo>
                  <a:pt x="13" y="43"/>
                  <a:pt x="12" y="43"/>
                  <a:pt x="12" y="43"/>
                </a:cubicBezTo>
                <a:cubicBezTo>
                  <a:pt x="11" y="43"/>
                  <a:pt x="10" y="42"/>
                  <a:pt x="10" y="41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2"/>
                  <a:pt x="10" y="11"/>
                  <a:pt x="11" y="11"/>
                </a:cubicBezTo>
                <a:cubicBezTo>
                  <a:pt x="12" y="10"/>
                  <a:pt x="13" y="9"/>
                  <a:pt x="14" y="9"/>
                </a:cubicBezTo>
                <a:cubicBezTo>
                  <a:pt x="19" y="7"/>
                  <a:pt x="24" y="4"/>
                  <a:pt x="30" y="4"/>
                </a:cubicBezTo>
                <a:cubicBezTo>
                  <a:pt x="36" y="4"/>
                  <a:pt x="40" y="6"/>
                  <a:pt x="46" y="9"/>
                </a:cubicBezTo>
                <a:cubicBezTo>
                  <a:pt x="47" y="9"/>
                  <a:pt x="48" y="10"/>
                  <a:pt x="49" y="10"/>
                </a:cubicBezTo>
                <a:cubicBezTo>
                  <a:pt x="55" y="10"/>
                  <a:pt x="61" y="4"/>
                  <a:pt x="63" y="4"/>
                </a:cubicBezTo>
                <a:cubicBezTo>
                  <a:pt x="64" y="4"/>
                  <a:pt x="65" y="6"/>
                  <a:pt x="65" y="7"/>
                </a:cubicBezTo>
                <a:lnTo>
                  <a:pt x="65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899" tIns="60950" rIns="121899" bIns="6095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7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31" name="图片 3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rved Down Arrow 576"/>
          <p:cNvSpPr/>
          <p:nvPr/>
        </p:nvSpPr>
        <p:spPr>
          <a:xfrm>
            <a:off x="7294762" y="1355372"/>
            <a:ext cx="2402744" cy="752323"/>
          </a:xfrm>
          <a:prstGeom prst="curvedDownArrow">
            <a:avLst/>
          </a:prstGeom>
          <a:solidFill>
            <a:srgbClr val="969696"/>
          </a:solidFill>
          <a:ln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670">
              <a:defRPr/>
            </a:pPr>
            <a:endParaRPr lang="id-ID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59" name="Curved Down Arrow 594"/>
          <p:cNvSpPr/>
          <p:nvPr/>
        </p:nvSpPr>
        <p:spPr>
          <a:xfrm rot="21118509" flipV="1">
            <a:off x="3481087" y="4169422"/>
            <a:ext cx="1887314" cy="622162"/>
          </a:xfrm>
          <a:prstGeom prst="curved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670">
              <a:defRPr/>
            </a:pPr>
            <a:endParaRPr lang="id-ID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0" name="Freeform 9"/>
          <p:cNvSpPr/>
          <p:nvPr/>
        </p:nvSpPr>
        <p:spPr bwMode="auto">
          <a:xfrm rot="1800000">
            <a:off x="1229328" y="4000214"/>
            <a:ext cx="929338" cy="1296389"/>
          </a:xfrm>
          <a:custGeom>
            <a:avLst/>
            <a:gdLst/>
            <a:ahLst/>
            <a:cxnLst>
              <a:cxn ang="0">
                <a:pos x="349" y="71"/>
              </a:cxn>
              <a:cxn ang="0">
                <a:pos x="253" y="217"/>
              </a:cxn>
              <a:cxn ang="0">
                <a:pos x="185" y="329"/>
              </a:cxn>
              <a:cxn ang="0">
                <a:pos x="124" y="445"/>
              </a:cxn>
              <a:cxn ang="0">
                <a:pos x="74" y="564"/>
              </a:cxn>
              <a:cxn ang="0">
                <a:pos x="36" y="688"/>
              </a:cxn>
              <a:cxn ang="0">
                <a:pos x="11" y="816"/>
              </a:cxn>
              <a:cxn ang="0">
                <a:pos x="0" y="950"/>
              </a:cxn>
              <a:cxn ang="0">
                <a:pos x="10" y="1088"/>
              </a:cxn>
              <a:cxn ang="0">
                <a:pos x="37" y="1234"/>
              </a:cxn>
              <a:cxn ang="0">
                <a:pos x="255" y="1127"/>
              </a:cxn>
              <a:cxn ang="0">
                <a:pos x="245" y="1251"/>
              </a:cxn>
              <a:cxn ang="0">
                <a:pos x="250" y="1383"/>
              </a:cxn>
              <a:cxn ang="0">
                <a:pos x="271" y="1523"/>
              </a:cxn>
              <a:cxn ang="0">
                <a:pos x="308" y="1672"/>
              </a:cxn>
              <a:cxn ang="0">
                <a:pos x="363" y="1829"/>
              </a:cxn>
              <a:cxn ang="0">
                <a:pos x="436" y="1996"/>
              </a:cxn>
              <a:cxn ang="0">
                <a:pos x="529" y="2173"/>
              </a:cxn>
              <a:cxn ang="0">
                <a:pos x="641" y="2359"/>
              </a:cxn>
              <a:cxn ang="0">
                <a:pos x="774" y="2557"/>
              </a:cxn>
              <a:cxn ang="0">
                <a:pos x="929" y="2764"/>
              </a:cxn>
              <a:cxn ang="0">
                <a:pos x="1103" y="2837"/>
              </a:cxn>
              <a:cxn ang="0">
                <a:pos x="1265" y="2624"/>
              </a:cxn>
              <a:cxn ang="0">
                <a:pos x="1405" y="2424"/>
              </a:cxn>
              <a:cxn ang="0">
                <a:pos x="1524" y="2233"/>
              </a:cxn>
              <a:cxn ang="0">
                <a:pos x="1623" y="2054"/>
              </a:cxn>
              <a:cxn ang="0">
                <a:pos x="1702" y="1883"/>
              </a:cxn>
              <a:cxn ang="0">
                <a:pos x="1763" y="1724"/>
              </a:cxn>
              <a:cxn ang="0">
                <a:pos x="1807" y="1572"/>
              </a:cxn>
              <a:cxn ang="0">
                <a:pos x="1833" y="1429"/>
              </a:cxn>
              <a:cxn ang="0">
                <a:pos x="1842" y="1294"/>
              </a:cxn>
              <a:cxn ang="0">
                <a:pos x="1838" y="1168"/>
              </a:cxn>
              <a:cxn ang="0">
                <a:pos x="2037" y="1284"/>
              </a:cxn>
              <a:cxn ang="0">
                <a:pos x="2072" y="1136"/>
              </a:cxn>
              <a:cxn ang="0">
                <a:pos x="2087" y="995"/>
              </a:cxn>
              <a:cxn ang="0">
                <a:pos x="2083" y="860"/>
              </a:cxn>
              <a:cxn ang="0">
                <a:pos x="2063" y="730"/>
              </a:cxn>
              <a:cxn ang="0">
                <a:pos x="2029" y="605"/>
              </a:cxn>
              <a:cxn ang="0">
                <a:pos x="1981" y="485"/>
              </a:cxn>
              <a:cxn ang="0">
                <a:pos x="1924" y="367"/>
              </a:cxn>
              <a:cxn ang="0">
                <a:pos x="1860" y="254"/>
              </a:cxn>
              <a:cxn ang="0">
                <a:pos x="1788" y="144"/>
              </a:cxn>
              <a:cxn ang="0">
                <a:pos x="1044" y="0"/>
              </a:cxn>
            </a:cxnLst>
            <a:rect l="0" t="0" r="r" b="b"/>
            <a:pathLst>
              <a:path w="2087" h="2910">
                <a:moveTo>
                  <a:pt x="1044" y="0"/>
                </a:moveTo>
                <a:lnTo>
                  <a:pt x="400" y="0"/>
                </a:lnTo>
                <a:lnTo>
                  <a:pt x="349" y="71"/>
                </a:lnTo>
                <a:lnTo>
                  <a:pt x="300" y="144"/>
                </a:lnTo>
                <a:lnTo>
                  <a:pt x="275" y="180"/>
                </a:lnTo>
                <a:lnTo>
                  <a:pt x="253" y="217"/>
                </a:lnTo>
                <a:lnTo>
                  <a:pt x="229" y="254"/>
                </a:lnTo>
                <a:lnTo>
                  <a:pt x="206" y="292"/>
                </a:lnTo>
                <a:lnTo>
                  <a:pt x="185" y="329"/>
                </a:lnTo>
                <a:lnTo>
                  <a:pt x="164" y="367"/>
                </a:lnTo>
                <a:lnTo>
                  <a:pt x="144" y="406"/>
                </a:lnTo>
                <a:lnTo>
                  <a:pt x="124" y="445"/>
                </a:lnTo>
                <a:lnTo>
                  <a:pt x="107" y="485"/>
                </a:lnTo>
                <a:lnTo>
                  <a:pt x="90" y="524"/>
                </a:lnTo>
                <a:lnTo>
                  <a:pt x="74" y="564"/>
                </a:lnTo>
                <a:lnTo>
                  <a:pt x="60" y="605"/>
                </a:lnTo>
                <a:lnTo>
                  <a:pt x="47" y="646"/>
                </a:lnTo>
                <a:lnTo>
                  <a:pt x="36" y="688"/>
                </a:lnTo>
                <a:lnTo>
                  <a:pt x="25" y="730"/>
                </a:lnTo>
                <a:lnTo>
                  <a:pt x="18" y="773"/>
                </a:lnTo>
                <a:lnTo>
                  <a:pt x="11" y="816"/>
                </a:lnTo>
                <a:lnTo>
                  <a:pt x="6" y="860"/>
                </a:lnTo>
                <a:lnTo>
                  <a:pt x="2" y="905"/>
                </a:lnTo>
                <a:lnTo>
                  <a:pt x="0" y="950"/>
                </a:lnTo>
                <a:lnTo>
                  <a:pt x="2" y="995"/>
                </a:lnTo>
                <a:lnTo>
                  <a:pt x="4" y="1041"/>
                </a:lnTo>
                <a:lnTo>
                  <a:pt x="10" y="1088"/>
                </a:lnTo>
                <a:lnTo>
                  <a:pt x="16" y="1136"/>
                </a:lnTo>
                <a:lnTo>
                  <a:pt x="25" y="1185"/>
                </a:lnTo>
                <a:lnTo>
                  <a:pt x="37" y="1234"/>
                </a:lnTo>
                <a:lnTo>
                  <a:pt x="52" y="1284"/>
                </a:lnTo>
                <a:lnTo>
                  <a:pt x="68" y="1334"/>
                </a:lnTo>
                <a:lnTo>
                  <a:pt x="255" y="1127"/>
                </a:lnTo>
                <a:lnTo>
                  <a:pt x="250" y="1168"/>
                </a:lnTo>
                <a:lnTo>
                  <a:pt x="246" y="1209"/>
                </a:lnTo>
                <a:lnTo>
                  <a:pt x="245" y="1251"/>
                </a:lnTo>
                <a:lnTo>
                  <a:pt x="245" y="1294"/>
                </a:lnTo>
                <a:lnTo>
                  <a:pt x="247" y="1338"/>
                </a:lnTo>
                <a:lnTo>
                  <a:pt x="250" y="1383"/>
                </a:lnTo>
                <a:lnTo>
                  <a:pt x="255" y="1429"/>
                </a:lnTo>
                <a:lnTo>
                  <a:pt x="262" y="1475"/>
                </a:lnTo>
                <a:lnTo>
                  <a:pt x="271" y="1523"/>
                </a:lnTo>
                <a:lnTo>
                  <a:pt x="282" y="1572"/>
                </a:lnTo>
                <a:lnTo>
                  <a:pt x="294" y="1622"/>
                </a:lnTo>
                <a:lnTo>
                  <a:pt x="308" y="1672"/>
                </a:lnTo>
                <a:lnTo>
                  <a:pt x="325" y="1724"/>
                </a:lnTo>
                <a:lnTo>
                  <a:pt x="344" y="1776"/>
                </a:lnTo>
                <a:lnTo>
                  <a:pt x="363" y="1829"/>
                </a:lnTo>
                <a:lnTo>
                  <a:pt x="386" y="1883"/>
                </a:lnTo>
                <a:lnTo>
                  <a:pt x="410" y="1939"/>
                </a:lnTo>
                <a:lnTo>
                  <a:pt x="436" y="1996"/>
                </a:lnTo>
                <a:lnTo>
                  <a:pt x="465" y="2054"/>
                </a:lnTo>
                <a:lnTo>
                  <a:pt x="496" y="2113"/>
                </a:lnTo>
                <a:lnTo>
                  <a:pt x="529" y="2173"/>
                </a:lnTo>
                <a:lnTo>
                  <a:pt x="564" y="2233"/>
                </a:lnTo>
                <a:lnTo>
                  <a:pt x="601" y="2295"/>
                </a:lnTo>
                <a:lnTo>
                  <a:pt x="641" y="2359"/>
                </a:lnTo>
                <a:lnTo>
                  <a:pt x="683" y="2424"/>
                </a:lnTo>
                <a:lnTo>
                  <a:pt x="727" y="2490"/>
                </a:lnTo>
                <a:lnTo>
                  <a:pt x="774" y="2557"/>
                </a:lnTo>
                <a:lnTo>
                  <a:pt x="823" y="2624"/>
                </a:lnTo>
                <a:lnTo>
                  <a:pt x="875" y="2694"/>
                </a:lnTo>
                <a:lnTo>
                  <a:pt x="929" y="2764"/>
                </a:lnTo>
                <a:lnTo>
                  <a:pt x="985" y="2837"/>
                </a:lnTo>
                <a:lnTo>
                  <a:pt x="1044" y="2910"/>
                </a:lnTo>
                <a:lnTo>
                  <a:pt x="1103" y="2837"/>
                </a:lnTo>
                <a:lnTo>
                  <a:pt x="1160" y="2764"/>
                </a:lnTo>
                <a:lnTo>
                  <a:pt x="1214" y="2694"/>
                </a:lnTo>
                <a:lnTo>
                  <a:pt x="1265" y="2624"/>
                </a:lnTo>
                <a:lnTo>
                  <a:pt x="1314" y="2557"/>
                </a:lnTo>
                <a:lnTo>
                  <a:pt x="1360" y="2490"/>
                </a:lnTo>
                <a:lnTo>
                  <a:pt x="1405" y="2424"/>
                </a:lnTo>
                <a:lnTo>
                  <a:pt x="1448" y="2359"/>
                </a:lnTo>
                <a:lnTo>
                  <a:pt x="1487" y="2295"/>
                </a:lnTo>
                <a:lnTo>
                  <a:pt x="1524" y="2233"/>
                </a:lnTo>
                <a:lnTo>
                  <a:pt x="1560" y="2173"/>
                </a:lnTo>
                <a:lnTo>
                  <a:pt x="1593" y="2113"/>
                </a:lnTo>
                <a:lnTo>
                  <a:pt x="1623" y="2054"/>
                </a:lnTo>
                <a:lnTo>
                  <a:pt x="1652" y="1996"/>
                </a:lnTo>
                <a:lnTo>
                  <a:pt x="1679" y="1939"/>
                </a:lnTo>
                <a:lnTo>
                  <a:pt x="1702" y="1883"/>
                </a:lnTo>
                <a:lnTo>
                  <a:pt x="1725" y="1829"/>
                </a:lnTo>
                <a:lnTo>
                  <a:pt x="1745" y="1776"/>
                </a:lnTo>
                <a:lnTo>
                  <a:pt x="1763" y="1724"/>
                </a:lnTo>
                <a:lnTo>
                  <a:pt x="1779" y="1672"/>
                </a:lnTo>
                <a:lnTo>
                  <a:pt x="1794" y="1622"/>
                </a:lnTo>
                <a:lnTo>
                  <a:pt x="1807" y="1572"/>
                </a:lnTo>
                <a:lnTo>
                  <a:pt x="1817" y="1523"/>
                </a:lnTo>
                <a:lnTo>
                  <a:pt x="1825" y="1475"/>
                </a:lnTo>
                <a:lnTo>
                  <a:pt x="1833" y="1429"/>
                </a:lnTo>
                <a:lnTo>
                  <a:pt x="1838" y="1383"/>
                </a:lnTo>
                <a:lnTo>
                  <a:pt x="1841" y="1338"/>
                </a:lnTo>
                <a:lnTo>
                  <a:pt x="1842" y="1294"/>
                </a:lnTo>
                <a:lnTo>
                  <a:pt x="1842" y="1251"/>
                </a:lnTo>
                <a:lnTo>
                  <a:pt x="1841" y="1209"/>
                </a:lnTo>
                <a:lnTo>
                  <a:pt x="1838" y="1168"/>
                </a:lnTo>
                <a:lnTo>
                  <a:pt x="1833" y="1127"/>
                </a:lnTo>
                <a:lnTo>
                  <a:pt x="2019" y="1334"/>
                </a:lnTo>
                <a:lnTo>
                  <a:pt x="2037" y="1284"/>
                </a:lnTo>
                <a:lnTo>
                  <a:pt x="2051" y="1234"/>
                </a:lnTo>
                <a:lnTo>
                  <a:pt x="2063" y="1185"/>
                </a:lnTo>
                <a:lnTo>
                  <a:pt x="2072" y="1136"/>
                </a:lnTo>
                <a:lnTo>
                  <a:pt x="2079" y="1088"/>
                </a:lnTo>
                <a:lnTo>
                  <a:pt x="2084" y="1041"/>
                </a:lnTo>
                <a:lnTo>
                  <a:pt x="2087" y="995"/>
                </a:lnTo>
                <a:lnTo>
                  <a:pt x="2087" y="950"/>
                </a:lnTo>
                <a:lnTo>
                  <a:pt x="2085" y="905"/>
                </a:lnTo>
                <a:lnTo>
                  <a:pt x="2083" y="860"/>
                </a:lnTo>
                <a:lnTo>
                  <a:pt x="2078" y="816"/>
                </a:lnTo>
                <a:lnTo>
                  <a:pt x="2071" y="773"/>
                </a:lnTo>
                <a:lnTo>
                  <a:pt x="2063" y="730"/>
                </a:lnTo>
                <a:lnTo>
                  <a:pt x="2052" y="688"/>
                </a:lnTo>
                <a:lnTo>
                  <a:pt x="2041" y="646"/>
                </a:lnTo>
                <a:lnTo>
                  <a:pt x="2029" y="605"/>
                </a:lnTo>
                <a:lnTo>
                  <a:pt x="2014" y="564"/>
                </a:lnTo>
                <a:lnTo>
                  <a:pt x="1998" y="524"/>
                </a:lnTo>
                <a:lnTo>
                  <a:pt x="1981" y="485"/>
                </a:lnTo>
                <a:lnTo>
                  <a:pt x="1964" y="445"/>
                </a:lnTo>
                <a:lnTo>
                  <a:pt x="1944" y="406"/>
                </a:lnTo>
                <a:lnTo>
                  <a:pt x="1924" y="367"/>
                </a:lnTo>
                <a:lnTo>
                  <a:pt x="1903" y="329"/>
                </a:lnTo>
                <a:lnTo>
                  <a:pt x="1882" y="292"/>
                </a:lnTo>
                <a:lnTo>
                  <a:pt x="1860" y="254"/>
                </a:lnTo>
                <a:lnTo>
                  <a:pt x="1836" y="217"/>
                </a:lnTo>
                <a:lnTo>
                  <a:pt x="1812" y="180"/>
                </a:lnTo>
                <a:lnTo>
                  <a:pt x="1788" y="144"/>
                </a:lnTo>
                <a:lnTo>
                  <a:pt x="1738" y="71"/>
                </a:lnTo>
                <a:lnTo>
                  <a:pt x="1688" y="0"/>
                </a:lnTo>
                <a:lnTo>
                  <a:pt x="1044" y="0"/>
                </a:ln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1" name="Freeform 10"/>
          <p:cNvSpPr/>
          <p:nvPr/>
        </p:nvSpPr>
        <p:spPr bwMode="auto">
          <a:xfrm rot="1800000">
            <a:off x="1474028" y="4028850"/>
            <a:ext cx="642987" cy="890291"/>
          </a:xfrm>
          <a:custGeom>
            <a:avLst/>
            <a:gdLst/>
            <a:ahLst/>
            <a:cxnLst>
              <a:cxn ang="0">
                <a:pos x="278" y="0"/>
              </a:cxn>
              <a:cxn ang="0">
                <a:pos x="208" y="103"/>
              </a:cxn>
              <a:cxn ang="0">
                <a:pos x="175" y="159"/>
              </a:cxn>
              <a:cxn ang="0">
                <a:pos x="143" y="217"/>
              </a:cxn>
              <a:cxn ang="0">
                <a:pos x="112" y="277"/>
              </a:cxn>
              <a:cxn ang="0">
                <a:pos x="86" y="339"/>
              </a:cxn>
              <a:cxn ang="0">
                <a:pos x="62" y="403"/>
              </a:cxn>
              <a:cxn ang="0">
                <a:pos x="41" y="469"/>
              </a:cxn>
              <a:cxn ang="0">
                <a:pos x="24" y="536"/>
              </a:cxn>
              <a:cxn ang="0">
                <a:pos x="12" y="604"/>
              </a:cxn>
              <a:cxn ang="0">
                <a:pos x="3" y="674"/>
              </a:cxn>
              <a:cxn ang="0">
                <a:pos x="0" y="742"/>
              </a:cxn>
              <a:cxn ang="0">
                <a:pos x="3" y="812"/>
              </a:cxn>
              <a:cxn ang="0">
                <a:pos x="11" y="882"/>
              </a:cxn>
              <a:cxn ang="0">
                <a:pos x="25" y="954"/>
              </a:cxn>
              <a:cxn ang="0">
                <a:pos x="46" y="1024"/>
              </a:cxn>
              <a:cxn ang="0">
                <a:pos x="173" y="800"/>
              </a:cxn>
              <a:cxn ang="0">
                <a:pos x="169" y="859"/>
              </a:cxn>
              <a:cxn ang="0">
                <a:pos x="171" y="918"/>
              </a:cxn>
              <a:cxn ang="0">
                <a:pos x="177" y="980"/>
              </a:cxn>
              <a:cxn ang="0">
                <a:pos x="188" y="1045"/>
              </a:cxn>
              <a:cxn ang="0">
                <a:pos x="204" y="1112"/>
              </a:cxn>
              <a:cxn ang="0">
                <a:pos x="225" y="1182"/>
              </a:cxn>
              <a:cxn ang="0">
                <a:pos x="251" y="1255"/>
              </a:cxn>
              <a:cxn ang="0">
                <a:pos x="284" y="1330"/>
              </a:cxn>
              <a:cxn ang="0">
                <a:pos x="322" y="1408"/>
              </a:cxn>
              <a:cxn ang="0">
                <a:pos x="366" y="1490"/>
              </a:cxn>
              <a:cxn ang="0">
                <a:pos x="416" y="1574"/>
              </a:cxn>
              <a:cxn ang="0">
                <a:pos x="473" y="1662"/>
              </a:cxn>
              <a:cxn ang="0">
                <a:pos x="536" y="1753"/>
              </a:cxn>
              <a:cxn ang="0">
                <a:pos x="605" y="1848"/>
              </a:cxn>
              <a:cxn ang="0">
                <a:pos x="682" y="1945"/>
              </a:cxn>
              <a:cxn ang="0">
                <a:pos x="763" y="1945"/>
              </a:cxn>
              <a:cxn ang="0">
                <a:pos x="840" y="1848"/>
              </a:cxn>
              <a:cxn ang="0">
                <a:pos x="910" y="1753"/>
              </a:cxn>
              <a:cxn ang="0">
                <a:pos x="973" y="1662"/>
              </a:cxn>
              <a:cxn ang="0">
                <a:pos x="1030" y="1574"/>
              </a:cxn>
              <a:cxn ang="0">
                <a:pos x="1080" y="1490"/>
              </a:cxn>
              <a:cxn ang="0">
                <a:pos x="1124" y="1408"/>
              </a:cxn>
              <a:cxn ang="0">
                <a:pos x="1162" y="1330"/>
              </a:cxn>
              <a:cxn ang="0">
                <a:pos x="1195" y="1255"/>
              </a:cxn>
              <a:cxn ang="0">
                <a:pos x="1222" y="1182"/>
              </a:cxn>
              <a:cxn ang="0">
                <a:pos x="1243" y="1112"/>
              </a:cxn>
              <a:cxn ang="0">
                <a:pos x="1259" y="1045"/>
              </a:cxn>
              <a:cxn ang="0">
                <a:pos x="1269" y="980"/>
              </a:cxn>
              <a:cxn ang="0">
                <a:pos x="1276" y="918"/>
              </a:cxn>
              <a:cxn ang="0">
                <a:pos x="1277" y="859"/>
              </a:cxn>
              <a:cxn ang="0">
                <a:pos x="1273" y="800"/>
              </a:cxn>
              <a:cxn ang="0">
                <a:pos x="1399" y="1024"/>
              </a:cxn>
              <a:cxn ang="0">
                <a:pos x="1421" y="954"/>
              </a:cxn>
              <a:cxn ang="0">
                <a:pos x="1436" y="882"/>
              </a:cxn>
              <a:cxn ang="0">
                <a:pos x="1444" y="812"/>
              </a:cxn>
              <a:cxn ang="0">
                <a:pos x="1446" y="742"/>
              </a:cxn>
              <a:cxn ang="0">
                <a:pos x="1442" y="674"/>
              </a:cxn>
              <a:cxn ang="0">
                <a:pos x="1434" y="604"/>
              </a:cxn>
              <a:cxn ang="0">
                <a:pos x="1422" y="536"/>
              </a:cxn>
              <a:cxn ang="0">
                <a:pos x="1405" y="469"/>
              </a:cxn>
              <a:cxn ang="0">
                <a:pos x="1384" y="403"/>
              </a:cxn>
              <a:cxn ang="0">
                <a:pos x="1360" y="339"/>
              </a:cxn>
              <a:cxn ang="0">
                <a:pos x="1333" y="277"/>
              </a:cxn>
              <a:cxn ang="0">
                <a:pos x="1304" y="217"/>
              </a:cxn>
              <a:cxn ang="0">
                <a:pos x="1239" y="103"/>
              </a:cxn>
              <a:cxn ang="0">
                <a:pos x="1169" y="0"/>
              </a:cxn>
            </a:cxnLst>
            <a:rect l="0" t="0" r="r" b="b"/>
            <a:pathLst>
              <a:path w="1446" h="1996">
                <a:moveTo>
                  <a:pt x="723" y="0"/>
                </a:moveTo>
                <a:lnTo>
                  <a:pt x="278" y="0"/>
                </a:lnTo>
                <a:lnTo>
                  <a:pt x="242" y="50"/>
                </a:lnTo>
                <a:lnTo>
                  <a:pt x="208" y="103"/>
                </a:lnTo>
                <a:lnTo>
                  <a:pt x="190" y="131"/>
                </a:lnTo>
                <a:lnTo>
                  <a:pt x="175" y="159"/>
                </a:lnTo>
                <a:lnTo>
                  <a:pt x="159" y="188"/>
                </a:lnTo>
                <a:lnTo>
                  <a:pt x="143" y="217"/>
                </a:lnTo>
                <a:lnTo>
                  <a:pt x="127" y="247"/>
                </a:lnTo>
                <a:lnTo>
                  <a:pt x="112" y="277"/>
                </a:lnTo>
                <a:lnTo>
                  <a:pt x="99" y="308"/>
                </a:lnTo>
                <a:lnTo>
                  <a:pt x="86" y="339"/>
                </a:lnTo>
                <a:lnTo>
                  <a:pt x="74" y="371"/>
                </a:lnTo>
                <a:lnTo>
                  <a:pt x="62" y="403"/>
                </a:lnTo>
                <a:lnTo>
                  <a:pt x="52" y="436"/>
                </a:lnTo>
                <a:lnTo>
                  <a:pt x="41" y="469"/>
                </a:lnTo>
                <a:lnTo>
                  <a:pt x="32" y="502"/>
                </a:lnTo>
                <a:lnTo>
                  <a:pt x="24" y="536"/>
                </a:lnTo>
                <a:lnTo>
                  <a:pt x="17" y="569"/>
                </a:lnTo>
                <a:lnTo>
                  <a:pt x="12" y="604"/>
                </a:lnTo>
                <a:lnTo>
                  <a:pt x="7" y="638"/>
                </a:lnTo>
                <a:lnTo>
                  <a:pt x="3" y="674"/>
                </a:lnTo>
                <a:lnTo>
                  <a:pt x="2" y="708"/>
                </a:lnTo>
                <a:lnTo>
                  <a:pt x="0" y="742"/>
                </a:lnTo>
                <a:lnTo>
                  <a:pt x="0" y="778"/>
                </a:lnTo>
                <a:lnTo>
                  <a:pt x="3" y="812"/>
                </a:lnTo>
                <a:lnTo>
                  <a:pt x="6" y="848"/>
                </a:lnTo>
                <a:lnTo>
                  <a:pt x="11" y="882"/>
                </a:lnTo>
                <a:lnTo>
                  <a:pt x="17" y="918"/>
                </a:lnTo>
                <a:lnTo>
                  <a:pt x="25" y="954"/>
                </a:lnTo>
                <a:lnTo>
                  <a:pt x="36" y="988"/>
                </a:lnTo>
                <a:lnTo>
                  <a:pt x="46" y="1024"/>
                </a:lnTo>
                <a:lnTo>
                  <a:pt x="176" y="773"/>
                </a:lnTo>
                <a:lnTo>
                  <a:pt x="173" y="800"/>
                </a:lnTo>
                <a:lnTo>
                  <a:pt x="171" y="829"/>
                </a:lnTo>
                <a:lnTo>
                  <a:pt x="169" y="859"/>
                </a:lnTo>
                <a:lnTo>
                  <a:pt x="169" y="888"/>
                </a:lnTo>
                <a:lnTo>
                  <a:pt x="171" y="918"/>
                </a:lnTo>
                <a:lnTo>
                  <a:pt x="173" y="948"/>
                </a:lnTo>
                <a:lnTo>
                  <a:pt x="177" y="980"/>
                </a:lnTo>
                <a:lnTo>
                  <a:pt x="181" y="1012"/>
                </a:lnTo>
                <a:lnTo>
                  <a:pt x="188" y="1045"/>
                </a:lnTo>
                <a:lnTo>
                  <a:pt x="194" y="1078"/>
                </a:lnTo>
                <a:lnTo>
                  <a:pt x="204" y="1112"/>
                </a:lnTo>
                <a:lnTo>
                  <a:pt x="213" y="1146"/>
                </a:lnTo>
                <a:lnTo>
                  <a:pt x="225" y="1182"/>
                </a:lnTo>
                <a:lnTo>
                  <a:pt x="238" y="1218"/>
                </a:lnTo>
                <a:lnTo>
                  <a:pt x="251" y="1255"/>
                </a:lnTo>
                <a:lnTo>
                  <a:pt x="267" y="1292"/>
                </a:lnTo>
                <a:lnTo>
                  <a:pt x="284" y="1330"/>
                </a:lnTo>
                <a:lnTo>
                  <a:pt x="303" y="1368"/>
                </a:lnTo>
                <a:lnTo>
                  <a:pt x="322" y="1408"/>
                </a:lnTo>
                <a:lnTo>
                  <a:pt x="344" y="1449"/>
                </a:lnTo>
                <a:lnTo>
                  <a:pt x="366" y="1490"/>
                </a:lnTo>
                <a:lnTo>
                  <a:pt x="390" y="1532"/>
                </a:lnTo>
                <a:lnTo>
                  <a:pt x="416" y="1574"/>
                </a:lnTo>
                <a:lnTo>
                  <a:pt x="444" y="1618"/>
                </a:lnTo>
                <a:lnTo>
                  <a:pt x="473" y="1662"/>
                </a:lnTo>
                <a:lnTo>
                  <a:pt x="503" y="1706"/>
                </a:lnTo>
                <a:lnTo>
                  <a:pt x="536" y="1753"/>
                </a:lnTo>
                <a:lnTo>
                  <a:pt x="569" y="1799"/>
                </a:lnTo>
                <a:lnTo>
                  <a:pt x="605" y="1848"/>
                </a:lnTo>
                <a:lnTo>
                  <a:pt x="643" y="1895"/>
                </a:lnTo>
                <a:lnTo>
                  <a:pt x="682" y="1945"/>
                </a:lnTo>
                <a:lnTo>
                  <a:pt x="723" y="1996"/>
                </a:lnTo>
                <a:lnTo>
                  <a:pt x="763" y="1945"/>
                </a:lnTo>
                <a:lnTo>
                  <a:pt x="803" y="1895"/>
                </a:lnTo>
                <a:lnTo>
                  <a:pt x="840" y="1848"/>
                </a:lnTo>
                <a:lnTo>
                  <a:pt x="876" y="1799"/>
                </a:lnTo>
                <a:lnTo>
                  <a:pt x="910" y="1753"/>
                </a:lnTo>
                <a:lnTo>
                  <a:pt x="943" y="1706"/>
                </a:lnTo>
                <a:lnTo>
                  <a:pt x="973" y="1662"/>
                </a:lnTo>
                <a:lnTo>
                  <a:pt x="1003" y="1618"/>
                </a:lnTo>
                <a:lnTo>
                  <a:pt x="1030" y="1574"/>
                </a:lnTo>
                <a:lnTo>
                  <a:pt x="1055" y="1532"/>
                </a:lnTo>
                <a:lnTo>
                  <a:pt x="1080" y="1490"/>
                </a:lnTo>
                <a:lnTo>
                  <a:pt x="1103" y="1449"/>
                </a:lnTo>
                <a:lnTo>
                  <a:pt x="1124" y="1408"/>
                </a:lnTo>
                <a:lnTo>
                  <a:pt x="1144" y="1368"/>
                </a:lnTo>
                <a:lnTo>
                  <a:pt x="1162" y="1330"/>
                </a:lnTo>
                <a:lnTo>
                  <a:pt x="1179" y="1292"/>
                </a:lnTo>
                <a:lnTo>
                  <a:pt x="1195" y="1255"/>
                </a:lnTo>
                <a:lnTo>
                  <a:pt x="1208" y="1218"/>
                </a:lnTo>
                <a:lnTo>
                  <a:pt x="1222" y="1182"/>
                </a:lnTo>
                <a:lnTo>
                  <a:pt x="1232" y="1146"/>
                </a:lnTo>
                <a:lnTo>
                  <a:pt x="1243" y="1112"/>
                </a:lnTo>
                <a:lnTo>
                  <a:pt x="1251" y="1078"/>
                </a:lnTo>
                <a:lnTo>
                  <a:pt x="1259" y="1045"/>
                </a:lnTo>
                <a:lnTo>
                  <a:pt x="1265" y="1012"/>
                </a:lnTo>
                <a:lnTo>
                  <a:pt x="1269" y="980"/>
                </a:lnTo>
                <a:lnTo>
                  <a:pt x="1273" y="948"/>
                </a:lnTo>
                <a:lnTo>
                  <a:pt x="1276" y="918"/>
                </a:lnTo>
                <a:lnTo>
                  <a:pt x="1277" y="888"/>
                </a:lnTo>
                <a:lnTo>
                  <a:pt x="1277" y="859"/>
                </a:lnTo>
                <a:lnTo>
                  <a:pt x="1276" y="829"/>
                </a:lnTo>
                <a:lnTo>
                  <a:pt x="1273" y="800"/>
                </a:lnTo>
                <a:lnTo>
                  <a:pt x="1271" y="773"/>
                </a:lnTo>
                <a:lnTo>
                  <a:pt x="1399" y="1024"/>
                </a:lnTo>
                <a:lnTo>
                  <a:pt x="1411" y="988"/>
                </a:lnTo>
                <a:lnTo>
                  <a:pt x="1421" y="954"/>
                </a:lnTo>
                <a:lnTo>
                  <a:pt x="1429" y="918"/>
                </a:lnTo>
                <a:lnTo>
                  <a:pt x="1436" y="882"/>
                </a:lnTo>
                <a:lnTo>
                  <a:pt x="1440" y="848"/>
                </a:lnTo>
                <a:lnTo>
                  <a:pt x="1444" y="812"/>
                </a:lnTo>
                <a:lnTo>
                  <a:pt x="1445" y="778"/>
                </a:lnTo>
                <a:lnTo>
                  <a:pt x="1446" y="742"/>
                </a:lnTo>
                <a:lnTo>
                  <a:pt x="1445" y="708"/>
                </a:lnTo>
                <a:lnTo>
                  <a:pt x="1442" y="674"/>
                </a:lnTo>
                <a:lnTo>
                  <a:pt x="1440" y="638"/>
                </a:lnTo>
                <a:lnTo>
                  <a:pt x="1434" y="604"/>
                </a:lnTo>
                <a:lnTo>
                  <a:pt x="1429" y="569"/>
                </a:lnTo>
                <a:lnTo>
                  <a:pt x="1422" y="536"/>
                </a:lnTo>
                <a:lnTo>
                  <a:pt x="1414" y="502"/>
                </a:lnTo>
                <a:lnTo>
                  <a:pt x="1405" y="469"/>
                </a:lnTo>
                <a:lnTo>
                  <a:pt x="1395" y="436"/>
                </a:lnTo>
                <a:lnTo>
                  <a:pt x="1384" y="403"/>
                </a:lnTo>
                <a:lnTo>
                  <a:pt x="1372" y="371"/>
                </a:lnTo>
                <a:lnTo>
                  <a:pt x="1360" y="339"/>
                </a:lnTo>
                <a:lnTo>
                  <a:pt x="1347" y="308"/>
                </a:lnTo>
                <a:lnTo>
                  <a:pt x="1333" y="277"/>
                </a:lnTo>
                <a:lnTo>
                  <a:pt x="1318" y="247"/>
                </a:lnTo>
                <a:lnTo>
                  <a:pt x="1304" y="217"/>
                </a:lnTo>
                <a:lnTo>
                  <a:pt x="1272" y="159"/>
                </a:lnTo>
                <a:lnTo>
                  <a:pt x="1239" y="103"/>
                </a:lnTo>
                <a:lnTo>
                  <a:pt x="1205" y="50"/>
                </a:lnTo>
                <a:lnTo>
                  <a:pt x="1169" y="0"/>
                </a:lnTo>
                <a:lnTo>
                  <a:pt x="723" y="0"/>
                </a:lnTo>
              </a:path>
            </a:pathLst>
          </a:custGeom>
          <a:solidFill>
            <a:schemeClr val="accent4"/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2" name="Freeform 24"/>
          <p:cNvSpPr/>
          <p:nvPr/>
        </p:nvSpPr>
        <p:spPr bwMode="auto">
          <a:xfrm rot="1800000">
            <a:off x="1664060" y="4117358"/>
            <a:ext cx="463368" cy="1296389"/>
          </a:xfrm>
          <a:custGeom>
            <a:avLst/>
            <a:gdLst/>
            <a:ahLst/>
            <a:cxnLst>
              <a:cxn ang="0">
                <a:pos x="58" y="2837"/>
              </a:cxn>
              <a:cxn ang="0">
                <a:pos x="169" y="2694"/>
              </a:cxn>
              <a:cxn ang="0">
                <a:pos x="269" y="2556"/>
              </a:cxn>
              <a:cxn ang="0">
                <a:pos x="360" y="2424"/>
              </a:cxn>
              <a:cxn ang="0">
                <a:pos x="442" y="2295"/>
              </a:cxn>
              <a:cxn ang="0">
                <a:pos x="515" y="2173"/>
              </a:cxn>
              <a:cxn ang="0">
                <a:pos x="578" y="2054"/>
              </a:cxn>
              <a:cxn ang="0">
                <a:pos x="634" y="1939"/>
              </a:cxn>
              <a:cxn ang="0">
                <a:pos x="680" y="1829"/>
              </a:cxn>
              <a:cxn ang="0">
                <a:pos x="718" y="1724"/>
              </a:cxn>
              <a:cxn ang="0">
                <a:pos x="749" y="1622"/>
              </a:cxn>
              <a:cxn ang="0">
                <a:pos x="772" y="1523"/>
              </a:cxn>
              <a:cxn ang="0">
                <a:pos x="788" y="1429"/>
              </a:cxn>
              <a:cxn ang="0">
                <a:pos x="796" y="1338"/>
              </a:cxn>
              <a:cxn ang="0">
                <a:pos x="797" y="1251"/>
              </a:cxn>
              <a:cxn ang="0">
                <a:pos x="793" y="1168"/>
              </a:cxn>
              <a:cxn ang="0">
                <a:pos x="974" y="1334"/>
              </a:cxn>
              <a:cxn ang="0">
                <a:pos x="1006" y="1234"/>
              </a:cxn>
              <a:cxn ang="0">
                <a:pos x="1027" y="1136"/>
              </a:cxn>
              <a:cxn ang="0">
                <a:pos x="1039" y="1041"/>
              </a:cxn>
              <a:cxn ang="0">
                <a:pos x="1042" y="950"/>
              </a:cxn>
              <a:cxn ang="0">
                <a:pos x="1038" y="860"/>
              </a:cxn>
              <a:cxn ang="0">
                <a:pos x="1026" y="773"/>
              </a:cxn>
              <a:cxn ang="0">
                <a:pos x="1007" y="688"/>
              </a:cxn>
              <a:cxn ang="0">
                <a:pos x="984" y="605"/>
              </a:cxn>
              <a:cxn ang="0">
                <a:pos x="953" y="524"/>
              </a:cxn>
              <a:cxn ang="0">
                <a:pos x="919" y="445"/>
              </a:cxn>
              <a:cxn ang="0">
                <a:pos x="879" y="367"/>
              </a:cxn>
              <a:cxn ang="0">
                <a:pos x="837" y="292"/>
              </a:cxn>
              <a:cxn ang="0">
                <a:pos x="791" y="217"/>
              </a:cxn>
              <a:cxn ang="0">
                <a:pos x="743" y="144"/>
              </a:cxn>
              <a:cxn ang="0">
                <a:pos x="643" y="0"/>
              </a:cxn>
              <a:cxn ang="0">
                <a:pos x="0" y="2910"/>
              </a:cxn>
            </a:cxnLst>
            <a:rect l="0" t="0" r="r" b="b"/>
            <a:pathLst>
              <a:path w="1042" h="2910">
                <a:moveTo>
                  <a:pt x="0" y="2910"/>
                </a:moveTo>
                <a:lnTo>
                  <a:pt x="58" y="2837"/>
                </a:lnTo>
                <a:lnTo>
                  <a:pt x="115" y="2764"/>
                </a:lnTo>
                <a:lnTo>
                  <a:pt x="169" y="2694"/>
                </a:lnTo>
                <a:lnTo>
                  <a:pt x="220" y="2624"/>
                </a:lnTo>
                <a:lnTo>
                  <a:pt x="269" y="2556"/>
                </a:lnTo>
                <a:lnTo>
                  <a:pt x="317" y="2490"/>
                </a:lnTo>
                <a:lnTo>
                  <a:pt x="360" y="2424"/>
                </a:lnTo>
                <a:lnTo>
                  <a:pt x="403" y="2359"/>
                </a:lnTo>
                <a:lnTo>
                  <a:pt x="442" y="2295"/>
                </a:lnTo>
                <a:lnTo>
                  <a:pt x="479" y="2233"/>
                </a:lnTo>
                <a:lnTo>
                  <a:pt x="515" y="2173"/>
                </a:lnTo>
                <a:lnTo>
                  <a:pt x="548" y="2112"/>
                </a:lnTo>
                <a:lnTo>
                  <a:pt x="578" y="2054"/>
                </a:lnTo>
                <a:lnTo>
                  <a:pt x="607" y="1996"/>
                </a:lnTo>
                <a:lnTo>
                  <a:pt x="634" y="1939"/>
                </a:lnTo>
                <a:lnTo>
                  <a:pt x="657" y="1883"/>
                </a:lnTo>
                <a:lnTo>
                  <a:pt x="680" y="1829"/>
                </a:lnTo>
                <a:lnTo>
                  <a:pt x="700" y="1776"/>
                </a:lnTo>
                <a:lnTo>
                  <a:pt x="718" y="1724"/>
                </a:lnTo>
                <a:lnTo>
                  <a:pt x="734" y="1672"/>
                </a:lnTo>
                <a:lnTo>
                  <a:pt x="749" y="1622"/>
                </a:lnTo>
                <a:lnTo>
                  <a:pt x="762" y="1572"/>
                </a:lnTo>
                <a:lnTo>
                  <a:pt x="772" y="1523"/>
                </a:lnTo>
                <a:lnTo>
                  <a:pt x="780" y="1475"/>
                </a:lnTo>
                <a:lnTo>
                  <a:pt x="788" y="1429"/>
                </a:lnTo>
                <a:lnTo>
                  <a:pt x="793" y="1383"/>
                </a:lnTo>
                <a:lnTo>
                  <a:pt x="796" y="1338"/>
                </a:lnTo>
                <a:lnTo>
                  <a:pt x="797" y="1294"/>
                </a:lnTo>
                <a:lnTo>
                  <a:pt x="797" y="1251"/>
                </a:lnTo>
                <a:lnTo>
                  <a:pt x="796" y="1209"/>
                </a:lnTo>
                <a:lnTo>
                  <a:pt x="793" y="1168"/>
                </a:lnTo>
                <a:lnTo>
                  <a:pt x="788" y="1127"/>
                </a:lnTo>
                <a:lnTo>
                  <a:pt x="974" y="1334"/>
                </a:lnTo>
                <a:lnTo>
                  <a:pt x="992" y="1284"/>
                </a:lnTo>
                <a:lnTo>
                  <a:pt x="1006" y="1234"/>
                </a:lnTo>
                <a:lnTo>
                  <a:pt x="1018" y="1185"/>
                </a:lnTo>
                <a:lnTo>
                  <a:pt x="1027" y="1136"/>
                </a:lnTo>
                <a:lnTo>
                  <a:pt x="1034" y="1088"/>
                </a:lnTo>
                <a:lnTo>
                  <a:pt x="1039" y="1041"/>
                </a:lnTo>
                <a:lnTo>
                  <a:pt x="1042" y="995"/>
                </a:lnTo>
                <a:lnTo>
                  <a:pt x="1042" y="950"/>
                </a:lnTo>
                <a:lnTo>
                  <a:pt x="1040" y="905"/>
                </a:lnTo>
                <a:lnTo>
                  <a:pt x="1038" y="860"/>
                </a:lnTo>
                <a:lnTo>
                  <a:pt x="1033" y="816"/>
                </a:lnTo>
                <a:lnTo>
                  <a:pt x="1026" y="773"/>
                </a:lnTo>
                <a:lnTo>
                  <a:pt x="1018" y="730"/>
                </a:lnTo>
                <a:lnTo>
                  <a:pt x="1007" y="688"/>
                </a:lnTo>
                <a:lnTo>
                  <a:pt x="996" y="646"/>
                </a:lnTo>
                <a:lnTo>
                  <a:pt x="984" y="605"/>
                </a:lnTo>
                <a:lnTo>
                  <a:pt x="969" y="564"/>
                </a:lnTo>
                <a:lnTo>
                  <a:pt x="953" y="524"/>
                </a:lnTo>
                <a:lnTo>
                  <a:pt x="936" y="485"/>
                </a:lnTo>
                <a:lnTo>
                  <a:pt x="919" y="445"/>
                </a:lnTo>
                <a:lnTo>
                  <a:pt x="899" y="406"/>
                </a:lnTo>
                <a:lnTo>
                  <a:pt x="879" y="367"/>
                </a:lnTo>
                <a:lnTo>
                  <a:pt x="858" y="329"/>
                </a:lnTo>
                <a:lnTo>
                  <a:pt x="837" y="292"/>
                </a:lnTo>
                <a:lnTo>
                  <a:pt x="815" y="254"/>
                </a:lnTo>
                <a:lnTo>
                  <a:pt x="791" y="217"/>
                </a:lnTo>
                <a:lnTo>
                  <a:pt x="767" y="180"/>
                </a:lnTo>
                <a:lnTo>
                  <a:pt x="743" y="144"/>
                </a:lnTo>
                <a:lnTo>
                  <a:pt x="693" y="71"/>
                </a:lnTo>
                <a:lnTo>
                  <a:pt x="643" y="0"/>
                </a:lnTo>
                <a:lnTo>
                  <a:pt x="21" y="0"/>
                </a:lnTo>
                <a:lnTo>
                  <a:pt x="0" y="291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3" name="Freeform 25"/>
          <p:cNvSpPr/>
          <p:nvPr/>
        </p:nvSpPr>
        <p:spPr bwMode="auto">
          <a:xfrm rot="1800000">
            <a:off x="1775998" y="4109548"/>
            <a:ext cx="320192" cy="887689"/>
          </a:xfrm>
          <a:custGeom>
            <a:avLst/>
            <a:gdLst/>
            <a:ahLst/>
            <a:cxnLst>
              <a:cxn ang="0">
                <a:pos x="41" y="1944"/>
              </a:cxn>
              <a:cxn ang="0">
                <a:pos x="117" y="1846"/>
              </a:cxn>
              <a:cxn ang="0">
                <a:pos x="186" y="1753"/>
              </a:cxn>
              <a:cxn ang="0">
                <a:pos x="249" y="1662"/>
              </a:cxn>
              <a:cxn ang="0">
                <a:pos x="306" y="1574"/>
              </a:cxn>
              <a:cxn ang="0">
                <a:pos x="356" y="1490"/>
              </a:cxn>
              <a:cxn ang="0">
                <a:pos x="400" y="1408"/>
              </a:cxn>
              <a:cxn ang="0">
                <a:pos x="438" y="1330"/>
              </a:cxn>
              <a:cxn ang="0">
                <a:pos x="471" y="1255"/>
              </a:cxn>
              <a:cxn ang="0">
                <a:pos x="498" y="1182"/>
              </a:cxn>
              <a:cxn ang="0">
                <a:pos x="519" y="1112"/>
              </a:cxn>
              <a:cxn ang="0">
                <a:pos x="535" y="1045"/>
              </a:cxn>
              <a:cxn ang="0">
                <a:pos x="545" y="980"/>
              </a:cxn>
              <a:cxn ang="0">
                <a:pos x="552" y="918"/>
              </a:cxn>
              <a:cxn ang="0">
                <a:pos x="553" y="859"/>
              </a:cxn>
              <a:cxn ang="0">
                <a:pos x="549" y="800"/>
              </a:cxn>
              <a:cxn ang="0">
                <a:pos x="675" y="1024"/>
              </a:cxn>
              <a:cxn ang="0">
                <a:pos x="697" y="954"/>
              </a:cxn>
              <a:cxn ang="0">
                <a:pos x="712" y="882"/>
              </a:cxn>
              <a:cxn ang="0">
                <a:pos x="720" y="812"/>
              </a:cxn>
              <a:cxn ang="0">
                <a:pos x="722" y="742"/>
              </a:cxn>
              <a:cxn ang="0">
                <a:pos x="718" y="674"/>
              </a:cxn>
              <a:cxn ang="0">
                <a:pos x="710" y="604"/>
              </a:cxn>
              <a:cxn ang="0">
                <a:pos x="698" y="536"/>
              </a:cxn>
              <a:cxn ang="0">
                <a:pos x="681" y="469"/>
              </a:cxn>
              <a:cxn ang="0">
                <a:pos x="660" y="403"/>
              </a:cxn>
              <a:cxn ang="0">
                <a:pos x="636" y="339"/>
              </a:cxn>
              <a:cxn ang="0">
                <a:pos x="609" y="277"/>
              </a:cxn>
              <a:cxn ang="0">
                <a:pos x="580" y="217"/>
              </a:cxn>
              <a:cxn ang="0">
                <a:pos x="515" y="103"/>
              </a:cxn>
              <a:cxn ang="0">
                <a:pos x="445" y="0"/>
              </a:cxn>
              <a:cxn ang="0">
                <a:pos x="0" y="1994"/>
              </a:cxn>
            </a:cxnLst>
            <a:rect l="0" t="0" r="r" b="b"/>
            <a:pathLst>
              <a:path w="722" h="1994">
                <a:moveTo>
                  <a:pt x="0" y="1994"/>
                </a:moveTo>
                <a:lnTo>
                  <a:pt x="41" y="1944"/>
                </a:lnTo>
                <a:lnTo>
                  <a:pt x="79" y="1895"/>
                </a:lnTo>
                <a:lnTo>
                  <a:pt x="117" y="1846"/>
                </a:lnTo>
                <a:lnTo>
                  <a:pt x="153" y="1799"/>
                </a:lnTo>
                <a:lnTo>
                  <a:pt x="186" y="1753"/>
                </a:lnTo>
                <a:lnTo>
                  <a:pt x="219" y="1706"/>
                </a:lnTo>
                <a:lnTo>
                  <a:pt x="249" y="1662"/>
                </a:lnTo>
                <a:lnTo>
                  <a:pt x="279" y="1618"/>
                </a:lnTo>
                <a:lnTo>
                  <a:pt x="306" y="1574"/>
                </a:lnTo>
                <a:lnTo>
                  <a:pt x="333" y="1531"/>
                </a:lnTo>
                <a:lnTo>
                  <a:pt x="356" y="1490"/>
                </a:lnTo>
                <a:lnTo>
                  <a:pt x="379" y="1449"/>
                </a:lnTo>
                <a:lnTo>
                  <a:pt x="400" y="1408"/>
                </a:lnTo>
                <a:lnTo>
                  <a:pt x="420" y="1368"/>
                </a:lnTo>
                <a:lnTo>
                  <a:pt x="438" y="1330"/>
                </a:lnTo>
                <a:lnTo>
                  <a:pt x="455" y="1292"/>
                </a:lnTo>
                <a:lnTo>
                  <a:pt x="471" y="1255"/>
                </a:lnTo>
                <a:lnTo>
                  <a:pt x="484" y="1218"/>
                </a:lnTo>
                <a:lnTo>
                  <a:pt x="498" y="1182"/>
                </a:lnTo>
                <a:lnTo>
                  <a:pt x="508" y="1146"/>
                </a:lnTo>
                <a:lnTo>
                  <a:pt x="519" y="1112"/>
                </a:lnTo>
                <a:lnTo>
                  <a:pt x="527" y="1078"/>
                </a:lnTo>
                <a:lnTo>
                  <a:pt x="535" y="1045"/>
                </a:lnTo>
                <a:lnTo>
                  <a:pt x="541" y="1012"/>
                </a:lnTo>
                <a:lnTo>
                  <a:pt x="545" y="980"/>
                </a:lnTo>
                <a:lnTo>
                  <a:pt x="549" y="948"/>
                </a:lnTo>
                <a:lnTo>
                  <a:pt x="552" y="918"/>
                </a:lnTo>
                <a:lnTo>
                  <a:pt x="553" y="888"/>
                </a:lnTo>
                <a:lnTo>
                  <a:pt x="553" y="859"/>
                </a:lnTo>
                <a:lnTo>
                  <a:pt x="552" y="829"/>
                </a:lnTo>
                <a:lnTo>
                  <a:pt x="549" y="800"/>
                </a:lnTo>
                <a:lnTo>
                  <a:pt x="547" y="773"/>
                </a:lnTo>
                <a:lnTo>
                  <a:pt x="675" y="1024"/>
                </a:lnTo>
                <a:lnTo>
                  <a:pt x="687" y="988"/>
                </a:lnTo>
                <a:lnTo>
                  <a:pt x="697" y="954"/>
                </a:lnTo>
                <a:lnTo>
                  <a:pt x="705" y="918"/>
                </a:lnTo>
                <a:lnTo>
                  <a:pt x="712" y="882"/>
                </a:lnTo>
                <a:lnTo>
                  <a:pt x="716" y="848"/>
                </a:lnTo>
                <a:lnTo>
                  <a:pt x="720" y="812"/>
                </a:lnTo>
                <a:lnTo>
                  <a:pt x="721" y="778"/>
                </a:lnTo>
                <a:lnTo>
                  <a:pt x="722" y="742"/>
                </a:lnTo>
                <a:lnTo>
                  <a:pt x="721" y="708"/>
                </a:lnTo>
                <a:lnTo>
                  <a:pt x="718" y="674"/>
                </a:lnTo>
                <a:lnTo>
                  <a:pt x="716" y="638"/>
                </a:lnTo>
                <a:lnTo>
                  <a:pt x="710" y="604"/>
                </a:lnTo>
                <a:lnTo>
                  <a:pt x="705" y="569"/>
                </a:lnTo>
                <a:lnTo>
                  <a:pt x="698" y="536"/>
                </a:lnTo>
                <a:lnTo>
                  <a:pt x="690" y="502"/>
                </a:lnTo>
                <a:lnTo>
                  <a:pt x="681" y="469"/>
                </a:lnTo>
                <a:lnTo>
                  <a:pt x="671" y="436"/>
                </a:lnTo>
                <a:lnTo>
                  <a:pt x="660" y="403"/>
                </a:lnTo>
                <a:lnTo>
                  <a:pt x="648" y="371"/>
                </a:lnTo>
                <a:lnTo>
                  <a:pt x="636" y="339"/>
                </a:lnTo>
                <a:lnTo>
                  <a:pt x="623" y="308"/>
                </a:lnTo>
                <a:lnTo>
                  <a:pt x="609" y="277"/>
                </a:lnTo>
                <a:lnTo>
                  <a:pt x="594" y="247"/>
                </a:lnTo>
                <a:lnTo>
                  <a:pt x="580" y="217"/>
                </a:lnTo>
                <a:lnTo>
                  <a:pt x="548" y="159"/>
                </a:lnTo>
                <a:lnTo>
                  <a:pt x="515" y="103"/>
                </a:lnTo>
                <a:lnTo>
                  <a:pt x="481" y="50"/>
                </a:lnTo>
                <a:lnTo>
                  <a:pt x="445" y="0"/>
                </a:lnTo>
                <a:lnTo>
                  <a:pt x="21" y="0"/>
                </a:lnTo>
                <a:lnTo>
                  <a:pt x="0" y="1994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4" name="Freeform 10"/>
          <p:cNvSpPr/>
          <p:nvPr/>
        </p:nvSpPr>
        <p:spPr bwMode="auto">
          <a:xfrm rot="1800000">
            <a:off x="2491875" y="2451316"/>
            <a:ext cx="572702" cy="1817027"/>
          </a:xfrm>
          <a:custGeom>
            <a:avLst/>
            <a:gdLst/>
            <a:ahLst/>
            <a:cxnLst>
              <a:cxn ang="0">
                <a:pos x="282" y="238"/>
              </a:cxn>
              <a:cxn ang="0">
                <a:pos x="831" y="758"/>
              </a:cxn>
              <a:cxn ang="0">
                <a:pos x="1354" y="1337"/>
              </a:cxn>
              <a:cxn ang="0">
                <a:pos x="1850" y="1978"/>
              </a:cxn>
              <a:cxn ang="0">
                <a:pos x="2315" y="2677"/>
              </a:cxn>
              <a:cxn ang="0">
                <a:pos x="2752" y="3437"/>
              </a:cxn>
              <a:cxn ang="0">
                <a:pos x="3157" y="4257"/>
              </a:cxn>
              <a:cxn ang="0">
                <a:pos x="3528" y="5137"/>
              </a:cxn>
              <a:cxn ang="0">
                <a:pos x="3863" y="6075"/>
              </a:cxn>
              <a:cxn ang="0">
                <a:pos x="4162" y="7074"/>
              </a:cxn>
              <a:cxn ang="0">
                <a:pos x="4422" y="8132"/>
              </a:cxn>
              <a:cxn ang="0">
                <a:pos x="4643" y="9251"/>
              </a:cxn>
              <a:cxn ang="0">
                <a:pos x="4821" y="10428"/>
              </a:cxn>
              <a:cxn ang="0">
                <a:pos x="4957" y="11665"/>
              </a:cxn>
              <a:cxn ang="0">
                <a:pos x="5048" y="12961"/>
              </a:cxn>
              <a:cxn ang="0">
                <a:pos x="5092" y="14318"/>
              </a:cxn>
              <a:cxn ang="0">
                <a:pos x="5083" y="15116"/>
              </a:cxn>
              <a:cxn ang="0">
                <a:pos x="4980" y="15293"/>
              </a:cxn>
              <a:cxn ang="0">
                <a:pos x="4788" y="15451"/>
              </a:cxn>
              <a:cxn ang="0">
                <a:pos x="4519" y="15588"/>
              </a:cxn>
              <a:cxn ang="0">
                <a:pos x="4186" y="15707"/>
              </a:cxn>
              <a:cxn ang="0">
                <a:pos x="3802" y="15809"/>
              </a:cxn>
              <a:cxn ang="0">
                <a:pos x="3381" y="15895"/>
              </a:cxn>
              <a:cxn ang="0">
                <a:pos x="2937" y="15965"/>
              </a:cxn>
              <a:cxn ang="0">
                <a:pos x="2480" y="16022"/>
              </a:cxn>
              <a:cxn ang="0">
                <a:pos x="2024" y="16068"/>
              </a:cxn>
              <a:cxn ang="0">
                <a:pos x="1583" y="16102"/>
              </a:cxn>
              <a:cxn ang="0">
                <a:pos x="1169" y="16128"/>
              </a:cxn>
              <a:cxn ang="0">
                <a:pos x="796" y="16145"/>
              </a:cxn>
              <a:cxn ang="0">
                <a:pos x="478" y="16155"/>
              </a:cxn>
              <a:cxn ang="0">
                <a:pos x="224" y="16159"/>
              </a:cxn>
              <a:cxn ang="0">
                <a:pos x="52" y="16159"/>
              </a:cxn>
              <a:cxn ang="0">
                <a:pos x="0" y="0"/>
              </a:cxn>
            </a:cxnLst>
            <a:rect l="0" t="0" r="r" b="b"/>
            <a:pathLst>
              <a:path w="5096" h="16159">
                <a:moveTo>
                  <a:pt x="0" y="0"/>
                </a:moveTo>
                <a:lnTo>
                  <a:pt x="282" y="238"/>
                </a:lnTo>
                <a:lnTo>
                  <a:pt x="559" y="490"/>
                </a:lnTo>
                <a:lnTo>
                  <a:pt x="831" y="758"/>
                </a:lnTo>
                <a:lnTo>
                  <a:pt x="1096" y="1040"/>
                </a:lnTo>
                <a:lnTo>
                  <a:pt x="1354" y="1337"/>
                </a:lnTo>
                <a:lnTo>
                  <a:pt x="1605" y="1650"/>
                </a:lnTo>
                <a:lnTo>
                  <a:pt x="1850" y="1978"/>
                </a:lnTo>
                <a:lnTo>
                  <a:pt x="2086" y="2320"/>
                </a:lnTo>
                <a:lnTo>
                  <a:pt x="2315" y="2677"/>
                </a:lnTo>
                <a:lnTo>
                  <a:pt x="2538" y="3050"/>
                </a:lnTo>
                <a:lnTo>
                  <a:pt x="2752" y="3437"/>
                </a:lnTo>
                <a:lnTo>
                  <a:pt x="2959" y="3839"/>
                </a:lnTo>
                <a:lnTo>
                  <a:pt x="3157" y="4257"/>
                </a:lnTo>
                <a:lnTo>
                  <a:pt x="3347" y="4690"/>
                </a:lnTo>
                <a:lnTo>
                  <a:pt x="3528" y="5137"/>
                </a:lnTo>
                <a:lnTo>
                  <a:pt x="3700" y="5598"/>
                </a:lnTo>
                <a:lnTo>
                  <a:pt x="3863" y="6075"/>
                </a:lnTo>
                <a:lnTo>
                  <a:pt x="4017" y="6567"/>
                </a:lnTo>
                <a:lnTo>
                  <a:pt x="4162" y="7074"/>
                </a:lnTo>
                <a:lnTo>
                  <a:pt x="4297" y="7596"/>
                </a:lnTo>
                <a:lnTo>
                  <a:pt x="4422" y="8132"/>
                </a:lnTo>
                <a:lnTo>
                  <a:pt x="4538" y="8684"/>
                </a:lnTo>
                <a:lnTo>
                  <a:pt x="4643" y="9251"/>
                </a:lnTo>
                <a:lnTo>
                  <a:pt x="4738" y="9832"/>
                </a:lnTo>
                <a:lnTo>
                  <a:pt x="4821" y="10428"/>
                </a:lnTo>
                <a:lnTo>
                  <a:pt x="4895" y="11040"/>
                </a:lnTo>
                <a:lnTo>
                  <a:pt x="4957" y="11665"/>
                </a:lnTo>
                <a:lnTo>
                  <a:pt x="5008" y="12306"/>
                </a:lnTo>
                <a:lnTo>
                  <a:pt x="5048" y="12961"/>
                </a:lnTo>
                <a:lnTo>
                  <a:pt x="5076" y="13632"/>
                </a:lnTo>
                <a:lnTo>
                  <a:pt x="5092" y="14318"/>
                </a:lnTo>
                <a:lnTo>
                  <a:pt x="5096" y="15019"/>
                </a:lnTo>
                <a:lnTo>
                  <a:pt x="5083" y="15116"/>
                </a:lnTo>
                <a:lnTo>
                  <a:pt x="5044" y="15207"/>
                </a:lnTo>
                <a:lnTo>
                  <a:pt x="4980" y="15293"/>
                </a:lnTo>
                <a:lnTo>
                  <a:pt x="4894" y="15375"/>
                </a:lnTo>
                <a:lnTo>
                  <a:pt x="4788" y="15451"/>
                </a:lnTo>
                <a:lnTo>
                  <a:pt x="4662" y="15523"/>
                </a:lnTo>
                <a:lnTo>
                  <a:pt x="4519" y="15588"/>
                </a:lnTo>
                <a:lnTo>
                  <a:pt x="4359" y="15650"/>
                </a:lnTo>
                <a:lnTo>
                  <a:pt x="4186" y="15707"/>
                </a:lnTo>
                <a:lnTo>
                  <a:pt x="4000" y="15759"/>
                </a:lnTo>
                <a:lnTo>
                  <a:pt x="3802" y="15809"/>
                </a:lnTo>
                <a:lnTo>
                  <a:pt x="3596" y="15853"/>
                </a:lnTo>
                <a:lnTo>
                  <a:pt x="3381" y="15895"/>
                </a:lnTo>
                <a:lnTo>
                  <a:pt x="3161" y="15931"/>
                </a:lnTo>
                <a:lnTo>
                  <a:pt x="2937" y="15965"/>
                </a:lnTo>
                <a:lnTo>
                  <a:pt x="2709" y="15995"/>
                </a:lnTo>
                <a:lnTo>
                  <a:pt x="2480" y="16022"/>
                </a:lnTo>
                <a:lnTo>
                  <a:pt x="2251" y="16047"/>
                </a:lnTo>
                <a:lnTo>
                  <a:pt x="2024" y="16068"/>
                </a:lnTo>
                <a:lnTo>
                  <a:pt x="1800" y="16087"/>
                </a:lnTo>
                <a:lnTo>
                  <a:pt x="1583" y="16102"/>
                </a:lnTo>
                <a:lnTo>
                  <a:pt x="1371" y="16116"/>
                </a:lnTo>
                <a:lnTo>
                  <a:pt x="1169" y="16128"/>
                </a:lnTo>
                <a:lnTo>
                  <a:pt x="977" y="16137"/>
                </a:lnTo>
                <a:lnTo>
                  <a:pt x="796" y="16145"/>
                </a:lnTo>
                <a:lnTo>
                  <a:pt x="630" y="16150"/>
                </a:lnTo>
                <a:lnTo>
                  <a:pt x="478" y="16155"/>
                </a:lnTo>
                <a:lnTo>
                  <a:pt x="341" y="16157"/>
                </a:lnTo>
                <a:lnTo>
                  <a:pt x="224" y="16159"/>
                </a:lnTo>
                <a:lnTo>
                  <a:pt x="127" y="16159"/>
                </a:lnTo>
                <a:lnTo>
                  <a:pt x="52" y="16159"/>
                </a:lnTo>
                <a:lnTo>
                  <a:pt x="0" y="16158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5" name="Freeform 11"/>
          <p:cNvSpPr/>
          <p:nvPr/>
        </p:nvSpPr>
        <p:spPr bwMode="auto">
          <a:xfrm rot="1800000">
            <a:off x="1997269" y="2164965"/>
            <a:ext cx="572702" cy="1817027"/>
          </a:xfrm>
          <a:custGeom>
            <a:avLst/>
            <a:gdLst/>
            <a:ahLst/>
            <a:cxnLst>
              <a:cxn ang="0">
                <a:pos x="4814" y="238"/>
              </a:cxn>
              <a:cxn ang="0">
                <a:pos x="4265" y="758"/>
              </a:cxn>
              <a:cxn ang="0">
                <a:pos x="3742" y="1337"/>
              </a:cxn>
              <a:cxn ang="0">
                <a:pos x="3246" y="1978"/>
              </a:cxn>
              <a:cxn ang="0">
                <a:pos x="2781" y="2677"/>
              </a:cxn>
              <a:cxn ang="0">
                <a:pos x="2344" y="3437"/>
              </a:cxn>
              <a:cxn ang="0">
                <a:pos x="1939" y="4257"/>
              </a:cxn>
              <a:cxn ang="0">
                <a:pos x="1568" y="5137"/>
              </a:cxn>
              <a:cxn ang="0">
                <a:pos x="1233" y="6075"/>
              </a:cxn>
              <a:cxn ang="0">
                <a:pos x="934" y="7074"/>
              </a:cxn>
              <a:cxn ang="0">
                <a:pos x="674" y="8132"/>
              </a:cxn>
              <a:cxn ang="0">
                <a:pos x="453" y="9251"/>
              </a:cxn>
              <a:cxn ang="0">
                <a:pos x="275" y="10428"/>
              </a:cxn>
              <a:cxn ang="0">
                <a:pos x="139" y="11665"/>
              </a:cxn>
              <a:cxn ang="0">
                <a:pos x="48" y="12961"/>
              </a:cxn>
              <a:cxn ang="0">
                <a:pos x="4" y="14318"/>
              </a:cxn>
              <a:cxn ang="0">
                <a:pos x="13" y="15116"/>
              </a:cxn>
              <a:cxn ang="0">
                <a:pos x="116" y="15293"/>
              </a:cxn>
              <a:cxn ang="0">
                <a:pos x="308" y="15451"/>
              </a:cxn>
              <a:cxn ang="0">
                <a:pos x="577" y="15588"/>
              </a:cxn>
              <a:cxn ang="0">
                <a:pos x="910" y="15707"/>
              </a:cxn>
              <a:cxn ang="0">
                <a:pos x="1294" y="15809"/>
              </a:cxn>
              <a:cxn ang="0">
                <a:pos x="1715" y="15895"/>
              </a:cxn>
              <a:cxn ang="0">
                <a:pos x="2159" y="15965"/>
              </a:cxn>
              <a:cxn ang="0">
                <a:pos x="2616" y="16022"/>
              </a:cxn>
              <a:cxn ang="0">
                <a:pos x="3072" y="16068"/>
              </a:cxn>
              <a:cxn ang="0">
                <a:pos x="3513" y="16102"/>
              </a:cxn>
              <a:cxn ang="0">
                <a:pos x="3927" y="16128"/>
              </a:cxn>
              <a:cxn ang="0">
                <a:pos x="4300" y="16145"/>
              </a:cxn>
              <a:cxn ang="0">
                <a:pos x="4618" y="16155"/>
              </a:cxn>
              <a:cxn ang="0">
                <a:pos x="4872" y="16159"/>
              </a:cxn>
              <a:cxn ang="0">
                <a:pos x="5044" y="16159"/>
              </a:cxn>
              <a:cxn ang="0">
                <a:pos x="5098" y="0"/>
              </a:cxn>
            </a:cxnLst>
            <a:rect l="0" t="0" r="r" b="b"/>
            <a:pathLst>
              <a:path w="5098" h="16159">
                <a:moveTo>
                  <a:pt x="5098" y="0"/>
                </a:moveTo>
                <a:lnTo>
                  <a:pt x="4814" y="238"/>
                </a:lnTo>
                <a:lnTo>
                  <a:pt x="4537" y="490"/>
                </a:lnTo>
                <a:lnTo>
                  <a:pt x="4265" y="758"/>
                </a:lnTo>
                <a:lnTo>
                  <a:pt x="4000" y="1040"/>
                </a:lnTo>
                <a:lnTo>
                  <a:pt x="3742" y="1337"/>
                </a:lnTo>
                <a:lnTo>
                  <a:pt x="3491" y="1650"/>
                </a:lnTo>
                <a:lnTo>
                  <a:pt x="3246" y="1978"/>
                </a:lnTo>
                <a:lnTo>
                  <a:pt x="3010" y="2320"/>
                </a:lnTo>
                <a:lnTo>
                  <a:pt x="2781" y="2677"/>
                </a:lnTo>
                <a:lnTo>
                  <a:pt x="2558" y="3050"/>
                </a:lnTo>
                <a:lnTo>
                  <a:pt x="2344" y="3437"/>
                </a:lnTo>
                <a:lnTo>
                  <a:pt x="2137" y="3839"/>
                </a:lnTo>
                <a:lnTo>
                  <a:pt x="1939" y="4257"/>
                </a:lnTo>
                <a:lnTo>
                  <a:pt x="1749" y="4690"/>
                </a:lnTo>
                <a:lnTo>
                  <a:pt x="1568" y="5137"/>
                </a:lnTo>
                <a:lnTo>
                  <a:pt x="1396" y="5598"/>
                </a:lnTo>
                <a:lnTo>
                  <a:pt x="1233" y="6075"/>
                </a:lnTo>
                <a:lnTo>
                  <a:pt x="1079" y="6567"/>
                </a:lnTo>
                <a:lnTo>
                  <a:pt x="934" y="7074"/>
                </a:lnTo>
                <a:lnTo>
                  <a:pt x="799" y="7596"/>
                </a:lnTo>
                <a:lnTo>
                  <a:pt x="674" y="8132"/>
                </a:lnTo>
                <a:lnTo>
                  <a:pt x="558" y="8684"/>
                </a:lnTo>
                <a:lnTo>
                  <a:pt x="453" y="9251"/>
                </a:lnTo>
                <a:lnTo>
                  <a:pt x="358" y="9832"/>
                </a:lnTo>
                <a:lnTo>
                  <a:pt x="275" y="10428"/>
                </a:lnTo>
                <a:lnTo>
                  <a:pt x="201" y="11040"/>
                </a:lnTo>
                <a:lnTo>
                  <a:pt x="139" y="11665"/>
                </a:lnTo>
                <a:lnTo>
                  <a:pt x="88" y="12306"/>
                </a:lnTo>
                <a:lnTo>
                  <a:pt x="48" y="12961"/>
                </a:lnTo>
                <a:lnTo>
                  <a:pt x="20" y="13632"/>
                </a:lnTo>
                <a:lnTo>
                  <a:pt x="4" y="14318"/>
                </a:lnTo>
                <a:lnTo>
                  <a:pt x="0" y="15019"/>
                </a:lnTo>
                <a:lnTo>
                  <a:pt x="13" y="15116"/>
                </a:lnTo>
                <a:lnTo>
                  <a:pt x="52" y="15207"/>
                </a:lnTo>
                <a:lnTo>
                  <a:pt x="116" y="15293"/>
                </a:lnTo>
                <a:lnTo>
                  <a:pt x="202" y="15375"/>
                </a:lnTo>
                <a:lnTo>
                  <a:pt x="308" y="15451"/>
                </a:lnTo>
                <a:lnTo>
                  <a:pt x="434" y="15523"/>
                </a:lnTo>
                <a:lnTo>
                  <a:pt x="577" y="15588"/>
                </a:lnTo>
                <a:lnTo>
                  <a:pt x="737" y="15650"/>
                </a:lnTo>
                <a:lnTo>
                  <a:pt x="910" y="15707"/>
                </a:lnTo>
                <a:lnTo>
                  <a:pt x="1096" y="15759"/>
                </a:lnTo>
                <a:lnTo>
                  <a:pt x="1294" y="15809"/>
                </a:lnTo>
                <a:lnTo>
                  <a:pt x="1500" y="15853"/>
                </a:lnTo>
                <a:lnTo>
                  <a:pt x="1715" y="15895"/>
                </a:lnTo>
                <a:lnTo>
                  <a:pt x="1935" y="15931"/>
                </a:lnTo>
                <a:lnTo>
                  <a:pt x="2159" y="15965"/>
                </a:lnTo>
                <a:lnTo>
                  <a:pt x="2387" y="15995"/>
                </a:lnTo>
                <a:lnTo>
                  <a:pt x="2616" y="16022"/>
                </a:lnTo>
                <a:lnTo>
                  <a:pt x="2845" y="16047"/>
                </a:lnTo>
                <a:lnTo>
                  <a:pt x="3072" y="16068"/>
                </a:lnTo>
                <a:lnTo>
                  <a:pt x="3296" y="16087"/>
                </a:lnTo>
                <a:lnTo>
                  <a:pt x="3513" y="16102"/>
                </a:lnTo>
                <a:lnTo>
                  <a:pt x="3725" y="16116"/>
                </a:lnTo>
                <a:lnTo>
                  <a:pt x="3927" y="16128"/>
                </a:lnTo>
                <a:lnTo>
                  <a:pt x="4119" y="16137"/>
                </a:lnTo>
                <a:lnTo>
                  <a:pt x="4300" y="16145"/>
                </a:lnTo>
                <a:lnTo>
                  <a:pt x="4466" y="16150"/>
                </a:lnTo>
                <a:lnTo>
                  <a:pt x="4618" y="16155"/>
                </a:lnTo>
                <a:lnTo>
                  <a:pt x="4755" y="16157"/>
                </a:lnTo>
                <a:lnTo>
                  <a:pt x="4872" y="16159"/>
                </a:lnTo>
                <a:lnTo>
                  <a:pt x="4969" y="16159"/>
                </a:lnTo>
                <a:lnTo>
                  <a:pt x="5044" y="16159"/>
                </a:lnTo>
                <a:lnTo>
                  <a:pt x="5098" y="16158"/>
                </a:lnTo>
                <a:lnTo>
                  <a:pt x="5098" y="0"/>
                </a:lnTo>
              </a:path>
            </a:pathLst>
          </a:custGeom>
          <a:solidFill>
            <a:schemeClr val="bg1">
              <a:lumMod val="85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6" name="Freeform 5"/>
          <p:cNvSpPr/>
          <p:nvPr/>
        </p:nvSpPr>
        <p:spPr bwMode="auto">
          <a:xfrm rot="1800000">
            <a:off x="2463240" y="2709031"/>
            <a:ext cx="642987" cy="135366"/>
          </a:xfrm>
          <a:custGeom>
            <a:avLst/>
            <a:gdLst/>
            <a:ahLst/>
            <a:cxnLst>
              <a:cxn ang="0">
                <a:pos x="5556" y="733"/>
              </a:cxn>
              <a:cxn ang="0">
                <a:pos x="5313" y="816"/>
              </a:cxn>
              <a:cxn ang="0">
                <a:pos x="5064" y="891"/>
              </a:cxn>
              <a:cxn ang="0">
                <a:pos x="4807" y="959"/>
              </a:cxn>
              <a:cxn ang="0">
                <a:pos x="4545" y="1018"/>
              </a:cxn>
              <a:cxn ang="0">
                <a:pos x="4275" y="1068"/>
              </a:cxn>
              <a:cxn ang="0">
                <a:pos x="4002" y="1111"/>
              </a:cxn>
              <a:cxn ang="0">
                <a:pos x="3722" y="1144"/>
              </a:cxn>
              <a:cxn ang="0">
                <a:pos x="3437" y="1168"/>
              </a:cxn>
              <a:cxn ang="0">
                <a:pos x="3149" y="1183"/>
              </a:cxn>
              <a:cxn ang="0">
                <a:pos x="2858" y="1188"/>
              </a:cxn>
              <a:cxn ang="0">
                <a:pos x="2565" y="1183"/>
              </a:cxn>
              <a:cxn ang="0">
                <a:pos x="2277" y="1168"/>
              </a:cxn>
              <a:cxn ang="0">
                <a:pos x="1992" y="1144"/>
              </a:cxn>
              <a:cxn ang="0">
                <a:pos x="1712" y="1111"/>
              </a:cxn>
              <a:cxn ang="0">
                <a:pos x="1439" y="1068"/>
              </a:cxn>
              <a:cxn ang="0">
                <a:pos x="1169" y="1018"/>
              </a:cxn>
              <a:cxn ang="0">
                <a:pos x="907" y="959"/>
              </a:cxn>
              <a:cxn ang="0">
                <a:pos x="650" y="891"/>
              </a:cxn>
              <a:cxn ang="0">
                <a:pos x="401" y="816"/>
              </a:cxn>
              <a:cxn ang="0">
                <a:pos x="158" y="733"/>
              </a:cxn>
              <a:cxn ang="0">
                <a:pos x="46" y="587"/>
              </a:cxn>
              <a:cxn ang="0">
                <a:pos x="182" y="331"/>
              </a:cxn>
              <a:cxn ang="0">
                <a:pos x="322" y="82"/>
              </a:cxn>
              <a:cxn ang="0">
                <a:pos x="510" y="45"/>
              </a:cxn>
              <a:cxn ang="0">
                <a:pos x="726" y="106"/>
              </a:cxn>
              <a:cxn ang="0">
                <a:pos x="947" y="163"/>
              </a:cxn>
              <a:cxn ang="0">
                <a:pos x="1173" y="212"/>
              </a:cxn>
              <a:cxn ang="0">
                <a:pos x="1402" y="257"/>
              </a:cxn>
              <a:cxn ang="0">
                <a:pos x="1635" y="294"/>
              </a:cxn>
              <a:cxn ang="0">
                <a:pos x="1873" y="325"/>
              </a:cxn>
              <a:cxn ang="0">
                <a:pos x="2115" y="350"/>
              </a:cxn>
              <a:cxn ang="0">
                <a:pos x="2359" y="368"/>
              </a:cxn>
              <a:cxn ang="0">
                <a:pos x="2606" y="379"/>
              </a:cxn>
              <a:cxn ang="0">
                <a:pos x="2858" y="382"/>
              </a:cxn>
              <a:cxn ang="0">
                <a:pos x="3108" y="379"/>
              </a:cxn>
              <a:cxn ang="0">
                <a:pos x="3355" y="368"/>
              </a:cxn>
              <a:cxn ang="0">
                <a:pos x="3599" y="350"/>
              </a:cxn>
              <a:cxn ang="0">
                <a:pos x="3841" y="325"/>
              </a:cxn>
              <a:cxn ang="0">
                <a:pos x="4079" y="294"/>
              </a:cxn>
              <a:cxn ang="0">
                <a:pos x="4312" y="257"/>
              </a:cxn>
              <a:cxn ang="0">
                <a:pos x="4541" y="212"/>
              </a:cxn>
              <a:cxn ang="0">
                <a:pos x="4767" y="162"/>
              </a:cxn>
              <a:cxn ang="0">
                <a:pos x="4988" y="106"/>
              </a:cxn>
              <a:cxn ang="0">
                <a:pos x="5204" y="45"/>
              </a:cxn>
              <a:cxn ang="0">
                <a:pos x="5392" y="82"/>
              </a:cxn>
              <a:cxn ang="0">
                <a:pos x="5532" y="331"/>
              </a:cxn>
              <a:cxn ang="0">
                <a:pos x="5668" y="587"/>
              </a:cxn>
            </a:cxnLst>
            <a:rect l="0" t="0" r="r" b="b"/>
            <a:pathLst>
              <a:path w="5714" h="1188">
                <a:moveTo>
                  <a:pt x="5714" y="673"/>
                </a:moveTo>
                <a:lnTo>
                  <a:pt x="5635" y="703"/>
                </a:lnTo>
                <a:lnTo>
                  <a:pt x="5556" y="733"/>
                </a:lnTo>
                <a:lnTo>
                  <a:pt x="5476" y="761"/>
                </a:lnTo>
                <a:lnTo>
                  <a:pt x="5395" y="789"/>
                </a:lnTo>
                <a:lnTo>
                  <a:pt x="5313" y="816"/>
                </a:lnTo>
                <a:lnTo>
                  <a:pt x="5230" y="841"/>
                </a:lnTo>
                <a:lnTo>
                  <a:pt x="5148" y="867"/>
                </a:lnTo>
                <a:lnTo>
                  <a:pt x="5064" y="891"/>
                </a:lnTo>
                <a:lnTo>
                  <a:pt x="4979" y="914"/>
                </a:lnTo>
                <a:lnTo>
                  <a:pt x="4893" y="936"/>
                </a:lnTo>
                <a:lnTo>
                  <a:pt x="4807" y="959"/>
                </a:lnTo>
                <a:lnTo>
                  <a:pt x="4720" y="979"/>
                </a:lnTo>
                <a:lnTo>
                  <a:pt x="4633" y="999"/>
                </a:lnTo>
                <a:lnTo>
                  <a:pt x="4545" y="1018"/>
                </a:lnTo>
                <a:lnTo>
                  <a:pt x="4455" y="1036"/>
                </a:lnTo>
                <a:lnTo>
                  <a:pt x="4366" y="1053"/>
                </a:lnTo>
                <a:lnTo>
                  <a:pt x="4275" y="1068"/>
                </a:lnTo>
                <a:lnTo>
                  <a:pt x="4185" y="1084"/>
                </a:lnTo>
                <a:lnTo>
                  <a:pt x="4093" y="1097"/>
                </a:lnTo>
                <a:lnTo>
                  <a:pt x="4002" y="1111"/>
                </a:lnTo>
                <a:lnTo>
                  <a:pt x="3909" y="1123"/>
                </a:lnTo>
                <a:lnTo>
                  <a:pt x="3816" y="1134"/>
                </a:lnTo>
                <a:lnTo>
                  <a:pt x="3722" y="1144"/>
                </a:lnTo>
                <a:lnTo>
                  <a:pt x="3627" y="1153"/>
                </a:lnTo>
                <a:lnTo>
                  <a:pt x="3533" y="1161"/>
                </a:lnTo>
                <a:lnTo>
                  <a:pt x="3437" y="1168"/>
                </a:lnTo>
                <a:lnTo>
                  <a:pt x="3342" y="1174"/>
                </a:lnTo>
                <a:lnTo>
                  <a:pt x="3246" y="1179"/>
                </a:lnTo>
                <a:lnTo>
                  <a:pt x="3149" y="1183"/>
                </a:lnTo>
                <a:lnTo>
                  <a:pt x="3052" y="1186"/>
                </a:lnTo>
                <a:lnTo>
                  <a:pt x="2955" y="1187"/>
                </a:lnTo>
                <a:lnTo>
                  <a:pt x="2858" y="1188"/>
                </a:lnTo>
                <a:lnTo>
                  <a:pt x="2759" y="1187"/>
                </a:lnTo>
                <a:lnTo>
                  <a:pt x="2662" y="1186"/>
                </a:lnTo>
                <a:lnTo>
                  <a:pt x="2565" y="1183"/>
                </a:lnTo>
                <a:lnTo>
                  <a:pt x="2468" y="1179"/>
                </a:lnTo>
                <a:lnTo>
                  <a:pt x="2372" y="1174"/>
                </a:lnTo>
                <a:lnTo>
                  <a:pt x="2277" y="1168"/>
                </a:lnTo>
                <a:lnTo>
                  <a:pt x="2181" y="1161"/>
                </a:lnTo>
                <a:lnTo>
                  <a:pt x="2087" y="1153"/>
                </a:lnTo>
                <a:lnTo>
                  <a:pt x="1992" y="1144"/>
                </a:lnTo>
                <a:lnTo>
                  <a:pt x="1898" y="1134"/>
                </a:lnTo>
                <a:lnTo>
                  <a:pt x="1805" y="1123"/>
                </a:lnTo>
                <a:lnTo>
                  <a:pt x="1712" y="1111"/>
                </a:lnTo>
                <a:lnTo>
                  <a:pt x="1621" y="1097"/>
                </a:lnTo>
                <a:lnTo>
                  <a:pt x="1529" y="1084"/>
                </a:lnTo>
                <a:lnTo>
                  <a:pt x="1439" y="1068"/>
                </a:lnTo>
                <a:lnTo>
                  <a:pt x="1348" y="1053"/>
                </a:lnTo>
                <a:lnTo>
                  <a:pt x="1259" y="1036"/>
                </a:lnTo>
                <a:lnTo>
                  <a:pt x="1169" y="1018"/>
                </a:lnTo>
                <a:lnTo>
                  <a:pt x="1081" y="999"/>
                </a:lnTo>
                <a:lnTo>
                  <a:pt x="994" y="979"/>
                </a:lnTo>
                <a:lnTo>
                  <a:pt x="907" y="959"/>
                </a:lnTo>
                <a:lnTo>
                  <a:pt x="821" y="936"/>
                </a:lnTo>
                <a:lnTo>
                  <a:pt x="735" y="914"/>
                </a:lnTo>
                <a:lnTo>
                  <a:pt x="650" y="891"/>
                </a:lnTo>
                <a:lnTo>
                  <a:pt x="566" y="867"/>
                </a:lnTo>
                <a:lnTo>
                  <a:pt x="484" y="841"/>
                </a:lnTo>
                <a:lnTo>
                  <a:pt x="401" y="816"/>
                </a:lnTo>
                <a:lnTo>
                  <a:pt x="319" y="789"/>
                </a:lnTo>
                <a:lnTo>
                  <a:pt x="238" y="761"/>
                </a:lnTo>
                <a:lnTo>
                  <a:pt x="158" y="733"/>
                </a:lnTo>
                <a:lnTo>
                  <a:pt x="79" y="703"/>
                </a:lnTo>
                <a:lnTo>
                  <a:pt x="0" y="673"/>
                </a:lnTo>
                <a:lnTo>
                  <a:pt x="46" y="587"/>
                </a:lnTo>
                <a:lnTo>
                  <a:pt x="90" y="501"/>
                </a:lnTo>
                <a:lnTo>
                  <a:pt x="136" y="416"/>
                </a:lnTo>
                <a:lnTo>
                  <a:pt x="182" y="331"/>
                </a:lnTo>
                <a:lnTo>
                  <a:pt x="228" y="247"/>
                </a:lnTo>
                <a:lnTo>
                  <a:pt x="275" y="164"/>
                </a:lnTo>
                <a:lnTo>
                  <a:pt x="322" y="82"/>
                </a:lnTo>
                <a:lnTo>
                  <a:pt x="370" y="0"/>
                </a:lnTo>
                <a:lnTo>
                  <a:pt x="440" y="22"/>
                </a:lnTo>
                <a:lnTo>
                  <a:pt x="510" y="45"/>
                </a:lnTo>
                <a:lnTo>
                  <a:pt x="582" y="66"/>
                </a:lnTo>
                <a:lnTo>
                  <a:pt x="654" y="86"/>
                </a:lnTo>
                <a:lnTo>
                  <a:pt x="726" y="106"/>
                </a:lnTo>
                <a:lnTo>
                  <a:pt x="800" y="126"/>
                </a:lnTo>
                <a:lnTo>
                  <a:pt x="873" y="144"/>
                </a:lnTo>
                <a:lnTo>
                  <a:pt x="947" y="163"/>
                </a:lnTo>
                <a:lnTo>
                  <a:pt x="1022" y="180"/>
                </a:lnTo>
                <a:lnTo>
                  <a:pt x="1097" y="197"/>
                </a:lnTo>
                <a:lnTo>
                  <a:pt x="1173" y="212"/>
                </a:lnTo>
                <a:lnTo>
                  <a:pt x="1249" y="228"/>
                </a:lnTo>
                <a:lnTo>
                  <a:pt x="1325" y="243"/>
                </a:lnTo>
                <a:lnTo>
                  <a:pt x="1402" y="257"/>
                </a:lnTo>
                <a:lnTo>
                  <a:pt x="1480" y="271"/>
                </a:lnTo>
                <a:lnTo>
                  <a:pt x="1557" y="283"/>
                </a:lnTo>
                <a:lnTo>
                  <a:pt x="1635" y="294"/>
                </a:lnTo>
                <a:lnTo>
                  <a:pt x="1715" y="305"/>
                </a:lnTo>
                <a:lnTo>
                  <a:pt x="1794" y="316"/>
                </a:lnTo>
                <a:lnTo>
                  <a:pt x="1873" y="325"/>
                </a:lnTo>
                <a:lnTo>
                  <a:pt x="1954" y="334"/>
                </a:lnTo>
                <a:lnTo>
                  <a:pt x="2034" y="343"/>
                </a:lnTo>
                <a:lnTo>
                  <a:pt x="2115" y="350"/>
                </a:lnTo>
                <a:lnTo>
                  <a:pt x="2195" y="357"/>
                </a:lnTo>
                <a:lnTo>
                  <a:pt x="2277" y="363"/>
                </a:lnTo>
                <a:lnTo>
                  <a:pt x="2359" y="368"/>
                </a:lnTo>
                <a:lnTo>
                  <a:pt x="2441" y="372"/>
                </a:lnTo>
                <a:lnTo>
                  <a:pt x="2524" y="376"/>
                </a:lnTo>
                <a:lnTo>
                  <a:pt x="2606" y="379"/>
                </a:lnTo>
                <a:lnTo>
                  <a:pt x="2690" y="380"/>
                </a:lnTo>
                <a:lnTo>
                  <a:pt x="2774" y="382"/>
                </a:lnTo>
                <a:lnTo>
                  <a:pt x="2858" y="382"/>
                </a:lnTo>
                <a:lnTo>
                  <a:pt x="2940" y="382"/>
                </a:lnTo>
                <a:lnTo>
                  <a:pt x="3024" y="380"/>
                </a:lnTo>
                <a:lnTo>
                  <a:pt x="3108" y="379"/>
                </a:lnTo>
                <a:lnTo>
                  <a:pt x="3190" y="376"/>
                </a:lnTo>
                <a:lnTo>
                  <a:pt x="3273" y="372"/>
                </a:lnTo>
                <a:lnTo>
                  <a:pt x="3355" y="368"/>
                </a:lnTo>
                <a:lnTo>
                  <a:pt x="3437" y="363"/>
                </a:lnTo>
                <a:lnTo>
                  <a:pt x="3518" y="357"/>
                </a:lnTo>
                <a:lnTo>
                  <a:pt x="3599" y="350"/>
                </a:lnTo>
                <a:lnTo>
                  <a:pt x="3680" y="343"/>
                </a:lnTo>
                <a:lnTo>
                  <a:pt x="3760" y="334"/>
                </a:lnTo>
                <a:lnTo>
                  <a:pt x="3841" y="325"/>
                </a:lnTo>
                <a:lnTo>
                  <a:pt x="3920" y="316"/>
                </a:lnTo>
                <a:lnTo>
                  <a:pt x="3999" y="305"/>
                </a:lnTo>
                <a:lnTo>
                  <a:pt x="4079" y="294"/>
                </a:lnTo>
                <a:lnTo>
                  <a:pt x="4157" y="283"/>
                </a:lnTo>
                <a:lnTo>
                  <a:pt x="4234" y="271"/>
                </a:lnTo>
                <a:lnTo>
                  <a:pt x="4312" y="257"/>
                </a:lnTo>
                <a:lnTo>
                  <a:pt x="4389" y="243"/>
                </a:lnTo>
                <a:lnTo>
                  <a:pt x="4465" y="228"/>
                </a:lnTo>
                <a:lnTo>
                  <a:pt x="4541" y="212"/>
                </a:lnTo>
                <a:lnTo>
                  <a:pt x="4617" y="197"/>
                </a:lnTo>
                <a:lnTo>
                  <a:pt x="4692" y="180"/>
                </a:lnTo>
                <a:lnTo>
                  <a:pt x="4767" y="162"/>
                </a:lnTo>
                <a:lnTo>
                  <a:pt x="4841" y="144"/>
                </a:lnTo>
                <a:lnTo>
                  <a:pt x="4914" y="126"/>
                </a:lnTo>
                <a:lnTo>
                  <a:pt x="4988" y="106"/>
                </a:lnTo>
                <a:lnTo>
                  <a:pt x="5060" y="86"/>
                </a:lnTo>
                <a:lnTo>
                  <a:pt x="5132" y="66"/>
                </a:lnTo>
                <a:lnTo>
                  <a:pt x="5204" y="45"/>
                </a:lnTo>
                <a:lnTo>
                  <a:pt x="5274" y="22"/>
                </a:lnTo>
                <a:lnTo>
                  <a:pt x="5344" y="0"/>
                </a:lnTo>
                <a:lnTo>
                  <a:pt x="5392" y="82"/>
                </a:lnTo>
                <a:lnTo>
                  <a:pt x="5439" y="164"/>
                </a:lnTo>
                <a:lnTo>
                  <a:pt x="5486" y="247"/>
                </a:lnTo>
                <a:lnTo>
                  <a:pt x="5532" y="331"/>
                </a:lnTo>
                <a:lnTo>
                  <a:pt x="5578" y="416"/>
                </a:lnTo>
                <a:lnTo>
                  <a:pt x="5624" y="501"/>
                </a:lnTo>
                <a:lnTo>
                  <a:pt x="5668" y="587"/>
                </a:lnTo>
                <a:lnTo>
                  <a:pt x="5714" y="673"/>
                </a:lnTo>
              </a:path>
            </a:pathLst>
          </a:custGeom>
          <a:solidFill>
            <a:schemeClr val="accent1"/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7" name="Freeform 6"/>
          <p:cNvSpPr/>
          <p:nvPr/>
        </p:nvSpPr>
        <p:spPr bwMode="auto">
          <a:xfrm rot="1800000">
            <a:off x="2762607" y="2789731"/>
            <a:ext cx="322796" cy="132762"/>
          </a:xfrm>
          <a:custGeom>
            <a:avLst/>
            <a:gdLst/>
            <a:ahLst/>
            <a:cxnLst>
              <a:cxn ang="0">
                <a:pos x="0" y="1188"/>
              </a:cxn>
              <a:cxn ang="0">
                <a:pos x="97" y="1187"/>
              </a:cxn>
              <a:cxn ang="0">
                <a:pos x="291" y="1183"/>
              </a:cxn>
              <a:cxn ang="0">
                <a:pos x="484" y="1174"/>
              </a:cxn>
              <a:cxn ang="0">
                <a:pos x="675" y="1161"/>
              </a:cxn>
              <a:cxn ang="0">
                <a:pos x="864" y="1144"/>
              </a:cxn>
              <a:cxn ang="0">
                <a:pos x="1051" y="1123"/>
              </a:cxn>
              <a:cxn ang="0">
                <a:pos x="1235" y="1097"/>
              </a:cxn>
              <a:cxn ang="0">
                <a:pos x="1417" y="1068"/>
              </a:cxn>
              <a:cxn ang="0">
                <a:pos x="1597" y="1036"/>
              </a:cxn>
              <a:cxn ang="0">
                <a:pos x="1775" y="999"/>
              </a:cxn>
              <a:cxn ang="0">
                <a:pos x="1949" y="959"/>
              </a:cxn>
              <a:cxn ang="0">
                <a:pos x="2121" y="914"/>
              </a:cxn>
              <a:cxn ang="0">
                <a:pos x="2290" y="867"/>
              </a:cxn>
              <a:cxn ang="0">
                <a:pos x="2455" y="816"/>
              </a:cxn>
              <a:cxn ang="0">
                <a:pos x="2618" y="761"/>
              </a:cxn>
              <a:cxn ang="0">
                <a:pos x="2777" y="703"/>
              </a:cxn>
              <a:cxn ang="0">
                <a:pos x="2810" y="587"/>
              </a:cxn>
              <a:cxn ang="0">
                <a:pos x="2720" y="416"/>
              </a:cxn>
              <a:cxn ang="0">
                <a:pos x="2628" y="247"/>
              </a:cxn>
              <a:cxn ang="0">
                <a:pos x="2534" y="82"/>
              </a:cxn>
              <a:cxn ang="0">
                <a:pos x="2416" y="22"/>
              </a:cxn>
              <a:cxn ang="0">
                <a:pos x="2274" y="66"/>
              </a:cxn>
              <a:cxn ang="0">
                <a:pos x="2130" y="106"/>
              </a:cxn>
              <a:cxn ang="0">
                <a:pos x="1983" y="144"/>
              </a:cxn>
              <a:cxn ang="0">
                <a:pos x="1834" y="180"/>
              </a:cxn>
              <a:cxn ang="0">
                <a:pos x="1683" y="212"/>
              </a:cxn>
              <a:cxn ang="0">
                <a:pos x="1531" y="243"/>
              </a:cxn>
              <a:cxn ang="0">
                <a:pos x="1376" y="271"/>
              </a:cxn>
              <a:cxn ang="0">
                <a:pos x="1221" y="294"/>
              </a:cxn>
              <a:cxn ang="0">
                <a:pos x="1062" y="316"/>
              </a:cxn>
              <a:cxn ang="0">
                <a:pos x="902" y="334"/>
              </a:cxn>
              <a:cxn ang="0">
                <a:pos x="741" y="350"/>
              </a:cxn>
              <a:cxn ang="0">
                <a:pos x="579" y="363"/>
              </a:cxn>
              <a:cxn ang="0">
                <a:pos x="415" y="372"/>
              </a:cxn>
              <a:cxn ang="0">
                <a:pos x="250" y="379"/>
              </a:cxn>
              <a:cxn ang="0">
                <a:pos x="83" y="382"/>
              </a:cxn>
              <a:cxn ang="0">
                <a:pos x="0" y="382"/>
              </a:cxn>
              <a:cxn ang="0">
                <a:pos x="0" y="1188"/>
              </a:cxn>
            </a:cxnLst>
            <a:rect l="0" t="0" r="r" b="b"/>
            <a:pathLst>
              <a:path w="2856" h="1188">
                <a:moveTo>
                  <a:pt x="0" y="1188"/>
                </a:moveTo>
                <a:lnTo>
                  <a:pt x="0" y="1188"/>
                </a:lnTo>
                <a:lnTo>
                  <a:pt x="0" y="1188"/>
                </a:lnTo>
                <a:lnTo>
                  <a:pt x="97" y="1187"/>
                </a:lnTo>
                <a:lnTo>
                  <a:pt x="194" y="1186"/>
                </a:lnTo>
                <a:lnTo>
                  <a:pt x="291" y="1183"/>
                </a:lnTo>
                <a:lnTo>
                  <a:pt x="388" y="1179"/>
                </a:lnTo>
                <a:lnTo>
                  <a:pt x="484" y="1174"/>
                </a:lnTo>
                <a:lnTo>
                  <a:pt x="579" y="1168"/>
                </a:lnTo>
                <a:lnTo>
                  <a:pt x="675" y="1161"/>
                </a:lnTo>
                <a:lnTo>
                  <a:pt x="770" y="1153"/>
                </a:lnTo>
                <a:lnTo>
                  <a:pt x="864" y="1144"/>
                </a:lnTo>
                <a:lnTo>
                  <a:pt x="958" y="1134"/>
                </a:lnTo>
                <a:lnTo>
                  <a:pt x="1051" y="1123"/>
                </a:lnTo>
                <a:lnTo>
                  <a:pt x="1144" y="1111"/>
                </a:lnTo>
                <a:lnTo>
                  <a:pt x="1235" y="1097"/>
                </a:lnTo>
                <a:lnTo>
                  <a:pt x="1327" y="1084"/>
                </a:lnTo>
                <a:lnTo>
                  <a:pt x="1417" y="1068"/>
                </a:lnTo>
                <a:lnTo>
                  <a:pt x="1508" y="1053"/>
                </a:lnTo>
                <a:lnTo>
                  <a:pt x="1597" y="1036"/>
                </a:lnTo>
                <a:lnTo>
                  <a:pt x="1687" y="1018"/>
                </a:lnTo>
                <a:lnTo>
                  <a:pt x="1775" y="999"/>
                </a:lnTo>
                <a:lnTo>
                  <a:pt x="1862" y="979"/>
                </a:lnTo>
                <a:lnTo>
                  <a:pt x="1949" y="959"/>
                </a:lnTo>
                <a:lnTo>
                  <a:pt x="2035" y="936"/>
                </a:lnTo>
                <a:lnTo>
                  <a:pt x="2121" y="914"/>
                </a:lnTo>
                <a:lnTo>
                  <a:pt x="2206" y="891"/>
                </a:lnTo>
                <a:lnTo>
                  <a:pt x="2290" y="867"/>
                </a:lnTo>
                <a:lnTo>
                  <a:pt x="2372" y="841"/>
                </a:lnTo>
                <a:lnTo>
                  <a:pt x="2455" y="816"/>
                </a:lnTo>
                <a:lnTo>
                  <a:pt x="2537" y="789"/>
                </a:lnTo>
                <a:lnTo>
                  <a:pt x="2618" y="761"/>
                </a:lnTo>
                <a:lnTo>
                  <a:pt x="2699" y="733"/>
                </a:lnTo>
                <a:lnTo>
                  <a:pt x="2777" y="703"/>
                </a:lnTo>
                <a:lnTo>
                  <a:pt x="2856" y="673"/>
                </a:lnTo>
                <a:lnTo>
                  <a:pt x="2810" y="587"/>
                </a:lnTo>
                <a:lnTo>
                  <a:pt x="2766" y="501"/>
                </a:lnTo>
                <a:lnTo>
                  <a:pt x="2720" y="416"/>
                </a:lnTo>
                <a:lnTo>
                  <a:pt x="2674" y="331"/>
                </a:lnTo>
                <a:lnTo>
                  <a:pt x="2628" y="247"/>
                </a:lnTo>
                <a:lnTo>
                  <a:pt x="2581" y="164"/>
                </a:lnTo>
                <a:lnTo>
                  <a:pt x="2534" y="82"/>
                </a:lnTo>
                <a:lnTo>
                  <a:pt x="2486" y="0"/>
                </a:lnTo>
                <a:lnTo>
                  <a:pt x="2416" y="22"/>
                </a:lnTo>
                <a:lnTo>
                  <a:pt x="2346" y="45"/>
                </a:lnTo>
                <a:lnTo>
                  <a:pt x="2274" y="66"/>
                </a:lnTo>
                <a:lnTo>
                  <a:pt x="2203" y="86"/>
                </a:lnTo>
                <a:lnTo>
                  <a:pt x="2130" y="106"/>
                </a:lnTo>
                <a:lnTo>
                  <a:pt x="2056" y="126"/>
                </a:lnTo>
                <a:lnTo>
                  <a:pt x="1983" y="144"/>
                </a:lnTo>
                <a:lnTo>
                  <a:pt x="1909" y="163"/>
                </a:lnTo>
                <a:lnTo>
                  <a:pt x="1834" y="180"/>
                </a:lnTo>
                <a:lnTo>
                  <a:pt x="1759" y="197"/>
                </a:lnTo>
                <a:lnTo>
                  <a:pt x="1683" y="212"/>
                </a:lnTo>
                <a:lnTo>
                  <a:pt x="1607" y="228"/>
                </a:lnTo>
                <a:lnTo>
                  <a:pt x="1531" y="243"/>
                </a:lnTo>
                <a:lnTo>
                  <a:pt x="1454" y="257"/>
                </a:lnTo>
                <a:lnTo>
                  <a:pt x="1376" y="271"/>
                </a:lnTo>
                <a:lnTo>
                  <a:pt x="1299" y="283"/>
                </a:lnTo>
                <a:lnTo>
                  <a:pt x="1221" y="294"/>
                </a:lnTo>
                <a:lnTo>
                  <a:pt x="1141" y="305"/>
                </a:lnTo>
                <a:lnTo>
                  <a:pt x="1062" y="316"/>
                </a:lnTo>
                <a:lnTo>
                  <a:pt x="983" y="325"/>
                </a:lnTo>
                <a:lnTo>
                  <a:pt x="902" y="334"/>
                </a:lnTo>
                <a:lnTo>
                  <a:pt x="822" y="343"/>
                </a:lnTo>
                <a:lnTo>
                  <a:pt x="741" y="350"/>
                </a:lnTo>
                <a:lnTo>
                  <a:pt x="661" y="357"/>
                </a:lnTo>
                <a:lnTo>
                  <a:pt x="579" y="363"/>
                </a:lnTo>
                <a:lnTo>
                  <a:pt x="497" y="368"/>
                </a:lnTo>
                <a:lnTo>
                  <a:pt x="415" y="372"/>
                </a:lnTo>
                <a:lnTo>
                  <a:pt x="332" y="376"/>
                </a:lnTo>
                <a:lnTo>
                  <a:pt x="250" y="379"/>
                </a:lnTo>
                <a:lnTo>
                  <a:pt x="166" y="380"/>
                </a:lnTo>
                <a:lnTo>
                  <a:pt x="83" y="382"/>
                </a:lnTo>
                <a:lnTo>
                  <a:pt x="0" y="382"/>
                </a:lnTo>
                <a:lnTo>
                  <a:pt x="0" y="382"/>
                </a:lnTo>
                <a:lnTo>
                  <a:pt x="0" y="382"/>
                </a:lnTo>
                <a:lnTo>
                  <a:pt x="0" y="1188"/>
                </a:lnTo>
              </a:path>
            </a:pathLst>
          </a:custGeom>
          <a:solidFill>
            <a:schemeClr val="accent1">
              <a:lumMod val="75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8" name="Freeform 7"/>
          <p:cNvSpPr/>
          <p:nvPr/>
        </p:nvSpPr>
        <p:spPr bwMode="auto">
          <a:xfrm rot="1800000">
            <a:off x="1401139" y="3068272"/>
            <a:ext cx="338415" cy="760132"/>
          </a:xfrm>
          <a:custGeom>
            <a:avLst/>
            <a:gdLst/>
            <a:ahLst/>
            <a:cxnLst>
              <a:cxn ang="0">
                <a:pos x="3021" y="0"/>
              </a:cxn>
              <a:cxn ang="0">
                <a:pos x="0" y="1815"/>
              </a:cxn>
              <a:cxn ang="0">
                <a:pos x="386" y="6345"/>
              </a:cxn>
              <a:cxn ang="0">
                <a:pos x="1350" y="6762"/>
              </a:cxn>
              <a:cxn ang="0">
                <a:pos x="1387" y="6675"/>
              </a:cxn>
              <a:cxn ang="0">
                <a:pos x="1424" y="6589"/>
              </a:cxn>
              <a:cxn ang="0">
                <a:pos x="1461" y="6503"/>
              </a:cxn>
              <a:cxn ang="0">
                <a:pos x="1499" y="6418"/>
              </a:cxn>
              <a:cxn ang="0">
                <a:pos x="1537" y="6333"/>
              </a:cxn>
              <a:cxn ang="0">
                <a:pos x="1576" y="6249"/>
              </a:cxn>
              <a:cxn ang="0">
                <a:pos x="1615" y="6166"/>
              </a:cxn>
              <a:cxn ang="0">
                <a:pos x="1654" y="6083"/>
              </a:cxn>
              <a:cxn ang="0">
                <a:pos x="1694" y="6000"/>
              </a:cxn>
              <a:cxn ang="0">
                <a:pos x="1735" y="5919"/>
              </a:cxn>
              <a:cxn ang="0">
                <a:pos x="1777" y="5838"/>
              </a:cxn>
              <a:cxn ang="0">
                <a:pos x="1818" y="5759"/>
              </a:cxn>
              <a:cxn ang="0">
                <a:pos x="1861" y="5680"/>
              </a:cxn>
              <a:cxn ang="0">
                <a:pos x="1904" y="5601"/>
              </a:cxn>
              <a:cxn ang="0">
                <a:pos x="1948" y="5523"/>
              </a:cxn>
              <a:cxn ang="0">
                <a:pos x="1992" y="5447"/>
              </a:cxn>
              <a:cxn ang="0">
                <a:pos x="2037" y="5371"/>
              </a:cxn>
              <a:cxn ang="0">
                <a:pos x="2083" y="5295"/>
              </a:cxn>
              <a:cxn ang="0">
                <a:pos x="2129" y="5221"/>
              </a:cxn>
              <a:cxn ang="0">
                <a:pos x="2176" y="5148"/>
              </a:cxn>
              <a:cxn ang="0">
                <a:pos x="2224" y="5076"/>
              </a:cxn>
              <a:cxn ang="0">
                <a:pos x="2272" y="5005"/>
              </a:cxn>
              <a:cxn ang="0">
                <a:pos x="2321" y="4934"/>
              </a:cxn>
              <a:cxn ang="0">
                <a:pos x="2371" y="4864"/>
              </a:cxn>
              <a:cxn ang="0">
                <a:pos x="2421" y="4796"/>
              </a:cxn>
              <a:cxn ang="0">
                <a:pos x="2473" y="4729"/>
              </a:cxn>
              <a:cxn ang="0">
                <a:pos x="2525" y="4662"/>
              </a:cxn>
              <a:cxn ang="0">
                <a:pos x="2579" y="4596"/>
              </a:cxn>
              <a:cxn ang="0">
                <a:pos x="2633" y="4532"/>
              </a:cxn>
              <a:cxn ang="0">
                <a:pos x="2687" y="4468"/>
              </a:cxn>
              <a:cxn ang="0">
                <a:pos x="2742" y="4406"/>
              </a:cxn>
              <a:cxn ang="0">
                <a:pos x="2799" y="4345"/>
              </a:cxn>
              <a:cxn ang="0">
                <a:pos x="2795" y="4324"/>
              </a:cxn>
              <a:cxn ang="0">
                <a:pos x="2791" y="4304"/>
              </a:cxn>
              <a:cxn ang="0">
                <a:pos x="2789" y="4283"/>
              </a:cxn>
              <a:cxn ang="0">
                <a:pos x="2788" y="4262"/>
              </a:cxn>
              <a:cxn ang="0">
                <a:pos x="2788" y="3977"/>
              </a:cxn>
              <a:cxn ang="0">
                <a:pos x="2790" y="3695"/>
              </a:cxn>
              <a:cxn ang="0">
                <a:pos x="2795" y="3415"/>
              </a:cxn>
              <a:cxn ang="0">
                <a:pos x="2800" y="3137"/>
              </a:cxn>
              <a:cxn ang="0">
                <a:pos x="2809" y="2863"/>
              </a:cxn>
              <a:cxn ang="0">
                <a:pos x="2819" y="2591"/>
              </a:cxn>
              <a:cxn ang="0">
                <a:pos x="2830" y="2321"/>
              </a:cxn>
              <a:cxn ang="0">
                <a:pos x="2845" y="2054"/>
              </a:cxn>
              <a:cxn ang="0">
                <a:pos x="2860" y="1788"/>
              </a:cxn>
              <a:cxn ang="0">
                <a:pos x="2877" y="1525"/>
              </a:cxn>
              <a:cxn ang="0">
                <a:pos x="2897" y="1265"/>
              </a:cxn>
              <a:cxn ang="0">
                <a:pos x="2919" y="1008"/>
              </a:cxn>
              <a:cxn ang="0">
                <a:pos x="2942" y="752"/>
              </a:cxn>
              <a:cxn ang="0">
                <a:pos x="2967" y="499"/>
              </a:cxn>
              <a:cxn ang="0">
                <a:pos x="2993" y="248"/>
              </a:cxn>
              <a:cxn ang="0">
                <a:pos x="3021" y="0"/>
              </a:cxn>
            </a:cxnLst>
            <a:rect l="0" t="0" r="r" b="b"/>
            <a:pathLst>
              <a:path w="3021" h="6762">
                <a:moveTo>
                  <a:pt x="3021" y="0"/>
                </a:moveTo>
                <a:lnTo>
                  <a:pt x="0" y="1815"/>
                </a:lnTo>
                <a:lnTo>
                  <a:pt x="386" y="6345"/>
                </a:lnTo>
                <a:lnTo>
                  <a:pt x="1350" y="6762"/>
                </a:lnTo>
                <a:lnTo>
                  <a:pt x="1387" y="6675"/>
                </a:lnTo>
                <a:lnTo>
                  <a:pt x="1424" y="6589"/>
                </a:lnTo>
                <a:lnTo>
                  <a:pt x="1461" y="6503"/>
                </a:lnTo>
                <a:lnTo>
                  <a:pt x="1499" y="6418"/>
                </a:lnTo>
                <a:lnTo>
                  <a:pt x="1537" y="6333"/>
                </a:lnTo>
                <a:lnTo>
                  <a:pt x="1576" y="6249"/>
                </a:lnTo>
                <a:lnTo>
                  <a:pt x="1615" y="6166"/>
                </a:lnTo>
                <a:lnTo>
                  <a:pt x="1654" y="6083"/>
                </a:lnTo>
                <a:lnTo>
                  <a:pt x="1694" y="6000"/>
                </a:lnTo>
                <a:lnTo>
                  <a:pt x="1735" y="5919"/>
                </a:lnTo>
                <a:lnTo>
                  <a:pt x="1777" y="5838"/>
                </a:lnTo>
                <a:lnTo>
                  <a:pt x="1818" y="5759"/>
                </a:lnTo>
                <a:lnTo>
                  <a:pt x="1861" y="5680"/>
                </a:lnTo>
                <a:lnTo>
                  <a:pt x="1904" y="5601"/>
                </a:lnTo>
                <a:lnTo>
                  <a:pt x="1948" y="5523"/>
                </a:lnTo>
                <a:lnTo>
                  <a:pt x="1992" y="5447"/>
                </a:lnTo>
                <a:lnTo>
                  <a:pt x="2037" y="5371"/>
                </a:lnTo>
                <a:lnTo>
                  <a:pt x="2083" y="5295"/>
                </a:lnTo>
                <a:lnTo>
                  <a:pt x="2129" y="5221"/>
                </a:lnTo>
                <a:lnTo>
                  <a:pt x="2176" y="5148"/>
                </a:lnTo>
                <a:lnTo>
                  <a:pt x="2224" y="5076"/>
                </a:lnTo>
                <a:lnTo>
                  <a:pt x="2272" y="5005"/>
                </a:lnTo>
                <a:lnTo>
                  <a:pt x="2321" y="4934"/>
                </a:lnTo>
                <a:lnTo>
                  <a:pt x="2371" y="4864"/>
                </a:lnTo>
                <a:lnTo>
                  <a:pt x="2421" y="4796"/>
                </a:lnTo>
                <a:lnTo>
                  <a:pt x="2473" y="4729"/>
                </a:lnTo>
                <a:lnTo>
                  <a:pt x="2525" y="4662"/>
                </a:lnTo>
                <a:lnTo>
                  <a:pt x="2579" y="4596"/>
                </a:lnTo>
                <a:lnTo>
                  <a:pt x="2633" y="4532"/>
                </a:lnTo>
                <a:lnTo>
                  <a:pt x="2687" y="4468"/>
                </a:lnTo>
                <a:lnTo>
                  <a:pt x="2742" y="4406"/>
                </a:lnTo>
                <a:lnTo>
                  <a:pt x="2799" y="4345"/>
                </a:lnTo>
                <a:lnTo>
                  <a:pt x="2795" y="4324"/>
                </a:lnTo>
                <a:lnTo>
                  <a:pt x="2791" y="4304"/>
                </a:lnTo>
                <a:lnTo>
                  <a:pt x="2789" y="4283"/>
                </a:lnTo>
                <a:lnTo>
                  <a:pt x="2788" y="4262"/>
                </a:lnTo>
                <a:lnTo>
                  <a:pt x="2788" y="3977"/>
                </a:lnTo>
                <a:lnTo>
                  <a:pt x="2790" y="3695"/>
                </a:lnTo>
                <a:lnTo>
                  <a:pt x="2795" y="3415"/>
                </a:lnTo>
                <a:lnTo>
                  <a:pt x="2800" y="3137"/>
                </a:lnTo>
                <a:lnTo>
                  <a:pt x="2809" y="2863"/>
                </a:lnTo>
                <a:lnTo>
                  <a:pt x="2819" y="2591"/>
                </a:lnTo>
                <a:lnTo>
                  <a:pt x="2830" y="2321"/>
                </a:lnTo>
                <a:lnTo>
                  <a:pt x="2845" y="2054"/>
                </a:lnTo>
                <a:lnTo>
                  <a:pt x="2860" y="1788"/>
                </a:lnTo>
                <a:lnTo>
                  <a:pt x="2877" y="1525"/>
                </a:lnTo>
                <a:lnTo>
                  <a:pt x="2897" y="1265"/>
                </a:lnTo>
                <a:lnTo>
                  <a:pt x="2919" y="1008"/>
                </a:lnTo>
                <a:lnTo>
                  <a:pt x="2942" y="752"/>
                </a:lnTo>
                <a:lnTo>
                  <a:pt x="2967" y="499"/>
                </a:lnTo>
                <a:lnTo>
                  <a:pt x="2993" y="248"/>
                </a:lnTo>
                <a:lnTo>
                  <a:pt x="3021" y="0"/>
                </a:lnTo>
                <a:close/>
              </a:path>
            </a:pathLst>
          </a:custGeom>
          <a:solidFill>
            <a:schemeClr val="accent5"/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69" name="Freeform 8"/>
          <p:cNvSpPr/>
          <p:nvPr/>
        </p:nvSpPr>
        <p:spPr bwMode="auto">
          <a:xfrm rot="1800000">
            <a:off x="2640257" y="3784150"/>
            <a:ext cx="341017" cy="7601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21" y="1815"/>
              </a:cxn>
              <a:cxn ang="0">
                <a:pos x="2635" y="6345"/>
              </a:cxn>
              <a:cxn ang="0">
                <a:pos x="1671" y="6762"/>
              </a:cxn>
              <a:cxn ang="0">
                <a:pos x="1634" y="6675"/>
              </a:cxn>
              <a:cxn ang="0">
                <a:pos x="1597" y="6589"/>
              </a:cxn>
              <a:cxn ang="0">
                <a:pos x="1560" y="6503"/>
              </a:cxn>
              <a:cxn ang="0">
                <a:pos x="1522" y="6418"/>
              </a:cxn>
              <a:cxn ang="0">
                <a:pos x="1484" y="6333"/>
              </a:cxn>
              <a:cxn ang="0">
                <a:pos x="1445" y="6248"/>
              </a:cxn>
              <a:cxn ang="0">
                <a:pos x="1406" y="6166"/>
              </a:cxn>
              <a:cxn ang="0">
                <a:pos x="1367" y="6083"/>
              </a:cxn>
              <a:cxn ang="0">
                <a:pos x="1327" y="6000"/>
              </a:cxn>
              <a:cxn ang="0">
                <a:pos x="1286" y="5919"/>
              </a:cxn>
              <a:cxn ang="0">
                <a:pos x="1244" y="5838"/>
              </a:cxn>
              <a:cxn ang="0">
                <a:pos x="1203" y="5759"/>
              </a:cxn>
              <a:cxn ang="0">
                <a:pos x="1160" y="5680"/>
              </a:cxn>
              <a:cxn ang="0">
                <a:pos x="1117" y="5601"/>
              </a:cxn>
              <a:cxn ang="0">
                <a:pos x="1073" y="5523"/>
              </a:cxn>
              <a:cxn ang="0">
                <a:pos x="1029" y="5447"/>
              </a:cxn>
              <a:cxn ang="0">
                <a:pos x="984" y="5371"/>
              </a:cxn>
              <a:cxn ang="0">
                <a:pos x="938" y="5295"/>
              </a:cxn>
              <a:cxn ang="0">
                <a:pos x="892" y="5221"/>
              </a:cxn>
              <a:cxn ang="0">
                <a:pos x="845" y="5148"/>
              </a:cxn>
              <a:cxn ang="0">
                <a:pos x="797" y="5076"/>
              </a:cxn>
              <a:cxn ang="0">
                <a:pos x="749" y="5005"/>
              </a:cxn>
              <a:cxn ang="0">
                <a:pos x="700" y="4934"/>
              </a:cxn>
              <a:cxn ang="0">
                <a:pos x="650" y="4864"/>
              </a:cxn>
              <a:cxn ang="0">
                <a:pos x="600" y="4796"/>
              </a:cxn>
              <a:cxn ang="0">
                <a:pos x="548" y="4729"/>
              </a:cxn>
              <a:cxn ang="0">
                <a:pos x="496" y="4662"/>
              </a:cxn>
              <a:cxn ang="0">
                <a:pos x="442" y="4596"/>
              </a:cxn>
              <a:cxn ang="0">
                <a:pos x="388" y="4532"/>
              </a:cxn>
              <a:cxn ang="0">
                <a:pos x="334" y="4468"/>
              </a:cxn>
              <a:cxn ang="0">
                <a:pos x="279" y="4406"/>
              </a:cxn>
              <a:cxn ang="0">
                <a:pos x="222" y="4345"/>
              </a:cxn>
              <a:cxn ang="0">
                <a:pos x="226" y="4324"/>
              </a:cxn>
              <a:cxn ang="0">
                <a:pos x="230" y="4304"/>
              </a:cxn>
              <a:cxn ang="0">
                <a:pos x="232" y="4283"/>
              </a:cxn>
              <a:cxn ang="0">
                <a:pos x="233" y="4262"/>
              </a:cxn>
              <a:cxn ang="0">
                <a:pos x="233" y="3977"/>
              </a:cxn>
              <a:cxn ang="0">
                <a:pos x="231" y="3695"/>
              </a:cxn>
              <a:cxn ang="0">
                <a:pos x="226" y="3415"/>
              </a:cxn>
              <a:cxn ang="0">
                <a:pos x="221" y="3137"/>
              </a:cxn>
              <a:cxn ang="0">
                <a:pos x="212" y="2863"/>
              </a:cxn>
              <a:cxn ang="0">
                <a:pos x="202" y="2591"/>
              </a:cxn>
              <a:cxn ang="0">
                <a:pos x="191" y="2321"/>
              </a:cxn>
              <a:cxn ang="0">
                <a:pos x="176" y="2054"/>
              </a:cxn>
              <a:cxn ang="0">
                <a:pos x="161" y="1788"/>
              </a:cxn>
              <a:cxn ang="0">
                <a:pos x="144" y="1525"/>
              </a:cxn>
              <a:cxn ang="0">
                <a:pos x="124" y="1265"/>
              </a:cxn>
              <a:cxn ang="0">
                <a:pos x="102" y="1007"/>
              </a:cxn>
              <a:cxn ang="0">
                <a:pos x="79" y="752"/>
              </a:cxn>
              <a:cxn ang="0">
                <a:pos x="54" y="498"/>
              </a:cxn>
              <a:cxn ang="0">
                <a:pos x="28" y="248"/>
              </a:cxn>
              <a:cxn ang="0">
                <a:pos x="0" y="0"/>
              </a:cxn>
            </a:cxnLst>
            <a:rect l="0" t="0" r="r" b="b"/>
            <a:pathLst>
              <a:path w="3021" h="6762">
                <a:moveTo>
                  <a:pt x="0" y="0"/>
                </a:moveTo>
                <a:lnTo>
                  <a:pt x="3021" y="1815"/>
                </a:lnTo>
                <a:lnTo>
                  <a:pt x="2635" y="6345"/>
                </a:lnTo>
                <a:lnTo>
                  <a:pt x="1671" y="6762"/>
                </a:lnTo>
                <a:lnTo>
                  <a:pt x="1634" y="6675"/>
                </a:lnTo>
                <a:lnTo>
                  <a:pt x="1597" y="6589"/>
                </a:lnTo>
                <a:lnTo>
                  <a:pt x="1560" y="6503"/>
                </a:lnTo>
                <a:lnTo>
                  <a:pt x="1522" y="6418"/>
                </a:lnTo>
                <a:lnTo>
                  <a:pt x="1484" y="6333"/>
                </a:lnTo>
                <a:lnTo>
                  <a:pt x="1445" y="6248"/>
                </a:lnTo>
                <a:lnTo>
                  <a:pt x="1406" y="6166"/>
                </a:lnTo>
                <a:lnTo>
                  <a:pt x="1367" y="6083"/>
                </a:lnTo>
                <a:lnTo>
                  <a:pt x="1327" y="6000"/>
                </a:lnTo>
                <a:lnTo>
                  <a:pt x="1286" y="5919"/>
                </a:lnTo>
                <a:lnTo>
                  <a:pt x="1244" y="5838"/>
                </a:lnTo>
                <a:lnTo>
                  <a:pt x="1203" y="5759"/>
                </a:lnTo>
                <a:lnTo>
                  <a:pt x="1160" y="5680"/>
                </a:lnTo>
                <a:lnTo>
                  <a:pt x="1117" y="5601"/>
                </a:lnTo>
                <a:lnTo>
                  <a:pt x="1073" y="5523"/>
                </a:lnTo>
                <a:lnTo>
                  <a:pt x="1029" y="5447"/>
                </a:lnTo>
                <a:lnTo>
                  <a:pt x="984" y="5371"/>
                </a:lnTo>
                <a:lnTo>
                  <a:pt x="938" y="5295"/>
                </a:lnTo>
                <a:lnTo>
                  <a:pt x="892" y="5221"/>
                </a:lnTo>
                <a:lnTo>
                  <a:pt x="845" y="5148"/>
                </a:lnTo>
                <a:lnTo>
                  <a:pt x="797" y="5076"/>
                </a:lnTo>
                <a:lnTo>
                  <a:pt x="749" y="5005"/>
                </a:lnTo>
                <a:lnTo>
                  <a:pt x="700" y="4934"/>
                </a:lnTo>
                <a:lnTo>
                  <a:pt x="650" y="4864"/>
                </a:lnTo>
                <a:lnTo>
                  <a:pt x="600" y="4796"/>
                </a:lnTo>
                <a:lnTo>
                  <a:pt x="548" y="4729"/>
                </a:lnTo>
                <a:lnTo>
                  <a:pt x="496" y="4662"/>
                </a:lnTo>
                <a:lnTo>
                  <a:pt x="442" y="4596"/>
                </a:lnTo>
                <a:lnTo>
                  <a:pt x="388" y="4532"/>
                </a:lnTo>
                <a:lnTo>
                  <a:pt x="334" y="4468"/>
                </a:lnTo>
                <a:lnTo>
                  <a:pt x="279" y="4406"/>
                </a:lnTo>
                <a:lnTo>
                  <a:pt x="222" y="4345"/>
                </a:lnTo>
                <a:lnTo>
                  <a:pt x="226" y="4324"/>
                </a:lnTo>
                <a:lnTo>
                  <a:pt x="230" y="4304"/>
                </a:lnTo>
                <a:lnTo>
                  <a:pt x="232" y="4283"/>
                </a:lnTo>
                <a:lnTo>
                  <a:pt x="233" y="4262"/>
                </a:lnTo>
                <a:lnTo>
                  <a:pt x="233" y="3977"/>
                </a:lnTo>
                <a:lnTo>
                  <a:pt x="231" y="3695"/>
                </a:lnTo>
                <a:lnTo>
                  <a:pt x="226" y="3415"/>
                </a:lnTo>
                <a:lnTo>
                  <a:pt x="221" y="3137"/>
                </a:lnTo>
                <a:lnTo>
                  <a:pt x="212" y="2863"/>
                </a:lnTo>
                <a:lnTo>
                  <a:pt x="202" y="2591"/>
                </a:lnTo>
                <a:lnTo>
                  <a:pt x="191" y="2321"/>
                </a:lnTo>
                <a:lnTo>
                  <a:pt x="176" y="2054"/>
                </a:lnTo>
                <a:lnTo>
                  <a:pt x="161" y="1788"/>
                </a:lnTo>
                <a:lnTo>
                  <a:pt x="144" y="1525"/>
                </a:lnTo>
                <a:lnTo>
                  <a:pt x="124" y="1265"/>
                </a:lnTo>
                <a:lnTo>
                  <a:pt x="102" y="1007"/>
                </a:lnTo>
                <a:lnTo>
                  <a:pt x="79" y="752"/>
                </a:lnTo>
                <a:lnTo>
                  <a:pt x="54" y="498"/>
                </a:lnTo>
                <a:lnTo>
                  <a:pt x="28" y="248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0" name="Freeform 9"/>
          <p:cNvSpPr/>
          <p:nvPr/>
        </p:nvSpPr>
        <p:spPr bwMode="auto">
          <a:xfrm rot="1800000">
            <a:off x="1565139" y="3864848"/>
            <a:ext cx="499813" cy="187430"/>
          </a:xfrm>
          <a:custGeom>
            <a:avLst/>
            <a:gdLst/>
            <a:ahLst/>
            <a:cxnLst>
              <a:cxn ang="0">
                <a:pos x="21" y="119"/>
              </a:cxn>
              <a:cxn ang="0">
                <a:pos x="90" y="343"/>
              </a:cxn>
              <a:cxn ang="0">
                <a:pos x="191" y="546"/>
              </a:cxn>
              <a:cxn ang="0">
                <a:pos x="325" y="729"/>
              </a:cxn>
              <a:cxn ang="0">
                <a:pos x="489" y="894"/>
              </a:cxn>
              <a:cxn ang="0">
                <a:pos x="685" y="1041"/>
              </a:cxn>
              <a:cxn ang="0">
                <a:pos x="911" y="1171"/>
              </a:cxn>
              <a:cxn ang="0">
                <a:pos x="1166" y="1282"/>
              </a:cxn>
              <a:cxn ang="0">
                <a:pos x="1451" y="1380"/>
              </a:cxn>
              <a:cxn ang="0">
                <a:pos x="1764" y="1461"/>
              </a:cxn>
              <a:cxn ang="0">
                <a:pos x="2103" y="1528"/>
              </a:cxn>
              <a:cxn ang="0">
                <a:pos x="2471" y="1582"/>
              </a:cxn>
              <a:cxn ang="0">
                <a:pos x="2864" y="1622"/>
              </a:cxn>
              <a:cxn ang="0">
                <a:pos x="3283" y="1651"/>
              </a:cxn>
              <a:cxn ang="0">
                <a:pos x="3728" y="1668"/>
              </a:cxn>
              <a:cxn ang="0">
                <a:pos x="4197" y="1674"/>
              </a:cxn>
              <a:cxn ang="0">
                <a:pos x="4441" y="687"/>
              </a:cxn>
              <a:cxn ang="0">
                <a:pos x="4025" y="681"/>
              </a:cxn>
              <a:cxn ang="0">
                <a:pos x="3625" y="673"/>
              </a:cxn>
              <a:cxn ang="0">
                <a:pos x="3243" y="661"/>
              </a:cxn>
              <a:cxn ang="0">
                <a:pos x="2878" y="644"/>
              </a:cxn>
              <a:cxn ang="0">
                <a:pos x="2529" y="624"/>
              </a:cxn>
              <a:cxn ang="0">
                <a:pos x="2199" y="599"/>
              </a:cxn>
              <a:cxn ang="0">
                <a:pos x="1889" y="567"/>
              </a:cxn>
              <a:cxn ang="0">
                <a:pos x="1596" y="532"/>
              </a:cxn>
              <a:cxn ang="0">
                <a:pos x="1324" y="489"/>
              </a:cxn>
              <a:cxn ang="0">
                <a:pos x="1071" y="441"/>
              </a:cxn>
              <a:cxn ang="0">
                <a:pos x="839" y="386"/>
              </a:cxn>
              <a:cxn ang="0">
                <a:pos x="626" y="325"/>
              </a:cxn>
              <a:cxn ang="0">
                <a:pos x="437" y="256"/>
              </a:cxn>
              <a:cxn ang="0">
                <a:pos x="269" y="178"/>
              </a:cxn>
              <a:cxn ang="0">
                <a:pos x="123" y="92"/>
              </a:cxn>
              <a:cxn ang="0">
                <a:pos x="0" y="0"/>
              </a:cxn>
            </a:cxnLst>
            <a:rect l="0" t="0" r="r" b="b"/>
            <a:pathLst>
              <a:path w="4441" h="1674">
                <a:moveTo>
                  <a:pt x="0" y="0"/>
                </a:moveTo>
                <a:lnTo>
                  <a:pt x="21" y="119"/>
                </a:lnTo>
                <a:lnTo>
                  <a:pt x="51" y="233"/>
                </a:lnTo>
                <a:lnTo>
                  <a:pt x="90" y="343"/>
                </a:lnTo>
                <a:lnTo>
                  <a:pt x="136" y="447"/>
                </a:lnTo>
                <a:lnTo>
                  <a:pt x="191" y="546"/>
                </a:lnTo>
                <a:lnTo>
                  <a:pt x="254" y="640"/>
                </a:lnTo>
                <a:lnTo>
                  <a:pt x="325" y="729"/>
                </a:lnTo>
                <a:lnTo>
                  <a:pt x="403" y="814"/>
                </a:lnTo>
                <a:lnTo>
                  <a:pt x="489" y="894"/>
                </a:lnTo>
                <a:lnTo>
                  <a:pt x="583" y="970"/>
                </a:lnTo>
                <a:lnTo>
                  <a:pt x="685" y="1041"/>
                </a:lnTo>
                <a:lnTo>
                  <a:pt x="794" y="1108"/>
                </a:lnTo>
                <a:lnTo>
                  <a:pt x="911" y="1171"/>
                </a:lnTo>
                <a:lnTo>
                  <a:pt x="1035" y="1229"/>
                </a:lnTo>
                <a:lnTo>
                  <a:pt x="1166" y="1282"/>
                </a:lnTo>
                <a:lnTo>
                  <a:pt x="1305" y="1333"/>
                </a:lnTo>
                <a:lnTo>
                  <a:pt x="1451" y="1380"/>
                </a:lnTo>
                <a:lnTo>
                  <a:pt x="1604" y="1422"/>
                </a:lnTo>
                <a:lnTo>
                  <a:pt x="1764" y="1461"/>
                </a:lnTo>
                <a:lnTo>
                  <a:pt x="1930" y="1497"/>
                </a:lnTo>
                <a:lnTo>
                  <a:pt x="2103" y="1528"/>
                </a:lnTo>
                <a:lnTo>
                  <a:pt x="2284" y="1557"/>
                </a:lnTo>
                <a:lnTo>
                  <a:pt x="2471" y="1582"/>
                </a:lnTo>
                <a:lnTo>
                  <a:pt x="2664" y="1604"/>
                </a:lnTo>
                <a:lnTo>
                  <a:pt x="2864" y="1622"/>
                </a:lnTo>
                <a:lnTo>
                  <a:pt x="3071" y="1638"/>
                </a:lnTo>
                <a:lnTo>
                  <a:pt x="3283" y="1651"/>
                </a:lnTo>
                <a:lnTo>
                  <a:pt x="3503" y="1660"/>
                </a:lnTo>
                <a:lnTo>
                  <a:pt x="3728" y="1668"/>
                </a:lnTo>
                <a:lnTo>
                  <a:pt x="3959" y="1671"/>
                </a:lnTo>
                <a:lnTo>
                  <a:pt x="4197" y="1674"/>
                </a:lnTo>
                <a:lnTo>
                  <a:pt x="4441" y="1672"/>
                </a:lnTo>
                <a:lnTo>
                  <a:pt x="4441" y="687"/>
                </a:lnTo>
                <a:lnTo>
                  <a:pt x="4231" y="685"/>
                </a:lnTo>
                <a:lnTo>
                  <a:pt x="4025" y="681"/>
                </a:lnTo>
                <a:lnTo>
                  <a:pt x="3823" y="678"/>
                </a:lnTo>
                <a:lnTo>
                  <a:pt x="3625" y="673"/>
                </a:lnTo>
                <a:lnTo>
                  <a:pt x="3432" y="668"/>
                </a:lnTo>
                <a:lnTo>
                  <a:pt x="3243" y="661"/>
                </a:lnTo>
                <a:lnTo>
                  <a:pt x="3057" y="653"/>
                </a:lnTo>
                <a:lnTo>
                  <a:pt x="2878" y="644"/>
                </a:lnTo>
                <a:lnTo>
                  <a:pt x="2701" y="634"/>
                </a:lnTo>
                <a:lnTo>
                  <a:pt x="2529" y="624"/>
                </a:lnTo>
                <a:lnTo>
                  <a:pt x="2363" y="612"/>
                </a:lnTo>
                <a:lnTo>
                  <a:pt x="2199" y="599"/>
                </a:lnTo>
                <a:lnTo>
                  <a:pt x="2042" y="584"/>
                </a:lnTo>
                <a:lnTo>
                  <a:pt x="1889" y="567"/>
                </a:lnTo>
                <a:lnTo>
                  <a:pt x="1740" y="551"/>
                </a:lnTo>
                <a:lnTo>
                  <a:pt x="1596" y="532"/>
                </a:lnTo>
                <a:lnTo>
                  <a:pt x="1458" y="511"/>
                </a:lnTo>
                <a:lnTo>
                  <a:pt x="1324" y="489"/>
                </a:lnTo>
                <a:lnTo>
                  <a:pt x="1194" y="467"/>
                </a:lnTo>
                <a:lnTo>
                  <a:pt x="1071" y="441"/>
                </a:lnTo>
                <a:lnTo>
                  <a:pt x="952" y="414"/>
                </a:lnTo>
                <a:lnTo>
                  <a:pt x="839" y="386"/>
                </a:lnTo>
                <a:lnTo>
                  <a:pt x="730" y="356"/>
                </a:lnTo>
                <a:lnTo>
                  <a:pt x="626" y="325"/>
                </a:lnTo>
                <a:lnTo>
                  <a:pt x="529" y="290"/>
                </a:lnTo>
                <a:lnTo>
                  <a:pt x="437" y="256"/>
                </a:lnTo>
                <a:lnTo>
                  <a:pt x="349" y="218"/>
                </a:lnTo>
                <a:lnTo>
                  <a:pt x="269" y="178"/>
                </a:lnTo>
                <a:lnTo>
                  <a:pt x="193" y="136"/>
                </a:lnTo>
                <a:lnTo>
                  <a:pt x="123" y="92"/>
                </a:lnTo>
                <a:lnTo>
                  <a:pt x="58" y="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1" name="Line 12"/>
          <p:cNvSpPr>
            <a:spLocks noChangeShapeType="1"/>
          </p:cNvSpPr>
          <p:nvPr/>
        </p:nvSpPr>
        <p:spPr bwMode="auto">
          <a:xfrm rot="1800000">
            <a:off x="2452828" y="2870429"/>
            <a:ext cx="0" cy="963181"/>
          </a:xfrm>
          <a:prstGeom prst="line">
            <a:avLst/>
          </a:prstGeom>
          <a:noFill/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2" name="Freeform 13"/>
          <p:cNvSpPr/>
          <p:nvPr/>
        </p:nvSpPr>
        <p:spPr bwMode="auto">
          <a:xfrm rot="1800000">
            <a:off x="2261212" y="3079840"/>
            <a:ext cx="442019" cy="442805"/>
          </a:xfrm>
          <a:custGeom>
            <a:avLst/>
            <a:gdLst/>
            <a:ahLst/>
            <a:cxnLst>
              <a:cxn ang="0">
                <a:pos x="2171" y="3931"/>
              </a:cxn>
              <a:cxn ang="0">
                <a:pos x="2461" y="3879"/>
              </a:cxn>
              <a:cxn ang="0">
                <a:pos x="2736" y="3785"/>
              </a:cxn>
              <a:cxn ang="0">
                <a:pos x="2991" y="3655"/>
              </a:cxn>
              <a:cxn ang="0">
                <a:pos x="3222" y="3490"/>
              </a:cxn>
              <a:cxn ang="0">
                <a:pos x="3427" y="3295"/>
              </a:cxn>
              <a:cxn ang="0">
                <a:pos x="3603" y="3071"/>
              </a:cxn>
              <a:cxn ang="0">
                <a:pos x="3746" y="2823"/>
              </a:cxn>
              <a:cxn ang="0">
                <a:pos x="3852" y="2555"/>
              </a:cxn>
              <a:cxn ang="0">
                <a:pos x="3918" y="2270"/>
              </a:cxn>
              <a:cxn ang="0">
                <a:pos x="3940" y="1971"/>
              </a:cxn>
              <a:cxn ang="0">
                <a:pos x="3918" y="1671"/>
              </a:cxn>
              <a:cxn ang="0">
                <a:pos x="3852" y="1385"/>
              </a:cxn>
              <a:cxn ang="0">
                <a:pos x="3746" y="1117"/>
              </a:cxn>
              <a:cxn ang="0">
                <a:pos x="3603" y="870"/>
              </a:cxn>
              <a:cxn ang="0">
                <a:pos x="3427" y="647"/>
              </a:cxn>
              <a:cxn ang="0">
                <a:pos x="3222" y="451"/>
              </a:cxn>
              <a:cxn ang="0">
                <a:pos x="2991" y="286"/>
              </a:cxn>
              <a:cxn ang="0">
                <a:pos x="2736" y="155"/>
              </a:cxn>
              <a:cxn ang="0">
                <a:pos x="2461" y="62"/>
              </a:cxn>
              <a:cxn ang="0">
                <a:pos x="2171" y="10"/>
              </a:cxn>
              <a:cxn ang="0">
                <a:pos x="1869" y="2"/>
              </a:cxn>
              <a:cxn ang="0">
                <a:pos x="1574" y="40"/>
              </a:cxn>
              <a:cxn ang="0">
                <a:pos x="1294" y="120"/>
              </a:cxn>
              <a:cxn ang="0">
                <a:pos x="1032" y="239"/>
              </a:cxn>
              <a:cxn ang="0">
                <a:pos x="793" y="392"/>
              </a:cxn>
              <a:cxn ang="0">
                <a:pos x="579" y="579"/>
              </a:cxn>
              <a:cxn ang="0">
                <a:pos x="392" y="793"/>
              </a:cxn>
              <a:cxn ang="0">
                <a:pos x="238" y="1032"/>
              </a:cxn>
              <a:cxn ang="0">
                <a:pos x="119" y="1294"/>
              </a:cxn>
              <a:cxn ang="0">
                <a:pos x="40" y="1574"/>
              </a:cxn>
              <a:cxn ang="0">
                <a:pos x="2" y="1869"/>
              </a:cxn>
              <a:cxn ang="0">
                <a:pos x="10" y="2172"/>
              </a:cxn>
              <a:cxn ang="0">
                <a:pos x="62" y="2462"/>
              </a:cxn>
              <a:cxn ang="0">
                <a:pos x="155" y="2736"/>
              </a:cxn>
              <a:cxn ang="0">
                <a:pos x="286" y="2991"/>
              </a:cxn>
              <a:cxn ang="0">
                <a:pos x="451" y="3222"/>
              </a:cxn>
              <a:cxn ang="0">
                <a:pos x="647" y="3428"/>
              </a:cxn>
              <a:cxn ang="0">
                <a:pos x="870" y="3603"/>
              </a:cxn>
              <a:cxn ang="0">
                <a:pos x="1117" y="3746"/>
              </a:cxn>
              <a:cxn ang="0">
                <a:pos x="1385" y="3852"/>
              </a:cxn>
              <a:cxn ang="0">
                <a:pos x="1671" y="3918"/>
              </a:cxn>
              <a:cxn ang="0">
                <a:pos x="1971" y="3941"/>
              </a:cxn>
            </a:cxnLst>
            <a:rect l="0" t="0" r="r" b="b"/>
            <a:pathLst>
              <a:path w="3940" h="3941">
                <a:moveTo>
                  <a:pt x="1971" y="3941"/>
                </a:moveTo>
                <a:lnTo>
                  <a:pt x="2071" y="3938"/>
                </a:lnTo>
                <a:lnTo>
                  <a:pt x="2171" y="3931"/>
                </a:lnTo>
                <a:lnTo>
                  <a:pt x="2270" y="3918"/>
                </a:lnTo>
                <a:lnTo>
                  <a:pt x="2366" y="3900"/>
                </a:lnTo>
                <a:lnTo>
                  <a:pt x="2461" y="3879"/>
                </a:lnTo>
                <a:lnTo>
                  <a:pt x="2555" y="3852"/>
                </a:lnTo>
                <a:lnTo>
                  <a:pt x="2646" y="3821"/>
                </a:lnTo>
                <a:lnTo>
                  <a:pt x="2736" y="3785"/>
                </a:lnTo>
                <a:lnTo>
                  <a:pt x="2823" y="3746"/>
                </a:lnTo>
                <a:lnTo>
                  <a:pt x="2908" y="3703"/>
                </a:lnTo>
                <a:lnTo>
                  <a:pt x="2991" y="3655"/>
                </a:lnTo>
                <a:lnTo>
                  <a:pt x="3070" y="3603"/>
                </a:lnTo>
                <a:lnTo>
                  <a:pt x="3148" y="3548"/>
                </a:lnTo>
                <a:lnTo>
                  <a:pt x="3222" y="3490"/>
                </a:lnTo>
                <a:lnTo>
                  <a:pt x="3293" y="3428"/>
                </a:lnTo>
                <a:lnTo>
                  <a:pt x="3363" y="3363"/>
                </a:lnTo>
                <a:lnTo>
                  <a:pt x="3427" y="3295"/>
                </a:lnTo>
                <a:lnTo>
                  <a:pt x="3490" y="3222"/>
                </a:lnTo>
                <a:lnTo>
                  <a:pt x="3548" y="3148"/>
                </a:lnTo>
                <a:lnTo>
                  <a:pt x="3603" y="3071"/>
                </a:lnTo>
                <a:lnTo>
                  <a:pt x="3654" y="2991"/>
                </a:lnTo>
                <a:lnTo>
                  <a:pt x="3702" y="2908"/>
                </a:lnTo>
                <a:lnTo>
                  <a:pt x="3746" y="2823"/>
                </a:lnTo>
                <a:lnTo>
                  <a:pt x="3785" y="2736"/>
                </a:lnTo>
                <a:lnTo>
                  <a:pt x="3821" y="2647"/>
                </a:lnTo>
                <a:lnTo>
                  <a:pt x="3852" y="2555"/>
                </a:lnTo>
                <a:lnTo>
                  <a:pt x="3878" y="2462"/>
                </a:lnTo>
                <a:lnTo>
                  <a:pt x="3900" y="2366"/>
                </a:lnTo>
                <a:lnTo>
                  <a:pt x="3918" y="2270"/>
                </a:lnTo>
                <a:lnTo>
                  <a:pt x="3930" y="2172"/>
                </a:lnTo>
                <a:lnTo>
                  <a:pt x="3938" y="2071"/>
                </a:lnTo>
                <a:lnTo>
                  <a:pt x="3940" y="1971"/>
                </a:lnTo>
                <a:lnTo>
                  <a:pt x="3938" y="1869"/>
                </a:lnTo>
                <a:lnTo>
                  <a:pt x="3930" y="1770"/>
                </a:lnTo>
                <a:lnTo>
                  <a:pt x="3918" y="1671"/>
                </a:lnTo>
                <a:lnTo>
                  <a:pt x="3900" y="1574"/>
                </a:lnTo>
                <a:lnTo>
                  <a:pt x="3878" y="1479"/>
                </a:lnTo>
                <a:lnTo>
                  <a:pt x="3852" y="1385"/>
                </a:lnTo>
                <a:lnTo>
                  <a:pt x="3821" y="1294"/>
                </a:lnTo>
                <a:lnTo>
                  <a:pt x="3785" y="1204"/>
                </a:lnTo>
                <a:lnTo>
                  <a:pt x="3746" y="1117"/>
                </a:lnTo>
                <a:lnTo>
                  <a:pt x="3702" y="1032"/>
                </a:lnTo>
                <a:lnTo>
                  <a:pt x="3654" y="949"/>
                </a:lnTo>
                <a:lnTo>
                  <a:pt x="3603" y="870"/>
                </a:lnTo>
                <a:lnTo>
                  <a:pt x="3548" y="793"/>
                </a:lnTo>
                <a:lnTo>
                  <a:pt x="3490" y="718"/>
                </a:lnTo>
                <a:lnTo>
                  <a:pt x="3427" y="647"/>
                </a:lnTo>
                <a:lnTo>
                  <a:pt x="3363" y="579"/>
                </a:lnTo>
                <a:lnTo>
                  <a:pt x="3293" y="513"/>
                </a:lnTo>
                <a:lnTo>
                  <a:pt x="3222" y="451"/>
                </a:lnTo>
                <a:lnTo>
                  <a:pt x="3148" y="392"/>
                </a:lnTo>
                <a:lnTo>
                  <a:pt x="3070" y="337"/>
                </a:lnTo>
                <a:lnTo>
                  <a:pt x="2991" y="286"/>
                </a:lnTo>
                <a:lnTo>
                  <a:pt x="2908" y="239"/>
                </a:lnTo>
                <a:lnTo>
                  <a:pt x="2823" y="195"/>
                </a:lnTo>
                <a:lnTo>
                  <a:pt x="2736" y="155"/>
                </a:lnTo>
                <a:lnTo>
                  <a:pt x="2646" y="120"/>
                </a:lnTo>
                <a:lnTo>
                  <a:pt x="2555" y="89"/>
                </a:lnTo>
                <a:lnTo>
                  <a:pt x="2461" y="62"/>
                </a:lnTo>
                <a:lnTo>
                  <a:pt x="2366" y="40"/>
                </a:lnTo>
                <a:lnTo>
                  <a:pt x="2270" y="23"/>
                </a:lnTo>
                <a:lnTo>
                  <a:pt x="2171" y="10"/>
                </a:lnTo>
                <a:lnTo>
                  <a:pt x="2071" y="2"/>
                </a:lnTo>
                <a:lnTo>
                  <a:pt x="1971" y="0"/>
                </a:lnTo>
                <a:lnTo>
                  <a:pt x="1869" y="2"/>
                </a:lnTo>
                <a:lnTo>
                  <a:pt x="1769" y="10"/>
                </a:lnTo>
                <a:lnTo>
                  <a:pt x="1671" y="23"/>
                </a:lnTo>
                <a:lnTo>
                  <a:pt x="1574" y="40"/>
                </a:lnTo>
                <a:lnTo>
                  <a:pt x="1479" y="62"/>
                </a:lnTo>
                <a:lnTo>
                  <a:pt x="1385" y="89"/>
                </a:lnTo>
                <a:lnTo>
                  <a:pt x="1294" y="120"/>
                </a:lnTo>
                <a:lnTo>
                  <a:pt x="1204" y="155"/>
                </a:lnTo>
                <a:lnTo>
                  <a:pt x="1117" y="195"/>
                </a:lnTo>
                <a:lnTo>
                  <a:pt x="1032" y="239"/>
                </a:lnTo>
                <a:lnTo>
                  <a:pt x="949" y="286"/>
                </a:lnTo>
                <a:lnTo>
                  <a:pt x="870" y="337"/>
                </a:lnTo>
                <a:lnTo>
                  <a:pt x="793" y="392"/>
                </a:lnTo>
                <a:lnTo>
                  <a:pt x="718" y="451"/>
                </a:lnTo>
                <a:lnTo>
                  <a:pt x="647" y="513"/>
                </a:lnTo>
                <a:lnTo>
                  <a:pt x="579" y="579"/>
                </a:lnTo>
                <a:lnTo>
                  <a:pt x="513" y="647"/>
                </a:lnTo>
                <a:lnTo>
                  <a:pt x="451" y="718"/>
                </a:lnTo>
                <a:lnTo>
                  <a:pt x="392" y="793"/>
                </a:lnTo>
                <a:lnTo>
                  <a:pt x="337" y="870"/>
                </a:lnTo>
                <a:lnTo>
                  <a:pt x="286" y="949"/>
                </a:lnTo>
                <a:lnTo>
                  <a:pt x="238" y="1032"/>
                </a:lnTo>
                <a:lnTo>
                  <a:pt x="194" y="1117"/>
                </a:lnTo>
                <a:lnTo>
                  <a:pt x="155" y="1204"/>
                </a:lnTo>
                <a:lnTo>
                  <a:pt x="119" y="1294"/>
                </a:lnTo>
                <a:lnTo>
                  <a:pt x="89" y="1385"/>
                </a:lnTo>
                <a:lnTo>
                  <a:pt x="62" y="1479"/>
                </a:lnTo>
                <a:lnTo>
                  <a:pt x="40" y="1574"/>
                </a:lnTo>
                <a:lnTo>
                  <a:pt x="22" y="1671"/>
                </a:lnTo>
                <a:lnTo>
                  <a:pt x="10" y="1770"/>
                </a:lnTo>
                <a:lnTo>
                  <a:pt x="2" y="1869"/>
                </a:lnTo>
                <a:lnTo>
                  <a:pt x="0" y="1971"/>
                </a:lnTo>
                <a:lnTo>
                  <a:pt x="2" y="2071"/>
                </a:lnTo>
                <a:lnTo>
                  <a:pt x="10" y="2172"/>
                </a:lnTo>
                <a:lnTo>
                  <a:pt x="22" y="2270"/>
                </a:lnTo>
                <a:lnTo>
                  <a:pt x="40" y="2366"/>
                </a:lnTo>
                <a:lnTo>
                  <a:pt x="62" y="2462"/>
                </a:lnTo>
                <a:lnTo>
                  <a:pt x="89" y="2555"/>
                </a:lnTo>
                <a:lnTo>
                  <a:pt x="119" y="2647"/>
                </a:lnTo>
                <a:lnTo>
                  <a:pt x="155" y="2736"/>
                </a:lnTo>
                <a:lnTo>
                  <a:pt x="194" y="2823"/>
                </a:lnTo>
                <a:lnTo>
                  <a:pt x="238" y="2908"/>
                </a:lnTo>
                <a:lnTo>
                  <a:pt x="286" y="2991"/>
                </a:lnTo>
                <a:lnTo>
                  <a:pt x="337" y="3071"/>
                </a:lnTo>
                <a:lnTo>
                  <a:pt x="392" y="3148"/>
                </a:lnTo>
                <a:lnTo>
                  <a:pt x="451" y="3222"/>
                </a:lnTo>
                <a:lnTo>
                  <a:pt x="513" y="3295"/>
                </a:lnTo>
                <a:lnTo>
                  <a:pt x="579" y="3363"/>
                </a:lnTo>
                <a:lnTo>
                  <a:pt x="647" y="3428"/>
                </a:lnTo>
                <a:lnTo>
                  <a:pt x="718" y="3490"/>
                </a:lnTo>
                <a:lnTo>
                  <a:pt x="793" y="3548"/>
                </a:lnTo>
                <a:lnTo>
                  <a:pt x="870" y="3603"/>
                </a:lnTo>
                <a:lnTo>
                  <a:pt x="949" y="3655"/>
                </a:lnTo>
                <a:lnTo>
                  <a:pt x="1032" y="3703"/>
                </a:lnTo>
                <a:lnTo>
                  <a:pt x="1117" y="3746"/>
                </a:lnTo>
                <a:lnTo>
                  <a:pt x="1204" y="3785"/>
                </a:lnTo>
                <a:lnTo>
                  <a:pt x="1294" y="3821"/>
                </a:lnTo>
                <a:lnTo>
                  <a:pt x="1385" y="3852"/>
                </a:lnTo>
                <a:lnTo>
                  <a:pt x="1479" y="3879"/>
                </a:lnTo>
                <a:lnTo>
                  <a:pt x="1574" y="3900"/>
                </a:lnTo>
                <a:lnTo>
                  <a:pt x="1671" y="3918"/>
                </a:lnTo>
                <a:lnTo>
                  <a:pt x="1769" y="3931"/>
                </a:lnTo>
                <a:lnTo>
                  <a:pt x="1869" y="3938"/>
                </a:lnTo>
                <a:lnTo>
                  <a:pt x="1971" y="3941"/>
                </a:lnTo>
              </a:path>
            </a:pathLst>
          </a:cu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3" name="Freeform 16"/>
          <p:cNvSpPr/>
          <p:nvPr/>
        </p:nvSpPr>
        <p:spPr bwMode="auto">
          <a:xfrm rot="1800000">
            <a:off x="1583362" y="3797165"/>
            <a:ext cx="528447" cy="153589"/>
          </a:xfrm>
          <a:custGeom>
            <a:avLst/>
            <a:gdLst/>
            <a:ahLst/>
            <a:cxnLst>
              <a:cxn ang="0">
                <a:pos x="7" y="27"/>
              </a:cxn>
              <a:cxn ang="0">
                <a:pos x="2" y="77"/>
              </a:cxn>
              <a:cxn ang="0">
                <a:pos x="0" y="127"/>
              </a:cxn>
              <a:cxn ang="0">
                <a:pos x="1" y="176"/>
              </a:cxn>
              <a:cxn ang="0">
                <a:pos x="5" y="225"/>
              </a:cxn>
              <a:cxn ang="0">
                <a:pos x="12" y="272"/>
              </a:cxn>
              <a:cxn ang="0">
                <a:pos x="23" y="318"/>
              </a:cxn>
              <a:cxn ang="0">
                <a:pos x="36" y="364"/>
              </a:cxn>
              <a:cxn ang="0">
                <a:pos x="52" y="409"/>
              </a:cxn>
              <a:cxn ang="0">
                <a:pos x="72" y="451"/>
              </a:cxn>
              <a:cxn ang="0">
                <a:pos x="93" y="494"/>
              </a:cxn>
              <a:cxn ang="0">
                <a:pos x="119" y="535"/>
              </a:cxn>
              <a:cxn ang="0">
                <a:pos x="147" y="576"/>
              </a:cxn>
              <a:cxn ang="0">
                <a:pos x="177" y="615"/>
              </a:cxn>
              <a:cxn ang="0">
                <a:pos x="211" y="655"/>
              </a:cxn>
              <a:cxn ang="0">
                <a:pos x="247" y="691"/>
              </a:cxn>
              <a:cxn ang="0">
                <a:pos x="265" y="697"/>
              </a:cxn>
              <a:cxn ang="0">
                <a:pos x="321" y="732"/>
              </a:cxn>
              <a:cxn ang="0">
                <a:pos x="456" y="821"/>
              </a:cxn>
              <a:cxn ang="0">
                <a:pos x="612" y="903"/>
              </a:cxn>
              <a:cxn ang="0">
                <a:pos x="792" y="975"/>
              </a:cxn>
              <a:cxn ang="0">
                <a:pos x="993" y="1041"/>
              </a:cxn>
              <a:cxn ang="0">
                <a:pos x="1215" y="1099"/>
              </a:cxn>
              <a:cxn ang="0">
                <a:pos x="1457" y="1152"/>
              </a:cxn>
              <a:cxn ang="0">
                <a:pos x="1721" y="1196"/>
              </a:cxn>
              <a:cxn ang="0">
                <a:pos x="2003" y="1236"/>
              </a:cxn>
              <a:cxn ang="0">
                <a:pos x="2305" y="1269"/>
              </a:cxn>
              <a:cxn ang="0">
                <a:pos x="2626" y="1297"/>
              </a:cxn>
              <a:cxn ang="0">
                <a:pos x="2964" y="1319"/>
              </a:cxn>
              <a:cxn ang="0">
                <a:pos x="3320" y="1338"/>
              </a:cxn>
              <a:cxn ang="0">
                <a:pos x="3695" y="1353"/>
              </a:cxn>
              <a:cxn ang="0">
                <a:pos x="4086" y="1363"/>
              </a:cxn>
              <a:cxn ang="0">
                <a:pos x="4494" y="1370"/>
              </a:cxn>
              <a:cxn ang="0">
                <a:pos x="4704" y="652"/>
              </a:cxn>
              <a:cxn ang="0">
                <a:pos x="4604" y="653"/>
              </a:cxn>
              <a:cxn ang="0">
                <a:pos x="4447" y="652"/>
              </a:cxn>
              <a:cxn ang="0">
                <a:pos x="4237" y="649"/>
              </a:cxn>
              <a:cxn ang="0">
                <a:pos x="3982" y="641"/>
              </a:cxn>
              <a:cxn ang="0">
                <a:pos x="3688" y="629"/>
              </a:cxn>
              <a:cxn ang="0">
                <a:pos x="3364" y="612"/>
              </a:cxn>
              <a:cxn ang="0">
                <a:pos x="3017" y="589"/>
              </a:cxn>
              <a:cxn ang="0">
                <a:pos x="2652" y="560"/>
              </a:cxn>
              <a:cxn ang="0">
                <a:pos x="2279" y="523"/>
              </a:cxn>
              <a:cxn ang="0">
                <a:pos x="1904" y="478"/>
              </a:cxn>
              <a:cxn ang="0">
                <a:pos x="1534" y="424"/>
              </a:cxn>
              <a:cxn ang="0">
                <a:pos x="1177" y="361"/>
              </a:cxn>
              <a:cxn ang="0">
                <a:pos x="838" y="288"/>
              </a:cxn>
              <a:cxn ang="0">
                <a:pos x="526" y="203"/>
              </a:cxn>
              <a:cxn ang="0">
                <a:pos x="248" y="108"/>
              </a:cxn>
              <a:cxn ang="0">
                <a:pos x="10" y="0"/>
              </a:cxn>
            </a:cxnLst>
            <a:rect l="0" t="0" r="r" b="b"/>
            <a:pathLst>
              <a:path w="4704" h="1372">
                <a:moveTo>
                  <a:pt x="10" y="0"/>
                </a:moveTo>
                <a:lnTo>
                  <a:pt x="7" y="27"/>
                </a:lnTo>
                <a:lnTo>
                  <a:pt x="4" y="52"/>
                </a:lnTo>
                <a:lnTo>
                  <a:pt x="2" y="77"/>
                </a:lnTo>
                <a:lnTo>
                  <a:pt x="0" y="103"/>
                </a:lnTo>
                <a:lnTo>
                  <a:pt x="0" y="127"/>
                </a:lnTo>
                <a:lnTo>
                  <a:pt x="0" y="152"/>
                </a:lnTo>
                <a:lnTo>
                  <a:pt x="1" y="176"/>
                </a:lnTo>
                <a:lnTo>
                  <a:pt x="2" y="201"/>
                </a:lnTo>
                <a:lnTo>
                  <a:pt x="5" y="225"/>
                </a:lnTo>
                <a:lnTo>
                  <a:pt x="8" y="249"/>
                </a:lnTo>
                <a:lnTo>
                  <a:pt x="12" y="272"/>
                </a:lnTo>
                <a:lnTo>
                  <a:pt x="17" y="296"/>
                </a:lnTo>
                <a:lnTo>
                  <a:pt x="23" y="318"/>
                </a:lnTo>
                <a:lnTo>
                  <a:pt x="29" y="342"/>
                </a:lnTo>
                <a:lnTo>
                  <a:pt x="36" y="364"/>
                </a:lnTo>
                <a:lnTo>
                  <a:pt x="44" y="386"/>
                </a:lnTo>
                <a:lnTo>
                  <a:pt x="52" y="409"/>
                </a:lnTo>
                <a:lnTo>
                  <a:pt x="62" y="430"/>
                </a:lnTo>
                <a:lnTo>
                  <a:pt x="72" y="451"/>
                </a:lnTo>
                <a:lnTo>
                  <a:pt x="82" y="472"/>
                </a:lnTo>
                <a:lnTo>
                  <a:pt x="93" y="494"/>
                </a:lnTo>
                <a:lnTo>
                  <a:pt x="105" y="515"/>
                </a:lnTo>
                <a:lnTo>
                  <a:pt x="119" y="535"/>
                </a:lnTo>
                <a:lnTo>
                  <a:pt x="132" y="556"/>
                </a:lnTo>
                <a:lnTo>
                  <a:pt x="147" y="576"/>
                </a:lnTo>
                <a:lnTo>
                  <a:pt x="161" y="596"/>
                </a:lnTo>
                <a:lnTo>
                  <a:pt x="177" y="615"/>
                </a:lnTo>
                <a:lnTo>
                  <a:pt x="193" y="636"/>
                </a:lnTo>
                <a:lnTo>
                  <a:pt x="211" y="655"/>
                </a:lnTo>
                <a:lnTo>
                  <a:pt x="229" y="674"/>
                </a:lnTo>
                <a:lnTo>
                  <a:pt x="247" y="691"/>
                </a:lnTo>
                <a:lnTo>
                  <a:pt x="267" y="710"/>
                </a:lnTo>
                <a:lnTo>
                  <a:pt x="265" y="697"/>
                </a:lnTo>
                <a:lnTo>
                  <a:pt x="263" y="685"/>
                </a:lnTo>
                <a:lnTo>
                  <a:pt x="321" y="732"/>
                </a:lnTo>
                <a:lnTo>
                  <a:pt x="386" y="777"/>
                </a:lnTo>
                <a:lnTo>
                  <a:pt x="456" y="821"/>
                </a:lnTo>
                <a:lnTo>
                  <a:pt x="532" y="863"/>
                </a:lnTo>
                <a:lnTo>
                  <a:pt x="612" y="903"/>
                </a:lnTo>
                <a:lnTo>
                  <a:pt x="700" y="941"/>
                </a:lnTo>
                <a:lnTo>
                  <a:pt x="792" y="975"/>
                </a:lnTo>
                <a:lnTo>
                  <a:pt x="889" y="1010"/>
                </a:lnTo>
                <a:lnTo>
                  <a:pt x="993" y="1041"/>
                </a:lnTo>
                <a:lnTo>
                  <a:pt x="1102" y="1071"/>
                </a:lnTo>
                <a:lnTo>
                  <a:pt x="1215" y="1099"/>
                </a:lnTo>
                <a:lnTo>
                  <a:pt x="1334" y="1126"/>
                </a:lnTo>
                <a:lnTo>
                  <a:pt x="1457" y="1152"/>
                </a:lnTo>
                <a:lnTo>
                  <a:pt x="1587" y="1174"/>
                </a:lnTo>
                <a:lnTo>
                  <a:pt x="1721" y="1196"/>
                </a:lnTo>
                <a:lnTo>
                  <a:pt x="1859" y="1217"/>
                </a:lnTo>
                <a:lnTo>
                  <a:pt x="2003" y="1236"/>
                </a:lnTo>
                <a:lnTo>
                  <a:pt x="2152" y="1252"/>
                </a:lnTo>
                <a:lnTo>
                  <a:pt x="2305" y="1269"/>
                </a:lnTo>
                <a:lnTo>
                  <a:pt x="2462" y="1284"/>
                </a:lnTo>
                <a:lnTo>
                  <a:pt x="2626" y="1297"/>
                </a:lnTo>
                <a:lnTo>
                  <a:pt x="2792" y="1309"/>
                </a:lnTo>
                <a:lnTo>
                  <a:pt x="2964" y="1319"/>
                </a:lnTo>
                <a:lnTo>
                  <a:pt x="3141" y="1329"/>
                </a:lnTo>
                <a:lnTo>
                  <a:pt x="3320" y="1338"/>
                </a:lnTo>
                <a:lnTo>
                  <a:pt x="3506" y="1346"/>
                </a:lnTo>
                <a:lnTo>
                  <a:pt x="3695" y="1353"/>
                </a:lnTo>
                <a:lnTo>
                  <a:pt x="3888" y="1358"/>
                </a:lnTo>
                <a:lnTo>
                  <a:pt x="4086" y="1363"/>
                </a:lnTo>
                <a:lnTo>
                  <a:pt x="4288" y="1366"/>
                </a:lnTo>
                <a:lnTo>
                  <a:pt x="4494" y="1370"/>
                </a:lnTo>
                <a:lnTo>
                  <a:pt x="4704" y="1372"/>
                </a:lnTo>
                <a:lnTo>
                  <a:pt x="4704" y="652"/>
                </a:lnTo>
                <a:lnTo>
                  <a:pt x="4661" y="653"/>
                </a:lnTo>
                <a:lnTo>
                  <a:pt x="4604" y="653"/>
                </a:lnTo>
                <a:lnTo>
                  <a:pt x="4533" y="653"/>
                </a:lnTo>
                <a:lnTo>
                  <a:pt x="4447" y="652"/>
                </a:lnTo>
                <a:lnTo>
                  <a:pt x="4347" y="651"/>
                </a:lnTo>
                <a:lnTo>
                  <a:pt x="4237" y="649"/>
                </a:lnTo>
                <a:lnTo>
                  <a:pt x="4114" y="646"/>
                </a:lnTo>
                <a:lnTo>
                  <a:pt x="3982" y="641"/>
                </a:lnTo>
                <a:lnTo>
                  <a:pt x="3839" y="636"/>
                </a:lnTo>
                <a:lnTo>
                  <a:pt x="3688" y="629"/>
                </a:lnTo>
                <a:lnTo>
                  <a:pt x="3529" y="621"/>
                </a:lnTo>
                <a:lnTo>
                  <a:pt x="3364" y="612"/>
                </a:lnTo>
                <a:lnTo>
                  <a:pt x="3193" y="601"/>
                </a:lnTo>
                <a:lnTo>
                  <a:pt x="3017" y="589"/>
                </a:lnTo>
                <a:lnTo>
                  <a:pt x="2837" y="575"/>
                </a:lnTo>
                <a:lnTo>
                  <a:pt x="2652" y="560"/>
                </a:lnTo>
                <a:lnTo>
                  <a:pt x="2467" y="542"/>
                </a:lnTo>
                <a:lnTo>
                  <a:pt x="2279" y="523"/>
                </a:lnTo>
                <a:lnTo>
                  <a:pt x="2092" y="501"/>
                </a:lnTo>
                <a:lnTo>
                  <a:pt x="1904" y="478"/>
                </a:lnTo>
                <a:lnTo>
                  <a:pt x="1718" y="452"/>
                </a:lnTo>
                <a:lnTo>
                  <a:pt x="1534" y="424"/>
                </a:lnTo>
                <a:lnTo>
                  <a:pt x="1353" y="394"/>
                </a:lnTo>
                <a:lnTo>
                  <a:pt x="1177" y="361"/>
                </a:lnTo>
                <a:lnTo>
                  <a:pt x="1005" y="326"/>
                </a:lnTo>
                <a:lnTo>
                  <a:pt x="838" y="288"/>
                </a:lnTo>
                <a:lnTo>
                  <a:pt x="678" y="247"/>
                </a:lnTo>
                <a:lnTo>
                  <a:pt x="526" y="203"/>
                </a:lnTo>
                <a:lnTo>
                  <a:pt x="382" y="157"/>
                </a:lnTo>
                <a:lnTo>
                  <a:pt x="248" y="108"/>
                </a:lnTo>
                <a:lnTo>
                  <a:pt x="124" y="56"/>
                </a:lnTo>
                <a:lnTo>
                  <a:pt x="10" y="0"/>
                </a:lnTo>
                <a:close/>
              </a:path>
            </a:pathLst>
          </a:custGeom>
          <a:solidFill>
            <a:schemeClr val="accent1"/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4" name="Freeform 17"/>
          <p:cNvSpPr/>
          <p:nvPr/>
        </p:nvSpPr>
        <p:spPr bwMode="auto">
          <a:xfrm rot="1800000">
            <a:off x="1997269" y="4114754"/>
            <a:ext cx="497210" cy="187430"/>
          </a:xfrm>
          <a:custGeom>
            <a:avLst/>
            <a:gdLst/>
            <a:ahLst/>
            <a:cxnLst>
              <a:cxn ang="0">
                <a:pos x="4418" y="119"/>
              </a:cxn>
              <a:cxn ang="0">
                <a:pos x="4349" y="343"/>
              </a:cxn>
              <a:cxn ang="0">
                <a:pos x="4248" y="546"/>
              </a:cxn>
              <a:cxn ang="0">
                <a:pos x="4114" y="729"/>
              </a:cxn>
              <a:cxn ang="0">
                <a:pos x="3950" y="894"/>
              </a:cxn>
              <a:cxn ang="0">
                <a:pos x="3754" y="1041"/>
              </a:cxn>
              <a:cxn ang="0">
                <a:pos x="3528" y="1171"/>
              </a:cxn>
              <a:cxn ang="0">
                <a:pos x="3273" y="1282"/>
              </a:cxn>
              <a:cxn ang="0">
                <a:pos x="2988" y="1380"/>
              </a:cxn>
              <a:cxn ang="0">
                <a:pos x="2675" y="1461"/>
              </a:cxn>
              <a:cxn ang="0">
                <a:pos x="2336" y="1528"/>
              </a:cxn>
              <a:cxn ang="0">
                <a:pos x="1968" y="1582"/>
              </a:cxn>
              <a:cxn ang="0">
                <a:pos x="1575" y="1622"/>
              </a:cxn>
              <a:cxn ang="0">
                <a:pos x="1156" y="1651"/>
              </a:cxn>
              <a:cxn ang="0">
                <a:pos x="711" y="1668"/>
              </a:cxn>
              <a:cxn ang="0">
                <a:pos x="242" y="1674"/>
              </a:cxn>
              <a:cxn ang="0">
                <a:pos x="0" y="687"/>
              </a:cxn>
              <a:cxn ang="0">
                <a:pos x="414" y="681"/>
              </a:cxn>
              <a:cxn ang="0">
                <a:pos x="814" y="673"/>
              </a:cxn>
              <a:cxn ang="0">
                <a:pos x="1196" y="661"/>
              </a:cxn>
              <a:cxn ang="0">
                <a:pos x="1561" y="644"/>
              </a:cxn>
              <a:cxn ang="0">
                <a:pos x="1910" y="624"/>
              </a:cxn>
              <a:cxn ang="0">
                <a:pos x="2240" y="599"/>
              </a:cxn>
              <a:cxn ang="0">
                <a:pos x="2550" y="567"/>
              </a:cxn>
              <a:cxn ang="0">
                <a:pos x="2843" y="532"/>
              </a:cxn>
              <a:cxn ang="0">
                <a:pos x="3115" y="489"/>
              </a:cxn>
              <a:cxn ang="0">
                <a:pos x="3368" y="441"/>
              </a:cxn>
              <a:cxn ang="0">
                <a:pos x="3600" y="386"/>
              </a:cxn>
              <a:cxn ang="0">
                <a:pos x="3813" y="325"/>
              </a:cxn>
              <a:cxn ang="0">
                <a:pos x="4002" y="256"/>
              </a:cxn>
              <a:cxn ang="0">
                <a:pos x="4170" y="178"/>
              </a:cxn>
              <a:cxn ang="0">
                <a:pos x="4316" y="92"/>
              </a:cxn>
              <a:cxn ang="0">
                <a:pos x="4439" y="0"/>
              </a:cxn>
            </a:cxnLst>
            <a:rect l="0" t="0" r="r" b="b"/>
            <a:pathLst>
              <a:path w="4439" h="1674">
                <a:moveTo>
                  <a:pt x="4439" y="0"/>
                </a:moveTo>
                <a:lnTo>
                  <a:pt x="4418" y="119"/>
                </a:lnTo>
                <a:lnTo>
                  <a:pt x="4388" y="233"/>
                </a:lnTo>
                <a:lnTo>
                  <a:pt x="4349" y="343"/>
                </a:lnTo>
                <a:lnTo>
                  <a:pt x="4303" y="447"/>
                </a:lnTo>
                <a:lnTo>
                  <a:pt x="4248" y="546"/>
                </a:lnTo>
                <a:lnTo>
                  <a:pt x="4186" y="640"/>
                </a:lnTo>
                <a:lnTo>
                  <a:pt x="4114" y="729"/>
                </a:lnTo>
                <a:lnTo>
                  <a:pt x="4036" y="814"/>
                </a:lnTo>
                <a:lnTo>
                  <a:pt x="3950" y="894"/>
                </a:lnTo>
                <a:lnTo>
                  <a:pt x="3856" y="970"/>
                </a:lnTo>
                <a:lnTo>
                  <a:pt x="3754" y="1041"/>
                </a:lnTo>
                <a:lnTo>
                  <a:pt x="3645" y="1108"/>
                </a:lnTo>
                <a:lnTo>
                  <a:pt x="3528" y="1171"/>
                </a:lnTo>
                <a:lnTo>
                  <a:pt x="3404" y="1229"/>
                </a:lnTo>
                <a:lnTo>
                  <a:pt x="3273" y="1282"/>
                </a:lnTo>
                <a:lnTo>
                  <a:pt x="3134" y="1333"/>
                </a:lnTo>
                <a:lnTo>
                  <a:pt x="2988" y="1380"/>
                </a:lnTo>
                <a:lnTo>
                  <a:pt x="2835" y="1422"/>
                </a:lnTo>
                <a:lnTo>
                  <a:pt x="2675" y="1461"/>
                </a:lnTo>
                <a:lnTo>
                  <a:pt x="2509" y="1497"/>
                </a:lnTo>
                <a:lnTo>
                  <a:pt x="2336" y="1528"/>
                </a:lnTo>
                <a:lnTo>
                  <a:pt x="2155" y="1557"/>
                </a:lnTo>
                <a:lnTo>
                  <a:pt x="1968" y="1582"/>
                </a:lnTo>
                <a:lnTo>
                  <a:pt x="1775" y="1604"/>
                </a:lnTo>
                <a:lnTo>
                  <a:pt x="1575" y="1622"/>
                </a:lnTo>
                <a:lnTo>
                  <a:pt x="1368" y="1638"/>
                </a:lnTo>
                <a:lnTo>
                  <a:pt x="1156" y="1651"/>
                </a:lnTo>
                <a:lnTo>
                  <a:pt x="937" y="1660"/>
                </a:lnTo>
                <a:lnTo>
                  <a:pt x="711" y="1668"/>
                </a:lnTo>
                <a:lnTo>
                  <a:pt x="480" y="1671"/>
                </a:lnTo>
                <a:lnTo>
                  <a:pt x="242" y="1674"/>
                </a:lnTo>
                <a:lnTo>
                  <a:pt x="0" y="1672"/>
                </a:lnTo>
                <a:lnTo>
                  <a:pt x="0" y="687"/>
                </a:lnTo>
                <a:lnTo>
                  <a:pt x="208" y="685"/>
                </a:lnTo>
                <a:lnTo>
                  <a:pt x="414" y="681"/>
                </a:lnTo>
                <a:lnTo>
                  <a:pt x="616" y="678"/>
                </a:lnTo>
                <a:lnTo>
                  <a:pt x="814" y="673"/>
                </a:lnTo>
                <a:lnTo>
                  <a:pt x="1007" y="668"/>
                </a:lnTo>
                <a:lnTo>
                  <a:pt x="1196" y="661"/>
                </a:lnTo>
                <a:lnTo>
                  <a:pt x="1382" y="653"/>
                </a:lnTo>
                <a:lnTo>
                  <a:pt x="1561" y="644"/>
                </a:lnTo>
                <a:lnTo>
                  <a:pt x="1738" y="634"/>
                </a:lnTo>
                <a:lnTo>
                  <a:pt x="1910" y="624"/>
                </a:lnTo>
                <a:lnTo>
                  <a:pt x="2076" y="612"/>
                </a:lnTo>
                <a:lnTo>
                  <a:pt x="2240" y="599"/>
                </a:lnTo>
                <a:lnTo>
                  <a:pt x="2397" y="584"/>
                </a:lnTo>
                <a:lnTo>
                  <a:pt x="2550" y="567"/>
                </a:lnTo>
                <a:lnTo>
                  <a:pt x="2699" y="551"/>
                </a:lnTo>
                <a:lnTo>
                  <a:pt x="2843" y="532"/>
                </a:lnTo>
                <a:lnTo>
                  <a:pt x="2981" y="511"/>
                </a:lnTo>
                <a:lnTo>
                  <a:pt x="3115" y="489"/>
                </a:lnTo>
                <a:lnTo>
                  <a:pt x="3245" y="467"/>
                </a:lnTo>
                <a:lnTo>
                  <a:pt x="3368" y="441"/>
                </a:lnTo>
                <a:lnTo>
                  <a:pt x="3487" y="414"/>
                </a:lnTo>
                <a:lnTo>
                  <a:pt x="3600" y="386"/>
                </a:lnTo>
                <a:lnTo>
                  <a:pt x="3709" y="356"/>
                </a:lnTo>
                <a:lnTo>
                  <a:pt x="3813" y="325"/>
                </a:lnTo>
                <a:lnTo>
                  <a:pt x="3910" y="290"/>
                </a:lnTo>
                <a:lnTo>
                  <a:pt x="4002" y="256"/>
                </a:lnTo>
                <a:lnTo>
                  <a:pt x="4090" y="218"/>
                </a:lnTo>
                <a:lnTo>
                  <a:pt x="4170" y="178"/>
                </a:lnTo>
                <a:lnTo>
                  <a:pt x="4246" y="136"/>
                </a:lnTo>
                <a:lnTo>
                  <a:pt x="4316" y="92"/>
                </a:lnTo>
                <a:lnTo>
                  <a:pt x="4381" y="47"/>
                </a:lnTo>
                <a:lnTo>
                  <a:pt x="4439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5" name="Freeform 18"/>
          <p:cNvSpPr/>
          <p:nvPr/>
        </p:nvSpPr>
        <p:spPr bwMode="auto">
          <a:xfrm rot="1800000">
            <a:off x="2038920" y="4060088"/>
            <a:ext cx="528448" cy="156191"/>
          </a:xfrm>
          <a:custGeom>
            <a:avLst/>
            <a:gdLst/>
            <a:ahLst/>
            <a:cxnLst>
              <a:cxn ang="0">
                <a:pos x="4695" y="27"/>
              </a:cxn>
              <a:cxn ang="0">
                <a:pos x="4701" y="77"/>
              </a:cxn>
              <a:cxn ang="0">
                <a:pos x="4702" y="127"/>
              </a:cxn>
              <a:cxn ang="0">
                <a:pos x="4701" y="176"/>
              </a:cxn>
              <a:cxn ang="0">
                <a:pos x="4697" y="225"/>
              </a:cxn>
              <a:cxn ang="0">
                <a:pos x="4690" y="272"/>
              </a:cxn>
              <a:cxn ang="0">
                <a:pos x="4679" y="318"/>
              </a:cxn>
              <a:cxn ang="0">
                <a:pos x="4666" y="364"/>
              </a:cxn>
              <a:cxn ang="0">
                <a:pos x="4650" y="409"/>
              </a:cxn>
              <a:cxn ang="0">
                <a:pos x="4630" y="451"/>
              </a:cxn>
              <a:cxn ang="0">
                <a:pos x="4609" y="494"/>
              </a:cxn>
              <a:cxn ang="0">
                <a:pos x="4583" y="535"/>
              </a:cxn>
              <a:cxn ang="0">
                <a:pos x="4555" y="576"/>
              </a:cxn>
              <a:cxn ang="0">
                <a:pos x="4525" y="615"/>
              </a:cxn>
              <a:cxn ang="0">
                <a:pos x="4491" y="655"/>
              </a:cxn>
              <a:cxn ang="0">
                <a:pos x="4455" y="691"/>
              </a:cxn>
              <a:cxn ang="0">
                <a:pos x="4437" y="697"/>
              </a:cxn>
              <a:cxn ang="0">
                <a:pos x="4381" y="732"/>
              </a:cxn>
              <a:cxn ang="0">
                <a:pos x="4246" y="821"/>
              </a:cxn>
              <a:cxn ang="0">
                <a:pos x="4090" y="903"/>
              </a:cxn>
              <a:cxn ang="0">
                <a:pos x="3910" y="975"/>
              </a:cxn>
              <a:cxn ang="0">
                <a:pos x="3709" y="1041"/>
              </a:cxn>
              <a:cxn ang="0">
                <a:pos x="3487" y="1099"/>
              </a:cxn>
              <a:cxn ang="0">
                <a:pos x="3245" y="1152"/>
              </a:cxn>
              <a:cxn ang="0">
                <a:pos x="2981" y="1196"/>
              </a:cxn>
              <a:cxn ang="0">
                <a:pos x="2699" y="1236"/>
              </a:cxn>
              <a:cxn ang="0">
                <a:pos x="2397" y="1269"/>
              </a:cxn>
              <a:cxn ang="0">
                <a:pos x="2076" y="1297"/>
              </a:cxn>
              <a:cxn ang="0">
                <a:pos x="1738" y="1319"/>
              </a:cxn>
              <a:cxn ang="0">
                <a:pos x="1382" y="1338"/>
              </a:cxn>
              <a:cxn ang="0">
                <a:pos x="1007" y="1353"/>
              </a:cxn>
              <a:cxn ang="0">
                <a:pos x="616" y="1363"/>
              </a:cxn>
              <a:cxn ang="0">
                <a:pos x="208" y="1370"/>
              </a:cxn>
              <a:cxn ang="0">
                <a:pos x="0" y="652"/>
              </a:cxn>
              <a:cxn ang="0">
                <a:pos x="98" y="653"/>
              </a:cxn>
              <a:cxn ang="0">
                <a:pos x="255" y="652"/>
              </a:cxn>
              <a:cxn ang="0">
                <a:pos x="465" y="649"/>
              </a:cxn>
              <a:cxn ang="0">
                <a:pos x="721" y="641"/>
              </a:cxn>
              <a:cxn ang="0">
                <a:pos x="1014" y="629"/>
              </a:cxn>
              <a:cxn ang="0">
                <a:pos x="1338" y="612"/>
              </a:cxn>
              <a:cxn ang="0">
                <a:pos x="1685" y="589"/>
              </a:cxn>
              <a:cxn ang="0">
                <a:pos x="2050" y="560"/>
              </a:cxn>
              <a:cxn ang="0">
                <a:pos x="2423" y="523"/>
              </a:cxn>
              <a:cxn ang="0">
                <a:pos x="2798" y="478"/>
              </a:cxn>
              <a:cxn ang="0">
                <a:pos x="3168" y="424"/>
              </a:cxn>
              <a:cxn ang="0">
                <a:pos x="3525" y="361"/>
              </a:cxn>
              <a:cxn ang="0">
                <a:pos x="3864" y="288"/>
              </a:cxn>
              <a:cxn ang="0">
                <a:pos x="4176" y="203"/>
              </a:cxn>
              <a:cxn ang="0">
                <a:pos x="4454" y="108"/>
              </a:cxn>
              <a:cxn ang="0">
                <a:pos x="4692" y="0"/>
              </a:cxn>
            </a:cxnLst>
            <a:rect l="0" t="0" r="r" b="b"/>
            <a:pathLst>
              <a:path w="4702" h="1372">
                <a:moveTo>
                  <a:pt x="4692" y="0"/>
                </a:moveTo>
                <a:lnTo>
                  <a:pt x="4695" y="27"/>
                </a:lnTo>
                <a:lnTo>
                  <a:pt x="4698" y="52"/>
                </a:lnTo>
                <a:lnTo>
                  <a:pt x="4701" y="77"/>
                </a:lnTo>
                <a:lnTo>
                  <a:pt x="4702" y="103"/>
                </a:lnTo>
                <a:lnTo>
                  <a:pt x="4702" y="127"/>
                </a:lnTo>
                <a:lnTo>
                  <a:pt x="4702" y="152"/>
                </a:lnTo>
                <a:lnTo>
                  <a:pt x="4701" y="176"/>
                </a:lnTo>
                <a:lnTo>
                  <a:pt x="4700" y="201"/>
                </a:lnTo>
                <a:lnTo>
                  <a:pt x="4697" y="225"/>
                </a:lnTo>
                <a:lnTo>
                  <a:pt x="4694" y="249"/>
                </a:lnTo>
                <a:lnTo>
                  <a:pt x="4690" y="272"/>
                </a:lnTo>
                <a:lnTo>
                  <a:pt x="4685" y="296"/>
                </a:lnTo>
                <a:lnTo>
                  <a:pt x="4679" y="318"/>
                </a:lnTo>
                <a:lnTo>
                  <a:pt x="4673" y="342"/>
                </a:lnTo>
                <a:lnTo>
                  <a:pt x="4666" y="364"/>
                </a:lnTo>
                <a:lnTo>
                  <a:pt x="4658" y="386"/>
                </a:lnTo>
                <a:lnTo>
                  <a:pt x="4650" y="409"/>
                </a:lnTo>
                <a:lnTo>
                  <a:pt x="4640" y="430"/>
                </a:lnTo>
                <a:lnTo>
                  <a:pt x="4630" y="451"/>
                </a:lnTo>
                <a:lnTo>
                  <a:pt x="4620" y="472"/>
                </a:lnTo>
                <a:lnTo>
                  <a:pt x="4609" y="494"/>
                </a:lnTo>
                <a:lnTo>
                  <a:pt x="4597" y="515"/>
                </a:lnTo>
                <a:lnTo>
                  <a:pt x="4583" y="535"/>
                </a:lnTo>
                <a:lnTo>
                  <a:pt x="4570" y="556"/>
                </a:lnTo>
                <a:lnTo>
                  <a:pt x="4555" y="576"/>
                </a:lnTo>
                <a:lnTo>
                  <a:pt x="4541" y="596"/>
                </a:lnTo>
                <a:lnTo>
                  <a:pt x="4525" y="615"/>
                </a:lnTo>
                <a:lnTo>
                  <a:pt x="4509" y="636"/>
                </a:lnTo>
                <a:lnTo>
                  <a:pt x="4491" y="655"/>
                </a:lnTo>
                <a:lnTo>
                  <a:pt x="4473" y="674"/>
                </a:lnTo>
                <a:lnTo>
                  <a:pt x="4455" y="691"/>
                </a:lnTo>
                <a:lnTo>
                  <a:pt x="4435" y="710"/>
                </a:lnTo>
                <a:lnTo>
                  <a:pt x="4437" y="697"/>
                </a:lnTo>
                <a:lnTo>
                  <a:pt x="4439" y="685"/>
                </a:lnTo>
                <a:lnTo>
                  <a:pt x="4381" y="732"/>
                </a:lnTo>
                <a:lnTo>
                  <a:pt x="4316" y="777"/>
                </a:lnTo>
                <a:lnTo>
                  <a:pt x="4246" y="821"/>
                </a:lnTo>
                <a:lnTo>
                  <a:pt x="4170" y="863"/>
                </a:lnTo>
                <a:lnTo>
                  <a:pt x="4090" y="903"/>
                </a:lnTo>
                <a:lnTo>
                  <a:pt x="4002" y="941"/>
                </a:lnTo>
                <a:lnTo>
                  <a:pt x="3910" y="975"/>
                </a:lnTo>
                <a:lnTo>
                  <a:pt x="3813" y="1010"/>
                </a:lnTo>
                <a:lnTo>
                  <a:pt x="3709" y="1041"/>
                </a:lnTo>
                <a:lnTo>
                  <a:pt x="3600" y="1071"/>
                </a:lnTo>
                <a:lnTo>
                  <a:pt x="3487" y="1099"/>
                </a:lnTo>
                <a:lnTo>
                  <a:pt x="3368" y="1126"/>
                </a:lnTo>
                <a:lnTo>
                  <a:pt x="3245" y="1152"/>
                </a:lnTo>
                <a:lnTo>
                  <a:pt x="3115" y="1174"/>
                </a:lnTo>
                <a:lnTo>
                  <a:pt x="2981" y="1196"/>
                </a:lnTo>
                <a:lnTo>
                  <a:pt x="2843" y="1217"/>
                </a:lnTo>
                <a:lnTo>
                  <a:pt x="2699" y="1236"/>
                </a:lnTo>
                <a:lnTo>
                  <a:pt x="2550" y="1252"/>
                </a:lnTo>
                <a:lnTo>
                  <a:pt x="2397" y="1269"/>
                </a:lnTo>
                <a:lnTo>
                  <a:pt x="2240" y="1284"/>
                </a:lnTo>
                <a:lnTo>
                  <a:pt x="2076" y="1297"/>
                </a:lnTo>
                <a:lnTo>
                  <a:pt x="1910" y="1309"/>
                </a:lnTo>
                <a:lnTo>
                  <a:pt x="1738" y="1319"/>
                </a:lnTo>
                <a:lnTo>
                  <a:pt x="1561" y="1329"/>
                </a:lnTo>
                <a:lnTo>
                  <a:pt x="1382" y="1338"/>
                </a:lnTo>
                <a:lnTo>
                  <a:pt x="1196" y="1346"/>
                </a:lnTo>
                <a:lnTo>
                  <a:pt x="1007" y="1353"/>
                </a:lnTo>
                <a:lnTo>
                  <a:pt x="814" y="1358"/>
                </a:lnTo>
                <a:lnTo>
                  <a:pt x="616" y="1363"/>
                </a:lnTo>
                <a:lnTo>
                  <a:pt x="414" y="1366"/>
                </a:lnTo>
                <a:lnTo>
                  <a:pt x="208" y="1370"/>
                </a:lnTo>
                <a:lnTo>
                  <a:pt x="0" y="1372"/>
                </a:lnTo>
                <a:lnTo>
                  <a:pt x="0" y="652"/>
                </a:lnTo>
                <a:lnTo>
                  <a:pt x="41" y="653"/>
                </a:lnTo>
                <a:lnTo>
                  <a:pt x="98" y="653"/>
                </a:lnTo>
                <a:lnTo>
                  <a:pt x="169" y="653"/>
                </a:lnTo>
                <a:lnTo>
                  <a:pt x="255" y="652"/>
                </a:lnTo>
                <a:lnTo>
                  <a:pt x="355" y="651"/>
                </a:lnTo>
                <a:lnTo>
                  <a:pt x="465" y="649"/>
                </a:lnTo>
                <a:lnTo>
                  <a:pt x="588" y="646"/>
                </a:lnTo>
                <a:lnTo>
                  <a:pt x="721" y="641"/>
                </a:lnTo>
                <a:lnTo>
                  <a:pt x="863" y="636"/>
                </a:lnTo>
                <a:lnTo>
                  <a:pt x="1014" y="629"/>
                </a:lnTo>
                <a:lnTo>
                  <a:pt x="1173" y="621"/>
                </a:lnTo>
                <a:lnTo>
                  <a:pt x="1338" y="612"/>
                </a:lnTo>
                <a:lnTo>
                  <a:pt x="1509" y="601"/>
                </a:lnTo>
                <a:lnTo>
                  <a:pt x="1685" y="589"/>
                </a:lnTo>
                <a:lnTo>
                  <a:pt x="1865" y="575"/>
                </a:lnTo>
                <a:lnTo>
                  <a:pt x="2050" y="560"/>
                </a:lnTo>
                <a:lnTo>
                  <a:pt x="2235" y="542"/>
                </a:lnTo>
                <a:lnTo>
                  <a:pt x="2423" y="523"/>
                </a:lnTo>
                <a:lnTo>
                  <a:pt x="2610" y="501"/>
                </a:lnTo>
                <a:lnTo>
                  <a:pt x="2798" y="478"/>
                </a:lnTo>
                <a:lnTo>
                  <a:pt x="2984" y="452"/>
                </a:lnTo>
                <a:lnTo>
                  <a:pt x="3168" y="424"/>
                </a:lnTo>
                <a:lnTo>
                  <a:pt x="3349" y="394"/>
                </a:lnTo>
                <a:lnTo>
                  <a:pt x="3525" y="361"/>
                </a:lnTo>
                <a:lnTo>
                  <a:pt x="3697" y="326"/>
                </a:lnTo>
                <a:lnTo>
                  <a:pt x="3864" y="288"/>
                </a:lnTo>
                <a:lnTo>
                  <a:pt x="4024" y="247"/>
                </a:lnTo>
                <a:lnTo>
                  <a:pt x="4176" y="203"/>
                </a:lnTo>
                <a:lnTo>
                  <a:pt x="4320" y="157"/>
                </a:lnTo>
                <a:lnTo>
                  <a:pt x="4454" y="108"/>
                </a:lnTo>
                <a:lnTo>
                  <a:pt x="4578" y="56"/>
                </a:lnTo>
                <a:lnTo>
                  <a:pt x="4692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6" name="Freeform 14"/>
          <p:cNvSpPr/>
          <p:nvPr/>
        </p:nvSpPr>
        <p:spPr bwMode="auto">
          <a:xfrm rot="1800000">
            <a:off x="2234160" y="2969350"/>
            <a:ext cx="265525" cy="531051"/>
          </a:xfrm>
          <a:custGeom>
            <a:avLst/>
            <a:gdLst/>
            <a:ahLst/>
            <a:cxnLst>
              <a:cxn ang="0">
                <a:pos x="2357" y="433"/>
              </a:cxn>
              <a:cxn ang="0">
                <a:pos x="2357" y="0"/>
              </a:cxn>
              <a:cxn ang="0">
                <a:pos x="1998" y="28"/>
              </a:cxn>
              <a:cxn ang="0">
                <a:pos x="1657" y="106"/>
              </a:cxn>
              <a:cxn ang="0">
                <a:pos x="1337" y="234"/>
              </a:cxn>
              <a:cxn ang="0">
                <a:pos x="1041" y="404"/>
              </a:cxn>
              <a:cxn ang="0">
                <a:pos x="774" y="614"/>
              </a:cxn>
              <a:cxn ang="0">
                <a:pos x="540" y="859"/>
              </a:cxn>
              <a:cxn ang="0">
                <a:pos x="342" y="1137"/>
              </a:cxn>
              <a:cxn ang="0">
                <a:pos x="186" y="1441"/>
              </a:cxn>
              <a:cxn ang="0">
                <a:pos x="75" y="1769"/>
              </a:cxn>
              <a:cxn ang="0">
                <a:pos x="13" y="2117"/>
              </a:cxn>
              <a:cxn ang="0">
                <a:pos x="4" y="2477"/>
              </a:cxn>
              <a:cxn ang="0">
                <a:pos x="48" y="2831"/>
              </a:cxn>
              <a:cxn ang="0">
                <a:pos x="143" y="3166"/>
              </a:cxn>
              <a:cxn ang="0">
                <a:pos x="285" y="3477"/>
              </a:cxn>
              <a:cxn ang="0">
                <a:pos x="470" y="3765"/>
              </a:cxn>
              <a:cxn ang="0">
                <a:pos x="692" y="4022"/>
              </a:cxn>
              <a:cxn ang="0">
                <a:pos x="948" y="4244"/>
              </a:cxn>
              <a:cxn ang="0">
                <a:pos x="1235" y="4427"/>
              </a:cxn>
              <a:cxn ang="0">
                <a:pos x="1548" y="4569"/>
              </a:cxn>
              <a:cxn ang="0">
                <a:pos x="1883" y="4664"/>
              </a:cxn>
              <a:cxn ang="0">
                <a:pos x="2235" y="4710"/>
              </a:cxn>
              <a:cxn ang="0">
                <a:pos x="2357" y="4712"/>
              </a:cxn>
              <a:cxn ang="0">
                <a:pos x="2357" y="4281"/>
              </a:cxn>
              <a:cxn ang="0">
                <a:pos x="2064" y="4259"/>
              </a:cxn>
              <a:cxn ang="0">
                <a:pos x="1785" y="4194"/>
              </a:cxn>
              <a:cxn ang="0">
                <a:pos x="1523" y="4091"/>
              </a:cxn>
              <a:cxn ang="0">
                <a:pos x="1282" y="3951"/>
              </a:cxn>
              <a:cxn ang="0">
                <a:pos x="1064" y="3780"/>
              </a:cxn>
              <a:cxn ang="0">
                <a:pos x="872" y="3579"/>
              </a:cxn>
              <a:cxn ang="0">
                <a:pos x="711" y="3353"/>
              </a:cxn>
              <a:cxn ang="0">
                <a:pos x="584" y="3104"/>
              </a:cxn>
              <a:cxn ang="0">
                <a:pos x="493" y="2836"/>
              </a:cxn>
              <a:cxn ang="0">
                <a:pos x="442" y="2552"/>
              </a:cxn>
              <a:cxn ang="0">
                <a:pos x="435" y="2257"/>
              </a:cxn>
              <a:cxn ang="0">
                <a:pos x="471" y="1969"/>
              </a:cxn>
              <a:cxn ang="0">
                <a:pos x="549" y="1696"/>
              </a:cxn>
              <a:cxn ang="0">
                <a:pos x="665" y="1441"/>
              </a:cxn>
              <a:cxn ang="0">
                <a:pos x="815" y="1206"/>
              </a:cxn>
              <a:cxn ang="0">
                <a:pos x="997" y="997"/>
              </a:cxn>
              <a:cxn ang="0">
                <a:pos x="1206" y="815"/>
              </a:cxn>
              <a:cxn ang="0">
                <a:pos x="1440" y="665"/>
              </a:cxn>
              <a:cxn ang="0">
                <a:pos x="1695" y="549"/>
              </a:cxn>
              <a:cxn ang="0">
                <a:pos x="1969" y="472"/>
              </a:cxn>
              <a:cxn ang="0">
                <a:pos x="2257" y="435"/>
              </a:cxn>
            </a:cxnLst>
            <a:rect l="0" t="0" r="r" b="b"/>
            <a:pathLst>
              <a:path w="2357" h="4712">
                <a:moveTo>
                  <a:pt x="2357" y="433"/>
                </a:moveTo>
                <a:lnTo>
                  <a:pt x="2357" y="433"/>
                </a:lnTo>
                <a:lnTo>
                  <a:pt x="2357" y="433"/>
                </a:lnTo>
                <a:lnTo>
                  <a:pt x="2357" y="0"/>
                </a:lnTo>
                <a:lnTo>
                  <a:pt x="2357" y="0"/>
                </a:lnTo>
                <a:lnTo>
                  <a:pt x="2357" y="0"/>
                </a:lnTo>
                <a:lnTo>
                  <a:pt x="2235" y="4"/>
                </a:lnTo>
                <a:lnTo>
                  <a:pt x="2115" y="13"/>
                </a:lnTo>
                <a:lnTo>
                  <a:pt x="1998" y="28"/>
                </a:lnTo>
                <a:lnTo>
                  <a:pt x="1883" y="48"/>
                </a:lnTo>
                <a:lnTo>
                  <a:pt x="1769" y="75"/>
                </a:lnTo>
                <a:lnTo>
                  <a:pt x="1657" y="106"/>
                </a:lnTo>
                <a:lnTo>
                  <a:pt x="1548" y="144"/>
                </a:lnTo>
                <a:lnTo>
                  <a:pt x="1440" y="186"/>
                </a:lnTo>
                <a:lnTo>
                  <a:pt x="1337" y="234"/>
                </a:lnTo>
                <a:lnTo>
                  <a:pt x="1235" y="285"/>
                </a:lnTo>
                <a:lnTo>
                  <a:pt x="1137" y="342"/>
                </a:lnTo>
                <a:lnTo>
                  <a:pt x="1041" y="404"/>
                </a:lnTo>
                <a:lnTo>
                  <a:pt x="948" y="470"/>
                </a:lnTo>
                <a:lnTo>
                  <a:pt x="860" y="540"/>
                </a:lnTo>
                <a:lnTo>
                  <a:pt x="774" y="614"/>
                </a:lnTo>
                <a:lnTo>
                  <a:pt x="692" y="692"/>
                </a:lnTo>
                <a:lnTo>
                  <a:pt x="614" y="773"/>
                </a:lnTo>
                <a:lnTo>
                  <a:pt x="540" y="859"/>
                </a:lnTo>
                <a:lnTo>
                  <a:pt x="470" y="949"/>
                </a:lnTo>
                <a:lnTo>
                  <a:pt x="404" y="1040"/>
                </a:lnTo>
                <a:lnTo>
                  <a:pt x="342" y="1137"/>
                </a:lnTo>
                <a:lnTo>
                  <a:pt x="285" y="1235"/>
                </a:lnTo>
                <a:lnTo>
                  <a:pt x="233" y="1337"/>
                </a:lnTo>
                <a:lnTo>
                  <a:pt x="186" y="1441"/>
                </a:lnTo>
                <a:lnTo>
                  <a:pt x="143" y="1548"/>
                </a:lnTo>
                <a:lnTo>
                  <a:pt x="107" y="1657"/>
                </a:lnTo>
                <a:lnTo>
                  <a:pt x="75" y="1769"/>
                </a:lnTo>
                <a:lnTo>
                  <a:pt x="48" y="1883"/>
                </a:lnTo>
                <a:lnTo>
                  <a:pt x="27" y="1998"/>
                </a:lnTo>
                <a:lnTo>
                  <a:pt x="13" y="2117"/>
                </a:lnTo>
                <a:lnTo>
                  <a:pt x="4" y="2236"/>
                </a:lnTo>
                <a:lnTo>
                  <a:pt x="0" y="2357"/>
                </a:lnTo>
                <a:lnTo>
                  <a:pt x="4" y="2477"/>
                </a:lnTo>
                <a:lnTo>
                  <a:pt x="13" y="2597"/>
                </a:lnTo>
                <a:lnTo>
                  <a:pt x="27" y="2714"/>
                </a:lnTo>
                <a:lnTo>
                  <a:pt x="48" y="2831"/>
                </a:lnTo>
                <a:lnTo>
                  <a:pt x="75" y="2944"/>
                </a:lnTo>
                <a:lnTo>
                  <a:pt x="107" y="3056"/>
                </a:lnTo>
                <a:lnTo>
                  <a:pt x="143" y="3166"/>
                </a:lnTo>
                <a:lnTo>
                  <a:pt x="186" y="3272"/>
                </a:lnTo>
                <a:lnTo>
                  <a:pt x="233" y="3377"/>
                </a:lnTo>
                <a:lnTo>
                  <a:pt x="285" y="3477"/>
                </a:lnTo>
                <a:lnTo>
                  <a:pt x="342" y="3577"/>
                </a:lnTo>
                <a:lnTo>
                  <a:pt x="404" y="3672"/>
                </a:lnTo>
                <a:lnTo>
                  <a:pt x="470" y="3765"/>
                </a:lnTo>
                <a:lnTo>
                  <a:pt x="540" y="3854"/>
                </a:lnTo>
                <a:lnTo>
                  <a:pt x="614" y="3939"/>
                </a:lnTo>
                <a:lnTo>
                  <a:pt x="692" y="4022"/>
                </a:lnTo>
                <a:lnTo>
                  <a:pt x="774" y="4099"/>
                </a:lnTo>
                <a:lnTo>
                  <a:pt x="860" y="4174"/>
                </a:lnTo>
                <a:lnTo>
                  <a:pt x="948" y="4244"/>
                </a:lnTo>
                <a:lnTo>
                  <a:pt x="1041" y="4309"/>
                </a:lnTo>
                <a:lnTo>
                  <a:pt x="1137" y="4370"/>
                </a:lnTo>
                <a:lnTo>
                  <a:pt x="1235" y="4427"/>
                </a:lnTo>
                <a:lnTo>
                  <a:pt x="1337" y="4480"/>
                </a:lnTo>
                <a:lnTo>
                  <a:pt x="1440" y="4527"/>
                </a:lnTo>
                <a:lnTo>
                  <a:pt x="1548" y="4569"/>
                </a:lnTo>
                <a:lnTo>
                  <a:pt x="1657" y="4606"/>
                </a:lnTo>
                <a:lnTo>
                  <a:pt x="1769" y="4638"/>
                </a:lnTo>
                <a:lnTo>
                  <a:pt x="1883" y="4664"/>
                </a:lnTo>
                <a:lnTo>
                  <a:pt x="1998" y="4685"/>
                </a:lnTo>
                <a:lnTo>
                  <a:pt x="2115" y="4700"/>
                </a:lnTo>
                <a:lnTo>
                  <a:pt x="2235" y="4710"/>
                </a:lnTo>
                <a:lnTo>
                  <a:pt x="2357" y="4712"/>
                </a:lnTo>
                <a:lnTo>
                  <a:pt x="2357" y="4712"/>
                </a:lnTo>
                <a:lnTo>
                  <a:pt x="2357" y="4712"/>
                </a:lnTo>
                <a:lnTo>
                  <a:pt x="2357" y="4281"/>
                </a:lnTo>
                <a:lnTo>
                  <a:pt x="2357" y="4281"/>
                </a:lnTo>
                <a:lnTo>
                  <a:pt x="2357" y="4281"/>
                </a:lnTo>
                <a:lnTo>
                  <a:pt x="2257" y="4279"/>
                </a:lnTo>
                <a:lnTo>
                  <a:pt x="2160" y="4271"/>
                </a:lnTo>
                <a:lnTo>
                  <a:pt x="2064" y="4259"/>
                </a:lnTo>
                <a:lnTo>
                  <a:pt x="1969" y="4242"/>
                </a:lnTo>
                <a:lnTo>
                  <a:pt x="1876" y="4221"/>
                </a:lnTo>
                <a:lnTo>
                  <a:pt x="1785" y="4194"/>
                </a:lnTo>
                <a:lnTo>
                  <a:pt x="1695" y="4164"/>
                </a:lnTo>
                <a:lnTo>
                  <a:pt x="1608" y="4129"/>
                </a:lnTo>
                <a:lnTo>
                  <a:pt x="1523" y="4091"/>
                </a:lnTo>
                <a:lnTo>
                  <a:pt x="1440" y="4048"/>
                </a:lnTo>
                <a:lnTo>
                  <a:pt x="1360" y="4002"/>
                </a:lnTo>
                <a:lnTo>
                  <a:pt x="1282" y="3951"/>
                </a:lnTo>
                <a:lnTo>
                  <a:pt x="1206" y="3898"/>
                </a:lnTo>
                <a:lnTo>
                  <a:pt x="1133" y="3841"/>
                </a:lnTo>
                <a:lnTo>
                  <a:pt x="1064" y="3780"/>
                </a:lnTo>
                <a:lnTo>
                  <a:pt x="997" y="3717"/>
                </a:lnTo>
                <a:lnTo>
                  <a:pt x="933" y="3650"/>
                </a:lnTo>
                <a:lnTo>
                  <a:pt x="872" y="3579"/>
                </a:lnTo>
                <a:lnTo>
                  <a:pt x="815" y="3507"/>
                </a:lnTo>
                <a:lnTo>
                  <a:pt x="761" y="3432"/>
                </a:lnTo>
                <a:lnTo>
                  <a:pt x="711" y="3353"/>
                </a:lnTo>
                <a:lnTo>
                  <a:pt x="665" y="3273"/>
                </a:lnTo>
                <a:lnTo>
                  <a:pt x="623" y="3189"/>
                </a:lnTo>
                <a:lnTo>
                  <a:pt x="584" y="3104"/>
                </a:lnTo>
                <a:lnTo>
                  <a:pt x="549" y="3017"/>
                </a:lnTo>
                <a:lnTo>
                  <a:pt x="519" y="2928"/>
                </a:lnTo>
                <a:lnTo>
                  <a:pt x="493" y="2836"/>
                </a:lnTo>
                <a:lnTo>
                  <a:pt x="471" y="2743"/>
                </a:lnTo>
                <a:lnTo>
                  <a:pt x="454" y="2648"/>
                </a:lnTo>
                <a:lnTo>
                  <a:pt x="442" y="2552"/>
                </a:lnTo>
                <a:lnTo>
                  <a:pt x="435" y="2455"/>
                </a:lnTo>
                <a:lnTo>
                  <a:pt x="432" y="2357"/>
                </a:lnTo>
                <a:lnTo>
                  <a:pt x="435" y="2257"/>
                </a:lnTo>
                <a:lnTo>
                  <a:pt x="442" y="2160"/>
                </a:lnTo>
                <a:lnTo>
                  <a:pt x="454" y="2064"/>
                </a:lnTo>
                <a:lnTo>
                  <a:pt x="471" y="1969"/>
                </a:lnTo>
                <a:lnTo>
                  <a:pt x="493" y="1876"/>
                </a:lnTo>
                <a:lnTo>
                  <a:pt x="519" y="1786"/>
                </a:lnTo>
                <a:lnTo>
                  <a:pt x="549" y="1696"/>
                </a:lnTo>
                <a:lnTo>
                  <a:pt x="584" y="1609"/>
                </a:lnTo>
                <a:lnTo>
                  <a:pt x="623" y="1523"/>
                </a:lnTo>
                <a:lnTo>
                  <a:pt x="665" y="1441"/>
                </a:lnTo>
                <a:lnTo>
                  <a:pt x="711" y="1360"/>
                </a:lnTo>
                <a:lnTo>
                  <a:pt x="761" y="1282"/>
                </a:lnTo>
                <a:lnTo>
                  <a:pt x="815" y="1206"/>
                </a:lnTo>
                <a:lnTo>
                  <a:pt x="872" y="1133"/>
                </a:lnTo>
                <a:lnTo>
                  <a:pt x="933" y="1064"/>
                </a:lnTo>
                <a:lnTo>
                  <a:pt x="997" y="997"/>
                </a:lnTo>
                <a:lnTo>
                  <a:pt x="1064" y="933"/>
                </a:lnTo>
                <a:lnTo>
                  <a:pt x="1133" y="873"/>
                </a:lnTo>
                <a:lnTo>
                  <a:pt x="1206" y="815"/>
                </a:lnTo>
                <a:lnTo>
                  <a:pt x="1282" y="761"/>
                </a:lnTo>
                <a:lnTo>
                  <a:pt x="1360" y="711"/>
                </a:lnTo>
                <a:lnTo>
                  <a:pt x="1440" y="665"/>
                </a:lnTo>
                <a:lnTo>
                  <a:pt x="1523" y="623"/>
                </a:lnTo>
                <a:lnTo>
                  <a:pt x="1608" y="583"/>
                </a:lnTo>
                <a:lnTo>
                  <a:pt x="1695" y="549"/>
                </a:lnTo>
                <a:lnTo>
                  <a:pt x="1785" y="519"/>
                </a:lnTo>
                <a:lnTo>
                  <a:pt x="1876" y="493"/>
                </a:lnTo>
                <a:lnTo>
                  <a:pt x="1969" y="472"/>
                </a:lnTo>
                <a:lnTo>
                  <a:pt x="2064" y="454"/>
                </a:lnTo>
                <a:lnTo>
                  <a:pt x="2160" y="442"/>
                </a:lnTo>
                <a:lnTo>
                  <a:pt x="2257" y="435"/>
                </a:lnTo>
                <a:lnTo>
                  <a:pt x="2357" y="433"/>
                </a:lnTo>
                <a:close/>
              </a:path>
            </a:pathLst>
          </a:custGeom>
          <a:solidFill>
            <a:schemeClr val="accent1"/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7" name="Freeform 15"/>
          <p:cNvSpPr/>
          <p:nvPr/>
        </p:nvSpPr>
        <p:spPr bwMode="auto">
          <a:xfrm rot="1800000">
            <a:off x="2463240" y="3102114"/>
            <a:ext cx="265525" cy="531051"/>
          </a:xfrm>
          <a:custGeom>
            <a:avLst/>
            <a:gdLst/>
            <a:ahLst/>
            <a:cxnLst>
              <a:cxn ang="0">
                <a:pos x="0" y="433"/>
              </a:cxn>
              <a:cxn ang="0">
                <a:pos x="0" y="0"/>
              </a:cxn>
              <a:cxn ang="0">
                <a:pos x="357" y="28"/>
              </a:cxn>
              <a:cxn ang="0">
                <a:pos x="698" y="106"/>
              </a:cxn>
              <a:cxn ang="0">
                <a:pos x="1018" y="234"/>
              </a:cxn>
              <a:cxn ang="0">
                <a:pos x="1314" y="404"/>
              </a:cxn>
              <a:cxn ang="0">
                <a:pos x="1581" y="614"/>
              </a:cxn>
              <a:cxn ang="0">
                <a:pos x="1816" y="859"/>
              </a:cxn>
              <a:cxn ang="0">
                <a:pos x="2013" y="1137"/>
              </a:cxn>
              <a:cxn ang="0">
                <a:pos x="2169" y="1441"/>
              </a:cxn>
              <a:cxn ang="0">
                <a:pos x="2281" y="1769"/>
              </a:cxn>
              <a:cxn ang="0">
                <a:pos x="2342" y="2117"/>
              </a:cxn>
              <a:cxn ang="0">
                <a:pos x="2351" y="2477"/>
              </a:cxn>
              <a:cxn ang="0">
                <a:pos x="2307" y="2831"/>
              </a:cxn>
              <a:cxn ang="0">
                <a:pos x="2212" y="3166"/>
              </a:cxn>
              <a:cxn ang="0">
                <a:pos x="2070" y="3477"/>
              </a:cxn>
              <a:cxn ang="0">
                <a:pos x="1885" y="3765"/>
              </a:cxn>
              <a:cxn ang="0">
                <a:pos x="1663" y="4022"/>
              </a:cxn>
              <a:cxn ang="0">
                <a:pos x="1407" y="4244"/>
              </a:cxn>
              <a:cxn ang="0">
                <a:pos x="1120" y="4427"/>
              </a:cxn>
              <a:cxn ang="0">
                <a:pos x="807" y="4569"/>
              </a:cxn>
              <a:cxn ang="0">
                <a:pos x="473" y="4664"/>
              </a:cxn>
              <a:cxn ang="0">
                <a:pos x="120" y="4710"/>
              </a:cxn>
              <a:cxn ang="0">
                <a:pos x="0" y="4712"/>
              </a:cxn>
              <a:cxn ang="0">
                <a:pos x="0" y="4281"/>
              </a:cxn>
              <a:cxn ang="0">
                <a:pos x="291" y="4259"/>
              </a:cxn>
              <a:cxn ang="0">
                <a:pos x="570" y="4194"/>
              </a:cxn>
              <a:cxn ang="0">
                <a:pos x="832" y="4091"/>
              </a:cxn>
              <a:cxn ang="0">
                <a:pos x="1073" y="3951"/>
              </a:cxn>
              <a:cxn ang="0">
                <a:pos x="1292" y="3780"/>
              </a:cxn>
              <a:cxn ang="0">
                <a:pos x="1483" y="3579"/>
              </a:cxn>
              <a:cxn ang="0">
                <a:pos x="1644" y="3353"/>
              </a:cxn>
              <a:cxn ang="0">
                <a:pos x="1771" y="3104"/>
              </a:cxn>
              <a:cxn ang="0">
                <a:pos x="1862" y="2836"/>
              </a:cxn>
              <a:cxn ang="0">
                <a:pos x="1913" y="2552"/>
              </a:cxn>
              <a:cxn ang="0">
                <a:pos x="1921" y="2257"/>
              </a:cxn>
              <a:cxn ang="0">
                <a:pos x="1884" y="1969"/>
              </a:cxn>
              <a:cxn ang="0">
                <a:pos x="1806" y="1696"/>
              </a:cxn>
              <a:cxn ang="0">
                <a:pos x="1690" y="1441"/>
              </a:cxn>
              <a:cxn ang="0">
                <a:pos x="1540" y="1206"/>
              </a:cxn>
              <a:cxn ang="0">
                <a:pos x="1358" y="997"/>
              </a:cxn>
              <a:cxn ang="0">
                <a:pos x="1149" y="815"/>
              </a:cxn>
              <a:cxn ang="0">
                <a:pos x="915" y="665"/>
              </a:cxn>
              <a:cxn ang="0">
                <a:pos x="660" y="549"/>
              </a:cxn>
              <a:cxn ang="0">
                <a:pos x="386" y="472"/>
              </a:cxn>
              <a:cxn ang="0">
                <a:pos x="98" y="435"/>
              </a:cxn>
            </a:cxnLst>
            <a:rect l="0" t="0" r="r" b="b"/>
            <a:pathLst>
              <a:path w="2355" h="4712">
                <a:moveTo>
                  <a:pt x="0" y="433"/>
                </a:moveTo>
                <a:lnTo>
                  <a:pt x="0" y="433"/>
                </a:lnTo>
                <a:lnTo>
                  <a:pt x="0" y="4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20" y="4"/>
                </a:lnTo>
                <a:lnTo>
                  <a:pt x="240" y="13"/>
                </a:lnTo>
                <a:lnTo>
                  <a:pt x="357" y="28"/>
                </a:lnTo>
                <a:lnTo>
                  <a:pt x="473" y="48"/>
                </a:lnTo>
                <a:lnTo>
                  <a:pt x="587" y="75"/>
                </a:lnTo>
                <a:lnTo>
                  <a:pt x="698" y="106"/>
                </a:lnTo>
                <a:lnTo>
                  <a:pt x="807" y="144"/>
                </a:lnTo>
                <a:lnTo>
                  <a:pt x="915" y="186"/>
                </a:lnTo>
                <a:lnTo>
                  <a:pt x="1018" y="234"/>
                </a:lnTo>
                <a:lnTo>
                  <a:pt x="1120" y="285"/>
                </a:lnTo>
                <a:lnTo>
                  <a:pt x="1220" y="342"/>
                </a:lnTo>
                <a:lnTo>
                  <a:pt x="1314" y="404"/>
                </a:lnTo>
                <a:lnTo>
                  <a:pt x="1407" y="470"/>
                </a:lnTo>
                <a:lnTo>
                  <a:pt x="1497" y="540"/>
                </a:lnTo>
                <a:lnTo>
                  <a:pt x="1581" y="614"/>
                </a:lnTo>
                <a:lnTo>
                  <a:pt x="1663" y="692"/>
                </a:lnTo>
                <a:lnTo>
                  <a:pt x="1741" y="773"/>
                </a:lnTo>
                <a:lnTo>
                  <a:pt x="1816" y="859"/>
                </a:lnTo>
                <a:lnTo>
                  <a:pt x="1885" y="949"/>
                </a:lnTo>
                <a:lnTo>
                  <a:pt x="1951" y="1040"/>
                </a:lnTo>
                <a:lnTo>
                  <a:pt x="2013" y="1137"/>
                </a:lnTo>
                <a:lnTo>
                  <a:pt x="2070" y="1235"/>
                </a:lnTo>
                <a:lnTo>
                  <a:pt x="2122" y="1337"/>
                </a:lnTo>
                <a:lnTo>
                  <a:pt x="2169" y="1441"/>
                </a:lnTo>
                <a:lnTo>
                  <a:pt x="2212" y="1548"/>
                </a:lnTo>
                <a:lnTo>
                  <a:pt x="2248" y="1657"/>
                </a:lnTo>
                <a:lnTo>
                  <a:pt x="2281" y="1769"/>
                </a:lnTo>
                <a:lnTo>
                  <a:pt x="2307" y="1883"/>
                </a:lnTo>
                <a:lnTo>
                  <a:pt x="2328" y="1998"/>
                </a:lnTo>
                <a:lnTo>
                  <a:pt x="2342" y="2117"/>
                </a:lnTo>
                <a:lnTo>
                  <a:pt x="2351" y="2236"/>
                </a:lnTo>
                <a:lnTo>
                  <a:pt x="2355" y="2357"/>
                </a:lnTo>
                <a:lnTo>
                  <a:pt x="2351" y="2477"/>
                </a:lnTo>
                <a:lnTo>
                  <a:pt x="2342" y="2597"/>
                </a:lnTo>
                <a:lnTo>
                  <a:pt x="2328" y="2714"/>
                </a:lnTo>
                <a:lnTo>
                  <a:pt x="2307" y="2831"/>
                </a:lnTo>
                <a:lnTo>
                  <a:pt x="2281" y="2944"/>
                </a:lnTo>
                <a:lnTo>
                  <a:pt x="2248" y="3056"/>
                </a:lnTo>
                <a:lnTo>
                  <a:pt x="2212" y="3166"/>
                </a:lnTo>
                <a:lnTo>
                  <a:pt x="2169" y="3272"/>
                </a:lnTo>
                <a:lnTo>
                  <a:pt x="2122" y="3377"/>
                </a:lnTo>
                <a:lnTo>
                  <a:pt x="2070" y="3477"/>
                </a:lnTo>
                <a:lnTo>
                  <a:pt x="2013" y="3577"/>
                </a:lnTo>
                <a:lnTo>
                  <a:pt x="1951" y="3672"/>
                </a:lnTo>
                <a:lnTo>
                  <a:pt x="1885" y="3765"/>
                </a:lnTo>
                <a:lnTo>
                  <a:pt x="1816" y="3854"/>
                </a:lnTo>
                <a:lnTo>
                  <a:pt x="1741" y="3939"/>
                </a:lnTo>
                <a:lnTo>
                  <a:pt x="1663" y="4022"/>
                </a:lnTo>
                <a:lnTo>
                  <a:pt x="1581" y="4099"/>
                </a:lnTo>
                <a:lnTo>
                  <a:pt x="1497" y="4174"/>
                </a:lnTo>
                <a:lnTo>
                  <a:pt x="1407" y="4244"/>
                </a:lnTo>
                <a:lnTo>
                  <a:pt x="1314" y="4309"/>
                </a:lnTo>
                <a:lnTo>
                  <a:pt x="1220" y="4370"/>
                </a:lnTo>
                <a:lnTo>
                  <a:pt x="1120" y="4427"/>
                </a:lnTo>
                <a:lnTo>
                  <a:pt x="1018" y="4480"/>
                </a:lnTo>
                <a:lnTo>
                  <a:pt x="915" y="4527"/>
                </a:lnTo>
                <a:lnTo>
                  <a:pt x="807" y="4569"/>
                </a:lnTo>
                <a:lnTo>
                  <a:pt x="698" y="4606"/>
                </a:lnTo>
                <a:lnTo>
                  <a:pt x="587" y="4638"/>
                </a:lnTo>
                <a:lnTo>
                  <a:pt x="473" y="4664"/>
                </a:lnTo>
                <a:lnTo>
                  <a:pt x="357" y="4685"/>
                </a:lnTo>
                <a:lnTo>
                  <a:pt x="240" y="4700"/>
                </a:lnTo>
                <a:lnTo>
                  <a:pt x="120" y="4710"/>
                </a:lnTo>
                <a:lnTo>
                  <a:pt x="0" y="4712"/>
                </a:lnTo>
                <a:lnTo>
                  <a:pt x="0" y="4712"/>
                </a:lnTo>
                <a:lnTo>
                  <a:pt x="0" y="4712"/>
                </a:lnTo>
                <a:lnTo>
                  <a:pt x="0" y="4281"/>
                </a:lnTo>
                <a:lnTo>
                  <a:pt x="0" y="4281"/>
                </a:lnTo>
                <a:lnTo>
                  <a:pt x="0" y="4281"/>
                </a:lnTo>
                <a:lnTo>
                  <a:pt x="98" y="4279"/>
                </a:lnTo>
                <a:lnTo>
                  <a:pt x="195" y="4271"/>
                </a:lnTo>
                <a:lnTo>
                  <a:pt x="291" y="4259"/>
                </a:lnTo>
                <a:lnTo>
                  <a:pt x="386" y="4242"/>
                </a:lnTo>
                <a:lnTo>
                  <a:pt x="479" y="4221"/>
                </a:lnTo>
                <a:lnTo>
                  <a:pt x="570" y="4194"/>
                </a:lnTo>
                <a:lnTo>
                  <a:pt x="660" y="4164"/>
                </a:lnTo>
                <a:lnTo>
                  <a:pt x="747" y="4129"/>
                </a:lnTo>
                <a:lnTo>
                  <a:pt x="832" y="4091"/>
                </a:lnTo>
                <a:lnTo>
                  <a:pt x="915" y="4048"/>
                </a:lnTo>
                <a:lnTo>
                  <a:pt x="996" y="4002"/>
                </a:lnTo>
                <a:lnTo>
                  <a:pt x="1073" y="3951"/>
                </a:lnTo>
                <a:lnTo>
                  <a:pt x="1149" y="3898"/>
                </a:lnTo>
                <a:lnTo>
                  <a:pt x="1222" y="3841"/>
                </a:lnTo>
                <a:lnTo>
                  <a:pt x="1292" y="3780"/>
                </a:lnTo>
                <a:lnTo>
                  <a:pt x="1358" y="3717"/>
                </a:lnTo>
                <a:lnTo>
                  <a:pt x="1423" y="3650"/>
                </a:lnTo>
                <a:lnTo>
                  <a:pt x="1483" y="3579"/>
                </a:lnTo>
                <a:lnTo>
                  <a:pt x="1540" y="3507"/>
                </a:lnTo>
                <a:lnTo>
                  <a:pt x="1594" y="3432"/>
                </a:lnTo>
                <a:lnTo>
                  <a:pt x="1644" y="3353"/>
                </a:lnTo>
                <a:lnTo>
                  <a:pt x="1690" y="3273"/>
                </a:lnTo>
                <a:lnTo>
                  <a:pt x="1733" y="3189"/>
                </a:lnTo>
                <a:lnTo>
                  <a:pt x="1771" y="3104"/>
                </a:lnTo>
                <a:lnTo>
                  <a:pt x="1806" y="3017"/>
                </a:lnTo>
                <a:lnTo>
                  <a:pt x="1836" y="2928"/>
                </a:lnTo>
                <a:lnTo>
                  <a:pt x="1862" y="2836"/>
                </a:lnTo>
                <a:lnTo>
                  <a:pt x="1884" y="2743"/>
                </a:lnTo>
                <a:lnTo>
                  <a:pt x="1901" y="2648"/>
                </a:lnTo>
                <a:lnTo>
                  <a:pt x="1913" y="2552"/>
                </a:lnTo>
                <a:lnTo>
                  <a:pt x="1921" y="2455"/>
                </a:lnTo>
                <a:lnTo>
                  <a:pt x="1923" y="2357"/>
                </a:lnTo>
                <a:lnTo>
                  <a:pt x="1921" y="2257"/>
                </a:lnTo>
                <a:lnTo>
                  <a:pt x="1913" y="2160"/>
                </a:lnTo>
                <a:lnTo>
                  <a:pt x="1901" y="2064"/>
                </a:lnTo>
                <a:lnTo>
                  <a:pt x="1884" y="1969"/>
                </a:lnTo>
                <a:lnTo>
                  <a:pt x="1862" y="1876"/>
                </a:lnTo>
                <a:lnTo>
                  <a:pt x="1836" y="1786"/>
                </a:lnTo>
                <a:lnTo>
                  <a:pt x="1806" y="1696"/>
                </a:lnTo>
                <a:lnTo>
                  <a:pt x="1771" y="1609"/>
                </a:lnTo>
                <a:lnTo>
                  <a:pt x="1733" y="1523"/>
                </a:lnTo>
                <a:lnTo>
                  <a:pt x="1690" y="1441"/>
                </a:lnTo>
                <a:lnTo>
                  <a:pt x="1644" y="1360"/>
                </a:lnTo>
                <a:lnTo>
                  <a:pt x="1594" y="1282"/>
                </a:lnTo>
                <a:lnTo>
                  <a:pt x="1540" y="1206"/>
                </a:lnTo>
                <a:lnTo>
                  <a:pt x="1483" y="1133"/>
                </a:lnTo>
                <a:lnTo>
                  <a:pt x="1423" y="1064"/>
                </a:lnTo>
                <a:lnTo>
                  <a:pt x="1358" y="997"/>
                </a:lnTo>
                <a:lnTo>
                  <a:pt x="1292" y="933"/>
                </a:lnTo>
                <a:lnTo>
                  <a:pt x="1222" y="873"/>
                </a:lnTo>
                <a:lnTo>
                  <a:pt x="1149" y="815"/>
                </a:lnTo>
                <a:lnTo>
                  <a:pt x="1073" y="761"/>
                </a:lnTo>
                <a:lnTo>
                  <a:pt x="996" y="711"/>
                </a:lnTo>
                <a:lnTo>
                  <a:pt x="915" y="665"/>
                </a:lnTo>
                <a:lnTo>
                  <a:pt x="832" y="623"/>
                </a:lnTo>
                <a:lnTo>
                  <a:pt x="747" y="583"/>
                </a:lnTo>
                <a:lnTo>
                  <a:pt x="660" y="549"/>
                </a:lnTo>
                <a:lnTo>
                  <a:pt x="570" y="519"/>
                </a:lnTo>
                <a:lnTo>
                  <a:pt x="479" y="493"/>
                </a:lnTo>
                <a:lnTo>
                  <a:pt x="386" y="472"/>
                </a:lnTo>
                <a:lnTo>
                  <a:pt x="291" y="454"/>
                </a:lnTo>
                <a:lnTo>
                  <a:pt x="195" y="442"/>
                </a:lnTo>
                <a:lnTo>
                  <a:pt x="98" y="435"/>
                </a:lnTo>
                <a:lnTo>
                  <a:pt x="0" y="43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">
            <a:noFill/>
            <a:prstDash val="solid"/>
            <a:round/>
          </a:ln>
        </p:spPr>
        <p:txBody>
          <a:bodyPr lIns="34286" tIns="17143" rIns="34286" bIns="17143"/>
          <a:lstStyle/>
          <a:p>
            <a:pPr defTabSz="407670">
              <a:defRPr/>
            </a:pPr>
            <a:endParaRPr lang="x-none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8" name="Freeform 1"/>
          <p:cNvSpPr>
            <a:spLocks noChangeArrowheads="1"/>
          </p:cNvSpPr>
          <p:nvPr/>
        </p:nvSpPr>
        <p:spPr bwMode="auto">
          <a:xfrm>
            <a:off x="5350178" y="1368389"/>
            <a:ext cx="1876901" cy="3829293"/>
          </a:xfrm>
          <a:custGeom>
            <a:avLst/>
            <a:gdLst>
              <a:gd name="T0" fmla="*/ 4950 w 6875"/>
              <a:gd name="T1" fmla="*/ 6773 h 14021"/>
              <a:gd name="T2" fmla="*/ 4988 w 6875"/>
              <a:gd name="T3" fmla="*/ 5399 h 14021"/>
              <a:gd name="T4" fmla="*/ 4950 w 6875"/>
              <a:gd name="T5" fmla="*/ 6773 h 14021"/>
              <a:gd name="T6" fmla="*/ 1768 w 6875"/>
              <a:gd name="T7" fmla="*/ 6773 h 14021"/>
              <a:gd name="T8" fmla="*/ 1826 w 6875"/>
              <a:gd name="T9" fmla="*/ 5281 h 14021"/>
              <a:gd name="T10" fmla="*/ 1768 w 6875"/>
              <a:gd name="T11" fmla="*/ 6773 h 14021"/>
              <a:gd name="T12" fmla="*/ 3397 w 6875"/>
              <a:gd name="T13" fmla="*/ 0 h 14021"/>
              <a:gd name="T14" fmla="*/ 2062 w 6875"/>
              <a:gd name="T15" fmla="*/ 1748 h 14021"/>
              <a:gd name="T16" fmla="*/ 1904 w 6875"/>
              <a:gd name="T17" fmla="*/ 2198 h 14021"/>
              <a:gd name="T18" fmla="*/ 2200 w 6875"/>
              <a:gd name="T19" fmla="*/ 2551 h 14021"/>
              <a:gd name="T20" fmla="*/ 2828 w 6875"/>
              <a:gd name="T21" fmla="*/ 3319 h 14021"/>
              <a:gd name="T22" fmla="*/ 2651 w 6875"/>
              <a:gd name="T23" fmla="*/ 3790 h 14021"/>
              <a:gd name="T24" fmla="*/ 1080 w 6875"/>
              <a:gd name="T25" fmla="*/ 4555 h 14021"/>
              <a:gd name="T26" fmla="*/ 0 w 6875"/>
              <a:gd name="T27" fmla="*/ 6773 h 14021"/>
              <a:gd name="T28" fmla="*/ 0 w 6875"/>
              <a:gd name="T29" fmla="*/ 7148 h 14021"/>
              <a:gd name="T30" fmla="*/ 0 w 6875"/>
              <a:gd name="T31" fmla="*/ 7148 h 14021"/>
              <a:gd name="T32" fmla="*/ 982 w 6875"/>
              <a:gd name="T33" fmla="*/ 9248 h 14021"/>
              <a:gd name="T34" fmla="*/ 1866 w 6875"/>
              <a:gd name="T35" fmla="*/ 13470 h 14021"/>
              <a:gd name="T36" fmla="*/ 1138 w 6875"/>
              <a:gd name="T37" fmla="*/ 13489 h 14021"/>
              <a:gd name="T38" fmla="*/ 5577 w 6875"/>
              <a:gd name="T39" fmla="*/ 14020 h 14021"/>
              <a:gd name="T40" fmla="*/ 4968 w 6875"/>
              <a:gd name="T41" fmla="*/ 13489 h 14021"/>
              <a:gd name="T42" fmla="*/ 4852 w 6875"/>
              <a:gd name="T43" fmla="*/ 9248 h 14021"/>
              <a:gd name="T44" fmla="*/ 6874 w 6875"/>
              <a:gd name="T45" fmla="*/ 7148 h 14021"/>
              <a:gd name="T46" fmla="*/ 6874 w 6875"/>
              <a:gd name="T47" fmla="*/ 6773 h 14021"/>
              <a:gd name="T48" fmla="*/ 5655 w 6875"/>
              <a:gd name="T49" fmla="*/ 4555 h 14021"/>
              <a:gd name="T50" fmla="*/ 4260 w 6875"/>
              <a:gd name="T51" fmla="*/ 3790 h 14021"/>
              <a:gd name="T52" fmla="*/ 4026 w 6875"/>
              <a:gd name="T53" fmla="*/ 3790 h 14021"/>
              <a:gd name="T54" fmla="*/ 4615 w 6875"/>
              <a:gd name="T55" fmla="*/ 2533 h 14021"/>
              <a:gd name="T56" fmla="*/ 4693 w 6875"/>
              <a:gd name="T57" fmla="*/ 2551 h 14021"/>
              <a:gd name="T58" fmla="*/ 4832 w 6875"/>
              <a:gd name="T59" fmla="*/ 1748 h 14021"/>
              <a:gd name="T60" fmla="*/ 4812 w 6875"/>
              <a:gd name="T61" fmla="*/ 1748 h 14021"/>
              <a:gd name="T62" fmla="*/ 3397 w 6875"/>
              <a:gd name="T63" fmla="*/ 0 h 14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875" h="14021">
                <a:moveTo>
                  <a:pt x="4950" y="6773"/>
                </a:moveTo>
                <a:lnTo>
                  <a:pt x="4950" y="6773"/>
                </a:lnTo>
                <a:cubicBezTo>
                  <a:pt x="4950" y="5439"/>
                  <a:pt x="4950" y="5439"/>
                  <a:pt x="4950" y="5439"/>
                </a:cubicBezTo>
                <a:cubicBezTo>
                  <a:pt x="4988" y="5399"/>
                  <a:pt x="4988" y="5399"/>
                  <a:pt x="4988" y="5399"/>
                </a:cubicBezTo>
                <a:cubicBezTo>
                  <a:pt x="4988" y="6773"/>
                  <a:pt x="4988" y="6773"/>
                  <a:pt x="4988" y="6773"/>
                </a:cubicBezTo>
                <a:cubicBezTo>
                  <a:pt x="4950" y="6773"/>
                  <a:pt x="4950" y="6773"/>
                  <a:pt x="4950" y="6773"/>
                </a:cubicBezTo>
                <a:lnTo>
                  <a:pt x="1768" y="6773"/>
                </a:lnTo>
                <a:lnTo>
                  <a:pt x="1768" y="6773"/>
                </a:lnTo>
                <a:cubicBezTo>
                  <a:pt x="1768" y="5242"/>
                  <a:pt x="1768" y="5242"/>
                  <a:pt x="1768" y="5242"/>
                </a:cubicBezTo>
                <a:cubicBezTo>
                  <a:pt x="1826" y="5281"/>
                  <a:pt x="1826" y="5281"/>
                  <a:pt x="1826" y="5281"/>
                </a:cubicBezTo>
                <a:cubicBezTo>
                  <a:pt x="1826" y="6773"/>
                  <a:pt x="1826" y="6773"/>
                  <a:pt x="1826" y="6773"/>
                </a:cubicBezTo>
                <a:cubicBezTo>
                  <a:pt x="1768" y="6773"/>
                  <a:pt x="1768" y="6773"/>
                  <a:pt x="1768" y="6773"/>
                </a:cubicBezTo>
                <a:lnTo>
                  <a:pt x="3397" y="0"/>
                </a:lnTo>
                <a:lnTo>
                  <a:pt x="3397" y="0"/>
                </a:lnTo>
                <a:cubicBezTo>
                  <a:pt x="2593" y="0"/>
                  <a:pt x="1609" y="587"/>
                  <a:pt x="2082" y="1748"/>
                </a:cubicBezTo>
                <a:lnTo>
                  <a:pt x="2062" y="1748"/>
                </a:lnTo>
                <a:cubicBezTo>
                  <a:pt x="2062" y="1748"/>
                  <a:pt x="2062" y="1748"/>
                  <a:pt x="2042" y="1748"/>
                </a:cubicBezTo>
                <a:cubicBezTo>
                  <a:pt x="1924" y="1786"/>
                  <a:pt x="1866" y="1982"/>
                  <a:pt x="1904" y="2198"/>
                </a:cubicBezTo>
                <a:cubicBezTo>
                  <a:pt x="1944" y="2395"/>
                  <a:pt x="2062" y="2551"/>
                  <a:pt x="2180" y="2551"/>
                </a:cubicBezTo>
                <a:cubicBezTo>
                  <a:pt x="2200" y="2551"/>
                  <a:pt x="2200" y="2551"/>
                  <a:pt x="2200" y="2551"/>
                </a:cubicBezTo>
                <a:cubicBezTo>
                  <a:pt x="2218" y="2551"/>
                  <a:pt x="2238" y="2533"/>
                  <a:pt x="2258" y="2533"/>
                </a:cubicBezTo>
                <a:cubicBezTo>
                  <a:pt x="2377" y="2846"/>
                  <a:pt x="2593" y="3140"/>
                  <a:pt x="2828" y="3319"/>
                </a:cubicBezTo>
                <a:cubicBezTo>
                  <a:pt x="2828" y="3475"/>
                  <a:pt x="2828" y="3631"/>
                  <a:pt x="2828" y="3790"/>
                </a:cubicBezTo>
                <a:cubicBezTo>
                  <a:pt x="2651" y="3790"/>
                  <a:pt x="2651" y="3790"/>
                  <a:pt x="2651" y="3790"/>
                </a:cubicBezTo>
                <a:cubicBezTo>
                  <a:pt x="2593" y="3790"/>
                  <a:pt x="2593" y="3790"/>
                  <a:pt x="2593" y="3790"/>
                </a:cubicBezTo>
                <a:cubicBezTo>
                  <a:pt x="1846" y="3790"/>
                  <a:pt x="1317" y="3926"/>
                  <a:pt x="1080" y="4555"/>
                </a:cubicBezTo>
                <a:cubicBezTo>
                  <a:pt x="1080" y="6773"/>
                  <a:pt x="1080" y="6773"/>
                  <a:pt x="1080" y="6773"/>
                </a:cubicBezTo>
                <a:cubicBezTo>
                  <a:pt x="0" y="6773"/>
                  <a:pt x="0" y="6773"/>
                  <a:pt x="0" y="6773"/>
                </a:cubicBezTo>
                <a:cubicBezTo>
                  <a:pt x="0" y="7148"/>
                  <a:pt x="0" y="7148"/>
                  <a:pt x="0" y="7148"/>
                </a:cubicBezTo>
                <a:lnTo>
                  <a:pt x="0" y="7148"/>
                </a:lnTo>
                <a:lnTo>
                  <a:pt x="0" y="7148"/>
                </a:lnTo>
                <a:lnTo>
                  <a:pt x="0" y="7148"/>
                </a:lnTo>
                <a:lnTo>
                  <a:pt x="0" y="7148"/>
                </a:lnTo>
                <a:cubicBezTo>
                  <a:pt x="982" y="9248"/>
                  <a:pt x="982" y="9248"/>
                  <a:pt x="982" y="9248"/>
                </a:cubicBezTo>
                <a:cubicBezTo>
                  <a:pt x="1866" y="9248"/>
                  <a:pt x="1866" y="9248"/>
                  <a:pt x="1866" y="9248"/>
                </a:cubicBezTo>
                <a:cubicBezTo>
                  <a:pt x="1866" y="13470"/>
                  <a:pt x="1866" y="13470"/>
                  <a:pt x="1866" y="13470"/>
                </a:cubicBezTo>
                <a:cubicBezTo>
                  <a:pt x="1846" y="13470"/>
                  <a:pt x="1846" y="13489"/>
                  <a:pt x="1826" y="13489"/>
                </a:cubicBezTo>
                <a:cubicBezTo>
                  <a:pt x="1138" y="13489"/>
                  <a:pt x="1138" y="13489"/>
                  <a:pt x="1138" y="13489"/>
                </a:cubicBezTo>
                <a:cubicBezTo>
                  <a:pt x="1138" y="14020"/>
                  <a:pt x="1138" y="14020"/>
                  <a:pt x="1138" y="14020"/>
                </a:cubicBezTo>
                <a:cubicBezTo>
                  <a:pt x="5577" y="14020"/>
                  <a:pt x="5577" y="14020"/>
                  <a:pt x="5577" y="14020"/>
                </a:cubicBezTo>
                <a:cubicBezTo>
                  <a:pt x="5577" y="13489"/>
                  <a:pt x="5577" y="13489"/>
                  <a:pt x="5577" y="13489"/>
                </a:cubicBezTo>
                <a:cubicBezTo>
                  <a:pt x="4968" y="13489"/>
                  <a:pt x="4968" y="13489"/>
                  <a:pt x="4968" y="13489"/>
                </a:cubicBezTo>
                <a:cubicBezTo>
                  <a:pt x="4930" y="13470"/>
                  <a:pt x="4890" y="13450"/>
                  <a:pt x="4852" y="13430"/>
                </a:cubicBezTo>
                <a:cubicBezTo>
                  <a:pt x="4852" y="9248"/>
                  <a:pt x="4852" y="9248"/>
                  <a:pt x="4852" y="9248"/>
                </a:cubicBezTo>
                <a:cubicBezTo>
                  <a:pt x="5892" y="9248"/>
                  <a:pt x="5892" y="9248"/>
                  <a:pt x="5892" y="9248"/>
                </a:cubicBezTo>
                <a:cubicBezTo>
                  <a:pt x="6874" y="7148"/>
                  <a:pt x="6874" y="7148"/>
                  <a:pt x="6874" y="7148"/>
                </a:cubicBezTo>
                <a:lnTo>
                  <a:pt x="6874" y="7148"/>
                </a:lnTo>
                <a:cubicBezTo>
                  <a:pt x="6874" y="6773"/>
                  <a:pt x="6874" y="6773"/>
                  <a:pt x="6874" y="6773"/>
                </a:cubicBezTo>
                <a:cubicBezTo>
                  <a:pt x="5655" y="6773"/>
                  <a:pt x="5655" y="6773"/>
                  <a:pt x="5655" y="6773"/>
                </a:cubicBezTo>
                <a:cubicBezTo>
                  <a:pt x="5655" y="4555"/>
                  <a:pt x="5655" y="4555"/>
                  <a:pt x="5655" y="4555"/>
                </a:cubicBezTo>
                <a:lnTo>
                  <a:pt x="5655" y="4555"/>
                </a:lnTo>
                <a:cubicBezTo>
                  <a:pt x="5617" y="4024"/>
                  <a:pt x="4751" y="3790"/>
                  <a:pt x="4260" y="3790"/>
                </a:cubicBezTo>
                <a:cubicBezTo>
                  <a:pt x="4222" y="3790"/>
                  <a:pt x="4222" y="3790"/>
                  <a:pt x="4222" y="3790"/>
                </a:cubicBezTo>
                <a:cubicBezTo>
                  <a:pt x="4026" y="3790"/>
                  <a:pt x="4026" y="3790"/>
                  <a:pt x="4026" y="3790"/>
                </a:cubicBezTo>
                <a:cubicBezTo>
                  <a:pt x="4026" y="3651"/>
                  <a:pt x="4026" y="3495"/>
                  <a:pt x="4026" y="3337"/>
                </a:cubicBezTo>
                <a:cubicBezTo>
                  <a:pt x="4280" y="3140"/>
                  <a:pt x="4497" y="2846"/>
                  <a:pt x="4615" y="2533"/>
                </a:cubicBezTo>
                <a:cubicBezTo>
                  <a:pt x="4635" y="2533"/>
                  <a:pt x="4653" y="2551"/>
                  <a:pt x="4673" y="2551"/>
                </a:cubicBezTo>
                <a:lnTo>
                  <a:pt x="4693" y="2551"/>
                </a:lnTo>
                <a:cubicBezTo>
                  <a:pt x="4812" y="2551"/>
                  <a:pt x="4930" y="2395"/>
                  <a:pt x="4968" y="2198"/>
                </a:cubicBezTo>
                <a:cubicBezTo>
                  <a:pt x="5008" y="1982"/>
                  <a:pt x="4950" y="1786"/>
                  <a:pt x="4832" y="1748"/>
                </a:cubicBezTo>
                <a:lnTo>
                  <a:pt x="4812" y="1748"/>
                </a:lnTo>
                <a:lnTo>
                  <a:pt x="4812" y="1748"/>
                </a:lnTo>
                <a:cubicBezTo>
                  <a:pt x="5008" y="1295"/>
                  <a:pt x="4910" y="371"/>
                  <a:pt x="4202" y="333"/>
                </a:cubicBezTo>
                <a:cubicBezTo>
                  <a:pt x="4066" y="96"/>
                  <a:pt x="3751" y="0"/>
                  <a:pt x="3397" y="0"/>
                </a:cubicBezTo>
                <a:lnTo>
                  <a:pt x="4950" y="6773"/>
                </a:lnTo>
              </a:path>
            </a:pathLst>
          </a:custGeom>
          <a:solidFill>
            <a:srgbClr val="E6E9E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79" name="Freeform 2"/>
          <p:cNvSpPr>
            <a:spLocks noChangeArrowheads="1"/>
          </p:cNvSpPr>
          <p:nvPr/>
        </p:nvSpPr>
        <p:spPr bwMode="auto">
          <a:xfrm>
            <a:off x="5644339" y="2612714"/>
            <a:ext cx="187430" cy="1124578"/>
          </a:xfrm>
          <a:custGeom>
            <a:avLst/>
            <a:gdLst>
              <a:gd name="T0" fmla="*/ 688 w 689"/>
              <a:gd name="T1" fmla="*/ 4124 h 4125"/>
              <a:gd name="T2" fmla="*/ 0 w 689"/>
              <a:gd name="T3" fmla="*/ 4124 h 4125"/>
              <a:gd name="T4" fmla="*/ 0 w 689"/>
              <a:gd name="T5" fmla="*/ 0 h 4125"/>
              <a:gd name="T6" fmla="*/ 688 w 689"/>
              <a:gd name="T7" fmla="*/ 0 h 4125"/>
              <a:gd name="T8" fmla="*/ 688 w 689"/>
              <a:gd name="T9" fmla="*/ 4124 h 4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9" h="4125">
                <a:moveTo>
                  <a:pt x="688" y="4124"/>
                </a:moveTo>
                <a:lnTo>
                  <a:pt x="0" y="4124"/>
                </a:lnTo>
                <a:lnTo>
                  <a:pt x="0" y="0"/>
                </a:lnTo>
                <a:lnTo>
                  <a:pt x="688" y="0"/>
                </a:lnTo>
                <a:lnTo>
                  <a:pt x="688" y="4124"/>
                </a:lnTo>
              </a:path>
            </a:pathLst>
          </a:custGeom>
          <a:solidFill>
            <a:srgbClr val="1B2633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0" name="Freeform 3"/>
          <p:cNvSpPr>
            <a:spLocks noChangeArrowheads="1"/>
          </p:cNvSpPr>
          <p:nvPr/>
        </p:nvSpPr>
        <p:spPr bwMode="auto">
          <a:xfrm>
            <a:off x="5800531" y="3737293"/>
            <a:ext cx="65079" cy="140572"/>
          </a:xfrm>
          <a:custGeom>
            <a:avLst/>
            <a:gdLst>
              <a:gd name="T0" fmla="*/ 177 w 238"/>
              <a:gd name="T1" fmla="*/ 78 h 512"/>
              <a:gd name="T2" fmla="*/ 177 w 238"/>
              <a:gd name="T3" fmla="*/ 78 h 512"/>
              <a:gd name="T4" fmla="*/ 98 w 238"/>
              <a:gd name="T5" fmla="*/ 0 h 512"/>
              <a:gd name="T6" fmla="*/ 0 w 238"/>
              <a:gd name="T7" fmla="*/ 0 h 512"/>
              <a:gd name="T8" fmla="*/ 20 w 238"/>
              <a:gd name="T9" fmla="*/ 511 h 512"/>
              <a:gd name="T10" fmla="*/ 237 w 238"/>
              <a:gd name="T11" fmla="*/ 353 h 512"/>
              <a:gd name="T12" fmla="*/ 177 w 238"/>
              <a:gd name="T13" fmla="*/ 78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8" h="512">
                <a:moveTo>
                  <a:pt x="177" y="78"/>
                </a:moveTo>
                <a:lnTo>
                  <a:pt x="177" y="78"/>
                </a:lnTo>
                <a:cubicBezTo>
                  <a:pt x="159" y="38"/>
                  <a:pt x="119" y="18"/>
                  <a:pt x="98" y="0"/>
                </a:cubicBezTo>
                <a:cubicBezTo>
                  <a:pt x="0" y="0"/>
                  <a:pt x="0" y="0"/>
                  <a:pt x="0" y="0"/>
                </a:cubicBezTo>
                <a:cubicBezTo>
                  <a:pt x="20" y="511"/>
                  <a:pt x="20" y="511"/>
                  <a:pt x="20" y="511"/>
                </a:cubicBezTo>
                <a:cubicBezTo>
                  <a:pt x="20" y="511"/>
                  <a:pt x="197" y="411"/>
                  <a:pt x="237" y="353"/>
                </a:cubicBezTo>
                <a:cubicBezTo>
                  <a:pt x="237" y="333"/>
                  <a:pt x="237" y="156"/>
                  <a:pt x="177" y="78"/>
                </a:cubicBezTo>
              </a:path>
            </a:pathLst>
          </a:custGeom>
          <a:solidFill>
            <a:srgbClr val="DBAD78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1" name="Freeform 4"/>
          <p:cNvSpPr>
            <a:spLocks noChangeArrowheads="1"/>
          </p:cNvSpPr>
          <p:nvPr/>
        </p:nvSpPr>
        <p:spPr bwMode="auto">
          <a:xfrm>
            <a:off x="5618307" y="3737293"/>
            <a:ext cx="226477" cy="145779"/>
          </a:xfrm>
          <a:custGeom>
            <a:avLst/>
            <a:gdLst>
              <a:gd name="T0" fmla="*/ 727 w 827"/>
              <a:gd name="T1" fmla="*/ 0 h 530"/>
              <a:gd name="T2" fmla="*/ 727 w 827"/>
              <a:gd name="T3" fmla="*/ 0 h 530"/>
              <a:gd name="T4" fmla="*/ 118 w 827"/>
              <a:gd name="T5" fmla="*/ 0 h 530"/>
              <a:gd name="T6" fmla="*/ 0 w 827"/>
              <a:gd name="T7" fmla="*/ 217 h 530"/>
              <a:gd name="T8" fmla="*/ 0 w 827"/>
              <a:gd name="T9" fmla="*/ 255 h 530"/>
              <a:gd name="T10" fmla="*/ 274 w 827"/>
              <a:gd name="T11" fmla="*/ 529 h 530"/>
              <a:gd name="T12" fmla="*/ 549 w 827"/>
              <a:gd name="T13" fmla="*/ 529 h 530"/>
              <a:gd name="T14" fmla="*/ 826 w 827"/>
              <a:gd name="T15" fmla="*/ 255 h 530"/>
              <a:gd name="T16" fmla="*/ 826 w 827"/>
              <a:gd name="T17" fmla="*/ 217 h 530"/>
              <a:gd name="T18" fmla="*/ 727 w 827"/>
              <a:gd name="T19" fmla="*/ 0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7" h="530">
                <a:moveTo>
                  <a:pt x="727" y="0"/>
                </a:moveTo>
                <a:lnTo>
                  <a:pt x="727" y="0"/>
                </a:lnTo>
                <a:cubicBezTo>
                  <a:pt x="118" y="0"/>
                  <a:pt x="118" y="0"/>
                  <a:pt x="118" y="0"/>
                </a:cubicBezTo>
                <a:cubicBezTo>
                  <a:pt x="40" y="38"/>
                  <a:pt x="0" y="118"/>
                  <a:pt x="0" y="217"/>
                </a:cubicBezTo>
                <a:cubicBezTo>
                  <a:pt x="0" y="255"/>
                  <a:pt x="0" y="255"/>
                  <a:pt x="0" y="255"/>
                </a:cubicBezTo>
                <a:cubicBezTo>
                  <a:pt x="0" y="411"/>
                  <a:pt x="138" y="529"/>
                  <a:pt x="274" y="529"/>
                </a:cubicBezTo>
                <a:cubicBezTo>
                  <a:pt x="549" y="529"/>
                  <a:pt x="549" y="529"/>
                  <a:pt x="549" y="529"/>
                </a:cubicBezTo>
                <a:cubicBezTo>
                  <a:pt x="707" y="529"/>
                  <a:pt x="826" y="411"/>
                  <a:pt x="826" y="255"/>
                </a:cubicBezTo>
                <a:cubicBezTo>
                  <a:pt x="826" y="217"/>
                  <a:pt x="826" y="217"/>
                  <a:pt x="826" y="217"/>
                </a:cubicBezTo>
                <a:cubicBezTo>
                  <a:pt x="826" y="118"/>
                  <a:pt x="786" y="38"/>
                  <a:pt x="727" y="0"/>
                </a:cubicBezTo>
              </a:path>
            </a:pathLst>
          </a:custGeom>
          <a:solidFill>
            <a:srgbClr val="E8BD87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2" name="Freeform 5"/>
          <p:cNvSpPr>
            <a:spLocks noChangeArrowheads="1"/>
          </p:cNvSpPr>
          <p:nvPr/>
        </p:nvSpPr>
        <p:spPr bwMode="auto">
          <a:xfrm>
            <a:off x="6711647" y="2612714"/>
            <a:ext cx="182223" cy="1124578"/>
          </a:xfrm>
          <a:custGeom>
            <a:avLst/>
            <a:gdLst>
              <a:gd name="T0" fmla="*/ 0 w 668"/>
              <a:gd name="T1" fmla="*/ 4124 h 4125"/>
              <a:gd name="T2" fmla="*/ 667 w 668"/>
              <a:gd name="T3" fmla="*/ 4124 h 4125"/>
              <a:gd name="T4" fmla="*/ 667 w 668"/>
              <a:gd name="T5" fmla="*/ 0 h 4125"/>
              <a:gd name="T6" fmla="*/ 0 w 668"/>
              <a:gd name="T7" fmla="*/ 0 h 4125"/>
              <a:gd name="T8" fmla="*/ 0 w 668"/>
              <a:gd name="T9" fmla="*/ 4124 h 4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8" h="4125">
                <a:moveTo>
                  <a:pt x="0" y="4124"/>
                </a:moveTo>
                <a:lnTo>
                  <a:pt x="667" y="4124"/>
                </a:lnTo>
                <a:lnTo>
                  <a:pt x="667" y="0"/>
                </a:lnTo>
                <a:lnTo>
                  <a:pt x="0" y="0"/>
                </a:lnTo>
                <a:lnTo>
                  <a:pt x="0" y="4124"/>
                </a:lnTo>
              </a:path>
            </a:pathLst>
          </a:custGeom>
          <a:solidFill>
            <a:srgbClr val="1B2633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3" name="Freeform 6"/>
          <p:cNvSpPr>
            <a:spLocks noChangeArrowheads="1"/>
          </p:cNvSpPr>
          <p:nvPr/>
        </p:nvSpPr>
        <p:spPr bwMode="auto">
          <a:xfrm>
            <a:off x="5876022" y="3463957"/>
            <a:ext cx="804387" cy="1725916"/>
          </a:xfrm>
          <a:custGeom>
            <a:avLst/>
            <a:gdLst>
              <a:gd name="T0" fmla="*/ 2946 w 2947"/>
              <a:gd name="T1" fmla="*/ 0 h 6324"/>
              <a:gd name="T2" fmla="*/ 2946 w 2947"/>
              <a:gd name="T3" fmla="*/ 0 h 6324"/>
              <a:gd name="T4" fmla="*/ 2827 w 2947"/>
              <a:gd name="T5" fmla="*/ 6323 h 6324"/>
              <a:gd name="T6" fmla="*/ 1591 w 2947"/>
              <a:gd name="T7" fmla="*/ 6323 h 6324"/>
              <a:gd name="T8" fmla="*/ 1591 w 2947"/>
              <a:gd name="T9" fmla="*/ 1768 h 6324"/>
              <a:gd name="T10" fmla="*/ 1493 w 2947"/>
              <a:gd name="T11" fmla="*/ 1669 h 6324"/>
              <a:gd name="T12" fmla="*/ 1415 w 2947"/>
              <a:gd name="T13" fmla="*/ 1768 h 6324"/>
              <a:gd name="T14" fmla="*/ 1415 w 2947"/>
              <a:gd name="T15" fmla="*/ 6323 h 6324"/>
              <a:gd name="T16" fmla="*/ 118 w 2947"/>
              <a:gd name="T17" fmla="*/ 6323 h 6324"/>
              <a:gd name="T18" fmla="*/ 0 w 2947"/>
              <a:gd name="T19" fmla="*/ 20 h 6324"/>
              <a:gd name="T20" fmla="*/ 2946 w 2947"/>
              <a:gd name="T21" fmla="*/ 0 h 6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47" h="6324">
                <a:moveTo>
                  <a:pt x="2946" y="0"/>
                </a:moveTo>
                <a:lnTo>
                  <a:pt x="2946" y="0"/>
                </a:lnTo>
                <a:cubicBezTo>
                  <a:pt x="2827" y="6323"/>
                  <a:pt x="2827" y="6323"/>
                  <a:pt x="2827" y="6323"/>
                </a:cubicBezTo>
                <a:cubicBezTo>
                  <a:pt x="1591" y="6323"/>
                  <a:pt x="1591" y="6323"/>
                  <a:pt x="1591" y="6323"/>
                </a:cubicBezTo>
                <a:cubicBezTo>
                  <a:pt x="1591" y="1768"/>
                  <a:pt x="1591" y="1768"/>
                  <a:pt x="1591" y="1768"/>
                </a:cubicBezTo>
                <a:cubicBezTo>
                  <a:pt x="1591" y="1708"/>
                  <a:pt x="1551" y="1669"/>
                  <a:pt x="1493" y="1669"/>
                </a:cubicBezTo>
                <a:cubicBezTo>
                  <a:pt x="1455" y="1669"/>
                  <a:pt x="1415" y="1708"/>
                  <a:pt x="1415" y="1768"/>
                </a:cubicBezTo>
                <a:cubicBezTo>
                  <a:pt x="1415" y="6323"/>
                  <a:pt x="1415" y="6323"/>
                  <a:pt x="1415" y="6323"/>
                </a:cubicBezTo>
                <a:cubicBezTo>
                  <a:pt x="118" y="6323"/>
                  <a:pt x="118" y="6323"/>
                  <a:pt x="118" y="6323"/>
                </a:cubicBezTo>
                <a:cubicBezTo>
                  <a:pt x="0" y="20"/>
                  <a:pt x="0" y="20"/>
                  <a:pt x="0" y="20"/>
                </a:cubicBezTo>
                <a:lnTo>
                  <a:pt x="2946" y="0"/>
                </a:lnTo>
              </a:path>
            </a:pathLst>
          </a:custGeom>
          <a:solidFill>
            <a:srgbClr val="1D1C1A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4" name="Freeform 7"/>
          <p:cNvSpPr>
            <a:spLocks noChangeArrowheads="1"/>
          </p:cNvSpPr>
          <p:nvPr/>
        </p:nvSpPr>
        <p:spPr bwMode="auto">
          <a:xfrm>
            <a:off x="6310756" y="5012856"/>
            <a:ext cx="450351" cy="177017"/>
          </a:xfrm>
          <a:custGeom>
            <a:avLst/>
            <a:gdLst>
              <a:gd name="T0" fmla="*/ 0 w 1650"/>
              <a:gd name="T1" fmla="*/ 648 h 649"/>
              <a:gd name="T2" fmla="*/ 0 w 1650"/>
              <a:gd name="T3" fmla="*/ 648 h 649"/>
              <a:gd name="T4" fmla="*/ 1060 w 1650"/>
              <a:gd name="T5" fmla="*/ 58 h 649"/>
              <a:gd name="T6" fmla="*/ 1611 w 1650"/>
              <a:gd name="T7" fmla="*/ 648 h 649"/>
              <a:gd name="T8" fmla="*/ 0 w 1650"/>
              <a:gd name="T9" fmla="*/ 648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0" h="649">
                <a:moveTo>
                  <a:pt x="0" y="648"/>
                </a:moveTo>
                <a:lnTo>
                  <a:pt x="0" y="648"/>
                </a:lnTo>
                <a:cubicBezTo>
                  <a:pt x="0" y="0"/>
                  <a:pt x="629" y="58"/>
                  <a:pt x="1060" y="58"/>
                </a:cubicBezTo>
                <a:cubicBezTo>
                  <a:pt x="1493" y="58"/>
                  <a:pt x="1649" y="255"/>
                  <a:pt x="1611" y="648"/>
                </a:cubicBezTo>
                <a:lnTo>
                  <a:pt x="0" y="648"/>
                </a:lnTo>
              </a:path>
            </a:pathLst>
          </a:custGeom>
          <a:solidFill>
            <a:srgbClr val="1B2633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5" name="Freeform 8"/>
          <p:cNvSpPr>
            <a:spLocks noChangeArrowheads="1"/>
          </p:cNvSpPr>
          <p:nvPr/>
        </p:nvSpPr>
        <p:spPr bwMode="auto">
          <a:xfrm>
            <a:off x="5795324" y="5012856"/>
            <a:ext cx="450351" cy="177017"/>
          </a:xfrm>
          <a:custGeom>
            <a:avLst/>
            <a:gdLst>
              <a:gd name="T0" fmla="*/ 1652 w 1653"/>
              <a:gd name="T1" fmla="*/ 648 h 649"/>
              <a:gd name="T2" fmla="*/ 1652 w 1653"/>
              <a:gd name="T3" fmla="*/ 648 h 649"/>
              <a:gd name="T4" fmla="*/ 589 w 1653"/>
              <a:gd name="T5" fmla="*/ 58 h 649"/>
              <a:gd name="T6" fmla="*/ 40 w 1653"/>
              <a:gd name="T7" fmla="*/ 648 h 649"/>
              <a:gd name="T8" fmla="*/ 1652 w 1653"/>
              <a:gd name="T9" fmla="*/ 648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3" h="649">
                <a:moveTo>
                  <a:pt x="1652" y="648"/>
                </a:moveTo>
                <a:lnTo>
                  <a:pt x="1652" y="648"/>
                </a:lnTo>
                <a:cubicBezTo>
                  <a:pt x="1652" y="0"/>
                  <a:pt x="1002" y="58"/>
                  <a:pt x="589" y="58"/>
                </a:cubicBezTo>
                <a:cubicBezTo>
                  <a:pt x="159" y="58"/>
                  <a:pt x="0" y="255"/>
                  <a:pt x="40" y="648"/>
                </a:cubicBezTo>
                <a:lnTo>
                  <a:pt x="1652" y="648"/>
                </a:lnTo>
              </a:path>
            </a:pathLst>
          </a:custGeom>
          <a:solidFill>
            <a:srgbClr val="1B2633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6" name="Freeform 9"/>
          <p:cNvSpPr>
            <a:spLocks noChangeArrowheads="1"/>
          </p:cNvSpPr>
          <p:nvPr/>
        </p:nvSpPr>
        <p:spPr bwMode="auto">
          <a:xfrm>
            <a:off x="5644339" y="2404459"/>
            <a:ext cx="1249531" cy="1338040"/>
          </a:xfrm>
          <a:custGeom>
            <a:avLst/>
            <a:gdLst>
              <a:gd name="T0" fmla="*/ 746 w 4576"/>
              <a:gd name="T1" fmla="*/ 4907 h 4908"/>
              <a:gd name="T2" fmla="*/ 746 w 4576"/>
              <a:gd name="T3" fmla="*/ 4907 h 4908"/>
              <a:gd name="T4" fmla="*/ 746 w 4576"/>
              <a:gd name="T5" fmla="*/ 1491 h 4908"/>
              <a:gd name="T6" fmla="*/ 0 w 4576"/>
              <a:gd name="T7" fmla="*/ 765 h 4908"/>
              <a:gd name="T8" fmla="*/ 1513 w 4576"/>
              <a:gd name="T9" fmla="*/ 0 h 4908"/>
              <a:gd name="T10" fmla="*/ 3180 w 4576"/>
              <a:gd name="T11" fmla="*/ 0 h 4908"/>
              <a:gd name="T12" fmla="*/ 4575 w 4576"/>
              <a:gd name="T13" fmla="*/ 803 h 4908"/>
              <a:gd name="T14" fmla="*/ 3870 w 4576"/>
              <a:gd name="T15" fmla="*/ 1649 h 4908"/>
              <a:gd name="T16" fmla="*/ 3870 w 4576"/>
              <a:gd name="T17" fmla="*/ 4907 h 4908"/>
              <a:gd name="T18" fmla="*/ 746 w 4576"/>
              <a:gd name="T19" fmla="*/ 4907 h 4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76" h="4908">
                <a:moveTo>
                  <a:pt x="746" y="4907"/>
                </a:moveTo>
                <a:lnTo>
                  <a:pt x="746" y="4907"/>
                </a:lnTo>
                <a:cubicBezTo>
                  <a:pt x="746" y="1491"/>
                  <a:pt x="746" y="1491"/>
                  <a:pt x="746" y="1491"/>
                </a:cubicBezTo>
                <a:cubicBezTo>
                  <a:pt x="0" y="765"/>
                  <a:pt x="0" y="765"/>
                  <a:pt x="0" y="765"/>
                </a:cubicBezTo>
                <a:cubicBezTo>
                  <a:pt x="237" y="136"/>
                  <a:pt x="766" y="0"/>
                  <a:pt x="1513" y="0"/>
                </a:cubicBezTo>
                <a:cubicBezTo>
                  <a:pt x="3180" y="0"/>
                  <a:pt x="3180" y="0"/>
                  <a:pt x="3180" y="0"/>
                </a:cubicBezTo>
                <a:cubicBezTo>
                  <a:pt x="3671" y="0"/>
                  <a:pt x="4575" y="234"/>
                  <a:pt x="4575" y="803"/>
                </a:cubicBezTo>
                <a:cubicBezTo>
                  <a:pt x="3870" y="1649"/>
                  <a:pt x="3870" y="1649"/>
                  <a:pt x="3870" y="1649"/>
                </a:cubicBezTo>
                <a:cubicBezTo>
                  <a:pt x="3870" y="4907"/>
                  <a:pt x="3870" y="4907"/>
                  <a:pt x="3870" y="4907"/>
                </a:cubicBezTo>
                <a:lnTo>
                  <a:pt x="746" y="4907"/>
                </a:lnTo>
              </a:path>
            </a:pathLst>
          </a:custGeom>
          <a:solidFill>
            <a:srgbClr val="2D3D49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7" name="Freeform 10"/>
          <p:cNvSpPr>
            <a:spLocks noChangeArrowheads="1"/>
          </p:cNvSpPr>
          <p:nvPr/>
        </p:nvSpPr>
        <p:spPr bwMode="auto">
          <a:xfrm>
            <a:off x="6073865" y="2404459"/>
            <a:ext cx="429527" cy="916323"/>
          </a:xfrm>
          <a:custGeom>
            <a:avLst/>
            <a:gdLst>
              <a:gd name="T0" fmla="*/ 0 w 1572"/>
              <a:gd name="T1" fmla="*/ 0 h 3359"/>
              <a:gd name="T2" fmla="*/ 1571 w 1572"/>
              <a:gd name="T3" fmla="*/ 0 h 3359"/>
              <a:gd name="T4" fmla="*/ 1571 w 1572"/>
              <a:gd name="T5" fmla="*/ 254 h 3359"/>
              <a:gd name="T6" fmla="*/ 786 w 1572"/>
              <a:gd name="T7" fmla="*/ 3358 h 3359"/>
              <a:gd name="T8" fmla="*/ 0 w 1572"/>
              <a:gd name="T9" fmla="*/ 254 h 3359"/>
              <a:gd name="T10" fmla="*/ 0 w 1572"/>
              <a:gd name="T11" fmla="*/ 0 h 3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72" h="3359">
                <a:moveTo>
                  <a:pt x="0" y="0"/>
                </a:moveTo>
                <a:lnTo>
                  <a:pt x="1571" y="0"/>
                </a:lnTo>
                <a:lnTo>
                  <a:pt x="1571" y="254"/>
                </a:lnTo>
                <a:lnTo>
                  <a:pt x="786" y="3358"/>
                </a:lnTo>
                <a:lnTo>
                  <a:pt x="0" y="254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8" name="Freeform 11"/>
          <p:cNvSpPr>
            <a:spLocks noChangeArrowheads="1"/>
          </p:cNvSpPr>
          <p:nvPr/>
        </p:nvSpPr>
        <p:spPr bwMode="auto">
          <a:xfrm>
            <a:off x="6201422" y="2487761"/>
            <a:ext cx="161398" cy="80698"/>
          </a:xfrm>
          <a:custGeom>
            <a:avLst/>
            <a:gdLst>
              <a:gd name="T0" fmla="*/ 159 w 590"/>
              <a:gd name="T1" fmla="*/ 295 h 296"/>
              <a:gd name="T2" fmla="*/ 433 w 590"/>
              <a:gd name="T3" fmla="*/ 295 h 296"/>
              <a:gd name="T4" fmla="*/ 589 w 590"/>
              <a:gd name="T5" fmla="*/ 0 h 296"/>
              <a:gd name="T6" fmla="*/ 0 w 590"/>
              <a:gd name="T7" fmla="*/ 0 h 296"/>
              <a:gd name="T8" fmla="*/ 159 w 59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0" h="296">
                <a:moveTo>
                  <a:pt x="159" y="295"/>
                </a:moveTo>
                <a:lnTo>
                  <a:pt x="433" y="295"/>
                </a:lnTo>
                <a:lnTo>
                  <a:pt x="589" y="0"/>
                </a:lnTo>
                <a:lnTo>
                  <a:pt x="0" y="0"/>
                </a:lnTo>
                <a:lnTo>
                  <a:pt x="159" y="295"/>
                </a:lnTo>
              </a:path>
            </a:pathLst>
          </a:custGeom>
          <a:solidFill>
            <a:srgbClr val="1D1C1A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89" name="Freeform 12"/>
          <p:cNvSpPr>
            <a:spLocks noChangeArrowheads="1"/>
          </p:cNvSpPr>
          <p:nvPr/>
        </p:nvSpPr>
        <p:spPr bwMode="auto">
          <a:xfrm>
            <a:off x="6120722" y="1889027"/>
            <a:ext cx="328002" cy="627368"/>
          </a:xfrm>
          <a:custGeom>
            <a:avLst/>
            <a:gdLst>
              <a:gd name="T0" fmla="*/ 0 w 1199"/>
              <a:gd name="T1" fmla="*/ 1944 h 2297"/>
              <a:gd name="T2" fmla="*/ 0 w 1199"/>
              <a:gd name="T3" fmla="*/ 1944 h 2297"/>
              <a:gd name="T4" fmla="*/ 589 w 1199"/>
              <a:gd name="T5" fmla="*/ 2296 h 2297"/>
              <a:gd name="T6" fmla="*/ 1198 w 1199"/>
              <a:gd name="T7" fmla="*/ 1924 h 2297"/>
              <a:gd name="T8" fmla="*/ 1198 w 1199"/>
              <a:gd name="T9" fmla="*/ 0 h 2297"/>
              <a:gd name="T10" fmla="*/ 0 w 1199"/>
              <a:gd name="T11" fmla="*/ 0 h 2297"/>
              <a:gd name="T12" fmla="*/ 0 w 1199"/>
              <a:gd name="T13" fmla="*/ 1944 h 2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99" h="2297">
                <a:moveTo>
                  <a:pt x="0" y="1944"/>
                </a:moveTo>
                <a:lnTo>
                  <a:pt x="0" y="1944"/>
                </a:lnTo>
                <a:cubicBezTo>
                  <a:pt x="0" y="1944"/>
                  <a:pt x="294" y="2296"/>
                  <a:pt x="589" y="2296"/>
                </a:cubicBezTo>
                <a:cubicBezTo>
                  <a:pt x="903" y="2296"/>
                  <a:pt x="1198" y="1924"/>
                  <a:pt x="1198" y="1924"/>
                </a:cubicBezTo>
                <a:cubicBezTo>
                  <a:pt x="1198" y="1216"/>
                  <a:pt x="1198" y="0"/>
                  <a:pt x="119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1138"/>
                  <a:pt x="0" y="1944"/>
                </a:cubicBezTo>
              </a:path>
            </a:pathLst>
          </a:custGeom>
          <a:solidFill>
            <a:srgbClr val="DBAD78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0" name="Freeform 13"/>
          <p:cNvSpPr>
            <a:spLocks noChangeArrowheads="1"/>
          </p:cNvSpPr>
          <p:nvPr/>
        </p:nvSpPr>
        <p:spPr bwMode="auto">
          <a:xfrm>
            <a:off x="5860403" y="1443880"/>
            <a:ext cx="856450" cy="895498"/>
          </a:xfrm>
          <a:custGeom>
            <a:avLst/>
            <a:gdLst>
              <a:gd name="T0" fmla="*/ 176 w 3143"/>
              <a:gd name="T1" fmla="*/ 1473 h 3279"/>
              <a:gd name="T2" fmla="*/ 176 w 3143"/>
              <a:gd name="T3" fmla="*/ 1473 h 3279"/>
              <a:gd name="T4" fmla="*/ 236 w 3143"/>
              <a:gd name="T5" fmla="*/ 1473 h 3279"/>
              <a:gd name="T6" fmla="*/ 1571 w 3143"/>
              <a:gd name="T7" fmla="*/ 0 h 3279"/>
              <a:gd name="T8" fmla="*/ 2905 w 3143"/>
              <a:gd name="T9" fmla="*/ 1473 h 3279"/>
              <a:gd name="T10" fmla="*/ 2966 w 3143"/>
              <a:gd name="T11" fmla="*/ 1473 h 3279"/>
              <a:gd name="T12" fmla="*/ 3102 w 3143"/>
              <a:gd name="T13" fmla="*/ 1923 h 3279"/>
              <a:gd name="T14" fmla="*/ 2807 w 3143"/>
              <a:gd name="T15" fmla="*/ 2276 h 3279"/>
              <a:gd name="T16" fmla="*/ 2749 w 3143"/>
              <a:gd name="T17" fmla="*/ 2258 h 3279"/>
              <a:gd name="T18" fmla="*/ 1571 w 3143"/>
              <a:gd name="T19" fmla="*/ 3278 h 3279"/>
              <a:gd name="T20" fmla="*/ 392 w 3143"/>
              <a:gd name="T21" fmla="*/ 2258 h 3279"/>
              <a:gd name="T22" fmla="*/ 334 w 3143"/>
              <a:gd name="T23" fmla="*/ 2276 h 3279"/>
              <a:gd name="T24" fmla="*/ 38 w 3143"/>
              <a:gd name="T25" fmla="*/ 1923 h 3279"/>
              <a:gd name="T26" fmla="*/ 176 w 3143"/>
              <a:gd name="T27" fmla="*/ 1473 h 3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143" h="3279">
                <a:moveTo>
                  <a:pt x="176" y="1473"/>
                </a:moveTo>
                <a:lnTo>
                  <a:pt x="176" y="1473"/>
                </a:lnTo>
                <a:cubicBezTo>
                  <a:pt x="196" y="1473"/>
                  <a:pt x="216" y="1473"/>
                  <a:pt x="236" y="1473"/>
                </a:cubicBezTo>
                <a:cubicBezTo>
                  <a:pt x="254" y="705"/>
                  <a:pt x="785" y="0"/>
                  <a:pt x="1571" y="0"/>
                </a:cubicBezTo>
                <a:cubicBezTo>
                  <a:pt x="2356" y="0"/>
                  <a:pt x="2885" y="705"/>
                  <a:pt x="2905" y="1473"/>
                </a:cubicBezTo>
                <a:cubicBezTo>
                  <a:pt x="2926" y="1473"/>
                  <a:pt x="2946" y="1473"/>
                  <a:pt x="2966" y="1473"/>
                </a:cubicBezTo>
                <a:cubicBezTo>
                  <a:pt x="3084" y="1511"/>
                  <a:pt x="3142" y="1707"/>
                  <a:pt x="3102" y="1923"/>
                </a:cubicBezTo>
                <a:cubicBezTo>
                  <a:pt x="3064" y="2140"/>
                  <a:pt x="2926" y="2296"/>
                  <a:pt x="2807" y="2276"/>
                </a:cubicBezTo>
                <a:cubicBezTo>
                  <a:pt x="2787" y="2276"/>
                  <a:pt x="2769" y="2258"/>
                  <a:pt x="2749" y="2258"/>
                </a:cubicBezTo>
                <a:cubicBezTo>
                  <a:pt x="2533" y="2827"/>
                  <a:pt x="2062" y="3278"/>
                  <a:pt x="1571" y="3278"/>
                </a:cubicBezTo>
                <a:cubicBezTo>
                  <a:pt x="1080" y="3278"/>
                  <a:pt x="629" y="2827"/>
                  <a:pt x="392" y="2258"/>
                </a:cubicBezTo>
                <a:cubicBezTo>
                  <a:pt x="372" y="2258"/>
                  <a:pt x="352" y="2276"/>
                  <a:pt x="334" y="2276"/>
                </a:cubicBezTo>
                <a:cubicBezTo>
                  <a:pt x="216" y="2296"/>
                  <a:pt x="78" y="2140"/>
                  <a:pt x="38" y="1923"/>
                </a:cubicBezTo>
                <a:cubicBezTo>
                  <a:pt x="0" y="1707"/>
                  <a:pt x="58" y="1511"/>
                  <a:pt x="176" y="1473"/>
                </a:cubicBezTo>
              </a:path>
            </a:pathLst>
          </a:custGeom>
          <a:solidFill>
            <a:srgbClr val="E8BD87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1" name="Freeform 14"/>
          <p:cNvSpPr>
            <a:spLocks noChangeArrowheads="1"/>
          </p:cNvSpPr>
          <p:nvPr/>
        </p:nvSpPr>
        <p:spPr bwMode="auto">
          <a:xfrm>
            <a:off x="5693799" y="1248642"/>
            <a:ext cx="1030863" cy="640385"/>
          </a:xfrm>
          <a:custGeom>
            <a:avLst/>
            <a:gdLst>
              <a:gd name="T0" fmla="*/ 3457 w 3773"/>
              <a:gd name="T1" fmla="*/ 2337 h 2338"/>
              <a:gd name="T2" fmla="*/ 3457 w 3773"/>
              <a:gd name="T3" fmla="*/ 2337 h 2338"/>
              <a:gd name="T4" fmla="*/ 2946 w 3773"/>
              <a:gd name="T5" fmla="*/ 766 h 2338"/>
              <a:gd name="T6" fmla="*/ 884 w 3773"/>
              <a:gd name="T7" fmla="*/ 2337 h 2338"/>
              <a:gd name="T8" fmla="*/ 1101 w 3773"/>
              <a:gd name="T9" fmla="*/ 1846 h 2338"/>
              <a:gd name="T10" fmla="*/ 2946 w 3773"/>
              <a:gd name="T11" fmla="*/ 1473 h 2338"/>
              <a:gd name="T12" fmla="*/ 3457 w 3773"/>
              <a:gd name="T13" fmla="*/ 2337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73" h="2338">
                <a:moveTo>
                  <a:pt x="3457" y="2337"/>
                </a:moveTo>
                <a:lnTo>
                  <a:pt x="3457" y="2337"/>
                </a:lnTo>
                <a:cubicBezTo>
                  <a:pt x="3772" y="2002"/>
                  <a:pt x="3752" y="826"/>
                  <a:pt x="2946" y="766"/>
                </a:cubicBezTo>
                <a:cubicBezTo>
                  <a:pt x="2435" y="0"/>
                  <a:pt x="0" y="549"/>
                  <a:pt x="884" y="2337"/>
                </a:cubicBezTo>
                <a:cubicBezTo>
                  <a:pt x="864" y="1964"/>
                  <a:pt x="1101" y="1846"/>
                  <a:pt x="1101" y="1846"/>
                </a:cubicBezTo>
                <a:cubicBezTo>
                  <a:pt x="1355" y="2199"/>
                  <a:pt x="2632" y="2062"/>
                  <a:pt x="2946" y="1473"/>
                </a:cubicBezTo>
                <a:cubicBezTo>
                  <a:pt x="3103" y="1806"/>
                  <a:pt x="3417" y="1826"/>
                  <a:pt x="3457" y="2337"/>
                </a:cubicBezTo>
              </a:path>
            </a:pathLst>
          </a:custGeom>
          <a:solidFill>
            <a:srgbClr val="433626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2" name="Freeform 15"/>
          <p:cNvSpPr>
            <a:spLocks noChangeArrowheads="1"/>
          </p:cNvSpPr>
          <p:nvPr/>
        </p:nvSpPr>
        <p:spPr bwMode="auto">
          <a:xfrm>
            <a:off x="6217041" y="2568459"/>
            <a:ext cx="130160" cy="773149"/>
          </a:xfrm>
          <a:custGeom>
            <a:avLst/>
            <a:gdLst>
              <a:gd name="T0" fmla="*/ 257 w 474"/>
              <a:gd name="T1" fmla="*/ 2827 h 2828"/>
              <a:gd name="T2" fmla="*/ 0 w 474"/>
              <a:gd name="T3" fmla="*/ 1785 h 2828"/>
              <a:gd name="T4" fmla="*/ 101 w 474"/>
              <a:gd name="T5" fmla="*/ 0 h 2828"/>
              <a:gd name="T6" fmla="*/ 375 w 474"/>
              <a:gd name="T7" fmla="*/ 0 h 2828"/>
              <a:gd name="T8" fmla="*/ 473 w 474"/>
              <a:gd name="T9" fmla="*/ 1942 h 2828"/>
              <a:gd name="T10" fmla="*/ 257 w 474"/>
              <a:gd name="T11" fmla="*/ 2827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4" h="2828">
                <a:moveTo>
                  <a:pt x="257" y="2827"/>
                </a:moveTo>
                <a:lnTo>
                  <a:pt x="0" y="1785"/>
                </a:lnTo>
                <a:lnTo>
                  <a:pt x="101" y="0"/>
                </a:lnTo>
                <a:lnTo>
                  <a:pt x="375" y="0"/>
                </a:lnTo>
                <a:lnTo>
                  <a:pt x="473" y="1942"/>
                </a:lnTo>
                <a:lnTo>
                  <a:pt x="257" y="2827"/>
                </a:lnTo>
              </a:path>
            </a:pathLst>
          </a:custGeom>
          <a:solidFill>
            <a:srgbClr val="1D1C1A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3" name="Freeform 16"/>
          <p:cNvSpPr>
            <a:spLocks noChangeArrowheads="1"/>
          </p:cNvSpPr>
          <p:nvPr/>
        </p:nvSpPr>
        <p:spPr bwMode="auto">
          <a:xfrm>
            <a:off x="6675203" y="3737293"/>
            <a:ext cx="70285" cy="140572"/>
          </a:xfrm>
          <a:custGeom>
            <a:avLst/>
            <a:gdLst>
              <a:gd name="T0" fmla="*/ 58 w 255"/>
              <a:gd name="T1" fmla="*/ 78 h 512"/>
              <a:gd name="T2" fmla="*/ 58 w 255"/>
              <a:gd name="T3" fmla="*/ 78 h 512"/>
              <a:gd name="T4" fmla="*/ 156 w 255"/>
              <a:gd name="T5" fmla="*/ 0 h 512"/>
              <a:gd name="T6" fmla="*/ 254 w 255"/>
              <a:gd name="T7" fmla="*/ 0 h 512"/>
              <a:gd name="T8" fmla="*/ 234 w 255"/>
              <a:gd name="T9" fmla="*/ 511 h 512"/>
              <a:gd name="T10" fmla="*/ 18 w 255"/>
              <a:gd name="T11" fmla="*/ 353 h 512"/>
              <a:gd name="T12" fmla="*/ 58 w 255"/>
              <a:gd name="T13" fmla="*/ 78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" h="512">
                <a:moveTo>
                  <a:pt x="58" y="78"/>
                </a:moveTo>
                <a:lnTo>
                  <a:pt x="58" y="78"/>
                </a:lnTo>
                <a:cubicBezTo>
                  <a:pt x="78" y="38"/>
                  <a:pt x="116" y="18"/>
                  <a:pt x="156" y="0"/>
                </a:cubicBezTo>
                <a:cubicBezTo>
                  <a:pt x="254" y="0"/>
                  <a:pt x="254" y="0"/>
                  <a:pt x="254" y="0"/>
                </a:cubicBezTo>
                <a:cubicBezTo>
                  <a:pt x="234" y="511"/>
                  <a:pt x="234" y="511"/>
                  <a:pt x="234" y="511"/>
                </a:cubicBezTo>
                <a:cubicBezTo>
                  <a:pt x="234" y="511"/>
                  <a:pt x="58" y="411"/>
                  <a:pt x="18" y="353"/>
                </a:cubicBezTo>
                <a:cubicBezTo>
                  <a:pt x="0" y="333"/>
                  <a:pt x="18" y="156"/>
                  <a:pt x="58" y="78"/>
                </a:cubicBezTo>
              </a:path>
            </a:pathLst>
          </a:custGeom>
          <a:solidFill>
            <a:srgbClr val="DBAD78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4" name="Freeform 17"/>
          <p:cNvSpPr>
            <a:spLocks noChangeArrowheads="1"/>
          </p:cNvSpPr>
          <p:nvPr/>
        </p:nvSpPr>
        <p:spPr bwMode="auto">
          <a:xfrm>
            <a:off x="6701235" y="3737293"/>
            <a:ext cx="218668" cy="145779"/>
          </a:xfrm>
          <a:custGeom>
            <a:avLst/>
            <a:gdLst>
              <a:gd name="T0" fmla="*/ 96 w 804"/>
              <a:gd name="T1" fmla="*/ 0 h 530"/>
              <a:gd name="T2" fmla="*/ 96 w 804"/>
              <a:gd name="T3" fmla="*/ 0 h 530"/>
              <a:gd name="T4" fmla="*/ 705 w 804"/>
              <a:gd name="T5" fmla="*/ 0 h 530"/>
              <a:gd name="T6" fmla="*/ 803 w 804"/>
              <a:gd name="T7" fmla="*/ 217 h 530"/>
              <a:gd name="T8" fmla="*/ 803 w 804"/>
              <a:gd name="T9" fmla="*/ 255 h 530"/>
              <a:gd name="T10" fmla="*/ 529 w 804"/>
              <a:gd name="T11" fmla="*/ 529 h 530"/>
              <a:gd name="T12" fmla="*/ 274 w 804"/>
              <a:gd name="T13" fmla="*/ 529 h 530"/>
              <a:gd name="T14" fmla="*/ 0 w 804"/>
              <a:gd name="T15" fmla="*/ 255 h 530"/>
              <a:gd name="T16" fmla="*/ 0 w 804"/>
              <a:gd name="T17" fmla="*/ 217 h 530"/>
              <a:gd name="T18" fmla="*/ 96 w 804"/>
              <a:gd name="T19" fmla="*/ 0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04" h="530">
                <a:moveTo>
                  <a:pt x="96" y="0"/>
                </a:moveTo>
                <a:lnTo>
                  <a:pt x="96" y="0"/>
                </a:lnTo>
                <a:cubicBezTo>
                  <a:pt x="705" y="0"/>
                  <a:pt x="705" y="0"/>
                  <a:pt x="705" y="0"/>
                </a:cubicBezTo>
                <a:cubicBezTo>
                  <a:pt x="765" y="38"/>
                  <a:pt x="803" y="118"/>
                  <a:pt x="803" y="217"/>
                </a:cubicBezTo>
                <a:cubicBezTo>
                  <a:pt x="803" y="255"/>
                  <a:pt x="803" y="255"/>
                  <a:pt x="803" y="255"/>
                </a:cubicBezTo>
                <a:cubicBezTo>
                  <a:pt x="803" y="411"/>
                  <a:pt x="687" y="529"/>
                  <a:pt x="529" y="529"/>
                </a:cubicBezTo>
                <a:cubicBezTo>
                  <a:pt x="274" y="529"/>
                  <a:pt x="274" y="529"/>
                  <a:pt x="274" y="529"/>
                </a:cubicBezTo>
                <a:cubicBezTo>
                  <a:pt x="116" y="529"/>
                  <a:pt x="0" y="411"/>
                  <a:pt x="0" y="255"/>
                </a:cubicBezTo>
                <a:cubicBezTo>
                  <a:pt x="0" y="217"/>
                  <a:pt x="0" y="217"/>
                  <a:pt x="0" y="217"/>
                </a:cubicBezTo>
                <a:cubicBezTo>
                  <a:pt x="0" y="118"/>
                  <a:pt x="38" y="38"/>
                  <a:pt x="96" y="0"/>
                </a:cubicBezTo>
              </a:path>
            </a:pathLst>
          </a:custGeom>
          <a:solidFill>
            <a:srgbClr val="E8BD87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5" name="Freeform 18"/>
          <p:cNvSpPr>
            <a:spLocks noChangeArrowheads="1"/>
          </p:cNvSpPr>
          <p:nvPr/>
        </p:nvSpPr>
        <p:spPr bwMode="auto">
          <a:xfrm>
            <a:off x="5350178" y="3320782"/>
            <a:ext cx="1876901" cy="572702"/>
          </a:xfrm>
          <a:custGeom>
            <a:avLst/>
            <a:gdLst>
              <a:gd name="T0" fmla="*/ 5892 w 6875"/>
              <a:gd name="T1" fmla="*/ 2100 h 2101"/>
              <a:gd name="T2" fmla="*/ 982 w 6875"/>
              <a:gd name="T3" fmla="*/ 2100 h 2101"/>
              <a:gd name="T4" fmla="*/ 0 w 6875"/>
              <a:gd name="T5" fmla="*/ 0 h 2101"/>
              <a:gd name="T6" fmla="*/ 6874 w 6875"/>
              <a:gd name="T7" fmla="*/ 0 h 2101"/>
              <a:gd name="T8" fmla="*/ 5892 w 6875"/>
              <a:gd name="T9" fmla="*/ 2100 h 2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75" h="2101">
                <a:moveTo>
                  <a:pt x="5892" y="2100"/>
                </a:moveTo>
                <a:lnTo>
                  <a:pt x="982" y="2100"/>
                </a:lnTo>
                <a:lnTo>
                  <a:pt x="0" y="0"/>
                </a:lnTo>
                <a:lnTo>
                  <a:pt x="6874" y="0"/>
                </a:lnTo>
                <a:lnTo>
                  <a:pt x="5892" y="2100"/>
                </a:lnTo>
              </a:path>
            </a:pathLst>
          </a:custGeom>
          <a:solidFill>
            <a:srgbClr val="F2644C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6" name="Freeform 19"/>
          <p:cNvSpPr>
            <a:spLocks noChangeArrowheads="1"/>
          </p:cNvSpPr>
          <p:nvPr/>
        </p:nvSpPr>
        <p:spPr bwMode="auto">
          <a:xfrm>
            <a:off x="5860403" y="3523831"/>
            <a:ext cx="814799" cy="1585342"/>
          </a:xfrm>
          <a:custGeom>
            <a:avLst/>
            <a:gdLst>
              <a:gd name="T0" fmla="*/ 2986 w 2987"/>
              <a:gd name="T1" fmla="*/ 5811 h 5812"/>
              <a:gd name="T2" fmla="*/ 0 w 2987"/>
              <a:gd name="T3" fmla="*/ 5811 h 5812"/>
              <a:gd name="T4" fmla="*/ 0 w 2987"/>
              <a:gd name="T5" fmla="*/ 0 h 5812"/>
              <a:gd name="T6" fmla="*/ 2986 w 2987"/>
              <a:gd name="T7" fmla="*/ 0 h 5812"/>
              <a:gd name="T8" fmla="*/ 2986 w 2987"/>
              <a:gd name="T9" fmla="*/ 5811 h 5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87" h="5812">
                <a:moveTo>
                  <a:pt x="2986" y="5811"/>
                </a:moveTo>
                <a:lnTo>
                  <a:pt x="0" y="5811"/>
                </a:lnTo>
                <a:lnTo>
                  <a:pt x="0" y="0"/>
                </a:lnTo>
                <a:lnTo>
                  <a:pt x="2986" y="0"/>
                </a:lnTo>
                <a:lnTo>
                  <a:pt x="2986" y="5811"/>
                </a:lnTo>
              </a:path>
            </a:pathLst>
          </a:custGeom>
          <a:solidFill>
            <a:srgbClr val="2D3D49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7" name="Freeform 21"/>
          <p:cNvSpPr>
            <a:spLocks noChangeArrowheads="1"/>
          </p:cNvSpPr>
          <p:nvPr/>
        </p:nvSpPr>
        <p:spPr bwMode="auto">
          <a:xfrm>
            <a:off x="5350178" y="3216654"/>
            <a:ext cx="1876901" cy="104128"/>
          </a:xfrm>
          <a:custGeom>
            <a:avLst/>
            <a:gdLst>
              <a:gd name="T0" fmla="*/ 6874 w 6875"/>
              <a:gd name="T1" fmla="*/ 0 h 376"/>
              <a:gd name="T2" fmla="*/ 0 w 6875"/>
              <a:gd name="T3" fmla="*/ 0 h 376"/>
              <a:gd name="T4" fmla="*/ 0 w 6875"/>
              <a:gd name="T5" fmla="*/ 375 h 376"/>
              <a:gd name="T6" fmla="*/ 6874 w 6875"/>
              <a:gd name="T7" fmla="*/ 375 h 376"/>
              <a:gd name="T8" fmla="*/ 6874 w 6875"/>
              <a:gd name="T9" fmla="*/ 0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75" h="376">
                <a:moveTo>
                  <a:pt x="6874" y="0"/>
                </a:moveTo>
                <a:lnTo>
                  <a:pt x="0" y="0"/>
                </a:lnTo>
                <a:lnTo>
                  <a:pt x="0" y="375"/>
                </a:lnTo>
                <a:lnTo>
                  <a:pt x="6874" y="375"/>
                </a:lnTo>
                <a:lnTo>
                  <a:pt x="6874" y="0"/>
                </a:lnTo>
              </a:path>
            </a:pathLst>
          </a:custGeom>
          <a:solidFill>
            <a:srgbClr val="F2644C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8" name="Freeform 33"/>
          <p:cNvSpPr>
            <a:spLocks noChangeArrowheads="1"/>
          </p:cNvSpPr>
          <p:nvPr/>
        </p:nvSpPr>
        <p:spPr bwMode="auto">
          <a:xfrm>
            <a:off x="8614579" y="3206242"/>
            <a:ext cx="1546295" cy="1275564"/>
          </a:xfrm>
          <a:custGeom>
            <a:avLst/>
            <a:gdLst>
              <a:gd name="T0" fmla="*/ 2476 w 2477"/>
              <a:gd name="T1" fmla="*/ 633 h 2048"/>
              <a:gd name="T2" fmla="*/ 2029 w 2477"/>
              <a:gd name="T3" fmla="*/ 2047 h 2048"/>
              <a:gd name="T4" fmla="*/ 0 w 2477"/>
              <a:gd name="T5" fmla="*/ 1396 h 2048"/>
              <a:gd name="T6" fmla="*/ 447 w 2477"/>
              <a:gd name="T7" fmla="*/ 0 h 2048"/>
              <a:gd name="T8" fmla="*/ 2476 w 2477"/>
              <a:gd name="T9" fmla="*/ 633 h 2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77" h="2048">
                <a:moveTo>
                  <a:pt x="2476" y="633"/>
                </a:moveTo>
                <a:lnTo>
                  <a:pt x="2029" y="2047"/>
                </a:lnTo>
                <a:lnTo>
                  <a:pt x="0" y="1396"/>
                </a:lnTo>
                <a:lnTo>
                  <a:pt x="447" y="0"/>
                </a:lnTo>
                <a:lnTo>
                  <a:pt x="2476" y="633"/>
                </a:lnTo>
              </a:path>
            </a:pathLst>
          </a:custGeom>
          <a:solidFill>
            <a:srgbClr val="EDEDE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99" name="Freeform 34"/>
          <p:cNvSpPr>
            <a:spLocks noChangeArrowheads="1"/>
          </p:cNvSpPr>
          <p:nvPr/>
        </p:nvSpPr>
        <p:spPr bwMode="auto">
          <a:xfrm>
            <a:off x="8614579" y="3206242"/>
            <a:ext cx="1546295" cy="1275564"/>
          </a:xfrm>
          <a:custGeom>
            <a:avLst/>
            <a:gdLst>
              <a:gd name="T0" fmla="*/ 2476 w 2477"/>
              <a:gd name="T1" fmla="*/ 633 h 2048"/>
              <a:gd name="T2" fmla="*/ 2029 w 2477"/>
              <a:gd name="T3" fmla="*/ 2047 h 2048"/>
              <a:gd name="T4" fmla="*/ 0 w 2477"/>
              <a:gd name="T5" fmla="*/ 1396 h 2048"/>
              <a:gd name="T6" fmla="*/ 447 w 2477"/>
              <a:gd name="T7" fmla="*/ 0 h 2048"/>
              <a:gd name="T8" fmla="*/ 2476 w 2477"/>
              <a:gd name="T9" fmla="*/ 633 h 2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77" h="2048">
                <a:moveTo>
                  <a:pt x="2476" y="633"/>
                </a:moveTo>
                <a:lnTo>
                  <a:pt x="2029" y="2047"/>
                </a:lnTo>
                <a:lnTo>
                  <a:pt x="0" y="1396"/>
                </a:lnTo>
                <a:lnTo>
                  <a:pt x="447" y="0"/>
                </a:lnTo>
                <a:lnTo>
                  <a:pt x="2476" y="633"/>
                </a:lnTo>
              </a:path>
            </a:pathLst>
          </a:custGeom>
          <a:solidFill>
            <a:srgbClr val="EDEDE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0" name="Freeform 35"/>
          <p:cNvSpPr>
            <a:spLocks noChangeArrowheads="1"/>
          </p:cNvSpPr>
          <p:nvPr/>
        </p:nvSpPr>
        <p:spPr bwMode="auto">
          <a:xfrm>
            <a:off x="8812421" y="3424910"/>
            <a:ext cx="234287" cy="536257"/>
          </a:xfrm>
          <a:custGeom>
            <a:avLst/>
            <a:gdLst>
              <a:gd name="T0" fmla="*/ 373 w 374"/>
              <a:gd name="T1" fmla="*/ 38 h 858"/>
              <a:gd name="T2" fmla="*/ 112 w 374"/>
              <a:gd name="T3" fmla="*/ 857 h 858"/>
              <a:gd name="T4" fmla="*/ 0 w 374"/>
              <a:gd name="T5" fmla="*/ 819 h 858"/>
              <a:gd name="T6" fmla="*/ 261 w 374"/>
              <a:gd name="T7" fmla="*/ 0 h 858"/>
              <a:gd name="T8" fmla="*/ 373 w 374"/>
              <a:gd name="T9" fmla="*/ 38 h 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858">
                <a:moveTo>
                  <a:pt x="373" y="38"/>
                </a:moveTo>
                <a:lnTo>
                  <a:pt x="112" y="857"/>
                </a:lnTo>
                <a:lnTo>
                  <a:pt x="0" y="819"/>
                </a:lnTo>
                <a:lnTo>
                  <a:pt x="261" y="0"/>
                </a:lnTo>
                <a:lnTo>
                  <a:pt x="373" y="3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1" name="Freeform 36"/>
          <p:cNvSpPr>
            <a:spLocks noChangeArrowheads="1"/>
          </p:cNvSpPr>
          <p:nvPr/>
        </p:nvSpPr>
        <p:spPr bwMode="auto">
          <a:xfrm>
            <a:off x="8812421" y="3424910"/>
            <a:ext cx="234287" cy="536257"/>
          </a:xfrm>
          <a:custGeom>
            <a:avLst/>
            <a:gdLst>
              <a:gd name="T0" fmla="*/ 373 w 374"/>
              <a:gd name="T1" fmla="*/ 38 h 858"/>
              <a:gd name="T2" fmla="*/ 112 w 374"/>
              <a:gd name="T3" fmla="*/ 857 h 858"/>
              <a:gd name="T4" fmla="*/ 0 w 374"/>
              <a:gd name="T5" fmla="*/ 819 h 858"/>
              <a:gd name="T6" fmla="*/ 261 w 374"/>
              <a:gd name="T7" fmla="*/ 0 h 858"/>
              <a:gd name="T8" fmla="*/ 373 w 374"/>
              <a:gd name="T9" fmla="*/ 38 h 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858">
                <a:moveTo>
                  <a:pt x="373" y="38"/>
                </a:moveTo>
                <a:lnTo>
                  <a:pt x="112" y="857"/>
                </a:lnTo>
                <a:lnTo>
                  <a:pt x="0" y="819"/>
                </a:lnTo>
                <a:lnTo>
                  <a:pt x="261" y="0"/>
                </a:lnTo>
                <a:lnTo>
                  <a:pt x="373" y="3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2" name="Freeform 37"/>
          <p:cNvSpPr>
            <a:spLocks noChangeArrowheads="1"/>
          </p:cNvSpPr>
          <p:nvPr/>
        </p:nvSpPr>
        <p:spPr bwMode="auto">
          <a:xfrm>
            <a:off x="9010264" y="3378052"/>
            <a:ext cx="161398" cy="442542"/>
          </a:xfrm>
          <a:custGeom>
            <a:avLst/>
            <a:gdLst>
              <a:gd name="T0" fmla="*/ 261 w 262"/>
              <a:gd name="T1" fmla="*/ 19 h 708"/>
              <a:gd name="T2" fmla="*/ 56 w 262"/>
              <a:gd name="T3" fmla="*/ 707 h 708"/>
              <a:gd name="T4" fmla="*/ 0 w 262"/>
              <a:gd name="T5" fmla="*/ 689 h 708"/>
              <a:gd name="T6" fmla="*/ 223 w 262"/>
              <a:gd name="T7" fmla="*/ 0 h 708"/>
              <a:gd name="T8" fmla="*/ 261 w 262"/>
              <a:gd name="T9" fmla="*/ 19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708">
                <a:moveTo>
                  <a:pt x="261" y="19"/>
                </a:moveTo>
                <a:lnTo>
                  <a:pt x="56" y="707"/>
                </a:lnTo>
                <a:lnTo>
                  <a:pt x="0" y="689"/>
                </a:lnTo>
                <a:lnTo>
                  <a:pt x="223" y="0"/>
                </a:lnTo>
                <a:lnTo>
                  <a:pt x="261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3" name="Freeform 38"/>
          <p:cNvSpPr>
            <a:spLocks noChangeArrowheads="1"/>
          </p:cNvSpPr>
          <p:nvPr/>
        </p:nvSpPr>
        <p:spPr bwMode="auto">
          <a:xfrm>
            <a:off x="9010264" y="3378052"/>
            <a:ext cx="161398" cy="442542"/>
          </a:xfrm>
          <a:custGeom>
            <a:avLst/>
            <a:gdLst>
              <a:gd name="T0" fmla="*/ 261 w 262"/>
              <a:gd name="T1" fmla="*/ 19 h 708"/>
              <a:gd name="T2" fmla="*/ 56 w 262"/>
              <a:gd name="T3" fmla="*/ 707 h 708"/>
              <a:gd name="T4" fmla="*/ 0 w 262"/>
              <a:gd name="T5" fmla="*/ 689 h 708"/>
              <a:gd name="T6" fmla="*/ 223 w 262"/>
              <a:gd name="T7" fmla="*/ 0 h 708"/>
              <a:gd name="T8" fmla="*/ 261 w 262"/>
              <a:gd name="T9" fmla="*/ 19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708">
                <a:moveTo>
                  <a:pt x="261" y="19"/>
                </a:moveTo>
                <a:lnTo>
                  <a:pt x="56" y="707"/>
                </a:lnTo>
                <a:lnTo>
                  <a:pt x="0" y="689"/>
                </a:lnTo>
                <a:lnTo>
                  <a:pt x="223" y="0"/>
                </a:lnTo>
                <a:lnTo>
                  <a:pt x="261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4" name="Freeform 39"/>
          <p:cNvSpPr>
            <a:spLocks noChangeArrowheads="1"/>
          </p:cNvSpPr>
          <p:nvPr/>
        </p:nvSpPr>
        <p:spPr bwMode="auto">
          <a:xfrm>
            <a:off x="8926962" y="3854435"/>
            <a:ext cx="328002" cy="301970"/>
          </a:xfrm>
          <a:custGeom>
            <a:avLst/>
            <a:gdLst>
              <a:gd name="T0" fmla="*/ 522 w 523"/>
              <a:gd name="T1" fmla="*/ 129 h 484"/>
              <a:gd name="T2" fmla="*/ 410 w 523"/>
              <a:gd name="T3" fmla="*/ 483 h 484"/>
              <a:gd name="T4" fmla="*/ 0 w 523"/>
              <a:gd name="T5" fmla="*/ 353 h 484"/>
              <a:gd name="T6" fmla="*/ 112 w 523"/>
              <a:gd name="T7" fmla="*/ 0 h 484"/>
              <a:gd name="T8" fmla="*/ 522 w 523"/>
              <a:gd name="T9" fmla="*/ 129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3" h="484">
                <a:moveTo>
                  <a:pt x="522" y="129"/>
                </a:moveTo>
                <a:lnTo>
                  <a:pt x="410" y="483"/>
                </a:lnTo>
                <a:lnTo>
                  <a:pt x="0" y="353"/>
                </a:lnTo>
                <a:lnTo>
                  <a:pt x="112" y="0"/>
                </a:lnTo>
                <a:lnTo>
                  <a:pt x="522" y="12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5" name="Freeform 40"/>
          <p:cNvSpPr>
            <a:spLocks noChangeArrowheads="1"/>
          </p:cNvSpPr>
          <p:nvPr/>
        </p:nvSpPr>
        <p:spPr bwMode="auto">
          <a:xfrm>
            <a:off x="8926962" y="3854435"/>
            <a:ext cx="328002" cy="301970"/>
          </a:xfrm>
          <a:custGeom>
            <a:avLst/>
            <a:gdLst>
              <a:gd name="T0" fmla="*/ 522 w 523"/>
              <a:gd name="T1" fmla="*/ 129 h 484"/>
              <a:gd name="T2" fmla="*/ 410 w 523"/>
              <a:gd name="T3" fmla="*/ 483 h 484"/>
              <a:gd name="T4" fmla="*/ 0 w 523"/>
              <a:gd name="T5" fmla="*/ 353 h 484"/>
              <a:gd name="T6" fmla="*/ 112 w 523"/>
              <a:gd name="T7" fmla="*/ 0 h 484"/>
              <a:gd name="T8" fmla="*/ 522 w 523"/>
              <a:gd name="T9" fmla="*/ 129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3" h="484">
                <a:moveTo>
                  <a:pt x="522" y="129"/>
                </a:moveTo>
                <a:lnTo>
                  <a:pt x="410" y="483"/>
                </a:lnTo>
                <a:lnTo>
                  <a:pt x="0" y="353"/>
                </a:lnTo>
                <a:lnTo>
                  <a:pt x="112" y="0"/>
                </a:lnTo>
                <a:lnTo>
                  <a:pt x="522" y="12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6" name="Freeform 41"/>
          <p:cNvSpPr>
            <a:spLocks noChangeArrowheads="1"/>
          </p:cNvSpPr>
          <p:nvPr/>
        </p:nvSpPr>
        <p:spPr bwMode="auto">
          <a:xfrm>
            <a:off x="9067534" y="3401480"/>
            <a:ext cx="164002" cy="442542"/>
          </a:xfrm>
          <a:custGeom>
            <a:avLst/>
            <a:gdLst>
              <a:gd name="T0" fmla="*/ 261 w 262"/>
              <a:gd name="T1" fmla="*/ 19 h 708"/>
              <a:gd name="T2" fmla="*/ 56 w 262"/>
              <a:gd name="T3" fmla="*/ 707 h 708"/>
              <a:gd name="T4" fmla="*/ 0 w 262"/>
              <a:gd name="T5" fmla="*/ 689 h 708"/>
              <a:gd name="T6" fmla="*/ 223 w 262"/>
              <a:gd name="T7" fmla="*/ 0 h 708"/>
              <a:gd name="T8" fmla="*/ 261 w 262"/>
              <a:gd name="T9" fmla="*/ 19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708">
                <a:moveTo>
                  <a:pt x="261" y="19"/>
                </a:moveTo>
                <a:lnTo>
                  <a:pt x="56" y="707"/>
                </a:lnTo>
                <a:lnTo>
                  <a:pt x="0" y="689"/>
                </a:lnTo>
                <a:lnTo>
                  <a:pt x="223" y="0"/>
                </a:lnTo>
                <a:lnTo>
                  <a:pt x="261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7" name="Freeform 42"/>
          <p:cNvSpPr>
            <a:spLocks noChangeArrowheads="1"/>
          </p:cNvSpPr>
          <p:nvPr/>
        </p:nvSpPr>
        <p:spPr bwMode="auto">
          <a:xfrm>
            <a:off x="9067534" y="3401480"/>
            <a:ext cx="164002" cy="442542"/>
          </a:xfrm>
          <a:custGeom>
            <a:avLst/>
            <a:gdLst>
              <a:gd name="T0" fmla="*/ 261 w 262"/>
              <a:gd name="T1" fmla="*/ 19 h 708"/>
              <a:gd name="T2" fmla="*/ 56 w 262"/>
              <a:gd name="T3" fmla="*/ 707 h 708"/>
              <a:gd name="T4" fmla="*/ 0 w 262"/>
              <a:gd name="T5" fmla="*/ 689 h 708"/>
              <a:gd name="T6" fmla="*/ 223 w 262"/>
              <a:gd name="T7" fmla="*/ 0 h 708"/>
              <a:gd name="T8" fmla="*/ 261 w 262"/>
              <a:gd name="T9" fmla="*/ 19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708">
                <a:moveTo>
                  <a:pt x="261" y="19"/>
                </a:moveTo>
                <a:lnTo>
                  <a:pt x="56" y="707"/>
                </a:lnTo>
                <a:lnTo>
                  <a:pt x="0" y="689"/>
                </a:lnTo>
                <a:lnTo>
                  <a:pt x="223" y="0"/>
                </a:lnTo>
                <a:lnTo>
                  <a:pt x="261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8" name="Freeform 43"/>
          <p:cNvSpPr>
            <a:spLocks noChangeArrowheads="1"/>
          </p:cNvSpPr>
          <p:nvPr/>
        </p:nvSpPr>
        <p:spPr bwMode="auto">
          <a:xfrm>
            <a:off x="9124804" y="3424910"/>
            <a:ext cx="164002" cy="432130"/>
          </a:xfrm>
          <a:custGeom>
            <a:avLst/>
            <a:gdLst>
              <a:gd name="T0" fmla="*/ 261 w 262"/>
              <a:gd name="T1" fmla="*/ 0 h 691"/>
              <a:gd name="T2" fmla="*/ 37 w 262"/>
              <a:gd name="T3" fmla="*/ 690 h 691"/>
              <a:gd name="T4" fmla="*/ 0 w 262"/>
              <a:gd name="T5" fmla="*/ 670 h 691"/>
              <a:gd name="T6" fmla="*/ 224 w 262"/>
              <a:gd name="T7" fmla="*/ 0 h 691"/>
              <a:gd name="T8" fmla="*/ 261 w 262"/>
              <a:gd name="T9" fmla="*/ 0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691">
                <a:moveTo>
                  <a:pt x="261" y="0"/>
                </a:moveTo>
                <a:lnTo>
                  <a:pt x="37" y="690"/>
                </a:lnTo>
                <a:lnTo>
                  <a:pt x="0" y="670"/>
                </a:lnTo>
                <a:lnTo>
                  <a:pt x="224" y="0"/>
                </a:lnTo>
                <a:lnTo>
                  <a:pt x="261" y="0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09" name="Freeform 44"/>
          <p:cNvSpPr>
            <a:spLocks noChangeArrowheads="1"/>
          </p:cNvSpPr>
          <p:nvPr/>
        </p:nvSpPr>
        <p:spPr bwMode="auto">
          <a:xfrm>
            <a:off x="9124804" y="3424910"/>
            <a:ext cx="164002" cy="432130"/>
          </a:xfrm>
          <a:custGeom>
            <a:avLst/>
            <a:gdLst>
              <a:gd name="T0" fmla="*/ 261 w 262"/>
              <a:gd name="T1" fmla="*/ 0 h 691"/>
              <a:gd name="T2" fmla="*/ 37 w 262"/>
              <a:gd name="T3" fmla="*/ 690 h 691"/>
              <a:gd name="T4" fmla="*/ 0 w 262"/>
              <a:gd name="T5" fmla="*/ 670 h 691"/>
              <a:gd name="T6" fmla="*/ 224 w 262"/>
              <a:gd name="T7" fmla="*/ 0 h 691"/>
              <a:gd name="T8" fmla="*/ 261 w 262"/>
              <a:gd name="T9" fmla="*/ 0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691">
                <a:moveTo>
                  <a:pt x="261" y="0"/>
                </a:moveTo>
                <a:lnTo>
                  <a:pt x="37" y="690"/>
                </a:lnTo>
                <a:lnTo>
                  <a:pt x="0" y="670"/>
                </a:lnTo>
                <a:lnTo>
                  <a:pt x="224" y="0"/>
                </a:lnTo>
                <a:lnTo>
                  <a:pt x="261" y="0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0" name="Freeform 45"/>
          <p:cNvSpPr>
            <a:spLocks noChangeArrowheads="1"/>
          </p:cNvSpPr>
          <p:nvPr/>
        </p:nvSpPr>
        <p:spPr bwMode="auto">
          <a:xfrm>
            <a:off x="9184678" y="3435322"/>
            <a:ext cx="161398" cy="445145"/>
          </a:xfrm>
          <a:custGeom>
            <a:avLst/>
            <a:gdLst>
              <a:gd name="T0" fmla="*/ 261 w 262"/>
              <a:gd name="T1" fmla="*/ 19 h 708"/>
              <a:gd name="T2" fmla="*/ 37 w 262"/>
              <a:gd name="T3" fmla="*/ 707 h 708"/>
              <a:gd name="T4" fmla="*/ 0 w 262"/>
              <a:gd name="T5" fmla="*/ 689 h 708"/>
              <a:gd name="T6" fmla="*/ 205 w 262"/>
              <a:gd name="T7" fmla="*/ 0 h 708"/>
              <a:gd name="T8" fmla="*/ 261 w 262"/>
              <a:gd name="T9" fmla="*/ 19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708">
                <a:moveTo>
                  <a:pt x="261" y="19"/>
                </a:moveTo>
                <a:lnTo>
                  <a:pt x="37" y="707"/>
                </a:lnTo>
                <a:lnTo>
                  <a:pt x="0" y="689"/>
                </a:lnTo>
                <a:lnTo>
                  <a:pt x="205" y="0"/>
                </a:lnTo>
                <a:lnTo>
                  <a:pt x="261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1" name="Freeform 46"/>
          <p:cNvSpPr>
            <a:spLocks noChangeArrowheads="1"/>
          </p:cNvSpPr>
          <p:nvPr/>
        </p:nvSpPr>
        <p:spPr bwMode="auto">
          <a:xfrm>
            <a:off x="9184678" y="3435322"/>
            <a:ext cx="161398" cy="445145"/>
          </a:xfrm>
          <a:custGeom>
            <a:avLst/>
            <a:gdLst>
              <a:gd name="T0" fmla="*/ 261 w 262"/>
              <a:gd name="T1" fmla="*/ 19 h 708"/>
              <a:gd name="T2" fmla="*/ 37 w 262"/>
              <a:gd name="T3" fmla="*/ 707 h 708"/>
              <a:gd name="T4" fmla="*/ 0 w 262"/>
              <a:gd name="T5" fmla="*/ 689 h 708"/>
              <a:gd name="T6" fmla="*/ 205 w 262"/>
              <a:gd name="T7" fmla="*/ 0 h 708"/>
              <a:gd name="T8" fmla="*/ 261 w 262"/>
              <a:gd name="T9" fmla="*/ 19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708">
                <a:moveTo>
                  <a:pt x="261" y="19"/>
                </a:moveTo>
                <a:lnTo>
                  <a:pt x="37" y="707"/>
                </a:lnTo>
                <a:lnTo>
                  <a:pt x="0" y="689"/>
                </a:lnTo>
                <a:lnTo>
                  <a:pt x="205" y="0"/>
                </a:lnTo>
                <a:lnTo>
                  <a:pt x="261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2" name="Freeform 47"/>
          <p:cNvSpPr>
            <a:spLocks noChangeArrowheads="1"/>
          </p:cNvSpPr>
          <p:nvPr/>
        </p:nvSpPr>
        <p:spPr bwMode="auto">
          <a:xfrm>
            <a:off x="9241948" y="3458750"/>
            <a:ext cx="161398" cy="429527"/>
          </a:xfrm>
          <a:custGeom>
            <a:avLst/>
            <a:gdLst>
              <a:gd name="T0" fmla="*/ 261 w 262"/>
              <a:gd name="T1" fmla="*/ 0 h 690"/>
              <a:gd name="T2" fmla="*/ 38 w 262"/>
              <a:gd name="T3" fmla="*/ 689 h 690"/>
              <a:gd name="T4" fmla="*/ 0 w 262"/>
              <a:gd name="T5" fmla="*/ 670 h 690"/>
              <a:gd name="T6" fmla="*/ 205 w 262"/>
              <a:gd name="T7" fmla="*/ 0 h 690"/>
              <a:gd name="T8" fmla="*/ 261 w 262"/>
              <a:gd name="T9" fmla="*/ 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690">
                <a:moveTo>
                  <a:pt x="261" y="0"/>
                </a:moveTo>
                <a:lnTo>
                  <a:pt x="38" y="689"/>
                </a:lnTo>
                <a:lnTo>
                  <a:pt x="0" y="670"/>
                </a:lnTo>
                <a:lnTo>
                  <a:pt x="205" y="0"/>
                </a:lnTo>
                <a:lnTo>
                  <a:pt x="261" y="0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3" name="Freeform 48"/>
          <p:cNvSpPr>
            <a:spLocks noChangeArrowheads="1"/>
          </p:cNvSpPr>
          <p:nvPr/>
        </p:nvSpPr>
        <p:spPr bwMode="auto">
          <a:xfrm>
            <a:off x="9241948" y="3458750"/>
            <a:ext cx="161398" cy="429527"/>
          </a:xfrm>
          <a:custGeom>
            <a:avLst/>
            <a:gdLst>
              <a:gd name="T0" fmla="*/ 261 w 262"/>
              <a:gd name="T1" fmla="*/ 0 h 690"/>
              <a:gd name="T2" fmla="*/ 38 w 262"/>
              <a:gd name="T3" fmla="*/ 689 h 690"/>
              <a:gd name="T4" fmla="*/ 0 w 262"/>
              <a:gd name="T5" fmla="*/ 670 h 690"/>
              <a:gd name="T6" fmla="*/ 205 w 262"/>
              <a:gd name="T7" fmla="*/ 0 h 690"/>
              <a:gd name="T8" fmla="*/ 261 w 262"/>
              <a:gd name="T9" fmla="*/ 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690">
                <a:moveTo>
                  <a:pt x="261" y="0"/>
                </a:moveTo>
                <a:lnTo>
                  <a:pt x="38" y="689"/>
                </a:lnTo>
                <a:lnTo>
                  <a:pt x="0" y="670"/>
                </a:lnTo>
                <a:lnTo>
                  <a:pt x="205" y="0"/>
                </a:lnTo>
                <a:lnTo>
                  <a:pt x="261" y="0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4" name="Freeform 49"/>
          <p:cNvSpPr>
            <a:spLocks noChangeArrowheads="1"/>
          </p:cNvSpPr>
          <p:nvPr/>
        </p:nvSpPr>
        <p:spPr bwMode="auto">
          <a:xfrm>
            <a:off x="9208106" y="3471767"/>
            <a:ext cx="255113" cy="700258"/>
          </a:xfrm>
          <a:custGeom>
            <a:avLst/>
            <a:gdLst>
              <a:gd name="T0" fmla="*/ 410 w 411"/>
              <a:gd name="T1" fmla="*/ 19 h 1118"/>
              <a:gd name="T2" fmla="*/ 56 w 411"/>
              <a:gd name="T3" fmla="*/ 1117 h 1118"/>
              <a:gd name="T4" fmla="*/ 0 w 411"/>
              <a:gd name="T5" fmla="*/ 1098 h 1118"/>
              <a:gd name="T6" fmla="*/ 354 w 411"/>
              <a:gd name="T7" fmla="*/ 0 h 1118"/>
              <a:gd name="T8" fmla="*/ 410 w 411"/>
              <a:gd name="T9" fmla="*/ 19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1118">
                <a:moveTo>
                  <a:pt x="410" y="19"/>
                </a:moveTo>
                <a:lnTo>
                  <a:pt x="56" y="1117"/>
                </a:lnTo>
                <a:lnTo>
                  <a:pt x="0" y="1098"/>
                </a:lnTo>
                <a:lnTo>
                  <a:pt x="354" y="0"/>
                </a:lnTo>
                <a:lnTo>
                  <a:pt x="410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5" name="Freeform 50"/>
          <p:cNvSpPr>
            <a:spLocks noChangeArrowheads="1"/>
          </p:cNvSpPr>
          <p:nvPr/>
        </p:nvSpPr>
        <p:spPr bwMode="auto">
          <a:xfrm>
            <a:off x="9208106" y="3471767"/>
            <a:ext cx="255113" cy="700258"/>
          </a:xfrm>
          <a:custGeom>
            <a:avLst/>
            <a:gdLst>
              <a:gd name="T0" fmla="*/ 410 w 411"/>
              <a:gd name="T1" fmla="*/ 19 h 1118"/>
              <a:gd name="T2" fmla="*/ 56 w 411"/>
              <a:gd name="T3" fmla="*/ 1117 h 1118"/>
              <a:gd name="T4" fmla="*/ 0 w 411"/>
              <a:gd name="T5" fmla="*/ 1098 h 1118"/>
              <a:gd name="T6" fmla="*/ 354 w 411"/>
              <a:gd name="T7" fmla="*/ 0 h 1118"/>
              <a:gd name="T8" fmla="*/ 410 w 411"/>
              <a:gd name="T9" fmla="*/ 19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1118">
                <a:moveTo>
                  <a:pt x="410" y="19"/>
                </a:moveTo>
                <a:lnTo>
                  <a:pt x="56" y="1117"/>
                </a:lnTo>
                <a:lnTo>
                  <a:pt x="0" y="1098"/>
                </a:lnTo>
                <a:lnTo>
                  <a:pt x="354" y="0"/>
                </a:lnTo>
                <a:lnTo>
                  <a:pt x="410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6" name="Freeform 51"/>
          <p:cNvSpPr>
            <a:spLocks noChangeArrowheads="1"/>
          </p:cNvSpPr>
          <p:nvPr/>
        </p:nvSpPr>
        <p:spPr bwMode="auto">
          <a:xfrm>
            <a:off x="9325250" y="3505608"/>
            <a:ext cx="244700" cy="697655"/>
          </a:xfrm>
          <a:custGeom>
            <a:avLst/>
            <a:gdLst>
              <a:gd name="T0" fmla="*/ 390 w 391"/>
              <a:gd name="T1" fmla="*/ 18 h 1118"/>
              <a:gd name="T2" fmla="*/ 56 w 391"/>
              <a:gd name="T3" fmla="*/ 1117 h 1118"/>
              <a:gd name="T4" fmla="*/ 0 w 391"/>
              <a:gd name="T5" fmla="*/ 1098 h 1118"/>
              <a:gd name="T6" fmla="*/ 354 w 391"/>
              <a:gd name="T7" fmla="*/ 0 h 1118"/>
              <a:gd name="T8" fmla="*/ 390 w 391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1" h="1118">
                <a:moveTo>
                  <a:pt x="390" y="18"/>
                </a:moveTo>
                <a:lnTo>
                  <a:pt x="56" y="1117"/>
                </a:lnTo>
                <a:lnTo>
                  <a:pt x="0" y="1098"/>
                </a:lnTo>
                <a:lnTo>
                  <a:pt x="354" y="0"/>
                </a:lnTo>
                <a:lnTo>
                  <a:pt x="390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7" name="Freeform 52"/>
          <p:cNvSpPr>
            <a:spLocks noChangeArrowheads="1"/>
          </p:cNvSpPr>
          <p:nvPr/>
        </p:nvSpPr>
        <p:spPr bwMode="auto">
          <a:xfrm>
            <a:off x="9325250" y="3505608"/>
            <a:ext cx="244700" cy="697655"/>
          </a:xfrm>
          <a:custGeom>
            <a:avLst/>
            <a:gdLst>
              <a:gd name="T0" fmla="*/ 390 w 391"/>
              <a:gd name="T1" fmla="*/ 18 h 1118"/>
              <a:gd name="T2" fmla="*/ 56 w 391"/>
              <a:gd name="T3" fmla="*/ 1117 h 1118"/>
              <a:gd name="T4" fmla="*/ 0 w 391"/>
              <a:gd name="T5" fmla="*/ 1098 h 1118"/>
              <a:gd name="T6" fmla="*/ 354 w 391"/>
              <a:gd name="T7" fmla="*/ 0 h 1118"/>
              <a:gd name="T8" fmla="*/ 390 w 391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1" h="1118">
                <a:moveTo>
                  <a:pt x="390" y="18"/>
                </a:moveTo>
                <a:lnTo>
                  <a:pt x="56" y="1117"/>
                </a:lnTo>
                <a:lnTo>
                  <a:pt x="0" y="1098"/>
                </a:lnTo>
                <a:lnTo>
                  <a:pt x="354" y="0"/>
                </a:lnTo>
                <a:lnTo>
                  <a:pt x="390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8" name="Freeform 53"/>
          <p:cNvSpPr>
            <a:spLocks noChangeArrowheads="1"/>
          </p:cNvSpPr>
          <p:nvPr/>
        </p:nvSpPr>
        <p:spPr bwMode="auto">
          <a:xfrm>
            <a:off x="9382521" y="3529037"/>
            <a:ext cx="244700" cy="700258"/>
          </a:xfrm>
          <a:custGeom>
            <a:avLst/>
            <a:gdLst>
              <a:gd name="T0" fmla="*/ 390 w 391"/>
              <a:gd name="T1" fmla="*/ 0 h 1118"/>
              <a:gd name="T2" fmla="*/ 37 w 391"/>
              <a:gd name="T3" fmla="*/ 1117 h 1118"/>
              <a:gd name="T4" fmla="*/ 0 w 391"/>
              <a:gd name="T5" fmla="*/ 1098 h 1118"/>
              <a:gd name="T6" fmla="*/ 353 w 391"/>
              <a:gd name="T7" fmla="*/ 0 h 1118"/>
              <a:gd name="T8" fmla="*/ 390 w 391"/>
              <a:gd name="T9" fmla="*/ 0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1" h="1118">
                <a:moveTo>
                  <a:pt x="390" y="0"/>
                </a:moveTo>
                <a:lnTo>
                  <a:pt x="37" y="1117"/>
                </a:lnTo>
                <a:lnTo>
                  <a:pt x="0" y="1098"/>
                </a:lnTo>
                <a:lnTo>
                  <a:pt x="353" y="0"/>
                </a:lnTo>
                <a:lnTo>
                  <a:pt x="390" y="0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19" name="Freeform 54"/>
          <p:cNvSpPr>
            <a:spLocks noChangeArrowheads="1"/>
          </p:cNvSpPr>
          <p:nvPr/>
        </p:nvSpPr>
        <p:spPr bwMode="auto">
          <a:xfrm>
            <a:off x="9382521" y="3529037"/>
            <a:ext cx="244700" cy="700258"/>
          </a:xfrm>
          <a:custGeom>
            <a:avLst/>
            <a:gdLst>
              <a:gd name="T0" fmla="*/ 390 w 391"/>
              <a:gd name="T1" fmla="*/ 0 h 1118"/>
              <a:gd name="T2" fmla="*/ 37 w 391"/>
              <a:gd name="T3" fmla="*/ 1117 h 1118"/>
              <a:gd name="T4" fmla="*/ 0 w 391"/>
              <a:gd name="T5" fmla="*/ 1098 h 1118"/>
              <a:gd name="T6" fmla="*/ 353 w 391"/>
              <a:gd name="T7" fmla="*/ 0 h 1118"/>
              <a:gd name="T8" fmla="*/ 390 w 391"/>
              <a:gd name="T9" fmla="*/ 0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1" h="1118">
                <a:moveTo>
                  <a:pt x="390" y="0"/>
                </a:moveTo>
                <a:lnTo>
                  <a:pt x="37" y="1117"/>
                </a:lnTo>
                <a:lnTo>
                  <a:pt x="0" y="1098"/>
                </a:lnTo>
                <a:lnTo>
                  <a:pt x="353" y="0"/>
                </a:lnTo>
                <a:lnTo>
                  <a:pt x="390" y="0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0" name="Freeform 55"/>
          <p:cNvSpPr>
            <a:spLocks noChangeArrowheads="1"/>
          </p:cNvSpPr>
          <p:nvPr/>
        </p:nvSpPr>
        <p:spPr bwMode="auto">
          <a:xfrm>
            <a:off x="9439791" y="3542052"/>
            <a:ext cx="244700" cy="697655"/>
          </a:xfrm>
          <a:custGeom>
            <a:avLst/>
            <a:gdLst>
              <a:gd name="T0" fmla="*/ 391 w 392"/>
              <a:gd name="T1" fmla="*/ 18 h 1118"/>
              <a:gd name="T2" fmla="*/ 37 w 392"/>
              <a:gd name="T3" fmla="*/ 1117 h 1118"/>
              <a:gd name="T4" fmla="*/ 0 w 392"/>
              <a:gd name="T5" fmla="*/ 1098 h 1118"/>
              <a:gd name="T6" fmla="*/ 353 w 392"/>
              <a:gd name="T7" fmla="*/ 0 h 1118"/>
              <a:gd name="T8" fmla="*/ 391 w 392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1118">
                <a:moveTo>
                  <a:pt x="391" y="18"/>
                </a:moveTo>
                <a:lnTo>
                  <a:pt x="37" y="1117"/>
                </a:lnTo>
                <a:lnTo>
                  <a:pt x="0" y="1098"/>
                </a:lnTo>
                <a:lnTo>
                  <a:pt x="353" y="0"/>
                </a:lnTo>
                <a:lnTo>
                  <a:pt x="391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1" name="Freeform 56"/>
          <p:cNvSpPr>
            <a:spLocks noChangeArrowheads="1"/>
          </p:cNvSpPr>
          <p:nvPr/>
        </p:nvSpPr>
        <p:spPr bwMode="auto">
          <a:xfrm>
            <a:off x="9439791" y="3542052"/>
            <a:ext cx="244700" cy="697655"/>
          </a:xfrm>
          <a:custGeom>
            <a:avLst/>
            <a:gdLst>
              <a:gd name="T0" fmla="*/ 391 w 392"/>
              <a:gd name="T1" fmla="*/ 18 h 1118"/>
              <a:gd name="T2" fmla="*/ 37 w 392"/>
              <a:gd name="T3" fmla="*/ 1117 h 1118"/>
              <a:gd name="T4" fmla="*/ 0 w 392"/>
              <a:gd name="T5" fmla="*/ 1098 h 1118"/>
              <a:gd name="T6" fmla="*/ 353 w 392"/>
              <a:gd name="T7" fmla="*/ 0 h 1118"/>
              <a:gd name="T8" fmla="*/ 391 w 392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1118">
                <a:moveTo>
                  <a:pt x="391" y="18"/>
                </a:moveTo>
                <a:lnTo>
                  <a:pt x="37" y="1117"/>
                </a:lnTo>
                <a:lnTo>
                  <a:pt x="0" y="1098"/>
                </a:lnTo>
                <a:lnTo>
                  <a:pt x="353" y="0"/>
                </a:lnTo>
                <a:lnTo>
                  <a:pt x="391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2" name="Freeform 57"/>
          <p:cNvSpPr>
            <a:spLocks noChangeArrowheads="1"/>
          </p:cNvSpPr>
          <p:nvPr/>
        </p:nvSpPr>
        <p:spPr bwMode="auto">
          <a:xfrm>
            <a:off x="9497061" y="3562878"/>
            <a:ext cx="244700" cy="697655"/>
          </a:xfrm>
          <a:custGeom>
            <a:avLst/>
            <a:gdLst>
              <a:gd name="T0" fmla="*/ 391 w 392"/>
              <a:gd name="T1" fmla="*/ 19 h 1118"/>
              <a:gd name="T2" fmla="*/ 37 w 392"/>
              <a:gd name="T3" fmla="*/ 1117 h 1118"/>
              <a:gd name="T4" fmla="*/ 0 w 392"/>
              <a:gd name="T5" fmla="*/ 1098 h 1118"/>
              <a:gd name="T6" fmla="*/ 335 w 392"/>
              <a:gd name="T7" fmla="*/ 0 h 1118"/>
              <a:gd name="T8" fmla="*/ 391 w 392"/>
              <a:gd name="T9" fmla="*/ 19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1118">
                <a:moveTo>
                  <a:pt x="391" y="19"/>
                </a:moveTo>
                <a:lnTo>
                  <a:pt x="37" y="1117"/>
                </a:lnTo>
                <a:lnTo>
                  <a:pt x="0" y="1098"/>
                </a:lnTo>
                <a:lnTo>
                  <a:pt x="335" y="0"/>
                </a:lnTo>
                <a:lnTo>
                  <a:pt x="391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3" name="Freeform 58"/>
          <p:cNvSpPr>
            <a:spLocks noChangeArrowheads="1"/>
          </p:cNvSpPr>
          <p:nvPr/>
        </p:nvSpPr>
        <p:spPr bwMode="auto">
          <a:xfrm>
            <a:off x="9497061" y="3562878"/>
            <a:ext cx="244700" cy="697655"/>
          </a:xfrm>
          <a:custGeom>
            <a:avLst/>
            <a:gdLst>
              <a:gd name="T0" fmla="*/ 391 w 392"/>
              <a:gd name="T1" fmla="*/ 19 h 1118"/>
              <a:gd name="T2" fmla="*/ 37 w 392"/>
              <a:gd name="T3" fmla="*/ 1117 h 1118"/>
              <a:gd name="T4" fmla="*/ 0 w 392"/>
              <a:gd name="T5" fmla="*/ 1098 h 1118"/>
              <a:gd name="T6" fmla="*/ 335 w 392"/>
              <a:gd name="T7" fmla="*/ 0 h 1118"/>
              <a:gd name="T8" fmla="*/ 391 w 392"/>
              <a:gd name="T9" fmla="*/ 19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1118">
                <a:moveTo>
                  <a:pt x="391" y="19"/>
                </a:moveTo>
                <a:lnTo>
                  <a:pt x="37" y="1117"/>
                </a:lnTo>
                <a:lnTo>
                  <a:pt x="0" y="1098"/>
                </a:lnTo>
                <a:lnTo>
                  <a:pt x="335" y="0"/>
                </a:lnTo>
                <a:lnTo>
                  <a:pt x="391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4" name="Freeform 59"/>
          <p:cNvSpPr>
            <a:spLocks noChangeArrowheads="1"/>
          </p:cNvSpPr>
          <p:nvPr/>
        </p:nvSpPr>
        <p:spPr bwMode="auto">
          <a:xfrm>
            <a:off x="9554331" y="3575895"/>
            <a:ext cx="244700" cy="700258"/>
          </a:xfrm>
          <a:custGeom>
            <a:avLst/>
            <a:gdLst>
              <a:gd name="T0" fmla="*/ 391 w 392"/>
              <a:gd name="T1" fmla="*/ 18 h 1118"/>
              <a:gd name="T2" fmla="*/ 37 w 392"/>
              <a:gd name="T3" fmla="*/ 1117 h 1118"/>
              <a:gd name="T4" fmla="*/ 0 w 392"/>
              <a:gd name="T5" fmla="*/ 1098 h 1118"/>
              <a:gd name="T6" fmla="*/ 335 w 392"/>
              <a:gd name="T7" fmla="*/ 0 h 1118"/>
              <a:gd name="T8" fmla="*/ 391 w 392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1118">
                <a:moveTo>
                  <a:pt x="391" y="18"/>
                </a:moveTo>
                <a:lnTo>
                  <a:pt x="37" y="1117"/>
                </a:lnTo>
                <a:lnTo>
                  <a:pt x="0" y="1098"/>
                </a:lnTo>
                <a:lnTo>
                  <a:pt x="335" y="0"/>
                </a:lnTo>
                <a:lnTo>
                  <a:pt x="391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5" name="Freeform 60"/>
          <p:cNvSpPr>
            <a:spLocks noChangeArrowheads="1"/>
          </p:cNvSpPr>
          <p:nvPr/>
        </p:nvSpPr>
        <p:spPr bwMode="auto">
          <a:xfrm>
            <a:off x="9554331" y="3575895"/>
            <a:ext cx="244700" cy="700258"/>
          </a:xfrm>
          <a:custGeom>
            <a:avLst/>
            <a:gdLst>
              <a:gd name="T0" fmla="*/ 391 w 392"/>
              <a:gd name="T1" fmla="*/ 18 h 1118"/>
              <a:gd name="T2" fmla="*/ 37 w 392"/>
              <a:gd name="T3" fmla="*/ 1117 h 1118"/>
              <a:gd name="T4" fmla="*/ 0 w 392"/>
              <a:gd name="T5" fmla="*/ 1098 h 1118"/>
              <a:gd name="T6" fmla="*/ 335 w 392"/>
              <a:gd name="T7" fmla="*/ 0 h 1118"/>
              <a:gd name="T8" fmla="*/ 391 w 392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1118">
                <a:moveTo>
                  <a:pt x="391" y="18"/>
                </a:moveTo>
                <a:lnTo>
                  <a:pt x="37" y="1117"/>
                </a:lnTo>
                <a:lnTo>
                  <a:pt x="0" y="1098"/>
                </a:lnTo>
                <a:lnTo>
                  <a:pt x="335" y="0"/>
                </a:lnTo>
                <a:lnTo>
                  <a:pt x="391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6" name="Freeform 61"/>
          <p:cNvSpPr>
            <a:spLocks noChangeArrowheads="1"/>
          </p:cNvSpPr>
          <p:nvPr/>
        </p:nvSpPr>
        <p:spPr bwMode="auto">
          <a:xfrm>
            <a:off x="9616808" y="3599323"/>
            <a:ext cx="244700" cy="697655"/>
          </a:xfrm>
          <a:custGeom>
            <a:avLst/>
            <a:gdLst>
              <a:gd name="T0" fmla="*/ 391 w 392"/>
              <a:gd name="T1" fmla="*/ 18 h 1118"/>
              <a:gd name="T2" fmla="*/ 38 w 392"/>
              <a:gd name="T3" fmla="*/ 1117 h 1118"/>
              <a:gd name="T4" fmla="*/ 0 w 392"/>
              <a:gd name="T5" fmla="*/ 1098 h 1118"/>
              <a:gd name="T6" fmla="*/ 335 w 392"/>
              <a:gd name="T7" fmla="*/ 0 h 1118"/>
              <a:gd name="T8" fmla="*/ 391 w 392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1118">
                <a:moveTo>
                  <a:pt x="391" y="18"/>
                </a:moveTo>
                <a:lnTo>
                  <a:pt x="38" y="1117"/>
                </a:lnTo>
                <a:lnTo>
                  <a:pt x="0" y="1098"/>
                </a:lnTo>
                <a:lnTo>
                  <a:pt x="335" y="0"/>
                </a:lnTo>
                <a:lnTo>
                  <a:pt x="391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7" name="Freeform 62"/>
          <p:cNvSpPr>
            <a:spLocks noChangeArrowheads="1"/>
          </p:cNvSpPr>
          <p:nvPr/>
        </p:nvSpPr>
        <p:spPr bwMode="auto">
          <a:xfrm>
            <a:off x="9616808" y="3599323"/>
            <a:ext cx="244700" cy="697655"/>
          </a:xfrm>
          <a:custGeom>
            <a:avLst/>
            <a:gdLst>
              <a:gd name="T0" fmla="*/ 391 w 392"/>
              <a:gd name="T1" fmla="*/ 18 h 1118"/>
              <a:gd name="T2" fmla="*/ 38 w 392"/>
              <a:gd name="T3" fmla="*/ 1117 h 1118"/>
              <a:gd name="T4" fmla="*/ 0 w 392"/>
              <a:gd name="T5" fmla="*/ 1098 h 1118"/>
              <a:gd name="T6" fmla="*/ 335 w 392"/>
              <a:gd name="T7" fmla="*/ 0 h 1118"/>
              <a:gd name="T8" fmla="*/ 391 w 392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1118">
                <a:moveTo>
                  <a:pt x="391" y="18"/>
                </a:moveTo>
                <a:lnTo>
                  <a:pt x="38" y="1117"/>
                </a:lnTo>
                <a:lnTo>
                  <a:pt x="0" y="1098"/>
                </a:lnTo>
                <a:lnTo>
                  <a:pt x="335" y="0"/>
                </a:lnTo>
                <a:lnTo>
                  <a:pt x="391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8" name="Freeform 63"/>
          <p:cNvSpPr>
            <a:spLocks noChangeArrowheads="1"/>
          </p:cNvSpPr>
          <p:nvPr/>
        </p:nvSpPr>
        <p:spPr bwMode="auto">
          <a:xfrm>
            <a:off x="9658459" y="3609735"/>
            <a:ext cx="257715" cy="697655"/>
          </a:xfrm>
          <a:custGeom>
            <a:avLst/>
            <a:gdLst>
              <a:gd name="T0" fmla="*/ 410 w 411"/>
              <a:gd name="T1" fmla="*/ 19 h 1118"/>
              <a:gd name="T2" fmla="*/ 56 w 411"/>
              <a:gd name="T3" fmla="*/ 1117 h 1118"/>
              <a:gd name="T4" fmla="*/ 0 w 411"/>
              <a:gd name="T5" fmla="*/ 1117 h 1118"/>
              <a:gd name="T6" fmla="*/ 354 w 411"/>
              <a:gd name="T7" fmla="*/ 0 h 1118"/>
              <a:gd name="T8" fmla="*/ 410 w 411"/>
              <a:gd name="T9" fmla="*/ 19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1118">
                <a:moveTo>
                  <a:pt x="410" y="19"/>
                </a:moveTo>
                <a:lnTo>
                  <a:pt x="56" y="1117"/>
                </a:lnTo>
                <a:lnTo>
                  <a:pt x="0" y="1117"/>
                </a:lnTo>
                <a:lnTo>
                  <a:pt x="354" y="0"/>
                </a:lnTo>
                <a:lnTo>
                  <a:pt x="410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29" name="Freeform 64"/>
          <p:cNvSpPr>
            <a:spLocks noChangeArrowheads="1"/>
          </p:cNvSpPr>
          <p:nvPr/>
        </p:nvSpPr>
        <p:spPr bwMode="auto">
          <a:xfrm>
            <a:off x="9658459" y="3609735"/>
            <a:ext cx="257715" cy="697655"/>
          </a:xfrm>
          <a:custGeom>
            <a:avLst/>
            <a:gdLst>
              <a:gd name="T0" fmla="*/ 410 w 411"/>
              <a:gd name="T1" fmla="*/ 19 h 1118"/>
              <a:gd name="T2" fmla="*/ 56 w 411"/>
              <a:gd name="T3" fmla="*/ 1117 h 1118"/>
              <a:gd name="T4" fmla="*/ 0 w 411"/>
              <a:gd name="T5" fmla="*/ 1117 h 1118"/>
              <a:gd name="T6" fmla="*/ 354 w 411"/>
              <a:gd name="T7" fmla="*/ 0 h 1118"/>
              <a:gd name="T8" fmla="*/ 410 w 411"/>
              <a:gd name="T9" fmla="*/ 19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1118">
                <a:moveTo>
                  <a:pt x="410" y="19"/>
                </a:moveTo>
                <a:lnTo>
                  <a:pt x="56" y="1117"/>
                </a:lnTo>
                <a:lnTo>
                  <a:pt x="0" y="1117"/>
                </a:lnTo>
                <a:lnTo>
                  <a:pt x="354" y="0"/>
                </a:lnTo>
                <a:lnTo>
                  <a:pt x="410" y="19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0" name="Freeform 65"/>
          <p:cNvSpPr>
            <a:spLocks noChangeArrowheads="1"/>
          </p:cNvSpPr>
          <p:nvPr/>
        </p:nvSpPr>
        <p:spPr bwMode="auto">
          <a:xfrm>
            <a:off x="9718331" y="3635767"/>
            <a:ext cx="244700" cy="697655"/>
          </a:xfrm>
          <a:custGeom>
            <a:avLst/>
            <a:gdLst>
              <a:gd name="T0" fmla="*/ 392 w 393"/>
              <a:gd name="T1" fmla="*/ 18 h 1118"/>
              <a:gd name="T2" fmla="*/ 56 w 393"/>
              <a:gd name="T3" fmla="*/ 1117 h 1118"/>
              <a:gd name="T4" fmla="*/ 0 w 393"/>
              <a:gd name="T5" fmla="*/ 1098 h 1118"/>
              <a:gd name="T6" fmla="*/ 354 w 393"/>
              <a:gd name="T7" fmla="*/ 0 h 1118"/>
              <a:gd name="T8" fmla="*/ 392 w 393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3" h="1118">
                <a:moveTo>
                  <a:pt x="392" y="18"/>
                </a:moveTo>
                <a:lnTo>
                  <a:pt x="56" y="1117"/>
                </a:lnTo>
                <a:lnTo>
                  <a:pt x="0" y="1098"/>
                </a:lnTo>
                <a:lnTo>
                  <a:pt x="354" y="0"/>
                </a:lnTo>
                <a:lnTo>
                  <a:pt x="392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1" name="Freeform 66"/>
          <p:cNvSpPr>
            <a:spLocks noChangeArrowheads="1"/>
          </p:cNvSpPr>
          <p:nvPr/>
        </p:nvSpPr>
        <p:spPr bwMode="auto">
          <a:xfrm>
            <a:off x="9718331" y="3635767"/>
            <a:ext cx="244700" cy="697655"/>
          </a:xfrm>
          <a:custGeom>
            <a:avLst/>
            <a:gdLst>
              <a:gd name="T0" fmla="*/ 392 w 393"/>
              <a:gd name="T1" fmla="*/ 18 h 1118"/>
              <a:gd name="T2" fmla="*/ 56 w 393"/>
              <a:gd name="T3" fmla="*/ 1117 h 1118"/>
              <a:gd name="T4" fmla="*/ 0 w 393"/>
              <a:gd name="T5" fmla="*/ 1098 h 1118"/>
              <a:gd name="T6" fmla="*/ 354 w 393"/>
              <a:gd name="T7" fmla="*/ 0 h 1118"/>
              <a:gd name="T8" fmla="*/ 392 w 393"/>
              <a:gd name="T9" fmla="*/ 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3" h="1118">
                <a:moveTo>
                  <a:pt x="392" y="18"/>
                </a:moveTo>
                <a:lnTo>
                  <a:pt x="56" y="1117"/>
                </a:lnTo>
                <a:lnTo>
                  <a:pt x="0" y="1098"/>
                </a:lnTo>
                <a:lnTo>
                  <a:pt x="354" y="0"/>
                </a:lnTo>
                <a:lnTo>
                  <a:pt x="392" y="18"/>
                </a:ln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2" name="Freeform 67"/>
          <p:cNvSpPr>
            <a:spLocks noChangeArrowheads="1"/>
          </p:cNvSpPr>
          <p:nvPr/>
        </p:nvSpPr>
        <p:spPr bwMode="auto">
          <a:xfrm>
            <a:off x="8942581" y="2612714"/>
            <a:ext cx="1429152" cy="1600962"/>
          </a:xfrm>
          <a:custGeom>
            <a:avLst/>
            <a:gdLst>
              <a:gd name="T0" fmla="*/ 2290 w 2291"/>
              <a:gd name="T1" fmla="*/ 1880 h 2570"/>
              <a:gd name="T2" fmla="*/ 987 w 2291"/>
              <a:gd name="T3" fmla="*/ 2569 h 2570"/>
              <a:gd name="T4" fmla="*/ 0 w 2291"/>
              <a:gd name="T5" fmla="*/ 689 h 2570"/>
              <a:gd name="T6" fmla="*/ 1303 w 2291"/>
              <a:gd name="T7" fmla="*/ 0 h 2570"/>
              <a:gd name="T8" fmla="*/ 2290 w 2291"/>
              <a:gd name="T9" fmla="*/ 188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91" h="2570">
                <a:moveTo>
                  <a:pt x="2290" y="1880"/>
                </a:moveTo>
                <a:lnTo>
                  <a:pt x="987" y="2569"/>
                </a:lnTo>
                <a:lnTo>
                  <a:pt x="0" y="689"/>
                </a:lnTo>
                <a:lnTo>
                  <a:pt x="1303" y="0"/>
                </a:lnTo>
                <a:lnTo>
                  <a:pt x="2290" y="1880"/>
                </a:lnTo>
              </a:path>
            </a:pathLst>
          </a:custGeom>
          <a:solidFill>
            <a:srgbClr val="F8FAF7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3" name="Freeform 68"/>
          <p:cNvSpPr>
            <a:spLocks noChangeArrowheads="1"/>
          </p:cNvSpPr>
          <p:nvPr/>
        </p:nvSpPr>
        <p:spPr bwMode="auto">
          <a:xfrm>
            <a:off x="8942581" y="2612714"/>
            <a:ext cx="1429152" cy="1600962"/>
          </a:xfrm>
          <a:custGeom>
            <a:avLst/>
            <a:gdLst>
              <a:gd name="T0" fmla="*/ 2290 w 2291"/>
              <a:gd name="T1" fmla="*/ 1880 h 2570"/>
              <a:gd name="T2" fmla="*/ 987 w 2291"/>
              <a:gd name="T3" fmla="*/ 2569 h 2570"/>
              <a:gd name="T4" fmla="*/ 0 w 2291"/>
              <a:gd name="T5" fmla="*/ 689 h 2570"/>
              <a:gd name="T6" fmla="*/ 1303 w 2291"/>
              <a:gd name="T7" fmla="*/ 0 h 2570"/>
              <a:gd name="T8" fmla="*/ 2290 w 2291"/>
              <a:gd name="T9" fmla="*/ 188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91" h="2570">
                <a:moveTo>
                  <a:pt x="2290" y="1880"/>
                </a:moveTo>
                <a:lnTo>
                  <a:pt x="987" y="2569"/>
                </a:lnTo>
                <a:lnTo>
                  <a:pt x="0" y="689"/>
                </a:lnTo>
                <a:lnTo>
                  <a:pt x="1303" y="0"/>
                </a:lnTo>
                <a:lnTo>
                  <a:pt x="2290" y="1880"/>
                </a:lnTo>
              </a:path>
            </a:pathLst>
          </a:custGeom>
          <a:solidFill>
            <a:srgbClr val="F8FAF7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4" name="Freeform 69"/>
          <p:cNvSpPr>
            <a:spLocks noChangeArrowheads="1"/>
          </p:cNvSpPr>
          <p:nvPr/>
        </p:nvSpPr>
        <p:spPr bwMode="auto">
          <a:xfrm>
            <a:off x="9184678" y="2831382"/>
            <a:ext cx="510225" cy="314985"/>
          </a:xfrm>
          <a:custGeom>
            <a:avLst/>
            <a:gdLst>
              <a:gd name="T0" fmla="*/ 819 w 820"/>
              <a:gd name="T1" fmla="*/ 93 h 503"/>
              <a:gd name="T2" fmla="*/ 37 w 820"/>
              <a:gd name="T3" fmla="*/ 502 h 503"/>
              <a:gd name="T4" fmla="*/ 0 w 820"/>
              <a:gd name="T5" fmla="*/ 409 h 503"/>
              <a:gd name="T6" fmla="*/ 763 w 820"/>
              <a:gd name="T7" fmla="*/ 0 h 503"/>
              <a:gd name="T8" fmla="*/ 819 w 820"/>
              <a:gd name="T9" fmla="*/ 93 h 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0" h="503">
                <a:moveTo>
                  <a:pt x="819" y="93"/>
                </a:moveTo>
                <a:lnTo>
                  <a:pt x="37" y="502"/>
                </a:lnTo>
                <a:lnTo>
                  <a:pt x="0" y="409"/>
                </a:lnTo>
                <a:lnTo>
                  <a:pt x="763" y="0"/>
                </a:lnTo>
                <a:lnTo>
                  <a:pt x="819" y="93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5" name="Freeform 70"/>
          <p:cNvSpPr>
            <a:spLocks noChangeArrowheads="1"/>
          </p:cNvSpPr>
          <p:nvPr/>
        </p:nvSpPr>
        <p:spPr bwMode="auto">
          <a:xfrm>
            <a:off x="9184678" y="2831382"/>
            <a:ext cx="510225" cy="314985"/>
          </a:xfrm>
          <a:custGeom>
            <a:avLst/>
            <a:gdLst>
              <a:gd name="T0" fmla="*/ 819 w 820"/>
              <a:gd name="T1" fmla="*/ 93 h 503"/>
              <a:gd name="T2" fmla="*/ 37 w 820"/>
              <a:gd name="T3" fmla="*/ 502 h 503"/>
              <a:gd name="T4" fmla="*/ 0 w 820"/>
              <a:gd name="T5" fmla="*/ 409 h 503"/>
              <a:gd name="T6" fmla="*/ 763 w 820"/>
              <a:gd name="T7" fmla="*/ 0 h 503"/>
              <a:gd name="T8" fmla="*/ 819 w 820"/>
              <a:gd name="T9" fmla="*/ 93 h 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0" h="503">
                <a:moveTo>
                  <a:pt x="819" y="93"/>
                </a:moveTo>
                <a:lnTo>
                  <a:pt x="37" y="502"/>
                </a:lnTo>
                <a:lnTo>
                  <a:pt x="0" y="409"/>
                </a:lnTo>
                <a:lnTo>
                  <a:pt x="763" y="0"/>
                </a:lnTo>
                <a:lnTo>
                  <a:pt x="819" y="93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6" name="Freeform 71"/>
          <p:cNvSpPr>
            <a:spLocks noChangeArrowheads="1"/>
          </p:cNvSpPr>
          <p:nvPr/>
        </p:nvSpPr>
        <p:spPr bwMode="auto">
          <a:xfrm>
            <a:off x="9405949" y="2925097"/>
            <a:ext cx="419114" cy="234287"/>
          </a:xfrm>
          <a:custGeom>
            <a:avLst/>
            <a:gdLst>
              <a:gd name="T0" fmla="*/ 670 w 671"/>
              <a:gd name="T1" fmla="*/ 37 h 373"/>
              <a:gd name="T2" fmla="*/ 37 w 671"/>
              <a:gd name="T3" fmla="*/ 372 h 373"/>
              <a:gd name="T4" fmla="*/ 0 w 671"/>
              <a:gd name="T5" fmla="*/ 335 h 373"/>
              <a:gd name="T6" fmla="*/ 651 w 671"/>
              <a:gd name="T7" fmla="*/ 0 h 373"/>
              <a:gd name="T8" fmla="*/ 670 w 671"/>
              <a:gd name="T9" fmla="*/ 37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1" h="373">
                <a:moveTo>
                  <a:pt x="670" y="37"/>
                </a:moveTo>
                <a:lnTo>
                  <a:pt x="37" y="372"/>
                </a:lnTo>
                <a:lnTo>
                  <a:pt x="0" y="335"/>
                </a:lnTo>
                <a:lnTo>
                  <a:pt x="651" y="0"/>
                </a:lnTo>
                <a:lnTo>
                  <a:pt x="670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7" name="Freeform 72"/>
          <p:cNvSpPr>
            <a:spLocks noChangeArrowheads="1"/>
          </p:cNvSpPr>
          <p:nvPr/>
        </p:nvSpPr>
        <p:spPr bwMode="auto">
          <a:xfrm>
            <a:off x="9405949" y="2925097"/>
            <a:ext cx="419114" cy="234287"/>
          </a:xfrm>
          <a:custGeom>
            <a:avLst/>
            <a:gdLst>
              <a:gd name="T0" fmla="*/ 670 w 671"/>
              <a:gd name="T1" fmla="*/ 37 h 373"/>
              <a:gd name="T2" fmla="*/ 37 w 671"/>
              <a:gd name="T3" fmla="*/ 372 h 373"/>
              <a:gd name="T4" fmla="*/ 0 w 671"/>
              <a:gd name="T5" fmla="*/ 335 h 373"/>
              <a:gd name="T6" fmla="*/ 651 w 671"/>
              <a:gd name="T7" fmla="*/ 0 h 373"/>
              <a:gd name="T8" fmla="*/ 670 w 671"/>
              <a:gd name="T9" fmla="*/ 37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1" h="373">
                <a:moveTo>
                  <a:pt x="670" y="37"/>
                </a:moveTo>
                <a:lnTo>
                  <a:pt x="37" y="372"/>
                </a:lnTo>
                <a:lnTo>
                  <a:pt x="0" y="335"/>
                </a:lnTo>
                <a:lnTo>
                  <a:pt x="651" y="0"/>
                </a:lnTo>
                <a:lnTo>
                  <a:pt x="670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8" name="Freeform 73"/>
          <p:cNvSpPr>
            <a:spLocks noChangeArrowheads="1"/>
          </p:cNvSpPr>
          <p:nvPr/>
        </p:nvSpPr>
        <p:spPr bwMode="auto">
          <a:xfrm>
            <a:off x="9161249" y="3146367"/>
            <a:ext cx="338415" cy="359240"/>
          </a:xfrm>
          <a:custGeom>
            <a:avLst/>
            <a:gdLst>
              <a:gd name="T0" fmla="*/ 540 w 541"/>
              <a:gd name="T1" fmla="*/ 392 h 579"/>
              <a:gd name="T2" fmla="*/ 205 w 541"/>
              <a:gd name="T3" fmla="*/ 578 h 579"/>
              <a:gd name="T4" fmla="*/ 0 w 541"/>
              <a:gd name="T5" fmla="*/ 187 h 579"/>
              <a:gd name="T6" fmla="*/ 335 w 541"/>
              <a:gd name="T7" fmla="*/ 0 h 579"/>
              <a:gd name="T8" fmla="*/ 540 w 541"/>
              <a:gd name="T9" fmla="*/ 392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1" h="579">
                <a:moveTo>
                  <a:pt x="540" y="392"/>
                </a:moveTo>
                <a:lnTo>
                  <a:pt x="205" y="578"/>
                </a:lnTo>
                <a:lnTo>
                  <a:pt x="0" y="187"/>
                </a:lnTo>
                <a:lnTo>
                  <a:pt x="335" y="0"/>
                </a:lnTo>
                <a:lnTo>
                  <a:pt x="540" y="392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39" name="Freeform 74"/>
          <p:cNvSpPr>
            <a:spLocks noChangeArrowheads="1"/>
          </p:cNvSpPr>
          <p:nvPr/>
        </p:nvSpPr>
        <p:spPr bwMode="auto">
          <a:xfrm>
            <a:off x="9161249" y="3146367"/>
            <a:ext cx="338415" cy="359240"/>
          </a:xfrm>
          <a:custGeom>
            <a:avLst/>
            <a:gdLst>
              <a:gd name="T0" fmla="*/ 540 w 541"/>
              <a:gd name="T1" fmla="*/ 392 h 579"/>
              <a:gd name="T2" fmla="*/ 205 w 541"/>
              <a:gd name="T3" fmla="*/ 578 h 579"/>
              <a:gd name="T4" fmla="*/ 0 w 541"/>
              <a:gd name="T5" fmla="*/ 187 h 579"/>
              <a:gd name="T6" fmla="*/ 335 w 541"/>
              <a:gd name="T7" fmla="*/ 0 h 579"/>
              <a:gd name="T8" fmla="*/ 540 w 541"/>
              <a:gd name="T9" fmla="*/ 392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1" h="579">
                <a:moveTo>
                  <a:pt x="540" y="392"/>
                </a:moveTo>
                <a:lnTo>
                  <a:pt x="205" y="578"/>
                </a:lnTo>
                <a:lnTo>
                  <a:pt x="0" y="187"/>
                </a:lnTo>
                <a:lnTo>
                  <a:pt x="335" y="0"/>
                </a:lnTo>
                <a:lnTo>
                  <a:pt x="540" y="392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0" name="Freeform 75"/>
          <p:cNvSpPr>
            <a:spLocks noChangeArrowheads="1"/>
          </p:cNvSpPr>
          <p:nvPr/>
        </p:nvSpPr>
        <p:spPr bwMode="auto">
          <a:xfrm>
            <a:off x="9439791" y="2971954"/>
            <a:ext cx="406098" cy="244700"/>
          </a:xfrm>
          <a:custGeom>
            <a:avLst/>
            <a:gdLst>
              <a:gd name="T0" fmla="*/ 651 w 652"/>
              <a:gd name="T1" fmla="*/ 37 h 392"/>
              <a:gd name="T2" fmla="*/ 19 w 652"/>
              <a:gd name="T3" fmla="*/ 391 h 392"/>
              <a:gd name="T4" fmla="*/ 0 w 652"/>
              <a:gd name="T5" fmla="*/ 335 h 392"/>
              <a:gd name="T6" fmla="*/ 633 w 652"/>
              <a:gd name="T7" fmla="*/ 0 h 392"/>
              <a:gd name="T8" fmla="*/ 651 w 652"/>
              <a:gd name="T9" fmla="*/ 37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" h="392">
                <a:moveTo>
                  <a:pt x="651" y="37"/>
                </a:moveTo>
                <a:lnTo>
                  <a:pt x="19" y="391"/>
                </a:lnTo>
                <a:lnTo>
                  <a:pt x="0" y="335"/>
                </a:lnTo>
                <a:lnTo>
                  <a:pt x="633" y="0"/>
                </a:lnTo>
                <a:lnTo>
                  <a:pt x="651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1" name="Freeform 76"/>
          <p:cNvSpPr>
            <a:spLocks noChangeArrowheads="1"/>
          </p:cNvSpPr>
          <p:nvPr/>
        </p:nvSpPr>
        <p:spPr bwMode="auto">
          <a:xfrm>
            <a:off x="9439791" y="2971954"/>
            <a:ext cx="406098" cy="244700"/>
          </a:xfrm>
          <a:custGeom>
            <a:avLst/>
            <a:gdLst>
              <a:gd name="T0" fmla="*/ 651 w 652"/>
              <a:gd name="T1" fmla="*/ 37 h 392"/>
              <a:gd name="T2" fmla="*/ 19 w 652"/>
              <a:gd name="T3" fmla="*/ 391 h 392"/>
              <a:gd name="T4" fmla="*/ 0 w 652"/>
              <a:gd name="T5" fmla="*/ 335 h 392"/>
              <a:gd name="T6" fmla="*/ 633 w 652"/>
              <a:gd name="T7" fmla="*/ 0 h 392"/>
              <a:gd name="T8" fmla="*/ 651 w 652"/>
              <a:gd name="T9" fmla="*/ 37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" h="392">
                <a:moveTo>
                  <a:pt x="651" y="37"/>
                </a:moveTo>
                <a:lnTo>
                  <a:pt x="19" y="391"/>
                </a:lnTo>
                <a:lnTo>
                  <a:pt x="0" y="335"/>
                </a:lnTo>
                <a:lnTo>
                  <a:pt x="633" y="0"/>
                </a:lnTo>
                <a:lnTo>
                  <a:pt x="651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2" name="Freeform 77"/>
          <p:cNvSpPr>
            <a:spLocks noChangeArrowheads="1"/>
          </p:cNvSpPr>
          <p:nvPr/>
        </p:nvSpPr>
        <p:spPr bwMode="auto">
          <a:xfrm>
            <a:off x="9463219" y="3029225"/>
            <a:ext cx="408702" cy="234287"/>
          </a:xfrm>
          <a:custGeom>
            <a:avLst/>
            <a:gdLst>
              <a:gd name="T0" fmla="*/ 652 w 653"/>
              <a:gd name="T1" fmla="*/ 37 h 374"/>
              <a:gd name="T2" fmla="*/ 19 w 653"/>
              <a:gd name="T3" fmla="*/ 373 h 374"/>
              <a:gd name="T4" fmla="*/ 0 w 653"/>
              <a:gd name="T5" fmla="*/ 335 h 374"/>
              <a:gd name="T6" fmla="*/ 633 w 653"/>
              <a:gd name="T7" fmla="*/ 0 h 374"/>
              <a:gd name="T8" fmla="*/ 652 w 653"/>
              <a:gd name="T9" fmla="*/ 37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3" h="374">
                <a:moveTo>
                  <a:pt x="652" y="37"/>
                </a:moveTo>
                <a:lnTo>
                  <a:pt x="19" y="373"/>
                </a:lnTo>
                <a:lnTo>
                  <a:pt x="0" y="335"/>
                </a:lnTo>
                <a:lnTo>
                  <a:pt x="633" y="0"/>
                </a:lnTo>
                <a:lnTo>
                  <a:pt x="652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3" name="Freeform 78"/>
          <p:cNvSpPr>
            <a:spLocks noChangeArrowheads="1"/>
          </p:cNvSpPr>
          <p:nvPr/>
        </p:nvSpPr>
        <p:spPr bwMode="auto">
          <a:xfrm>
            <a:off x="9463219" y="3029225"/>
            <a:ext cx="408702" cy="234287"/>
          </a:xfrm>
          <a:custGeom>
            <a:avLst/>
            <a:gdLst>
              <a:gd name="T0" fmla="*/ 652 w 653"/>
              <a:gd name="T1" fmla="*/ 37 h 374"/>
              <a:gd name="T2" fmla="*/ 19 w 653"/>
              <a:gd name="T3" fmla="*/ 373 h 374"/>
              <a:gd name="T4" fmla="*/ 0 w 653"/>
              <a:gd name="T5" fmla="*/ 335 h 374"/>
              <a:gd name="T6" fmla="*/ 633 w 653"/>
              <a:gd name="T7" fmla="*/ 0 h 374"/>
              <a:gd name="T8" fmla="*/ 652 w 653"/>
              <a:gd name="T9" fmla="*/ 37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3" h="374">
                <a:moveTo>
                  <a:pt x="652" y="37"/>
                </a:moveTo>
                <a:lnTo>
                  <a:pt x="19" y="373"/>
                </a:lnTo>
                <a:lnTo>
                  <a:pt x="0" y="335"/>
                </a:lnTo>
                <a:lnTo>
                  <a:pt x="633" y="0"/>
                </a:lnTo>
                <a:lnTo>
                  <a:pt x="652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4" name="Freeform 79"/>
          <p:cNvSpPr>
            <a:spLocks noChangeArrowheads="1"/>
          </p:cNvSpPr>
          <p:nvPr/>
        </p:nvSpPr>
        <p:spPr bwMode="auto">
          <a:xfrm>
            <a:off x="9497061" y="3076082"/>
            <a:ext cx="406098" cy="244700"/>
          </a:xfrm>
          <a:custGeom>
            <a:avLst/>
            <a:gdLst>
              <a:gd name="T0" fmla="*/ 651 w 652"/>
              <a:gd name="T1" fmla="*/ 37 h 392"/>
              <a:gd name="T2" fmla="*/ 19 w 652"/>
              <a:gd name="T3" fmla="*/ 391 h 392"/>
              <a:gd name="T4" fmla="*/ 0 w 652"/>
              <a:gd name="T5" fmla="*/ 335 h 392"/>
              <a:gd name="T6" fmla="*/ 633 w 652"/>
              <a:gd name="T7" fmla="*/ 0 h 392"/>
              <a:gd name="T8" fmla="*/ 651 w 652"/>
              <a:gd name="T9" fmla="*/ 37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" h="392">
                <a:moveTo>
                  <a:pt x="651" y="37"/>
                </a:moveTo>
                <a:lnTo>
                  <a:pt x="19" y="391"/>
                </a:lnTo>
                <a:lnTo>
                  <a:pt x="0" y="335"/>
                </a:lnTo>
                <a:lnTo>
                  <a:pt x="633" y="0"/>
                </a:lnTo>
                <a:lnTo>
                  <a:pt x="651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5" name="Freeform 80"/>
          <p:cNvSpPr>
            <a:spLocks noChangeArrowheads="1"/>
          </p:cNvSpPr>
          <p:nvPr/>
        </p:nvSpPr>
        <p:spPr bwMode="auto">
          <a:xfrm>
            <a:off x="9497061" y="3076082"/>
            <a:ext cx="406098" cy="244700"/>
          </a:xfrm>
          <a:custGeom>
            <a:avLst/>
            <a:gdLst>
              <a:gd name="T0" fmla="*/ 651 w 652"/>
              <a:gd name="T1" fmla="*/ 37 h 392"/>
              <a:gd name="T2" fmla="*/ 19 w 652"/>
              <a:gd name="T3" fmla="*/ 391 h 392"/>
              <a:gd name="T4" fmla="*/ 0 w 652"/>
              <a:gd name="T5" fmla="*/ 335 h 392"/>
              <a:gd name="T6" fmla="*/ 633 w 652"/>
              <a:gd name="T7" fmla="*/ 0 h 392"/>
              <a:gd name="T8" fmla="*/ 651 w 652"/>
              <a:gd name="T9" fmla="*/ 37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" h="392">
                <a:moveTo>
                  <a:pt x="651" y="37"/>
                </a:moveTo>
                <a:lnTo>
                  <a:pt x="19" y="391"/>
                </a:lnTo>
                <a:lnTo>
                  <a:pt x="0" y="335"/>
                </a:lnTo>
                <a:lnTo>
                  <a:pt x="633" y="0"/>
                </a:lnTo>
                <a:lnTo>
                  <a:pt x="651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6" name="Freeform 81"/>
          <p:cNvSpPr>
            <a:spLocks noChangeArrowheads="1"/>
          </p:cNvSpPr>
          <p:nvPr/>
        </p:nvSpPr>
        <p:spPr bwMode="auto">
          <a:xfrm>
            <a:off x="9523093" y="3133352"/>
            <a:ext cx="406098" cy="234287"/>
          </a:xfrm>
          <a:custGeom>
            <a:avLst/>
            <a:gdLst>
              <a:gd name="T0" fmla="*/ 652 w 653"/>
              <a:gd name="T1" fmla="*/ 37 h 373"/>
              <a:gd name="T2" fmla="*/ 18 w 653"/>
              <a:gd name="T3" fmla="*/ 372 h 373"/>
              <a:gd name="T4" fmla="*/ 0 w 653"/>
              <a:gd name="T5" fmla="*/ 335 h 373"/>
              <a:gd name="T6" fmla="*/ 633 w 653"/>
              <a:gd name="T7" fmla="*/ 0 h 373"/>
              <a:gd name="T8" fmla="*/ 652 w 653"/>
              <a:gd name="T9" fmla="*/ 37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3" h="373">
                <a:moveTo>
                  <a:pt x="652" y="37"/>
                </a:moveTo>
                <a:lnTo>
                  <a:pt x="18" y="372"/>
                </a:lnTo>
                <a:lnTo>
                  <a:pt x="0" y="335"/>
                </a:lnTo>
                <a:lnTo>
                  <a:pt x="633" y="0"/>
                </a:lnTo>
                <a:lnTo>
                  <a:pt x="652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7" name="Freeform 82"/>
          <p:cNvSpPr>
            <a:spLocks noChangeArrowheads="1"/>
          </p:cNvSpPr>
          <p:nvPr/>
        </p:nvSpPr>
        <p:spPr bwMode="auto">
          <a:xfrm>
            <a:off x="9523093" y="3133352"/>
            <a:ext cx="406098" cy="234287"/>
          </a:xfrm>
          <a:custGeom>
            <a:avLst/>
            <a:gdLst>
              <a:gd name="T0" fmla="*/ 652 w 653"/>
              <a:gd name="T1" fmla="*/ 37 h 373"/>
              <a:gd name="T2" fmla="*/ 18 w 653"/>
              <a:gd name="T3" fmla="*/ 372 h 373"/>
              <a:gd name="T4" fmla="*/ 0 w 653"/>
              <a:gd name="T5" fmla="*/ 335 h 373"/>
              <a:gd name="T6" fmla="*/ 633 w 653"/>
              <a:gd name="T7" fmla="*/ 0 h 373"/>
              <a:gd name="T8" fmla="*/ 652 w 653"/>
              <a:gd name="T9" fmla="*/ 37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3" h="373">
                <a:moveTo>
                  <a:pt x="652" y="37"/>
                </a:moveTo>
                <a:lnTo>
                  <a:pt x="18" y="372"/>
                </a:lnTo>
                <a:lnTo>
                  <a:pt x="0" y="335"/>
                </a:lnTo>
                <a:lnTo>
                  <a:pt x="633" y="0"/>
                </a:lnTo>
                <a:lnTo>
                  <a:pt x="652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8" name="Freeform 83"/>
          <p:cNvSpPr>
            <a:spLocks noChangeArrowheads="1"/>
          </p:cNvSpPr>
          <p:nvPr/>
        </p:nvSpPr>
        <p:spPr bwMode="auto">
          <a:xfrm>
            <a:off x="9312234" y="3180210"/>
            <a:ext cx="653402" cy="361843"/>
          </a:xfrm>
          <a:custGeom>
            <a:avLst/>
            <a:gdLst>
              <a:gd name="T0" fmla="*/ 1043 w 1044"/>
              <a:gd name="T1" fmla="*/ 38 h 579"/>
              <a:gd name="T2" fmla="*/ 19 w 1044"/>
              <a:gd name="T3" fmla="*/ 578 h 579"/>
              <a:gd name="T4" fmla="*/ 0 w 1044"/>
              <a:gd name="T5" fmla="*/ 540 h 579"/>
              <a:gd name="T6" fmla="*/ 1005 w 1044"/>
              <a:gd name="T7" fmla="*/ 0 h 579"/>
              <a:gd name="T8" fmla="*/ 1043 w 1044"/>
              <a:gd name="T9" fmla="*/ 38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79">
                <a:moveTo>
                  <a:pt x="1043" y="38"/>
                </a:moveTo>
                <a:lnTo>
                  <a:pt x="19" y="578"/>
                </a:lnTo>
                <a:lnTo>
                  <a:pt x="0" y="540"/>
                </a:lnTo>
                <a:lnTo>
                  <a:pt x="1005" y="0"/>
                </a:lnTo>
                <a:lnTo>
                  <a:pt x="1043" y="38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49" name="Freeform 84"/>
          <p:cNvSpPr>
            <a:spLocks noChangeArrowheads="1"/>
          </p:cNvSpPr>
          <p:nvPr/>
        </p:nvSpPr>
        <p:spPr bwMode="auto">
          <a:xfrm>
            <a:off x="9312234" y="3180210"/>
            <a:ext cx="653402" cy="361843"/>
          </a:xfrm>
          <a:custGeom>
            <a:avLst/>
            <a:gdLst>
              <a:gd name="T0" fmla="*/ 1043 w 1044"/>
              <a:gd name="T1" fmla="*/ 38 h 579"/>
              <a:gd name="T2" fmla="*/ 19 w 1044"/>
              <a:gd name="T3" fmla="*/ 578 h 579"/>
              <a:gd name="T4" fmla="*/ 0 w 1044"/>
              <a:gd name="T5" fmla="*/ 540 h 579"/>
              <a:gd name="T6" fmla="*/ 1005 w 1044"/>
              <a:gd name="T7" fmla="*/ 0 h 579"/>
              <a:gd name="T8" fmla="*/ 1043 w 1044"/>
              <a:gd name="T9" fmla="*/ 38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79">
                <a:moveTo>
                  <a:pt x="1043" y="38"/>
                </a:moveTo>
                <a:lnTo>
                  <a:pt x="19" y="578"/>
                </a:lnTo>
                <a:lnTo>
                  <a:pt x="0" y="540"/>
                </a:lnTo>
                <a:lnTo>
                  <a:pt x="1005" y="0"/>
                </a:lnTo>
                <a:lnTo>
                  <a:pt x="1043" y="38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0" name="Freeform 85"/>
          <p:cNvSpPr>
            <a:spLocks noChangeArrowheads="1"/>
          </p:cNvSpPr>
          <p:nvPr/>
        </p:nvSpPr>
        <p:spPr bwMode="auto">
          <a:xfrm>
            <a:off x="9359091" y="3284337"/>
            <a:ext cx="653402" cy="361843"/>
          </a:xfrm>
          <a:custGeom>
            <a:avLst/>
            <a:gdLst>
              <a:gd name="T0" fmla="*/ 1042 w 1043"/>
              <a:gd name="T1" fmla="*/ 37 h 578"/>
              <a:gd name="T2" fmla="*/ 37 w 1043"/>
              <a:gd name="T3" fmla="*/ 577 h 578"/>
              <a:gd name="T4" fmla="*/ 0 w 1043"/>
              <a:gd name="T5" fmla="*/ 540 h 578"/>
              <a:gd name="T6" fmla="*/ 1023 w 1043"/>
              <a:gd name="T7" fmla="*/ 0 h 578"/>
              <a:gd name="T8" fmla="*/ 1042 w 1043"/>
              <a:gd name="T9" fmla="*/ 37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3" h="578">
                <a:moveTo>
                  <a:pt x="1042" y="37"/>
                </a:moveTo>
                <a:lnTo>
                  <a:pt x="37" y="577"/>
                </a:lnTo>
                <a:lnTo>
                  <a:pt x="0" y="540"/>
                </a:lnTo>
                <a:lnTo>
                  <a:pt x="1023" y="0"/>
                </a:lnTo>
                <a:lnTo>
                  <a:pt x="1042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1" name="Freeform 86"/>
          <p:cNvSpPr>
            <a:spLocks noChangeArrowheads="1"/>
          </p:cNvSpPr>
          <p:nvPr/>
        </p:nvSpPr>
        <p:spPr bwMode="auto">
          <a:xfrm>
            <a:off x="9359091" y="3284337"/>
            <a:ext cx="653402" cy="361843"/>
          </a:xfrm>
          <a:custGeom>
            <a:avLst/>
            <a:gdLst>
              <a:gd name="T0" fmla="*/ 1042 w 1043"/>
              <a:gd name="T1" fmla="*/ 37 h 578"/>
              <a:gd name="T2" fmla="*/ 37 w 1043"/>
              <a:gd name="T3" fmla="*/ 577 h 578"/>
              <a:gd name="T4" fmla="*/ 0 w 1043"/>
              <a:gd name="T5" fmla="*/ 540 h 578"/>
              <a:gd name="T6" fmla="*/ 1023 w 1043"/>
              <a:gd name="T7" fmla="*/ 0 h 578"/>
              <a:gd name="T8" fmla="*/ 1042 w 1043"/>
              <a:gd name="T9" fmla="*/ 37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3" h="578">
                <a:moveTo>
                  <a:pt x="1042" y="37"/>
                </a:moveTo>
                <a:lnTo>
                  <a:pt x="37" y="577"/>
                </a:lnTo>
                <a:lnTo>
                  <a:pt x="0" y="540"/>
                </a:lnTo>
                <a:lnTo>
                  <a:pt x="1023" y="0"/>
                </a:lnTo>
                <a:lnTo>
                  <a:pt x="1042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2" name="Freeform 87"/>
          <p:cNvSpPr>
            <a:spLocks noChangeArrowheads="1"/>
          </p:cNvSpPr>
          <p:nvPr/>
        </p:nvSpPr>
        <p:spPr bwMode="auto">
          <a:xfrm>
            <a:off x="9392933" y="3344210"/>
            <a:ext cx="650798" cy="359240"/>
          </a:xfrm>
          <a:custGeom>
            <a:avLst/>
            <a:gdLst>
              <a:gd name="T0" fmla="*/ 1043 w 1044"/>
              <a:gd name="T1" fmla="*/ 37 h 578"/>
              <a:gd name="T2" fmla="*/ 19 w 1044"/>
              <a:gd name="T3" fmla="*/ 577 h 578"/>
              <a:gd name="T4" fmla="*/ 0 w 1044"/>
              <a:gd name="T5" fmla="*/ 540 h 578"/>
              <a:gd name="T6" fmla="*/ 1024 w 1044"/>
              <a:gd name="T7" fmla="*/ 0 h 578"/>
              <a:gd name="T8" fmla="*/ 1043 w 1044"/>
              <a:gd name="T9" fmla="*/ 37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78">
                <a:moveTo>
                  <a:pt x="1043" y="37"/>
                </a:moveTo>
                <a:lnTo>
                  <a:pt x="19" y="577"/>
                </a:lnTo>
                <a:lnTo>
                  <a:pt x="0" y="540"/>
                </a:lnTo>
                <a:lnTo>
                  <a:pt x="1024" y="0"/>
                </a:lnTo>
                <a:lnTo>
                  <a:pt x="1043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3" name="Freeform 88"/>
          <p:cNvSpPr>
            <a:spLocks noChangeArrowheads="1"/>
          </p:cNvSpPr>
          <p:nvPr/>
        </p:nvSpPr>
        <p:spPr bwMode="auto">
          <a:xfrm>
            <a:off x="9392933" y="3344210"/>
            <a:ext cx="650798" cy="359240"/>
          </a:xfrm>
          <a:custGeom>
            <a:avLst/>
            <a:gdLst>
              <a:gd name="T0" fmla="*/ 1043 w 1044"/>
              <a:gd name="T1" fmla="*/ 37 h 578"/>
              <a:gd name="T2" fmla="*/ 19 w 1044"/>
              <a:gd name="T3" fmla="*/ 577 h 578"/>
              <a:gd name="T4" fmla="*/ 0 w 1044"/>
              <a:gd name="T5" fmla="*/ 540 h 578"/>
              <a:gd name="T6" fmla="*/ 1024 w 1044"/>
              <a:gd name="T7" fmla="*/ 0 h 578"/>
              <a:gd name="T8" fmla="*/ 1043 w 1044"/>
              <a:gd name="T9" fmla="*/ 37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78">
                <a:moveTo>
                  <a:pt x="1043" y="37"/>
                </a:moveTo>
                <a:lnTo>
                  <a:pt x="19" y="577"/>
                </a:lnTo>
                <a:lnTo>
                  <a:pt x="0" y="540"/>
                </a:lnTo>
                <a:lnTo>
                  <a:pt x="1024" y="0"/>
                </a:lnTo>
                <a:lnTo>
                  <a:pt x="1043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4" name="Freeform 89"/>
          <p:cNvSpPr>
            <a:spLocks noChangeArrowheads="1"/>
          </p:cNvSpPr>
          <p:nvPr/>
        </p:nvSpPr>
        <p:spPr bwMode="auto">
          <a:xfrm>
            <a:off x="9416361" y="3391067"/>
            <a:ext cx="653402" cy="369653"/>
          </a:xfrm>
          <a:custGeom>
            <a:avLst/>
            <a:gdLst>
              <a:gd name="T0" fmla="*/ 1042 w 1043"/>
              <a:gd name="T1" fmla="*/ 55 h 597"/>
              <a:gd name="T2" fmla="*/ 18 w 1043"/>
              <a:gd name="T3" fmla="*/ 596 h 597"/>
              <a:gd name="T4" fmla="*/ 0 w 1043"/>
              <a:gd name="T5" fmla="*/ 540 h 597"/>
              <a:gd name="T6" fmla="*/ 1024 w 1043"/>
              <a:gd name="T7" fmla="*/ 0 h 597"/>
              <a:gd name="T8" fmla="*/ 1042 w 1043"/>
              <a:gd name="T9" fmla="*/ 55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3" h="597">
                <a:moveTo>
                  <a:pt x="1042" y="55"/>
                </a:moveTo>
                <a:lnTo>
                  <a:pt x="18" y="596"/>
                </a:lnTo>
                <a:lnTo>
                  <a:pt x="0" y="540"/>
                </a:lnTo>
                <a:lnTo>
                  <a:pt x="1024" y="0"/>
                </a:lnTo>
                <a:lnTo>
                  <a:pt x="1042" y="55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5" name="Freeform 90"/>
          <p:cNvSpPr>
            <a:spLocks noChangeArrowheads="1"/>
          </p:cNvSpPr>
          <p:nvPr/>
        </p:nvSpPr>
        <p:spPr bwMode="auto">
          <a:xfrm>
            <a:off x="9416361" y="3391067"/>
            <a:ext cx="653402" cy="369653"/>
          </a:xfrm>
          <a:custGeom>
            <a:avLst/>
            <a:gdLst>
              <a:gd name="T0" fmla="*/ 1042 w 1043"/>
              <a:gd name="T1" fmla="*/ 55 h 597"/>
              <a:gd name="T2" fmla="*/ 18 w 1043"/>
              <a:gd name="T3" fmla="*/ 596 h 597"/>
              <a:gd name="T4" fmla="*/ 0 w 1043"/>
              <a:gd name="T5" fmla="*/ 540 h 597"/>
              <a:gd name="T6" fmla="*/ 1024 w 1043"/>
              <a:gd name="T7" fmla="*/ 0 h 597"/>
              <a:gd name="T8" fmla="*/ 1042 w 1043"/>
              <a:gd name="T9" fmla="*/ 55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3" h="597">
                <a:moveTo>
                  <a:pt x="1042" y="55"/>
                </a:moveTo>
                <a:lnTo>
                  <a:pt x="18" y="596"/>
                </a:lnTo>
                <a:lnTo>
                  <a:pt x="0" y="540"/>
                </a:lnTo>
                <a:lnTo>
                  <a:pt x="1024" y="0"/>
                </a:lnTo>
                <a:lnTo>
                  <a:pt x="1042" y="55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6" name="Freeform 91"/>
          <p:cNvSpPr>
            <a:spLocks noChangeArrowheads="1"/>
          </p:cNvSpPr>
          <p:nvPr/>
        </p:nvSpPr>
        <p:spPr bwMode="auto">
          <a:xfrm>
            <a:off x="9452806" y="3448337"/>
            <a:ext cx="653402" cy="359240"/>
          </a:xfrm>
          <a:custGeom>
            <a:avLst/>
            <a:gdLst>
              <a:gd name="T0" fmla="*/ 1042 w 1043"/>
              <a:gd name="T1" fmla="*/ 37 h 578"/>
              <a:gd name="T2" fmla="*/ 18 w 1043"/>
              <a:gd name="T3" fmla="*/ 577 h 578"/>
              <a:gd name="T4" fmla="*/ 0 w 1043"/>
              <a:gd name="T5" fmla="*/ 539 h 578"/>
              <a:gd name="T6" fmla="*/ 1005 w 1043"/>
              <a:gd name="T7" fmla="*/ 0 h 578"/>
              <a:gd name="T8" fmla="*/ 1042 w 1043"/>
              <a:gd name="T9" fmla="*/ 37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3" h="578">
                <a:moveTo>
                  <a:pt x="1042" y="37"/>
                </a:moveTo>
                <a:lnTo>
                  <a:pt x="18" y="577"/>
                </a:lnTo>
                <a:lnTo>
                  <a:pt x="0" y="539"/>
                </a:lnTo>
                <a:lnTo>
                  <a:pt x="1005" y="0"/>
                </a:lnTo>
                <a:lnTo>
                  <a:pt x="1042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7" name="Freeform 92"/>
          <p:cNvSpPr>
            <a:spLocks noChangeArrowheads="1"/>
          </p:cNvSpPr>
          <p:nvPr/>
        </p:nvSpPr>
        <p:spPr bwMode="auto">
          <a:xfrm>
            <a:off x="9452806" y="3448337"/>
            <a:ext cx="653402" cy="359240"/>
          </a:xfrm>
          <a:custGeom>
            <a:avLst/>
            <a:gdLst>
              <a:gd name="T0" fmla="*/ 1042 w 1043"/>
              <a:gd name="T1" fmla="*/ 37 h 578"/>
              <a:gd name="T2" fmla="*/ 18 w 1043"/>
              <a:gd name="T3" fmla="*/ 577 h 578"/>
              <a:gd name="T4" fmla="*/ 0 w 1043"/>
              <a:gd name="T5" fmla="*/ 539 h 578"/>
              <a:gd name="T6" fmla="*/ 1005 w 1043"/>
              <a:gd name="T7" fmla="*/ 0 h 578"/>
              <a:gd name="T8" fmla="*/ 1042 w 1043"/>
              <a:gd name="T9" fmla="*/ 37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3" h="578">
                <a:moveTo>
                  <a:pt x="1042" y="37"/>
                </a:moveTo>
                <a:lnTo>
                  <a:pt x="18" y="577"/>
                </a:lnTo>
                <a:lnTo>
                  <a:pt x="0" y="539"/>
                </a:lnTo>
                <a:lnTo>
                  <a:pt x="1005" y="0"/>
                </a:lnTo>
                <a:lnTo>
                  <a:pt x="1042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8" name="Freeform 93"/>
          <p:cNvSpPr>
            <a:spLocks noChangeArrowheads="1"/>
          </p:cNvSpPr>
          <p:nvPr/>
        </p:nvSpPr>
        <p:spPr bwMode="auto">
          <a:xfrm>
            <a:off x="9476236" y="3495195"/>
            <a:ext cx="650798" cy="369653"/>
          </a:xfrm>
          <a:custGeom>
            <a:avLst/>
            <a:gdLst>
              <a:gd name="T0" fmla="*/ 1042 w 1043"/>
              <a:gd name="T1" fmla="*/ 56 h 597"/>
              <a:gd name="T2" fmla="*/ 18 w 1043"/>
              <a:gd name="T3" fmla="*/ 596 h 597"/>
              <a:gd name="T4" fmla="*/ 0 w 1043"/>
              <a:gd name="T5" fmla="*/ 540 h 597"/>
              <a:gd name="T6" fmla="*/ 1024 w 1043"/>
              <a:gd name="T7" fmla="*/ 0 h 597"/>
              <a:gd name="T8" fmla="*/ 1042 w 1043"/>
              <a:gd name="T9" fmla="*/ 56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3" h="597">
                <a:moveTo>
                  <a:pt x="1042" y="56"/>
                </a:moveTo>
                <a:lnTo>
                  <a:pt x="18" y="596"/>
                </a:lnTo>
                <a:lnTo>
                  <a:pt x="0" y="540"/>
                </a:lnTo>
                <a:lnTo>
                  <a:pt x="1024" y="0"/>
                </a:lnTo>
                <a:lnTo>
                  <a:pt x="1042" y="56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59" name="Freeform 94"/>
          <p:cNvSpPr>
            <a:spLocks noChangeArrowheads="1"/>
          </p:cNvSpPr>
          <p:nvPr/>
        </p:nvSpPr>
        <p:spPr bwMode="auto">
          <a:xfrm>
            <a:off x="9476236" y="3495195"/>
            <a:ext cx="650798" cy="369653"/>
          </a:xfrm>
          <a:custGeom>
            <a:avLst/>
            <a:gdLst>
              <a:gd name="T0" fmla="*/ 1042 w 1043"/>
              <a:gd name="T1" fmla="*/ 56 h 597"/>
              <a:gd name="T2" fmla="*/ 18 w 1043"/>
              <a:gd name="T3" fmla="*/ 596 h 597"/>
              <a:gd name="T4" fmla="*/ 0 w 1043"/>
              <a:gd name="T5" fmla="*/ 540 h 597"/>
              <a:gd name="T6" fmla="*/ 1024 w 1043"/>
              <a:gd name="T7" fmla="*/ 0 h 597"/>
              <a:gd name="T8" fmla="*/ 1042 w 1043"/>
              <a:gd name="T9" fmla="*/ 56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3" h="597">
                <a:moveTo>
                  <a:pt x="1042" y="56"/>
                </a:moveTo>
                <a:lnTo>
                  <a:pt x="18" y="596"/>
                </a:lnTo>
                <a:lnTo>
                  <a:pt x="0" y="540"/>
                </a:lnTo>
                <a:lnTo>
                  <a:pt x="1024" y="0"/>
                </a:lnTo>
                <a:lnTo>
                  <a:pt x="1042" y="56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0" name="Freeform 95"/>
          <p:cNvSpPr>
            <a:spLocks noChangeArrowheads="1"/>
          </p:cNvSpPr>
          <p:nvPr/>
        </p:nvSpPr>
        <p:spPr bwMode="auto">
          <a:xfrm>
            <a:off x="9497061" y="3552465"/>
            <a:ext cx="650798" cy="359240"/>
          </a:xfrm>
          <a:custGeom>
            <a:avLst/>
            <a:gdLst>
              <a:gd name="T0" fmla="*/ 1043 w 1044"/>
              <a:gd name="T1" fmla="*/ 38 h 578"/>
              <a:gd name="T2" fmla="*/ 37 w 1044"/>
              <a:gd name="T3" fmla="*/ 577 h 578"/>
              <a:gd name="T4" fmla="*/ 0 w 1044"/>
              <a:gd name="T5" fmla="*/ 540 h 578"/>
              <a:gd name="T6" fmla="*/ 1024 w 1044"/>
              <a:gd name="T7" fmla="*/ 0 h 578"/>
              <a:gd name="T8" fmla="*/ 1043 w 1044"/>
              <a:gd name="T9" fmla="*/ 38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78">
                <a:moveTo>
                  <a:pt x="1043" y="38"/>
                </a:moveTo>
                <a:lnTo>
                  <a:pt x="37" y="577"/>
                </a:lnTo>
                <a:lnTo>
                  <a:pt x="0" y="540"/>
                </a:lnTo>
                <a:lnTo>
                  <a:pt x="1024" y="0"/>
                </a:lnTo>
                <a:lnTo>
                  <a:pt x="1043" y="38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1" name="Freeform 96"/>
          <p:cNvSpPr>
            <a:spLocks noChangeArrowheads="1"/>
          </p:cNvSpPr>
          <p:nvPr/>
        </p:nvSpPr>
        <p:spPr bwMode="auto">
          <a:xfrm>
            <a:off x="9497061" y="3552465"/>
            <a:ext cx="650798" cy="359240"/>
          </a:xfrm>
          <a:custGeom>
            <a:avLst/>
            <a:gdLst>
              <a:gd name="T0" fmla="*/ 1043 w 1044"/>
              <a:gd name="T1" fmla="*/ 38 h 578"/>
              <a:gd name="T2" fmla="*/ 37 w 1044"/>
              <a:gd name="T3" fmla="*/ 577 h 578"/>
              <a:gd name="T4" fmla="*/ 0 w 1044"/>
              <a:gd name="T5" fmla="*/ 540 h 578"/>
              <a:gd name="T6" fmla="*/ 1024 w 1044"/>
              <a:gd name="T7" fmla="*/ 0 h 578"/>
              <a:gd name="T8" fmla="*/ 1043 w 1044"/>
              <a:gd name="T9" fmla="*/ 38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78">
                <a:moveTo>
                  <a:pt x="1043" y="38"/>
                </a:moveTo>
                <a:lnTo>
                  <a:pt x="37" y="577"/>
                </a:lnTo>
                <a:lnTo>
                  <a:pt x="0" y="540"/>
                </a:lnTo>
                <a:lnTo>
                  <a:pt x="1024" y="0"/>
                </a:lnTo>
                <a:lnTo>
                  <a:pt x="1043" y="38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2" name="Freeform 97"/>
          <p:cNvSpPr>
            <a:spLocks noChangeArrowheads="1"/>
          </p:cNvSpPr>
          <p:nvPr/>
        </p:nvSpPr>
        <p:spPr bwMode="auto">
          <a:xfrm>
            <a:off x="9533506" y="3599323"/>
            <a:ext cx="650798" cy="369653"/>
          </a:xfrm>
          <a:custGeom>
            <a:avLst/>
            <a:gdLst>
              <a:gd name="T0" fmla="*/ 1043 w 1044"/>
              <a:gd name="T1" fmla="*/ 56 h 596"/>
              <a:gd name="T2" fmla="*/ 20 w 1044"/>
              <a:gd name="T3" fmla="*/ 595 h 596"/>
              <a:gd name="T4" fmla="*/ 0 w 1044"/>
              <a:gd name="T5" fmla="*/ 539 h 596"/>
              <a:gd name="T6" fmla="*/ 1025 w 1044"/>
              <a:gd name="T7" fmla="*/ 0 h 596"/>
              <a:gd name="T8" fmla="*/ 1043 w 1044"/>
              <a:gd name="T9" fmla="*/ 56 h 5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96">
                <a:moveTo>
                  <a:pt x="1043" y="56"/>
                </a:moveTo>
                <a:lnTo>
                  <a:pt x="20" y="595"/>
                </a:lnTo>
                <a:lnTo>
                  <a:pt x="0" y="539"/>
                </a:lnTo>
                <a:lnTo>
                  <a:pt x="1025" y="0"/>
                </a:lnTo>
                <a:lnTo>
                  <a:pt x="1043" y="56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3" name="Freeform 98"/>
          <p:cNvSpPr>
            <a:spLocks noChangeArrowheads="1"/>
          </p:cNvSpPr>
          <p:nvPr/>
        </p:nvSpPr>
        <p:spPr bwMode="auto">
          <a:xfrm>
            <a:off x="9533506" y="3599323"/>
            <a:ext cx="650798" cy="369653"/>
          </a:xfrm>
          <a:custGeom>
            <a:avLst/>
            <a:gdLst>
              <a:gd name="T0" fmla="*/ 1043 w 1044"/>
              <a:gd name="T1" fmla="*/ 56 h 596"/>
              <a:gd name="T2" fmla="*/ 20 w 1044"/>
              <a:gd name="T3" fmla="*/ 595 h 596"/>
              <a:gd name="T4" fmla="*/ 0 w 1044"/>
              <a:gd name="T5" fmla="*/ 539 h 596"/>
              <a:gd name="T6" fmla="*/ 1025 w 1044"/>
              <a:gd name="T7" fmla="*/ 0 h 596"/>
              <a:gd name="T8" fmla="*/ 1043 w 1044"/>
              <a:gd name="T9" fmla="*/ 56 h 5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96">
                <a:moveTo>
                  <a:pt x="1043" y="56"/>
                </a:moveTo>
                <a:lnTo>
                  <a:pt x="20" y="595"/>
                </a:lnTo>
                <a:lnTo>
                  <a:pt x="0" y="539"/>
                </a:lnTo>
                <a:lnTo>
                  <a:pt x="1025" y="0"/>
                </a:lnTo>
                <a:lnTo>
                  <a:pt x="1043" y="56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4" name="Freeform 99"/>
          <p:cNvSpPr>
            <a:spLocks noChangeArrowheads="1"/>
          </p:cNvSpPr>
          <p:nvPr/>
        </p:nvSpPr>
        <p:spPr bwMode="auto">
          <a:xfrm>
            <a:off x="9554331" y="3656593"/>
            <a:ext cx="653400" cy="359240"/>
          </a:xfrm>
          <a:custGeom>
            <a:avLst/>
            <a:gdLst>
              <a:gd name="T0" fmla="*/ 1043 w 1044"/>
              <a:gd name="T1" fmla="*/ 37 h 578"/>
              <a:gd name="T2" fmla="*/ 18 w 1044"/>
              <a:gd name="T3" fmla="*/ 577 h 578"/>
              <a:gd name="T4" fmla="*/ 0 w 1044"/>
              <a:gd name="T5" fmla="*/ 540 h 578"/>
              <a:gd name="T6" fmla="*/ 1024 w 1044"/>
              <a:gd name="T7" fmla="*/ 0 h 578"/>
              <a:gd name="T8" fmla="*/ 1043 w 1044"/>
              <a:gd name="T9" fmla="*/ 37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78">
                <a:moveTo>
                  <a:pt x="1043" y="37"/>
                </a:moveTo>
                <a:lnTo>
                  <a:pt x="18" y="577"/>
                </a:lnTo>
                <a:lnTo>
                  <a:pt x="0" y="540"/>
                </a:lnTo>
                <a:lnTo>
                  <a:pt x="1024" y="0"/>
                </a:lnTo>
                <a:lnTo>
                  <a:pt x="1043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5" name="Freeform 100"/>
          <p:cNvSpPr>
            <a:spLocks noChangeArrowheads="1"/>
          </p:cNvSpPr>
          <p:nvPr/>
        </p:nvSpPr>
        <p:spPr bwMode="auto">
          <a:xfrm>
            <a:off x="9554331" y="3656593"/>
            <a:ext cx="653400" cy="359240"/>
          </a:xfrm>
          <a:custGeom>
            <a:avLst/>
            <a:gdLst>
              <a:gd name="T0" fmla="*/ 1043 w 1044"/>
              <a:gd name="T1" fmla="*/ 37 h 578"/>
              <a:gd name="T2" fmla="*/ 18 w 1044"/>
              <a:gd name="T3" fmla="*/ 577 h 578"/>
              <a:gd name="T4" fmla="*/ 0 w 1044"/>
              <a:gd name="T5" fmla="*/ 540 h 578"/>
              <a:gd name="T6" fmla="*/ 1024 w 1044"/>
              <a:gd name="T7" fmla="*/ 0 h 578"/>
              <a:gd name="T8" fmla="*/ 1043 w 1044"/>
              <a:gd name="T9" fmla="*/ 37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4" h="578">
                <a:moveTo>
                  <a:pt x="1043" y="37"/>
                </a:moveTo>
                <a:lnTo>
                  <a:pt x="18" y="577"/>
                </a:lnTo>
                <a:lnTo>
                  <a:pt x="0" y="540"/>
                </a:lnTo>
                <a:lnTo>
                  <a:pt x="1024" y="0"/>
                </a:lnTo>
                <a:lnTo>
                  <a:pt x="1043" y="37"/>
                </a:ln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6" name="Freeform 101"/>
          <p:cNvSpPr>
            <a:spLocks noChangeArrowheads="1"/>
          </p:cNvSpPr>
          <p:nvPr/>
        </p:nvSpPr>
        <p:spPr bwMode="auto">
          <a:xfrm>
            <a:off x="10030714" y="2925097"/>
            <a:ext cx="929340" cy="429526"/>
          </a:xfrm>
          <a:custGeom>
            <a:avLst/>
            <a:gdLst>
              <a:gd name="T0" fmla="*/ 1341 w 1491"/>
              <a:gd name="T1" fmla="*/ 0 h 690"/>
              <a:gd name="T2" fmla="*/ 1341 w 1491"/>
              <a:gd name="T3" fmla="*/ 0 h 690"/>
              <a:gd name="T4" fmla="*/ 168 w 1491"/>
              <a:gd name="T5" fmla="*/ 0 h 690"/>
              <a:gd name="T6" fmla="*/ 0 w 1491"/>
              <a:gd name="T7" fmla="*/ 149 h 690"/>
              <a:gd name="T8" fmla="*/ 0 w 1491"/>
              <a:gd name="T9" fmla="*/ 596 h 690"/>
              <a:gd name="T10" fmla="*/ 38 w 1491"/>
              <a:gd name="T11" fmla="*/ 689 h 690"/>
              <a:gd name="T12" fmla="*/ 38 w 1491"/>
              <a:gd name="T13" fmla="*/ 335 h 690"/>
              <a:gd name="T14" fmla="*/ 187 w 1491"/>
              <a:gd name="T15" fmla="*/ 186 h 690"/>
              <a:gd name="T16" fmla="*/ 1323 w 1491"/>
              <a:gd name="T17" fmla="*/ 186 h 690"/>
              <a:gd name="T18" fmla="*/ 1472 w 1491"/>
              <a:gd name="T19" fmla="*/ 335 h 690"/>
              <a:gd name="T20" fmla="*/ 1472 w 1491"/>
              <a:gd name="T21" fmla="*/ 689 h 690"/>
              <a:gd name="T22" fmla="*/ 1490 w 1491"/>
              <a:gd name="T23" fmla="*/ 596 h 690"/>
              <a:gd name="T24" fmla="*/ 1490 w 1491"/>
              <a:gd name="T25" fmla="*/ 149 h 690"/>
              <a:gd name="T26" fmla="*/ 1341 w 1491"/>
              <a:gd name="T27" fmla="*/ 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91" h="690">
                <a:moveTo>
                  <a:pt x="1341" y="0"/>
                </a:moveTo>
                <a:lnTo>
                  <a:pt x="1341" y="0"/>
                </a:lnTo>
                <a:cubicBezTo>
                  <a:pt x="168" y="0"/>
                  <a:pt x="168" y="0"/>
                  <a:pt x="168" y="0"/>
                </a:cubicBezTo>
                <a:cubicBezTo>
                  <a:pt x="75" y="0"/>
                  <a:pt x="0" y="74"/>
                  <a:pt x="0" y="149"/>
                </a:cubicBezTo>
                <a:cubicBezTo>
                  <a:pt x="0" y="596"/>
                  <a:pt x="0" y="596"/>
                  <a:pt x="0" y="596"/>
                </a:cubicBezTo>
                <a:cubicBezTo>
                  <a:pt x="0" y="633"/>
                  <a:pt x="19" y="651"/>
                  <a:pt x="38" y="689"/>
                </a:cubicBezTo>
                <a:cubicBezTo>
                  <a:pt x="38" y="335"/>
                  <a:pt x="38" y="335"/>
                  <a:pt x="38" y="335"/>
                </a:cubicBezTo>
                <a:cubicBezTo>
                  <a:pt x="38" y="260"/>
                  <a:pt x="112" y="186"/>
                  <a:pt x="187" y="186"/>
                </a:cubicBezTo>
                <a:cubicBezTo>
                  <a:pt x="1323" y="186"/>
                  <a:pt x="1323" y="186"/>
                  <a:pt x="1323" y="186"/>
                </a:cubicBezTo>
                <a:cubicBezTo>
                  <a:pt x="1397" y="186"/>
                  <a:pt x="1472" y="260"/>
                  <a:pt x="1472" y="335"/>
                </a:cubicBezTo>
                <a:cubicBezTo>
                  <a:pt x="1472" y="689"/>
                  <a:pt x="1472" y="689"/>
                  <a:pt x="1472" y="689"/>
                </a:cubicBezTo>
                <a:cubicBezTo>
                  <a:pt x="1490" y="651"/>
                  <a:pt x="1490" y="633"/>
                  <a:pt x="1490" y="596"/>
                </a:cubicBezTo>
                <a:cubicBezTo>
                  <a:pt x="1490" y="149"/>
                  <a:pt x="1490" y="149"/>
                  <a:pt x="1490" y="149"/>
                </a:cubicBezTo>
                <a:cubicBezTo>
                  <a:pt x="1490" y="74"/>
                  <a:pt x="1434" y="0"/>
                  <a:pt x="1341" y="0"/>
                </a:cubicBezTo>
              </a:path>
            </a:pathLst>
          </a:custGeom>
          <a:solidFill>
            <a:srgbClr val="2A384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7" name="Freeform 102"/>
          <p:cNvSpPr>
            <a:spLocks noChangeArrowheads="1"/>
          </p:cNvSpPr>
          <p:nvPr/>
        </p:nvSpPr>
        <p:spPr bwMode="auto">
          <a:xfrm>
            <a:off x="9554331" y="3169797"/>
            <a:ext cx="1892519" cy="1301595"/>
          </a:xfrm>
          <a:custGeom>
            <a:avLst/>
            <a:gdLst>
              <a:gd name="T0" fmla="*/ 3035 w 3036"/>
              <a:gd name="T1" fmla="*/ 1936 h 2085"/>
              <a:gd name="T2" fmla="*/ 3035 w 3036"/>
              <a:gd name="T3" fmla="*/ 1936 h 2085"/>
              <a:gd name="T4" fmla="*/ 2886 w 3036"/>
              <a:gd name="T5" fmla="*/ 2084 h 2085"/>
              <a:gd name="T6" fmla="*/ 167 w 3036"/>
              <a:gd name="T7" fmla="*/ 2084 h 2085"/>
              <a:gd name="T8" fmla="*/ 0 w 3036"/>
              <a:gd name="T9" fmla="*/ 1936 h 2085"/>
              <a:gd name="T10" fmla="*/ 0 w 3036"/>
              <a:gd name="T11" fmla="*/ 149 h 2085"/>
              <a:gd name="T12" fmla="*/ 167 w 3036"/>
              <a:gd name="T13" fmla="*/ 0 h 2085"/>
              <a:gd name="T14" fmla="*/ 2886 w 3036"/>
              <a:gd name="T15" fmla="*/ 0 h 2085"/>
              <a:gd name="T16" fmla="*/ 3035 w 3036"/>
              <a:gd name="T17" fmla="*/ 149 h 2085"/>
              <a:gd name="T18" fmla="*/ 3035 w 3036"/>
              <a:gd name="T19" fmla="*/ 1936 h 2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36" h="2085">
                <a:moveTo>
                  <a:pt x="3035" y="1936"/>
                </a:moveTo>
                <a:lnTo>
                  <a:pt x="3035" y="1936"/>
                </a:lnTo>
                <a:cubicBezTo>
                  <a:pt x="3035" y="2029"/>
                  <a:pt x="2979" y="2084"/>
                  <a:pt x="2886" y="2084"/>
                </a:cubicBezTo>
                <a:cubicBezTo>
                  <a:pt x="167" y="2084"/>
                  <a:pt x="167" y="2084"/>
                  <a:pt x="167" y="2084"/>
                </a:cubicBezTo>
                <a:cubicBezTo>
                  <a:pt x="74" y="2084"/>
                  <a:pt x="0" y="2029"/>
                  <a:pt x="0" y="1936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74"/>
                  <a:pt x="74" y="0"/>
                  <a:pt x="167" y="0"/>
                </a:cubicBezTo>
                <a:cubicBezTo>
                  <a:pt x="2886" y="0"/>
                  <a:pt x="2886" y="0"/>
                  <a:pt x="2886" y="0"/>
                </a:cubicBezTo>
                <a:cubicBezTo>
                  <a:pt x="2979" y="0"/>
                  <a:pt x="3035" y="74"/>
                  <a:pt x="3035" y="149"/>
                </a:cubicBezTo>
                <a:cubicBezTo>
                  <a:pt x="3035" y="1936"/>
                  <a:pt x="3035" y="1936"/>
                  <a:pt x="3035" y="1936"/>
                </a:cubicBezTo>
              </a:path>
            </a:pathLst>
          </a:custGeom>
          <a:solidFill>
            <a:srgbClr val="384D65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8" name="Freeform 103"/>
          <p:cNvSpPr>
            <a:spLocks noChangeArrowheads="1"/>
          </p:cNvSpPr>
          <p:nvPr/>
        </p:nvSpPr>
        <p:spPr bwMode="auto">
          <a:xfrm>
            <a:off x="9554331" y="3169797"/>
            <a:ext cx="1892519" cy="663813"/>
          </a:xfrm>
          <a:custGeom>
            <a:avLst/>
            <a:gdLst>
              <a:gd name="T0" fmla="*/ 3035 w 3036"/>
              <a:gd name="T1" fmla="*/ 1061 h 1062"/>
              <a:gd name="T2" fmla="*/ 3035 w 3036"/>
              <a:gd name="T3" fmla="*/ 1061 h 1062"/>
              <a:gd name="T4" fmla="*/ 3035 w 3036"/>
              <a:gd name="T5" fmla="*/ 149 h 1062"/>
              <a:gd name="T6" fmla="*/ 2886 w 3036"/>
              <a:gd name="T7" fmla="*/ 0 h 1062"/>
              <a:gd name="T8" fmla="*/ 167 w 3036"/>
              <a:gd name="T9" fmla="*/ 0 h 1062"/>
              <a:gd name="T10" fmla="*/ 0 w 3036"/>
              <a:gd name="T11" fmla="*/ 149 h 1062"/>
              <a:gd name="T12" fmla="*/ 0 w 3036"/>
              <a:gd name="T13" fmla="*/ 1061 h 1062"/>
              <a:gd name="T14" fmla="*/ 3035 w 3036"/>
              <a:gd name="T15" fmla="*/ 1061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36" h="1062">
                <a:moveTo>
                  <a:pt x="3035" y="1061"/>
                </a:moveTo>
                <a:lnTo>
                  <a:pt x="3035" y="1061"/>
                </a:lnTo>
                <a:cubicBezTo>
                  <a:pt x="3035" y="149"/>
                  <a:pt x="3035" y="149"/>
                  <a:pt x="3035" y="149"/>
                </a:cubicBezTo>
                <a:cubicBezTo>
                  <a:pt x="3035" y="74"/>
                  <a:pt x="2979" y="0"/>
                  <a:pt x="2886" y="0"/>
                </a:cubicBezTo>
                <a:cubicBezTo>
                  <a:pt x="167" y="0"/>
                  <a:pt x="167" y="0"/>
                  <a:pt x="167" y="0"/>
                </a:cubicBezTo>
                <a:cubicBezTo>
                  <a:pt x="74" y="0"/>
                  <a:pt x="0" y="74"/>
                  <a:pt x="0" y="149"/>
                </a:cubicBezTo>
                <a:cubicBezTo>
                  <a:pt x="0" y="1061"/>
                  <a:pt x="0" y="1061"/>
                  <a:pt x="0" y="1061"/>
                </a:cubicBezTo>
                <a:cubicBezTo>
                  <a:pt x="3035" y="1061"/>
                  <a:pt x="3035" y="1061"/>
                  <a:pt x="3035" y="1061"/>
                </a:cubicBezTo>
              </a:path>
            </a:pathLst>
          </a:custGeom>
          <a:solidFill>
            <a:srgbClr val="2A384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69" name="Freeform 104"/>
          <p:cNvSpPr>
            <a:spLocks noChangeArrowheads="1"/>
          </p:cNvSpPr>
          <p:nvPr/>
        </p:nvSpPr>
        <p:spPr bwMode="auto">
          <a:xfrm>
            <a:off x="9554331" y="3169797"/>
            <a:ext cx="1892519" cy="616955"/>
          </a:xfrm>
          <a:custGeom>
            <a:avLst/>
            <a:gdLst>
              <a:gd name="T0" fmla="*/ 3035 w 3036"/>
              <a:gd name="T1" fmla="*/ 986 h 987"/>
              <a:gd name="T2" fmla="*/ 3035 w 3036"/>
              <a:gd name="T3" fmla="*/ 986 h 987"/>
              <a:gd name="T4" fmla="*/ 3035 w 3036"/>
              <a:gd name="T5" fmla="*/ 149 h 987"/>
              <a:gd name="T6" fmla="*/ 2886 w 3036"/>
              <a:gd name="T7" fmla="*/ 0 h 987"/>
              <a:gd name="T8" fmla="*/ 167 w 3036"/>
              <a:gd name="T9" fmla="*/ 0 h 987"/>
              <a:gd name="T10" fmla="*/ 0 w 3036"/>
              <a:gd name="T11" fmla="*/ 149 h 987"/>
              <a:gd name="T12" fmla="*/ 0 w 3036"/>
              <a:gd name="T13" fmla="*/ 986 h 987"/>
              <a:gd name="T14" fmla="*/ 3035 w 3036"/>
              <a:gd name="T15" fmla="*/ 986 h 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36" h="987">
                <a:moveTo>
                  <a:pt x="3035" y="986"/>
                </a:moveTo>
                <a:lnTo>
                  <a:pt x="3035" y="986"/>
                </a:lnTo>
                <a:cubicBezTo>
                  <a:pt x="3035" y="149"/>
                  <a:pt x="3035" y="149"/>
                  <a:pt x="3035" y="149"/>
                </a:cubicBezTo>
                <a:cubicBezTo>
                  <a:pt x="3035" y="74"/>
                  <a:pt x="2979" y="0"/>
                  <a:pt x="2886" y="0"/>
                </a:cubicBezTo>
                <a:cubicBezTo>
                  <a:pt x="167" y="0"/>
                  <a:pt x="167" y="0"/>
                  <a:pt x="167" y="0"/>
                </a:cubicBezTo>
                <a:cubicBezTo>
                  <a:pt x="74" y="0"/>
                  <a:pt x="0" y="74"/>
                  <a:pt x="0" y="149"/>
                </a:cubicBezTo>
                <a:cubicBezTo>
                  <a:pt x="0" y="986"/>
                  <a:pt x="0" y="986"/>
                  <a:pt x="0" y="986"/>
                </a:cubicBezTo>
                <a:cubicBezTo>
                  <a:pt x="3035" y="986"/>
                  <a:pt x="3035" y="986"/>
                  <a:pt x="3035" y="986"/>
                </a:cubicBezTo>
              </a:path>
            </a:pathLst>
          </a:custGeom>
          <a:solidFill>
            <a:srgbClr val="536271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0" name="Freeform 105"/>
          <p:cNvSpPr>
            <a:spLocks noChangeArrowheads="1"/>
          </p:cNvSpPr>
          <p:nvPr/>
        </p:nvSpPr>
        <p:spPr bwMode="auto">
          <a:xfrm>
            <a:off x="10275414" y="3831007"/>
            <a:ext cx="429527" cy="221270"/>
          </a:xfrm>
          <a:custGeom>
            <a:avLst/>
            <a:gdLst>
              <a:gd name="T0" fmla="*/ 0 w 690"/>
              <a:gd name="T1" fmla="*/ 0 h 355"/>
              <a:gd name="T2" fmla="*/ 0 w 690"/>
              <a:gd name="T3" fmla="*/ 0 h 355"/>
              <a:gd name="T4" fmla="*/ 0 w 690"/>
              <a:gd name="T5" fmla="*/ 18 h 355"/>
              <a:gd name="T6" fmla="*/ 354 w 690"/>
              <a:gd name="T7" fmla="*/ 354 h 355"/>
              <a:gd name="T8" fmla="*/ 689 w 690"/>
              <a:gd name="T9" fmla="*/ 18 h 355"/>
              <a:gd name="T10" fmla="*/ 689 w 690"/>
              <a:gd name="T11" fmla="*/ 0 h 355"/>
              <a:gd name="T12" fmla="*/ 0 w 690"/>
              <a:gd name="T13" fmla="*/ 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0" h="355">
                <a:moveTo>
                  <a:pt x="0" y="0"/>
                </a:moveTo>
                <a:lnTo>
                  <a:pt x="0" y="0"/>
                </a:lnTo>
                <a:lnTo>
                  <a:pt x="0" y="18"/>
                </a:lnTo>
                <a:cubicBezTo>
                  <a:pt x="0" y="205"/>
                  <a:pt x="168" y="354"/>
                  <a:pt x="354" y="354"/>
                </a:cubicBezTo>
                <a:cubicBezTo>
                  <a:pt x="541" y="354"/>
                  <a:pt x="689" y="205"/>
                  <a:pt x="689" y="18"/>
                </a:cubicBezTo>
                <a:lnTo>
                  <a:pt x="689" y="0"/>
                </a:ln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FBB259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1" name="Freeform 106"/>
          <p:cNvSpPr>
            <a:spLocks noChangeArrowheads="1"/>
          </p:cNvSpPr>
          <p:nvPr/>
        </p:nvSpPr>
        <p:spPr bwMode="auto">
          <a:xfrm>
            <a:off x="10254589" y="3713863"/>
            <a:ext cx="473781" cy="150985"/>
          </a:xfrm>
          <a:custGeom>
            <a:avLst/>
            <a:gdLst>
              <a:gd name="T0" fmla="*/ 764 w 765"/>
              <a:gd name="T1" fmla="*/ 242 h 243"/>
              <a:gd name="T2" fmla="*/ 0 w 765"/>
              <a:gd name="T3" fmla="*/ 242 h 243"/>
              <a:gd name="T4" fmla="*/ 0 w 765"/>
              <a:gd name="T5" fmla="*/ 0 h 243"/>
              <a:gd name="T6" fmla="*/ 764 w 765"/>
              <a:gd name="T7" fmla="*/ 0 h 243"/>
              <a:gd name="T8" fmla="*/ 764 w 765"/>
              <a:gd name="T9" fmla="*/ 24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5" h="243">
                <a:moveTo>
                  <a:pt x="764" y="242"/>
                </a:moveTo>
                <a:lnTo>
                  <a:pt x="0" y="242"/>
                </a:lnTo>
                <a:lnTo>
                  <a:pt x="0" y="0"/>
                </a:lnTo>
                <a:lnTo>
                  <a:pt x="764" y="0"/>
                </a:lnTo>
                <a:lnTo>
                  <a:pt x="764" y="242"/>
                </a:lnTo>
              </a:path>
            </a:pathLst>
          </a:custGeom>
          <a:solidFill>
            <a:srgbClr val="FECD8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2" name="Freeform 107"/>
          <p:cNvSpPr>
            <a:spLocks noChangeArrowheads="1"/>
          </p:cNvSpPr>
          <p:nvPr/>
        </p:nvSpPr>
        <p:spPr bwMode="auto">
          <a:xfrm>
            <a:off x="10254589" y="3713863"/>
            <a:ext cx="473781" cy="150985"/>
          </a:xfrm>
          <a:custGeom>
            <a:avLst/>
            <a:gdLst>
              <a:gd name="T0" fmla="*/ 764 w 765"/>
              <a:gd name="T1" fmla="*/ 242 h 243"/>
              <a:gd name="T2" fmla="*/ 0 w 765"/>
              <a:gd name="T3" fmla="*/ 242 h 243"/>
              <a:gd name="T4" fmla="*/ 0 w 765"/>
              <a:gd name="T5" fmla="*/ 0 h 243"/>
              <a:gd name="T6" fmla="*/ 764 w 765"/>
              <a:gd name="T7" fmla="*/ 0 h 243"/>
              <a:gd name="T8" fmla="*/ 764 w 765"/>
              <a:gd name="T9" fmla="*/ 24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5" h="243">
                <a:moveTo>
                  <a:pt x="764" y="242"/>
                </a:moveTo>
                <a:lnTo>
                  <a:pt x="0" y="242"/>
                </a:lnTo>
                <a:lnTo>
                  <a:pt x="0" y="0"/>
                </a:lnTo>
                <a:lnTo>
                  <a:pt x="764" y="0"/>
                </a:lnTo>
                <a:lnTo>
                  <a:pt x="764" y="242"/>
                </a:lnTo>
              </a:path>
            </a:pathLst>
          </a:custGeom>
          <a:solidFill>
            <a:srgbClr val="FECD8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3" name="Freeform 108"/>
          <p:cNvSpPr>
            <a:spLocks noChangeArrowheads="1"/>
          </p:cNvSpPr>
          <p:nvPr/>
        </p:nvSpPr>
        <p:spPr bwMode="auto">
          <a:xfrm>
            <a:off x="9554331" y="4283963"/>
            <a:ext cx="197842" cy="187430"/>
          </a:xfrm>
          <a:custGeom>
            <a:avLst/>
            <a:gdLst>
              <a:gd name="T0" fmla="*/ 0 w 317"/>
              <a:gd name="T1" fmla="*/ 0 h 298"/>
              <a:gd name="T2" fmla="*/ 0 w 317"/>
              <a:gd name="T3" fmla="*/ 0 h 298"/>
              <a:gd name="T4" fmla="*/ 0 w 317"/>
              <a:gd name="T5" fmla="*/ 149 h 298"/>
              <a:gd name="T6" fmla="*/ 167 w 317"/>
              <a:gd name="T7" fmla="*/ 297 h 298"/>
              <a:gd name="T8" fmla="*/ 316 w 317"/>
              <a:gd name="T9" fmla="*/ 297 h 298"/>
              <a:gd name="T10" fmla="*/ 0 w 317"/>
              <a:gd name="T11" fmla="*/ 0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7" h="298">
                <a:moveTo>
                  <a:pt x="0" y="0"/>
                </a:moveTo>
                <a:lnTo>
                  <a:pt x="0" y="0"/>
                </a:lnTo>
                <a:cubicBezTo>
                  <a:pt x="0" y="149"/>
                  <a:pt x="0" y="149"/>
                  <a:pt x="0" y="149"/>
                </a:cubicBezTo>
                <a:cubicBezTo>
                  <a:pt x="0" y="242"/>
                  <a:pt x="74" y="297"/>
                  <a:pt x="167" y="297"/>
                </a:cubicBezTo>
                <a:cubicBezTo>
                  <a:pt x="316" y="297"/>
                  <a:pt x="316" y="297"/>
                  <a:pt x="316" y="297"/>
                </a:cubicBezTo>
                <a:cubicBezTo>
                  <a:pt x="223" y="205"/>
                  <a:pt x="111" y="93"/>
                  <a:pt x="0" y="0"/>
                </a:cubicBezTo>
              </a:path>
            </a:pathLst>
          </a:custGeom>
          <a:solidFill>
            <a:srgbClr val="FBB259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4" name="Freeform 109"/>
          <p:cNvSpPr>
            <a:spLocks noChangeArrowheads="1"/>
          </p:cNvSpPr>
          <p:nvPr/>
        </p:nvSpPr>
        <p:spPr bwMode="auto">
          <a:xfrm>
            <a:off x="11241199" y="4260533"/>
            <a:ext cx="208255" cy="210859"/>
          </a:xfrm>
          <a:custGeom>
            <a:avLst/>
            <a:gdLst>
              <a:gd name="T0" fmla="*/ 0 w 336"/>
              <a:gd name="T1" fmla="*/ 334 h 335"/>
              <a:gd name="T2" fmla="*/ 0 w 336"/>
              <a:gd name="T3" fmla="*/ 334 h 335"/>
              <a:gd name="T4" fmla="*/ 186 w 336"/>
              <a:gd name="T5" fmla="*/ 334 h 335"/>
              <a:gd name="T6" fmla="*/ 335 w 336"/>
              <a:gd name="T7" fmla="*/ 186 h 335"/>
              <a:gd name="T8" fmla="*/ 335 w 336"/>
              <a:gd name="T9" fmla="*/ 0 h 335"/>
              <a:gd name="T10" fmla="*/ 0 w 336"/>
              <a:gd name="T11" fmla="*/ 334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6" h="335">
                <a:moveTo>
                  <a:pt x="0" y="334"/>
                </a:moveTo>
                <a:lnTo>
                  <a:pt x="0" y="334"/>
                </a:lnTo>
                <a:cubicBezTo>
                  <a:pt x="186" y="334"/>
                  <a:pt x="186" y="334"/>
                  <a:pt x="186" y="334"/>
                </a:cubicBezTo>
                <a:cubicBezTo>
                  <a:pt x="279" y="334"/>
                  <a:pt x="335" y="279"/>
                  <a:pt x="335" y="186"/>
                </a:cubicBezTo>
                <a:cubicBezTo>
                  <a:pt x="335" y="0"/>
                  <a:pt x="335" y="0"/>
                  <a:pt x="335" y="0"/>
                </a:cubicBezTo>
                <a:cubicBezTo>
                  <a:pt x="0" y="334"/>
                  <a:pt x="0" y="334"/>
                  <a:pt x="0" y="334"/>
                </a:cubicBezTo>
              </a:path>
            </a:pathLst>
          </a:custGeom>
          <a:solidFill>
            <a:srgbClr val="FBB259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5" name="Freeform 110"/>
          <p:cNvSpPr>
            <a:spLocks noChangeArrowheads="1"/>
          </p:cNvSpPr>
          <p:nvPr/>
        </p:nvSpPr>
        <p:spPr bwMode="auto">
          <a:xfrm>
            <a:off x="8614579" y="2612714"/>
            <a:ext cx="1416136" cy="1764963"/>
          </a:xfrm>
          <a:custGeom>
            <a:avLst/>
            <a:gdLst>
              <a:gd name="T0" fmla="*/ 0 w 2272"/>
              <a:gd name="T1" fmla="*/ 2346 h 2831"/>
              <a:gd name="T2" fmla="*/ 1508 w 2272"/>
              <a:gd name="T3" fmla="*/ 2830 h 2831"/>
              <a:gd name="T4" fmla="*/ 1508 w 2272"/>
              <a:gd name="T5" fmla="*/ 2830 h 2831"/>
              <a:gd name="T6" fmla="*/ 0 w 2272"/>
              <a:gd name="T7" fmla="*/ 2346 h 2831"/>
              <a:gd name="T8" fmla="*/ 651 w 2272"/>
              <a:gd name="T9" fmla="*/ 968 h 2831"/>
              <a:gd name="T10" fmla="*/ 689 w 2272"/>
              <a:gd name="T11" fmla="*/ 1024 h 2831"/>
              <a:gd name="T12" fmla="*/ 689 w 2272"/>
              <a:gd name="T13" fmla="*/ 1024 h 2831"/>
              <a:gd name="T14" fmla="*/ 651 w 2272"/>
              <a:gd name="T15" fmla="*/ 968 h 2831"/>
              <a:gd name="T16" fmla="*/ 1824 w 2272"/>
              <a:gd name="T17" fmla="*/ 0 h 2831"/>
              <a:gd name="T18" fmla="*/ 521 w 2272"/>
              <a:gd name="T19" fmla="*/ 689 h 2831"/>
              <a:gd name="T20" fmla="*/ 1824 w 2272"/>
              <a:gd name="T21" fmla="*/ 0 h 2831"/>
              <a:gd name="T22" fmla="*/ 2271 w 2272"/>
              <a:gd name="T23" fmla="*/ 875 h 2831"/>
              <a:gd name="T24" fmla="*/ 2271 w 2272"/>
              <a:gd name="T25" fmla="*/ 875 h 2831"/>
              <a:gd name="T26" fmla="*/ 1824 w 2272"/>
              <a:gd name="T27" fmla="*/ 0 h 28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72" h="2831">
                <a:moveTo>
                  <a:pt x="0" y="2346"/>
                </a:moveTo>
                <a:lnTo>
                  <a:pt x="1508" y="2830"/>
                </a:lnTo>
                <a:lnTo>
                  <a:pt x="1508" y="2830"/>
                </a:lnTo>
                <a:lnTo>
                  <a:pt x="0" y="2346"/>
                </a:lnTo>
                <a:close/>
                <a:moveTo>
                  <a:pt x="651" y="968"/>
                </a:moveTo>
                <a:lnTo>
                  <a:pt x="689" y="1024"/>
                </a:lnTo>
                <a:lnTo>
                  <a:pt x="689" y="1024"/>
                </a:lnTo>
                <a:lnTo>
                  <a:pt x="651" y="968"/>
                </a:lnTo>
                <a:close/>
                <a:moveTo>
                  <a:pt x="1824" y="0"/>
                </a:moveTo>
                <a:lnTo>
                  <a:pt x="521" y="689"/>
                </a:lnTo>
                <a:lnTo>
                  <a:pt x="1824" y="0"/>
                </a:lnTo>
                <a:lnTo>
                  <a:pt x="2271" y="875"/>
                </a:lnTo>
                <a:lnTo>
                  <a:pt x="2271" y="875"/>
                </a:lnTo>
                <a:lnTo>
                  <a:pt x="1824" y="0"/>
                </a:lnTo>
                <a:close/>
              </a:path>
            </a:pathLst>
          </a:custGeom>
          <a:solidFill>
            <a:srgbClr val="E6E9E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6" name="Freeform 111"/>
          <p:cNvSpPr>
            <a:spLocks noChangeArrowheads="1"/>
          </p:cNvSpPr>
          <p:nvPr/>
        </p:nvSpPr>
        <p:spPr bwMode="auto">
          <a:xfrm>
            <a:off x="8614579" y="4075707"/>
            <a:ext cx="939753" cy="301970"/>
          </a:xfrm>
          <a:custGeom>
            <a:avLst/>
            <a:gdLst>
              <a:gd name="T0" fmla="*/ 0 w 1509"/>
              <a:gd name="T1" fmla="*/ 0 h 485"/>
              <a:gd name="T2" fmla="*/ 1508 w 1509"/>
              <a:gd name="T3" fmla="*/ 484 h 485"/>
              <a:gd name="T4" fmla="*/ 1508 w 1509"/>
              <a:gd name="T5" fmla="*/ 484 h 485"/>
              <a:gd name="T6" fmla="*/ 0 w 1509"/>
              <a:gd name="T7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9" h="485">
                <a:moveTo>
                  <a:pt x="0" y="0"/>
                </a:moveTo>
                <a:lnTo>
                  <a:pt x="1508" y="484"/>
                </a:lnTo>
                <a:lnTo>
                  <a:pt x="1508" y="484"/>
                </a:lnTo>
                <a:lnTo>
                  <a:pt x="0" y="0"/>
                </a:lnTo>
              </a:path>
            </a:pathLst>
          </a:custGeom>
          <a:solidFill>
            <a:srgbClr val="E6E9E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7" name="Freeform 112"/>
          <p:cNvSpPr>
            <a:spLocks noChangeArrowheads="1"/>
          </p:cNvSpPr>
          <p:nvPr/>
        </p:nvSpPr>
        <p:spPr bwMode="auto">
          <a:xfrm>
            <a:off x="9020676" y="3216654"/>
            <a:ext cx="26032" cy="36445"/>
          </a:xfrm>
          <a:custGeom>
            <a:avLst/>
            <a:gdLst>
              <a:gd name="T0" fmla="*/ 0 w 39"/>
              <a:gd name="T1" fmla="*/ 0 h 57"/>
              <a:gd name="T2" fmla="*/ 38 w 39"/>
              <a:gd name="T3" fmla="*/ 56 h 57"/>
              <a:gd name="T4" fmla="*/ 38 w 39"/>
              <a:gd name="T5" fmla="*/ 56 h 57"/>
              <a:gd name="T6" fmla="*/ 0 w 39"/>
              <a:gd name="T7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" h="57">
                <a:moveTo>
                  <a:pt x="0" y="0"/>
                </a:moveTo>
                <a:lnTo>
                  <a:pt x="38" y="56"/>
                </a:lnTo>
                <a:lnTo>
                  <a:pt x="38" y="56"/>
                </a:lnTo>
                <a:lnTo>
                  <a:pt x="0" y="0"/>
                </a:lnTo>
              </a:path>
            </a:pathLst>
          </a:custGeom>
          <a:solidFill>
            <a:srgbClr val="E6E9E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8" name="Freeform 113"/>
          <p:cNvSpPr>
            <a:spLocks noChangeArrowheads="1"/>
          </p:cNvSpPr>
          <p:nvPr/>
        </p:nvSpPr>
        <p:spPr bwMode="auto">
          <a:xfrm>
            <a:off x="8942581" y="2612714"/>
            <a:ext cx="1090738" cy="546670"/>
          </a:xfrm>
          <a:custGeom>
            <a:avLst/>
            <a:gdLst>
              <a:gd name="T0" fmla="*/ 1303 w 1751"/>
              <a:gd name="T1" fmla="*/ 0 h 876"/>
              <a:gd name="T2" fmla="*/ 0 w 1751"/>
              <a:gd name="T3" fmla="*/ 689 h 876"/>
              <a:gd name="T4" fmla="*/ 1303 w 1751"/>
              <a:gd name="T5" fmla="*/ 0 h 876"/>
              <a:gd name="T6" fmla="*/ 1750 w 1751"/>
              <a:gd name="T7" fmla="*/ 875 h 876"/>
              <a:gd name="T8" fmla="*/ 1750 w 1751"/>
              <a:gd name="T9" fmla="*/ 875 h 876"/>
              <a:gd name="T10" fmla="*/ 1303 w 1751"/>
              <a:gd name="T11" fmla="*/ 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51" h="876">
                <a:moveTo>
                  <a:pt x="1303" y="0"/>
                </a:moveTo>
                <a:lnTo>
                  <a:pt x="0" y="689"/>
                </a:lnTo>
                <a:lnTo>
                  <a:pt x="1303" y="0"/>
                </a:lnTo>
                <a:lnTo>
                  <a:pt x="1750" y="875"/>
                </a:lnTo>
                <a:lnTo>
                  <a:pt x="1750" y="875"/>
                </a:lnTo>
                <a:lnTo>
                  <a:pt x="1303" y="0"/>
                </a:lnTo>
              </a:path>
            </a:pathLst>
          </a:custGeom>
          <a:solidFill>
            <a:srgbClr val="E6E9E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79" name="Freeform 114"/>
          <p:cNvSpPr>
            <a:spLocks noChangeArrowheads="1"/>
          </p:cNvSpPr>
          <p:nvPr/>
        </p:nvSpPr>
        <p:spPr bwMode="auto">
          <a:xfrm>
            <a:off x="8614579" y="3206242"/>
            <a:ext cx="939753" cy="1174038"/>
          </a:xfrm>
          <a:custGeom>
            <a:avLst/>
            <a:gdLst>
              <a:gd name="T0" fmla="*/ 912 w 1509"/>
              <a:gd name="T1" fmla="*/ 1526 h 1881"/>
              <a:gd name="T2" fmla="*/ 614 w 1509"/>
              <a:gd name="T3" fmla="*/ 1043 h 1881"/>
              <a:gd name="T4" fmla="*/ 912 w 1509"/>
              <a:gd name="T5" fmla="*/ 1526 h 1881"/>
              <a:gd name="T6" fmla="*/ 428 w 1509"/>
              <a:gd name="T7" fmla="*/ 1210 h 1881"/>
              <a:gd name="T8" fmla="*/ 577 w 1509"/>
              <a:gd name="T9" fmla="*/ 353 h 1881"/>
              <a:gd name="T10" fmla="*/ 428 w 1509"/>
              <a:gd name="T11" fmla="*/ 1210 h 1881"/>
              <a:gd name="T12" fmla="*/ 447 w 1509"/>
              <a:gd name="T13" fmla="*/ 0 h 1881"/>
              <a:gd name="T14" fmla="*/ 1508 w 1509"/>
              <a:gd name="T15" fmla="*/ 1880 h 1881"/>
              <a:gd name="T16" fmla="*/ 1508 w 1509"/>
              <a:gd name="T17" fmla="*/ 1713 h 1881"/>
              <a:gd name="T18" fmla="*/ 1508 w 1509"/>
              <a:gd name="T19" fmla="*/ 1657 h 1881"/>
              <a:gd name="T20" fmla="*/ 1508 w 1509"/>
              <a:gd name="T21" fmla="*/ 1619 h 1881"/>
              <a:gd name="T22" fmla="*/ 1452 w 1509"/>
              <a:gd name="T23" fmla="*/ 1694 h 1881"/>
              <a:gd name="T24" fmla="*/ 1452 w 1509"/>
              <a:gd name="T25" fmla="*/ 1526 h 1881"/>
              <a:gd name="T26" fmla="*/ 1359 w 1509"/>
              <a:gd name="T27" fmla="*/ 1657 h 1881"/>
              <a:gd name="T28" fmla="*/ 1396 w 1509"/>
              <a:gd name="T29" fmla="*/ 1396 h 1881"/>
              <a:gd name="T30" fmla="*/ 1266 w 1509"/>
              <a:gd name="T31" fmla="*/ 1638 h 1881"/>
              <a:gd name="T32" fmla="*/ 1341 w 1509"/>
              <a:gd name="T33" fmla="*/ 1284 h 1881"/>
              <a:gd name="T34" fmla="*/ 1192 w 1509"/>
              <a:gd name="T35" fmla="*/ 1601 h 1881"/>
              <a:gd name="T36" fmla="*/ 1266 w 1509"/>
              <a:gd name="T37" fmla="*/ 1172 h 1881"/>
              <a:gd name="T38" fmla="*/ 1005 w 1509"/>
              <a:gd name="T39" fmla="*/ 1545 h 1881"/>
              <a:gd name="T40" fmla="*/ 1154 w 1509"/>
              <a:gd name="T41" fmla="*/ 930 h 1881"/>
              <a:gd name="T42" fmla="*/ 1043 w 1509"/>
              <a:gd name="T43" fmla="*/ 1098 h 1881"/>
              <a:gd name="T44" fmla="*/ 1080 w 1509"/>
              <a:gd name="T45" fmla="*/ 819 h 1881"/>
              <a:gd name="T46" fmla="*/ 949 w 1509"/>
              <a:gd name="T47" fmla="*/ 1079 h 1881"/>
              <a:gd name="T48" fmla="*/ 1024 w 1509"/>
              <a:gd name="T49" fmla="*/ 689 h 1881"/>
              <a:gd name="T50" fmla="*/ 856 w 1509"/>
              <a:gd name="T51" fmla="*/ 1043 h 1881"/>
              <a:gd name="T52" fmla="*/ 968 w 1509"/>
              <a:gd name="T53" fmla="*/ 577 h 1881"/>
              <a:gd name="T54" fmla="*/ 782 w 1509"/>
              <a:gd name="T55" fmla="*/ 1023 h 1881"/>
              <a:gd name="T56" fmla="*/ 894 w 1509"/>
              <a:gd name="T57" fmla="*/ 465 h 1881"/>
              <a:gd name="T58" fmla="*/ 689 w 1509"/>
              <a:gd name="T59" fmla="*/ 986 h 1881"/>
              <a:gd name="T60" fmla="*/ 838 w 1509"/>
              <a:gd name="T61" fmla="*/ 353 h 1881"/>
              <a:gd name="T62" fmla="*/ 689 w 1509"/>
              <a:gd name="T63" fmla="*/ 74 h 1881"/>
              <a:gd name="T64" fmla="*/ 447 w 1509"/>
              <a:gd name="T65" fmla="*/ 0 h 18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509" h="1881">
                <a:moveTo>
                  <a:pt x="912" y="1526"/>
                </a:moveTo>
                <a:lnTo>
                  <a:pt x="912" y="1526"/>
                </a:lnTo>
                <a:cubicBezTo>
                  <a:pt x="502" y="1396"/>
                  <a:pt x="502" y="1396"/>
                  <a:pt x="502" y="1396"/>
                </a:cubicBezTo>
                <a:cubicBezTo>
                  <a:pt x="614" y="1043"/>
                  <a:pt x="614" y="1043"/>
                  <a:pt x="614" y="1043"/>
                </a:cubicBezTo>
                <a:cubicBezTo>
                  <a:pt x="1024" y="1172"/>
                  <a:pt x="1024" y="1172"/>
                  <a:pt x="1024" y="1172"/>
                </a:cubicBezTo>
                <a:cubicBezTo>
                  <a:pt x="912" y="1526"/>
                  <a:pt x="912" y="1526"/>
                  <a:pt x="912" y="1526"/>
                </a:cubicBezTo>
                <a:lnTo>
                  <a:pt x="428" y="1210"/>
                </a:lnTo>
                <a:lnTo>
                  <a:pt x="428" y="1210"/>
                </a:lnTo>
                <a:cubicBezTo>
                  <a:pt x="316" y="1172"/>
                  <a:pt x="316" y="1172"/>
                  <a:pt x="316" y="1172"/>
                </a:cubicBezTo>
                <a:cubicBezTo>
                  <a:pt x="577" y="353"/>
                  <a:pt x="577" y="353"/>
                  <a:pt x="577" y="353"/>
                </a:cubicBezTo>
                <a:cubicBezTo>
                  <a:pt x="689" y="391"/>
                  <a:pt x="689" y="391"/>
                  <a:pt x="689" y="391"/>
                </a:cubicBezTo>
                <a:cubicBezTo>
                  <a:pt x="428" y="1210"/>
                  <a:pt x="428" y="1210"/>
                  <a:pt x="428" y="1210"/>
                </a:cubicBezTo>
                <a:lnTo>
                  <a:pt x="447" y="0"/>
                </a:lnTo>
                <a:lnTo>
                  <a:pt x="447" y="0"/>
                </a:lnTo>
                <a:cubicBezTo>
                  <a:pt x="0" y="1396"/>
                  <a:pt x="0" y="1396"/>
                  <a:pt x="0" y="1396"/>
                </a:cubicBezTo>
                <a:cubicBezTo>
                  <a:pt x="1508" y="1880"/>
                  <a:pt x="1508" y="1880"/>
                  <a:pt x="1508" y="1880"/>
                </a:cubicBezTo>
                <a:lnTo>
                  <a:pt x="1508" y="1880"/>
                </a:lnTo>
                <a:cubicBezTo>
                  <a:pt x="1508" y="1713"/>
                  <a:pt x="1508" y="1713"/>
                  <a:pt x="1508" y="1713"/>
                </a:cubicBezTo>
                <a:cubicBezTo>
                  <a:pt x="1508" y="1694"/>
                  <a:pt x="1508" y="1694"/>
                  <a:pt x="1508" y="1694"/>
                </a:cubicBezTo>
                <a:cubicBezTo>
                  <a:pt x="1508" y="1657"/>
                  <a:pt x="1508" y="1657"/>
                  <a:pt x="1508" y="1657"/>
                </a:cubicBezTo>
                <a:cubicBezTo>
                  <a:pt x="1508" y="1619"/>
                  <a:pt x="1508" y="1619"/>
                  <a:pt x="1508" y="1619"/>
                </a:cubicBezTo>
                <a:lnTo>
                  <a:pt x="1508" y="1619"/>
                </a:lnTo>
                <a:cubicBezTo>
                  <a:pt x="1490" y="1582"/>
                  <a:pt x="1490" y="1582"/>
                  <a:pt x="1490" y="1582"/>
                </a:cubicBezTo>
                <a:cubicBezTo>
                  <a:pt x="1452" y="1694"/>
                  <a:pt x="1452" y="1694"/>
                  <a:pt x="1452" y="1694"/>
                </a:cubicBezTo>
                <a:cubicBezTo>
                  <a:pt x="1415" y="1675"/>
                  <a:pt x="1415" y="1675"/>
                  <a:pt x="1415" y="1675"/>
                </a:cubicBezTo>
                <a:cubicBezTo>
                  <a:pt x="1452" y="1526"/>
                  <a:pt x="1452" y="1526"/>
                  <a:pt x="1452" y="1526"/>
                </a:cubicBezTo>
                <a:cubicBezTo>
                  <a:pt x="1434" y="1470"/>
                  <a:pt x="1434" y="1470"/>
                  <a:pt x="1434" y="1470"/>
                </a:cubicBezTo>
                <a:cubicBezTo>
                  <a:pt x="1359" y="1657"/>
                  <a:pt x="1359" y="1657"/>
                  <a:pt x="1359" y="1657"/>
                </a:cubicBezTo>
                <a:cubicBezTo>
                  <a:pt x="1322" y="1638"/>
                  <a:pt x="1322" y="1638"/>
                  <a:pt x="1322" y="1638"/>
                </a:cubicBezTo>
                <a:cubicBezTo>
                  <a:pt x="1396" y="1396"/>
                  <a:pt x="1396" y="1396"/>
                  <a:pt x="1396" y="1396"/>
                </a:cubicBezTo>
                <a:cubicBezTo>
                  <a:pt x="1359" y="1340"/>
                  <a:pt x="1359" y="1340"/>
                  <a:pt x="1359" y="1340"/>
                </a:cubicBezTo>
                <a:cubicBezTo>
                  <a:pt x="1266" y="1638"/>
                  <a:pt x="1266" y="1638"/>
                  <a:pt x="1266" y="1638"/>
                </a:cubicBezTo>
                <a:cubicBezTo>
                  <a:pt x="1229" y="1619"/>
                  <a:pt x="1229" y="1619"/>
                  <a:pt x="1229" y="1619"/>
                </a:cubicBezTo>
                <a:cubicBezTo>
                  <a:pt x="1341" y="1284"/>
                  <a:pt x="1341" y="1284"/>
                  <a:pt x="1341" y="1284"/>
                </a:cubicBezTo>
                <a:cubicBezTo>
                  <a:pt x="1303" y="1228"/>
                  <a:pt x="1303" y="1228"/>
                  <a:pt x="1303" y="1228"/>
                </a:cubicBezTo>
                <a:cubicBezTo>
                  <a:pt x="1192" y="1601"/>
                  <a:pt x="1192" y="1601"/>
                  <a:pt x="1192" y="1601"/>
                </a:cubicBezTo>
                <a:cubicBezTo>
                  <a:pt x="1136" y="1582"/>
                  <a:pt x="1136" y="1582"/>
                  <a:pt x="1136" y="1582"/>
                </a:cubicBezTo>
                <a:cubicBezTo>
                  <a:pt x="1266" y="1172"/>
                  <a:pt x="1266" y="1172"/>
                  <a:pt x="1266" y="1172"/>
                </a:cubicBezTo>
                <a:cubicBezTo>
                  <a:pt x="1173" y="986"/>
                  <a:pt x="1173" y="986"/>
                  <a:pt x="1173" y="986"/>
                </a:cubicBezTo>
                <a:cubicBezTo>
                  <a:pt x="1005" y="1545"/>
                  <a:pt x="1005" y="1545"/>
                  <a:pt x="1005" y="1545"/>
                </a:cubicBezTo>
                <a:cubicBezTo>
                  <a:pt x="949" y="1526"/>
                  <a:pt x="949" y="1526"/>
                  <a:pt x="949" y="1526"/>
                </a:cubicBezTo>
                <a:cubicBezTo>
                  <a:pt x="1154" y="930"/>
                  <a:pt x="1154" y="930"/>
                  <a:pt x="1154" y="930"/>
                </a:cubicBezTo>
                <a:cubicBezTo>
                  <a:pt x="1117" y="874"/>
                  <a:pt x="1117" y="874"/>
                  <a:pt x="1117" y="874"/>
                </a:cubicBezTo>
                <a:cubicBezTo>
                  <a:pt x="1043" y="1098"/>
                  <a:pt x="1043" y="1098"/>
                  <a:pt x="1043" y="1098"/>
                </a:cubicBezTo>
                <a:cubicBezTo>
                  <a:pt x="1005" y="1079"/>
                  <a:pt x="1005" y="1079"/>
                  <a:pt x="1005" y="1079"/>
                </a:cubicBezTo>
                <a:cubicBezTo>
                  <a:pt x="1080" y="819"/>
                  <a:pt x="1080" y="819"/>
                  <a:pt x="1080" y="819"/>
                </a:cubicBezTo>
                <a:cubicBezTo>
                  <a:pt x="1061" y="763"/>
                  <a:pt x="1061" y="763"/>
                  <a:pt x="1061" y="763"/>
                </a:cubicBezTo>
                <a:cubicBezTo>
                  <a:pt x="949" y="1079"/>
                  <a:pt x="949" y="1079"/>
                  <a:pt x="949" y="1079"/>
                </a:cubicBezTo>
                <a:cubicBezTo>
                  <a:pt x="912" y="1061"/>
                  <a:pt x="912" y="1061"/>
                  <a:pt x="912" y="1061"/>
                </a:cubicBezTo>
                <a:cubicBezTo>
                  <a:pt x="1024" y="689"/>
                  <a:pt x="1024" y="689"/>
                  <a:pt x="1024" y="689"/>
                </a:cubicBezTo>
                <a:cubicBezTo>
                  <a:pt x="987" y="633"/>
                  <a:pt x="987" y="633"/>
                  <a:pt x="987" y="633"/>
                </a:cubicBezTo>
                <a:cubicBezTo>
                  <a:pt x="856" y="1043"/>
                  <a:pt x="856" y="1043"/>
                  <a:pt x="856" y="1043"/>
                </a:cubicBezTo>
                <a:cubicBezTo>
                  <a:pt x="819" y="1023"/>
                  <a:pt x="819" y="1023"/>
                  <a:pt x="819" y="1023"/>
                </a:cubicBezTo>
                <a:cubicBezTo>
                  <a:pt x="968" y="577"/>
                  <a:pt x="968" y="577"/>
                  <a:pt x="968" y="577"/>
                </a:cubicBezTo>
                <a:cubicBezTo>
                  <a:pt x="931" y="521"/>
                  <a:pt x="931" y="521"/>
                  <a:pt x="931" y="521"/>
                </a:cubicBezTo>
                <a:cubicBezTo>
                  <a:pt x="782" y="1023"/>
                  <a:pt x="782" y="1023"/>
                  <a:pt x="782" y="1023"/>
                </a:cubicBezTo>
                <a:cubicBezTo>
                  <a:pt x="726" y="1005"/>
                  <a:pt x="726" y="1005"/>
                  <a:pt x="726" y="1005"/>
                </a:cubicBezTo>
                <a:cubicBezTo>
                  <a:pt x="894" y="465"/>
                  <a:pt x="894" y="465"/>
                  <a:pt x="894" y="465"/>
                </a:cubicBezTo>
                <a:cubicBezTo>
                  <a:pt x="875" y="409"/>
                  <a:pt x="875" y="409"/>
                  <a:pt x="875" y="409"/>
                </a:cubicBezTo>
                <a:cubicBezTo>
                  <a:pt x="689" y="986"/>
                  <a:pt x="689" y="986"/>
                  <a:pt x="689" y="986"/>
                </a:cubicBezTo>
                <a:cubicBezTo>
                  <a:pt x="633" y="968"/>
                  <a:pt x="633" y="968"/>
                  <a:pt x="633" y="968"/>
                </a:cubicBezTo>
                <a:cubicBezTo>
                  <a:pt x="838" y="353"/>
                  <a:pt x="838" y="353"/>
                  <a:pt x="838" y="353"/>
                </a:cubicBezTo>
                <a:cubicBezTo>
                  <a:pt x="689" y="74"/>
                  <a:pt x="689" y="74"/>
                  <a:pt x="689" y="74"/>
                </a:cubicBezTo>
                <a:lnTo>
                  <a:pt x="689" y="74"/>
                </a:lnTo>
                <a:lnTo>
                  <a:pt x="689" y="74"/>
                </a:lnTo>
                <a:cubicBezTo>
                  <a:pt x="447" y="0"/>
                  <a:pt x="447" y="0"/>
                  <a:pt x="447" y="0"/>
                </a:cubicBezTo>
                <a:lnTo>
                  <a:pt x="912" y="1526"/>
                </a:lnTo>
              </a:path>
            </a:pathLst>
          </a:custGeom>
          <a:solidFill>
            <a:srgbClr val="D8DCDF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0" name="Freeform 115"/>
          <p:cNvSpPr>
            <a:spLocks noChangeArrowheads="1"/>
          </p:cNvSpPr>
          <p:nvPr/>
        </p:nvSpPr>
        <p:spPr bwMode="auto">
          <a:xfrm>
            <a:off x="8812421" y="3424910"/>
            <a:ext cx="234287" cy="536257"/>
          </a:xfrm>
          <a:custGeom>
            <a:avLst/>
            <a:gdLst>
              <a:gd name="T0" fmla="*/ 261 w 374"/>
              <a:gd name="T1" fmla="*/ 0 h 858"/>
              <a:gd name="T2" fmla="*/ 0 w 374"/>
              <a:gd name="T3" fmla="*/ 819 h 858"/>
              <a:gd name="T4" fmla="*/ 112 w 374"/>
              <a:gd name="T5" fmla="*/ 857 h 858"/>
              <a:gd name="T6" fmla="*/ 373 w 374"/>
              <a:gd name="T7" fmla="*/ 38 h 858"/>
              <a:gd name="T8" fmla="*/ 261 w 374"/>
              <a:gd name="T9" fmla="*/ 0 h 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858">
                <a:moveTo>
                  <a:pt x="261" y="0"/>
                </a:moveTo>
                <a:lnTo>
                  <a:pt x="0" y="819"/>
                </a:lnTo>
                <a:lnTo>
                  <a:pt x="112" y="857"/>
                </a:lnTo>
                <a:lnTo>
                  <a:pt x="373" y="38"/>
                </a:lnTo>
                <a:lnTo>
                  <a:pt x="261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1" name="Freeform 116"/>
          <p:cNvSpPr>
            <a:spLocks noChangeArrowheads="1"/>
          </p:cNvSpPr>
          <p:nvPr/>
        </p:nvSpPr>
        <p:spPr bwMode="auto">
          <a:xfrm>
            <a:off x="8812421" y="3424910"/>
            <a:ext cx="234287" cy="536257"/>
          </a:xfrm>
          <a:custGeom>
            <a:avLst/>
            <a:gdLst>
              <a:gd name="T0" fmla="*/ 261 w 374"/>
              <a:gd name="T1" fmla="*/ 0 h 858"/>
              <a:gd name="T2" fmla="*/ 0 w 374"/>
              <a:gd name="T3" fmla="*/ 819 h 858"/>
              <a:gd name="T4" fmla="*/ 112 w 374"/>
              <a:gd name="T5" fmla="*/ 857 h 858"/>
              <a:gd name="T6" fmla="*/ 373 w 374"/>
              <a:gd name="T7" fmla="*/ 38 h 858"/>
              <a:gd name="T8" fmla="*/ 261 w 374"/>
              <a:gd name="T9" fmla="*/ 0 h 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858">
                <a:moveTo>
                  <a:pt x="261" y="0"/>
                </a:moveTo>
                <a:lnTo>
                  <a:pt x="0" y="819"/>
                </a:lnTo>
                <a:lnTo>
                  <a:pt x="112" y="857"/>
                </a:lnTo>
                <a:lnTo>
                  <a:pt x="373" y="38"/>
                </a:lnTo>
                <a:lnTo>
                  <a:pt x="261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2" name="Freeform 117"/>
          <p:cNvSpPr>
            <a:spLocks noChangeArrowheads="1"/>
          </p:cNvSpPr>
          <p:nvPr/>
        </p:nvSpPr>
        <p:spPr bwMode="auto">
          <a:xfrm>
            <a:off x="9010264" y="3424910"/>
            <a:ext cx="150985" cy="395685"/>
          </a:xfrm>
          <a:custGeom>
            <a:avLst/>
            <a:gdLst>
              <a:gd name="T0" fmla="*/ 205 w 243"/>
              <a:gd name="T1" fmla="*/ 0 h 634"/>
              <a:gd name="T2" fmla="*/ 0 w 243"/>
              <a:gd name="T3" fmla="*/ 615 h 634"/>
              <a:gd name="T4" fmla="*/ 56 w 243"/>
              <a:gd name="T5" fmla="*/ 633 h 634"/>
              <a:gd name="T6" fmla="*/ 242 w 243"/>
              <a:gd name="T7" fmla="*/ 56 h 634"/>
              <a:gd name="T8" fmla="*/ 205 w 243"/>
              <a:gd name="T9" fmla="*/ 0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" h="634">
                <a:moveTo>
                  <a:pt x="205" y="0"/>
                </a:moveTo>
                <a:lnTo>
                  <a:pt x="0" y="615"/>
                </a:lnTo>
                <a:lnTo>
                  <a:pt x="56" y="633"/>
                </a:lnTo>
                <a:lnTo>
                  <a:pt x="242" y="56"/>
                </a:lnTo>
                <a:lnTo>
                  <a:pt x="205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3" name="Freeform 118"/>
          <p:cNvSpPr>
            <a:spLocks noChangeArrowheads="1"/>
          </p:cNvSpPr>
          <p:nvPr/>
        </p:nvSpPr>
        <p:spPr bwMode="auto">
          <a:xfrm>
            <a:off x="9010264" y="3424910"/>
            <a:ext cx="150985" cy="395685"/>
          </a:xfrm>
          <a:custGeom>
            <a:avLst/>
            <a:gdLst>
              <a:gd name="T0" fmla="*/ 205 w 243"/>
              <a:gd name="T1" fmla="*/ 0 h 634"/>
              <a:gd name="T2" fmla="*/ 0 w 243"/>
              <a:gd name="T3" fmla="*/ 615 h 634"/>
              <a:gd name="T4" fmla="*/ 56 w 243"/>
              <a:gd name="T5" fmla="*/ 633 h 634"/>
              <a:gd name="T6" fmla="*/ 242 w 243"/>
              <a:gd name="T7" fmla="*/ 56 h 634"/>
              <a:gd name="T8" fmla="*/ 205 w 243"/>
              <a:gd name="T9" fmla="*/ 0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" h="634">
                <a:moveTo>
                  <a:pt x="205" y="0"/>
                </a:moveTo>
                <a:lnTo>
                  <a:pt x="0" y="615"/>
                </a:lnTo>
                <a:lnTo>
                  <a:pt x="56" y="633"/>
                </a:lnTo>
                <a:lnTo>
                  <a:pt x="242" y="56"/>
                </a:lnTo>
                <a:lnTo>
                  <a:pt x="205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4" name="Freeform 119"/>
          <p:cNvSpPr>
            <a:spLocks noChangeArrowheads="1"/>
          </p:cNvSpPr>
          <p:nvPr/>
        </p:nvSpPr>
        <p:spPr bwMode="auto">
          <a:xfrm>
            <a:off x="8926962" y="3854435"/>
            <a:ext cx="328002" cy="301970"/>
          </a:xfrm>
          <a:custGeom>
            <a:avLst/>
            <a:gdLst>
              <a:gd name="T0" fmla="*/ 112 w 523"/>
              <a:gd name="T1" fmla="*/ 0 h 484"/>
              <a:gd name="T2" fmla="*/ 0 w 523"/>
              <a:gd name="T3" fmla="*/ 353 h 484"/>
              <a:gd name="T4" fmla="*/ 410 w 523"/>
              <a:gd name="T5" fmla="*/ 483 h 484"/>
              <a:gd name="T6" fmla="*/ 522 w 523"/>
              <a:gd name="T7" fmla="*/ 129 h 484"/>
              <a:gd name="T8" fmla="*/ 112 w 523"/>
              <a:gd name="T9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3" h="484">
                <a:moveTo>
                  <a:pt x="112" y="0"/>
                </a:moveTo>
                <a:lnTo>
                  <a:pt x="0" y="353"/>
                </a:lnTo>
                <a:lnTo>
                  <a:pt x="410" y="483"/>
                </a:lnTo>
                <a:lnTo>
                  <a:pt x="522" y="129"/>
                </a:lnTo>
                <a:lnTo>
                  <a:pt x="112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5" name="Freeform 120"/>
          <p:cNvSpPr>
            <a:spLocks noChangeArrowheads="1"/>
          </p:cNvSpPr>
          <p:nvPr/>
        </p:nvSpPr>
        <p:spPr bwMode="auto">
          <a:xfrm>
            <a:off x="8926962" y="3854435"/>
            <a:ext cx="328002" cy="301970"/>
          </a:xfrm>
          <a:custGeom>
            <a:avLst/>
            <a:gdLst>
              <a:gd name="T0" fmla="*/ 112 w 523"/>
              <a:gd name="T1" fmla="*/ 0 h 484"/>
              <a:gd name="T2" fmla="*/ 0 w 523"/>
              <a:gd name="T3" fmla="*/ 353 h 484"/>
              <a:gd name="T4" fmla="*/ 410 w 523"/>
              <a:gd name="T5" fmla="*/ 483 h 484"/>
              <a:gd name="T6" fmla="*/ 522 w 523"/>
              <a:gd name="T7" fmla="*/ 129 h 484"/>
              <a:gd name="T8" fmla="*/ 112 w 523"/>
              <a:gd name="T9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3" h="484">
                <a:moveTo>
                  <a:pt x="112" y="0"/>
                </a:moveTo>
                <a:lnTo>
                  <a:pt x="0" y="353"/>
                </a:lnTo>
                <a:lnTo>
                  <a:pt x="410" y="483"/>
                </a:lnTo>
                <a:lnTo>
                  <a:pt x="522" y="129"/>
                </a:lnTo>
                <a:lnTo>
                  <a:pt x="112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6" name="Freeform 121"/>
          <p:cNvSpPr>
            <a:spLocks noChangeArrowheads="1"/>
          </p:cNvSpPr>
          <p:nvPr/>
        </p:nvSpPr>
        <p:spPr bwMode="auto">
          <a:xfrm>
            <a:off x="9067534" y="3495195"/>
            <a:ext cx="130160" cy="348828"/>
          </a:xfrm>
          <a:custGeom>
            <a:avLst/>
            <a:gdLst>
              <a:gd name="T0" fmla="*/ 168 w 206"/>
              <a:gd name="T1" fmla="*/ 0 h 559"/>
              <a:gd name="T2" fmla="*/ 0 w 206"/>
              <a:gd name="T3" fmla="*/ 540 h 559"/>
              <a:gd name="T4" fmla="*/ 56 w 206"/>
              <a:gd name="T5" fmla="*/ 558 h 559"/>
              <a:gd name="T6" fmla="*/ 205 w 206"/>
              <a:gd name="T7" fmla="*/ 56 h 559"/>
              <a:gd name="T8" fmla="*/ 168 w 206"/>
              <a:gd name="T9" fmla="*/ 0 h 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559">
                <a:moveTo>
                  <a:pt x="168" y="0"/>
                </a:moveTo>
                <a:lnTo>
                  <a:pt x="0" y="540"/>
                </a:lnTo>
                <a:lnTo>
                  <a:pt x="56" y="558"/>
                </a:lnTo>
                <a:lnTo>
                  <a:pt x="205" y="56"/>
                </a:lnTo>
                <a:lnTo>
                  <a:pt x="168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7" name="Freeform 122"/>
          <p:cNvSpPr>
            <a:spLocks noChangeArrowheads="1"/>
          </p:cNvSpPr>
          <p:nvPr/>
        </p:nvSpPr>
        <p:spPr bwMode="auto">
          <a:xfrm>
            <a:off x="9067534" y="3495195"/>
            <a:ext cx="130160" cy="348828"/>
          </a:xfrm>
          <a:custGeom>
            <a:avLst/>
            <a:gdLst>
              <a:gd name="T0" fmla="*/ 168 w 206"/>
              <a:gd name="T1" fmla="*/ 0 h 559"/>
              <a:gd name="T2" fmla="*/ 0 w 206"/>
              <a:gd name="T3" fmla="*/ 540 h 559"/>
              <a:gd name="T4" fmla="*/ 56 w 206"/>
              <a:gd name="T5" fmla="*/ 558 h 559"/>
              <a:gd name="T6" fmla="*/ 205 w 206"/>
              <a:gd name="T7" fmla="*/ 56 h 559"/>
              <a:gd name="T8" fmla="*/ 168 w 206"/>
              <a:gd name="T9" fmla="*/ 0 h 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559">
                <a:moveTo>
                  <a:pt x="168" y="0"/>
                </a:moveTo>
                <a:lnTo>
                  <a:pt x="0" y="540"/>
                </a:lnTo>
                <a:lnTo>
                  <a:pt x="56" y="558"/>
                </a:lnTo>
                <a:lnTo>
                  <a:pt x="205" y="56"/>
                </a:lnTo>
                <a:lnTo>
                  <a:pt x="168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8" name="Freeform 123"/>
          <p:cNvSpPr>
            <a:spLocks noChangeArrowheads="1"/>
          </p:cNvSpPr>
          <p:nvPr/>
        </p:nvSpPr>
        <p:spPr bwMode="auto">
          <a:xfrm>
            <a:off x="9124804" y="3562878"/>
            <a:ext cx="106732" cy="291557"/>
          </a:xfrm>
          <a:custGeom>
            <a:avLst/>
            <a:gdLst>
              <a:gd name="T0" fmla="*/ 149 w 169"/>
              <a:gd name="T1" fmla="*/ 0 h 467"/>
              <a:gd name="T2" fmla="*/ 0 w 169"/>
              <a:gd name="T3" fmla="*/ 446 h 467"/>
              <a:gd name="T4" fmla="*/ 37 w 169"/>
              <a:gd name="T5" fmla="*/ 466 h 467"/>
              <a:gd name="T6" fmla="*/ 168 w 169"/>
              <a:gd name="T7" fmla="*/ 56 h 467"/>
              <a:gd name="T8" fmla="*/ 149 w 169"/>
              <a:gd name="T9" fmla="*/ 0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9" h="467">
                <a:moveTo>
                  <a:pt x="149" y="0"/>
                </a:moveTo>
                <a:lnTo>
                  <a:pt x="0" y="446"/>
                </a:lnTo>
                <a:lnTo>
                  <a:pt x="37" y="466"/>
                </a:lnTo>
                <a:lnTo>
                  <a:pt x="168" y="56"/>
                </a:lnTo>
                <a:lnTo>
                  <a:pt x="149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89" name="Freeform 124"/>
          <p:cNvSpPr>
            <a:spLocks noChangeArrowheads="1"/>
          </p:cNvSpPr>
          <p:nvPr/>
        </p:nvSpPr>
        <p:spPr bwMode="auto">
          <a:xfrm>
            <a:off x="9124804" y="3562878"/>
            <a:ext cx="106732" cy="291557"/>
          </a:xfrm>
          <a:custGeom>
            <a:avLst/>
            <a:gdLst>
              <a:gd name="T0" fmla="*/ 149 w 169"/>
              <a:gd name="T1" fmla="*/ 0 h 467"/>
              <a:gd name="T2" fmla="*/ 0 w 169"/>
              <a:gd name="T3" fmla="*/ 446 h 467"/>
              <a:gd name="T4" fmla="*/ 37 w 169"/>
              <a:gd name="T5" fmla="*/ 466 h 467"/>
              <a:gd name="T6" fmla="*/ 168 w 169"/>
              <a:gd name="T7" fmla="*/ 56 h 467"/>
              <a:gd name="T8" fmla="*/ 149 w 169"/>
              <a:gd name="T9" fmla="*/ 0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9" h="467">
                <a:moveTo>
                  <a:pt x="149" y="0"/>
                </a:moveTo>
                <a:lnTo>
                  <a:pt x="0" y="446"/>
                </a:lnTo>
                <a:lnTo>
                  <a:pt x="37" y="466"/>
                </a:lnTo>
                <a:lnTo>
                  <a:pt x="168" y="56"/>
                </a:lnTo>
                <a:lnTo>
                  <a:pt x="149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0" name="Freeform 125"/>
          <p:cNvSpPr>
            <a:spLocks noChangeArrowheads="1"/>
          </p:cNvSpPr>
          <p:nvPr/>
        </p:nvSpPr>
        <p:spPr bwMode="auto">
          <a:xfrm>
            <a:off x="9184678" y="3635767"/>
            <a:ext cx="93715" cy="244700"/>
          </a:xfrm>
          <a:custGeom>
            <a:avLst/>
            <a:gdLst>
              <a:gd name="T0" fmla="*/ 112 w 150"/>
              <a:gd name="T1" fmla="*/ 0 h 391"/>
              <a:gd name="T2" fmla="*/ 0 w 150"/>
              <a:gd name="T3" fmla="*/ 372 h 391"/>
              <a:gd name="T4" fmla="*/ 37 w 150"/>
              <a:gd name="T5" fmla="*/ 390 h 391"/>
              <a:gd name="T6" fmla="*/ 149 w 150"/>
              <a:gd name="T7" fmla="*/ 74 h 391"/>
              <a:gd name="T8" fmla="*/ 112 w 150"/>
              <a:gd name="T9" fmla="*/ 0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391">
                <a:moveTo>
                  <a:pt x="112" y="0"/>
                </a:moveTo>
                <a:lnTo>
                  <a:pt x="0" y="372"/>
                </a:lnTo>
                <a:lnTo>
                  <a:pt x="37" y="390"/>
                </a:lnTo>
                <a:lnTo>
                  <a:pt x="149" y="74"/>
                </a:lnTo>
                <a:lnTo>
                  <a:pt x="112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1" name="Freeform 126"/>
          <p:cNvSpPr>
            <a:spLocks noChangeArrowheads="1"/>
          </p:cNvSpPr>
          <p:nvPr/>
        </p:nvSpPr>
        <p:spPr bwMode="auto">
          <a:xfrm>
            <a:off x="9184678" y="3635767"/>
            <a:ext cx="93715" cy="244700"/>
          </a:xfrm>
          <a:custGeom>
            <a:avLst/>
            <a:gdLst>
              <a:gd name="T0" fmla="*/ 112 w 150"/>
              <a:gd name="T1" fmla="*/ 0 h 391"/>
              <a:gd name="T2" fmla="*/ 0 w 150"/>
              <a:gd name="T3" fmla="*/ 372 h 391"/>
              <a:gd name="T4" fmla="*/ 37 w 150"/>
              <a:gd name="T5" fmla="*/ 390 h 391"/>
              <a:gd name="T6" fmla="*/ 149 w 150"/>
              <a:gd name="T7" fmla="*/ 74 h 391"/>
              <a:gd name="T8" fmla="*/ 112 w 150"/>
              <a:gd name="T9" fmla="*/ 0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391">
                <a:moveTo>
                  <a:pt x="112" y="0"/>
                </a:moveTo>
                <a:lnTo>
                  <a:pt x="0" y="372"/>
                </a:lnTo>
                <a:lnTo>
                  <a:pt x="37" y="390"/>
                </a:lnTo>
                <a:lnTo>
                  <a:pt x="149" y="74"/>
                </a:lnTo>
                <a:lnTo>
                  <a:pt x="112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2" name="Freeform 127"/>
          <p:cNvSpPr>
            <a:spLocks noChangeArrowheads="1"/>
          </p:cNvSpPr>
          <p:nvPr/>
        </p:nvSpPr>
        <p:spPr bwMode="auto">
          <a:xfrm>
            <a:off x="9241948" y="3713863"/>
            <a:ext cx="70285" cy="174415"/>
          </a:xfrm>
          <a:custGeom>
            <a:avLst/>
            <a:gdLst>
              <a:gd name="T0" fmla="*/ 75 w 113"/>
              <a:gd name="T1" fmla="*/ 0 h 280"/>
              <a:gd name="T2" fmla="*/ 0 w 113"/>
              <a:gd name="T3" fmla="*/ 260 h 280"/>
              <a:gd name="T4" fmla="*/ 38 w 113"/>
              <a:gd name="T5" fmla="*/ 279 h 280"/>
              <a:gd name="T6" fmla="*/ 112 w 113"/>
              <a:gd name="T7" fmla="*/ 55 h 280"/>
              <a:gd name="T8" fmla="*/ 75 w 113"/>
              <a:gd name="T9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280">
                <a:moveTo>
                  <a:pt x="75" y="0"/>
                </a:moveTo>
                <a:lnTo>
                  <a:pt x="0" y="260"/>
                </a:lnTo>
                <a:lnTo>
                  <a:pt x="38" y="279"/>
                </a:lnTo>
                <a:lnTo>
                  <a:pt x="112" y="55"/>
                </a:lnTo>
                <a:lnTo>
                  <a:pt x="75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3" name="Freeform 128"/>
          <p:cNvSpPr>
            <a:spLocks noChangeArrowheads="1"/>
          </p:cNvSpPr>
          <p:nvPr/>
        </p:nvSpPr>
        <p:spPr bwMode="auto">
          <a:xfrm>
            <a:off x="9241948" y="3713863"/>
            <a:ext cx="70285" cy="174415"/>
          </a:xfrm>
          <a:custGeom>
            <a:avLst/>
            <a:gdLst>
              <a:gd name="T0" fmla="*/ 75 w 113"/>
              <a:gd name="T1" fmla="*/ 0 h 280"/>
              <a:gd name="T2" fmla="*/ 0 w 113"/>
              <a:gd name="T3" fmla="*/ 260 h 280"/>
              <a:gd name="T4" fmla="*/ 38 w 113"/>
              <a:gd name="T5" fmla="*/ 279 h 280"/>
              <a:gd name="T6" fmla="*/ 112 w 113"/>
              <a:gd name="T7" fmla="*/ 55 h 280"/>
              <a:gd name="T8" fmla="*/ 75 w 113"/>
              <a:gd name="T9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280">
                <a:moveTo>
                  <a:pt x="75" y="0"/>
                </a:moveTo>
                <a:lnTo>
                  <a:pt x="0" y="260"/>
                </a:lnTo>
                <a:lnTo>
                  <a:pt x="38" y="279"/>
                </a:lnTo>
                <a:lnTo>
                  <a:pt x="112" y="55"/>
                </a:lnTo>
                <a:lnTo>
                  <a:pt x="75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4" name="Freeform 129"/>
          <p:cNvSpPr>
            <a:spLocks noChangeArrowheads="1"/>
          </p:cNvSpPr>
          <p:nvPr/>
        </p:nvSpPr>
        <p:spPr bwMode="auto">
          <a:xfrm>
            <a:off x="9208106" y="3784150"/>
            <a:ext cx="140572" cy="382668"/>
          </a:xfrm>
          <a:custGeom>
            <a:avLst/>
            <a:gdLst>
              <a:gd name="T0" fmla="*/ 205 w 225"/>
              <a:gd name="T1" fmla="*/ 0 h 616"/>
              <a:gd name="T2" fmla="*/ 0 w 225"/>
              <a:gd name="T3" fmla="*/ 596 h 616"/>
              <a:gd name="T4" fmla="*/ 56 w 225"/>
              <a:gd name="T5" fmla="*/ 615 h 616"/>
              <a:gd name="T6" fmla="*/ 224 w 225"/>
              <a:gd name="T7" fmla="*/ 56 h 616"/>
              <a:gd name="T8" fmla="*/ 205 w 225"/>
              <a:gd name="T9" fmla="*/ 0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5" h="616">
                <a:moveTo>
                  <a:pt x="205" y="0"/>
                </a:moveTo>
                <a:lnTo>
                  <a:pt x="0" y="596"/>
                </a:lnTo>
                <a:lnTo>
                  <a:pt x="56" y="615"/>
                </a:lnTo>
                <a:lnTo>
                  <a:pt x="224" y="56"/>
                </a:lnTo>
                <a:lnTo>
                  <a:pt x="205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5" name="Freeform 130"/>
          <p:cNvSpPr>
            <a:spLocks noChangeArrowheads="1"/>
          </p:cNvSpPr>
          <p:nvPr/>
        </p:nvSpPr>
        <p:spPr bwMode="auto">
          <a:xfrm>
            <a:off x="9208106" y="3784150"/>
            <a:ext cx="140572" cy="382668"/>
          </a:xfrm>
          <a:custGeom>
            <a:avLst/>
            <a:gdLst>
              <a:gd name="T0" fmla="*/ 205 w 225"/>
              <a:gd name="T1" fmla="*/ 0 h 616"/>
              <a:gd name="T2" fmla="*/ 0 w 225"/>
              <a:gd name="T3" fmla="*/ 596 h 616"/>
              <a:gd name="T4" fmla="*/ 56 w 225"/>
              <a:gd name="T5" fmla="*/ 615 h 616"/>
              <a:gd name="T6" fmla="*/ 224 w 225"/>
              <a:gd name="T7" fmla="*/ 56 h 616"/>
              <a:gd name="T8" fmla="*/ 205 w 225"/>
              <a:gd name="T9" fmla="*/ 0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5" h="616">
                <a:moveTo>
                  <a:pt x="205" y="0"/>
                </a:moveTo>
                <a:lnTo>
                  <a:pt x="0" y="596"/>
                </a:lnTo>
                <a:lnTo>
                  <a:pt x="56" y="615"/>
                </a:lnTo>
                <a:lnTo>
                  <a:pt x="224" y="56"/>
                </a:lnTo>
                <a:lnTo>
                  <a:pt x="205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6" name="Freeform 131"/>
          <p:cNvSpPr>
            <a:spLocks noChangeArrowheads="1"/>
          </p:cNvSpPr>
          <p:nvPr/>
        </p:nvSpPr>
        <p:spPr bwMode="auto">
          <a:xfrm>
            <a:off x="9325250" y="3935135"/>
            <a:ext cx="104128" cy="268128"/>
          </a:xfrm>
          <a:custGeom>
            <a:avLst/>
            <a:gdLst>
              <a:gd name="T0" fmla="*/ 130 w 168"/>
              <a:gd name="T1" fmla="*/ 0 h 430"/>
              <a:gd name="T2" fmla="*/ 0 w 168"/>
              <a:gd name="T3" fmla="*/ 410 h 430"/>
              <a:gd name="T4" fmla="*/ 56 w 168"/>
              <a:gd name="T5" fmla="*/ 429 h 430"/>
              <a:gd name="T6" fmla="*/ 167 w 168"/>
              <a:gd name="T7" fmla="*/ 56 h 430"/>
              <a:gd name="T8" fmla="*/ 130 w 168"/>
              <a:gd name="T9" fmla="*/ 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" h="430">
                <a:moveTo>
                  <a:pt x="130" y="0"/>
                </a:moveTo>
                <a:lnTo>
                  <a:pt x="0" y="410"/>
                </a:lnTo>
                <a:lnTo>
                  <a:pt x="56" y="429"/>
                </a:lnTo>
                <a:lnTo>
                  <a:pt x="167" y="56"/>
                </a:lnTo>
                <a:lnTo>
                  <a:pt x="130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7" name="Freeform 132"/>
          <p:cNvSpPr>
            <a:spLocks noChangeArrowheads="1"/>
          </p:cNvSpPr>
          <p:nvPr/>
        </p:nvSpPr>
        <p:spPr bwMode="auto">
          <a:xfrm>
            <a:off x="9325250" y="3935135"/>
            <a:ext cx="104128" cy="268128"/>
          </a:xfrm>
          <a:custGeom>
            <a:avLst/>
            <a:gdLst>
              <a:gd name="T0" fmla="*/ 130 w 168"/>
              <a:gd name="T1" fmla="*/ 0 h 430"/>
              <a:gd name="T2" fmla="*/ 0 w 168"/>
              <a:gd name="T3" fmla="*/ 410 h 430"/>
              <a:gd name="T4" fmla="*/ 56 w 168"/>
              <a:gd name="T5" fmla="*/ 429 h 430"/>
              <a:gd name="T6" fmla="*/ 167 w 168"/>
              <a:gd name="T7" fmla="*/ 56 h 430"/>
              <a:gd name="T8" fmla="*/ 130 w 168"/>
              <a:gd name="T9" fmla="*/ 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" h="430">
                <a:moveTo>
                  <a:pt x="130" y="0"/>
                </a:moveTo>
                <a:lnTo>
                  <a:pt x="0" y="410"/>
                </a:lnTo>
                <a:lnTo>
                  <a:pt x="56" y="429"/>
                </a:lnTo>
                <a:lnTo>
                  <a:pt x="167" y="56"/>
                </a:lnTo>
                <a:lnTo>
                  <a:pt x="130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8" name="Freeform 133"/>
          <p:cNvSpPr>
            <a:spLocks noChangeArrowheads="1"/>
          </p:cNvSpPr>
          <p:nvPr/>
        </p:nvSpPr>
        <p:spPr bwMode="auto">
          <a:xfrm>
            <a:off x="9382521" y="4005420"/>
            <a:ext cx="80698" cy="223874"/>
          </a:xfrm>
          <a:custGeom>
            <a:avLst/>
            <a:gdLst>
              <a:gd name="T0" fmla="*/ 112 w 131"/>
              <a:gd name="T1" fmla="*/ 0 h 355"/>
              <a:gd name="T2" fmla="*/ 0 w 131"/>
              <a:gd name="T3" fmla="*/ 335 h 355"/>
              <a:gd name="T4" fmla="*/ 37 w 131"/>
              <a:gd name="T5" fmla="*/ 354 h 355"/>
              <a:gd name="T6" fmla="*/ 130 w 131"/>
              <a:gd name="T7" fmla="*/ 56 h 355"/>
              <a:gd name="T8" fmla="*/ 112 w 131"/>
              <a:gd name="T9" fmla="*/ 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355">
                <a:moveTo>
                  <a:pt x="112" y="0"/>
                </a:moveTo>
                <a:lnTo>
                  <a:pt x="0" y="335"/>
                </a:lnTo>
                <a:lnTo>
                  <a:pt x="37" y="354"/>
                </a:lnTo>
                <a:lnTo>
                  <a:pt x="130" y="56"/>
                </a:lnTo>
                <a:lnTo>
                  <a:pt x="112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199" name="Freeform 134"/>
          <p:cNvSpPr>
            <a:spLocks noChangeArrowheads="1"/>
          </p:cNvSpPr>
          <p:nvPr/>
        </p:nvSpPr>
        <p:spPr bwMode="auto">
          <a:xfrm>
            <a:off x="9382521" y="4005420"/>
            <a:ext cx="80698" cy="223874"/>
          </a:xfrm>
          <a:custGeom>
            <a:avLst/>
            <a:gdLst>
              <a:gd name="T0" fmla="*/ 112 w 131"/>
              <a:gd name="T1" fmla="*/ 0 h 355"/>
              <a:gd name="T2" fmla="*/ 0 w 131"/>
              <a:gd name="T3" fmla="*/ 335 h 355"/>
              <a:gd name="T4" fmla="*/ 37 w 131"/>
              <a:gd name="T5" fmla="*/ 354 h 355"/>
              <a:gd name="T6" fmla="*/ 130 w 131"/>
              <a:gd name="T7" fmla="*/ 56 h 355"/>
              <a:gd name="T8" fmla="*/ 112 w 131"/>
              <a:gd name="T9" fmla="*/ 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355">
                <a:moveTo>
                  <a:pt x="112" y="0"/>
                </a:moveTo>
                <a:lnTo>
                  <a:pt x="0" y="335"/>
                </a:lnTo>
                <a:lnTo>
                  <a:pt x="37" y="354"/>
                </a:lnTo>
                <a:lnTo>
                  <a:pt x="130" y="56"/>
                </a:lnTo>
                <a:lnTo>
                  <a:pt x="112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0" name="Freeform 135"/>
          <p:cNvSpPr>
            <a:spLocks noChangeArrowheads="1"/>
          </p:cNvSpPr>
          <p:nvPr/>
        </p:nvSpPr>
        <p:spPr bwMode="auto">
          <a:xfrm>
            <a:off x="9439791" y="4075707"/>
            <a:ext cx="70285" cy="161398"/>
          </a:xfrm>
          <a:custGeom>
            <a:avLst/>
            <a:gdLst>
              <a:gd name="T0" fmla="*/ 74 w 113"/>
              <a:gd name="T1" fmla="*/ 0 h 262"/>
              <a:gd name="T2" fmla="*/ 0 w 113"/>
              <a:gd name="T3" fmla="*/ 242 h 262"/>
              <a:gd name="T4" fmla="*/ 37 w 113"/>
              <a:gd name="T5" fmla="*/ 261 h 262"/>
              <a:gd name="T6" fmla="*/ 112 w 113"/>
              <a:gd name="T7" fmla="*/ 74 h 262"/>
              <a:gd name="T8" fmla="*/ 74 w 113"/>
              <a:gd name="T9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262">
                <a:moveTo>
                  <a:pt x="74" y="0"/>
                </a:moveTo>
                <a:lnTo>
                  <a:pt x="0" y="242"/>
                </a:lnTo>
                <a:lnTo>
                  <a:pt x="37" y="261"/>
                </a:lnTo>
                <a:lnTo>
                  <a:pt x="112" y="74"/>
                </a:lnTo>
                <a:lnTo>
                  <a:pt x="74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1" name="Freeform 136"/>
          <p:cNvSpPr>
            <a:spLocks noChangeArrowheads="1"/>
          </p:cNvSpPr>
          <p:nvPr/>
        </p:nvSpPr>
        <p:spPr bwMode="auto">
          <a:xfrm>
            <a:off x="9439791" y="4075707"/>
            <a:ext cx="70285" cy="161398"/>
          </a:xfrm>
          <a:custGeom>
            <a:avLst/>
            <a:gdLst>
              <a:gd name="T0" fmla="*/ 74 w 113"/>
              <a:gd name="T1" fmla="*/ 0 h 262"/>
              <a:gd name="T2" fmla="*/ 0 w 113"/>
              <a:gd name="T3" fmla="*/ 242 h 262"/>
              <a:gd name="T4" fmla="*/ 37 w 113"/>
              <a:gd name="T5" fmla="*/ 261 h 262"/>
              <a:gd name="T6" fmla="*/ 112 w 113"/>
              <a:gd name="T7" fmla="*/ 74 h 262"/>
              <a:gd name="T8" fmla="*/ 74 w 113"/>
              <a:gd name="T9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262">
                <a:moveTo>
                  <a:pt x="74" y="0"/>
                </a:moveTo>
                <a:lnTo>
                  <a:pt x="0" y="242"/>
                </a:lnTo>
                <a:lnTo>
                  <a:pt x="37" y="261"/>
                </a:lnTo>
                <a:lnTo>
                  <a:pt x="112" y="74"/>
                </a:lnTo>
                <a:lnTo>
                  <a:pt x="74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2" name="Freeform 137"/>
          <p:cNvSpPr>
            <a:spLocks noChangeArrowheads="1"/>
          </p:cNvSpPr>
          <p:nvPr/>
        </p:nvSpPr>
        <p:spPr bwMode="auto">
          <a:xfrm>
            <a:off x="9497061" y="4156405"/>
            <a:ext cx="46857" cy="104128"/>
          </a:xfrm>
          <a:custGeom>
            <a:avLst/>
            <a:gdLst>
              <a:gd name="T0" fmla="*/ 37 w 76"/>
              <a:gd name="T1" fmla="*/ 0 h 169"/>
              <a:gd name="T2" fmla="*/ 0 w 76"/>
              <a:gd name="T3" fmla="*/ 149 h 169"/>
              <a:gd name="T4" fmla="*/ 37 w 76"/>
              <a:gd name="T5" fmla="*/ 168 h 169"/>
              <a:gd name="T6" fmla="*/ 75 w 76"/>
              <a:gd name="T7" fmla="*/ 56 h 169"/>
              <a:gd name="T8" fmla="*/ 37 w 76"/>
              <a:gd name="T9" fmla="*/ 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" h="169">
                <a:moveTo>
                  <a:pt x="37" y="0"/>
                </a:moveTo>
                <a:lnTo>
                  <a:pt x="0" y="149"/>
                </a:lnTo>
                <a:lnTo>
                  <a:pt x="37" y="168"/>
                </a:lnTo>
                <a:lnTo>
                  <a:pt x="75" y="56"/>
                </a:lnTo>
                <a:lnTo>
                  <a:pt x="37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3" name="Freeform 138"/>
          <p:cNvSpPr>
            <a:spLocks noChangeArrowheads="1"/>
          </p:cNvSpPr>
          <p:nvPr/>
        </p:nvSpPr>
        <p:spPr bwMode="auto">
          <a:xfrm>
            <a:off x="9497061" y="4156405"/>
            <a:ext cx="46857" cy="104128"/>
          </a:xfrm>
          <a:custGeom>
            <a:avLst/>
            <a:gdLst>
              <a:gd name="T0" fmla="*/ 37 w 76"/>
              <a:gd name="T1" fmla="*/ 0 h 169"/>
              <a:gd name="T2" fmla="*/ 0 w 76"/>
              <a:gd name="T3" fmla="*/ 149 h 169"/>
              <a:gd name="T4" fmla="*/ 37 w 76"/>
              <a:gd name="T5" fmla="*/ 168 h 169"/>
              <a:gd name="T6" fmla="*/ 75 w 76"/>
              <a:gd name="T7" fmla="*/ 56 h 169"/>
              <a:gd name="T8" fmla="*/ 37 w 76"/>
              <a:gd name="T9" fmla="*/ 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" h="169">
                <a:moveTo>
                  <a:pt x="37" y="0"/>
                </a:moveTo>
                <a:lnTo>
                  <a:pt x="0" y="149"/>
                </a:lnTo>
                <a:lnTo>
                  <a:pt x="37" y="168"/>
                </a:lnTo>
                <a:lnTo>
                  <a:pt x="75" y="56"/>
                </a:lnTo>
                <a:lnTo>
                  <a:pt x="37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4" name="Freeform 139"/>
          <p:cNvSpPr>
            <a:spLocks noChangeArrowheads="1"/>
          </p:cNvSpPr>
          <p:nvPr/>
        </p:nvSpPr>
        <p:spPr bwMode="auto">
          <a:xfrm>
            <a:off x="9554331" y="4237105"/>
            <a:ext cx="2602" cy="36445"/>
          </a:xfrm>
          <a:custGeom>
            <a:avLst/>
            <a:gdLst>
              <a:gd name="T0" fmla="*/ 0 w 1"/>
              <a:gd name="T1" fmla="*/ 0 h 57"/>
              <a:gd name="T2" fmla="*/ 0 w 1"/>
              <a:gd name="T3" fmla="*/ 37 h 57"/>
              <a:gd name="T4" fmla="*/ 0 w 1"/>
              <a:gd name="T5" fmla="*/ 56 h 57"/>
              <a:gd name="T6" fmla="*/ 0 w 1"/>
              <a:gd name="T7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57">
                <a:moveTo>
                  <a:pt x="0" y="0"/>
                </a:moveTo>
                <a:lnTo>
                  <a:pt x="0" y="37"/>
                </a:lnTo>
                <a:lnTo>
                  <a:pt x="0" y="56"/>
                </a:lnTo>
                <a:lnTo>
                  <a:pt x="0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5" name="Freeform 140"/>
          <p:cNvSpPr>
            <a:spLocks noChangeArrowheads="1"/>
          </p:cNvSpPr>
          <p:nvPr/>
        </p:nvSpPr>
        <p:spPr bwMode="auto">
          <a:xfrm>
            <a:off x="9554331" y="4237105"/>
            <a:ext cx="2602" cy="36445"/>
          </a:xfrm>
          <a:custGeom>
            <a:avLst/>
            <a:gdLst>
              <a:gd name="T0" fmla="*/ 0 w 1"/>
              <a:gd name="T1" fmla="*/ 0 h 57"/>
              <a:gd name="T2" fmla="*/ 0 w 1"/>
              <a:gd name="T3" fmla="*/ 37 h 57"/>
              <a:gd name="T4" fmla="*/ 0 w 1"/>
              <a:gd name="T5" fmla="*/ 56 h 57"/>
              <a:gd name="T6" fmla="*/ 0 w 1"/>
              <a:gd name="T7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57">
                <a:moveTo>
                  <a:pt x="0" y="0"/>
                </a:moveTo>
                <a:lnTo>
                  <a:pt x="0" y="37"/>
                </a:lnTo>
                <a:lnTo>
                  <a:pt x="0" y="56"/>
                </a:lnTo>
                <a:lnTo>
                  <a:pt x="0" y="0"/>
                </a:ln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6" name="Freeform 141"/>
          <p:cNvSpPr>
            <a:spLocks noChangeArrowheads="1"/>
          </p:cNvSpPr>
          <p:nvPr/>
        </p:nvSpPr>
        <p:spPr bwMode="auto">
          <a:xfrm>
            <a:off x="8942581" y="2612714"/>
            <a:ext cx="1090738" cy="1600962"/>
          </a:xfrm>
          <a:custGeom>
            <a:avLst/>
            <a:gdLst>
              <a:gd name="T0" fmla="*/ 559 w 1751"/>
              <a:gd name="T1" fmla="*/ 1434 h 2570"/>
              <a:gd name="T2" fmla="*/ 689 w 1751"/>
              <a:gd name="T3" fmla="*/ 856 h 2570"/>
              <a:gd name="T4" fmla="*/ 559 w 1751"/>
              <a:gd name="T5" fmla="*/ 1434 h 2570"/>
              <a:gd name="T6" fmla="*/ 820 w 1751"/>
              <a:gd name="T7" fmla="*/ 968 h 2570"/>
              <a:gd name="T8" fmla="*/ 1434 w 1751"/>
              <a:gd name="T9" fmla="*/ 577 h 2570"/>
              <a:gd name="T10" fmla="*/ 820 w 1751"/>
              <a:gd name="T11" fmla="*/ 968 h 2570"/>
              <a:gd name="T12" fmla="*/ 782 w 1751"/>
              <a:gd name="T13" fmla="*/ 875 h 2570"/>
              <a:gd name="T14" fmla="*/ 1396 w 1751"/>
              <a:gd name="T15" fmla="*/ 503 h 2570"/>
              <a:gd name="T16" fmla="*/ 782 w 1751"/>
              <a:gd name="T17" fmla="*/ 875 h 2570"/>
              <a:gd name="T18" fmla="*/ 428 w 1751"/>
              <a:gd name="T19" fmla="*/ 856 h 2570"/>
              <a:gd name="T20" fmla="*/ 1154 w 1751"/>
              <a:gd name="T21" fmla="*/ 354 h 2570"/>
              <a:gd name="T22" fmla="*/ 428 w 1751"/>
              <a:gd name="T23" fmla="*/ 856 h 2570"/>
              <a:gd name="T24" fmla="*/ 1303 w 1751"/>
              <a:gd name="T25" fmla="*/ 0 h 2570"/>
              <a:gd name="T26" fmla="*/ 130 w 1751"/>
              <a:gd name="T27" fmla="*/ 968 h 2570"/>
              <a:gd name="T28" fmla="*/ 317 w 1751"/>
              <a:gd name="T29" fmla="*/ 1303 h 2570"/>
              <a:gd name="T30" fmla="*/ 373 w 1751"/>
              <a:gd name="T31" fmla="*/ 1415 h 2570"/>
              <a:gd name="T32" fmla="*/ 447 w 1751"/>
              <a:gd name="T33" fmla="*/ 1527 h 2570"/>
              <a:gd name="T34" fmla="*/ 503 w 1751"/>
              <a:gd name="T35" fmla="*/ 1639 h 2570"/>
              <a:gd name="T36" fmla="*/ 559 w 1751"/>
              <a:gd name="T37" fmla="*/ 1769 h 2570"/>
              <a:gd name="T38" fmla="*/ 633 w 1751"/>
              <a:gd name="T39" fmla="*/ 1880 h 2570"/>
              <a:gd name="T40" fmla="*/ 745 w 1751"/>
              <a:gd name="T41" fmla="*/ 2122 h 2570"/>
              <a:gd name="T42" fmla="*/ 820 w 1751"/>
              <a:gd name="T43" fmla="*/ 2234 h 2570"/>
              <a:gd name="T44" fmla="*/ 875 w 1751"/>
              <a:gd name="T45" fmla="*/ 2346 h 2570"/>
              <a:gd name="T46" fmla="*/ 931 w 1751"/>
              <a:gd name="T47" fmla="*/ 2476 h 2570"/>
              <a:gd name="T48" fmla="*/ 987 w 1751"/>
              <a:gd name="T49" fmla="*/ 2569 h 2570"/>
              <a:gd name="T50" fmla="*/ 987 w 1751"/>
              <a:gd name="T51" fmla="*/ 2216 h 2570"/>
              <a:gd name="T52" fmla="*/ 987 w 1751"/>
              <a:gd name="T53" fmla="*/ 2216 h 2570"/>
              <a:gd name="T54" fmla="*/ 969 w 1751"/>
              <a:gd name="T55" fmla="*/ 2178 h 2570"/>
              <a:gd name="T56" fmla="*/ 987 w 1751"/>
              <a:gd name="T57" fmla="*/ 2104 h 2570"/>
              <a:gd name="T58" fmla="*/ 931 w 1751"/>
              <a:gd name="T59" fmla="*/ 2085 h 2570"/>
              <a:gd name="T60" fmla="*/ 987 w 1751"/>
              <a:gd name="T61" fmla="*/ 1993 h 2570"/>
              <a:gd name="T62" fmla="*/ 875 w 1751"/>
              <a:gd name="T63" fmla="*/ 2011 h 2570"/>
              <a:gd name="T64" fmla="*/ 987 w 1751"/>
              <a:gd name="T65" fmla="*/ 1880 h 2570"/>
              <a:gd name="T66" fmla="*/ 838 w 1751"/>
              <a:gd name="T67" fmla="*/ 1918 h 2570"/>
              <a:gd name="T68" fmla="*/ 987 w 1751"/>
              <a:gd name="T69" fmla="*/ 1788 h 2570"/>
              <a:gd name="T70" fmla="*/ 782 w 1751"/>
              <a:gd name="T71" fmla="*/ 1844 h 2570"/>
              <a:gd name="T72" fmla="*/ 987 w 1751"/>
              <a:gd name="T73" fmla="*/ 1676 h 2570"/>
              <a:gd name="T74" fmla="*/ 745 w 1751"/>
              <a:gd name="T75" fmla="*/ 1750 h 2570"/>
              <a:gd name="T76" fmla="*/ 987 w 1751"/>
              <a:gd name="T77" fmla="*/ 1564 h 2570"/>
              <a:gd name="T78" fmla="*/ 708 w 1751"/>
              <a:gd name="T79" fmla="*/ 1657 h 2570"/>
              <a:gd name="T80" fmla="*/ 987 w 1751"/>
              <a:gd name="T81" fmla="*/ 1452 h 2570"/>
              <a:gd name="T82" fmla="*/ 615 w 1751"/>
              <a:gd name="T83" fmla="*/ 1490 h 2570"/>
              <a:gd name="T84" fmla="*/ 987 w 1751"/>
              <a:gd name="T85" fmla="*/ 1248 h 2570"/>
              <a:gd name="T86" fmla="*/ 949 w 1751"/>
              <a:gd name="T87" fmla="*/ 1210 h 2570"/>
              <a:gd name="T88" fmla="*/ 987 w 1751"/>
              <a:gd name="T89" fmla="*/ 1136 h 2570"/>
              <a:gd name="T90" fmla="*/ 913 w 1751"/>
              <a:gd name="T91" fmla="*/ 1136 h 2570"/>
              <a:gd name="T92" fmla="*/ 987 w 1751"/>
              <a:gd name="T93" fmla="*/ 1024 h 2570"/>
              <a:gd name="T94" fmla="*/ 857 w 1751"/>
              <a:gd name="T95" fmla="*/ 1043 h 2570"/>
              <a:gd name="T96" fmla="*/ 1471 w 1751"/>
              <a:gd name="T97" fmla="*/ 670 h 2570"/>
              <a:gd name="T98" fmla="*/ 1154 w 1751"/>
              <a:gd name="T99" fmla="*/ 894 h 2570"/>
              <a:gd name="T100" fmla="*/ 1527 w 1751"/>
              <a:gd name="T101" fmla="*/ 745 h 2570"/>
              <a:gd name="T102" fmla="*/ 1359 w 1751"/>
              <a:gd name="T103" fmla="*/ 894 h 2570"/>
              <a:gd name="T104" fmla="*/ 1564 w 1751"/>
              <a:gd name="T105" fmla="*/ 838 h 2570"/>
              <a:gd name="T106" fmla="*/ 1564 w 1751"/>
              <a:gd name="T107" fmla="*/ 894 h 2570"/>
              <a:gd name="T108" fmla="*/ 1750 w 1751"/>
              <a:gd name="T109" fmla="*/ 875 h 2570"/>
              <a:gd name="T110" fmla="*/ 559 w 1751"/>
              <a:gd name="T111" fmla="*/ 1434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751" h="2570">
                <a:moveTo>
                  <a:pt x="559" y="1434"/>
                </a:moveTo>
                <a:lnTo>
                  <a:pt x="559" y="1434"/>
                </a:lnTo>
                <a:cubicBezTo>
                  <a:pt x="354" y="1043"/>
                  <a:pt x="354" y="1043"/>
                  <a:pt x="354" y="1043"/>
                </a:cubicBezTo>
                <a:cubicBezTo>
                  <a:pt x="689" y="856"/>
                  <a:pt x="689" y="856"/>
                  <a:pt x="689" y="856"/>
                </a:cubicBezTo>
                <a:cubicBezTo>
                  <a:pt x="894" y="1248"/>
                  <a:pt x="894" y="1248"/>
                  <a:pt x="894" y="1248"/>
                </a:cubicBezTo>
                <a:cubicBezTo>
                  <a:pt x="559" y="1434"/>
                  <a:pt x="559" y="1434"/>
                  <a:pt x="559" y="1434"/>
                </a:cubicBezTo>
                <a:lnTo>
                  <a:pt x="820" y="968"/>
                </a:lnTo>
                <a:lnTo>
                  <a:pt x="820" y="968"/>
                </a:lnTo>
                <a:cubicBezTo>
                  <a:pt x="801" y="912"/>
                  <a:pt x="801" y="912"/>
                  <a:pt x="801" y="912"/>
                </a:cubicBezTo>
                <a:cubicBezTo>
                  <a:pt x="1434" y="577"/>
                  <a:pt x="1434" y="577"/>
                  <a:pt x="1434" y="577"/>
                </a:cubicBezTo>
                <a:cubicBezTo>
                  <a:pt x="1452" y="614"/>
                  <a:pt x="1452" y="614"/>
                  <a:pt x="1452" y="614"/>
                </a:cubicBezTo>
                <a:cubicBezTo>
                  <a:pt x="820" y="968"/>
                  <a:pt x="820" y="968"/>
                  <a:pt x="820" y="968"/>
                </a:cubicBezTo>
                <a:lnTo>
                  <a:pt x="782" y="875"/>
                </a:lnTo>
                <a:lnTo>
                  <a:pt x="782" y="875"/>
                </a:lnTo>
                <a:cubicBezTo>
                  <a:pt x="745" y="838"/>
                  <a:pt x="745" y="838"/>
                  <a:pt x="745" y="838"/>
                </a:cubicBezTo>
                <a:cubicBezTo>
                  <a:pt x="1396" y="503"/>
                  <a:pt x="1396" y="503"/>
                  <a:pt x="1396" y="503"/>
                </a:cubicBezTo>
                <a:cubicBezTo>
                  <a:pt x="1415" y="540"/>
                  <a:pt x="1415" y="540"/>
                  <a:pt x="1415" y="540"/>
                </a:cubicBezTo>
                <a:cubicBezTo>
                  <a:pt x="782" y="875"/>
                  <a:pt x="782" y="875"/>
                  <a:pt x="782" y="875"/>
                </a:cubicBezTo>
                <a:lnTo>
                  <a:pt x="428" y="856"/>
                </a:lnTo>
                <a:lnTo>
                  <a:pt x="428" y="856"/>
                </a:lnTo>
                <a:cubicBezTo>
                  <a:pt x="391" y="763"/>
                  <a:pt x="391" y="763"/>
                  <a:pt x="391" y="763"/>
                </a:cubicBezTo>
                <a:cubicBezTo>
                  <a:pt x="1154" y="354"/>
                  <a:pt x="1154" y="354"/>
                  <a:pt x="1154" y="354"/>
                </a:cubicBezTo>
                <a:cubicBezTo>
                  <a:pt x="1210" y="447"/>
                  <a:pt x="1210" y="447"/>
                  <a:pt x="1210" y="447"/>
                </a:cubicBezTo>
                <a:cubicBezTo>
                  <a:pt x="428" y="856"/>
                  <a:pt x="428" y="856"/>
                  <a:pt x="428" y="856"/>
                </a:cubicBezTo>
                <a:lnTo>
                  <a:pt x="1303" y="0"/>
                </a:lnTo>
                <a:lnTo>
                  <a:pt x="1303" y="0"/>
                </a:lnTo>
                <a:cubicBezTo>
                  <a:pt x="0" y="689"/>
                  <a:pt x="0" y="689"/>
                  <a:pt x="0" y="689"/>
                </a:cubicBezTo>
                <a:cubicBezTo>
                  <a:pt x="130" y="968"/>
                  <a:pt x="130" y="968"/>
                  <a:pt x="130" y="968"/>
                </a:cubicBezTo>
                <a:cubicBezTo>
                  <a:pt x="168" y="1024"/>
                  <a:pt x="168" y="1024"/>
                  <a:pt x="168" y="1024"/>
                </a:cubicBezTo>
                <a:cubicBezTo>
                  <a:pt x="317" y="1303"/>
                  <a:pt x="317" y="1303"/>
                  <a:pt x="317" y="1303"/>
                </a:cubicBezTo>
                <a:cubicBezTo>
                  <a:pt x="354" y="1359"/>
                  <a:pt x="354" y="1359"/>
                  <a:pt x="354" y="1359"/>
                </a:cubicBezTo>
                <a:cubicBezTo>
                  <a:pt x="373" y="1415"/>
                  <a:pt x="373" y="1415"/>
                  <a:pt x="373" y="1415"/>
                </a:cubicBezTo>
                <a:cubicBezTo>
                  <a:pt x="410" y="1471"/>
                  <a:pt x="410" y="1471"/>
                  <a:pt x="410" y="1471"/>
                </a:cubicBezTo>
                <a:cubicBezTo>
                  <a:pt x="447" y="1527"/>
                  <a:pt x="447" y="1527"/>
                  <a:pt x="447" y="1527"/>
                </a:cubicBezTo>
                <a:cubicBezTo>
                  <a:pt x="466" y="1583"/>
                  <a:pt x="466" y="1583"/>
                  <a:pt x="466" y="1583"/>
                </a:cubicBezTo>
                <a:cubicBezTo>
                  <a:pt x="503" y="1639"/>
                  <a:pt x="503" y="1639"/>
                  <a:pt x="503" y="1639"/>
                </a:cubicBezTo>
                <a:cubicBezTo>
                  <a:pt x="540" y="1713"/>
                  <a:pt x="540" y="1713"/>
                  <a:pt x="540" y="1713"/>
                </a:cubicBezTo>
                <a:cubicBezTo>
                  <a:pt x="559" y="1769"/>
                  <a:pt x="559" y="1769"/>
                  <a:pt x="559" y="1769"/>
                </a:cubicBezTo>
                <a:cubicBezTo>
                  <a:pt x="596" y="1824"/>
                  <a:pt x="596" y="1824"/>
                  <a:pt x="596" y="1824"/>
                </a:cubicBezTo>
                <a:cubicBezTo>
                  <a:pt x="633" y="1880"/>
                  <a:pt x="633" y="1880"/>
                  <a:pt x="633" y="1880"/>
                </a:cubicBezTo>
                <a:cubicBezTo>
                  <a:pt x="652" y="1936"/>
                  <a:pt x="652" y="1936"/>
                  <a:pt x="652" y="1936"/>
                </a:cubicBezTo>
                <a:cubicBezTo>
                  <a:pt x="745" y="2122"/>
                  <a:pt x="745" y="2122"/>
                  <a:pt x="745" y="2122"/>
                </a:cubicBezTo>
                <a:cubicBezTo>
                  <a:pt x="782" y="2178"/>
                  <a:pt x="782" y="2178"/>
                  <a:pt x="782" y="2178"/>
                </a:cubicBezTo>
                <a:cubicBezTo>
                  <a:pt x="820" y="2234"/>
                  <a:pt x="820" y="2234"/>
                  <a:pt x="820" y="2234"/>
                </a:cubicBezTo>
                <a:cubicBezTo>
                  <a:pt x="838" y="2290"/>
                  <a:pt x="838" y="2290"/>
                  <a:pt x="838" y="2290"/>
                </a:cubicBezTo>
                <a:cubicBezTo>
                  <a:pt x="875" y="2346"/>
                  <a:pt x="875" y="2346"/>
                  <a:pt x="875" y="2346"/>
                </a:cubicBezTo>
                <a:cubicBezTo>
                  <a:pt x="913" y="2420"/>
                  <a:pt x="913" y="2420"/>
                  <a:pt x="913" y="2420"/>
                </a:cubicBezTo>
                <a:cubicBezTo>
                  <a:pt x="931" y="2476"/>
                  <a:pt x="931" y="2476"/>
                  <a:pt x="931" y="2476"/>
                </a:cubicBezTo>
                <a:cubicBezTo>
                  <a:pt x="969" y="2532"/>
                  <a:pt x="969" y="2532"/>
                  <a:pt x="969" y="2532"/>
                </a:cubicBezTo>
                <a:cubicBezTo>
                  <a:pt x="987" y="2569"/>
                  <a:pt x="987" y="2569"/>
                  <a:pt x="987" y="2569"/>
                </a:cubicBezTo>
                <a:lnTo>
                  <a:pt x="987" y="2569"/>
                </a:lnTo>
                <a:cubicBezTo>
                  <a:pt x="987" y="2216"/>
                  <a:pt x="987" y="2216"/>
                  <a:pt x="987" y="2216"/>
                </a:cubicBezTo>
                <a:lnTo>
                  <a:pt x="987" y="2216"/>
                </a:lnTo>
                <a:lnTo>
                  <a:pt x="987" y="2216"/>
                </a:lnTo>
                <a:cubicBezTo>
                  <a:pt x="987" y="2160"/>
                  <a:pt x="987" y="2160"/>
                  <a:pt x="987" y="2160"/>
                </a:cubicBezTo>
                <a:cubicBezTo>
                  <a:pt x="969" y="2178"/>
                  <a:pt x="969" y="2178"/>
                  <a:pt x="969" y="2178"/>
                </a:cubicBezTo>
                <a:cubicBezTo>
                  <a:pt x="949" y="2122"/>
                  <a:pt x="949" y="2122"/>
                  <a:pt x="949" y="2122"/>
                </a:cubicBezTo>
                <a:cubicBezTo>
                  <a:pt x="987" y="2104"/>
                  <a:pt x="987" y="2104"/>
                  <a:pt x="987" y="2104"/>
                </a:cubicBezTo>
                <a:cubicBezTo>
                  <a:pt x="987" y="2048"/>
                  <a:pt x="987" y="2048"/>
                  <a:pt x="987" y="2048"/>
                </a:cubicBezTo>
                <a:cubicBezTo>
                  <a:pt x="931" y="2085"/>
                  <a:pt x="931" y="2085"/>
                  <a:pt x="931" y="2085"/>
                </a:cubicBezTo>
                <a:cubicBezTo>
                  <a:pt x="894" y="2048"/>
                  <a:pt x="894" y="2048"/>
                  <a:pt x="894" y="2048"/>
                </a:cubicBezTo>
                <a:cubicBezTo>
                  <a:pt x="987" y="1993"/>
                  <a:pt x="987" y="1993"/>
                  <a:pt x="987" y="1993"/>
                </a:cubicBezTo>
                <a:cubicBezTo>
                  <a:pt x="987" y="1936"/>
                  <a:pt x="987" y="1936"/>
                  <a:pt x="987" y="1936"/>
                </a:cubicBezTo>
                <a:cubicBezTo>
                  <a:pt x="875" y="2011"/>
                  <a:pt x="875" y="2011"/>
                  <a:pt x="875" y="2011"/>
                </a:cubicBezTo>
                <a:cubicBezTo>
                  <a:pt x="857" y="1955"/>
                  <a:pt x="857" y="1955"/>
                  <a:pt x="857" y="1955"/>
                </a:cubicBezTo>
                <a:cubicBezTo>
                  <a:pt x="987" y="1880"/>
                  <a:pt x="987" y="1880"/>
                  <a:pt x="987" y="1880"/>
                </a:cubicBezTo>
                <a:cubicBezTo>
                  <a:pt x="987" y="1824"/>
                  <a:pt x="987" y="1824"/>
                  <a:pt x="987" y="1824"/>
                </a:cubicBezTo>
                <a:cubicBezTo>
                  <a:pt x="838" y="1918"/>
                  <a:pt x="838" y="1918"/>
                  <a:pt x="838" y="1918"/>
                </a:cubicBezTo>
                <a:cubicBezTo>
                  <a:pt x="820" y="1880"/>
                  <a:pt x="820" y="1880"/>
                  <a:pt x="820" y="1880"/>
                </a:cubicBezTo>
                <a:cubicBezTo>
                  <a:pt x="987" y="1788"/>
                  <a:pt x="987" y="1788"/>
                  <a:pt x="987" y="1788"/>
                </a:cubicBezTo>
                <a:cubicBezTo>
                  <a:pt x="987" y="1732"/>
                  <a:pt x="987" y="1732"/>
                  <a:pt x="987" y="1732"/>
                </a:cubicBezTo>
                <a:cubicBezTo>
                  <a:pt x="782" y="1844"/>
                  <a:pt x="782" y="1844"/>
                  <a:pt x="782" y="1844"/>
                </a:cubicBezTo>
                <a:cubicBezTo>
                  <a:pt x="764" y="1788"/>
                  <a:pt x="764" y="1788"/>
                  <a:pt x="764" y="1788"/>
                </a:cubicBezTo>
                <a:cubicBezTo>
                  <a:pt x="987" y="1676"/>
                  <a:pt x="987" y="1676"/>
                  <a:pt x="987" y="1676"/>
                </a:cubicBezTo>
                <a:cubicBezTo>
                  <a:pt x="987" y="1620"/>
                  <a:pt x="987" y="1620"/>
                  <a:pt x="987" y="1620"/>
                </a:cubicBezTo>
                <a:cubicBezTo>
                  <a:pt x="745" y="1750"/>
                  <a:pt x="745" y="1750"/>
                  <a:pt x="745" y="1750"/>
                </a:cubicBezTo>
                <a:cubicBezTo>
                  <a:pt x="726" y="1713"/>
                  <a:pt x="726" y="1713"/>
                  <a:pt x="726" y="1713"/>
                </a:cubicBezTo>
                <a:cubicBezTo>
                  <a:pt x="987" y="1564"/>
                  <a:pt x="987" y="1564"/>
                  <a:pt x="987" y="1564"/>
                </a:cubicBezTo>
                <a:cubicBezTo>
                  <a:pt x="987" y="1508"/>
                  <a:pt x="987" y="1508"/>
                  <a:pt x="987" y="1508"/>
                </a:cubicBezTo>
                <a:cubicBezTo>
                  <a:pt x="708" y="1657"/>
                  <a:pt x="708" y="1657"/>
                  <a:pt x="708" y="1657"/>
                </a:cubicBezTo>
                <a:cubicBezTo>
                  <a:pt x="671" y="1620"/>
                  <a:pt x="671" y="1620"/>
                  <a:pt x="671" y="1620"/>
                </a:cubicBezTo>
                <a:cubicBezTo>
                  <a:pt x="987" y="1452"/>
                  <a:pt x="987" y="1452"/>
                  <a:pt x="987" y="1452"/>
                </a:cubicBezTo>
                <a:cubicBezTo>
                  <a:pt x="987" y="1303"/>
                  <a:pt x="987" y="1303"/>
                  <a:pt x="987" y="1303"/>
                </a:cubicBezTo>
                <a:cubicBezTo>
                  <a:pt x="615" y="1490"/>
                  <a:pt x="615" y="1490"/>
                  <a:pt x="615" y="1490"/>
                </a:cubicBezTo>
                <a:cubicBezTo>
                  <a:pt x="596" y="1452"/>
                  <a:pt x="596" y="1452"/>
                  <a:pt x="596" y="1452"/>
                </a:cubicBezTo>
                <a:cubicBezTo>
                  <a:pt x="987" y="1248"/>
                  <a:pt x="987" y="1248"/>
                  <a:pt x="987" y="1248"/>
                </a:cubicBezTo>
                <a:cubicBezTo>
                  <a:pt x="987" y="1192"/>
                  <a:pt x="987" y="1192"/>
                  <a:pt x="987" y="1192"/>
                </a:cubicBezTo>
                <a:cubicBezTo>
                  <a:pt x="949" y="1210"/>
                  <a:pt x="949" y="1210"/>
                  <a:pt x="949" y="1210"/>
                </a:cubicBezTo>
                <a:cubicBezTo>
                  <a:pt x="931" y="1173"/>
                  <a:pt x="931" y="1173"/>
                  <a:pt x="931" y="1173"/>
                </a:cubicBezTo>
                <a:cubicBezTo>
                  <a:pt x="987" y="1136"/>
                  <a:pt x="987" y="1136"/>
                  <a:pt x="987" y="1136"/>
                </a:cubicBezTo>
                <a:cubicBezTo>
                  <a:pt x="987" y="1080"/>
                  <a:pt x="987" y="1080"/>
                  <a:pt x="987" y="1080"/>
                </a:cubicBezTo>
                <a:cubicBezTo>
                  <a:pt x="913" y="1136"/>
                  <a:pt x="913" y="1136"/>
                  <a:pt x="913" y="1136"/>
                </a:cubicBezTo>
                <a:cubicBezTo>
                  <a:pt x="894" y="1080"/>
                  <a:pt x="894" y="1080"/>
                  <a:pt x="894" y="1080"/>
                </a:cubicBezTo>
                <a:cubicBezTo>
                  <a:pt x="987" y="1024"/>
                  <a:pt x="987" y="1024"/>
                  <a:pt x="987" y="1024"/>
                </a:cubicBezTo>
                <a:cubicBezTo>
                  <a:pt x="1005" y="1005"/>
                  <a:pt x="1005" y="987"/>
                  <a:pt x="1024" y="968"/>
                </a:cubicBezTo>
                <a:cubicBezTo>
                  <a:pt x="857" y="1043"/>
                  <a:pt x="857" y="1043"/>
                  <a:pt x="857" y="1043"/>
                </a:cubicBezTo>
                <a:cubicBezTo>
                  <a:pt x="838" y="1005"/>
                  <a:pt x="838" y="1005"/>
                  <a:pt x="838" y="1005"/>
                </a:cubicBezTo>
                <a:cubicBezTo>
                  <a:pt x="1471" y="670"/>
                  <a:pt x="1471" y="670"/>
                  <a:pt x="1471" y="670"/>
                </a:cubicBezTo>
                <a:cubicBezTo>
                  <a:pt x="1490" y="707"/>
                  <a:pt x="1490" y="707"/>
                  <a:pt x="1490" y="707"/>
                </a:cubicBezTo>
                <a:cubicBezTo>
                  <a:pt x="1154" y="894"/>
                  <a:pt x="1154" y="894"/>
                  <a:pt x="1154" y="894"/>
                </a:cubicBezTo>
                <a:cubicBezTo>
                  <a:pt x="1247" y="894"/>
                  <a:pt x="1247" y="894"/>
                  <a:pt x="1247" y="894"/>
                </a:cubicBezTo>
                <a:cubicBezTo>
                  <a:pt x="1527" y="745"/>
                  <a:pt x="1527" y="745"/>
                  <a:pt x="1527" y="745"/>
                </a:cubicBezTo>
                <a:cubicBezTo>
                  <a:pt x="1545" y="782"/>
                  <a:pt x="1545" y="782"/>
                  <a:pt x="1545" y="782"/>
                </a:cubicBezTo>
                <a:cubicBezTo>
                  <a:pt x="1359" y="894"/>
                  <a:pt x="1359" y="894"/>
                  <a:pt x="1359" y="894"/>
                </a:cubicBezTo>
                <a:cubicBezTo>
                  <a:pt x="1452" y="894"/>
                  <a:pt x="1452" y="894"/>
                  <a:pt x="1452" y="894"/>
                </a:cubicBezTo>
                <a:cubicBezTo>
                  <a:pt x="1564" y="838"/>
                  <a:pt x="1564" y="838"/>
                  <a:pt x="1564" y="838"/>
                </a:cubicBezTo>
                <a:cubicBezTo>
                  <a:pt x="1583" y="875"/>
                  <a:pt x="1583" y="875"/>
                  <a:pt x="1583" y="875"/>
                </a:cubicBezTo>
                <a:cubicBezTo>
                  <a:pt x="1564" y="894"/>
                  <a:pt x="1564" y="894"/>
                  <a:pt x="1564" y="894"/>
                </a:cubicBezTo>
                <a:cubicBezTo>
                  <a:pt x="1750" y="894"/>
                  <a:pt x="1750" y="894"/>
                  <a:pt x="1750" y="894"/>
                </a:cubicBezTo>
                <a:cubicBezTo>
                  <a:pt x="1750" y="875"/>
                  <a:pt x="1750" y="875"/>
                  <a:pt x="1750" y="875"/>
                </a:cubicBezTo>
                <a:cubicBezTo>
                  <a:pt x="1303" y="0"/>
                  <a:pt x="1303" y="0"/>
                  <a:pt x="1303" y="0"/>
                </a:cubicBezTo>
                <a:lnTo>
                  <a:pt x="559" y="1434"/>
                </a:lnTo>
              </a:path>
            </a:pathLst>
          </a:custGeom>
          <a:solidFill>
            <a:srgbClr val="E1E6E7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7" name="Freeform 142"/>
          <p:cNvSpPr>
            <a:spLocks noChangeArrowheads="1"/>
          </p:cNvSpPr>
          <p:nvPr/>
        </p:nvSpPr>
        <p:spPr bwMode="auto">
          <a:xfrm>
            <a:off x="9184678" y="2831382"/>
            <a:ext cx="510225" cy="314985"/>
          </a:xfrm>
          <a:custGeom>
            <a:avLst/>
            <a:gdLst>
              <a:gd name="T0" fmla="*/ 763 w 820"/>
              <a:gd name="T1" fmla="*/ 0 h 503"/>
              <a:gd name="T2" fmla="*/ 0 w 820"/>
              <a:gd name="T3" fmla="*/ 409 h 503"/>
              <a:gd name="T4" fmla="*/ 37 w 820"/>
              <a:gd name="T5" fmla="*/ 502 h 503"/>
              <a:gd name="T6" fmla="*/ 819 w 820"/>
              <a:gd name="T7" fmla="*/ 93 h 503"/>
              <a:gd name="T8" fmla="*/ 763 w 820"/>
              <a:gd name="T9" fmla="*/ 0 h 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0" h="503">
                <a:moveTo>
                  <a:pt x="763" y="0"/>
                </a:moveTo>
                <a:lnTo>
                  <a:pt x="0" y="409"/>
                </a:lnTo>
                <a:lnTo>
                  <a:pt x="37" y="502"/>
                </a:lnTo>
                <a:lnTo>
                  <a:pt x="819" y="93"/>
                </a:lnTo>
                <a:lnTo>
                  <a:pt x="763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8" name="Freeform 143"/>
          <p:cNvSpPr>
            <a:spLocks noChangeArrowheads="1"/>
          </p:cNvSpPr>
          <p:nvPr/>
        </p:nvSpPr>
        <p:spPr bwMode="auto">
          <a:xfrm>
            <a:off x="9184678" y="2831382"/>
            <a:ext cx="510225" cy="314985"/>
          </a:xfrm>
          <a:custGeom>
            <a:avLst/>
            <a:gdLst>
              <a:gd name="T0" fmla="*/ 763 w 820"/>
              <a:gd name="T1" fmla="*/ 0 h 503"/>
              <a:gd name="T2" fmla="*/ 0 w 820"/>
              <a:gd name="T3" fmla="*/ 409 h 503"/>
              <a:gd name="T4" fmla="*/ 37 w 820"/>
              <a:gd name="T5" fmla="*/ 502 h 503"/>
              <a:gd name="T6" fmla="*/ 819 w 820"/>
              <a:gd name="T7" fmla="*/ 93 h 503"/>
              <a:gd name="T8" fmla="*/ 763 w 820"/>
              <a:gd name="T9" fmla="*/ 0 h 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0" h="503">
                <a:moveTo>
                  <a:pt x="763" y="0"/>
                </a:moveTo>
                <a:lnTo>
                  <a:pt x="0" y="409"/>
                </a:lnTo>
                <a:lnTo>
                  <a:pt x="37" y="502"/>
                </a:lnTo>
                <a:lnTo>
                  <a:pt x="819" y="93"/>
                </a:lnTo>
                <a:lnTo>
                  <a:pt x="763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09" name="Freeform 144"/>
          <p:cNvSpPr>
            <a:spLocks noChangeArrowheads="1"/>
          </p:cNvSpPr>
          <p:nvPr/>
        </p:nvSpPr>
        <p:spPr bwMode="auto">
          <a:xfrm>
            <a:off x="9405949" y="2925097"/>
            <a:ext cx="419114" cy="234287"/>
          </a:xfrm>
          <a:custGeom>
            <a:avLst/>
            <a:gdLst>
              <a:gd name="T0" fmla="*/ 651 w 671"/>
              <a:gd name="T1" fmla="*/ 0 h 373"/>
              <a:gd name="T2" fmla="*/ 0 w 671"/>
              <a:gd name="T3" fmla="*/ 335 h 373"/>
              <a:gd name="T4" fmla="*/ 37 w 671"/>
              <a:gd name="T5" fmla="*/ 372 h 373"/>
              <a:gd name="T6" fmla="*/ 670 w 671"/>
              <a:gd name="T7" fmla="*/ 37 h 373"/>
              <a:gd name="T8" fmla="*/ 651 w 671"/>
              <a:gd name="T9" fmla="*/ 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1" h="373">
                <a:moveTo>
                  <a:pt x="651" y="0"/>
                </a:moveTo>
                <a:lnTo>
                  <a:pt x="0" y="335"/>
                </a:lnTo>
                <a:lnTo>
                  <a:pt x="37" y="372"/>
                </a:lnTo>
                <a:lnTo>
                  <a:pt x="670" y="37"/>
                </a:lnTo>
                <a:lnTo>
                  <a:pt x="651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0" name="Freeform 145"/>
          <p:cNvSpPr>
            <a:spLocks noChangeArrowheads="1"/>
          </p:cNvSpPr>
          <p:nvPr/>
        </p:nvSpPr>
        <p:spPr bwMode="auto">
          <a:xfrm>
            <a:off x="9405949" y="2925097"/>
            <a:ext cx="419114" cy="234287"/>
          </a:xfrm>
          <a:custGeom>
            <a:avLst/>
            <a:gdLst>
              <a:gd name="T0" fmla="*/ 651 w 671"/>
              <a:gd name="T1" fmla="*/ 0 h 373"/>
              <a:gd name="T2" fmla="*/ 0 w 671"/>
              <a:gd name="T3" fmla="*/ 335 h 373"/>
              <a:gd name="T4" fmla="*/ 37 w 671"/>
              <a:gd name="T5" fmla="*/ 372 h 373"/>
              <a:gd name="T6" fmla="*/ 670 w 671"/>
              <a:gd name="T7" fmla="*/ 37 h 373"/>
              <a:gd name="T8" fmla="*/ 651 w 671"/>
              <a:gd name="T9" fmla="*/ 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1" h="373">
                <a:moveTo>
                  <a:pt x="651" y="0"/>
                </a:moveTo>
                <a:lnTo>
                  <a:pt x="0" y="335"/>
                </a:lnTo>
                <a:lnTo>
                  <a:pt x="37" y="372"/>
                </a:lnTo>
                <a:lnTo>
                  <a:pt x="670" y="37"/>
                </a:lnTo>
                <a:lnTo>
                  <a:pt x="651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1" name="Freeform 146"/>
          <p:cNvSpPr>
            <a:spLocks noChangeArrowheads="1"/>
          </p:cNvSpPr>
          <p:nvPr/>
        </p:nvSpPr>
        <p:spPr bwMode="auto">
          <a:xfrm>
            <a:off x="9161249" y="3146367"/>
            <a:ext cx="338415" cy="359240"/>
          </a:xfrm>
          <a:custGeom>
            <a:avLst/>
            <a:gdLst>
              <a:gd name="T0" fmla="*/ 335 w 541"/>
              <a:gd name="T1" fmla="*/ 0 h 579"/>
              <a:gd name="T2" fmla="*/ 0 w 541"/>
              <a:gd name="T3" fmla="*/ 187 h 579"/>
              <a:gd name="T4" fmla="*/ 205 w 541"/>
              <a:gd name="T5" fmla="*/ 578 h 579"/>
              <a:gd name="T6" fmla="*/ 540 w 541"/>
              <a:gd name="T7" fmla="*/ 392 h 579"/>
              <a:gd name="T8" fmla="*/ 335 w 541"/>
              <a:gd name="T9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1" h="579">
                <a:moveTo>
                  <a:pt x="335" y="0"/>
                </a:moveTo>
                <a:lnTo>
                  <a:pt x="0" y="187"/>
                </a:lnTo>
                <a:lnTo>
                  <a:pt x="205" y="578"/>
                </a:lnTo>
                <a:lnTo>
                  <a:pt x="540" y="392"/>
                </a:lnTo>
                <a:lnTo>
                  <a:pt x="335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2" name="Freeform 147"/>
          <p:cNvSpPr>
            <a:spLocks noChangeArrowheads="1"/>
          </p:cNvSpPr>
          <p:nvPr/>
        </p:nvSpPr>
        <p:spPr bwMode="auto">
          <a:xfrm>
            <a:off x="9161249" y="3146367"/>
            <a:ext cx="338415" cy="359240"/>
          </a:xfrm>
          <a:custGeom>
            <a:avLst/>
            <a:gdLst>
              <a:gd name="T0" fmla="*/ 335 w 541"/>
              <a:gd name="T1" fmla="*/ 0 h 579"/>
              <a:gd name="T2" fmla="*/ 0 w 541"/>
              <a:gd name="T3" fmla="*/ 187 h 579"/>
              <a:gd name="T4" fmla="*/ 205 w 541"/>
              <a:gd name="T5" fmla="*/ 578 h 579"/>
              <a:gd name="T6" fmla="*/ 540 w 541"/>
              <a:gd name="T7" fmla="*/ 392 h 579"/>
              <a:gd name="T8" fmla="*/ 335 w 541"/>
              <a:gd name="T9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1" h="579">
                <a:moveTo>
                  <a:pt x="335" y="0"/>
                </a:moveTo>
                <a:lnTo>
                  <a:pt x="0" y="187"/>
                </a:lnTo>
                <a:lnTo>
                  <a:pt x="205" y="578"/>
                </a:lnTo>
                <a:lnTo>
                  <a:pt x="540" y="392"/>
                </a:lnTo>
                <a:lnTo>
                  <a:pt x="335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3" name="Freeform 148"/>
          <p:cNvSpPr>
            <a:spLocks noChangeArrowheads="1"/>
          </p:cNvSpPr>
          <p:nvPr/>
        </p:nvSpPr>
        <p:spPr bwMode="auto">
          <a:xfrm>
            <a:off x="9439791" y="2971954"/>
            <a:ext cx="406098" cy="244700"/>
          </a:xfrm>
          <a:custGeom>
            <a:avLst/>
            <a:gdLst>
              <a:gd name="T0" fmla="*/ 633 w 652"/>
              <a:gd name="T1" fmla="*/ 0 h 392"/>
              <a:gd name="T2" fmla="*/ 0 w 652"/>
              <a:gd name="T3" fmla="*/ 335 h 392"/>
              <a:gd name="T4" fmla="*/ 19 w 652"/>
              <a:gd name="T5" fmla="*/ 391 h 392"/>
              <a:gd name="T6" fmla="*/ 651 w 652"/>
              <a:gd name="T7" fmla="*/ 37 h 392"/>
              <a:gd name="T8" fmla="*/ 633 w 652"/>
              <a:gd name="T9" fmla="*/ 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" h="392">
                <a:moveTo>
                  <a:pt x="633" y="0"/>
                </a:moveTo>
                <a:lnTo>
                  <a:pt x="0" y="335"/>
                </a:lnTo>
                <a:lnTo>
                  <a:pt x="19" y="391"/>
                </a:lnTo>
                <a:lnTo>
                  <a:pt x="651" y="37"/>
                </a:lnTo>
                <a:lnTo>
                  <a:pt x="633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4" name="Freeform 149"/>
          <p:cNvSpPr>
            <a:spLocks noChangeArrowheads="1"/>
          </p:cNvSpPr>
          <p:nvPr/>
        </p:nvSpPr>
        <p:spPr bwMode="auto">
          <a:xfrm>
            <a:off x="9439791" y="2971954"/>
            <a:ext cx="406098" cy="244700"/>
          </a:xfrm>
          <a:custGeom>
            <a:avLst/>
            <a:gdLst>
              <a:gd name="T0" fmla="*/ 633 w 652"/>
              <a:gd name="T1" fmla="*/ 0 h 392"/>
              <a:gd name="T2" fmla="*/ 0 w 652"/>
              <a:gd name="T3" fmla="*/ 335 h 392"/>
              <a:gd name="T4" fmla="*/ 19 w 652"/>
              <a:gd name="T5" fmla="*/ 391 h 392"/>
              <a:gd name="T6" fmla="*/ 651 w 652"/>
              <a:gd name="T7" fmla="*/ 37 h 392"/>
              <a:gd name="T8" fmla="*/ 633 w 652"/>
              <a:gd name="T9" fmla="*/ 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" h="392">
                <a:moveTo>
                  <a:pt x="633" y="0"/>
                </a:moveTo>
                <a:lnTo>
                  <a:pt x="0" y="335"/>
                </a:lnTo>
                <a:lnTo>
                  <a:pt x="19" y="391"/>
                </a:lnTo>
                <a:lnTo>
                  <a:pt x="651" y="37"/>
                </a:lnTo>
                <a:lnTo>
                  <a:pt x="633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5" name="Freeform 150"/>
          <p:cNvSpPr>
            <a:spLocks noChangeArrowheads="1"/>
          </p:cNvSpPr>
          <p:nvPr/>
        </p:nvSpPr>
        <p:spPr bwMode="auto">
          <a:xfrm>
            <a:off x="9463219" y="3029225"/>
            <a:ext cx="408702" cy="234287"/>
          </a:xfrm>
          <a:custGeom>
            <a:avLst/>
            <a:gdLst>
              <a:gd name="T0" fmla="*/ 633 w 653"/>
              <a:gd name="T1" fmla="*/ 0 h 374"/>
              <a:gd name="T2" fmla="*/ 633 w 653"/>
              <a:gd name="T3" fmla="*/ 0 h 374"/>
              <a:gd name="T4" fmla="*/ 0 w 653"/>
              <a:gd name="T5" fmla="*/ 335 h 374"/>
              <a:gd name="T6" fmla="*/ 19 w 653"/>
              <a:gd name="T7" fmla="*/ 373 h 374"/>
              <a:gd name="T8" fmla="*/ 186 w 653"/>
              <a:gd name="T9" fmla="*/ 298 h 374"/>
              <a:gd name="T10" fmla="*/ 316 w 653"/>
              <a:gd name="T11" fmla="*/ 224 h 374"/>
              <a:gd name="T12" fmla="*/ 316 w 653"/>
              <a:gd name="T13" fmla="*/ 224 h 374"/>
              <a:gd name="T14" fmla="*/ 652 w 653"/>
              <a:gd name="T15" fmla="*/ 37 h 374"/>
              <a:gd name="T16" fmla="*/ 633 w 653"/>
              <a:gd name="T17" fmla="*/ 0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3" h="374">
                <a:moveTo>
                  <a:pt x="633" y="0"/>
                </a:moveTo>
                <a:lnTo>
                  <a:pt x="633" y="0"/>
                </a:lnTo>
                <a:cubicBezTo>
                  <a:pt x="0" y="335"/>
                  <a:pt x="0" y="335"/>
                  <a:pt x="0" y="335"/>
                </a:cubicBezTo>
                <a:cubicBezTo>
                  <a:pt x="19" y="373"/>
                  <a:pt x="19" y="373"/>
                  <a:pt x="19" y="373"/>
                </a:cubicBezTo>
                <a:cubicBezTo>
                  <a:pt x="186" y="298"/>
                  <a:pt x="186" y="298"/>
                  <a:pt x="186" y="298"/>
                </a:cubicBezTo>
                <a:cubicBezTo>
                  <a:pt x="205" y="242"/>
                  <a:pt x="260" y="224"/>
                  <a:pt x="316" y="224"/>
                </a:cubicBezTo>
                <a:lnTo>
                  <a:pt x="316" y="224"/>
                </a:lnTo>
                <a:cubicBezTo>
                  <a:pt x="652" y="37"/>
                  <a:pt x="652" y="37"/>
                  <a:pt x="652" y="37"/>
                </a:cubicBezTo>
                <a:cubicBezTo>
                  <a:pt x="633" y="0"/>
                  <a:pt x="633" y="0"/>
                  <a:pt x="633" y="0"/>
                </a:cubicBez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6" name="Freeform 151"/>
          <p:cNvSpPr>
            <a:spLocks noChangeArrowheads="1"/>
          </p:cNvSpPr>
          <p:nvPr/>
        </p:nvSpPr>
        <p:spPr bwMode="auto">
          <a:xfrm>
            <a:off x="9497061" y="3076082"/>
            <a:ext cx="406098" cy="244700"/>
          </a:xfrm>
          <a:custGeom>
            <a:avLst/>
            <a:gdLst>
              <a:gd name="T0" fmla="*/ 93 w 652"/>
              <a:gd name="T1" fmla="*/ 279 h 392"/>
              <a:gd name="T2" fmla="*/ 93 w 652"/>
              <a:gd name="T3" fmla="*/ 279 h 392"/>
              <a:gd name="T4" fmla="*/ 0 w 652"/>
              <a:gd name="T5" fmla="*/ 335 h 392"/>
              <a:gd name="T6" fmla="*/ 19 w 652"/>
              <a:gd name="T7" fmla="*/ 391 h 392"/>
              <a:gd name="T8" fmla="*/ 93 w 652"/>
              <a:gd name="T9" fmla="*/ 335 h 392"/>
              <a:gd name="T10" fmla="*/ 93 w 652"/>
              <a:gd name="T11" fmla="*/ 298 h 392"/>
              <a:gd name="T12" fmla="*/ 93 w 652"/>
              <a:gd name="T13" fmla="*/ 298 h 392"/>
              <a:gd name="T14" fmla="*/ 93 w 652"/>
              <a:gd name="T15" fmla="*/ 298 h 392"/>
              <a:gd name="T16" fmla="*/ 93 w 652"/>
              <a:gd name="T17" fmla="*/ 279 h 392"/>
              <a:gd name="T18" fmla="*/ 633 w 652"/>
              <a:gd name="T19" fmla="*/ 0 h 392"/>
              <a:gd name="T20" fmla="*/ 633 w 652"/>
              <a:gd name="T21" fmla="*/ 0 h 392"/>
              <a:gd name="T22" fmla="*/ 353 w 652"/>
              <a:gd name="T23" fmla="*/ 149 h 392"/>
              <a:gd name="T24" fmla="*/ 465 w 652"/>
              <a:gd name="T25" fmla="*/ 149 h 392"/>
              <a:gd name="T26" fmla="*/ 651 w 652"/>
              <a:gd name="T27" fmla="*/ 37 h 392"/>
              <a:gd name="T28" fmla="*/ 633 w 652"/>
              <a:gd name="T29" fmla="*/ 0 h 392"/>
              <a:gd name="T30" fmla="*/ 93 w 652"/>
              <a:gd name="T31" fmla="*/ 279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52" h="392">
                <a:moveTo>
                  <a:pt x="93" y="279"/>
                </a:moveTo>
                <a:lnTo>
                  <a:pt x="93" y="279"/>
                </a:lnTo>
                <a:cubicBezTo>
                  <a:pt x="0" y="335"/>
                  <a:pt x="0" y="335"/>
                  <a:pt x="0" y="335"/>
                </a:cubicBezTo>
                <a:cubicBezTo>
                  <a:pt x="19" y="391"/>
                  <a:pt x="19" y="391"/>
                  <a:pt x="19" y="391"/>
                </a:cubicBezTo>
                <a:cubicBezTo>
                  <a:pt x="93" y="335"/>
                  <a:pt x="93" y="335"/>
                  <a:pt x="93" y="335"/>
                </a:cubicBezTo>
                <a:cubicBezTo>
                  <a:pt x="93" y="298"/>
                  <a:pt x="93" y="298"/>
                  <a:pt x="93" y="298"/>
                </a:cubicBezTo>
                <a:lnTo>
                  <a:pt x="93" y="298"/>
                </a:lnTo>
                <a:lnTo>
                  <a:pt x="93" y="298"/>
                </a:lnTo>
                <a:cubicBezTo>
                  <a:pt x="93" y="298"/>
                  <a:pt x="93" y="298"/>
                  <a:pt x="93" y="279"/>
                </a:cubicBezTo>
                <a:lnTo>
                  <a:pt x="633" y="0"/>
                </a:lnTo>
                <a:lnTo>
                  <a:pt x="633" y="0"/>
                </a:lnTo>
                <a:cubicBezTo>
                  <a:pt x="353" y="149"/>
                  <a:pt x="353" y="149"/>
                  <a:pt x="353" y="149"/>
                </a:cubicBezTo>
                <a:cubicBezTo>
                  <a:pt x="465" y="149"/>
                  <a:pt x="465" y="149"/>
                  <a:pt x="465" y="149"/>
                </a:cubicBezTo>
                <a:cubicBezTo>
                  <a:pt x="651" y="37"/>
                  <a:pt x="651" y="37"/>
                  <a:pt x="651" y="37"/>
                </a:cubicBezTo>
                <a:cubicBezTo>
                  <a:pt x="633" y="0"/>
                  <a:pt x="633" y="0"/>
                  <a:pt x="633" y="0"/>
                </a:cubicBezTo>
                <a:lnTo>
                  <a:pt x="93" y="279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7" name="Freeform 152"/>
          <p:cNvSpPr>
            <a:spLocks noChangeArrowheads="1"/>
          </p:cNvSpPr>
          <p:nvPr/>
        </p:nvSpPr>
        <p:spPr bwMode="auto">
          <a:xfrm>
            <a:off x="9523093" y="3133352"/>
            <a:ext cx="406098" cy="234287"/>
          </a:xfrm>
          <a:custGeom>
            <a:avLst/>
            <a:gdLst>
              <a:gd name="T0" fmla="*/ 56 w 653"/>
              <a:gd name="T1" fmla="*/ 298 h 373"/>
              <a:gd name="T2" fmla="*/ 0 w 653"/>
              <a:gd name="T3" fmla="*/ 335 h 373"/>
              <a:gd name="T4" fmla="*/ 18 w 653"/>
              <a:gd name="T5" fmla="*/ 372 h 373"/>
              <a:gd name="T6" fmla="*/ 56 w 653"/>
              <a:gd name="T7" fmla="*/ 354 h 373"/>
              <a:gd name="T8" fmla="*/ 56 w 653"/>
              <a:gd name="T9" fmla="*/ 298 h 373"/>
              <a:gd name="T10" fmla="*/ 633 w 653"/>
              <a:gd name="T11" fmla="*/ 0 h 373"/>
              <a:gd name="T12" fmla="*/ 521 w 653"/>
              <a:gd name="T13" fmla="*/ 56 h 373"/>
              <a:gd name="T14" fmla="*/ 633 w 653"/>
              <a:gd name="T15" fmla="*/ 56 h 373"/>
              <a:gd name="T16" fmla="*/ 652 w 653"/>
              <a:gd name="T17" fmla="*/ 37 h 373"/>
              <a:gd name="T18" fmla="*/ 633 w 653"/>
              <a:gd name="T19" fmla="*/ 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53" h="373">
                <a:moveTo>
                  <a:pt x="56" y="298"/>
                </a:moveTo>
                <a:lnTo>
                  <a:pt x="0" y="335"/>
                </a:lnTo>
                <a:lnTo>
                  <a:pt x="18" y="372"/>
                </a:lnTo>
                <a:lnTo>
                  <a:pt x="56" y="354"/>
                </a:lnTo>
                <a:lnTo>
                  <a:pt x="56" y="298"/>
                </a:lnTo>
                <a:close/>
                <a:moveTo>
                  <a:pt x="633" y="0"/>
                </a:moveTo>
                <a:lnTo>
                  <a:pt x="521" y="56"/>
                </a:lnTo>
                <a:lnTo>
                  <a:pt x="633" y="56"/>
                </a:lnTo>
                <a:lnTo>
                  <a:pt x="652" y="37"/>
                </a:lnTo>
                <a:lnTo>
                  <a:pt x="633" y="0"/>
                </a:lnTo>
                <a:close/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8" name="Freeform 153"/>
          <p:cNvSpPr>
            <a:spLocks noChangeArrowheads="1"/>
          </p:cNvSpPr>
          <p:nvPr/>
        </p:nvSpPr>
        <p:spPr bwMode="auto">
          <a:xfrm>
            <a:off x="9523093" y="3320782"/>
            <a:ext cx="33841" cy="46857"/>
          </a:xfrm>
          <a:custGeom>
            <a:avLst/>
            <a:gdLst>
              <a:gd name="T0" fmla="*/ 56 w 57"/>
              <a:gd name="T1" fmla="*/ 0 h 75"/>
              <a:gd name="T2" fmla="*/ 0 w 57"/>
              <a:gd name="T3" fmla="*/ 37 h 75"/>
              <a:gd name="T4" fmla="*/ 18 w 57"/>
              <a:gd name="T5" fmla="*/ 74 h 75"/>
              <a:gd name="T6" fmla="*/ 56 w 57"/>
              <a:gd name="T7" fmla="*/ 56 h 75"/>
              <a:gd name="T8" fmla="*/ 56 w 57"/>
              <a:gd name="T9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75">
                <a:moveTo>
                  <a:pt x="56" y="0"/>
                </a:moveTo>
                <a:lnTo>
                  <a:pt x="0" y="37"/>
                </a:lnTo>
                <a:lnTo>
                  <a:pt x="18" y="74"/>
                </a:lnTo>
                <a:lnTo>
                  <a:pt x="56" y="56"/>
                </a:lnTo>
                <a:lnTo>
                  <a:pt x="56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19" name="Freeform 154"/>
          <p:cNvSpPr>
            <a:spLocks noChangeArrowheads="1"/>
          </p:cNvSpPr>
          <p:nvPr/>
        </p:nvSpPr>
        <p:spPr bwMode="auto">
          <a:xfrm>
            <a:off x="9845889" y="3133352"/>
            <a:ext cx="83302" cy="36445"/>
          </a:xfrm>
          <a:custGeom>
            <a:avLst/>
            <a:gdLst>
              <a:gd name="T0" fmla="*/ 112 w 132"/>
              <a:gd name="T1" fmla="*/ 0 h 57"/>
              <a:gd name="T2" fmla="*/ 0 w 132"/>
              <a:gd name="T3" fmla="*/ 56 h 57"/>
              <a:gd name="T4" fmla="*/ 112 w 132"/>
              <a:gd name="T5" fmla="*/ 56 h 57"/>
              <a:gd name="T6" fmla="*/ 131 w 132"/>
              <a:gd name="T7" fmla="*/ 37 h 57"/>
              <a:gd name="T8" fmla="*/ 112 w 132"/>
              <a:gd name="T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2" h="57">
                <a:moveTo>
                  <a:pt x="112" y="0"/>
                </a:moveTo>
                <a:lnTo>
                  <a:pt x="0" y="56"/>
                </a:lnTo>
                <a:lnTo>
                  <a:pt x="112" y="56"/>
                </a:lnTo>
                <a:lnTo>
                  <a:pt x="131" y="37"/>
                </a:lnTo>
                <a:lnTo>
                  <a:pt x="112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0" name="Freeform 155"/>
          <p:cNvSpPr>
            <a:spLocks noChangeArrowheads="1"/>
          </p:cNvSpPr>
          <p:nvPr/>
        </p:nvSpPr>
        <p:spPr bwMode="auto">
          <a:xfrm>
            <a:off x="9312234" y="3391067"/>
            <a:ext cx="244700" cy="150985"/>
          </a:xfrm>
          <a:custGeom>
            <a:avLst/>
            <a:gdLst>
              <a:gd name="T0" fmla="*/ 391 w 392"/>
              <a:gd name="T1" fmla="*/ 0 h 243"/>
              <a:gd name="T2" fmla="*/ 0 w 392"/>
              <a:gd name="T3" fmla="*/ 204 h 243"/>
              <a:gd name="T4" fmla="*/ 19 w 392"/>
              <a:gd name="T5" fmla="*/ 242 h 243"/>
              <a:gd name="T6" fmla="*/ 391 w 392"/>
              <a:gd name="T7" fmla="*/ 55 h 243"/>
              <a:gd name="T8" fmla="*/ 391 w 392"/>
              <a:gd name="T9" fmla="*/ 0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243">
                <a:moveTo>
                  <a:pt x="391" y="0"/>
                </a:moveTo>
                <a:lnTo>
                  <a:pt x="0" y="204"/>
                </a:lnTo>
                <a:lnTo>
                  <a:pt x="19" y="242"/>
                </a:lnTo>
                <a:lnTo>
                  <a:pt x="391" y="55"/>
                </a:lnTo>
                <a:lnTo>
                  <a:pt x="391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1" name="Freeform 156"/>
          <p:cNvSpPr>
            <a:spLocks noChangeArrowheads="1"/>
          </p:cNvSpPr>
          <p:nvPr/>
        </p:nvSpPr>
        <p:spPr bwMode="auto">
          <a:xfrm>
            <a:off x="9312234" y="3391067"/>
            <a:ext cx="244700" cy="150985"/>
          </a:xfrm>
          <a:custGeom>
            <a:avLst/>
            <a:gdLst>
              <a:gd name="T0" fmla="*/ 391 w 392"/>
              <a:gd name="T1" fmla="*/ 0 h 243"/>
              <a:gd name="T2" fmla="*/ 0 w 392"/>
              <a:gd name="T3" fmla="*/ 204 h 243"/>
              <a:gd name="T4" fmla="*/ 19 w 392"/>
              <a:gd name="T5" fmla="*/ 242 h 243"/>
              <a:gd name="T6" fmla="*/ 391 w 392"/>
              <a:gd name="T7" fmla="*/ 55 h 243"/>
              <a:gd name="T8" fmla="*/ 391 w 392"/>
              <a:gd name="T9" fmla="*/ 0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243">
                <a:moveTo>
                  <a:pt x="391" y="0"/>
                </a:moveTo>
                <a:lnTo>
                  <a:pt x="0" y="204"/>
                </a:lnTo>
                <a:lnTo>
                  <a:pt x="19" y="242"/>
                </a:lnTo>
                <a:lnTo>
                  <a:pt x="391" y="55"/>
                </a:lnTo>
                <a:lnTo>
                  <a:pt x="391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2" name="Freeform 157"/>
          <p:cNvSpPr>
            <a:spLocks noChangeArrowheads="1"/>
          </p:cNvSpPr>
          <p:nvPr/>
        </p:nvSpPr>
        <p:spPr bwMode="auto">
          <a:xfrm>
            <a:off x="9359091" y="3516020"/>
            <a:ext cx="197842" cy="130160"/>
          </a:xfrm>
          <a:custGeom>
            <a:avLst/>
            <a:gdLst>
              <a:gd name="T0" fmla="*/ 316 w 317"/>
              <a:gd name="T1" fmla="*/ 0 h 206"/>
              <a:gd name="T2" fmla="*/ 0 w 317"/>
              <a:gd name="T3" fmla="*/ 168 h 206"/>
              <a:gd name="T4" fmla="*/ 37 w 317"/>
              <a:gd name="T5" fmla="*/ 205 h 206"/>
              <a:gd name="T6" fmla="*/ 316 w 317"/>
              <a:gd name="T7" fmla="*/ 56 h 206"/>
              <a:gd name="T8" fmla="*/ 316 w 317"/>
              <a:gd name="T9" fmla="*/ 0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7" h="206">
                <a:moveTo>
                  <a:pt x="316" y="0"/>
                </a:moveTo>
                <a:lnTo>
                  <a:pt x="0" y="168"/>
                </a:lnTo>
                <a:lnTo>
                  <a:pt x="37" y="205"/>
                </a:lnTo>
                <a:lnTo>
                  <a:pt x="316" y="56"/>
                </a:lnTo>
                <a:lnTo>
                  <a:pt x="316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3" name="Freeform 158"/>
          <p:cNvSpPr>
            <a:spLocks noChangeArrowheads="1"/>
          </p:cNvSpPr>
          <p:nvPr/>
        </p:nvSpPr>
        <p:spPr bwMode="auto">
          <a:xfrm>
            <a:off x="9359091" y="3516020"/>
            <a:ext cx="197842" cy="130160"/>
          </a:xfrm>
          <a:custGeom>
            <a:avLst/>
            <a:gdLst>
              <a:gd name="T0" fmla="*/ 316 w 317"/>
              <a:gd name="T1" fmla="*/ 0 h 206"/>
              <a:gd name="T2" fmla="*/ 0 w 317"/>
              <a:gd name="T3" fmla="*/ 168 h 206"/>
              <a:gd name="T4" fmla="*/ 37 w 317"/>
              <a:gd name="T5" fmla="*/ 205 h 206"/>
              <a:gd name="T6" fmla="*/ 316 w 317"/>
              <a:gd name="T7" fmla="*/ 56 h 206"/>
              <a:gd name="T8" fmla="*/ 316 w 317"/>
              <a:gd name="T9" fmla="*/ 0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7" h="206">
                <a:moveTo>
                  <a:pt x="316" y="0"/>
                </a:moveTo>
                <a:lnTo>
                  <a:pt x="0" y="168"/>
                </a:lnTo>
                <a:lnTo>
                  <a:pt x="37" y="205"/>
                </a:lnTo>
                <a:lnTo>
                  <a:pt x="316" y="56"/>
                </a:lnTo>
                <a:lnTo>
                  <a:pt x="316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4" name="Freeform 159"/>
          <p:cNvSpPr>
            <a:spLocks noChangeArrowheads="1"/>
          </p:cNvSpPr>
          <p:nvPr/>
        </p:nvSpPr>
        <p:spPr bwMode="auto">
          <a:xfrm>
            <a:off x="9392933" y="3588910"/>
            <a:ext cx="161398" cy="114540"/>
          </a:xfrm>
          <a:custGeom>
            <a:avLst/>
            <a:gdLst>
              <a:gd name="T0" fmla="*/ 261 w 262"/>
              <a:gd name="T1" fmla="*/ 0 h 187"/>
              <a:gd name="T2" fmla="*/ 0 w 262"/>
              <a:gd name="T3" fmla="*/ 149 h 187"/>
              <a:gd name="T4" fmla="*/ 19 w 262"/>
              <a:gd name="T5" fmla="*/ 186 h 187"/>
              <a:gd name="T6" fmla="*/ 261 w 262"/>
              <a:gd name="T7" fmla="*/ 56 h 187"/>
              <a:gd name="T8" fmla="*/ 261 w 262"/>
              <a:gd name="T9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187">
                <a:moveTo>
                  <a:pt x="261" y="0"/>
                </a:moveTo>
                <a:lnTo>
                  <a:pt x="0" y="149"/>
                </a:lnTo>
                <a:lnTo>
                  <a:pt x="19" y="186"/>
                </a:lnTo>
                <a:lnTo>
                  <a:pt x="261" y="56"/>
                </a:lnTo>
                <a:lnTo>
                  <a:pt x="261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5" name="Freeform 160"/>
          <p:cNvSpPr>
            <a:spLocks noChangeArrowheads="1"/>
          </p:cNvSpPr>
          <p:nvPr/>
        </p:nvSpPr>
        <p:spPr bwMode="auto">
          <a:xfrm>
            <a:off x="9392933" y="3588910"/>
            <a:ext cx="161398" cy="114540"/>
          </a:xfrm>
          <a:custGeom>
            <a:avLst/>
            <a:gdLst>
              <a:gd name="T0" fmla="*/ 261 w 262"/>
              <a:gd name="T1" fmla="*/ 0 h 187"/>
              <a:gd name="T2" fmla="*/ 0 w 262"/>
              <a:gd name="T3" fmla="*/ 149 h 187"/>
              <a:gd name="T4" fmla="*/ 19 w 262"/>
              <a:gd name="T5" fmla="*/ 186 h 187"/>
              <a:gd name="T6" fmla="*/ 261 w 262"/>
              <a:gd name="T7" fmla="*/ 56 h 187"/>
              <a:gd name="T8" fmla="*/ 261 w 262"/>
              <a:gd name="T9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187">
                <a:moveTo>
                  <a:pt x="261" y="0"/>
                </a:moveTo>
                <a:lnTo>
                  <a:pt x="0" y="149"/>
                </a:lnTo>
                <a:lnTo>
                  <a:pt x="19" y="186"/>
                </a:lnTo>
                <a:lnTo>
                  <a:pt x="261" y="56"/>
                </a:lnTo>
                <a:lnTo>
                  <a:pt x="261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6" name="Freeform 161"/>
          <p:cNvSpPr>
            <a:spLocks noChangeArrowheads="1"/>
          </p:cNvSpPr>
          <p:nvPr/>
        </p:nvSpPr>
        <p:spPr bwMode="auto">
          <a:xfrm>
            <a:off x="9416361" y="3656593"/>
            <a:ext cx="140572" cy="104128"/>
          </a:xfrm>
          <a:custGeom>
            <a:avLst/>
            <a:gdLst>
              <a:gd name="T0" fmla="*/ 223 w 224"/>
              <a:gd name="T1" fmla="*/ 0 h 169"/>
              <a:gd name="T2" fmla="*/ 0 w 224"/>
              <a:gd name="T3" fmla="*/ 112 h 169"/>
              <a:gd name="T4" fmla="*/ 18 w 224"/>
              <a:gd name="T5" fmla="*/ 168 h 169"/>
              <a:gd name="T6" fmla="*/ 223 w 224"/>
              <a:gd name="T7" fmla="*/ 56 h 169"/>
              <a:gd name="T8" fmla="*/ 223 w 224"/>
              <a:gd name="T9" fmla="*/ 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" h="169">
                <a:moveTo>
                  <a:pt x="223" y="0"/>
                </a:moveTo>
                <a:lnTo>
                  <a:pt x="0" y="112"/>
                </a:lnTo>
                <a:lnTo>
                  <a:pt x="18" y="168"/>
                </a:lnTo>
                <a:lnTo>
                  <a:pt x="223" y="56"/>
                </a:lnTo>
                <a:lnTo>
                  <a:pt x="223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7" name="Freeform 162"/>
          <p:cNvSpPr>
            <a:spLocks noChangeArrowheads="1"/>
          </p:cNvSpPr>
          <p:nvPr/>
        </p:nvSpPr>
        <p:spPr bwMode="auto">
          <a:xfrm>
            <a:off x="9416361" y="3656593"/>
            <a:ext cx="140572" cy="104128"/>
          </a:xfrm>
          <a:custGeom>
            <a:avLst/>
            <a:gdLst>
              <a:gd name="T0" fmla="*/ 223 w 224"/>
              <a:gd name="T1" fmla="*/ 0 h 169"/>
              <a:gd name="T2" fmla="*/ 0 w 224"/>
              <a:gd name="T3" fmla="*/ 112 h 169"/>
              <a:gd name="T4" fmla="*/ 18 w 224"/>
              <a:gd name="T5" fmla="*/ 168 h 169"/>
              <a:gd name="T6" fmla="*/ 223 w 224"/>
              <a:gd name="T7" fmla="*/ 56 h 169"/>
              <a:gd name="T8" fmla="*/ 223 w 224"/>
              <a:gd name="T9" fmla="*/ 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" h="169">
                <a:moveTo>
                  <a:pt x="223" y="0"/>
                </a:moveTo>
                <a:lnTo>
                  <a:pt x="0" y="112"/>
                </a:lnTo>
                <a:lnTo>
                  <a:pt x="18" y="168"/>
                </a:lnTo>
                <a:lnTo>
                  <a:pt x="223" y="56"/>
                </a:lnTo>
                <a:lnTo>
                  <a:pt x="223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8" name="Freeform 163"/>
          <p:cNvSpPr>
            <a:spLocks noChangeArrowheads="1"/>
          </p:cNvSpPr>
          <p:nvPr/>
        </p:nvSpPr>
        <p:spPr bwMode="auto">
          <a:xfrm>
            <a:off x="9452806" y="3726880"/>
            <a:ext cx="104128" cy="83302"/>
          </a:xfrm>
          <a:custGeom>
            <a:avLst/>
            <a:gdLst>
              <a:gd name="T0" fmla="*/ 167 w 168"/>
              <a:gd name="T1" fmla="*/ 0 h 131"/>
              <a:gd name="T2" fmla="*/ 0 w 168"/>
              <a:gd name="T3" fmla="*/ 92 h 131"/>
              <a:gd name="T4" fmla="*/ 18 w 168"/>
              <a:gd name="T5" fmla="*/ 130 h 131"/>
              <a:gd name="T6" fmla="*/ 167 w 168"/>
              <a:gd name="T7" fmla="*/ 36 h 131"/>
              <a:gd name="T8" fmla="*/ 167 w 168"/>
              <a:gd name="T9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" h="131">
                <a:moveTo>
                  <a:pt x="167" y="0"/>
                </a:moveTo>
                <a:lnTo>
                  <a:pt x="0" y="92"/>
                </a:lnTo>
                <a:lnTo>
                  <a:pt x="18" y="130"/>
                </a:lnTo>
                <a:lnTo>
                  <a:pt x="167" y="36"/>
                </a:lnTo>
                <a:lnTo>
                  <a:pt x="167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29" name="Freeform 164"/>
          <p:cNvSpPr>
            <a:spLocks noChangeArrowheads="1"/>
          </p:cNvSpPr>
          <p:nvPr/>
        </p:nvSpPr>
        <p:spPr bwMode="auto">
          <a:xfrm>
            <a:off x="9452806" y="3726880"/>
            <a:ext cx="104128" cy="83302"/>
          </a:xfrm>
          <a:custGeom>
            <a:avLst/>
            <a:gdLst>
              <a:gd name="T0" fmla="*/ 167 w 168"/>
              <a:gd name="T1" fmla="*/ 0 h 131"/>
              <a:gd name="T2" fmla="*/ 0 w 168"/>
              <a:gd name="T3" fmla="*/ 92 h 131"/>
              <a:gd name="T4" fmla="*/ 18 w 168"/>
              <a:gd name="T5" fmla="*/ 130 h 131"/>
              <a:gd name="T6" fmla="*/ 167 w 168"/>
              <a:gd name="T7" fmla="*/ 36 h 131"/>
              <a:gd name="T8" fmla="*/ 167 w 168"/>
              <a:gd name="T9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" h="131">
                <a:moveTo>
                  <a:pt x="167" y="0"/>
                </a:moveTo>
                <a:lnTo>
                  <a:pt x="0" y="92"/>
                </a:lnTo>
                <a:lnTo>
                  <a:pt x="18" y="130"/>
                </a:lnTo>
                <a:lnTo>
                  <a:pt x="167" y="36"/>
                </a:lnTo>
                <a:lnTo>
                  <a:pt x="167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0" name="Freeform 165"/>
          <p:cNvSpPr>
            <a:spLocks noChangeArrowheads="1"/>
          </p:cNvSpPr>
          <p:nvPr/>
        </p:nvSpPr>
        <p:spPr bwMode="auto">
          <a:xfrm>
            <a:off x="9476236" y="3784150"/>
            <a:ext cx="80698" cy="80698"/>
          </a:xfrm>
          <a:custGeom>
            <a:avLst/>
            <a:gdLst>
              <a:gd name="T0" fmla="*/ 130 w 131"/>
              <a:gd name="T1" fmla="*/ 0 h 132"/>
              <a:gd name="T2" fmla="*/ 0 w 131"/>
              <a:gd name="T3" fmla="*/ 75 h 132"/>
              <a:gd name="T4" fmla="*/ 18 w 131"/>
              <a:gd name="T5" fmla="*/ 131 h 132"/>
              <a:gd name="T6" fmla="*/ 130 w 131"/>
              <a:gd name="T7" fmla="*/ 56 h 132"/>
              <a:gd name="T8" fmla="*/ 130 w 131"/>
              <a:gd name="T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32">
                <a:moveTo>
                  <a:pt x="130" y="0"/>
                </a:moveTo>
                <a:lnTo>
                  <a:pt x="0" y="75"/>
                </a:lnTo>
                <a:lnTo>
                  <a:pt x="18" y="131"/>
                </a:lnTo>
                <a:lnTo>
                  <a:pt x="130" y="56"/>
                </a:lnTo>
                <a:lnTo>
                  <a:pt x="130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1" name="Freeform 166"/>
          <p:cNvSpPr>
            <a:spLocks noChangeArrowheads="1"/>
          </p:cNvSpPr>
          <p:nvPr/>
        </p:nvSpPr>
        <p:spPr bwMode="auto">
          <a:xfrm>
            <a:off x="9476236" y="3784150"/>
            <a:ext cx="80698" cy="80698"/>
          </a:xfrm>
          <a:custGeom>
            <a:avLst/>
            <a:gdLst>
              <a:gd name="T0" fmla="*/ 130 w 131"/>
              <a:gd name="T1" fmla="*/ 0 h 132"/>
              <a:gd name="T2" fmla="*/ 0 w 131"/>
              <a:gd name="T3" fmla="*/ 75 h 132"/>
              <a:gd name="T4" fmla="*/ 18 w 131"/>
              <a:gd name="T5" fmla="*/ 131 h 132"/>
              <a:gd name="T6" fmla="*/ 130 w 131"/>
              <a:gd name="T7" fmla="*/ 56 h 132"/>
              <a:gd name="T8" fmla="*/ 130 w 131"/>
              <a:gd name="T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32">
                <a:moveTo>
                  <a:pt x="130" y="0"/>
                </a:moveTo>
                <a:lnTo>
                  <a:pt x="0" y="75"/>
                </a:lnTo>
                <a:lnTo>
                  <a:pt x="18" y="131"/>
                </a:lnTo>
                <a:lnTo>
                  <a:pt x="130" y="56"/>
                </a:lnTo>
                <a:lnTo>
                  <a:pt x="130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2" name="Freeform 167"/>
          <p:cNvSpPr>
            <a:spLocks noChangeArrowheads="1"/>
          </p:cNvSpPr>
          <p:nvPr/>
        </p:nvSpPr>
        <p:spPr bwMode="auto">
          <a:xfrm>
            <a:off x="9497061" y="3854435"/>
            <a:ext cx="57270" cy="57270"/>
          </a:xfrm>
          <a:custGeom>
            <a:avLst/>
            <a:gdLst>
              <a:gd name="T0" fmla="*/ 93 w 94"/>
              <a:gd name="T1" fmla="*/ 0 h 93"/>
              <a:gd name="T2" fmla="*/ 0 w 94"/>
              <a:gd name="T3" fmla="*/ 55 h 93"/>
              <a:gd name="T4" fmla="*/ 37 w 94"/>
              <a:gd name="T5" fmla="*/ 92 h 93"/>
              <a:gd name="T6" fmla="*/ 93 w 94"/>
              <a:gd name="T7" fmla="*/ 55 h 93"/>
              <a:gd name="T8" fmla="*/ 93 w 94"/>
              <a:gd name="T9" fmla="*/ 0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93">
                <a:moveTo>
                  <a:pt x="93" y="0"/>
                </a:moveTo>
                <a:lnTo>
                  <a:pt x="0" y="55"/>
                </a:lnTo>
                <a:lnTo>
                  <a:pt x="37" y="92"/>
                </a:lnTo>
                <a:lnTo>
                  <a:pt x="93" y="55"/>
                </a:lnTo>
                <a:lnTo>
                  <a:pt x="93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3" name="Freeform 168"/>
          <p:cNvSpPr>
            <a:spLocks noChangeArrowheads="1"/>
          </p:cNvSpPr>
          <p:nvPr/>
        </p:nvSpPr>
        <p:spPr bwMode="auto">
          <a:xfrm>
            <a:off x="9497061" y="3854435"/>
            <a:ext cx="57270" cy="57270"/>
          </a:xfrm>
          <a:custGeom>
            <a:avLst/>
            <a:gdLst>
              <a:gd name="T0" fmla="*/ 93 w 94"/>
              <a:gd name="T1" fmla="*/ 0 h 93"/>
              <a:gd name="T2" fmla="*/ 0 w 94"/>
              <a:gd name="T3" fmla="*/ 55 h 93"/>
              <a:gd name="T4" fmla="*/ 37 w 94"/>
              <a:gd name="T5" fmla="*/ 92 h 93"/>
              <a:gd name="T6" fmla="*/ 93 w 94"/>
              <a:gd name="T7" fmla="*/ 55 h 93"/>
              <a:gd name="T8" fmla="*/ 93 w 94"/>
              <a:gd name="T9" fmla="*/ 0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93">
                <a:moveTo>
                  <a:pt x="93" y="0"/>
                </a:moveTo>
                <a:lnTo>
                  <a:pt x="0" y="55"/>
                </a:lnTo>
                <a:lnTo>
                  <a:pt x="37" y="92"/>
                </a:lnTo>
                <a:lnTo>
                  <a:pt x="93" y="55"/>
                </a:lnTo>
                <a:lnTo>
                  <a:pt x="93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4" name="Freeform 169"/>
          <p:cNvSpPr>
            <a:spLocks noChangeArrowheads="1"/>
          </p:cNvSpPr>
          <p:nvPr/>
        </p:nvSpPr>
        <p:spPr bwMode="auto">
          <a:xfrm>
            <a:off x="9858904" y="4468788"/>
            <a:ext cx="23430" cy="13017"/>
          </a:xfrm>
          <a:custGeom>
            <a:avLst/>
            <a:gdLst>
              <a:gd name="T0" fmla="*/ 0 w 38"/>
              <a:gd name="T1" fmla="*/ 0 h 20"/>
              <a:gd name="T2" fmla="*/ 0 w 38"/>
              <a:gd name="T3" fmla="*/ 0 h 20"/>
              <a:gd name="T4" fmla="*/ 37 w 38"/>
              <a:gd name="T5" fmla="*/ 19 h 20"/>
              <a:gd name="T6" fmla="*/ 0 w 38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20">
                <a:moveTo>
                  <a:pt x="0" y="0"/>
                </a:moveTo>
                <a:lnTo>
                  <a:pt x="0" y="0"/>
                </a:lnTo>
                <a:lnTo>
                  <a:pt x="37" y="19"/>
                </a:lnTo>
                <a:lnTo>
                  <a:pt x="0" y="0"/>
                </a:lnTo>
              </a:path>
            </a:pathLst>
          </a:custGeom>
          <a:solidFill>
            <a:srgbClr val="E6E9E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5" name="Freeform 170"/>
          <p:cNvSpPr>
            <a:spLocks noChangeArrowheads="1"/>
          </p:cNvSpPr>
          <p:nvPr/>
        </p:nvSpPr>
        <p:spPr bwMode="auto">
          <a:xfrm>
            <a:off x="9858904" y="4468788"/>
            <a:ext cx="23430" cy="13017"/>
          </a:xfrm>
          <a:custGeom>
            <a:avLst/>
            <a:gdLst>
              <a:gd name="T0" fmla="*/ 0 w 38"/>
              <a:gd name="T1" fmla="*/ 0 h 20"/>
              <a:gd name="T2" fmla="*/ 0 w 38"/>
              <a:gd name="T3" fmla="*/ 0 h 20"/>
              <a:gd name="T4" fmla="*/ 37 w 38"/>
              <a:gd name="T5" fmla="*/ 19 h 20"/>
              <a:gd name="T6" fmla="*/ 0 w 38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20">
                <a:moveTo>
                  <a:pt x="0" y="0"/>
                </a:moveTo>
                <a:lnTo>
                  <a:pt x="0" y="0"/>
                </a:lnTo>
                <a:lnTo>
                  <a:pt x="37" y="19"/>
                </a:lnTo>
                <a:lnTo>
                  <a:pt x="0" y="0"/>
                </a:lnTo>
              </a:path>
            </a:pathLst>
          </a:custGeom>
          <a:solidFill>
            <a:srgbClr val="E6E9E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6" name="Freeform 171"/>
          <p:cNvSpPr>
            <a:spLocks noChangeArrowheads="1"/>
          </p:cNvSpPr>
          <p:nvPr/>
        </p:nvSpPr>
        <p:spPr bwMode="auto">
          <a:xfrm>
            <a:off x="9858904" y="4468788"/>
            <a:ext cx="23430" cy="13017"/>
          </a:xfrm>
          <a:custGeom>
            <a:avLst/>
            <a:gdLst>
              <a:gd name="T0" fmla="*/ 37 w 38"/>
              <a:gd name="T1" fmla="*/ 0 h 20"/>
              <a:gd name="T2" fmla="*/ 0 w 38"/>
              <a:gd name="T3" fmla="*/ 0 h 20"/>
              <a:gd name="T4" fmla="*/ 37 w 38"/>
              <a:gd name="T5" fmla="*/ 19 h 20"/>
              <a:gd name="T6" fmla="*/ 37 w 38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20">
                <a:moveTo>
                  <a:pt x="37" y="0"/>
                </a:moveTo>
                <a:lnTo>
                  <a:pt x="0" y="0"/>
                </a:lnTo>
                <a:lnTo>
                  <a:pt x="37" y="19"/>
                </a:lnTo>
                <a:lnTo>
                  <a:pt x="37" y="0"/>
                </a:lnTo>
              </a:path>
            </a:pathLst>
          </a:custGeom>
          <a:solidFill>
            <a:srgbClr val="D8DCDF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7" name="Freeform 172"/>
          <p:cNvSpPr>
            <a:spLocks noChangeArrowheads="1"/>
          </p:cNvSpPr>
          <p:nvPr/>
        </p:nvSpPr>
        <p:spPr bwMode="auto">
          <a:xfrm>
            <a:off x="9858904" y="4468788"/>
            <a:ext cx="23430" cy="13017"/>
          </a:xfrm>
          <a:custGeom>
            <a:avLst/>
            <a:gdLst>
              <a:gd name="T0" fmla="*/ 37 w 38"/>
              <a:gd name="T1" fmla="*/ 0 h 20"/>
              <a:gd name="T2" fmla="*/ 0 w 38"/>
              <a:gd name="T3" fmla="*/ 0 h 20"/>
              <a:gd name="T4" fmla="*/ 37 w 38"/>
              <a:gd name="T5" fmla="*/ 19 h 20"/>
              <a:gd name="T6" fmla="*/ 37 w 38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20">
                <a:moveTo>
                  <a:pt x="37" y="0"/>
                </a:moveTo>
                <a:lnTo>
                  <a:pt x="0" y="0"/>
                </a:lnTo>
                <a:lnTo>
                  <a:pt x="37" y="19"/>
                </a:lnTo>
                <a:lnTo>
                  <a:pt x="37" y="0"/>
                </a:lnTo>
              </a:path>
            </a:pathLst>
          </a:custGeom>
          <a:solidFill>
            <a:srgbClr val="D8DCDF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8" name="Freeform 173"/>
          <p:cNvSpPr>
            <a:spLocks noChangeArrowheads="1"/>
          </p:cNvSpPr>
          <p:nvPr/>
        </p:nvSpPr>
        <p:spPr bwMode="auto">
          <a:xfrm>
            <a:off x="9533506" y="3922118"/>
            <a:ext cx="23428" cy="46857"/>
          </a:xfrm>
          <a:custGeom>
            <a:avLst/>
            <a:gdLst>
              <a:gd name="T0" fmla="*/ 38 w 39"/>
              <a:gd name="T1" fmla="*/ 0 h 75"/>
              <a:gd name="T2" fmla="*/ 0 w 39"/>
              <a:gd name="T3" fmla="*/ 18 h 75"/>
              <a:gd name="T4" fmla="*/ 20 w 39"/>
              <a:gd name="T5" fmla="*/ 74 h 75"/>
              <a:gd name="T6" fmla="*/ 38 w 39"/>
              <a:gd name="T7" fmla="*/ 56 h 75"/>
              <a:gd name="T8" fmla="*/ 38 w 39"/>
              <a:gd name="T9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75">
                <a:moveTo>
                  <a:pt x="38" y="0"/>
                </a:moveTo>
                <a:lnTo>
                  <a:pt x="0" y="18"/>
                </a:lnTo>
                <a:lnTo>
                  <a:pt x="20" y="74"/>
                </a:lnTo>
                <a:lnTo>
                  <a:pt x="38" y="56"/>
                </a:lnTo>
                <a:lnTo>
                  <a:pt x="38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39" name="Freeform 174"/>
          <p:cNvSpPr>
            <a:spLocks noChangeArrowheads="1"/>
          </p:cNvSpPr>
          <p:nvPr/>
        </p:nvSpPr>
        <p:spPr bwMode="auto">
          <a:xfrm>
            <a:off x="9533506" y="3922118"/>
            <a:ext cx="23428" cy="46857"/>
          </a:xfrm>
          <a:custGeom>
            <a:avLst/>
            <a:gdLst>
              <a:gd name="T0" fmla="*/ 38 w 39"/>
              <a:gd name="T1" fmla="*/ 0 h 75"/>
              <a:gd name="T2" fmla="*/ 0 w 39"/>
              <a:gd name="T3" fmla="*/ 18 h 75"/>
              <a:gd name="T4" fmla="*/ 20 w 39"/>
              <a:gd name="T5" fmla="*/ 74 h 75"/>
              <a:gd name="T6" fmla="*/ 38 w 39"/>
              <a:gd name="T7" fmla="*/ 56 h 75"/>
              <a:gd name="T8" fmla="*/ 38 w 39"/>
              <a:gd name="T9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75">
                <a:moveTo>
                  <a:pt x="38" y="0"/>
                </a:moveTo>
                <a:lnTo>
                  <a:pt x="0" y="18"/>
                </a:lnTo>
                <a:lnTo>
                  <a:pt x="20" y="74"/>
                </a:lnTo>
                <a:lnTo>
                  <a:pt x="38" y="56"/>
                </a:lnTo>
                <a:lnTo>
                  <a:pt x="38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0" name="Freeform 175"/>
          <p:cNvSpPr>
            <a:spLocks noChangeArrowheads="1"/>
          </p:cNvSpPr>
          <p:nvPr/>
        </p:nvSpPr>
        <p:spPr bwMode="auto">
          <a:xfrm>
            <a:off x="9554331" y="3995008"/>
            <a:ext cx="2602" cy="2604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1" name="Freeform 176"/>
          <p:cNvSpPr>
            <a:spLocks noChangeArrowheads="1"/>
          </p:cNvSpPr>
          <p:nvPr/>
        </p:nvSpPr>
        <p:spPr bwMode="auto">
          <a:xfrm>
            <a:off x="9554331" y="3995008"/>
            <a:ext cx="2602" cy="2604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2" name="Freeform 177"/>
          <p:cNvSpPr>
            <a:spLocks noChangeArrowheads="1"/>
          </p:cNvSpPr>
          <p:nvPr/>
        </p:nvSpPr>
        <p:spPr bwMode="auto">
          <a:xfrm>
            <a:off x="10030714" y="2925097"/>
            <a:ext cx="929340" cy="244700"/>
          </a:xfrm>
          <a:custGeom>
            <a:avLst/>
            <a:gdLst>
              <a:gd name="T0" fmla="*/ 1341 w 1491"/>
              <a:gd name="T1" fmla="*/ 0 h 392"/>
              <a:gd name="T2" fmla="*/ 1341 w 1491"/>
              <a:gd name="T3" fmla="*/ 0 h 392"/>
              <a:gd name="T4" fmla="*/ 168 w 1491"/>
              <a:gd name="T5" fmla="*/ 0 h 392"/>
              <a:gd name="T6" fmla="*/ 0 w 1491"/>
              <a:gd name="T7" fmla="*/ 149 h 392"/>
              <a:gd name="T8" fmla="*/ 0 w 1491"/>
              <a:gd name="T9" fmla="*/ 372 h 392"/>
              <a:gd name="T10" fmla="*/ 0 w 1491"/>
              <a:gd name="T11" fmla="*/ 372 h 392"/>
              <a:gd name="T12" fmla="*/ 0 w 1491"/>
              <a:gd name="T13" fmla="*/ 391 h 392"/>
              <a:gd name="T14" fmla="*/ 38 w 1491"/>
              <a:gd name="T15" fmla="*/ 391 h 392"/>
              <a:gd name="T16" fmla="*/ 38 w 1491"/>
              <a:gd name="T17" fmla="*/ 335 h 392"/>
              <a:gd name="T18" fmla="*/ 38 w 1491"/>
              <a:gd name="T19" fmla="*/ 335 h 392"/>
              <a:gd name="T20" fmla="*/ 187 w 1491"/>
              <a:gd name="T21" fmla="*/ 186 h 392"/>
              <a:gd name="T22" fmla="*/ 1323 w 1491"/>
              <a:gd name="T23" fmla="*/ 186 h 392"/>
              <a:gd name="T24" fmla="*/ 1472 w 1491"/>
              <a:gd name="T25" fmla="*/ 335 h 392"/>
              <a:gd name="T26" fmla="*/ 1472 w 1491"/>
              <a:gd name="T27" fmla="*/ 391 h 392"/>
              <a:gd name="T28" fmla="*/ 1490 w 1491"/>
              <a:gd name="T29" fmla="*/ 391 h 392"/>
              <a:gd name="T30" fmla="*/ 1490 w 1491"/>
              <a:gd name="T31" fmla="*/ 149 h 392"/>
              <a:gd name="T32" fmla="*/ 1341 w 1491"/>
              <a:gd name="T33" fmla="*/ 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491" h="392">
                <a:moveTo>
                  <a:pt x="1341" y="0"/>
                </a:moveTo>
                <a:lnTo>
                  <a:pt x="1341" y="0"/>
                </a:lnTo>
                <a:cubicBezTo>
                  <a:pt x="168" y="0"/>
                  <a:pt x="168" y="0"/>
                  <a:pt x="168" y="0"/>
                </a:cubicBezTo>
                <a:cubicBezTo>
                  <a:pt x="75" y="0"/>
                  <a:pt x="0" y="74"/>
                  <a:pt x="0" y="149"/>
                </a:cubicBezTo>
                <a:cubicBezTo>
                  <a:pt x="0" y="372"/>
                  <a:pt x="0" y="372"/>
                  <a:pt x="0" y="372"/>
                </a:cubicBezTo>
                <a:lnTo>
                  <a:pt x="0" y="372"/>
                </a:lnTo>
                <a:cubicBezTo>
                  <a:pt x="0" y="391"/>
                  <a:pt x="0" y="391"/>
                  <a:pt x="0" y="391"/>
                </a:cubicBezTo>
                <a:cubicBezTo>
                  <a:pt x="38" y="391"/>
                  <a:pt x="38" y="391"/>
                  <a:pt x="38" y="391"/>
                </a:cubicBezTo>
                <a:cubicBezTo>
                  <a:pt x="38" y="335"/>
                  <a:pt x="38" y="335"/>
                  <a:pt x="38" y="335"/>
                </a:cubicBezTo>
                <a:lnTo>
                  <a:pt x="38" y="335"/>
                </a:lnTo>
                <a:cubicBezTo>
                  <a:pt x="38" y="260"/>
                  <a:pt x="112" y="186"/>
                  <a:pt x="187" y="186"/>
                </a:cubicBezTo>
                <a:cubicBezTo>
                  <a:pt x="1323" y="186"/>
                  <a:pt x="1323" y="186"/>
                  <a:pt x="1323" y="186"/>
                </a:cubicBezTo>
                <a:cubicBezTo>
                  <a:pt x="1397" y="186"/>
                  <a:pt x="1472" y="260"/>
                  <a:pt x="1472" y="335"/>
                </a:cubicBezTo>
                <a:cubicBezTo>
                  <a:pt x="1472" y="391"/>
                  <a:pt x="1472" y="391"/>
                  <a:pt x="1472" y="391"/>
                </a:cubicBezTo>
                <a:cubicBezTo>
                  <a:pt x="1490" y="391"/>
                  <a:pt x="1490" y="391"/>
                  <a:pt x="1490" y="391"/>
                </a:cubicBezTo>
                <a:cubicBezTo>
                  <a:pt x="1490" y="149"/>
                  <a:pt x="1490" y="149"/>
                  <a:pt x="1490" y="149"/>
                </a:cubicBezTo>
                <a:cubicBezTo>
                  <a:pt x="1490" y="74"/>
                  <a:pt x="1434" y="0"/>
                  <a:pt x="1341" y="0"/>
                </a:cubicBezTo>
              </a:path>
            </a:pathLst>
          </a:custGeom>
          <a:solidFill>
            <a:srgbClr val="283749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3" name="Freeform 178"/>
          <p:cNvSpPr>
            <a:spLocks noChangeArrowheads="1"/>
          </p:cNvSpPr>
          <p:nvPr/>
        </p:nvSpPr>
        <p:spPr bwMode="auto">
          <a:xfrm>
            <a:off x="9554331" y="3263512"/>
            <a:ext cx="1892519" cy="1207881"/>
          </a:xfrm>
          <a:custGeom>
            <a:avLst/>
            <a:gdLst>
              <a:gd name="T0" fmla="*/ 0 w 3036"/>
              <a:gd name="T1" fmla="*/ 0 h 1936"/>
              <a:gd name="T2" fmla="*/ 0 w 3036"/>
              <a:gd name="T3" fmla="*/ 0 h 1936"/>
              <a:gd name="T4" fmla="*/ 0 w 3036"/>
              <a:gd name="T5" fmla="*/ 0 h 1936"/>
              <a:gd name="T6" fmla="*/ 0 w 3036"/>
              <a:gd name="T7" fmla="*/ 37 h 1936"/>
              <a:gd name="T8" fmla="*/ 0 w 3036"/>
              <a:gd name="T9" fmla="*/ 93 h 1936"/>
              <a:gd name="T10" fmla="*/ 0 w 3036"/>
              <a:gd name="T11" fmla="*/ 149 h 1936"/>
              <a:gd name="T12" fmla="*/ 0 w 3036"/>
              <a:gd name="T13" fmla="*/ 205 h 1936"/>
              <a:gd name="T14" fmla="*/ 0 w 3036"/>
              <a:gd name="T15" fmla="*/ 260 h 1936"/>
              <a:gd name="T16" fmla="*/ 0 w 3036"/>
              <a:gd name="T17" fmla="*/ 409 h 1936"/>
              <a:gd name="T18" fmla="*/ 0 w 3036"/>
              <a:gd name="T19" fmla="*/ 465 h 1936"/>
              <a:gd name="T20" fmla="*/ 0 w 3036"/>
              <a:gd name="T21" fmla="*/ 521 h 1936"/>
              <a:gd name="T22" fmla="*/ 0 w 3036"/>
              <a:gd name="T23" fmla="*/ 577 h 1936"/>
              <a:gd name="T24" fmla="*/ 0 w 3036"/>
              <a:gd name="T25" fmla="*/ 633 h 1936"/>
              <a:gd name="T26" fmla="*/ 0 w 3036"/>
              <a:gd name="T27" fmla="*/ 689 h 1936"/>
              <a:gd name="T28" fmla="*/ 0 w 3036"/>
              <a:gd name="T29" fmla="*/ 745 h 1936"/>
              <a:gd name="T30" fmla="*/ 0 w 3036"/>
              <a:gd name="T31" fmla="*/ 781 h 1936"/>
              <a:gd name="T32" fmla="*/ 0 w 3036"/>
              <a:gd name="T33" fmla="*/ 837 h 1936"/>
              <a:gd name="T34" fmla="*/ 0 w 3036"/>
              <a:gd name="T35" fmla="*/ 893 h 1936"/>
              <a:gd name="T36" fmla="*/ 0 w 3036"/>
              <a:gd name="T37" fmla="*/ 950 h 1936"/>
              <a:gd name="T38" fmla="*/ 0 w 3036"/>
              <a:gd name="T39" fmla="*/ 1005 h 1936"/>
              <a:gd name="T40" fmla="*/ 0 w 3036"/>
              <a:gd name="T41" fmla="*/ 1061 h 1936"/>
              <a:gd name="T42" fmla="*/ 0 w 3036"/>
              <a:gd name="T43" fmla="*/ 1117 h 1936"/>
              <a:gd name="T44" fmla="*/ 0 w 3036"/>
              <a:gd name="T45" fmla="*/ 1173 h 1936"/>
              <a:gd name="T46" fmla="*/ 0 w 3036"/>
              <a:gd name="T47" fmla="*/ 1173 h 1936"/>
              <a:gd name="T48" fmla="*/ 0 w 3036"/>
              <a:gd name="T49" fmla="*/ 1526 h 1936"/>
              <a:gd name="T50" fmla="*/ 0 w 3036"/>
              <a:gd name="T51" fmla="*/ 1564 h 1936"/>
              <a:gd name="T52" fmla="*/ 0 w 3036"/>
              <a:gd name="T53" fmla="*/ 1620 h 1936"/>
              <a:gd name="T54" fmla="*/ 0 w 3036"/>
              <a:gd name="T55" fmla="*/ 1787 h 1936"/>
              <a:gd name="T56" fmla="*/ 0 w 3036"/>
              <a:gd name="T57" fmla="*/ 1787 h 1936"/>
              <a:gd name="T58" fmla="*/ 0 w 3036"/>
              <a:gd name="T59" fmla="*/ 1787 h 1936"/>
              <a:gd name="T60" fmla="*/ 0 w 3036"/>
              <a:gd name="T61" fmla="*/ 1787 h 1936"/>
              <a:gd name="T62" fmla="*/ 0 w 3036"/>
              <a:gd name="T63" fmla="*/ 1638 h 1936"/>
              <a:gd name="T64" fmla="*/ 316 w 3036"/>
              <a:gd name="T65" fmla="*/ 1935 h 1936"/>
              <a:gd name="T66" fmla="*/ 484 w 3036"/>
              <a:gd name="T67" fmla="*/ 1935 h 1936"/>
              <a:gd name="T68" fmla="*/ 484 w 3036"/>
              <a:gd name="T69" fmla="*/ 1935 h 1936"/>
              <a:gd name="T70" fmla="*/ 521 w 3036"/>
              <a:gd name="T71" fmla="*/ 1935 h 1936"/>
              <a:gd name="T72" fmla="*/ 2700 w 3036"/>
              <a:gd name="T73" fmla="*/ 1935 h 1936"/>
              <a:gd name="T74" fmla="*/ 3035 w 3036"/>
              <a:gd name="T75" fmla="*/ 1601 h 1936"/>
              <a:gd name="T76" fmla="*/ 3035 w 3036"/>
              <a:gd name="T77" fmla="*/ 912 h 1936"/>
              <a:gd name="T78" fmla="*/ 1881 w 3036"/>
              <a:gd name="T79" fmla="*/ 912 h 1936"/>
              <a:gd name="T80" fmla="*/ 1881 w 3036"/>
              <a:gd name="T81" fmla="*/ 968 h 1936"/>
              <a:gd name="T82" fmla="*/ 1843 w 3036"/>
              <a:gd name="T83" fmla="*/ 968 h 1936"/>
              <a:gd name="T84" fmla="*/ 1508 w 3036"/>
              <a:gd name="T85" fmla="*/ 1266 h 1936"/>
              <a:gd name="T86" fmla="*/ 1154 w 3036"/>
              <a:gd name="T87" fmla="*/ 968 h 1936"/>
              <a:gd name="T88" fmla="*/ 1117 w 3036"/>
              <a:gd name="T89" fmla="*/ 968 h 1936"/>
              <a:gd name="T90" fmla="*/ 1117 w 3036"/>
              <a:gd name="T91" fmla="*/ 912 h 1936"/>
              <a:gd name="T92" fmla="*/ 0 w 3036"/>
              <a:gd name="T93" fmla="*/ 912 h 1936"/>
              <a:gd name="T94" fmla="*/ 0 w 3036"/>
              <a:gd name="T95" fmla="*/ 0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036" h="193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ubicBezTo>
                  <a:pt x="0" y="37"/>
                  <a:pt x="0" y="37"/>
                  <a:pt x="0" y="37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205"/>
                  <a:pt x="0" y="205"/>
                  <a:pt x="0" y="205"/>
                </a:cubicBezTo>
                <a:cubicBezTo>
                  <a:pt x="0" y="260"/>
                  <a:pt x="0" y="260"/>
                  <a:pt x="0" y="260"/>
                </a:cubicBezTo>
                <a:cubicBezTo>
                  <a:pt x="0" y="409"/>
                  <a:pt x="0" y="409"/>
                  <a:pt x="0" y="409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521"/>
                  <a:pt x="0" y="521"/>
                  <a:pt x="0" y="521"/>
                </a:cubicBezTo>
                <a:cubicBezTo>
                  <a:pt x="0" y="577"/>
                  <a:pt x="0" y="577"/>
                  <a:pt x="0" y="577"/>
                </a:cubicBezTo>
                <a:cubicBezTo>
                  <a:pt x="0" y="633"/>
                  <a:pt x="0" y="633"/>
                  <a:pt x="0" y="633"/>
                </a:cubicBezTo>
                <a:cubicBezTo>
                  <a:pt x="0" y="689"/>
                  <a:pt x="0" y="689"/>
                  <a:pt x="0" y="689"/>
                </a:cubicBezTo>
                <a:cubicBezTo>
                  <a:pt x="0" y="745"/>
                  <a:pt x="0" y="745"/>
                  <a:pt x="0" y="745"/>
                </a:cubicBezTo>
                <a:cubicBezTo>
                  <a:pt x="0" y="781"/>
                  <a:pt x="0" y="781"/>
                  <a:pt x="0" y="781"/>
                </a:cubicBezTo>
                <a:cubicBezTo>
                  <a:pt x="0" y="837"/>
                  <a:pt x="0" y="837"/>
                  <a:pt x="0" y="837"/>
                </a:cubicBezTo>
                <a:cubicBezTo>
                  <a:pt x="0" y="893"/>
                  <a:pt x="0" y="893"/>
                  <a:pt x="0" y="893"/>
                </a:cubicBezTo>
                <a:cubicBezTo>
                  <a:pt x="0" y="950"/>
                  <a:pt x="0" y="950"/>
                  <a:pt x="0" y="950"/>
                </a:cubicBezTo>
                <a:cubicBezTo>
                  <a:pt x="0" y="1005"/>
                  <a:pt x="0" y="1005"/>
                  <a:pt x="0" y="1005"/>
                </a:cubicBezTo>
                <a:cubicBezTo>
                  <a:pt x="0" y="1061"/>
                  <a:pt x="0" y="1061"/>
                  <a:pt x="0" y="1061"/>
                </a:cubicBezTo>
                <a:cubicBezTo>
                  <a:pt x="0" y="1117"/>
                  <a:pt x="0" y="1117"/>
                  <a:pt x="0" y="1117"/>
                </a:cubicBezTo>
                <a:cubicBezTo>
                  <a:pt x="0" y="1173"/>
                  <a:pt x="0" y="1173"/>
                  <a:pt x="0" y="1173"/>
                </a:cubicBezTo>
                <a:lnTo>
                  <a:pt x="0" y="1173"/>
                </a:lnTo>
                <a:cubicBezTo>
                  <a:pt x="0" y="1526"/>
                  <a:pt x="0" y="1526"/>
                  <a:pt x="0" y="1526"/>
                </a:cubicBezTo>
                <a:cubicBezTo>
                  <a:pt x="0" y="1564"/>
                  <a:pt x="0" y="1564"/>
                  <a:pt x="0" y="1564"/>
                </a:cubicBezTo>
                <a:cubicBezTo>
                  <a:pt x="0" y="1620"/>
                  <a:pt x="0" y="1620"/>
                  <a:pt x="0" y="1620"/>
                </a:cubicBezTo>
                <a:cubicBezTo>
                  <a:pt x="0" y="1787"/>
                  <a:pt x="0" y="1787"/>
                  <a:pt x="0" y="1787"/>
                </a:cubicBezTo>
                <a:lnTo>
                  <a:pt x="0" y="1787"/>
                </a:lnTo>
                <a:lnTo>
                  <a:pt x="0" y="1787"/>
                </a:lnTo>
                <a:lnTo>
                  <a:pt x="0" y="1787"/>
                </a:lnTo>
                <a:cubicBezTo>
                  <a:pt x="0" y="1638"/>
                  <a:pt x="0" y="1638"/>
                  <a:pt x="0" y="1638"/>
                </a:cubicBezTo>
                <a:cubicBezTo>
                  <a:pt x="111" y="1731"/>
                  <a:pt x="223" y="1843"/>
                  <a:pt x="316" y="1935"/>
                </a:cubicBezTo>
                <a:cubicBezTo>
                  <a:pt x="484" y="1935"/>
                  <a:pt x="484" y="1935"/>
                  <a:pt x="484" y="1935"/>
                </a:cubicBezTo>
                <a:lnTo>
                  <a:pt x="484" y="1935"/>
                </a:lnTo>
                <a:cubicBezTo>
                  <a:pt x="521" y="1935"/>
                  <a:pt x="521" y="1935"/>
                  <a:pt x="521" y="1935"/>
                </a:cubicBezTo>
                <a:cubicBezTo>
                  <a:pt x="2700" y="1935"/>
                  <a:pt x="2700" y="1935"/>
                  <a:pt x="2700" y="1935"/>
                </a:cubicBezTo>
                <a:cubicBezTo>
                  <a:pt x="3035" y="1601"/>
                  <a:pt x="3035" y="1601"/>
                  <a:pt x="3035" y="1601"/>
                </a:cubicBezTo>
                <a:cubicBezTo>
                  <a:pt x="3035" y="912"/>
                  <a:pt x="3035" y="912"/>
                  <a:pt x="3035" y="912"/>
                </a:cubicBezTo>
                <a:cubicBezTo>
                  <a:pt x="1881" y="912"/>
                  <a:pt x="1881" y="912"/>
                  <a:pt x="1881" y="912"/>
                </a:cubicBezTo>
                <a:cubicBezTo>
                  <a:pt x="1881" y="968"/>
                  <a:pt x="1881" y="968"/>
                  <a:pt x="1881" y="968"/>
                </a:cubicBezTo>
                <a:cubicBezTo>
                  <a:pt x="1843" y="968"/>
                  <a:pt x="1843" y="968"/>
                  <a:pt x="1843" y="968"/>
                </a:cubicBezTo>
                <a:cubicBezTo>
                  <a:pt x="1825" y="1135"/>
                  <a:pt x="1676" y="1266"/>
                  <a:pt x="1508" y="1266"/>
                </a:cubicBezTo>
                <a:cubicBezTo>
                  <a:pt x="1322" y="1266"/>
                  <a:pt x="1173" y="1135"/>
                  <a:pt x="1154" y="968"/>
                </a:cubicBezTo>
                <a:cubicBezTo>
                  <a:pt x="1117" y="968"/>
                  <a:pt x="1117" y="968"/>
                  <a:pt x="1117" y="968"/>
                </a:cubicBezTo>
                <a:cubicBezTo>
                  <a:pt x="1117" y="912"/>
                  <a:pt x="1117" y="912"/>
                  <a:pt x="1117" y="912"/>
                </a:cubicBezTo>
                <a:cubicBezTo>
                  <a:pt x="0" y="912"/>
                  <a:pt x="0" y="912"/>
                  <a:pt x="0" y="912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364C62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4" name="Freeform 179"/>
          <p:cNvSpPr>
            <a:spLocks noChangeArrowheads="1"/>
          </p:cNvSpPr>
          <p:nvPr/>
        </p:nvSpPr>
        <p:spPr bwMode="auto">
          <a:xfrm>
            <a:off x="9554331" y="3263512"/>
            <a:ext cx="1892519" cy="570098"/>
          </a:xfrm>
          <a:custGeom>
            <a:avLst/>
            <a:gdLst>
              <a:gd name="T0" fmla="*/ 3035 w 3036"/>
              <a:gd name="T1" fmla="*/ 837 h 913"/>
              <a:gd name="T2" fmla="*/ 1881 w 3036"/>
              <a:gd name="T3" fmla="*/ 837 h 913"/>
              <a:gd name="T4" fmla="*/ 1881 w 3036"/>
              <a:gd name="T5" fmla="*/ 912 h 913"/>
              <a:gd name="T6" fmla="*/ 3035 w 3036"/>
              <a:gd name="T7" fmla="*/ 912 h 913"/>
              <a:gd name="T8" fmla="*/ 3035 w 3036"/>
              <a:gd name="T9" fmla="*/ 837 h 913"/>
              <a:gd name="T10" fmla="*/ 0 w 3036"/>
              <a:gd name="T11" fmla="*/ 0 h 913"/>
              <a:gd name="T12" fmla="*/ 0 w 3036"/>
              <a:gd name="T13" fmla="*/ 0 h 913"/>
              <a:gd name="T14" fmla="*/ 0 w 3036"/>
              <a:gd name="T15" fmla="*/ 912 h 913"/>
              <a:gd name="T16" fmla="*/ 1117 w 3036"/>
              <a:gd name="T17" fmla="*/ 912 h 913"/>
              <a:gd name="T18" fmla="*/ 1117 w 3036"/>
              <a:gd name="T19" fmla="*/ 837 h 913"/>
              <a:gd name="T20" fmla="*/ 0 w 3036"/>
              <a:gd name="T21" fmla="*/ 837 h 913"/>
              <a:gd name="T22" fmla="*/ 0 w 3036"/>
              <a:gd name="T23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6" h="913">
                <a:moveTo>
                  <a:pt x="3035" y="837"/>
                </a:moveTo>
                <a:lnTo>
                  <a:pt x="1881" y="837"/>
                </a:lnTo>
                <a:lnTo>
                  <a:pt x="1881" y="912"/>
                </a:lnTo>
                <a:lnTo>
                  <a:pt x="3035" y="912"/>
                </a:lnTo>
                <a:lnTo>
                  <a:pt x="3035" y="837"/>
                </a:lnTo>
                <a:close/>
                <a:moveTo>
                  <a:pt x="0" y="0"/>
                </a:moveTo>
                <a:lnTo>
                  <a:pt x="0" y="0"/>
                </a:lnTo>
                <a:lnTo>
                  <a:pt x="0" y="912"/>
                </a:lnTo>
                <a:lnTo>
                  <a:pt x="1117" y="912"/>
                </a:lnTo>
                <a:lnTo>
                  <a:pt x="1117" y="837"/>
                </a:lnTo>
                <a:lnTo>
                  <a:pt x="0" y="837"/>
                </a:lnTo>
                <a:lnTo>
                  <a:pt x="0" y="0"/>
                </a:lnTo>
                <a:close/>
              </a:path>
            </a:pathLst>
          </a:custGeom>
          <a:solidFill>
            <a:srgbClr val="283749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5" name="Freeform 180"/>
          <p:cNvSpPr>
            <a:spLocks noChangeArrowheads="1"/>
          </p:cNvSpPr>
          <p:nvPr/>
        </p:nvSpPr>
        <p:spPr bwMode="auto">
          <a:xfrm>
            <a:off x="10728369" y="3784150"/>
            <a:ext cx="721085" cy="46857"/>
          </a:xfrm>
          <a:custGeom>
            <a:avLst/>
            <a:gdLst>
              <a:gd name="T0" fmla="*/ 1154 w 1155"/>
              <a:gd name="T1" fmla="*/ 0 h 76"/>
              <a:gd name="T2" fmla="*/ 0 w 1155"/>
              <a:gd name="T3" fmla="*/ 0 h 76"/>
              <a:gd name="T4" fmla="*/ 0 w 1155"/>
              <a:gd name="T5" fmla="*/ 75 h 76"/>
              <a:gd name="T6" fmla="*/ 1154 w 1155"/>
              <a:gd name="T7" fmla="*/ 75 h 76"/>
              <a:gd name="T8" fmla="*/ 1154 w 1155"/>
              <a:gd name="T9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5" h="76">
                <a:moveTo>
                  <a:pt x="1154" y="0"/>
                </a:moveTo>
                <a:lnTo>
                  <a:pt x="0" y="0"/>
                </a:lnTo>
                <a:lnTo>
                  <a:pt x="0" y="75"/>
                </a:lnTo>
                <a:lnTo>
                  <a:pt x="1154" y="75"/>
                </a:lnTo>
                <a:lnTo>
                  <a:pt x="1154" y="0"/>
                </a:lnTo>
              </a:path>
            </a:pathLst>
          </a:custGeom>
          <a:solidFill>
            <a:srgbClr val="283749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6" name="Freeform 181"/>
          <p:cNvSpPr>
            <a:spLocks noChangeArrowheads="1"/>
          </p:cNvSpPr>
          <p:nvPr/>
        </p:nvSpPr>
        <p:spPr bwMode="auto">
          <a:xfrm>
            <a:off x="9554331" y="3263512"/>
            <a:ext cx="700257" cy="570098"/>
          </a:xfrm>
          <a:custGeom>
            <a:avLst/>
            <a:gdLst>
              <a:gd name="T0" fmla="*/ 0 w 1118"/>
              <a:gd name="T1" fmla="*/ 0 h 913"/>
              <a:gd name="T2" fmla="*/ 0 w 1118"/>
              <a:gd name="T3" fmla="*/ 0 h 913"/>
              <a:gd name="T4" fmla="*/ 0 w 1118"/>
              <a:gd name="T5" fmla="*/ 912 h 913"/>
              <a:gd name="T6" fmla="*/ 1117 w 1118"/>
              <a:gd name="T7" fmla="*/ 912 h 913"/>
              <a:gd name="T8" fmla="*/ 1117 w 1118"/>
              <a:gd name="T9" fmla="*/ 837 h 913"/>
              <a:gd name="T10" fmla="*/ 0 w 1118"/>
              <a:gd name="T11" fmla="*/ 837 h 913"/>
              <a:gd name="T12" fmla="*/ 0 w 1118"/>
              <a:gd name="T13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18" h="913">
                <a:moveTo>
                  <a:pt x="0" y="0"/>
                </a:moveTo>
                <a:lnTo>
                  <a:pt x="0" y="0"/>
                </a:lnTo>
                <a:lnTo>
                  <a:pt x="0" y="912"/>
                </a:lnTo>
                <a:lnTo>
                  <a:pt x="1117" y="912"/>
                </a:lnTo>
                <a:lnTo>
                  <a:pt x="1117" y="837"/>
                </a:lnTo>
                <a:lnTo>
                  <a:pt x="0" y="837"/>
                </a:lnTo>
                <a:lnTo>
                  <a:pt x="0" y="0"/>
                </a:lnTo>
              </a:path>
            </a:pathLst>
          </a:custGeom>
          <a:solidFill>
            <a:srgbClr val="283749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7" name="Freeform 182"/>
          <p:cNvSpPr>
            <a:spLocks noChangeArrowheads="1"/>
          </p:cNvSpPr>
          <p:nvPr/>
        </p:nvSpPr>
        <p:spPr bwMode="auto">
          <a:xfrm>
            <a:off x="9554331" y="3169797"/>
            <a:ext cx="1892519" cy="616955"/>
          </a:xfrm>
          <a:custGeom>
            <a:avLst/>
            <a:gdLst>
              <a:gd name="T0" fmla="*/ 2886 w 3036"/>
              <a:gd name="T1" fmla="*/ 0 h 987"/>
              <a:gd name="T2" fmla="*/ 2886 w 3036"/>
              <a:gd name="T3" fmla="*/ 0 h 987"/>
              <a:gd name="T4" fmla="*/ 2253 w 3036"/>
              <a:gd name="T5" fmla="*/ 0 h 987"/>
              <a:gd name="T6" fmla="*/ 2235 w 3036"/>
              <a:gd name="T7" fmla="*/ 0 h 987"/>
              <a:gd name="T8" fmla="*/ 801 w 3036"/>
              <a:gd name="T9" fmla="*/ 0 h 987"/>
              <a:gd name="T10" fmla="*/ 763 w 3036"/>
              <a:gd name="T11" fmla="*/ 0 h 987"/>
              <a:gd name="T12" fmla="*/ 577 w 3036"/>
              <a:gd name="T13" fmla="*/ 0 h 987"/>
              <a:gd name="T14" fmla="*/ 465 w 3036"/>
              <a:gd name="T15" fmla="*/ 0 h 987"/>
              <a:gd name="T16" fmla="*/ 372 w 3036"/>
              <a:gd name="T17" fmla="*/ 0 h 987"/>
              <a:gd name="T18" fmla="*/ 260 w 3036"/>
              <a:gd name="T19" fmla="*/ 0 h 987"/>
              <a:gd name="T20" fmla="*/ 167 w 3036"/>
              <a:gd name="T21" fmla="*/ 0 h 987"/>
              <a:gd name="T22" fmla="*/ 167 w 3036"/>
              <a:gd name="T23" fmla="*/ 0 h 987"/>
              <a:gd name="T24" fmla="*/ 37 w 3036"/>
              <a:gd name="T25" fmla="*/ 74 h 987"/>
              <a:gd name="T26" fmla="*/ 0 w 3036"/>
              <a:gd name="T27" fmla="*/ 130 h 987"/>
              <a:gd name="T28" fmla="*/ 0 w 3036"/>
              <a:gd name="T29" fmla="*/ 149 h 987"/>
              <a:gd name="T30" fmla="*/ 0 w 3036"/>
              <a:gd name="T31" fmla="*/ 149 h 987"/>
              <a:gd name="T32" fmla="*/ 0 w 3036"/>
              <a:gd name="T33" fmla="*/ 986 h 987"/>
              <a:gd name="T34" fmla="*/ 1117 w 3036"/>
              <a:gd name="T35" fmla="*/ 986 h 987"/>
              <a:gd name="T36" fmla="*/ 1117 w 3036"/>
              <a:gd name="T37" fmla="*/ 875 h 987"/>
              <a:gd name="T38" fmla="*/ 1881 w 3036"/>
              <a:gd name="T39" fmla="*/ 875 h 987"/>
              <a:gd name="T40" fmla="*/ 1881 w 3036"/>
              <a:gd name="T41" fmla="*/ 986 h 987"/>
              <a:gd name="T42" fmla="*/ 3035 w 3036"/>
              <a:gd name="T43" fmla="*/ 986 h 987"/>
              <a:gd name="T44" fmla="*/ 3035 w 3036"/>
              <a:gd name="T45" fmla="*/ 149 h 987"/>
              <a:gd name="T46" fmla="*/ 2886 w 3036"/>
              <a:gd name="T47" fmla="*/ 0 h 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36" h="987">
                <a:moveTo>
                  <a:pt x="2886" y="0"/>
                </a:moveTo>
                <a:lnTo>
                  <a:pt x="2886" y="0"/>
                </a:lnTo>
                <a:cubicBezTo>
                  <a:pt x="2253" y="0"/>
                  <a:pt x="2253" y="0"/>
                  <a:pt x="2253" y="0"/>
                </a:cubicBezTo>
                <a:cubicBezTo>
                  <a:pt x="2235" y="0"/>
                  <a:pt x="2235" y="0"/>
                  <a:pt x="2235" y="0"/>
                </a:cubicBezTo>
                <a:cubicBezTo>
                  <a:pt x="801" y="0"/>
                  <a:pt x="801" y="0"/>
                  <a:pt x="801" y="0"/>
                </a:cubicBezTo>
                <a:cubicBezTo>
                  <a:pt x="763" y="0"/>
                  <a:pt x="763" y="0"/>
                  <a:pt x="763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465" y="0"/>
                  <a:pt x="465" y="0"/>
                  <a:pt x="465" y="0"/>
                </a:cubicBezTo>
                <a:cubicBezTo>
                  <a:pt x="372" y="0"/>
                  <a:pt x="372" y="0"/>
                  <a:pt x="372" y="0"/>
                </a:cubicBezTo>
                <a:cubicBezTo>
                  <a:pt x="260" y="0"/>
                  <a:pt x="260" y="0"/>
                  <a:pt x="260" y="0"/>
                </a:cubicBezTo>
                <a:cubicBezTo>
                  <a:pt x="167" y="0"/>
                  <a:pt x="167" y="0"/>
                  <a:pt x="167" y="0"/>
                </a:cubicBezTo>
                <a:lnTo>
                  <a:pt x="167" y="0"/>
                </a:lnTo>
                <a:cubicBezTo>
                  <a:pt x="111" y="0"/>
                  <a:pt x="56" y="18"/>
                  <a:pt x="37" y="74"/>
                </a:cubicBezTo>
                <a:cubicBezTo>
                  <a:pt x="18" y="93"/>
                  <a:pt x="18" y="111"/>
                  <a:pt x="0" y="130"/>
                </a:cubicBezTo>
                <a:cubicBezTo>
                  <a:pt x="0" y="149"/>
                  <a:pt x="0" y="149"/>
                  <a:pt x="0" y="149"/>
                </a:cubicBezTo>
                <a:lnTo>
                  <a:pt x="0" y="149"/>
                </a:lnTo>
                <a:cubicBezTo>
                  <a:pt x="0" y="986"/>
                  <a:pt x="0" y="986"/>
                  <a:pt x="0" y="986"/>
                </a:cubicBezTo>
                <a:cubicBezTo>
                  <a:pt x="1117" y="986"/>
                  <a:pt x="1117" y="986"/>
                  <a:pt x="1117" y="986"/>
                </a:cubicBezTo>
                <a:cubicBezTo>
                  <a:pt x="1117" y="875"/>
                  <a:pt x="1117" y="875"/>
                  <a:pt x="1117" y="875"/>
                </a:cubicBezTo>
                <a:cubicBezTo>
                  <a:pt x="1881" y="875"/>
                  <a:pt x="1881" y="875"/>
                  <a:pt x="1881" y="875"/>
                </a:cubicBezTo>
                <a:cubicBezTo>
                  <a:pt x="1881" y="986"/>
                  <a:pt x="1881" y="986"/>
                  <a:pt x="1881" y="986"/>
                </a:cubicBezTo>
                <a:cubicBezTo>
                  <a:pt x="3035" y="986"/>
                  <a:pt x="3035" y="986"/>
                  <a:pt x="3035" y="986"/>
                </a:cubicBezTo>
                <a:cubicBezTo>
                  <a:pt x="3035" y="149"/>
                  <a:pt x="3035" y="149"/>
                  <a:pt x="3035" y="149"/>
                </a:cubicBezTo>
                <a:cubicBezTo>
                  <a:pt x="3035" y="74"/>
                  <a:pt x="2979" y="0"/>
                  <a:pt x="2886" y="0"/>
                </a:cubicBezTo>
              </a:path>
            </a:pathLst>
          </a:custGeom>
          <a:solidFill>
            <a:srgbClr val="505F6D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8" name="Freeform 183"/>
          <p:cNvSpPr>
            <a:spLocks noChangeArrowheads="1"/>
          </p:cNvSpPr>
          <p:nvPr/>
        </p:nvSpPr>
        <p:spPr bwMode="auto">
          <a:xfrm>
            <a:off x="10275414" y="3864848"/>
            <a:ext cx="429527" cy="187430"/>
          </a:xfrm>
          <a:custGeom>
            <a:avLst/>
            <a:gdLst>
              <a:gd name="T0" fmla="*/ 689 w 690"/>
              <a:gd name="T1" fmla="*/ 0 h 299"/>
              <a:gd name="T2" fmla="*/ 689 w 690"/>
              <a:gd name="T3" fmla="*/ 0 h 299"/>
              <a:gd name="T4" fmla="*/ 0 w 690"/>
              <a:gd name="T5" fmla="*/ 0 h 299"/>
              <a:gd name="T6" fmla="*/ 354 w 690"/>
              <a:gd name="T7" fmla="*/ 298 h 299"/>
              <a:gd name="T8" fmla="*/ 689 w 690"/>
              <a:gd name="T9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0" h="299">
                <a:moveTo>
                  <a:pt x="689" y="0"/>
                </a:moveTo>
                <a:lnTo>
                  <a:pt x="689" y="0"/>
                </a:lnTo>
                <a:cubicBezTo>
                  <a:pt x="0" y="0"/>
                  <a:pt x="0" y="0"/>
                  <a:pt x="0" y="0"/>
                </a:cubicBezTo>
                <a:cubicBezTo>
                  <a:pt x="19" y="167"/>
                  <a:pt x="168" y="298"/>
                  <a:pt x="354" y="298"/>
                </a:cubicBezTo>
                <a:cubicBezTo>
                  <a:pt x="522" y="298"/>
                  <a:pt x="671" y="167"/>
                  <a:pt x="689" y="0"/>
                </a:cubicBezTo>
              </a:path>
            </a:pathLst>
          </a:custGeom>
          <a:solidFill>
            <a:srgbClr val="E6A658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49" name="Freeform 184"/>
          <p:cNvSpPr>
            <a:spLocks noChangeArrowheads="1"/>
          </p:cNvSpPr>
          <p:nvPr/>
        </p:nvSpPr>
        <p:spPr bwMode="auto">
          <a:xfrm>
            <a:off x="9648046" y="4468788"/>
            <a:ext cx="10413" cy="2604"/>
          </a:xfrm>
          <a:custGeom>
            <a:avLst/>
            <a:gdLst>
              <a:gd name="T0" fmla="*/ 18 w 19"/>
              <a:gd name="T1" fmla="*/ 0 h 1"/>
              <a:gd name="T2" fmla="*/ 18 w 19"/>
              <a:gd name="T3" fmla="*/ 0 h 1"/>
              <a:gd name="T4" fmla="*/ 18 w 19"/>
              <a:gd name="T5" fmla="*/ 0 h 1"/>
              <a:gd name="T6" fmla="*/ 18 w 19"/>
              <a:gd name="T7" fmla="*/ 0 h 1"/>
              <a:gd name="T8" fmla="*/ 18 w 19"/>
              <a:gd name="T9" fmla="*/ 0 h 1"/>
              <a:gd name="T10" fmla="*/ 18 w 19"/>
              <a:gd name="T11" fmla="*/ 0 h 1"/>
              <a:gd name="T12" fmla="*/ 0 w 19"/>
              <a:gd name="T13" fmla="*/ 0 h 1"/>
              <a:gd name="T14" fmla="*/ 0 w 19"/>
              <a:gd name="T15" fmla="*/ 0 h 1"/>
              <a:gd name="T16" fmla="*/ 0 w 19"/>
              <a:gd name="T17" fmla="*/ 0 h 1"/>
              <a:gd name="T18" fmla="*/ 0 w 19"/>
              <a:gd name="T19" fmla="*/ 0 h 1"/>
              <a:gd name="T20" fmla="*/ 0 w 19"/>
              <a:gd name="T21" fmla="*/ 0 h 1"/>
              <a:gd name="T22" fmla="*/ 0 w 19"/>
              <a:gd name="T23" fmla="*/ 0 h 1"/>
              <a:gd name="T24" fmla="*/ 0 w 19"/>
              <a:gd name="T25" fmla="*/ 0 h 1"/>
              <a:gd name="T26" fmla="*/ 0 w 19"/>
              <a:gd name="T27" fmla="*/ 0 h 1"/>
              <a:gd name="T28" fmla="*/ 0 w 19"/>
              <a:gd name="T29" fmla="*/ 0 h 1"/>
              <a:gd name="T30" fmla="*/ 0 w 19"/>
              <a:gd name="T31" fmla="*/ 0 h 1"/>
              <a:gd name="T32" fmla="*/ 0 w 19"/>
              <a:gd name="T33" fmla="*/ 0 h 1"/>
              <a:gd name="T34" fmla="*/ 0 w 19"/>
              <a:gd name="T35" fmla="*/ 0 h 1"/>
              <a:gd name="T36" fmla="*/ 0 w 19"/>
              <a:gd name="T37" fmla="*/ 0 h 1"/>
              <a:gd name="T38" fmla="*/ 0 w 19"/>
              <a:gd name="T39" fmla="*/ 0 h 1"/>
              <a:gd name="T40" fmla="*/ 0 w 19"/>
              <a:gd name="T41" fmla="*/ 0 h 1"/>
              <a:gd name="T42" fmla="*/ 0 w 19"/>
              <a:gd name="T43" fmla="*/ 0 h 1"/>
              <a:gd name="T44" fmla="*/ 0 w 19"/>
              <a:gd name="T45" fmla="*/ 0 h 1"/>
              <a:gd name="T46" fmla="*/ 0 w 19"/>
              <a:gd name="T47" fmla="*/ 0 h 1"/>
              <a:gd name="T48" fmla="*/ 0 w 19"/>
              <a:gd name="T49" fmla="*/ 0 h 1"/>
              <a:gd name="T50" fmla="*/ 0 w 19"/>
              <a:gd name="T51" fmla="*/ 0 h 1"/>
              <a:gd name="T52" fmla="*/ 0 w 19"/>
              <a:gd name="T53" fmla="*/ 0 h 1"/>
              <a:gd name="T54" fmla="*/ 0 w 19"/>
              <a:gd name="T55" fmla="*/ 0 h 1"/>
              <a:gd name="T56" fmla="*/ 0 w 19"/>
              <a:gd name="T57" fmla="*/ 0 h 1"/>
              <a:gd name="T58" fmla="*/ 0 w 19"/>
              <a:gd name="T59" fmla="*/ 0 h 1"/>
              <a:gd name="T60" fmla="*/ 0 w 19"/>
              <a:gd name="T61" fmla="*/ 0 h 1"/>
              <a:gd name="T62" fmla="*/ 0 w 19"/>
              <a:gd name="T63" fmla="*/ 0 h 1"/>
              <a:gd name="T64" fmla="*/ 0 w 19"/>
              <a:gd name="T65" fmla="*/ 0 h 1"/>
              <a:gd name="T66" fmla="*/ 0 w 19"/>
              <a:gd name="T6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9" h="1">
                <a:moveTo>
                  <a:pt x="18" y="0"/>
                </a:move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8" y="0"/>
                </a:lnTo>
              </a:path>
            </a:pathLst>
          </a:custGeom>
          <a:solidFill>
            <a:srgbClr val="E6E9EB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50" name="Freeform 185"/>
          <p:cNvSpPr>
            <a:spLocks noChangeArrowheads="1"/>
          </p:cNvSpPr>
          <p:nvPr/>
        </p:nvSpPr>
        <p:spPr bwMode="auto">
          <a:xfrm>
            <a:off x="10254589" y="3713863"/>
            <a:ext cx="473781" cy="150985"/>
          </a:xfrm>
          <a:custGeom>
            <a:avLst/>
            <a:gdLst>
              <a:gd name="T0" fmla="*/ 764 w 765"/>
              <a:gd name="T1" fmla="*/ 0 h 243"/>
              <a:gd name="T2" fmla="*/ 0 w 765"/>
              <a:gd name="T3" fmla="*/ 0 h 243"/>
              <a:gd name="T4" fmla="*/ 0 w 765"/>
              <a:gd name="T5" fmla="*/ 111 h 243"/>
              <a:gd name="T6" fmla="*/ 0 w 765"/>
              <a:gd name="T7" fmla="*/ 186 h 243"/>
              <a:gd name="T8" fmla="*/ 0 w 765"/>
              <a:gd name="T9" fmla="*/ 242 h 243"/>
              <a:gd name="T10" fmla="*/ 37 w 765"/>
              <a:gd name="T11" fmla="*/ 242 h 243"/>
              <a:gd name="T12" fmla="*/ 726 w 765"/>
              <a:gd name="T13" fmla="*/ 242 h 243"/>
              <a:gd name="T14" fmla="*/ 764 w 765"/>
              <a:gd name="T15" fmla="*/ 242 h 243"/>
              <a:gd name="T16" fmla="*/ 764 w 765"/>
              <a:gd name="T17" fmla="*/ 186 h 243"/>
              <a:gd name="T18" fmla="*/ 764 w 765"/>
              <a:gd name="T19" fmla="*/ 111 h 243"/>
              <a:gd name="T20" fmla="*/ 764 w 765"/>
              <a:gd name="T21" fmla="*/ 0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65" h="243">
                <a:moveTo>
                  <a:pt x="764" y="0"/>
                </a:moveTo>
                <a:lnTo>
                  <a:pt x="0" y="0"/>
                </a:lnTo>
                <a:lnTo>
                  <a:pt x="0" y="111"/>
                </a:lnTo>
                <a:lnTo>
                  <a:pt x="0" y="186"/>
                </a:lnTo>
                <a:lnTo>
                  <a:pt x="0" y="242"/>
                </a:lnTo>
                <a:lnTo>
                  <a:pt x="37" y="242"/>
                </a:lnTo>
                <a:lnTo>
                  <a:pt x="726" y="242"/>
                </a:lnTo>
                <a:lnTo>
                  <a:pt x="764" y="242"/>
                </a:lnTo>
                <a:lnTo>
                  <a:pt x="764" y="186"/>
                </a:lnTo>
                <a:lnTo>
                  <a:pt x="764" y="111"/>
                </a:lnTo>
                <a:lnTo>
                  <a:pt x="764" y="0"/>
                </a:lnTo>
              </a:path>
            </a:pathLst>
          </a:custGeom>
          <a:solidFill>
            <a:srgbClr val="E8BF7E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51" name="Freeform 186"/>
          <p:cNvSpPr>
            <a:spLocks noChangeArrowheads="1"/>
          </p:cNvSpPr>
          <p:nvPr/>
        </p:nvSpPr>
        <p:spPr bwMode="auto">
          <a:xfrm>
            <a:off x="10254589" y="3713863"/>
            <a:ext cx="473781" cy="150985"/>
          </a:xfrm>
          <a:custGeom>
            <a:avLst/>
            <a:gdLst>
              <a:gd name="T0" fmla="*/ 764 w 765"/>
              <a:gd name="T1" fmla="*/ 0 h 243"/>
              <a:gd name="T2" fmla="*/ 0 w 765"/>
              <a:gd name="T3" fmla="*/ 0 h 243"/>
              <a:gd name="T4" fmla="*/ 0 w 765"/>
              <a:gd name="T5" fmla="*/ 111 h 243"/>
              <a:gd name="T6" fmla="*/ 0 w 765"/>
              <a:gd name="T7" fmla="*/ 186 h 243"/>
              <a:gd name="T8" fmla="*/ 0 w 765"/>
              <a:gd name="T9" fmla="*/ 242 h 243"/>
              <a:gd name="T10" fmla="*/ 37 w 765"/>
              <a:gd name="T11" fmla="*/ 242 h 243"/>
              <a:gd name="T12" fmla="*/ 726 w 765"/>
              <a:gd name="T13" fmla="*/ 242 h 243"/>
              <a:gd name="T14" fmla="*/ 764 w 765"/>
              <a:gd name="T15" fmla="*/ 242 h 243"/>
              <a:gd name="T16" fmla="*/ 764 w 765"/>
              <a:gd name="T17" fmla="*/ 186 h 243"/>
              <a:gd name="T18" fmla="*/ 764 w 765"/>
              <a:gd name="T19" fmla="*/ 111 h 243"/>
              <a:gd name="T20" fmla="*/ 764 w 765"/>
              <a:gd name="T21" fmla="*/ 0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65" h="243">
                <a:moveTo>
                  <a:pt x="764" y="0"/>
                </a:moveTo>
                <a:lnTo>
                  <a:pt x="0" y="0"/>
                </a:lnTo>
                <a:lnTo>
                  <a:pt x="0" y="111"/>
                </a:lnTo>
                <a:lnTo>
                  <a:pt x="0" y="186"/>
                </a:lnTo>
                <a:lnTo>
                  <a:pt x="0" y="242"/>
                </a:lnTo>
                <a:lnTo>
                  <a:pt x="37" y="242"/>
                </a:lnTo>
                <a:lnTo>
                  <a:pt x="726" y="242"/>
                </a:lnTo>
                <a:lnTo>
                  <a:pt x="764" y="242"/>
                </a:lnTo>
                <a:lnTo>
                  <a:pt x="764" y="186"/>
                </a:lnTo>
                <a:lnTo>
                  <a:pt x="764" y="111"/>
                </a:lnTo>
                <a:lnTo>
                  <a:pt x="764" y="0"/>
                </a:lnTo>
              </a:path>
            </a:pathLst>
          </a:custGeom>
          <a:solidFill>
            <a:srgbClr val="E8BF7E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52" name="Freeform 187"/>
          <p:cNvSpPr>
            <a:spLocks noChangeArrowheads="1"/>
          </p:cNvSpPr>
          <p:nvPr/>
        </p:nvSpPr>
        <p:spPr bwMode="auto">
          <a:xfrm>
            <a:off x="9554331" y="4283963"/>
            <a:ext cx="197842" cy="187430"/>
          </a:xfrm>
          <a:custGeom>
            <a:avLst/>
            <a:gdLst>
              <a:gd name="T0" fmla="*/ 0 w 317"/>
              <a:gd name="T1" fmla="*/ 0 h 298"/>
              <a:gd name="T2" fmla="*/ 0 w 317"/>
              <a:gd name="T3" fmla="*/ 0 h 298"/>
              <a:gd name="T4" fmla="*/ 0 w 317"/>
              <a:gd name="T5" fmla="*/ 149 h 298"/>
              <a:gd name="T6" fmla="*/ 0 w 317"/>
              <a:gd name="T7" fmla="*/ 149 h 298"/>
              <a:gd name="T8" fmla="*/ 0 w 317"/>
              <a:gd name="T9" fmla="*/ 149 h 298"/>
              <a:gd name="T10" fmla="*/ 149 w 317"/>
              <a:gd name="T11" fmla="*/ 297 h 298"/>
              <a:gd name="T12" fmla="*/ 149 w 317"/>
              <a:gd name="T13" fmla="*/ 297 h 298"/>
              <a:gd name="T14" fmla="*/ 149 w 317"/>
              <a:gd name="T15" fmla="*/ 297 h 298"/>
              <a:gd name="T16" fmla="*/ 149 w 317"/>
              <a:gd name="T17" fmla="*/ 297 h 298"/>
              <a:gd name="T18" fmla="*/ 149 w 317"/>
              <a:gd name="T19" fmla="*/ 297 h 298"/>
              <a:gd name="T20" fmla="*/ 149 w 317"/>
              <a:gd name="T21" fmla="*/ 297 h 298"/>
              <a:gd name="T22" fmla="*/ 149 w 317"/>
              <a:gd name="T23" fmla="*/ 297 h 298"/>
              <a:gd name="T24" fmla="*/ 149 w 317"/>
              <a:gd name="T25" fmla="*/ 297 h 298"/>
              <a:gd name="T26" fmla="*/ 149 w 317"/>
              <a:gd name="T27" fmla="*/ 297 h 298"/>
              <a:gd name="T28" fmla="*/ 149 w 317"/>
              <a:gd name="T29" fmla="*/ 297 h 298"/>
              <a:gd name="T30" fmla="*/ 149 w 317"/>
              <a:gd name="T31" fmla="*/ 297 h 298"/>
              <a:gd name="T32" fmla="*/ 149 w 317"/>
              <a:gd name="T33" fmla="*/ 297 h 298"/>
              <a:gd name="T34" fmla="*/ 149 w 317"/>
              <a:gd name="T35" fmla="*/ 297 h 298"/>
              <a:gd name="T36" fmla="*/ 149 w 317"/>
              <a:gd name="T37" fmla="*/ 297 h 298"/>
              <a:gd name="T38" fmla="*/ 149 w 317"/>
              <a:gd name="T39" fmla="*/ 297 h 298"/>
              <a:gd name="T40" fmla="*/ 149 w 317"/>
              <a:gd name="T41" fmla="*/ 297 h 298"/>
              <a:gd name="T42" fmla="*/ 149 w 317"/>
              <a:gd name="T43" fmla="*/ 297 h 298"/>
              <a:gd name="T44" fmla="*/ 149 w 317"/>
              <a:gd name="T45" fmla="*/ 297 h 298"/>
              <a:gd name="T46" fmla="*/ 149 w 317"/>
              <a:gd name="T47" fmla="*/ 297 h 298"/>
              <a:gd name="T48" fmla="*/ 149 w 317"/>
              <a:gd name="T49" fmla="*/ 297 h 298"/>
              <a:gd name="T50" fmla="*/ 149 w 317"/>
              <a:gd name="T51" fmla="*/ 297 h 298"/>
              <a:gd name="T52" fmla="*/ 149 w 317"/>
              <a:gd name="T53" fmla="*/ 297 h 298"/>
              <a:gd name="T54" fmla="*/ 149 w 317"/>
              <a:gd name="T55" fmla="*/ 297 h 298"/>
              <a:gd name="T56" fmla="*/ 149 w 317"/>
              <a:gd name="T57" fmla="*/ 297 h 298"/>
              <a:gd name="T58" fmla="*/ 149 w 317"/>
              <a:gd name="T59" fmla="*/ 297 h 298"/>
              <a:gd name="T60" fmla="*/ 149 w 317"/>
              <a:gd name="T61" fmla="*/ 297 h 298"/>
              <a:gd name="T62" fmla="*/ 149 w 317"/>
              <a:gd name="T63" fmla="*/ 297 h 298"/>
              <a:gd name="T64" fmla="*/ 149 w 317"/>
              <a:gd name="T65" fmla="*/ 297 h 298"/>
              <a:gd name="T66" fmla="*/ 167 w 317"/>
              <a:gd name="T67" fmla="*/ 297 h 298"/>
              <a:gd name="T68" fmla="*/ 167 w 317"/>
              <a:gd name="T69" fmla="*/ 297 h 298"/>
              <a:gd name="T70" fmla="*/ 167 w 317"/>
              <a:gd name="T71" fmla="*/ 297 h 298"/>
              <a:gd name="T72" fmla="*/ 167 w 317"/>
              <a:gd name="T73" fmla="*/ 297 h 298"/>
              <a:gd name="T74" fmla="*/ 167 w 317"/>
              <a:gd name="T75" fmla="*/ 297 h 298"/>
              <a:gd name="T76" fmla="*/ 167 w 317"/>
              <a:gd name="T77" fmla="*/ 297 h 298"/>
              <a:gd name="T78" fmla="*/ 167 w 317"/>
              <a:gd name="T79" fmla="*/ 297 h 298"/>
              <a:gd name="T80" fmla="*/ 316 w 317"/>
              <a:gd name="T81" fmla="*/ 297 h 298"/>
              <a:gd name="T82" fmla="*/ 316 w 317"/>
              <a:gd name="T83" fmla="*/ 297 h 298"/>
              <a:gd name="T84" fmla="*/ 0 w 317"/>
              <a:gd name="T85" fmla="*/ 0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17" h="298">
                <a:moveTo>
                  <a:pt x="0" y="0"/>
                </a:moveTo>
                <a:lnTo>
                  <a:pt x="0" y="0"/>
                </a:lnTo>
                <a:cubicBezTo>
                  <a:pt x="0" y="149"/>
                  <a:pt x="0" y="149"/>
                  <a:pt x="0" y="149"/>
                </a:cubicBezTo>
                <a:lnTo>
                  <a:pt x="0" y="149"/>
                </a:lnTo>
                <a:lnTo>
                  <a:pt x="0" y="149"/>
                </a:lnTo>
                <a:cubicBezTo>
                  <a:pt x="0" y="224"/>
                  <a:pt x="74" y="297"/>
                  <a:pt x="149" y="297"/>
                </a:cubicBez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lnTo>
                  <a:pt x="149" y="297"/>
                </a:lnTo>
                <a:cubicBezTo>
                  <a:pt x="167" y="297"/>
                  <a:pt x="167" y="297"/>
                  <a:pt x="167" y="297"/>
                </a:cubicBezTo>
                <a:lnTo>
                  <a:pt x="167" y="297"/>
                </a:lnTo>
                <a:lnTo>
                  <a:pt x="167" y="297"/>
                </a:lnTo>
                <a:lnTo>
                  <a:pt x="167" y="297"/>
                </a:lnTo>
                <a:lnTo>
                  <a:pt x="167" y="297"/>
                </a:lnTo>
                <a:lnTo>
                  <a:pt x="167" y="297"/>
                </a:lnTo>
                <a:lnTo>
                  <a:pt x="167" y="297"/>
                </a:lnTo>
                <a:cubicBezTo>
                  <a:pt x="316" y="297"/>
                  <a:pt x="316" y="297"/>
                  <a:pt x="316" y="297"/>
                </a:cubicBezTo>
                <a:lnTo>
                  <a:pt x="316" y="297"/>
                </a:lnTo>
                <a:cubicBezTo>
                  <a:pt x="223" y="205"/>
                  <a:pt x="111" y="93"/>
                  <a:pt x="0" y="0"/>
                </a:cubicBezTo>
              </a:path>
            </a:pathLst>
          </a:custGeom>
          <a:solidFill>
            <a:srgbClr val="E6A658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53" name="Freeform 188"/>
          <p:cNvSpPr>
            <a:spLocks noChangeArrowheads="1"/>
          </p:cNvSpPr>
          <p:nvPr/>
        </p:nvSpPr>
        <p:spPr bwMode="auto">
          <a:xfrm>
            <a:off x="11241199" y="4260533"/>
            <a:ext cx="208255" cy="210859"/>
          </a:xfrm>
          <a:custGeom>
            <a:avLst/>
            <a:gdLst>
              <a:gd name="T0" fmla="*/ 335 w 336"/>
              <a:gd name="T1" fmla="*/ 0 h 335"/>
              <a:gd name="T2" fmla="*/ 335 w 336"/>
              <a:gd name="T3" fmla="*/ 0 h 335"/>
              <a:gd name="T4" fmla="*/ 335 w 336"/>
              <a:gd name="T5" fmla="*/ 0 h 335"/>
              <a:gd name="T6" fmla="*/ 0 w 336"/>
              <a:gd name="T7" fmla="*/ 334 h 335"/>
              <a:gd name="T8" fmla="*/ 186 w 336"/>
              <a:gd name="T9" fmla="*/ 334 h 335"/>
              <a:gd name="T10" fmla="*/ 335 w 336"/>
              <a:gd name="T11" fmla="*/ 186 h 335"/>
              <a:gd name="T12" fmla="*/ 335 w 336"/>
              <a:gd name="T13" fmla="*/ 0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6" h="335">
                <a:moveTo>
                  <a:pt x="335" y="0"/>
                </a:moveTo>
                <a:lnTo>
                  <a:pt x="335" y="0"/>
                </a:lnTo>
                <a:lnTo>
                  <a:pt x="335" y="0"/>
                </a:lnTo>
                <a:cubicBezTo>
                  <a:pt x="0" y="334"/>
                  <a:pt x="0" y="334"/>
                  <a:pt x="0" y="334"/>
                </a:cubicBezTo>
                <a:cubicBezTo>
                  <a:pt x="186" y="334"/>
                  <a:pt x="186" y="334"/>
                  <a:pt x="186" y="334"/>
                </a:cubicBezTo>
                <a:cubicBezTo>
                  <a:pt x="279" y="334"/>
                  <a:pt x="335" y="279"/>
                  <a:pt x="335" y="186"/>
                </a:cubicBezTo>
                <a:cubicBezTo>
                  <a:pt x="335" y="0"/>
                  <a:pt x="335" y="0"/>
                  <a:pt x="335" y="0"/>
                </a:cubicBezTo>
              </a:path>
            </a:pathLst>
          </a:custGeom>
          <a:solidFill>
            <a:srgbClr val="E6A658"/>
          </a:solidFill>
          <a:ln>
            <a:noFill/>
          </a:ln>
          <a:effectLst/>
        </p:spPr>
        <p:txBody>
          <a:bodyPr wrap="none" anchor="ctr"/>
          <a:lstStyle/>
          <a:p>
            <a:pPr defTabSz="407670">
              <a:defRPr/>
            </a:pPr>
            <a:endParaRPr lang="en-US" sz="1615">
              <a:solidFill>
                <a:srgbClr val="E2E3E9"/>
              </a:solidFill>
              <a:cs typeface="+mn-ea"/>
              <a:sym typeface="+mn-lt"/>
            </a:endParaRPr>
          </a:p>
        </p:txBody>
      </p:sp>
      <p:sp>
        <p:nvSpPr>
          <p:cNvPr id="254" name="TextBox 13"/>
          <p:cNvSpPr txBox="1">
            <a:spLocks noChangeArrowheads="1"/>
          </p:cNvSpPr>
          <p:nvPr/>
        </p:nvSpPr>
        <p:spPr bwMode="auto">
          <a:xfrm>
            <a:off x="695673" y="5666256"/>
            <a:ext cx="24001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20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单击编辑标题</a:t>
            </a:r>
            <a:endParaRPr lang="en-US" sz="2000" b="1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5" name="TextBox 13"/>
          <p:cNvSpPr txBox="1">
            <a:spLocks noChangeArrowheads="1"/>
          </p:cNvSpPr>
          <p:nvPr/>
        </p:nvSpPr>
        <p:spPr bwMode="auto">
          <a:xfrm>
            <a:off x="471799" y="6054132"/>
            <a:ext cx="28713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14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6" name="TextBox 13"/>
          <p:cNvSpPr txBox="1">
            <a:spLocks noChangeArrowheads="1"/>
          </p:cNvSpPr>
          <p:nvPr/>
        </p:nvSpPr>
        <p:spPr bwMode="auto">
          <a:xfrm>
            <a:off x="4910240" y="5666256"/>
            <a:ext cx="24001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2000" b="1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单击编辑标题</a:t>
            </a:r>
            <a:endParaRPr lang="en-US" sz="2000" b="1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7" name="TextBox 13"/>
          <p:cNvSpPr txBox="1">
            <a:spLocks noChangeArrowheads="1"/>
          </p:cNvSpPr>
          <p:nvPr/>
        </p:nvSpPr>
        <p:spPr bwMode="auto">
          <a:xfrm>
            <a:off x="4686365" y="6054132"/>
            <a:ext cx="287131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14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8" name="TextBox 13"/>
          <p:cNvSpPr txBox="1">
            <a:spLocks noChangeArrowheads="1"/>
          </p:cNvSpPr>
          <p:nvPr/>
        </p:nvSpPr>
        <p:spPr bwMode="auto">
          <a:xfrm>
            <a:off x="9036296" y="5666256"/>
            <a:ext cx="24001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20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单击编辑标题</a:t>
            </a:r>
            <a:endParaRPr lang="en-US" sz="2000" b="1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9" name="TextBox 13"/>
          <p:cNvSpPr txBox="1">
            <a:spLocks noChangeArrowheads="1"/>
          </p:cNvSpPr>
          <p:nvPr/>
        </p:nvSpPr>
        <p:spPr bwMode="auto">
          <a:xfrm>
            <a:off x="8812421" y="6054132"/>
            <a:ext cx="28713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14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2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263" name="组合 262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264" name="图片 26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265" name="图片 26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28"/>
          <a:stretch>
            <a:fillRect/>
          </a:stretch>
        </p:blipFill>
        <p:spPr>
          <a:xfrm>
            <a:off x="578046" y="1412886"/>
            <a:ext cx="3810807" cy="3309826"/>
          </a:xfrm>
          <a:custGeom>
            <a:avLst/>
            <a:gdLst>
              <a:gd name="connsiteX0" fmla="*/ 0 w 3810807"/>
              <a:gd name="connsiteY0" fmla="*/ 0 h 3309826"/>
              <a:gd name="connsiteX1" fmla="*/ 3810807 w 3810807"/>
              <a:gd name="connsiteY1" fmla="*/ 0 h 3309826"/>
              <a:gd name="connsiteX2" fmla="*/ 3810807 w 3810807"/>
              <a:gd name="connsiteY2" fmla="*/ 2095695 h 3309826"/>
              <a:gd name="connsiteX3" fmla="*/ 3800757 w 3810807"/>
              <a:gd name="connsiteY3" fmla="*/ 2095695 h 3309826"/>
              <a:gd name="connsiteX4" fmla="*/ 3800757 w 3810807"/>
              <a:gd name="connsiteY4" fmla="*/ 3309826 h 3309826"/>
              <a:gd name="connsiteX5" fmla="*/ 0 w 3810807"/>
              <a:gd name="connsiteY5" fmla="*/ 3309826 h 330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807" h="3309826">
                <a:moveTo>
                  <a:pt x="0" y="0"/>
                </a:moveTo>
                <a:lnTo>
                  <a:pt x="3810807" y="0"/>
                </a:lnTo>
                <a:lnTo>
                  <a:pt x="3810807" y="2095695"/>
                </a:lnTo>
                <a:lnTo>
                  <a:pt x="3800757" y="2095695"/>
                </a:lnTo>
                <a:lnTo>
                  <a:pt x="3800757" y="3309826"/>
                </a:lnTo>
                <a:lnTo>
                  <a:pt x="0" y="3309826"/>
                </a:lnTo>
                <a:close/>
              </a:path>
            </a:pathLst>
          </a:cu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9027" y="4136643"/>
            <a:ext cx="1433412" cy="143341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87664" y="5259037"/>
            <a:ext cx="1169550" cy="1169550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31970" y="5948616"/>
            <a:ext cx="837452" cy="837452"/>
          </a:xfrm>
          <a:custGeom>
            <a:avLst/>
            <a:gdLst>
              <a:gd name="connsiteX0" fmla="*/ 841502 w 1683004"/>
              <a:gd name="connsiteY0" fmla="*/ 510988 h 1683004"/>
              <a:gd name="connsiteX1" fmla="*/ 510988 w 1683004"/>
              <a:gd name="connsiteY1" fmla="*/ 841502 h 1683004"/>
              <a:gd name="connsiteX2" fmla="*/ 841502 w 1683004"/>
              <a:gd name="connsiteY2" fmla="*/ 1172016 h 1683004"/>
              <a:gd name="connsiteX3" fmla="*/ 1172016 w 1683004"/>
              <a:gd name="connsiteY3" fmla="*/ 841502 h 1683004"/>
              <a:gd name="connsiteX4" fmla="*/ 841502 w 1683004"/>
              <a:gd name="connsiteY4" fmla="*/ 510988 h 1683004"/>
              <a:gd name="connsiteX5" fmla="*/ 0 w 1683004"/>
              <a:gd name="connsiteY5" fmla="*/ 0 h 1683004"/>
              <a:gd name="connsiteX6" fmla="*/ 1683004 w 1683004"/>
              <a:gd name="connsiteY6" fmla="*/ 0 h 1683004"/>
              <a:gd name="connsiteX7" fmla="*/ 1683004 w 1683004"/>
              <a:gd name="connsiteY7" fmla="*/ 1683004 h 1683004"/>
              <a:gd name="connsiteX8" fmla="*/ 0 w 1683004"/>
              <a:gd name="connsiteY8" fmla="*/ 1683004 h 168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004" h="1683004">
                <a:moveTo>
                  <a:pt x="841502" y="510988"/>
                </a:moveTo>
                <a:cubicBezTo>
                  <a:pt x="658964" y="510988"/>
                  <a:pt x="510988" y="658964"/>
                  <a:pt x="510988" y="841502"/>
                </a:cubicBezTo>
                <a:cubicBezTo>
                  <a:pt x="510988" y="1024040"/>
                  <a:pt x="658964" y="1172016"/>
                  <a:pt x="841502" y="1172016"/>
                </a:cubicBezTo>
                <a:cubicBezTo>
                  <a:pt x="1024040" y="1172016"/>
                  <a:pt x="1172016" y="1024040"/>
                  <a:pt x="1172016" y="841502"/>
                </a:cubicBezTo>
                <a:cubicBezTo>
                  <a:pt x="1172016" y="658964"/>
                  <a:pt x="1024040" y="510988"/>
                  <a:pt x="841502" y="510988"/>
                </a:cubicBezTo>
                <a:close/>
                <a:moveTo>
                  <a:pt x="0" y="0"/>
                </a:moveTo>
                <a:lnTo>
                  <a:pt x="1683004" y="0"/>
                </a:lnTo>
                <a:lnTo>
                  <a:pt x="1683004" y="1683004"/>
                </a:lnTo>
                <a:lnTo>
                  <a:pt x="0" y="1683004"/>
                </a:lnTo>
                <a:close/>
              </a:path>
            </a:pathLst>
          </a:custGeom>
        </p:spPr>
      </p:pic>
      <p:sp>
        <p:nvSpPr>
          <p:cNvPr id="6" name="TextBox 74"/>
          <p:cNvSpPr txBox="1"/>
          <p:nvPr/>
        </p:nvSpPr>
        <p:spPr>
          <a:xfrm>
            <a:off x="4388853" y="2608837"/>
            <a:ext cx="62797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66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研究成果与运用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67269" y="2393394"/>
            <a:ext cx="1284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200">
                <a:solidFill>
                  <a:srgbClr val="93B0C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02</a:t>
            </a:r>
            <a:endParaRPr lang="zh-CN" altLang="en-US" dirty="0">
              <a:sym typeface="+mn-lt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4388853" y="3891715"/>
            <a:ext cx="53497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单击此处可编辑内容，根据您的需要自由拉伸文本框大小。您可以在此处添加关于本章节的简要介绍，模板所有素材均可自由编辑</a:t>
            </a:r>
            <a:endParaRPr lang="en-US" altLang="zh-CN" dirty="0">
              <a:solidFill>
                <a:srgbClr val="93B0C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88853" y="1777840"/>
            <a:ext cx="3477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93B0C1"/>
                </a:solidFill>
                <a:cs typeface="+mn-ea"/>
                <a:sym typeface="+mn-lt"/>
              </a:rPr>
              <a:t>PART TWO</a:t>
            </a:r>
            <a:endParaRPr lang="zh-CN" altLang="en-US" sz="4800" dirty="0">
              <a:solidFill>
                <a:srgbClr val="93B0C1"/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0354899" y="4552515"/>
            <a:ext cx="601668" cy="60166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1129234" y="5595871"/>
            <a:ext cx="495882" cy="495882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0365669" y="6185333"/>
            <a:ext cx="348108" cy="348108"/>
          </a:xfrm>
          <a:prstGeom prst="ellipse">
            <a:avLst/>
          </a:prstGeom>
          <a:noFill/>
          <a:ln w="25400">
            <a:solidFill>
              <a:srgbClr val="B6C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5084"/>
          <p:cNvSpPr/>
          <p:nvPr/>
        </p:nvSpPr>
        <p:spPr bwMode="auto">
          <a:xfrm>
            <a:off x="8506356" y="2759491"/>
            <a:ext cx="1573138" cy="152919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5534" y="19583"/>
                </a:moveTo>
                <a:cubicBezTo>
                  <a:pt x="17809" y="19583"/>
                  <a:pt x="19909" y="20285"/>
                  <a:pt x="21600" y="21469"/>
                </a:cubicBezTo>
                <a:cubicBezTo>
                  <a:pt x="21162" y="10211"/>
                  <a:pt x="11843" y="1073"/>
                  <a:pt x="0" y="0"/>
                </a:cubicBezTo>
                <a:cubicBezTo>
                  <a:pt x="5747" y="5427"/>
                  <a:pt x="9297" y="12893"/>
                  <a:pt x="9297" y="21135"/>
                </a:cubicBezTo>
                <a:cubicBezTo>
                  <a:pt x="9297" y="21290"/>
                  <a:pt x="9293" y="21445"/>
                  <a:pt x="9290" y="21600"/>
                </a:cubicBezTo>
                <a:cubicBezTo>
                  <a:pt x="11011" y="20338"/>
                  <a:pt x="13177" y="19583"/>
                  <a:pt x="15534" y="19583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19050" tIns="19050" rIns="19050" bIns="1905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" name="Shape 25085"/>
          <p:cNvSpPr/>
          <p:nvPr/>
        </p:nvSpPr>
        <p:spPr bwMode="auto">
          <a:xfrm>
            <a:off x="6593981" y="2759491"/>
            <a:ext cx="1573138" cy="152919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0" y="21469"/>
                </a:moveTo>
                <a:cubicBezTo>
                  <a:pt x="1691" y="20285"/>
                  <a:pt x="3791" y="19583"/>
                  <a:pt x="6066" y="19583"/>
                </a:cubicBezTo>
                <a:cubicBezTo>
                  <a:pt x="8422" y="19583"/>
                  <a:pt x="10589" y="20338"/>
                  <a:pt x="12310" y="21600"/>
                </a:cubicBezTo>
                <a:cubicBezTo>
                  <a:pt x="12307" y="21445"/>
                  <a:pt x="12302" y="21290"/>
                  <a:pt x="12302" y="21135"/>
                </a:cubicBezTo>
                <a:cubicBezTo>
                  <a:pt x="12302" y="12893"/>
                  <a:pt x="15853" y="5427"/>
                  <a:pt x="21600" y="0"/>
                </a:cubicBezTo>
                <a:cubicBezTo>
                  <a:pt x="9757" y="1073"/>
                  <a:pt x="438" y="10211"/>
                  <a:pt x="0" y="21469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19050" tIns="19050" rIns="19050" bIns="1905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" name="Shape 25086"/>
          <p:cNvSpPr/>
          <p:nvPr/>
        </p:nvSpPr>
        <p:spPr bwMode="auto">
          <a:xfrm>
            <a:off x="7541380" y="2750703"/>
            <a:ext cx="1594232" cy="154325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8971" y="552"/>
                </a:moveTo>
                <a:cubicBezTo>
                  <a:pt x="3186" y="6043"/>
                  <a:pt x="0" y="12939"/>
                  <a:pt x="0" y="20667"/>
                </a:cubicBezTo>
                <a:cubicBezTo>
                  <a:pt x="0" y="20769"/>
                  <a:pt x="2" y="20870"/>
                  <a:pt x="4" y="20971"/>
                </a:cubicBezTo>
                <a:lnTo>
                  <a:pt x="7" y="21118"/>
                </a:lnTo>
                <a:lnTo>
                  <a:pt x="15" y="21600"/>
                </a:lnTo>
                <a:cubicBezTo>
                  <a:pt x="2750" y="20042"/>
                  <a:pt x="6575" y="19074"/>
                  <a:pt x="10809" y="19074"/>
                </a:cubicBezTo>
                <a:cubicBezTo>
                  <a:pt x="15034" y="19074"/>
                  <a:pt x="18852" y="20038"/>
                  <a:pt x="21585" y="21590"/>
                </a:cubicBezTo>
                <a:lnTo>
                  <a:pt x="21593" y="21118"/>
                </a:lnTo>
                <a:lnTo>
                  <a:pt x="21596" y="20971"/>
                </a:lnTo>
                <a:cubicBezTo>
                  <a:pt x="21598" y="20870"/>
                  <a:pt x="21600" y="20769"/>
                  <a:pt x="21600" y="20667"/>
                </a:cubicBezTo>
                <a:cubicBezTo>
                  <a:pt x="21600" y="12939"/>
                  <a:pt x="18414" y="6043"/>
                  <a:pt x="12629" y="552"/>
                </a:cubicBezTo>
                <a:lnTo>
                  <a:pt x="12151" y="101"/>
                </a:lnTo>
                <a:cubicBezTo>
                  <a:pt x="11900" y="52"/>
                  <a:pt x="11318" y="0"/>
                  <a:pt x="10736" y="0"/>
                </a:cubicBezTo>
                <a:cubicBezTo>
                  <a:pt x="10197" y="1"/>
                  <a:pt x="9688" y="56"/>
                  <a:pt x="9445" y="101"/>
                </a:cubicBezTo>
                <a:cubicBezTo>
                  <a:pt x="9445" y="101"/>
                  <a:pt x="8971" y="552"/>
                  <a:pt x="8971" y="552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19050" tIns="19050" rIns="19050" bIns="19050" anchor="ctr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Shape 25088"/>
          <p:cNvSpPr/>
          <p:nvPr/>
        </p:nvSpPr>
        <p:spPr bwMode="auto">
          <a:xfrm>
            <a:off x="7701332" y="4155101"/>
            <a:ext cx="692533" cy="19844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23" y="0"/>
                </a:moveTo>
                <a:cubicBezTo>
                  <a:pt x="18126" y="20"/>
                  <a:pt x="18131" y="4565"/>
                  <a:pt x="18134" y="9105"/>
                </a:cubicBezTo>
                <a:cubicBezTo>
                  <a:pt x="18138" y="13860"/>
                  <a:pt x="18140" y="18611"/>
                  <a:pt x="18140" y="18612"/>
                </a:cubicBezTo>
                <a:cubicBezTo>
                  <a:pt x="18140" y="19133"/>
                  <a:pt x="17470" y="19607"/>
                  <a:pt x="16387" y="19949"/>
                </a:cubicBezTo>
                <a:cubicBezTo>
                  <a:pt x="15305" y="20292"/>
                  <a:pt x="13811" y="20504"/>
                  <a:pt x="12163" y="20504"/>
                </a:cubicBezTo>
                <a:lnTo>
                  <a:pt x="9437" y="20504"/>
                </a:lnTo>
                <a:cubicBezTo>
                  <a:pt x="7789" y="20504"/>
                  <a:pt x="6295" y="20292"/>
                  <a:pt x="5213" y="19949"/>
                </a:cubicBezTo>
                <a:cubicBezTo>
                  <a:pt x="4130" y="19607"/>
                  <a:pt x="3460" y="19133"/>
                  <a:pt x="3460" y="18612"/>
                </a:cubicBezTo>
                <a:lnTo>
                  <a:pt x="3460" y="17947"/>
                </a:lnTo>
                <a:lnTo>
                  <a:pt x="0" y="17947"/>
                </a:lnTo>
                <a:lnTo>
                  <a:pt x="0" y="18612"/>
                </a:lnTo>
                <a:cubicBezTo>
                  <a:pt x="0" y="19433"/>
                  <a:pt x="1062" y="20181"/>
                  <a:pt x="2772" y="20722"/>
                </a:cubicBezTo>
                <a:cubicBezTo>
                  <a:pt x="4483" y="21264"/>
                  <a:pt x="6842" y="21600"/>
                  <a:pt x="9437" y="21600"/>
                </a:cubicBezTo>
                <a:lnTo>
                  <a:pt x="12163" y="21600"/>
                </a:lnTo>
                <a:cubicBezTo>
                  <a:pt x="14758" y="21600"/>
                  <a:pt x="17117" y="21264"/>
                  <a:pt x="18828" y="20722"/>
                </a:cubicBezTo>
                <a:cubicBezTo>
                  <a:pt x="20538" y="20181"/>
                  <a:pt x="21600" y="19433"/>
                  <a:pt x="21600" y="18612"/>
                </a:cubicBezTo>
                <a:cubicBezTo>
                  <a:pt x="21600" y="18611"/>
                  <a:pt x="21598" y="13860"/>
                  <a:pt x="21595" y="9105"/>
                </a:cubicBezTo>
                <a:cubicBezTo>
                  <a:pt x="21593" y="4565"/>
                  <a:pt x="21589" y="20"/>
                  <a:pt x="21587" y="0"/>
                </a:cubicBezTo>
                <a:lnTo>
                  <a:pt x="18123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defTabSz="913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9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" name="Shape 25089"/>
          <p:cNvSpPr>
            <a:spLocks noChangeArrowheads="1"/>
          </p:cNvSpPr>
          <p:nvPr/>
        </p:nvSpPr>
        <p:spPr bwMode="auto">
          <a:xfrm>
            <a:off x="8305978" y="2618875"/>
            <a:ext cx="49215" cy="108978"/>
          </a:xfrm>
          <a:prstGeom prst="rect">
            <a:avLst/>
          </a:prstGeom>
          <a:solidFill>
            <a:srgbClr val="E5E5E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50" tIns="19050" rIns="19050" bIns="19050" anchor="ctr"/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24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Shape 25096"/>
          <p:cNvSpPr/>
          <p:nvPr/>
        </p:nvSpPr>
        <p:spPr bwMode="auto">
          <a:xfrm>
            <a:off x="6217835" y="2388618"/>
            <a:ext cx="683743" cy="769872"/>
          </a:xfrm>
          <a:custGeom>
            <a:avLst/>
            <a:gdLst>
              <a:gd name="T0" fmla="*/ 2147483646 w 21597"/>
              <a:gd name="T1" fmla="*/ 2147483646 h 21600"/>
              <a:gd name="T2" fmla="*/ 2147483646 w 21597"/>
              <a:gd name="T3" fmla="*/ 2147483646 h 21600"/>
              <a:gd name="T4" fmla="*/ 2147483646 w 21597"/>
              <a:gd name="T5" fmla="*/ 2147483646 h 21600"/>
              <a:gd name="T6" fmla="*/ 2147483646 w 21597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97" h="21600" extrusionOk="0">
                <a:moveTo>
                  <a:pt x="3163" y="18980"/>
                </a:moveTo>
                <a:cubicBezTo>
                  <a:pt x="1208" y="17359"/>
                  <a:pt x="3" y="15121"/>
                  <a:pt x="0" y="12653"/>
                </a:cubicBezTo>
                <a:cubicBezTo>
                  <a:pt x="-3" y="10068"/>
                  <a:pt x="1252" y="7771"/>
                  <a:pt x="3465" y="6076"/>
                </a:cubicBezTo>
                <a:lnTo>
                  <a:pt x="10799" y="0"/>
                </a:lnTo>
                <a:lnTo>
                  <a:pt x="18412" y="6308"/>
                </a:lnTo>
                <a:cubicBezTo>
                  <a:pt x="20379" y="7929"/>
                  <a:pt x="21597" y="10173"/>
                  <a:pt x="21597" y="12653"/>
                </a:cubicBezTo>
                <a:cubicBezTo>
                  <a:pt x="21597" y="17594"/>
                  <a:pt x="16762" y="21599"/>
                  <a:pt x="10799" y="21600"/>
                </a:cubicBezTo>
                <a:cubicBezTo>
                  <a:pt x="7817" y="21600"/>
                  <a:pt x="5116" y="20599"/>
                  <a:pt x="3163" y="18980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8" name="Shape 25099"/>
          <p:cNvSpPr/>
          <p:nvPr/>
        </p:nvSpPr>
        <p:spPr bwMode="auto">
          <a:xfrm>
            <a:off x="6989464" y="1776939"/>
            <a:ext cx="685502" cy="769872"/>
          </a:xfrm>
          <a:custGeom>
            <a:avLst/>
            <a:gdLst>
              <a:gd name="T0" fmla="*/ 2147483646 w 21597"/>
              <a:gd name="T1" fmla="*/ 2147483646 h 21600"/>
              <a:gd name="T2" fmla="*/ 2147483646 w 21597"/>
              <a:gd name="T3" fmla="*/ 2147483646 h 21600"/>
              <a:gd name="T4" fmla="*/ 2147483646 w 21597"/>
              <a:gd name="T5" fmla="*/ 2147483646 h 21600"/>
              <a:gd name="T6" fmla="*/ 2147483646 w 21597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97" h="21600" extrusionOk="0">
                <a:moveTo>
                  <a:pt x="3163" y="18980"/>
                </a:moveTo>
                <a:cubicBezTo>
                  <a:pt x="1208" y="17359"/>
                  <a:pt x="3" y="15121"/>
                  <a:pt x="0" y="12653"/>
                </a:cubicBezTo>
                <a:cubicBezTo>
                  <a:pt x="-3" y="10068"/>
                  <a:pt x="1252" y="7771"/>
                  <a:pt x="3465" y="6076"/>
                </a:cubicBezTo>
                <a:lnTo>
                  <a:pt x="10799" y="0"/>
                </a:lnTo>
                <a:lnTo>
                  <a:pt x="18412" y="6308"/>
                </a:lnTo>
                <a:cubicBezTo>
                  <a:pt x="20379" y="7929"/>
                  <a:pt x="21597" y="10173"/>
                  <a:pt x="21597" y="12653"/>
                </a:cubicBezTo>
                <a:cubicBezTo>
                  <a:pt x="21597" y="17594"/>
                  <a:pt x="16762" y="21599"/>
                  <a:pt x="10799" y="21600"/>
                </a:cubicBezTo>
                <a:cubicBezTo>
                  <a:pt x="7817" y="21600"/>
                  <a:pt x="5116" y="20599"/>
                  <a:pt x="3163" y="18980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" name="Shape 25102"/>
          <p:cNvSpPr/>
          <p:nvPr/>
        </p:nvSpPr>
        <p:spPr bwMode="auto">
          <a:xfrm>
            <a:off x="9778930" y="2388618"/>
            <a:ext cx="683743" cy="769872"/>
          </a:xfrm>
          <a:custGeom>
            <a:avLst/>
            <a:gdLst>
              <a:gd name="T0" fmla="*/ 2147483646 w 21597"/>
              <a:gd name="T1" fmla="*/ 2147483646 h 21600"/>
              <a:gd name="T2" fmla="*/ 2147483646 w 21597"/>
              <a:gd name="T3" fmla="*/ 2147483646 h 21600"/>
              <a:gd name="T4" fmla="*/ 2147483646 w 21597"/>
              <a:gd name="T5" fmla="*/ 2147483646 h 21600"/>
              <a:gd name="T6" fmla="*/ 2147483646 w 21597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97" h="21600" extrusionOk="0">
                <a:moveTo>
                  <a:pt x="3163" y="18980"/>
                </a:moveTo>
                <a:cubicBezTo>
                  <a:pt x="1208" y="17359"/>
                  <a:pt x="3" y="15121"/>
                  <a:pt x="0" y="12653"/>
                </a:cubicBezTo>
                <a:cubicBezTo>
                  <a:pt x="-3" y="10068"/>
                  <a:pt x="1252" y="7771"/>
                  <a:pt x="3465" y="6076"/>
                </a:cubicBezTo>
                <a:lnTo>
                  <a:pt x="10799" y="0"/>
                </a:lnTo>
                <a:lnTo>
                  <a:pt x="18412" y="6308"/>
                </a:lnTo>
                <a:cubicBezTo>
                  <a:pt x="20379" y="7929"/>
                  <a:pt x="21597" y="10173"/>
                  <a:pt x="21597" y="12653"/>
                </a:cubicBezTo>
                <a:cubicBezTo>
                  <a:pt x="21597" y="17594"/>
                  <a:pt x="16762" y="21599"/>
                  <a:pt x="10799" y="21600"/>
                </a:cubicBezTo>
                <a:cubicBezTo>
                  <a:pt x="7817" y="21600"/>
                  <a:pt x="5116" y="20599"/>
                  <a:pt x="3163" y="18980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0" name="Shape 25105"/>
          <p:cNvSpPr/>
          <p:nvPr/>
        </p:nvSpPr>
        <p:spPr bwMode="auto">
          <a:xfrm>
            <a:off x="8001896" y="1562500"/>
            <a:ext cx="676714" cy="769872"/>
          </a:xfrm>
          <a:custGeom>
            <a:avLst/>
            <a:gdLst>
              <a:gd name="T0" fmla="*/ 2147483646 w 21597"/>
              <a:gd name="T1" fmla="*/ 2147483646 h 21600"/>
              <a:gd name="T2" fmla="*/ 2147483646 w 21597"/>
              <a:gd name="T3" fmla="*/ 2147483646 h 21600"/>
              <a:gd name="T4" fmla="*/ 2147483646 w 21597"/>
              <a:gd name="T5" fmla="*/ 2147483646 h 21600"/>
              <a:gd name="T6" fmla="*/ 2147483646 w 21597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97" h="21600" extrusionOk="0">
                <a:moveTo>
                  <a:pt x="3163" y="18980"/>
                </a:moveTo>
                <a:cubicBezTo>
                  <a:pt x="1208" y="17359"/>
                  <a:pt x="3" y="15121"/>
                  <a:pt x="0" y="12653"/>
                </a:cubicBezTo>
                <a:cubicBezTo>
                  <a:pt x="-3" y="10068"/>
                  <a:pt x="1252" y="7771"/>
                  <a:pt x="3465" y="6076"/>
                </a:cubicBezTo>
                <a:lnTo>
                  <a:pt x="10799" y="0"/>
                </a:lnTo>
                <a:lnTo>
                  <a:pt x="18412" y="6308"/>
                </a:lnTo>
                <a:cubicBezTo>
                  <a:pt x="20379" y="7929"/>
                  <a:pt x="21597" y="10173"/>
                  <a:pt x="21597" y="12653"/>
                </a:cubicBezTo>
                <a:cubicBezTo>
                  <a:pt x="21597" y="17594"/>
                  <a:pt x="16762" y="21599"/>
                  <a:pt x="10799" y="21600"/>
                </a:cubicBezTo>
                <a:cubicBezTo>
                  <a:pt x="7817" y="21600"/>
                  <a:pt x="5116" y="20599"/>
                  <a:pt x="3163" y="18980"/>
                </a:cubicBezTo>
                <a:close/>
              </a:path>
            </a:pathLst>
          </a:custGeom>
          <a:solidFill>
            <a:srgbClr val="CCF2EA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" name="Shape 25108"/>
          <p:cNvSpPr/>
          <p:nvPr/>
        </p:nvSpPr>
        <p:spPr bwMode="auto">
          <a:xfrm>
            <a:off x="9007298" y="1778697"/>
            <a:ext cx="683745" cy="769872"/>
          </a:xfrm>
          <a:custGeom>
            <a:avLst/>
            <a:gdLst>
              <a:gd name="T0" fmla="*/ 2147483646 w 21597"/>
              <a:gd name="T1" fmla="*/ 2147483646 h 21600"/>
              <a:gd name="T2" fmla="*/ 2147483646 w 21597"/>
              <a:gd name="T3" fmla="*/ 2147483646 h 21600"/>
              <a:gd name="T4" fmla="*/ 2147483646 w 21597"/>
              <a:gd name="T5" fmla="*/ 2147483646 h 21600"/>
              <a:gd name="T6" fmla="*/ 2147483646 w 21597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97" h="21600" extrusionOk="0">
                <a:moveTo>
                  <a:pt x="3163" y="18980"/>
                </a:moveTo>
                <a:cubicBezTo>
                  <a:pt x="1208" y="17359"/>
                  <a:pt x="3" y="15121"/>
                  <a:pt x="0" y="12653"/>
                </a:cubicBezTo>
                <a:cubicBezTo>
                  <a:pt x="-3" y="10068"/>
                  <a:pt x="1252" y="7771"/>
                  <a:pt x="3465" y="6076"/>
                </a:cubicBezTo>
                <a:lnTo>
                  <a:pt x="10799" y="0"/>
                </a:lnTo>
                <a:lnTo>
                  <a:pt x="18412" y="6308"/>
                </a:lnTo>
                <a:cubicBezTo>
                  <a:pt x="20379" y="7929"/>
                  <a:pt x="21597" y="10173"/>
                  <a:pt x="21597" y="12653"/>
                </a:cubicBezTo>
                <a:cubicBezTo>
                  <a:pt x="21597" y="17594"/>
                  <a:pt x="16762" y="21599"/>
                  <a:pt x="10799" y="21600"/>
                </a:cubicBezTo>
                <a:cubicBezTo>
                  <a:pt x="7817" y="21600"/>
                  <a:pt x="5116" y="20599"/>
                  <a:pt x="3163" y="18980"/>
                </a:cubicBezTo>
                <a:close/>
              </a:path>
            </a:pathLst>
          </a:custGeom>
          <a:solidFill>
            <a:srgbClr val="93B0C1"/>
          </a:solidFill>
          <a:ln>
            <a:noFill/>
          </a:ln>
        </p:spPr>
        <p:txBody>
          <a:bodyPr lIns="0" tIns="0" rIns="0" bIns="0"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2" name="Freeform 116"/>
          <p:cNvSpPr/>
          <p:nvPr/>
        </p:nvSpPr>
        <p:spPr bwMode="auto">
          <a:xfrm>
            <a:off x="8186455" y="1801546"/>
            <a:ext cx="288263" cy="286504"/>
          </a:xfrm>
          <a:custGeom>
            <a:avLst/>
            <a:gdLst>
              <a:gd name="T0" fmla="*/ 2147483646 w 277"/>
              <a:gd name="T1" fmla="*/ 0 h 302"/>
              <a:gd name="T2" fmla="*/ 2147483646 w 277"/>
              <a:gd name="T3" fmla="*/ 2147483646 h 302"/>
              <a:gd name="T4" fmla="*/ 2147483646 w 277"/>
              <a:gd name="T5" fmla="*/ 2147483646 h 302"/>
              <a:gd name="T6" fmla="*/ 2147483646 w 277"/>
              <a:gd name="T7" fmla="*/ 2147483646 h 302"/>
              <a:gd name="T8" fmla="*/ 2147483646 w 277"/>
              <a:gd name="T9" fmla="*/ 2147483646 h 302"/>
              <a:gd name="T10" fmla="*/ 0 w 277"/>
              <a:gd name="T11" fmla="*/ 2147483646 h 302"/>
              <a:gd name="T12" fmla="*/ 2147483646 w 277"/>
              <a:gd name="T13" fmla="*/ 2147483646 h 302"/>
              <a:gd name="T14" fmla="*/ 2147483646 w 277"/>
              <a:gd name="T15" fmla="*/ 2147483646 h 302"/>
              <a:gd name="T16" fmla="*/ 2147483646 w 277"/>
              <a:gd name="T17" fmla="*/ 2147483646 h 302"/>
              <a:gd name="T18" fmla="*/ 2147483646 w 277"/>
              <a:gd name="T19" fmla="*/ 2147483646 h 302"/>
              <a:gd name="T20" fmla="*/ 2147483646 w 277"/>
              <a:gd name="T21" fmla="*/ 2147483646 h 302"/>
              <a:gd name="T22" fmla="*/ 2147483646 w 277"/>
              <a:gd name="T23" fmla="*/ 2147483646 h 302"/>
              <a:gd name="T24" fmla="*/ 2147483646 w 277"/>
              <a:gd name="T25" fmla="*/ 2147483646 h 302"/>
              <a:gd name="T26" fmla="*/ 2147483646 w 277"/>
              <a:gd name="T27" fmla="*/ 2147483646 h 302"/>
              <a:gd name="T28" fmla="*/ 2147483646 w 277"/>
              <a:gd name="T29" fmla="*/ 2147483646 h 302"/>
              <a:gd name="T30" fmla="*/ 2147483646 w 277"/>
              <a:gd name="T31" fmla="*/ 2147483646 h 302"/>
              <a:gd name="T32" fmla="*/ 2147483646 w 277"/>
              <a:gd name="T33" fmla="*/ 2147483646 h 302"/>
              <a:gd name="T34" fmla="*/ 2147483646 w 277"/>
              <a:gd name="T35" fmla="*/ 2147483646 h 302"/>
              <a:gd name="T36" fmla="*/ 2147483646 w 277"/>
              <a:gd name="T37" fmla="*/ 2147483646 h 302"/>
              <a:gd name="T38" fmla="*/ 2147483646 w 277"/>
              <a:gd name="T39" fmla="*/ 2147483646 h 302"/>
              <a:gd name="T40" fmla="*/ 2147483646 w 277"/>
              <a:gd name="T41" fmla="*/ 2147483646 h 302"/>
              <a:gd name="T42" fmla="*/ 2147483646 w 277"/>
              <a:gd name="T43" fmla="*/ 0 h 30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77" h="302">
                <a:moveTo>
                  <a:pt x="268" y="0"/>
                </a:moveTo>
                <a:cubicBezTo>
                  <a:pt x="57" y="30"/>
                  <a:pt x="57" y="30"/>
                  <a:pt x="57" y="30"/>
                </a:cubicBezTo>
                <a:cubicBezTo>
                  <a:pt x="61" y="30"/>
                  <a:pt x="61" y="30"/>
                  <a:pt x="61" y="30"/>
                </a:cubicBezTo>
                <a:cubicBezTo>
                  <a:pt x="61" y="214"/>
                  <a:pt x="61" y="214"/>
                  <a:pt x="61" y="214"/>
                </a:cubicBezTo>
                <a:cubicBezTo>
                  <a:pt x="56" y="213"/>
                  <a:pt x="51" y="211"/>
                  <a:pt x="46" y="211"/>
                </a:cubicBezTo>
                <a:cubicBezTo>
                  <a:pt x="21" y="211"/>
                  <a:pt x="0" y="232"/>
                  <a:pt x="0" y="257"/>
                </a:cubicBezTo>
                <a:cubicBezTo>
                  <a:pt x="0" y="282"/>
                  <a:pt x="21" y="302"/>
                  <a:pt x="46" y="302"/>
                </a:cubicBezTo>
                <a:cubicBezTo>
                  <a:pt x="71" y="302"/>
                  <a:pt x="91" y="282"/>
                  <a:pt x="91" y="257"/>
                </a:cubicBezTo>
                <a:cubicBezTo>
                  <a:pt x="91" y="251"/>
                  <a:pt x="90" y="246"/>
                  <a:pt x="88" y="242"/>
                </a:cubicBezTo>
                <a:cubicBezTo>
                  <a:pt x="91" y="242"/>
                  <a:pt x="91" y="242"/>
                  <a:pt x="91" y="242"/>
                </a:cubicBezTo>
                <a:cubicBezTo>
                  <a:pt x="91" y="117"/>
                  <a:pt x="91" y="117"/>
                  <a:pt x="91" y="117"/>
                </a:cubicBezTo>
                <a:cubicBezTo>
                  <a:pt x="242" y="95"/>
                  <a:pt x="242" y="95"/>
                  <a:pt x="242" y="95"/>
                </a:cubicBezTo>
                <a:cubicBezTo>
                  <a:pt x="242" y="184"/>
                  <a:pt x="242" y="184"/>
                  <a:pt x="242" y="184"/>
                </a:cubicBezTo>
                <a:cubicBezTo>
                  <a:pt x="238" y="182"/>
                  <a:pt x="233" y="181"/>
                  <a:pt x="227" y="181"/>
                </a:cubicBezTo>
                <a:cubicBezTo>
                  <a:pt x="202" y="181"/>
                  <a:pt x="182" y="201"/>
                  <a:pt x="182" y="226"/>
                </a:cubicBezTo>
                <a:cubicBezTo>
                  <a:pt x="182" y="252"/>
                  <a:pt x="202" y="272"/>
                  <a:pt x="227" y="272"/>
                </a:cubicBezTo>
                <a:cubicBezTo>
                  <a:pt x="252" y="272"/>
                  <a:pt x="273" y="252"/>
                  <a:pt x="273" y="226"/>
                </a:cubicBezTo>
                <a:cubicBezTo>
                  <a:pt x="273" y="221"/>
                  <a:pt x="271" y="216"/>
                  <a:pt x="269" y="211"/>
                </a:cubicBezTo>
                <a:cubicBezTo>
                  <a:pt x="273" y="211"/>
                  <a:pt x="273" y="211"/>
                  <a:pt x="273" y="211"/>
                </a:cubicBezTo>
                <a:cubicBezTo>
                  <a:pt x="273" y="60"/>
                  <a:pt x="273" y="60"/>
                  <a:pt x="273" y="60"/>
                </a:cubicBezTo>
                <a:cubicBezTo>
                  <a:pt x="277" y="60"/>
                  <a:pt x="277" y="60"/>
                  <a:pt x="277" y="60"/>
                </a:cubicBezTo>
                <a:cubicBezTo>
                  <a:pt x="268" y="0"/>
                  <a:pt x="268" y="0"/>
                  <a:pt x="2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3" name="Freeform 134"/>
          <p:cNvSpPr>
            <a:spLocks noEditPoints="1"/>
          </p:cNvSpPr>
          <p:nvPr/>
        </p:nvSpPr>
        <p:spPr bwMode="auto">
          <a:xfrm>
            <a:off x="7159961" y="2073988"/>
            <a:ext cx="326932" cy="240805"/>
          </a:xfrm>
          <a:custGeom>
            <a:avLst/>
            <a:gdLst>
              <a:gd name="T0" fmla="*/ 2147483646 w 346"/>
              <a:gd name="T1" fmla="*/ 2147483646 h 281"/>
              <a:gd name="T2" fmla="*/ 2147483646 w 346"/>
              <a:gd name="T3" fmla="*/ 2147483646 h 281"/>
              <a:gd name="T4" fmla="*/ 2147483646 w 346"/>
              <a:gd name="T5" fmla="*/ 2147483646 h 281"/>
              <a:gd name="T6" fmla="*/ 2147483646 w 346"/>
              <a:gd name="T7" fmla="*/ 2147483646 h 281"/>
              <a:gd name="T8" fmla="*/ 2147483646 w 346"/>
              <a:gd name="T9" fmla="*/ 2147483646 h 281"/>
              <a:gd name="T10" fmla="*/ 2147483646 w 346"/>
              <a:gd name="T11" fmla="*/ 2147483646 h 281"/>
              <a:gd name="T12" fmla="*/ 2147483646 w 346"/>
              <a:gd name="T13" fmla="*/ 0 h 281"/>
              <a:gd name="T14" fmla="*/ 2147483646 w 346"/>
              <a:gd name="T15" fmla="*/ 0 h 281"/>
              <a:gd name="T16" fmla="*/ 2147483646 w 346"/>
              <a:gd name="T17" fmla="*/ 2147483646 h 281"/>
              <a:gd name="T18" fmla="*/ 2147483646 w 346"/>
              <a:gd name="T19" fmla="*/ 2147483646 h 281"/>
              <a:gd name="T20" fmla="*/ 0 w 346"/>
              <a:gd name="T21" fmla="*/ 2147483646 h 281"/>
              <a:gd name="T22" fmla="*/ 0 w 346"/>
              <a:gd name="T23" fmla="*/ 2147483646 h 281"/>
              <a:gd name="T24" fmla="*/ 2147483646 w 346"/>
              <a:gd name="T25" fmla="*/ 2147483646 h 281"/>
              <a:gd name="T26" fmla="*/ 2147483646 w 346"/>
              <a:gd name="T27" fmla="*/ 2147483646 h 281"/>
              <a:gd name="T28" fmla="*/ 2147483646 w 346"/>
              <a:gd name="T29" fmla="*/ 2147483646 h 281"/>
              <a:gd name="T30" fmla="*/ 2147483646 w 346"/>
              <a:gd name="T31" fmla="*/ 2147483646 h 281"/>
              <a:gd name="T32" fmla="*/ 2147483646 w 346"/>
              <a:gd name="T33" fmla="*/ 2147483646 h 281"/>
              <a:gd name="T34" fmla="*/ 2147483646 w 346"/>
              <a:gd name="T35" fmla="*/ 2147483646 h 281"/>
              <a:gd name="T36" fmla="*/ 2147483646 w 346"/>
              <a:gd name="T37" fmla="*/ 2147483646 h 281"/>
              <a:gd name="T38" fmla="*/ 2147483646 w 346"/>
              <a:gd name="T39" fmla="*/ 2147483646 h 281"/>
              <a:gd name="T40" fmla="*/ 2147483646 w 346"/>
              <a:gd name="T41" fmla="*/ 2147483646 h 281"/>
              <a:gd name="T42" fmla="*/ 2147483646 w 346"/>
              <a:gd name="T43" fmla="*/ 2147483646 h 281"/>
              <a:gd name="T44" fmla="*/ 2147483646 w 346"/>
              <a:gd name="T45" fmla="*/ 2147483646 h 28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6" h="281">
                <a:moveTo>
                  <a:pt x="259" y="87"/>
                </a:moveTo>
                <a:cubicBezTo>
                  <a:pt x="259" y="75"/>
                  <a:pt x="269" y="65"/>
                  <a:pt x="281" y="65"/>
                </a:cubicBezTo>
                <a:cubicBezTo>
                  <a:pt x="293" y="65"/>
                  <a:pt x="303" y="75"/>
                  <a:pt x="303" y="87"/>
                </a:cubicBezTo>
                <a:cubicBezTo>
                  <a:pt x="303" y="99"/>
                  <a:pt x="293" y="108"/>
                  <a:pt x="281" y="108"/>
                </a:cubicBezTo>
                <a:cubicBezTo>
                  <a:pt x="269" y="108"/>
                  <a:pt x="259" y="99"/>
                  <a:pt x="259" y="87"/>
                </a:cubicBezTo>
                <a:close/>
                <a:moveTo>
                  <a:pt x="237" y="22"/>
                </a:moveTo>
                <a:cubicBezTo>
                  <a:pt x="237" y="1"/>
                  <a:pt x="226" y="0"/>
                  <a:pt x="212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19" y="0"/>
                  <a:pt x="108" y="1"/>
                  <a:pt x="108" y="22"/>
                </a:cubicBezTo>
                <a:cubicBezTo>
                  <a:pt x="65" y="22"/>
                  <a:pt x="65" y="22"/>
                  <a:pt x="65" y="22"/>
                </a:cubicBezTo>
                <a:cubicBezTo>
                  <a:pt x="32" y="22"/>
                  <a:pt x="0" y="54"/>
                  <a:pt x="0" y="87"/>
                </a:cubicBezTo>
                <a:cubicBezTo>
                  <a:pt x="0" y="216"/>
                  <a:pt x="0" y="216"/>
                  <a:pt x="0" y="216"/>
                </a:cubicBezTo>
                <a:cubicBezTo>
                  <a:pt x="0" y="249"/>
                  <a:pt x="32" y="281"/>
                  <a:pt x="65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313" y="281"/>
                  <a:pt x="346" y="249"/>
                  <a:pt x="346" y="216"/>
                </a:cubicBezTo>
                <a:cubicBezTo>
                  <a:pt x="346" y="87"/>
                  <a:pt x="346" y="87"/>
                  <a:pt x="346" y="87"/>
                </a:cubicBezTo>
                <a:cubicBezTo>
                  <a:pt x="346" y="54"/>
                  <a:pt x="313" y="22"/>
                  <a:pt x="281" y="22"/>
                </a:cubicBezTo>
                <a:cubicBezTo>
                  <a:pt x="237" y="22"/>
                  <a:pt x="237" y="22"/>
                  <a:pt x="237" y="22"/>
                </a:cubicBezTo>
                <a:close/>
                <a:moveTo>
                  <a:pt x="175" y="87"/>
                </a:moveTo>
                <a:cubicBezTo>
                  <a:pt x="210" y="87"/>
                  <a:pt x="238" y="117"/>
                  <a:pt x="238" y="153"/>
                </a:cubicBezTo>
                <a:cubicBezTo>
                  <a:pt x="238" y="188"/>
                  <a:pt x="207" y="216"/>
                  <a:pt x="172" y="216"/>
                </a:cubicBezTo>
                <a:cubicBezTo>
                  <a:pt x="138" y="216"/>
                  <a:pt x="108" y="187"/>
                  <a:pt x="108" y="152"/>
                </a:cubicBezTo>
                <a:cubicBezTo>
                  <a:pt x="108" y="116"/>
                  <a:pt x="141" y="87"/>
                  <a:pt x="175" y="8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" name="Freeform 162"/>
          <p:cNvSpPr/>
          <p:nvPr/>
        </p:nvSpPr>
        <p:spPr bwMode="auto">
          <a:xfrm>
            <a:off x="6414696" y="2743673"/>
            <a:ext cx="295293" cy="165224"/>
          </a:xfrm>
          <a:custGeom>
            <a:avLst/>
            <a:gdLst>
              <a:gd name="T0" fmla="*/ 2147483646 w 311"/>
              <a:gd name="T1" fmla="*/ 2147483646 h 193"/>
              <a:gd name="T2" fmla="*/ 2147483646 w 311"/>
              <a:gd name="T3" fmla="*/ 2147483646 h 193"/>
              <a:gd name="T4" fmla="*/ 2147483646 w 311"/>
              <a:gd name="T5" fmla="*/ 2147483646 h 193"/>
              <a:gd name="T6" fmla="*/ 2147483646 w 311"/>
              <a:gd name="T7" fmla="*/ 2147483646 h 193"/>
              <a:gd name="T8" fmla="*/ 0 w 311"/>
              <a:gd name="T9" fmla="*/ 2147483646 h 193"/>
              <a:gd name="T10" fmla="*/ 2147483646 w 311"/>
              <a:gd name="T11" fmla="*/ 2147483646 h 193"/>
              <a:gd name="T12" fmla="*/ 2147483646 w 311"/>
              <a:gd name="T13" fmla="*/ 2147483646 h 193"/>
              <a:gd name="T14" fmla="*/ 2147483646 w 311"/>
              <a:gd name="T15" fmla="*/ 0 h 193"/>
              <a:gd name="T16" fmla="*/ 2147483646 w 311"/>
              <a:gd name="T17" fmla="*/ 2147483646 h 193"/>
              <a:gd name="T18" fmla="*/ 2147483646 w 311"/>
              <a:gd name="T19" fmla="*/ 2147483646 h 193"/>
              <a:gd name="T20" fmla="*/ 2147483646 w 311"/>
              <a:gd name="T21" fmla="*/ 2147483646 h 193"/>
              <a:gd name="T22" fmla="*/ 2147483646 w 311"/>
              <a:gd name="T23" fmla="*/ 2147483646 h 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1" h="193">
                <a:moveTo>
                  <a:pt x="248" y="193"/>
                </a:moveTo>
                <a:cubicBezTo>
                  <a:pt x="248" y="193"/>
                  <a:pt x="248" y="193"/>
                  <a:pt x="248" y="193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32" y="190"/>
                  <a:pt x="0" y="156"/>
                  <a:pt x="0" y="116"/>
                </a:cubicBezTo>
                <a:cubicBezTo>
                  <a:pt x="0" y="73"/>
                  <a:pt x="35" y="39"/>
                  <a:pt x="78" y="39"/>
                </a:cubicBezTo>
                <a:cubicBezTo>
                  <a:pt x="84" y="39"/>
                  <a:pt x="90" y="40"/>
                  <a:pt x="96" y="41"/>
                </a:cubicBezTo>
                <a:cubicBezTo>
                  <a:pt x="109" y="17"/>
                  <a:pt x="135" y="0"/>
                  <a:pt x="164" y="0"/>
                </a:cubicBezTo>
                <a:cubicBezTo>
                  <a:pt x="203" y="0"/>
                  <a:pt x="236" y="29"/>
                  <a:pt x="241" y="66"/>
                </a:cubicBezTo>
                <a:cubicBezTo>
                  <a:pt x="243" y="66"/>
                  <a:pt x="245" y="66"/>
                  <a:pt x="247" y="66"/>
                </a:cubicBezTo>
                <a:cubicBezTo>
                  <a:pt x="282" y="66"/>
                  <a:pt x="311" y="94"/>
                  <a:pt x="311" y="129"/>
                </a:cubicBezTo>
                <a:cubicBezTo>
                  <a:pt x="311" y="164"/>
                  <a:pt x="283" y="192"/>
                  <a:pt x="248" y="1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5" name="Freeform 112"/>
          <p:cNvSpPr/>
          <p:nvPr/>
        </p:nvSpPr>
        <p:spPr bwMode="auto">
          <a:xfrm>
            <a:off x="9223496" y="2114415"/>
            <a:ext cx="202135" cy="182801"/>
          </a:xfrm>
          <a:custGeom>
            <a:avLst/>
            <a:gdLst>
              <a:gd name="T0" fmla="*/ 380157981 w 80"/>
              <a:gd name="T1" fmla="*/ 0 h 80"/>
              <a:gd name="T2" fmla="*/ 36453067 w 80"/>
              <a:gd name="T3" fmla="*/ 0 h 80"/>
              <a:gd name="T4" fmla="*/ 0 w 80"/>
              <a:gd name="T5" fmla="*/ 29812933 h 80"/>
              <a:gd name="T6" fmla="*/ 0 w 80"/>
              <a:gd name="T7" fmla="*/ 306652613 h 80"/>
              <a:gd name="T8" fmla="*/ 36453067 w 80"/>
              <a:gd name="T9" fmla="*/ 340725125 h 80"/>
              <a:gd name="T10" fmla="*/ 380157981 w 80"/>
              <a:gd name="T11" fmla="*/ 340725125 h 80"/>
              <a:gd name="T12" fmla="*/ 416611048 w 80"/>
              <a:gd name="T13" fmla="*/ 306652613 h 80"/>
              <a:gd name="T14" fmla="*/ 416611048 w 80"/>
              <a:gd name="T15" fmla="*/ 29812933 h 80"/>
              <a:gd name="T16" fmla="*/ 380157981 w 80"/>
              <a:gd name="T17" fmla="*/ 0 h 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0" h="80">
                <a:moveTo>
                  <a:pt x="73" y="0"/>
                </a:moveTo>
                <a:cubicBezTo>
                  <a:pt x="7" y="0"/>
                  <a:pt x="7" y="0"/>
                  <a:pt x="7" y="0"/>
                </a:cubicBezTo>
                <a:cubicBezTo>
                  <a:pt x="3" y="0"/>
                  <a:pt x="0" y="3"/>
                  <a:pt x="0" y="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76"/>
                  <a:pt x="3" y="80"/>
                  <a:pt x="7" y="80"/>
                </a:cubicBezTo>
                <a:cubicBezTo>
                  <a:pt x="73" y="80"/>
                  <a:pt x="73" y="80"/>
                  <a:pt x="73" y="80"/>
                </a:cubicBezTo>
                <a:cubicBezTo>
                  <a:pt x="77" y="80"/>
                  <a:pt x="80" y="76"/>
                  <a:pt x="80" y="72"/>
                </a:cubicBezTo>
                <a:cubicBezTo>
                  <a:pt x="80" y="7"/>
                  <a:pt x="80" y="7"/>
                  <a:pt x="80" y="7"/>
                </a:cubicBezTo>
                <a:cubicBezTo>
                  <a:pt x="80" y="3"/>
                  <a:pt x="77" y="0"/>
                  <a:pt x="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6" name="Freeform 113"/>
          <p:cNvSpPr/>
          <p:nvPr/>
        </p:nvSpPr>
        <p:spPr bwMode="auto">
          <a:xfrm>
            <a:off x="9441451" y="2137266"/>
            <a:ext cx="73823" cy="135344"/>
          </a:xfrm>
          <a:custGeom>
            <a:avLst/>
            <a:gdLst>
              <a:gd name="T0" fmla="*/ 121578414 w 29"/>
              <a:gd name="T1" fmla="*/ 8585666 h 59"/>
              <a:gd name="T2" fmla="*/ 52859480 w 29"/>
              <a:gd name="T3" fmla="*/ 42924184 h 59"/>
              <a:gd name="T4" fmla="*/ 0 w 29"/>
              <a:gd name="T5" fmla="*/ 68679110 h 59"/>
              <a:gd name="T6" fmla="*/ 0 w 29"/>
              <a:gd name="T7" fmla="*/ 184577308 h 59"/>
              <a:gd name="T8" fmla="*/ 52859480 w 29"/>
              <a:gd name="T9" fmla="*/ 210332233 h 59"/>
              <a:gd name="T10" fmla="*/ 121578414 w 29"/>
              <a:gd name="T11" fmla="*/ 244670752 h 59"/>
              <a:gd name="T12" fmla="*/ 153295022 w 29"/>
              <a:gd name="T13" fmla="*/ 227501493 h 59"/>
              <a:gd name="T14" fmla="*/ 153295022 w 29"/>
              <a:gd name="T15" fmla="*/ 25754925 h 59"/>
              <a:gd name="T16" fmla="*/ 121578414 w 29"/>
              <a:gd name="T17" fmla="*/ 8585666 h 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" h="59">
                <a:moveTo>
                  <a:pt x="23" y="2"/>
                </a:moveTo>
                <a:cubicBezTo>
                  <a:pt x="10" y="10"/>
                  <a:pt x="10" y="10"/>
                  <a:pt x="10" y="10"/>
                </a:cubicBezTo>
                <a:cubicBezTo>
                  <a:pt x="7" y="12"/>
                  <a:pt x="3" y="14"/>
                  <a:pt x="0" y="16"/>
                </a:cubicBezTo>
                <a:cubicBezTo>
                  <a:pt x="0" y="43"/>
                  <a:pt x="0" y="43"/>
                  <a:pt x="0" y="43"/>
                </a:cubicBezTo>
                <a:cubicBezTo>
                  <a:pt x="3" y="45"/>
                  <a:pt x="7" y="47"/>
                  <a:pt x="10" y="49"/>
                </a:cubicBezTo>
                <a:cubicBezTo>
                  <a:pt x="23" y="57"/>
                  <a:pt x="23" y="57"/>
                  <a:pt x="23" y="57"/>
                </a:cubicBezTo>
                <a:cubicBezTo>
                  <a:pt x="26" y="59"/>
                  <a:pt x="29" y="57"/>
                  <a:pt x="29" y="53"/>
                </a:cubicBezTo>
                <a:cubicBezTo>
                  <a:pt x="29" y="6"/>
                  <a:pt x="29" y="6"/>
                  <a:pt x="29" y="6"/>
                </a:cubicBezTo>
                <a:cubicBezTo>
                  <a:pt x="29" y="2"/>
                  <a:pt x="26" y="0"/>
                  <a:pt x="23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7" name="Freeform 120"/>
          <p:cNvSpPr>
            <a:spLocks noEditPoints="1"/>
          </p:cNvSpPr>
          <p:nvPr/>
        </p:nvSpPr>
        <p:spPr bwMode="auto">
          <a:xfrm>
            <a:off x="9951182" y="2712034"/>
            <a:ext cx="323416" cy="254866"/>
          </a:xfrm>
          <a:custGeom>
            <a:avLst/>
            <a:gdLst>
              <a:gd name="T0" fmla="*/ 2147483646 w 117"/>
              <a:gd name="T1" fmla="*/ 2147483646 h 101"/>
              <a:gd name="T2" fmla="*/ 2147483646 w 117"/>
              <a:gd name="T3" fmla="*/ 2147483646 h 101"/>
              <a:gd name="T4" fmla="*/ 2147483646 w 117"/>
              <a:gd name="T5" fmla="*/ 2147483646 h 101"/>
              <a:gd name="T6" fmla="*/ 0 w 117"/>
              <a:gd name="T7" fmla="*/ 2147483646 h 101"/>
              <a:gd name="T8" fmla="*/ 0 w 117"/>
              <a:gd name="T9" fmla="*/ 2147483646 h 101"/>
              <a:gd name="T10" fmla="*/ 2147483646 w 117"/>
              <a:gd name="T11" fmla="*/ 2147483646 h 101"/>
              <a:gd name="T12" fmla="*/ 2147483646 w 117"/>
              <a:gd name="T13" fmla="*/ 2147483646 h 101"/>
              <a:gd name="T14" fmla="*/ 2147483646 w 117"/>
              <a:gd name="T15" fmla="*/ 2147483646 h 101"/>
              <a:gd name="T16" fmla="*/ 2147483646 w 117"/>
              <a:gd name="T17" fmla="*/ 2147483646 h 101"/>
              <a:gd name="T18" fmla="*/ 2147483646 w 117"/>
              <a:gd name="T19" fmla="*/ 2147483646 h 101"/>
              <a:gd name="T20" fmla="*/ 2147483646 w 117"/>
              <a:gd name="T21" fmla="*/ 2147483646 h 101"/>
              <a:gd name="T22" fmla="*/ 2147483646 w 117"/>
              <a:gd name="T23" fmla="*/ 2147483646 h 101"/>
              <a:gd name="T24" fmla="*/ 2147483646 w 117"/>
              <a:gd name="T25" fmla="*/ 2147483646 h 101"/>
              <a:gd name="T26" fmla="*/ 2147483646 w 117"/>
              <a:gd name="T27" fmla="*/ 2147483646 h 101"/>
              <a:gd name="T28" fmla="*/ 2147483646 w 117"/>
              <a:gd name="T29" fmla="*/ 2147483646 h 101"/>
              <a:gd name="T30" fmla="*/ 2147483646 w 117"/>
              <a:gd name="T31" fmla="*/ 2147483646 h 101"/>
              <a:gd name="T32" fmla="*/ 2147483646 w 117"/>
              <a:gd name="T33" fmla="*/ 0 h 101"/>
              <a:gd name="T34" fmla="*/ 2147483646 w 117"/>
              <a:gd name="T35" fmla="*/ 2147483646 h 101"/>
              <a:gd name="T36" fmla="*/ 2147483646 w 117"/>
              <a:gd name="T37" fmla="*/ 2147483646 h 101"/>
              <a:gd name="T38" fmla="*/ 2147483646 w 117"/>
              <a:gd name="T39" fmla="*/ 2147483646 h 101"/>
              <a:gd name="T40" fmla="*/ 2147483646 w 117"/>
              <a:gd name="T41" fmla="*/ 2147483646 h 101"/>
              <a:gd name="T42" fmla="*/ 2147483646 w 117"/>
              <a:gd name="T43" fmla="*/ 2147483646 h 101"/>
              <a:gd name="T44" fmla="*/ 2147483646 w 117"/>
              <a:gd name="T45" fmla="*/ 2147483646 h 101"/>
              <a:gd name="T46" fmla="*/ 2147483646 w 117"/>
              <a:gd name="T47" fmla="*/ 2147483646 h 101"/>
              <a:gd name="T48" fmla="*/ 2147483646 w 117"/>
              <a:gd name="T49" fmla="*/ 2147483646 h 101"/>
              <a:gd name="T50" fmla="*/ 2147483646 w 117"/>
              <a:gd name="T51" fmla="*/ 2147483646 h 101"/>
              <a:gd name="T52" fmla="*/ 2147483646 w 117"/>
              <a:gd name="T53" fmla="*/ 2147483646 h 101"/>
              <a:gd name="T54" fmla="*/ 2147483646 w 117"/>
              <a:gd name="T55" fmla="*/ 2147483646 h 101"/>
              <a:gd name="T56" fmla="*/ 2147483646 w 117"/>
              <a:gd name="T57" fmla="*/ 2147483646 h 101"/>
              <a:gd name="T58" fmla="*/ 2147483646 w 117"/>
              <a:gd name="T59" fmla="*/ 2147483646 h 101"/>
              <a:gd name="T60" fmla="*/ 2147483646 w 117"/>
              <a:gd name="T61" fmla="*/ 2147483646 h 101"/>
              <a:gd name="T62" fmla="*/ 2147483646 w 117"/>
              <a:gd name="T63" fmla="*/ 2147483646 h 101"/>
              <a:gd name="T64" fmla="*/ 2147483646 w 117"/>
              <a:gd name="T65" fmla="*/ 2147483646 h 101"/>
              <a:gd name="T66" fmla="*/ 2147483646 w 117"/>
              <a:gd name="T67" fmla="*/ 2147483646 h 101"/>
              <a:gd name="T68" fmla="*/ 2147483646 w 117"/>
              <a:gd name="T69" fmla="*/ 2147483646 h 10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17" h="101">
                <a:moveTo>
                  <a:pt x="95" y="7"/>
                </a:moveTo>
                <a:cubicBezTo>
                  <a:pt x="95" y="14"/>
                  <a:pt x="95" y="14"/>
                  <a:pt x="95" y="14"/>
                </a:cubicBezTo>
                <a:cubicBezTo>
                  <a:pt x="15" y="36"/>
                  <a:pt x="15" y="36"/>
                  <a:pt x="15" y="36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72"/>
                  <a:pt x="0" y="72"/>
                  <a:pt x="0" y="72"/>
                </a:cubicBezTo>
                <a:cubicBezTo>
                  <a:pt x="15" y="65"/>
                  <a:pt x="15" y="65"/>
                  <a:pt x="15" y="65"/>
                </a:cubicBezTo>
                <a:cubicBezTo>
                  <a:pt x="24" y="67"/>
                  <a:pt x="24" y="67"/>
                  <a:pt x="24" y="67"/>
                </a:cubicBezTo>
                <a:cubicBezTo>
                  <a:pt x="21" y="76"/>
                  <a:pt x="21" y="76"/>
                  <a:pt x="21" y="76"/>
                </a:cubicBezTo>
                <a:cubicBezTo>
                  <a:pt x="20" y="82"/>
                  <a:pt x="23" y="88"/>
                  <a:pt x="29" y="89"/>
                </a:cubicBezTo>
                <a:cubicBezTo>
                  <a:pt x="50" y="95"/>
                  <a:pt x="50" y="95"/>
                  <a:pt x="50" y="95"/>
                </a:cubicBezTo>
                <a:cubicBezTo>
                  <a:pt x="51" y="95"/>
                  <a:pt x="52" y="95"/>
                  <a:pt x="53" y="95"/>
                </a:cubicBezTo>
                <a:cubicBezTo>
                  <a:pt x="58" y="95"/>
                  <a:pt x="62" y="92"/>
                  <a:pt x="64" y="87"/>
                </a:cubicBezTo>
                <a:cubicBezTo>
                  <a:pt x="66" y="78"/>
                  <a:pt x="66" y="78"/>
                  <a:pt x="66" y="78"/>
                </a:cubicBezTo>
                <a:cubicBezTo>
                  <a:pt x="95" y="86"/>
                  <a:pt x="95" y="86"/>
                  <a:pt x="95" y="86"/>
                </a:cubicBezTo>
                <a:cubicBezTo>
                  <a:pt x="95" y="94"/>
                  <a:pt x="95" y="94"/>
                  <a:pt x="95" y="94"/>
                </a:cubicBezTo>
                <a:cubicBezTo>
                  <a:pt x="117" y="101"/>
                  <a:pt x="117" y="101"/>
                  <a:pt x="117" y="101"/>
                </a:cubicBezTo>
                <a:cubicBezTo>
                  <a:pt x="117" y="0"/>
                  <a:pt x="117" y="0"/>
                  <a:pt x="117" y="0"/>
                </a:cubicBezTo>
                <a:lnTo>
                  <a:pt x="95" y="7"/>
                </a:lnTo>
                <a:close/>
                <a:moveTo>
                  <a:pt x="57" y="85"/>
                </a:moveTo>
                <a:cubicBezTo>
                  <a:pt x="56" y="87"/>
                  <a:pt x="54" y="88"/>
                  <a:pt x="52" y="88"/>
                </a:cubicBezTo>
                <a:cubicBezTo>
                  <a:pt x="31" y="82"/>
                  <a:pt x="31" y="82"/>
                  <a:pt x="31" y="82"/>
                </a:cubicBezTo>
                <a:cubicBezTo>
                  <a:pt x="29" y="82"/>
                  <a:pt x="28" y="80"/>
                  <a:pt x="28" y="78"/>
                </a:cubicBezTo>
                <a:cubicBezTo>
                  <a:pt x="31" y="69"/>
                  <a:pt x="31" y="69"/>
                  <a:pt x="31" y="69"/>
                </a:cubicBezTo>
                <a:cubicBezTo>
                  <a:pt x="59" y="77"/>
                  <a:pt x="59" y="77"/>
                  <a:pt x="59" y="77"/>
                </a:cubicBezTo>
                <a:lnTo>
                  <a:pt x="57" y="85"/>
                </a:lnTo>
                <a:close/>
                <a:moveTo>
                  <a:pt x="95" y="50"/>
                </a:moveTo>
                <a:cubicBezTo>
                  <a:pt x="15" y="50"/>
                  <a:pt x="15" y="50"/>
                  <a:pt x="15" y="50"/>
                </a:cubicBezTo>
                <a:cubicBezTo>
                  <a:pt x="15" y="43"/>
                  <a:pt x="15" y="43"/>
                  <a:pt x="15" y="43"/>
                </a:cubicBezTo>
                <a:cubicBezTo>
                  <a:pt x="95" y="21"/>
                  <a:pt x="95" y="21"/>
                  <a:pt x="95" y="21"/>
                </a:cubicBezTo>
                <a:lnTo>
                  <a:pt x="95" y="50"/>
                </a:lnTo>
                <a:close/>
                <a:moveTo>
                  <a:pt x="109" y="50"/>
                </a:moveTo>
                <a:cubicBezTo>
                  <a:pt x="102" y="50"/>
                  <a:pt x="102" y="50"/>
                  <a:pt x="102" y="50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9" y="14"/>
                  <a:pt x="109" y="14"/>
                  <a:pt x="109" y="14"/>
                </a:cubicBezTo>
                <a:lnTo>
                  <a:pt x="109" y="5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9" name="Rectangle 71"/>
          <p:cNvSpPr/>
          <p:nvPr/>
        </p:nvSpPr>
        <p:spPr>
          <a:xfrm>
            <a:off x="1758772" y="2071714"/>
            <a:ext cx="752249" cy="749807"/>
          </a:xfrm>
          <a:prstGeom prst="rect">
            <a:avLst/>
          </a:prstGeom>
          <a:solidFill>
            <a:srgbClr val="93B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defTabSz="913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0" name="Freeform 162"/>
          <p:cNvSpPr/>
          <p:nvPr/>
        </p:nvSpPr>
        <p:spPr bwMode="auto">
          <a:xfrm>
            <a:off x="1934624" y="2311552"/>
            <a:ext cx="407876" cy="254006"/>
          </a:xfrm>
          <a:custGeom>
            <a:avLst/>
            <a:gdLst>
              <a:gd name="T0" fmla="*/ 2147483646 w 311"/>
              <a:gd name="T1" fmla="*/ 2147483646 h 193"/>
              <a:gd name="T2" fmla="*/ 2147483646 w 311"/>
              <a:gd name="T3" fmla="*/ 2147483646 h 193"/>
              <a:gd name="T4" fmla="*/ 2147483646 w 311"/>
              <a:gd name="T5" fmla="*/ 2147483646 h 193"/>
              <a:gd name="T6" fmla="*/ 2147483646 w 311"/>
              <a:gd name="T7" fmla="*/ 2147483646 h 193"/>
              <a:gd name="T8" fmla="*/ 0 w 311"/>
              <a:gd name="T9" fmla="*/ 2147483646 h 193"/>
              <a:gd name="T10" fmla="*/ 2147483646 w 311"/>
              <a:gd name="T11" fmla="*/ 2147483646 h 193"/>
              <a:gd name="T12" fmla="*/ 2147483646 w 311"/>
              <a:gd name="T13" fmla="*/ 2147483646 h 193"/>
              <a:gd name="T14" fmla="*/ 2147483646 w 311"/>
              <a:gd name="T15" fmla="*/ 0 h 193"/>
              <a:gd name="T16" fmla="*/ 2147483646 w 311"/>
              <a:gd name="T17" fmla="*/ 2147483646 h 193"/>
              <a:gd name="T18" fmla="*/ 2147483646 w 311"/>
              <a:gd name="T19" fmla="*/ 2147483646 h 193"/>
              <a:gd name="T20" fmla="*/ 2147483646 w 311"/>
              <a:gd name="T21" fmla="*/ 2147483646 h 193"/>
              <a:gd name="T22" fmla="*/ 2147483646 w 311"/>
              <a:gd name="T23" fmla="*/ 2147483646 h 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1" h="193">
                <a:moveTo>
                  <a:pt x="248" y="193"/>
                </a:moveTo>
                <a:cubicBezTo>
                  <a:pt x="248" y="193"/>
                  <a:pt x="248" y="193"/>
                  <a:pt x="248" y="193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32" y="190"/>
                  <a:pt x="0" y="156"/>
                  <a:pt x="0" y="116"/>
                </a:cubicBezTo>
                <a:cubicBezTo>
                  <a:pt x="0" y="73"/>
                  <a:pt x="35" y="39"/>
                  <a:pt x="78" y="39"/>
                </a:cubicBezTo>
                <a:cubicBezTo>
                  <a:pt x="84" y="39"/>
                  <a:pt x="90" y="40"/>
                  <a:pt x="96" y="41"/>
                </a:cubicBezTo>
                <a:cubicBezTo>
                  <a:pt x="109" y="17"/>
                  <a:pt x="135" y="0"/>
                  <a:pt x="164" y="0"/>
                </a:cubicBezTo>
                <a:cubicBezTo>
                  <a:pt x="203" y="0"/>
                  <a:pt x="236" y="29"/>
                  <a:pt x="241" y="66"/>
                </a:cubicBezTo>
                <a:cubicBezTo>
                  <a:pt x="243" y="66"/>
                  <a:pt x="245" y="66"/>
                  <a:pt x="247" y="66"/>
                </a:cubicBezTo>
                <a:cubicBezTo>
                  <a:pt x="282" y="66"/>
                  <a:pt x="311" y="94"/>
                  <a:pt x="311" y="129"/>
                </a:cubicBezTo>
                <a:cubicBezTo>
                  <a:pt x="311" y="164"/>
                  <a:pt x="283" y="192"/>
                  <a:pt x="248" y="1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2584047" y="1993299"/>
            <a:ext cx="2754313" cy="909638"/>
            <a:chOff x="2160589" y="2148342"/>
            <a:chExt cx="2754313" cy="909638"/>
          </a:xfrm>
        </p:grpSpPr>
        <p:sp>
          <p:nvSpPr>
            <p:cNvPr id="22" name="Subtitle 2"/>
            <p:cNvSpPr txBox="1"/>
            <p:nvPr/>
          </p:nvSpPr>
          <p:spPr bwMode="auto">
            <a:xfrm>
              <a:off x="2160589" y="2529342"/>
              <a:ext cx="2754313" cy="528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2" tIns="45711" rIns="91422" bIns="4571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5pPr>
              <a:lvl6pPr marL="25146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6pPr>
              <a:lvl7pPr marL="29718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7pPr>
              <a:lvl8pPr marL="34290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8pPr>
              <a:lvl9pPr marL="38862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9pPr>
            </a:lstStyle>
            <a:p>
              <a:pPr algn="just" defTabSz="912495" eaLnBrk="0" fontAlgn="base" hangingPunct="0">
                <a:lnSpc>
                  <a:spcPts val="17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单击添加标题，建议您在展示时采用微软雅黑字体</a:t>
              </a:r>
            </a:p>
          </p:txBody>
        </p:sp>
        <p:sp>
          <p:nvSpPr>
            <p:cNvPr id="23" name="TextBox 46"/>
            <p:cNvSpPr txBox="1">
              <a:spLocks noChangeArrowheads="1"/>
            </p:cNvSpPr>
            <p:nvPr/>
          </p:nvSpPr>
          <p:spPr bwMode="auto">
            <a:xfrm>
              <a:off x="2165351" y="2148342"/>
              <a:ext cx="2330450" cy="343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5pPr>
              <a:lvl6pPr marL="25146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6pPr>
              <a:lvl7pPr marL="29718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7pPr>
              <a:lvl8pPr marL="34290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8pPr>
              <a:lvl9pPr marL="38862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9pPr>
            </a:lstStyle>
            <a:p>
              <a:pPr defTabSz="912495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b="1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单击此处编辑内容</a:t>
              </a:r>
            </a:p>
          </p:txBody>
        </p:sp>
      </p:grpSp>
      <p:sp>
        <p:nvSpPr>
          <p:cNvPr id="25" name="Rectangle 74"/>
          <p:cNvSpPr/>
          <p:nvPr/>
        </p:nvSpPr>
        <p:spPr>
          <a:xfrm>
            <a:off x="1758772" y="3490470"/>
            <a:ext cx="752249" cy="752249"/>
          </a:xfrm>
          <a:prstGeom prst="rect">
            <a:avLst/>
          </a:prstGeom>
          <a:solidFill>
            <a:srgbClr val="CCF2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defTabSz="913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6" name="Freeform 134"/>
          <p:cNvSpPr>
            <a:spLocks noEditPoints="1"/>
          </p:cNvSpPr>
          <p:nvPr/>
        </p:nvSpPr>
        <p:spPr bwMode="auto">
          <a:xfrm>
            <a:off x="1910199" y="3685861"/>
            <a:ext cx="412761" cy="334603"/>
          </a:xfrm>
          <a:custGeom>
            <a:avLst/>
            <a:gdLst>
              <a:gd name="T0" fmla="*/ 2147483646 w 346"/>
              <a:gd name="T1" fmla="*/ 2147483646 h 281"/>
              <a:gd name="T2" fmla="*/ 2147483646 w 346"/>
              <a:gd name="T3" fmla="*/ 2147483646 h 281"/>
              <a:gd name="T4" fmla="*/ 2147483646 w 346"/>
              <a:gd name="T5" fmla="*/ 2147483646 h 281"/>
              <a:gd name="T6" fmla="*/ 2147483646 w 346"/>
              <a:gd name="T7" fmla="*/ 2147483646 h 281"/>
              <a:gd name="T8" fmla="*/ 2147483646 w 346"/>
              <a:gd name="T9" fmla="*/ 2147483646 h 281"/>
              <a:gd name="T10" fmla="*/ 2147483646 w 346"/>
              <a:gd name="T11" fmla="*/ 2147483646 h 281"/>
              <a:gd name="T12" fmla="*/ 2147483646 w 346"/>
              <a:gd name="T13" fmla="*/ 0 h 281"/>
              <a:gd name="T14" fmla="*/ 2147483646 w 346"/>
              <a:gd name="T15" fmla="*/ 0 h 281"/>
              <a:gd name="T16" fmla="*/ 2147483646 w 346"/>
              <a:gd name="T17" fmla="*/ 2147483646 h 281"/>
              <a:gd name="T18" fmla="*/ 2147483646 w 346"/>
              <a:gd name="T19" fmla="*/ 2147483646 h 281"/>
              <a:gd name="T20" fmla="*/ 0 w 346"/>
              <a:gd name="T21" fmla="*/ 2147483646 h 281"/>
              <a:gd name="T22" fmla="*/ 0 w 346"/>
              <a:gd name="T23" fmla="*/ 2147483646 h 281"/>
              <a:gd name="T24" fmla="*/ 2147483646 w 346"/>
              <a:gd name="T25" fmla="*/ 2147483646 h 281"/>
              <a:gd name="T26" fmla="*/ 2147483646 w 346"/>
              <a:gd name="T27" fmla="*/ 2147483646 h 281"/>
              <a:gd name="T28" fmla="*/ 2147483646 w 346"/>
              <a:gd name="T29" fmla="*/ 2147483646 h 281"/>
              <a:gd name="T30" fmla="*/ 2147483646 w 346"/>
              <a:gd name="T31" fmla="*/ 2147483646 h 281"/>
              <a:gd name="T32" fmla="*/ 2147483646 w 346"/>
              <a:gd name="T33" fmla="*/ 2147483646 h 281"/>
              <a:gd name="T34" fmla="*/ 2147483646 w 346"/>
              <a:gd name="T35" fmla="*/ 2147483646 h 281"/>
              <a:gd name="T36" fmla="*/ 2147483646 w 346"/>
              <a:gd name="T37" fmla="*/ 2147483646 h 281"/>
              <a:gd name="T38" fmla="*/ 2147483646 w 346"/>
              <a:gd name="T39" fmla="*/ 2147483646 h 281"/>
              <a:gd name="T40" fmla="*/ 2147483646 w 346"/>
              <a:gd name="T41" fmla="*/ 2147483646 h 281"/>
              <a:gd name="T42" fmla="*/ 2147483646 w 346"/>
              <a:gd name="T43" fmla="*/ 2147483646 h 281"/>
              <a:gd name="T44" fmla="*/ 2147483646 w 346"/>
              <a:gd name="T45" fmla="*/ 2147483646 h 28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6" h="281">
                <a:moveTo>
                  <a:pt x="259" y="87"/>
                </a:moveTo>
                <a:cubicBezTo>
                  <a:pt x="259" y="75"/>
                  <a:pt x="269" y="65"/>
                  <a:pt x="281" y="65"/>
                </a:cubicBezTo>
                <a:cubicBezTo>
                  <a:pt x="293" y="65"/>
                  <a:pt x="303" y="75"/>
                  <a:pt x="303" y="87"/>
                </a:cubicBezTo>
                <a:cubicBezTo>
                  <a:pt x="303" y="99"/>
                  <a:pt x="293" y="108"/>
                  <a:pt x="281" y="108"/>
                </a:cubicBezTo>
                <a:cubicBezTo>
                  <a:pt x="269" y="108"/>
                  <a:pt x="259" y="99"/>
                  <a:pt x="259" y="87"/>
                </a:cubicBezTo>
                <a:close/>
                <a:moveTo>
                  <a:pt x="237" y="22"/>
                </a:moveTo>
                <a:cubicBezTo>
                  <a:pt x="237" y="1"/>
                  <a:pt x="226" y="0"/>
                  <a:pt x="212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19" y="0"/>
                  <a:pt x="108" y="1"/>
                  <a:pt x="108" y="22"/>
                </a:cubicBezTo>
                <a:cubicBezTo>
                  <a:pt x="65" y="22"/>
                  <a:pt x="65" y="22"/>
                  <a:pt x="65" y="22"/>
                </a:cubicBezTo>
                <a:cubicBezTo>
                  <a:pt x="32" y="22"/>
                  <a:pt x="0" y="54"/>
                  <a:pt x="0" y="87"/>
                </a:cubicBezTo>
                <a:cubicBezTo>
                  <a:pt x="0" y="216"/>
                  <a:pt x="0" y="216"/>
                  <a:pt x="0" y="216"/>
                </a:cubicBezTo>
                <a:cubicBezTo>
                  <a:pt x="0" y="249"/>
                  <a:pt x="32" y="281"/>
                  <a:pt x="65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313" y="281"/>
                  <a:pt x="346" y="249"/>
                  <a:pt x="346" y="216"/>
                </a:cubicBezTo>
                <a:cubicBezTo>
                  <a:pt x="346" y="87"/>
                  <a:pt x="346" y="87"/>
                  <a:pt x="346" y="87"/>
                </a:cubicBezTo>
                <a:cubicBezTo>
                  <a:pt x="346" y="54"/>
                  <a:pt x="313" y="22"/>
                  <a:pt x="281" y="22"/>
                </a:cubicBezTo>
                <a:cubicBezTo>
                  <a:pt x="237" y="22"/>
                  <a:pt x="237" y="22"/>
                  <a:pt x="237" y="22"/>
                </a:cubicBezTo>
                <a:close/>
                <a:moveTo>
                  <a:pt x="175" y="87"/>
                </a:moveTo>
                <a:cubicBezTo>
                  <a:pt x="210" y="87"/>
                  <a:pt x="238" y="117"/>
                  <a:pt x="238" y="153"/>
                </a:cubicBezTo>
                <a:cubicBezTo>
                  <a:pt x="238" y="188"/>
                  <a:pt x="207" y="216"/>
                  <a:pt x="172" y="216"/>
                </a:cubicBezTo>
                <a:cubicBezTo>
                  <a:pt x="138" y="216"/>
                  <a:pt x="108" y="187"/>
                  <a:pt x="108" y="152"/>
                </a:cubicBezTo>
                <a:cubicBezTo>
                  <a:pt x="108" y="116"/>
                  <a:pt x="141" y="87"/>
                  <a:pt x="175" y="8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2584047" y="3396202"/>
            <a:ext cx="2754313" cy="909638"/>
            <a:chOff x="2160589" y="2148342"/>
            <a:chExt cx="2754313" cy="909638"/>
          </a:xfrm>
        </p:grpSpPr>
        <p:sp>
          <p:nvSpPr>
            <p:cNvPr id="28" name="Subtitle 2"/>
            <p:cNvSpPr txBox="1"/>
            <p:nvPr/>
          </p:nvSpPr>
          <p:spPr bwMode="auto">
            <a:xfrm>
              <a:off x="2160589" y="2529342"/>
              <a:ext cx="2754313" cy="528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2" tIns="45711" rIns="91422" bIns="4571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5pPr>
              <a:lvl6pPr marL="25146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6pPr>
              <a:lvl7pPr marL="29718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7pPr>
              <a:lvl8pPr marL="34290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8pPr>
              <a:lvl9pPr marL="38862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9pPr>
            </a:lstStyle>
            <a:p>
              <a:pPr algn="just" defTabSz="912495" eaLnBrk="0" fontAlgn="base" hangingPunct="0">
                <a:lnSpc>
                  <a:spcPts val="17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单击添加标题，建议您在展示时采用微软雅黑字体</a:t>
              </a:r>
            </a:p>
          </p:txBody>
        </p:sp>
        <p:sp>
          <p:nvSpPr>
            <p:cNvPr id="29" name="TextBox 46"/>
            <p:cNvSpPr txBox="1">
              <a:spLocks noChangeArrowheads="1"/>
            </p:cNvSpPr>
            <p:nvPr/>
          </p:nvSpPr>
          <p:spPr bwMode="auto">
            <a:xfrm>
              <a:off x="2165351" y="2148342"/>
              <a:ext cx="2330450" cy="343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5pPr>
              <a:lvl6pPr marL="25146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6pPr>
              <a:lvl7pPr marL="29718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7pPr>
              <a:lvl8pPr marL="34290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8pPr>
              <a:lvl9pPr marL="38862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9pPr>
            </a:lstStyle>
            <a:p>
              <a:pPr defTabSz="912495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b="1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单击此处编辑内容</a:t>
              </a:r>
            </a:p>
          </p:txBody>
        </p:sp>
      </p:grpSp>
      <p:sp>
        <p:nvSpPr>
          <p:cNvPr id="31" name="Rectangle 77"/>
          <p:cNvSpPr/>
          <p:nvPr/>
        </p:nvSpPr>
        <p:spPr>
          <a:xfrm>
            <a:off x="1758772" y="4899783"/>
            <a:ext cx="752249" cy="752249"/>
          </a:xfrm>
          <a:prstGeom prst="rect">
            <a:avLst/>
          </a:prstGeom>
          <a:solidFill>
            <a:srgbClr val="93B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defTabSz="913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2" name="Freeform 116"/>
          <p:cNvSpPr/>
          <p:nvPr/>
        </p:nvSpPr>
        <p:spPr bwMode="auto">
          <a:xfrm>
            <a:off x="1924853" y="5034112"/>
            <a:ext cx="400548" cy="439626"/>
          </a:xfrm>
          <a:custGeom>
            <a:avLst/>
            <a:gdLst>
              <a:gd name="T0" fmla="*/ 2147483646 w 277"/>
              <a:gd name="T1" fmla="*/ 0 h 302"/>
              <a:gd name="T2" fmla="*/ 2147483646 w 277"/>
              <a:gd name="T3" fmla="*/ 2147483646 h 302"/>
              <a:gd name="T4" fmla="*/ 2147483646 w 277"/>
              <a:gd name="T5" fmla="*/ 2147483646 h 302"/>
              <a:gd name="T6" fmla="*/ 2147483646 w 277"/>
              <a:gd name="T7" fmla="*/ 2147483646 h 302"/>
              <a:gd name="T8" fmla="*/ 2147483646 w 277"/>
              <a:gd name="T9" fmla="*/ 2147483646 h 302"/>
              <a:gd name="T10" fmla="*/ 0 w 277"/>
              <a:gd name="T11" fmla="*/ 2147483646 h 302"/>
              <a:gd name="T12" fmla="*/ 2147483646 w 277"/>
              <a:gd name="T13" fmla="*/ 2147483646 h 302"/>
              <a:gd name="T14" fmla="*/ 2147483646 w 277"/>
              <a:gd name="T15" fmla="*/ 2147483646 h 302"/>
              <a:gd name="T16" fmla="*/ 2147483646 w 277"/>
              <a:gd name="T17" fmla="*/ 2147483646 h 302"/>
              <a:gd name="T18" fmla="*/ 2147483646 w 277"/>
              <a:gd name="T19" fmla="*/ 2147483646 h 302"/>
              <a:gd name="T20" fmla="*/ 2147483646 w 277"/>
              <a:gd name="T21" fmla="*/ 2147483646 h 302"/>
              <a:gd name="T22" fmla="*/ 2147483646 w 277"/>
              <a:gd name="T23" fmla="*/ 2147483646 h 302"/>
              <a:gd name="T24" fmla="*/ 2147483646 w 277"/>
              <a:gd name="T25" fmla="*/ 2147483646 h 302"/>
              <a:gd name="T26" fmla="*/ 2147483646 w 277"/>
              <a:gd name="T27" fmla="*/ 2147483646 h 302"/>
              <a:gd name="T28" fmla="*/ 2147483646 w 277"/>
              <a:gd name="T29" fmla="*/ 2147483646 h 302"/>
              <a:gd name="T30" fmla="*/ 2147483646 w 277"/>
              <a:gd name="T31" fmla="*/ 2147483646 h 302"/>
              <a:gd name="T32" fmla="*/ 2147483646 w 277"/>
              <a:gd name="T33" fmla="*/ 2147483646 h 302"/>
              <a:gd name="T34" fmla="*/ 2147483646 w 277"/>
              <a:gd name="T35" fmla="*/ 2147483646 h 302"/>
              <a:gd name="T36" fmla="*/ 2147483646 w 277"/>
              <a:gd name="T37" fmla="*/ 2147483646 h 302"/>
              <a:gd name="T38" fmla="*/ 2147483646 w 277"/>
              <a:gd name="T39" fmla="*/ 2147483646 h 302"/>
              <a:gd name="T40" fmla="*/ 2147483646 w 277"/>
              <a:gd name="T41" fmla="*/ 2147483646 h 302"/>
              <a:gd name="T42" fmla="*/ 2147483646 w 277"/>
              <a:gd name="T43" fmla="*/ 0 h 30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77" h="302">
                <a:moveTo>
                  <a:pt x="268" y="0"/>
                </a:moveTo>
                <a:cubicBezTo>
                  <a:pt x="57" y="30"/>
                  <a:pt x="57" y="30"/>
                  <a:pt x="57" y="30"/>
                </a:cubicBezTo>
                <a:cubicBezTo>
                  <a:pt x="61" y="30"/>
                  <a:pt x="61" y="30"/>
                  <a:pt x="61" y="30"/>
                </a:cubicBezTo>
                <a:cubicBezTo>
                  <a:pt x="61" y="214"/>
                  <a:pt x="61" y="214"/>
                  <a:pt x="61" y="214"/>
                </a:cubicBezTo>
                <a:cubicBezTo>
                  <a:pt x="56" y="213"/>
                  <a:pt x="51" y="211"/>
                  <a:pt x="46" y="211"/>
                </a:cubicBezTo>
                <a:cubicBezTo>
                  <a:pt x="21" y="211"/>
                  <a:pt x="0" y="232"/>
                  <a:pt x="0" y="257"/>
                </a:cubicBezTo>
                <a:cubicBezTo>
                  <a:pt x="0" y="282"/>
                  <a:pt x="21" y="302"/>
                  <a:pt x="46" y="302"/>
                </a:cubicBezTo>
                <a:cubicBezTo>
                  <a:pt x="71" y="302"/>
                  <a:pt x="91" y="282"/>
                  <a:pt x="91" y="257"/>
                </a:cubicBezTo>
                <a:cubicBezTo>
                  <a:pt x="91" y="251"/>
                  <a:pt x="90" y="246"/>
                  <a:pt x="88" y="242"/>
                </a:cubicBezTo>
                <a:cubicBezTo>
                  <a:pt x="91" y="242"/>
                  <a:pt x="91" y="242"/>
                  <a:pt x="91" y="242"/>
                </a:cubicBezTo>
                <a:cubicBezTo>
                  <a:pt x="91" y="117"/>
                  <a:pt x="91" y="117"/>
                  <a:pt x="91" y="117"/>
                </a:cubicBezTo>
                <a:cubicBezTo>
                  <a:pt x="242" y="95"/>
                  <a:pt x="242" y="95"/>
                  <a:pt x="242" y="95"/>
                </a:cubicBezTo>
                <a:cubicBezTo>
                  <a:pt x="242" y="184"/>
                  <a:pt x="242" y="184"/>
                  <a:pt x="242" y="184"/>
                </a:cubicBezTo>
                <a:cubicBezTo>
                  <a:pt x="238" y="182"/>
                  <a:pt x="233" y="181"/>
                  <a:pt x="227" y="181"/>
                </a:cubicBezTo>
                <a:cubicBezTo>
                  <a:pt x="202" y="181"/>
                  <a:pt x="182" y="201"/>
                  <a:pt x="182" y="226"/>
                </a:cubicBezTo>
                <a:cubicBezTo>
                  <a:pt x="182" y="252"/>
                  <a:pt x="202" y="272"/>
                  <a:pt x="227" y="272"/>
                </a:cubicBezTo>
                <a:cubicBezTo>
                  <a:pt x="252" y="272"/>
                  <a:pt x="273" y="252"/>
                  <a:pt x="273" y="226"/>
                </a:cubicBezTo>
                <a:cubicBezTo>
                  <a:pt x="273" y="221"/>
                  <a:pt x="271" y="216"/>
                  <a:pt x="269" y="211"/>
                </a:cubicBezTo>
                <a:cubicBezTo>
                  <a:pt x="273" y="211"/>
                  <a:pt x="273" y="211"/>
                  <a:pt x="273" y="211"/>
                </a:cubicBezTo>
                <a:cubicBezTo>
                  <a:pt x="273" y="60"/>
                  <a:pt x="273" y="60"/>
                  <a:pt x="273" y="60"/>
                </a:cubicBezTo>
                <a:cubicBezTo>
                  <a:pt x="277" y="60"/>
                  <a:pt x="277" y="60"/>
                  <a:pt x="277" y="60"/>
                </a:cubicBezTo>
                <a:cubicBezTo>
                  <a:pt x="268" y="0"/>
                  <a:pt x="268" y="0"/>
                  <a:pt x="2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912495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584047" y="4799106"/>
            <a:ext cx="2754313" cy="909638"/>
            <a:chOff x="2160589" y="2148342"/>
            <a:chExt cx="2754313" cy="909638"/>
          </a:xfrm>
        </p:grpSpPr>
        <p:sp>
          <p:nvSpPr>
            <p:cNvPr id="34" name="Subtitle 2"/>
            <p:cNvSpPr txBox="1"/>
            <p:nvPr/>
          </p:nvSpPr>
          <p:spPr bwMode="auto">
            <a:xfrm>
              <a:off x="2160589" y="2529342"/>
              <a:ext cx="2754313" cy="528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2" tIns="45711" rIns="91422" bIns="4571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5pPr>
              <a:lvl6pPr marL="25146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6pPr>
              <a:lvl7pPr marL="29718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7pPr>
              <a:lvl8pPr marL="34290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8pPr>
              <a:lvl9pPr marL="38862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9pPr>
            </a:lstStyle>
            <a:p>
              <a:pPr algn="just" defTabSz="912495" eaLnBrk="0" fontAlgn="base" hangingPunct="0">
                <a:lnSpc>
                  <a:spcPts val="17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单击添加标题，建议您在展示时采用微软雅黑字体</a:t>
              </a:r>
            </a:p>
          </p:txBody>
        </p:sp>
        <p:sp>
          <p:nvSpPr>
            <p:cNvPr id="35" name="TextBox 46"/>
            <p:cNvSpPr txBox="1">
              <a:spLocks noChangeArrowheads="1"/>
            </p:cNvSpPr>
            <p:nvPr/>
          </p:nvSpPr>
          <p:spPr bwMode="auto">
            <a:xfrm>
              <a:off x="2165351" y="2148342"/>
              <a:ext cx="2330450" cy="343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5pPr>
              <a:lvl6pPr marL="25146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6pPr>
              <a:lvl7pPr marL="29718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7pPr>
              <a:lvl8pPr marL="34290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8pPr>
              <a:lvl9pPr marL="3886200" indent="-228600" defTabSz="91249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 Light"/>
                  <a:ea typeface="MS PGothic" panose="020B0600070205080204" pitchFamily="34" charset="-128"/>
                </a:defRPr>
              </a:lvl9pPr>
            </a:lstStyle>
            <a:p>
              <a:pPr defTabSz="912495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b="1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单击此处编辑内容</a:t>
              </a:r>
            </a:p>
          </p:txBody>
        </p:sp>
      </p:grpSp>
      <p:sp>
        <p:nvSpPr>
          <p:cNvPr id="38" name="TextBox 74"/>
          <p:cNvSpPr txBox="1"/>
          <p:nvPr/>
        </p:nvSpPr>
        <p:spPr>
          <a:xfrm>
            <a:off x="1510363" y="504197"/>
            <a:ext cx="303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2000">
                      <a:srgbClr val="4FA8DB"/>
                    </a:gs>
                    <a:gs pos="83000">
                      <a:srgbClr val="4DAFE8"/>
                    </a:gs>
                    <a:gs pos="100000">
                      <a:srgbClr val="1B4DAB"/>
                    </a:gs>
                  </a:gsLst>
                  <a:lin ang="5400000" scaled="1"/>
                </a:gradFill>
                <a:latin typeface="方正准圆_GBK" panose="03000509000000000000" pitchFamily="65" charset="-122"/>
                <a:ea typeface="方正准圆_GBK" panose="03000509000000000000" pitchFamily="65" charset="-122"/>
              </a:defRPr>
            </a:lvl1pPr>
          </a:lstStyle>
          <a:p>
            <a:r>
              <a:rPr lang="zh-CN" altLang="en-US" sz="2800" dirty="0">
                <a:solidFill>
                  <a:srgbClr val="93B0C1"/>
                </a:solidFill>
                <a:latin typeface="+mn-lt"/>
                <a:ea typeface="+mn-ea"/>
                <a:cs typeface="+mn-ea"/>
                <a:sym typeface="+mn-lt"/>
              </a:rPr>
              <a:t>单击此处编辑标题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251226" y="77873"/>
            <a:ext cx="1464068" cy="1662660"/>
            <a:chOff x="158801" y="7979"/>
            <a:chExt cx="2018187" cy="2291944"/>
          </a:xfrm>
        </p:grpSpPr>
        <p:pic>
          <p:nvPicPr>
            <p:cNvPr id="40" name="图片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8801" y="7979"/>
              <a:ext cx="1433412" cy="1433412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007438" y="1130373"/>
              <a:ext cx="1169550" cy="1169550"/>
            </a:xfrm>
            <a:custGeom>
              <a:avLst/>
              <a:gdLst>
                <a:gd name="connsiteX0" fmla="*/ 841502 w 1683004"/>
                <a:gd name="connsiteY0" fmla="*/ 510988 h 1683004"/>
                <a:gd name="connsiteX1" fmla="*/ 510988 w 1683004"/>
                <a:gd name="connsiteY1" fmla="*/ 841502 h 1683004"/>
                <a:gd name="connsiteX2" fmla="*/ 841502 w 1683004"/>
                <a:gd name="connsiteY2" fmla="*/ 1172016 h 1683004"/>
                <a:gd name="connsiteX3" fmla="*/ 1172016 w 1683004"/>
                <a:gd name="connsiteY3" fmla="*/ 841502 h 1683004"/>
                <a:gd name="connsiteX4" fmla="*/ 841502 w 1683004"/>
                <a:gd name="connsiteY4" fmla="*/ 510988 h 1683004"/>
                <a:gd name="connsiteX5" fmla="*/ 0 w 1683004"/>
                <a:gd name="connsiteY5" fmla="*/ 0 h 1683004"/>
                <a:gd name="connsiteX6" fmla="*/ 1683004 w 1683004"/>
                <a:gd name="connsiteY6" fmla="*/ 0 h 1683004"/>
                <a:gd name="connsiteX7" fmla="*/ 1683004 w 1683004"/>
                <a:gd name="connsiteY7" fmla="*/ 1683004 h 1683004"/>
                <a:gd name="connsiteX8" fmla="*/ 0 w 1683004"/>
                <a:gd name="connsiteY8" fmla="*/ 1683004 h 168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3004" h="1683004">
                  <a:moveTo>
                    <a:pt x="841502" y="510988"/>
                  </a:moveTo>
                  <a:cubicBezTo>
                    <a:pt x="658964" y="510988"/>
                    <a:pt x="510988" y="658964"/>
                    <a:pt x="510988" y="841502"/>
                  </a:cubicBezTo>
                  <a:cubicBezTo>
                    <a:pt x="510988" y="1024040"/>
                    <a:pt x="658964" y="1172016"/>
                    <a:pt x="841502" y="1172016"/>
                  </a:cubicBezTo>
                  <a:cubicBezTo>
                    <a:pt x="1024040" y="1172016"/>
                    <a:pt x="1172016" y="1024040"/>
                    <a:pt x="1172016" y="841502"/>
                  </a:cubicBezTo>
                  <a:cubicBezTo>
                    <a:pt x="1172016" y="658964"/>
                    <a:pt x="1024040" y="510988"/>
                    <a:pt x="841502" y="510988"/>
                  </a:cubicBezTo>
                  <a:close/>
                  <a:moveTo>
                    <a:pt x="0" y="0"/>
                  </a:moveTo>
                  <a:lnTo>
                    <a:pt x="1683004" y="0"/>
                  </a:lnTo>
                  <a:lnTo>
                    <a:pt x="1683004" y="1683004"/>
                  </a:lnTo>
                  <a:lnTo>
                    <a:pt x="0" y="1683004"/>
                  </a:ln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6982.pptx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ptdf0p5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1963</Words>
  <Application>Microsoft Office PowerPoint</Application>
  <PresentationFormat>宽屏</PresentationFormat>
  <Paragraphs>283</Paragraphs>
  <Slides>29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29</vt:i4>
      </vt:variant>
    </vt:vector>
  </HeadingPairs>
  <TitlesOfParts>
    <vt:vector size="39" baseType="lpstr">
      <vt:lpstr>Gill Sans</vt:lpstr>
      <vt:lpstr>Meiryo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keywords/>
  <dc:description/>
  <cp:lastModifiedBy/>
  <cp:revision>1</cp:revision>
  <dcterms:created xsi:type="dcterms:W3CDTF">2017-06-05T16:02:37Z</dcterms:created>
  <dcterms:modified xsi:type="dcterms:W3CDTF">2023-01-05T01:36:53Z</dcterms:modified>
</cp:coreProperties>
</file>